
<file path=[Content_Types].xml><?xml version="1.0" encoding="utf-8"?>
<Types xmlns="http://schemas.openxmlformats.org/package/2006/content-types">
  <Default Extension="png" ContentType="image/png"/>
  <Default Extension="wma" ContentType="audio/x-ms-wma"/>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2"/>
  </p:notesMasterIdLst>
  <p:handoutMasterIdLst>
    <p:handoutMasterId r:id="rId13"/>
  </p:handoutMasterIdLst>
  <p:sldIdLst>
    <p:sldId id="256" r:id="rId2"/>
    <p:sldId id="340" r:id="rId3"/>
    <p:sldId id="308" r:id="rId4"/>
    <p:sldId id="334" r:id="rId5"/>
    <p:sldId id="311" r:id="rId6"/>
    <p:sldId id="314" r:id="rId7"/>
    <p:sldId id="326" r:id="rId8"/>
    <p:sldId id="324" r:id="rId9"/>
    <p:sldId id="354" r:id="rId10"/>
    <p:sldId id="353" r:id="rId11"/>
  </p:sldIdLst>
  <p:sldSz cx="9144000" cy="6858000" type="screen4x3"/>
  <p:notesSz cx="6735763" cy="9869488"/>
  <p:defaultTextStyle>
    <a:defPPr>
      <a:defRPr lang="ja-JP"/>
    </a:defPPr>
    <a:lvl1pPr algn="l" rtl="0" fontAlgn="base">
      <a:spcBef>
        <a:spcPct val="0"/>
      </a:spcBef>
      <a:spcAft>
        <a:spcPct val="0"/>
      </a:spcAft>
      <a:defRPr kumimoji="1" sz="2400" kern="1200">
        <a:solidFill>
          <a:schemeClr val="tx1"/>
        </a:solidFill>
        <a:latin typeface="Times New Roman" charset="0"/>
        <a:ea typeface="ＭＳ Ｐゴシック" charset="-128"/>
        <a:cs typeface="+mn-cs"/>
      </a:defRPr>
    </a:lvl1pPr>
    <a:lvl2pPr marL="457200" algn="l" rtl="0" fontAlgn="base">
      <a:spcBef>
        <a:spcPct val="0"/>
      </a:spcBef>
      <a:spcAft>
        <a:spcPct val="0"/>
      </a:spcAft>
      <a:defRPr kumimoji="1" sz="2400" kern="1200">
        <a:solidFill>
          <a:schemeClr val="tx1"/>
        </a:solidFill>
        <a:latin typeface="Times New Roman" charset="0"/>
        <a:ea typeface="ＭＳ Ｐゴシック" charset="-128"/>
        <a:cs typeface="+mn-cs"/>
      </a:defRPr>
    </a:lvl2pPr>
    <a:lvl3pPr marL="914400" algn="l" rtl="0" fontAlgn="base">
      <a:spcBef>
        <a:spcPct val="0"/>
      </a:spcBef>
      <a:spcAft>
        <a:spcPct val="0"/>
      </a:spcAft>
      <a:defRPr kumimoji="1" sz="2400" kern="1200">
        <a:solidFill>
          <a:schemeClr val="tx1"/>
        </a:solidFill>
        <a:latin typeface="Times New Roman" charset="0"/>
        <a:ea typeface="ＭＳ Ｐゴシック" charset="-128"/>
        <a:cs typeface="+mn-cs"/>
      </a:defRPr>
    </a:lvl3pPr>
    <a:lvl4pPr marL="1371600" algn="l" rtl="0" fontAlgn="base">
      <a:spcBef>
        <a:spcPct val="0"/>
      </a:spcBef>
      <a:spcAft>
        <a:spcPct val="0"/>
      </a:spcAft>
      <a:defRPr kumimoji="1" sz="2400" kern="1200">
        <a:solidFill>
          <a:schemeClr val="tx1"/>
        </a:solidFill>
        <a:latin typeface="Times New Roman" charset="0"/>
        <a:ea typeface="ＭＳ Ｐゴシック" charset="-128"/>
        <a:cs typeface="+mn-cs"/>
      </a:defRPr>
    </a:lvl4pPr>
    <a:lvl5pPr marL="1828800" algn="l" rtl="0" fontAlgn="base">
      <a:spcBef>
        <a:spcPct val="0"/>
      </a:spcBef>
      <a:spcAft>
        <a:spcPct val="0"/>
      </a:spcAft>
      <a:defRPr kumimoji="1" sz="2400" kern="1200">
        <a:solidFill>
          <a:schemeClr val="tx1"/>
        </a:solidFill>
        <a:latin typeface="Times New Roman" charset="0"/>
        <a:ea typeface="ＭＳ Ｐゴシック" charset="-128"/>
        <a:cs typeface="+mn-cs"/>
      </a:defRPr>
    </a:lvl5pPr>
    <a:lvl6pPr marL="2286000" algn="l" defTabSz="914400" rtl="0" eaLnBrk="1" latinLnBrk="0" hangingPunct="1">
      <a:defRPr kumimoji="1" sz="2400" kern="1200">
        <a:solidFill>
          <a:schemeClr val="tx1"/>
        </a:solidFill>
        <a:latin typeface="Times New Roman" charset="0"/>
        <a:ea typeface="ＭＳ Ｐゴシック" charset="-128"/>
        <a:cs typeface="+mn-cs"/>
      </a:defRPr>
    </a:lvl6pPr>
    <a:lvl7pPr marL="2743200" algn="l" defTabSz="914400" rtl="0" eaLnBrk="1" latinLnBrk="0" hangingPunct="1">
      <a:defRPr kumimoji="1" sz="2400" kern="1200">
        <a:solidFill>
          <a:schemeClr val="tx1"/>
        </a:solidFill>
        <a:latin typeface="Times New Roman" charset="0"/>
        <a:ea typeface="ＭＳ Ｐゴシック" charset="-128"/>
        <a:cs typeface="+mn-cs"/>
      </a:defRPr>
    </a:lvl7pPr>
    <a:lvl8pPr marL="3200400" algn="l" defTabSz="914400" rtl="0" eaLnBrk="1" latinLnBrk="0" hangingPunct="1">
      <a:defRPr kumimoji="1" sz="2400" kern="1200">
        <a:solidFill>
          <a:schemeClr val="tx1"/>
        </a:solidFill>
        <a:latin typeface="Times New Roman" charset="0"/>
        <a:ea typeface="ＭＳ Ｐゴシック" charset="-128"/>
        <a:cs typeface="+mn-cs"/>
      </a:defRPr>
    </a:lvl8pPr>
    <a:lvl9pPr marL="3657600" algn="l" defTabSz="914400" rtl="0" eaLnBrk="1" latinLnBrk="0" hangingPunct="1">
      <a:defRPr kumimoji="1" sz="2400" kern="1200">
        <a:solidFill>
          <a:schemeClr val="tx1"/>
        </a:solidFill>
        <a:latin typeface="Times New Roman" charset="0"/>
        <a:ea typeface="ＭＳ Ｐゴシック"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3300"/>
    <a:srgbClr val="FFFF99"/>
    <a:srgbClr val="FF0000"/>
    <a:srgbClr val="FFFFFF"/>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9" autoAdjust="0"/>
    <p:restoredTop sz="75540" autoAdjust="0"/>
  </p:normalViewPr>
  <p:slideViewPr>
    <p:cSldViewPr>
      <p:cViewPr varScale="1">
        <p:scale>
          <a:sx n="62" d="100"/>
          <a:sy n="62" d="100"/>
        </p:scale>
        <p:origin x="1400" y="3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2" y="0"/>
            <a:ext cx="2919413" cy="493713"/>
          </a:xfrm>
          <a:prstGeom prst="rect">
            <a:avLst/>
          </a:prstGeom>
          <a:noFill/>
          <a:ln w="9525">
            <a:noFill/>
            <a:miter lim="800000"/>
            <a:headEnd/>
            <a:tailEnd/>
          </a:ln>
          <a:effectLst/>
        </p:spPr>
        <p:txBody>
          <a:bodyPr vert="horz" wrap="square" lIns="91417" tIns="45708" rIns="91417" bIns="45708" numCol="1" anchor="t" anchorCtr="0" compatLnSpc="1">
            <a:prstTxWarp prst="textNoShape">
              <a:avLst/>
            </a:prstTxWarp>
          </a:bodyPr>
          <a:lstStyle>
            <a:lvl1pPr>
              <a:defRPr sz="1200"/>
            </a:lvl1pPr>
          </a:lstStyle>
          <a:p>
            <a:endParaRPr lang="en-US" altLang="ja-JP"/>
          </a:p>
        </p:txBody>
      </p:sp>
      <p:sp>
        <p:nvSpPr>
          <p:cNvPr id="28675" name="Rectangle 3"/>
          <p:cNvSpPr>
            <a:spLocks noGrp="1" noChangeArrowheads="1"/>
          </p:cNvSpPr>
          <p:nvPr>
            <p:ph type="dt" sz="quarter" idx="1"/>
          </p:nvPr>
        </p:nvSpPr>
        <p:spPr bwMode="auto">
          <a:xfrm>
            <a:off x="3816351" y="0"/>
            <a:ext cx="2919413" cy="493713"/>
          </a:xfrm>
          <a:prstGeom prst="rect">
            <a:avLst/>
          </a:prstGeom>
          <a:noFill/>
          <a:ln w="9525">
            <a:noFill/>
            <a:miter lim="800000"/>
            <a:headEnd/>
            <a:tailEnd/>
          </a:ln>
          <a:effectLst/>
        </p:spPr>
        <p:txBody>
          <a:bodyPr vert="horz" wrap="square" lIns="91417" tIns="45708" rIns="91417" bIns="45708" numCol="1" anchor="t" anchorCtr="0" compatLnSpc="1">
            <a:prstTxWarp prst="textNoShape">
              <a:avLst/>
            </a:prstTxWarp>
          </a:bodyPr>
          <a:lstStyle>
            <a:lvl1pPr algn="r">
              <a:defRPr sz="1200"/>
            </a:lvl1pPr>
          </a:lstStyle>
          <a:p>
            <a:endParaRPr lang="en-US" altLang="ja-JP"/>
          </a:p>
        </p:txBody>
      </p:sp>
      <p:sp>
        <p:nvSpPr>
          <p:cNvPr id="28676" name="Rectangle 4"/>
          <p:cNvSpPr>
            <a:spLocks noGrp="1" noChangeArrowheads="1"/>
          </p:cNvSpPr>
          <p:nvPr>
            <p:ph type="ftr" sz="quarter" idx="2"/>
          </p:nvPr>
        </p:nvSpPr>
        <p:spPr bwMode="auto">
          <a:xfrm>
            <a:off x="2" y="9375776"/>
            <a:ext cx="2919413" cy="493713"/>
          </a:xfrm>
          <a:prstGeom prst="rect">
            <a:avLst/>
          </a:prstGeom>
          <a:noFill/>
          <a:ln w="9525">
            <a:noFill/>
            <a:miter lim="800000"/>
            <a:headEnd/>
            <a:tailEnd/>
          </a:ln>
          <a:effectLst/>
        </p:spPr>
        <p:txBody>
          <a:bodyPr vert="horz" wrap="square" lIns="91417" tIns="45708" rIns="91417" bIns="45708" numCol="1" anchor="b" anchorCtr="0" compatLnSpc="1">
            <a:prstTxWarp prst="textNoShape">
              <a:avLst/>
            </a:prstTxWarp>
          </a:bodyPr>
          <a:lstStyle>
            <a:lvl1pPr>
              <a:defRPr sz="1200"/>
            </a:lvl1pPr>
          </a:lstStyle>
          <a:p>
            <a:endParaRPr lang="en-US" altLang="ja-JP"/>
          </a:p>
        </p:txBody>
      </p:sp>
      <p:sp>
        <p:nvSpPr>
          <p:cNvPr id="28677" name="Rectangle 5"/>
          <p:cNvSpPr>
            <a:spLocks noGrp="1" noChangeArrowheads="1"/>
          </p:cNvSpPr>
          <p:nvPr>
            <p:ph type="sldNum" sz="quarter" idx="3"/>
          </p:nvPr>
        </p:nvSpPr>
        <p:spPr bwMode="auto">
          <a:xfrm>
            <a:off x="3816351" y="9375776"/>
            <a:ext cx="2919413" cy="493713"/>
          </a:xfrm>
          <a:prstGeom prst="rect">
            <a:avLst/>
          </a:prstGeom>
          <a:noFill/>
          <a:ln w="9525">
            <a:noFill/>
            <a:miter lim="800000"/>
            <a:headEnd/>
            <a:tailEnd/>
          </a:ln>
          <a:effectLst/>
        </p:spPr>
        <p:txBody>
          <a:bodyPr vert="horz" wrap="square" lIns="91417" tIns="45708" rIns="91417" bIns="45708" numCol="1" anchor="b" anchorCtr="0" compatLnSpc="1">
            <a:prstTxWarp prst="textNoShape">
              <a:avLst/>
            </a:prstTxWarp>
          </a:bodyPr>
          <a:lstStyle>
            <a:lvl1pPr algn="r">
              <a:defRPr sz="1200"/>
            </a:lvl1pPr>
          </a:lstStyle>
          <a:p>
            <a:fld id="{6EDEA3EC-7AAC-49BB-B427-D638E3D4317A}" type="slidenum">
              <a:rPr lang="en-US" altLang="ja-JP"/>
              <a:pPr/>
              <a:t>‹#›</a:t>
            </a:fld>
            <a:endParaRPr lang="en-US" altLang="ja-JP"/>
          </a:p>
        </p:txBody>
      </p:sp>
    </p:spTree>
    <p:extLst>
      <p:ext uri="{BB962C8B-B14F-4D97-AF65-F5344CB8AC3E}">
        <p14:creationId xmlns:p14="http://schemas.microsoft.com/office/powerpoint/2010/main" val="15236133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19413" cy="493713"/>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14763" y="0"/>
            <a:ext cx="2919412" cy="493713"/>
          </a:xfrm>
          <a:prstGeom prst="rect">
            <a:avLst/>
          </a:prstGeom>
        </p:spPr>
        <p:txBody>
          <a:bodyPr vert="horz" lIns="91440" tIns="45720" rIns="91440" bIns="45720" rtlCol="0"/>
          <a:lstStyle>
            <a:lvl1pPr algn="r">
              <a:defRPr sz="1200"/>
            </a:lvl1pPr>
          </a:lstStyle>
          <a:p>
            <a:fld id="{90F0EBFD-3A92-4071-825D-E2D82053ECF9}" type="datetimeFigureOut">
              <a:rPr kumimoji="1" lang="ja-JP" altLang="en-US" smtClean="0"/>
              <a:t>2014/3/22</a:t>
            </a:fld>
            <a:endParaRPr kumimoji="1" lang="ja-JP" altLang="en-US"/>
          </a:p>
        </p:txBody>
      </p:sp>
      <p:sp>
        <p:nvSpPr>
          <p:cNvPr id="4" name="スライド イメージ プレースホルダー 3"/>
          <p:cNvSpPr>
            <a:spLocks noGrp="1" noRot="1" noChangeAspect="1"/>
          </p:cNvSpPr>
          <p:nvPr>
            <p:ph type="sldImg" idx="2"/>
          </p:nvPr>
        </p:nvSpPr>
        <p:spPr>
          <a:xfrm>
            <a:off x="900113" y="739775"/>
            <a:ext cx="4935537" cy="370205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73100" y="4687888"/>
            <a:ext cx="5389563" cy="4441825"/>
          </a:xfrm>
          <a:prstGeom prst="rect">
            <a:avLst/>
          </a:prstGeom>
        </p:spPr>
        <p:txBody>
          <a:bodyPr vert="horz" lIns="91440" tIns="45720" rIns="91440" bIns="45720" rtlCol="0"/>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6" name="フッター プレースホルダー 5"/>
          <p:cNvSpPr>
            <a:spLocks noGrp="1"/>
          </p:cNvSpPr>
          <p:nvPr>
            <p:ph type="ftr" sz="quarter" idx="4"/>
          </p:nvPr>
        </p:nvSpPr>
        <p:spPr>
          <a:xfrm>
            <a:off x="0" y="9374188"/>
            <a:ext cx="2919413" cy="493712"/>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14763" y="9374188"/>
            <a:ext cx="2919412" cy="493712"/>
          </a:xfrm>
          <a:prstGeom prst="rect">
            <a:avLst/>
          </a:prstGeom>
        </p:spPr>
        <p:txBody>
          <a:bodyPr vert="horz" lIns="91440" tIns="45720" rIns="91440" bIns="45720" rtlCol="0" anchor="b"/>
          <a:lstStyle>
            <a:lvl1pPr algn="r">
              <a:defRPr sz="1200"/>
            </a:lvl1pPr>
          </a:lstStyle>
          <a:p>
            <a:fld id="{D6C245FA-26DD-4EC9-B588-605D10490A47}" type="slidenum">
              <a:rPr kumimoji="1" lang="ja-JP" altLang="en-US" smtClean="0"/>
              <a:t>‹#›</a:t>
            </a:fld>
            <a:endParaRPr kumimoji="1" lang="ja-JP" altLang="en-US"/>
          </a:p>
        </p:txBody>
      </p:sp>
    </p:spTree>
    <p:extLst>
      <p:ext uri="{BB962C8B-B14F-4D97-AF65-F5344CB8AC3E}">
        <p14:creationId xmlns:p14="http://schemas.microsoft.com/office/powerpoint/2010/main" val="497055300"/>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dirty="0" smtClean="0"/>
              <a:t>農業生産学専門実験</a:t>
            </a:r>
            <a:r>
              <a:rPr kumimoji="1" lang="en-US" altLang="ja-JP" dirty="0" smtClean="0"/>
              <a:t>I</a:t>
            </a:r>
            <a:r>
              <a:rPr kumimoji="1" lang="ja-JP" altLang="en-US" dirty="0" err="1" smtClean="0"/>
              <a:t>，</a:t>
            </a:r>
            <a:r>
              <a:rPr kumimoji="1" lang="ja-JP" altLang="en-US" dirty="0" smtClean="0"/>
              <a:t>第４回</a:t>
            </a:r>
            <a:r>
              <a:rPr kumimoji="1" lang="en-US" altLang="ja-JP" dirty="0" smtClean="0"/>
              <a:t>｢</a:t>
            </a:r>
            <a:r>
              <a:rPr kumimoji="1" lang="ja-JP" altLang="en-US" dirty="0" smtClean="0"/>
              <a:t>根の観察</a:t>
            </a:r>
            <a:r>
              <a:rPr kumimoji="1" lang="en-US" altLang="ja-JP" dirty="0" smtClean="0"/>
              <a:t>｣</a:t>
            </a:r>
            <a:r>
              <a:rPr kumimoji="1" lang="ja-JP" altLang="en-US" dirty="0" smtClean="0"/>
              <a:t>の予習を行います．</a:t>
            </a:r>
            <a:r>
              <a:rPr kumimoji="1" lang="en-US" altLang="ja-JP" dirty="0" smtClean="0"/>
              <a:t>WORD</a:t>
            </a:r>
            <a:r>
              <a:rPr kumimoji="1" lang="ja-JP" altLang="en-US" dirty="0" smtClean="0"/>
              <a:t>ファイル「農業生産学専門実験</a:t>
            </a:r>
            <a:r>
              <a:rPr kumimoji="1" lang="ja-JP" altLang="en-US" smtClean="0"/>
              <a:t>Ｉ＿第４回</a:t>
            </a:r>
            <a:r>
              <a:rPr kumimoji="1" lang="ja-JP" altLang="en-US" dirty="0" smtClean="0"/>
              <a:t>根</a:t>
            </a:r>
            <a:r>
              <a:rPr kumimoji="1" lang="ja-JP" altLang="en-US" smtClean="0"/>
              <a:t>の</a:t>
            </a:r>
            <a:r>
              <a:rPr kumimoji="1" lang="ja-JP" altLang="en-US" dirty="0" smtClean="0"/>
              <a:t>観察予習課題</a:t>
            </a:r>
            <a:r>
              <a:rPr kumimoji="1" lang="en-US" altLang="ja-JP" dirty="0" smtClean="0"/>
              <a:t>2014</a:t>
            </a:r>
            <a:r>
              <a:rPr kumimoji="1" lang="ja-JP" altLang="en-US" dirty="0" smtClean="0"/>
              <a:t>年」を印刷してから，予習を始めてください．印刷したプリントは授業の始めに提出してください．</a:t>
            </a:r>
          </a:p>
          <a:p>
            <a:endParaRPr kumimoji="1" lang="ja-JP" altLang="en-US" dirty="0"/>
          </a:p>
        </p:txBody>
      </p:sp>
      <p:sp>
        <p:nvSpPr>
          <p:cNvPr id="4" name="スライド番号プレースホルダー 3"/>
          <p:cNvSpPr>
            <a:spLocks noGrp="1"/>
          </p:cNvSpPr>
          <p:nvPr>
            <p:ph type="sldNum" sz="quarter" idx="10"/>
          </p:nvPr>
        </p:nvSpPr>
        <p:spPr/>
        <p:txBody>
          <a:bodyPr/>
          <a:lstStyle/>
          <a:p>
            <a:fld id="{D6C245FA-26DD-4EC9-B588-605D10490A47}" type="slidenum">
              <a:rPr kumimoji="1" lang="ja-JP" altLang="en-US" smtClean="0"/>
              <a:t>1</a:t>
            </a:fld>
            <a:endParaRPr kumimoji="1" lang="ja-JP" altLang="en-US"/>
          </a:p>
        </p:txBody>
      </p:sp>
    </p:spTree>
    <p:extLst>
      <p:ext uri="{BB962C8B-B14F-4D97-AF65-F5344CB8AC3E}">
        <p14:creationId xmlns:p14="http://schemas.microsoft.com/office/powerpoint/2010/main" val="5202716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最後に成熟してきたダイズの根をみて</a:t>
            </a:r>
            <a:r>
              <a:rPr kumimoji="1" lang="ja-JP" altLang="en-US" smtClean="0"/>
              <a:t>みましょう．中央に木部が大きく発達していて，教科書にあるような典型的な根の構造がもはやわからなくなっています．</a:t>
            </a:r>
            <a:endParaRPr kumimoji="1" lang="ja-JP" altLang="en-US" dirty="0"/>
          </a:p>
        </p:txBody>
      </p:sp>
      <p:sp>
        <p:nvSpPr>
          <p:cNvPr id="4" name="スライド番号プレースホルダー 3"/>
          <p:cNvSpPr>
            <a:spLocks noGrp="1"/>
          </p:cNvSpPr>
          <p:nvPr>
            <p:ph type="sldNum" sz="quarter" idx="10"/>
          </p:nvPr>
        </p:nvSpPr>
        <p:spPr/>
        <p:txBody>
          <a:bodyPr/>
          <a:lstStyle/>
          <a:p>
            <a:fld id="{D6C245FA-26DD-4EC9-B588-605D10490A47}" type="slidenum">
              <a:rPr kumimoji="1" lang="ja-JP" altLang="en-US" smtClean="0"/>
              <a:t>10</a:t>
            </a:fld>
            <a:endParaRPr kumimoji="1" lang="ja-JP" altLang="en-US"/>
          </a:p>
        </p:txBody>
      </p:sp>
    </p:spTree>
    <p:extLst>
      <p:ext uri="{BB962C8B-B14F-4D97-AF65-F5344CB8AC3E}">
        <p14:creationId xmlns:p14="http://schemas.microsoft.com/office/powerpoint/2010/main" val="5563715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smtClean="0"/>
              <a:t>今回は植物の根について観察します．今回の目標は，</a:t>
            </a:r>
            <a:endParaRPr lang="en-US" altLang="ja-JP" dirty="0" smtClean="0"/>
          </a:p>
          <a:p>
            <a:r>
              <a:rPr lang="ja-JP" altLang="en-US" dirty="0" smtClean="0"/>
              <a:t>①　単子葉植物と双子葉植物の根の断面構造の違いをスケッチによって把握します</a:t>
            </a:r>
            <a:endParaRPr lang="en-US" altLang="ja-JP" dirty="0" smtClean="0"/>
          </a:p>
          <a:p>
            <a:r>
              <a:rPr lang="ja-JP" altLang="en-US" dirty="0" smtClean="0"/>
              <a:t>②　茎と根の断面構造の違い，特に中心柱の違いを把握します</a:t>
            </a:r>
          </a:p>
          <a:p>
            <a:r>
              <a:rPr lang="ja-JP" altLang="en-US" dirty="0" smtClean="0"/>
              <a:t>③　水中に育つ植物の根の違いを観察し，環境にどう適応しているかを考えます</a:t>
            </a:r>
            <a:endParaRPr lang="en-US" altLang="ja-JP" dirty="0" smtClean="0"/>
          </a:p>
          <a:p>
            <a:r>
              <a:rPr lang="ja-JP" altLang="en-US" dirty="0" smtClean="0"/>
              <a:t>今回の提出物は，</a:t>
            </a:r>
            <a:endParaRPr lang="en-US" altLang="ja-JP" dirty="0" smtClean="0"/>
          </a:p>
          <a:p>
            <a:r>
              <a:rPr lang="ja-JP" altLang="en-US" dirty="0" smtClean="0"/>
              <a:t>①　根のスケッチを少なくとも２種以上について行います</a:t>
            </a:r>
            <a:endParaRPr lang="en-US" altLang="ja-JP" dirty="0" smtClean="0"/>
          </a:p>
          <a:p>
            <a:r>
              <a:rPr lang="ja-JP" altLang="en-US" dirty="0" smtClean="0"/>
              <a:t>それでは根の構造について説明します．</a:t>
            </a:r>
          </a:p>
          <a:p>
            <a:endParaRPr kumimoji="1" lang="ja-JP" altLang="en-US" dirty="0"/>
          </a:p>
        </p:txBody>
      </p:sp>
      <p:sp>
        <p:nvSpPr>
          <p:cNvPr id="4" name="スライド番号プレースホルダー 3"/>
          <p:cNvSpPr>
            <a:spLocks noGrp="1"/>
          </p:cNvSpPr>
          <p:nvPr>
            <p:ph type="sldNum" sz="quarter" idx="10"/>
          </p:nvPr>
        </p:nvSpPr>
        <p:spPr/>
        <p:txBody>
          <a:bodyPr/>
          <a:lstStyle/>
          <a:p>
            <a:fld id="{D6C245FA-26DD-4EC9-B588-605D10490A47}" type="slidenum">
              <a:rPr kumimoji="1" lang="ja-JP" altLang="en-US" smtClean="0"/>
              <a:t>2</a:t>
            </a:fld>
            <a:endParaRPr kumimoji="1" lang="ja-JP" altLang="en-US"/>
          </a:p>
        </p:txBody>
      </p:sp>
    </p:spTree>
    <p:extLst>
      <p:ext uri="{BB962C8B-B14F-4D97-AF65-F5344CB8AC3E}">
        <p14:creationId xmlns:p14="http://schemas.microsoft.com/office/powerpoint/2010/main" val="14787350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画面の表は，葉，茎，根の構造の違いをまとめたものです．すでにこれまでの実験のときの説明の時間で説明したものと同じですので，ここでは主に茎と根の違いについて考えます．</a:t>
            </a:r>
            <a:endParaRPr kumimoji="1" lang="en-US" altLang="ja-JP" dirty="0" smtClean="0"/>
          </a:p>
          <a:p>
            <a:r>
              <a:rPr kumimoji="1" lang="ja-JP" altLang="en-US" dirty="0" smtClean="0"/>
              <a:t>茎と根は葉とは異なり，構造の方向性は放射状です．つまり葉は裏と表（厳密には向軸と背軸といいます）という方向がありますが，根や茎は裏表はなく，同心円状の構造（放射状といいます）がみられます．茎も根もその先端にある分裂組織の分裂能力は原則的に無限に分裂できる能力を持っています．一方，葉は一定の大きさになればそれ以上は大きくはなりません．ですから，ジャックと豆の木のように茎は</a:t>
            </a:r>
            <a:r>
              <a:rPr kumimoji="1" lang="ja-JP" altLang="en-US" dirty="0" err="1" smtClean="0"/>
              <a:t>上に上に</a:t>
            </a:r>
            <a:r>
              <a:rPr kumimoji="1" lang="ja-JP" altLang="en-US" dirty="0" smtClean="0"/>
              <a:t>無限に伸びる可能性はあります（現実には水を供給するなどの制約があるから無理ですが），根は下へ下へ無限に伸びる可能性を持つのです．ここまでは茎と根は共通した構造といえるでしょう．では茎は単に上へ伸びるから茎かというと，茎と根の構造にも違いがあります．中心柱という構造は茎は先週学んだように真正中心柱あるいは不斉中心柱ですが，根は放射中心柱という構造をしています．茎は木部と師部が対になるのですが，根では木部と師部は交互に並びます．</a:t>
            </a:r>
            <a:endParaRPr kumimoji="1" lang="ja-JP" altLang="en-US" dirty="0"/>
          </a:p>
        </p:txBody>
      </p:sp>
      <p:sp>
        <p:nvSpPr>
          <p:cNvPr id="4" name="スライド番号プレースホルダー 3"/>
          <p:cNvSpPr>
            <a:spLocks noGrp="1"/>
          </p:cNvSpPr>
          <p:nvPr>
            <p:ph type="sldNum" sz="quarter" idx="10"/>
          </p:nvPr>
        </p:nvSpPr>
        <p:spPr/>
        <p:txBody>
          <a:bodyPr/>
          <a:lstStyle/>
          <a:p>
            <a:fld id="{D6C245FA-26DD-4EC9-B588-605D10490A47}" type="slidenum">
              <a:rPr kumimoji="1" lang="ja-JP" altLang="en-US" smtClean="0"/>
              <a:t>3</a:t>
            </a:fld>
            <a:endParaRPr kumimoji="1" lang="ja-JP" altLang="en-US"/>
          </a:p>
        </p:txBody>
      </p:sp>
    </p:spTree>
    <p:extLst>
      <p:ext uri="{BB962C8B-B14F-4D97-AF65-F5344CB8AC3E}">
        <p14:creationId xmlns:p14="http://schemas.microsoft.com/office/powerpoint/2010/main" val="7067555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画面の写真はタマネギの根の先端の縦断面です．根の先端にあるのが根端分裂組織です．根端分裂組織は根冠という保護組織によって守られています．</a:t>
            </a:r>
            <a:endParaRPr kumimoji="1" lang="ja-JP" altLang="en-US" dirty="0"/>
          </a:p>
        </p:txBody>
      </p:sp>
      <p:sp>
        <p:nvSpPr>
          <p:cNvPr id="4" name="スライド番号プレースホルダー 3"/>
          <p:cNvSpPr>
            <a:spLocks noGrp="1"/>
          </p:cNvSpPr>
          <p:nvPr>
            <p:ph type="sldNum" sz="quarter" idx="10"/>
          </p:nvPr>
        </p:nvSpPr>
        <p:spPr/>
        <p:txBody>
          <a:bodyPr/>
          <a:lstStyle/>
          <a:p>
            <a:fld id="{D6C245FA-26DD-4EC9-B588-605D10490A47}" type="slidenum">
              <a:rPr kumimoji="1" lang="ja-JP" altLang="en-US" smtClean="0"/>
              <a:t>4</a:t>
            </a:fld>
            <a:endParaRPr kumimoji="1" lang="ja-JP" altLang="en-US"/>
          </a:p>
        </p:txBody>
      </p:sp>
    </p:spTree>
    <p:extLst>
      <p:ext uri="{BB962C8B-B14F-4D97-AF65-F5344CB8AC3E}">
        <p14:creationId xmlns:p14="http://schemas.microsoft.com/office/powerpoint/2010/main" val="28087424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画面に双子葉植物と単子葉植物の根の横断構造を示しました．どちらも師部と木部が交互に環状に並ぶ点は共通します．ただしこの構造がわかりやすいのは若い根で根が成熟していくとこのようには見えなくなっていきます．とくに双子葉植物の根は形成層の分裂によって二次肥大するのでこのようにはみえなくなります．単子葉植物では根の中心部に髄があることが多く，双子葉植物では髄はなく，木部が中心を占めることが多いです．</a:t>
            </a:r>
            <a:endParaRPr kumimoji="1" lang="ja-JP" altLang="en-US" dirty="0"/>
          </a:p>
        </p:txBody>
      </p:sp>
      <p:sp>
        <p:nvSpPr>
          <p:cNvPr id="4" name="スライド番号プレースホルダー 3"/>
          <p:cNvSpPr>
            <a:spLocks noGrp="1"/>
          </p:cNvSpPr>
          <p:nvPr>
            <p:ph type="sldNum" sz="quarter" idx="10"/>
          </p:nvPr>
        </p:nvSpPr>
        <p:spPr/>
        <p:txBody>
          <a:bodyPr/>
          <a:lstStyle/>
          <a:p>
            <a:fld id="{D6C245FA-26DD-4EC9-B588-605D10490A47}" type="slidenum">
              <a:rPr kumimoji="1" lang="ja-JP" altLang="en-US" smtClean="0"/>
              <a:t>5</a:t>
            </a:fld>
            <a:endParaRPr kumimoji="1" lang="ja-JP" altLang="en-US"/>
          </a:p>
        </p:txBody>
      </p:sp>
    </p:spTree>
    <p:extLst>
      <p:ext uri="{BB962C8B-B14F-4D97-AF65-F5344CB8AC3E}">
        <p14:creationId xmlns:p14="http://schemas.microsoft.com/office/powerpoint/2010/main" val="3413377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画面は単子葉植物と双子葉植物の根の構造についてまとめた表です．</a:t>
            </a:r>
            <a:endParaRPr kumimoji="1" lang="en-US" altLang="ja-JP" dirty="0" smtClean="0"/>
          </a:p>
          <a:p>
            <a:r>
              <a:rPr kumimoji="1" lang="ja-JP" altLang="en-US" dirty="0" smtClean="0"/>
              <a:t>どちらの中心柱も放射中心と呼ぶ構造をしています．すなわち木部と師部が交互に環状に並びます．</a:t>
            </a:r>
            <a:endParaRPr kumimoji="1" lang="en-US" altLang="ja-JP" dirty="0" smtClean="0"/>
          </a:p>
          <a:p>
            <a:r>
              <a:rPr kumimoji="1" lang="ja-JP" altLang="en-US" dirty="0" smtClean="0"/>
              <a:t>しかし，単子葉植物は形成層を欠くので，２次肥大しません．一方，形成層が根にある双子葉植物では根が２次肥大します．ニンジンやダイコンのように根が肥大するのは双子葉植物だけです．</a:t>
            </a:r>
            <a:endParaRPr kumimoji="1" lang="ja-JP" altLang="en-US" dirty="0"/>
          </a:p>
        </p:txBody>
      </p:sp>
      <p:sp>
        <p:nvSpPr>
          <p:cNvPr id="4" name="スライド番号プレースホルダー 3"/>
          <p:cNvSpPr>
            <a:spLocks noGrp="1"/>
          </p:cNvSpPr>
          <p:nvPr>
            <p:ph type="sldNum" sz="quarter" idx="10"/>
          </p:nvPr>
        </p:nvSpPr>
        <p:spPr/>
        <p:txBody>
          <a:bodyPr/>
          <a:lstStyle/>
          <a:p>
            <a:fld id="{D6C245FA-26DD-4EC9-B588-605D10490A47}" type="slidenum">
              <a:rPr kumimoji="1" lang="ja-JP" altLang="en-US" smtClean="0"/>
              <a:t>6</a:t>
            </a:fld>
            <a:endParaRPr kumimoji="1" lang="ja-JP" altLang="en-US"/>
          </a:p>
        </p:txBody>
      </p:sp>
    </p:spTree>
    <p:extLst>
      <p:ext uri="{BB962C8B-B14F-4D97-AF65-F5344CB8AC3E}">
        <p14:creationId xmlns:p14="http://schemas.microsoft.com/office/powerpoint/2010/main" val="17118330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根端分裂組織は根冠の保護されているので，根が分枝する場合に，元の根を突き破って外に出なければならなくなります．画面はソラマメの根において，分枝根が出現し，根の内部から外へと突き破りつつある状態を示したものです．</a:t>
            </a:r>
            <a:endParaRPr kumimoji="1" lang="en-US" altLang="ja-JP" dirty="0" smtClean="0"/>
          </a:p>
          <a:p>
            <a:r>
              <a:rPr kumimoji="1" lang="ja-JP" altLang="en-US" dirty="0" smtClean="0"/>
              <a:t>分枝根は内皮の内側にあたる内鞘という部分で分化し，そこから外へ向かいます．</a:t>
            </a:r>
            <a:endParaRPr kumimoji="1" lang="en-US" altLang="ja-JP" dirty="0" smtClean="0"/>
          </a:p>
        </p:txBody>
      </p:sp>
      <p:sp>
        <p:nvSpPr>
          <p:cNvPr id="4" name="スライド番号プレースホルダー 3"/>
          <p:cNvSpPr>
            <a:spLocks noGrp="1"/>
          </p:cNvSpPr>
          <p:nvPr>
            <p:ph type="sldNum" sz="quarter" idx="10"/>
          </p:nvPr>
        </p:nvSpPr>
        <p:spPr/>
        <p:txBody>
          <a:bodyPr/>
          <a:lstStyle/>
          <a:p>
            <a:fld id="{D6C245FA-26DD-4EC9-B588-605D10490A47}" type="slidenum">
              <a:rPr kumimoji="1" lang="ja-JP" altLang="en-US" smtClean="0"/>
              <a:t>7</a:t>
            </a:fld>
            <a:endParaRPr kumimoji="1" lang="ja-JP" altLang="en-US"/>
          </a:p>
        </p:txBody>
      </p:sp>
    </p:spTree>
    <p:extLst>
      <p:ext uri="{BB962C8B-B14F-4D97-AF65-F5344CB8AC3E}">
        <p14:creationId xmlns:p14="http://schemas.microsoft.com/office/powerpoint/2010/main" val="19048452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イグサの根の断面構造をみましょう．一番外が表皮ですが，根が成長するにつれて表皮は剥がれ落ち，外皮が表皮の内側から出てきます．</a:t>
            </a:r>
            <a:endParaRPr kumimoji="1" lang="en-US" altLang="ja-JP" dirty="0" smtClean="0"/>
          </a:p>
          <a:p>
            <a:r>
              <a:rPr kumimoji="1" lang="ja-JP" altLang="en-US" dirty="0" smtClean="0"/>
              <a:t>次に皮層があります．イグサでは皮層は通気組織になっています．その内側，オレンジ色をした部分が内皮になります．根では内皮にはカスパリー線があり，水や養分が自由に入ってくるのは皮層までで内皮でブロックされ，必要な分が入るように調節されます．イグサの根は水中に育つので，根の内皮では鉄が蓄積したためにこのような色をしていると考えられます．内皮より内側の中心柱を拡大してみましょう．</a:t>
            </a:r>
            <a:endParaRPr kumimoji="1" lang="ja-JP" altLang="en-US" dirty="0"/>
          </a:p>
        </p:txBody>
      </p:sp>
      <p:sp>
        <p:nvSpPr>
          <p:cNvPr id="4" name="スライド番号プレースホルダー 3"/>
          <p:cNvSpPr>
            <a:spLocks noGrp="1"/>
          </p:cNvSpPr>
          <p:nvPr>
            <p:ph type="sldNum" sz="quarter" idx="10"/>
          </p:nvPr>
        </p:nvSpPr>
        <p:spPr/>
        <p:txBody>
          <a:bodyPr/>
          <a:lstStyle/>
          <a:p>
            <a:fld id="{D6C245FA-26DD-4EC9-B588-605D10490A47}" type="slidenum">
              <a:rPr kumimoji="1" lang="ja-JP" altLang="en-US" smtClean="0"/>
              <a:t>8</a:t>
            </a:fld>
            <a:endParaRPr kumimoji="1" lang="ja-JP" altLang="en-US"/>
          </a:p>
        </p:txBody>
      </p:sp>
    </p:spTree>
    <p:extLst>
      <p:ext uri="{BB962C8B-B14F-4D97-AF65-F5344CB8AC3E}">
        <p14:creationId xmlns:p14="http://schemas.microsoft.com/office/powerpoint/2010/main" val="28989896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これが中心柱を拡大したものです．大きな道管が５つあることがわかります．木部が５カ所あり，その間に師部があるということです．しかし，師部や師管はわかりづらいです．</a:t>
            </a:r>
            <a:endParaRPr kumimoji="1" lang="ja-JP" altLang="en-US" dirty="0"/>
          </a:p>
        </p:txBody>
      </p:sp>
      <p:sp>
        <p:nvSpPr>
          <p:cNvPr id="4" name="スライド番号プレースホルダー 3"/>
          <p:cNvSpPr>
            <a:spLocks noGrp="1"/>
          </p:cNvSpPr>
          <p:nvPr>
            <p:ph type="sldNum" sz="quarter" idx="10"/>
          </p:nvPr>
        </p:nvSpPr>
        <p:spPr/>
        <p:txBody>
          <a:bodyPr/>
          <a:lstStyle/>
          <a:p>
            <a:fld id="{D6C245FA-26DD-4EC9-B588-605D10490A47}" type="slidenum">
              <a:rPr kumimoji="1" lang="ja-JP" altLang="en-US" smtClean="0"/>
              <a:t>9</a:t>
            </a:fld>
            <a:endParaRPr kumimoji="1" lang="ja-JP" altLang="en-US"/>
          </a:p>
        </p:txBody>
      </p:sp>
    </p:spTree>
    <p:extLst>
      <p:ext uri="{BB962C8B-B14F-4D97-AF65-F5344CB8AC3E}">
        <p14:creationId xmlns:p14="http://schemas.microsoft.com/office/powerpoint/2010/main" val="38214743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smtClean="0"/>
              <a:t>マスタ タイトルの書式設定</a:t>
            </a:r>
            <a:endParaRPr kumimoji="1"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smtClean="0"/>
              <a:t>マスタ サブタイトルの書式設定</a:t>
            </a:r>
            <a:endParaRPr kumimoji="1" lang="ja-JP" altLang="en-US"/>
          </a:p>
        </p:txBody>
      </p:sp>
      <p:sp>
        <p:nvSpPr>
          <p:cNvPr id="4" name="日付プレースホルダ 3"/>
          <p:cNvSpPr>
            <a:spLocks noGrp="1"/>
          </p:cNvSpPr>
          <p:nvPr>
            <p:ph type="dt" sz="half" idx="10"/>
          </p:nvPr>
        </p:nvSpPr>
        <p:spPr/>
        <p:txBody>
          <a:bodyPr/>
          <a:lstStyle/>
          <a:p>
            <a:endParaRPr lang="en-US" altLang="ja-JP"/>
          </a:p>
        </p:txBody>
      </p:sp>
      <p:sp>
        <p:nvSpPr>
          <p:cNvPr id="5" name="フッター プレースホルダ 4"/>
          <p:cNvSpPr>
            <a:spLocks noGrp="1"/>
          </p:cNvSpPr>
          <p:nvPr>
            <p:ph type="ftr" sz="quarter" idx="11"/>
          </p:nvPr>
        </p:nvSpPr>
        <p:spPr/>
        <p:txBody>
          <a:bodyPr/>
          <a:lstStyle/>
          <a:p>
            <a:endParaRPr lang="en-US" altLang="ja-JP"/>
          </a:p>
        </p:txBody>
      </p:sp>
      <p:sp>
        <p:nvSpPr>
          <p:cNvPr id="6" name="スライド番号プレースホルダ 5"/>
          <p:cNvSpPr>
            <a:spLocks noGrp="1"/>
          </p:cNvSpPr>
          <p:nvPr>
            <p:ph type="sldNum" sz="quarter" idx="12"/>
          </p:nvPr>
        </p:nvSpPr>
        <p:spPr/>
        <p:txBody>
          <a:bodyPr/>
          <a:lstStyle/>
          <a:p>
            <a:fld id="{63E51F99-BA4E-4AEA-B254-7B32A23E54EA}" type="slidenum">
              <a:rPr lang="en-US" altLang="ja-JP" smtClean="0"/>
              <a:pPr/>
              <a:t>‹#›</a:t>
            </a:fld>
            <a:endParaRPr lang="en-US" altLang="ja-JP"/>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縦書きテキスト プレースホルダ 2"/>
          <p:cNvSpPr>
            <a:spLocks noGrp="1"/>
          </p:cNvSpPr>
          <p:nvPr>
            <p:ph type="body" orient="vert" idx="1"/>
          </p:nvPr>
        </p:nvSpPr>
        <p:spPr/>
        <p:txBody>
          <a:bodyPr vert="eaVert"/>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10"/>
          </p:nvPr>
        </p:nvSpPr>
        <p:spPr/>
        <p:txBody>
          <a:bodyPr/>
          <a:lstStyle/>
          <a:p>
            <a:endParaRPr lang="en-US" altLang="ja-JP"/>
          </a:p>
        </p:txBody>
      </p:sp>
      <p:sp>
        <p:nvSpPr>
          <p:cNvPr id="5" name="フッター プレースホルダ 4"/>
          <p:cNvSpPr>
            <a:spLocks noGrp="1"/>
          </p:cNvSpPr>
          <p:nvPr>
            <p:ph type="ftr" sz="quarter" idx="11"/>
          </p:nvPr>
        </p:nvSpPr>
        <p:spPr/>
        <p:txBody>
          <a:bodyPr/>
          <a:lstStyle/>
          <a:p>
            <a:endParaRPr lang="en-US" altLang="ja-JP"/>
          </a:p>
        </p:txBody>
      </p:sp>
      <p:sp>
        <p:nvSpPr>
          <p:cNvPr id="6" name="スライド番号プレースホルダ 5"/>
          <p:cNvSpPr>
            <a:spLocks noGrp="1"/>
          </p:cNvSpPr>
          <p:nvPr>
            <p:ph type="sldNum" sz="quarter" idx="12"/>
          </p:nvPr>
        </p:nvSpPr>
        <p:spPr/>
        <p:txBody>
          <a:bodyPr/>
          <a:lstStyle/>
          <a:p>
            <a:fld id="{035CCDD6-C769-46F1-9143-851983ACA657}" type="slidenum">
              <a:rPr lang="en-US" altLang="ja-JP" smtClean="0"/>
              <a:pPr/>
              <a:t>‹#›</a:t>
            </a:fld>
            <a:endParaRPr lang="en-US" altLang="ja-JP"/>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smtClean="0"/>
              <a:t>マスタ タイトルの書式設定</a:t>
            </a:r>
            <a:endParaRPr kumimoji="1" lang="ja-JP" altLang="en-US"/>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10"/>
          </p:nvPr>
        </p:nvSpPr>
        <p:spPr/>
        <p:txBody>
          <a:bodyPr/>
          <a:lstStyle/>
          <a:p>
            <a:endParaRPr lang="en-US" altLang="ja-JP"/>
          </a:p>
        </p:txBody>
      </p:sp>
      <p:sp>
        <p:nvSpPr>
          <p:cNvPr id="5" name="フッター プレースホルダ 4"/>
          <p:cNvSpPr>
            <a:spLocks noGrp="1"/>
          </p:cNvSpPr>
          <p:nvPr>
            <p:ph type="ftr" sz="quarter" idx="11"/>
          </p:nvPr>
        </p:nvSpPr>
        <p:spPr/>
        <p:txBody>
          <a:bodyPr/>
          <a:lstStyle/>
          <a:p>
            <a:endParaRPr lang="en-US" altLang="ja-JP"/>
          </a:p>
        </p:txBody>
      </p:sp>
      <p:sp>
        <p:nvSpPr>
          <p:cNvPr id="6" name="スライド番号プレースホルダ 5"/>
          <p:cNvSpPr>
            <a:spLocks noGrp="1"/>
          </p:cNvSpPr>
          <p:nvPr>
            <p:ph type="sldNum" sz="quarter" idx="12"/>
          </p:nvPr>
        </p:nvSpPr>
        <p:spPr/>
        <p:txBody>
          <a:bodyPr/>
          <a:lstStyle/>
          <a:p>
            <a:fld id="{5A21A06A-67FC-4720-99BD-173E0539DE13}" type="slidenum">
              <a:rPr lang="en-US" altLang="ja-JP" smtClean="0"/>
              <a:pPr/>
              <a:t>‹#›</a:t>
            </a:fld>
            <a:endParaRPr lang="en-US" altLang="ja-JP"/>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コンテンツ プレースホルダ 2"/>
          <p:cNvSpPr>
            <a:spLocks noGrp="1"/>
          </p:cNvSpPr>
          <p:nvPr>
            <p:ph idx="1"/>
          </p:nvPr>
        </p:nvSpPr>
        <p:spPr/>
        <p:txBody>
          <a:body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10"/>
          </p:nvPr>
        </p:nvSpPr>
        <p:spPr/>
        <p:txBody>
          <a:bodyPr/>
          <a:lstStyle/>
          <a:p>
            <a:endParaRPr lang="en-US" altLang="ja-JP"/>
          </a:p>
        </p:txBody>
      </p:sp>
      <p:sp>
        <p:nvSpPr>
          <p:cNvPr id="5" name="フッター プレースホルダ 4"/>
          <p:cNvSpPr>
            <a:spLocks noGrp="1"/>
          </p:cNvSpPr>
          <p:nvPr>
            <p:ph type="ftr" sz="quarter" idx="11"/>
          </p:nvPr>
        </p:nvSpPr>
        <p:spPr/>
        <p:txBody>
          <a:bodyPr/>
          <a:lstStyle/>
          <a:p>
            <a:endParaRPr lang="en-US" altLang="ja-JP"/>
          </a:p>
        </p:txBody>
      </p:sp>
      <p:sp>
        <p:nvSpPr>
          <p:cNvPr id="6" name="スライド番号プレースホルダ 5"/>
          <p:cNvSpPr>
            <a:spLocks noGrp="1"/>
          </p:cNvSpPr>
          <p:nvPr>
            <p:ph type="sldNum" sz="quarter" idx="12"/>
          </p:nvPr>
        </p:nvSpPr>
        <p:spPr/>
        <p:txBody>
          <a:bodyPr/>
          <a:lstStyle/>
          <a:p>
            <a:fld id="{6C302CD0-D93D-4EC3-A07C-53106F3CF1BB}" type="slidenum">
              <a:rPr lang="en-US" altLang="ja-JP" smtClean="0"/>
              <a:pPr/>
              <a:t>‹#›</a:t>
            </a:fld>
            <a:endParaRPr lang="en-US" altLang="ja-JP"/>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smtClean="0"/>
              <a:t>マスタ タイトルの書式設定</a:t>
            </a:r>
            <a:endParaRPr kumimoji="1" lang="ja-JP" altLang="en-US"/>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smtClean="0"/>
              <a:t>マスタ テキストの書式設定</a:t>
            </a:r>
          </a:p>
        </p:txBody>
      </p:sp>
      <p:sp>
        <p:nvSpPr>
          <p:cNvPr id="4" name="日付プレースホルダ 3"/>
          <p:cNvSpPr>
            <a:spLocks noGrp="1"/>
          </p:cNvSpPr>
          <p:nvPr>
            <p:ph type="dt" sz="half" idx="10"/>
          </p:nvPr>
        </p:nvSpPr>
        <p:spPr/>
        <p:txBody>
          <a:bodyPr/>
          <a:lstStyle/>
          <a:p>
            <a:endParaRPr lang="en-US" altLang="ja-JP"/>
          </a:p>
        </p:txBody>
      </p:sp>
      <p:sp>
        <p:nvSpPr>
          <p:cNvPr id="5" name="フッター プレースホルダ 4"/>
          <p:cNvSpPr>
            <a:spLocks noGrp="1"/>
          </p:cNvSpPr>
          <p:nvPr>
            <p:ph type="ftr" sz="quarter" idx="11"/>
          </p:nvPr>
        </p:nvSpPr>
        <p:spPr/>
        <p:txBody>
          <a:bodyPr/>
          <a:lstStyle/>
          <a:p>
            <a:endParaRPr lang="en-US" altLang="ja-JP"/>
          </a:p>
        </p:txBody>
      </p:sp>
      <p:sp>
        <p:nvSpPr>
          <p:cNvPr id="6" name="スライド番号プレースホルダ 5"/>
          <p:cNvSpPr>
            <a:spLocks noGrp="1"/>
          </p:cNvSpPr>
          <p:nvPr>
            <p:ph type="sldNum" sz="quarter" idx="12"/>
          </p:nvPr>
        </p:nvSpPr>
        <p:spPr/>
        <p:txBody>
          <a:bodyPr/>
          <a:lstStyle/>
          <a:p>
            <a:fld id="{9B054E8D-D180-4884-9F2C-08FB44E4688B}" type="slidenum">
              <a:rPr lang="en-US" altLang="ja-JP" smtClean="0"/>
              <a:pPr/>
              <a:t>‹#›</a:t>
            </a:fld>
            <a:endParaRPr lang="en-US" altLang="ja-JP"/>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 4"/>
          <p:cNvSpPr>
            <a:spLocks noGrp="1"/>
          </p:cNvSpPr>
          <p:nvPr>
            <p:ph type="dt" sz="half" idx="10"/>
          </p:nvPr>
        </p:nvSpPr>
        <p:spPr/>
        <p:txBody>
          <a:bodyPr/>
          <a:lstStyle/>
          <a:p>
            <a:endParaRPr lang="en-US" altLang="ja-JP"/>
          </a:p>
        </p:txBody>
      </p:sp>
      <p:sp>
        <p:nvSpPr>
          <p:cNvPr id="6" name="フッター プレースホルダ 5"/>
          <p:cNvSpPr>
            <a:spLocks noGrp="1"/>
          </p:cNvSpPr>
          <p:nvPr>
            <p:ph type="ftr" sz="quarter" idx="11"/>
          </p:nvPr>
        </p:nvSpPr>
        <p:spPr/>
        <p:txBody>
          <a:bodyPr/>
          <a:lstStyle/>
          <a:p>
            <a:endParaRPr lang="en-US" altLang="ja-JP"/>
          </a:p>
        </p:txBody>
      </p:sp>
      <p:sp>
        <p:nvSpPr>
          <p:cNvPr id="7" name="スライド番号プレースホルダ 6"/>
          <p:cNvSpPr>
            <a:spLocks noGrp="1"/>
          </p:cNvSpPr>
          <p:nvPr>
            <p:ph type="sldNum" sz="quarter" idx="12"/>
          </p:nvPr>
        </p:nvSpPr>
        <p:spPr/>
        <p:txBody>
          <a:bodyPr/>
          <a:lstStyle/>
          <a:p>
            <a:fld id="{E40DA19F-B5E4-4B9B-881A-6B832BEAF141}" type="slidenum">
              <a:rPr lang="en-US" altLang="ja-JP" smtClean="0"/>
              <a:pPr/>
              <a:t>‹#›</a:t>
            </a:fld>
            <a:endParaRPr lang="en-US" altLang="ja-JP"/>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smtClean="0"/>
              <a:t>マスタ タイトルの書式設定</a:t>
            </a:r>
            <a:endParaRPr kumimoji="1" lang="ja-JP" altLang="en-US"/>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 6"/>
          <p:cNvSpPr>
            <a:spLocks noGrp="1"/>
          </p:cNvSpPr>
          <p:nvPr>
            <p:ph type="dt" sz="half" idx="10"/>
          </p:nvPr>
        </p:nvSpPr>
        <p:spPr/>
        <p:txBody>
          <a:bodyPr/>
          <a:lstStyle/>
          <a:p>
            <a:endParaRPr lang="en-US" altLang="ja-JP"/>
          </a:p>
        </p:txBody>
      </p:sp>
      <p:sp>
        <p:nvSpPr>
          <p:cNvPr id="8" name="フッター プレースホルダ 7"/>
          <p:cNvSpPr>
            <a:spLocks noGrp="1"/>
          </p:cNvSpPr>
          <p:nvPr>
            <p:ph type="ftr" sz="quarter" idx="11"/>
          </p:nvPr>
        </p:nvSpPr>
        <p:spPr/>
        <p:txBody>
          <a:bodyPr/>
          <a:lstStyle/>
          <a:p>
            <a:endParaRPr lang="en-US" altLang="ja-JP"/>
          </a:p>
        </p:txBody>
      </p:sp>
      <p:sp>
        <p:nvSpPr>
          <p:cNvPr id="9" name="スライド番号プレースホルダ 8"/>
          <p:cNvSpPr>
            <a:spLocks noGrp="1"/>
          </p:cNvSpPr>
          <p:nvPr>
            <p:ph type="sldNum" sz="quarter" idx="12"/>
          </p:nvPr>
        </p:nvSpPr>
        <p:spPr/>
        <p:txBody>
          <a:bodyPr/>
          <a:lstStyle/>
          <a:p>
            <a:fld id="{81AFB748-14F5-4252-BA49-C02BB1F5D7B1}" type="slidenum">
              <a:rPr lang="en-US" altLang="ja-JP" smtClean="0"/>
              <a:pPr/>
              <a:t>‹#›</a:t>
            </a:fld>
            <a:endParaRPr lang="en-US" altLang="ja-JP"/>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725470"/>
          </a:xfrm>
        </p:spPr>
        <p:txBody>
          <a:bodyPr>
            <a:normAutofit/>
          </a:bodyPr>
          <a:lstStyle>
            <a:lvl1pPr>
              <a:defRPr sz="3600"/>
            </a:lvl1pPr>
          </a:lstStyle>
          <a:p>
            <a:r>
              <a:rPr kumimoji="1" lang="ja-JP" altLang="en-US" dirty="0" smtClean="0"/>
              <a:t>マスタ タイトルの書式設定</a:t>
            </a:r>
            <a:endParaRPr kumimoji="1" lang="ja-JP" altLang="en-US" dirty="0"/>
          </a:p>
        </p:txBody>
      </p:sp>
      <p:sp>
        <p:nvSpPr>
          <p:cNvPr id="3" name="日付プレースホルダ 2"/>
          <p:cNvSpPr>
            <a:spLocks noGrp="1"/>
          </p:cNvSpPr>
          <p:nvPr>
            <p:ph type="dt" sz="half" idx="10"/>
          </p:nvPr>
        </p:nvSpPr>
        <p:spPr/>
        <p:txBody>
          <a:bodyPr/>
          <a:lstStyle/>
          <a:p>
            <a:endParaRPr lang="en-US" altLang="ja-JP"/>
          </a:p>
        </p:txBody>
      </p:sp>
      <p:sp>
        <p:nvSpPr>
          <p:cNvPr id="4" name="フッター プレースホルダ 3"/>
          <p:cNvSpPr>
            <a:spLocks noGrp="1"/>
          </p:cNvSpPr>
          <p:nvPr>
            <p:ph type="ftr" sz="quarter" idx="11"/>
          </p:nvPr>
        </p:nvSpPr>
        <p:spPr/>
        <p:txBody>
          <a:bodyPr/>
          <a:lstStyle/>
          <a:p>
            <a:endParaRPr lang="en-US" altLang="ja-JP"/>
          </a:p>
        </p:txBody>
      </p:sp>
      <p:sp>
        <p:nvSpPr>
          <p:cNvPr id="5" name="スライド番号プレースホルダ 4"/>
          <p:cNvSpPr>
            <a:spLocks noGrp="1"/>
          </p:cNvSpPr>
          <p:nvPr>
            <p:ph type="sldNum" sz="quarter" idx="12"/>
          </p:nvPr>
        </p:nvSpPr>
        <p:spPr/>
        <p:txBody>
          <a:bodyPr/>
          <a:lstStyle/>
          <a:p>
            <a:fld id="{918E3903-5CFA-4DCE-B487-126ADA3B2886}" type="slidenum">
              <a:rPr lang="en-US" altLang="ja-JP" smtClean="0"/>
              <a:pPr/>
              <a:t>‹#›</a:t>
            </a:fld>
            <a:endParaRPr lang="en-US" altLang="ja-JP"/>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p>
            <a:endParaRPr lang="en-US" altLang="ja-JP"/>
          </a:p>
        </p:txBody>
      </p:sp>
      <p:sp>
        <p:nvSpPr>
          <p:cNvPr id="3" name="フッター プレースホルダ 2"/>
          <p:cNvSpPr>
            <a:spLocks noGrp="1"/>
          </p:cNvSpPr>
          <p:nvPr>
            <p:ph type="ftr" sz="quarter" idx="11"/>
          </p:nvPr>
        </p:nvSpPr>
        <p:spPr/>
        <p:txBody>
          <a:bodyPr/>
          <a:lstStyle/>
          <a:p>
            <a:endParaRPr lang="en-US" altLang="ja-JP"/>
          </a:p>
        </p:txBody>
      </p:sp>
      <p:sp>
        <p:nvSpPr>
          <p:cNvPr id="4" name="スライド番号プレースホルダ 3"/>
          <p:cNvSpPr>
            <a:spLocks noGrp="1"/>
          </p:cNvSpPr>
          <p:nvPr>
            <p:ph type="sldNum" sz="quarter" idx="12"/>
          </p:nvPr>
        </p:nvSpPr>
        <p:spPr/>
        <p:txBody>
          <a:bodyPr/>
          <a:lstStyle/>
          <a:p>
            <a:fld id="{7E90D7FF-1B72-404D-97F3-E684A5AEDFAA}" type="slidenum">
              <a:rPr lang="en-US" altLang="ja-JP" smtClean="0"/>
              <a:pPr/>
              <a:t>‹#›</a:t>
            </a:fld>
            <a:endParaRPr lang="en-US" altLang="ja-JP"/>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smtClean="0"/>
              <a:t>マスタ タイトルの書式設定</a:t>
            </a:r>
            <a:endParaRPr kumimoji="1" lang="ja-JP" altLang="en-US"/>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 テキストの書式設定</a:t>
            </a:r>
          </a:p>
        </p:txBody>
      </p:sp>
      <p:sp>
        <p:nvSpPr>
          <p:cNvPr id="5" name="日付プレースホルダ 4"/>
          <p:cNvSpPr>
            <a:spLocks noGrp="1"/>
          </p:cNvSpPr>
          <p:nvPr>
            <p:ph type="dt" sz="half" idx="10"/>
          </p:nvPr>
        </p:nvSpPr>
        <p:spPr/>
        <p:txBody>
          <a:bodyPr/>
          <a:lstStyle/>
          <a:p>
            <a:endParaRPr lang="en-US" altLang="ja-JP"/>
          </a:p>
        </p:txBody>
      </p:sp>
      <p:sp>
        <p:nvSpPr>
          <p:cNvPr id="6" name="フッター プレースホルダ 5"/>
          <p:cNvSpPr>
            <a:spLocks noGrp="1"/>
          </p:cNvSpPr>
          <p:nvPr>
            <p:ph type="ftr" sz="quarter" idx="11"/>
          </p:nvPr>
        </p:nvSpPr>
        <p:spPr/>
        <p:txBody>
          <a:bodyPr/>
          <a:lstStyle/>
          <a:p>
            <a:endParaRPr lang="en-US" altLang="ja-JP"/>
          </a:p>
        </p:txBody>
      </p:sp>
      <p:sp>
        <p:nvSpPr>
          <p:cNvPr id="7" name="スライド番号プレースホルダ 6"/>
          <p:cNvSpPr>
            <a:spLocks noGrp="1"/>
          </p:cNvSpPr>
          <p:nvPr>
            <p:ph type="sldNum" sz="quarter" idx="12"/>
          </p:nvPr>
        </p:nvSpPr>
        <p:spPr/>
        <p:txBody>
          <a:bodyPr/>
          <a:lstStyle/>
          <a:p>
            <a:fld id="{8ACC00C0-CDA1-490F-9E73-CEF283B2C48C}" type="slidenum">
              <a:rPr lang="en-US" altLang="ja-JP" smtClean="0"/>
              <a:pPr/>
              <a:t>‹#›</a:t>
            </a:fld>
            <a:endParaRPr lang="en-US" altLang="ja-JP"/>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smtClean="0"/>
              <a:t>マスタ タイトルの書式設定</a:t>
            </a:r>
            <a:endParaRPr kumimoji="1" lang="ja-JP" altLang="en-US"/>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 テキストの書式設定</a:t>
            </a:r>
          </a:p>
        </p:txBody>
      </p:sp>
      <p:sp>
        <p:nvSpPr>
          <p:cNvPr id="5" name="日付プレースホルダ 4"/>
          <p:cNvSpPr>
            <a:spLocks noGrp="1"/>
          </p:cNvSpPr>
          <p:nvPr>
            <p:ph type="dt" sz="half" idx="10"/>
          </p:nvPr>
        </p:nvSpPr>
        <p:spPr/>
        <p:txBody>
          <a:bodyPr/>
          <a:lstStyle/>
          <a:p>
            <a:endParaRPr lang="en-US" altLang="ja-JP"/>
          </a:p>
        </p:txBody>
      </p:sp>
      <p:sp>
        <p:nvSpPr>
          <p:cNvPr id="6" name="フッター プレースホルダ 5"/>
          <p:cNvSpPr>
            <a:spLocks noGrp="1"/>
          </p:cNvSpPr>
          <p:nvPr>
            <p:ph type="ftr" sz="quarter" idx="11"/>
          </p:nvPr>
        </p:nvSpPr>
        <p:spPr/>
        <p:txBody>
          <a:bodyPr/>
          <a:lstStyle/>
          <a:p>
            <a:endParaRPr lang="en-US" altLang="ja-JP"/>
          </a:p>
        </p:txBody>
      </p:sp>
      <p:sp>
        <p:nvSpPr>
          <p:cNvPr id="7" name="スライド番号プレースホルダ 6"/>
          <p:cNvSpPr>
            <a:spLocks noGrp="1"/>
          </p:cNvSpPr>
          <p:nvPr>
            <p:ph type="sldNum" sz="quarter" idx="12"/>
          </p:nvPr>
        </p:nvSpPr>
        <p:spPr/>
        <p:txBody>
          <a:bodyPr/>
          <a:lstStyle/>
          <a:p>
            <a:fld id="{994F1BA4-0D95-4C28-98AA-62209E0B6BF9}" type="slidenum">
              <a:rPr lang="en-US" altLang="ja-JP" smtClean="0"/>
              <a:pPr/>
              <a:t>‹#›</a:t>
            </a:fld>
            <a:endParaRPr lang="en-US" altLang="ja-JP"/>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smtClean="0"/>
              <a:t>マスタ タイトルの書式設定</a:t>
            </a:r>
            <a:endParaRPr kumimoji="1" lang="ja-JP" altLang="en-US"/>
          </a:p>
        </p:txBody>
      </p:sp>
      <p:sp>
        <p:nvSpPr>
          <p:cNvPr id="3" name="テキスト プレースホル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ltLang="ja-JP"/>
          </a:p>
        </p:txBody>
      </p:sp>
      <p:sp>
        <p:nvSpPr>
          <p:cNvPr id="5" name="フッター プレースホル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ltLang="ja-JP"/>
          </a:p>
        </p:txBody>
      </p:sp>
      <p:sp>
        <p:nvSpPr>
          <p:cNvPr id="6" name="スライド番号プレースホル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0A5A091-B7B6-41BB-AE82-3E47DEF25BE8}" type="slidenum">
              <a:rPr lang="en-US" altLang="ja-JP" smtClean="0"/>
              <a:pPr/>
              <a:t>‹#›</a:t>
            </a:fld>
            <a:endParaRPr lang="en-US" altLang="ja-JP"/>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wma"/><Relationship Id="rId1" Type="http://schemas.microsoft.com/office/2007/relationships/media" Target="../media/media1.wma"/><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10.wma"/><Relationship Id="rId1" Type="http://schemas.microsoft.com/office/2007/relationships/media" Target="../media/media10.wma"/><Relationship Id="rId6" Type="http://schemas.openxmlformats.org/officeDocument/2006/relationships/image" Target="../media/image2.png"/><Relationship Id="rId5" Type="http://schemas.openxmlformats.org/officeDocument/2006/relationships/image" Target="../media/image6.jpeg"/><Relationship Id="rId4" Type="http://schemas.openxmlformats.org/officeDocument/2006/relationships/notesSlide" Target="../notesSlides/notesSlide10.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2.wma"/><Relationship Id="rId1" Type="http://schemas.microsoft.com/office/2007/relationships/media" Target="../media/media2.wma"/><Relationship Id="rId5" Type="http://schemas.openxmlformats.org/officeDocument/2006/relationships/image" Target="../media/image2.png"/><Relationship Id="rId4"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wma"/><Relationship Id="rId1" Type="http://schemas.microsoft.com/office/2007/relationships/media" Target="../media/media3.wma"/><Relationship Id="rId5" Type="http://schemas.openxmlformats.org/officeDocument/2006/relationships/image" Target="../media/image2.pn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4.wma"/><Relationship Id="rId1" Type="http://schemas.microsoft.com/office/2007/relationships/media" Target="../media/media4.wma"/><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wma"/><Relationship Id="rId1" Type="http://schemas.microsoft.com/office/2007/relationships/media" Target="../media/media5.wma"/><Relationship Id="rId5" Type="http://schemas.openxmlformats.org/officeDocument/2006/relationships/image" Target="../media/image2.png"/><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6.wma"/><Relationship Id="rId1" Type="http://schemas.microsoft.com/office/2007/relationships/media" Target="../media/media6.wma"/><Relationship Id="rId5" Type="http://schemas.openxmlformats.org/officeDocument/2006/relationships/image" Target="../media/image2.pn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wma"/><Relationship Id="rId1" Type="http://schemas.microsoft.com/office/2007/relationships/media" Target="../media/media7.wma"/><Relationship Id="rId6" Type="http://schemas.openxmlformats.org/officeDocument/2006/relationships/image" Target="../media/image2.png"/><Relationship Id="rId5" Type="http://schemas.openxmlformats.org/officeDocument/2006/relationships/image" Target="../media/image3.jpe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8.wma"/><Relationship Id="rId1" Type="http://schemas.microsoft.com/office/2007/relationships/media" Target="../media/media8.wma"/><Relationship Id="rId6" Type="http://schemas.openxmlformats.org/officeDocument/2006/relationships/image" Target="../media/image2.png"/><Relationship Id="rId5" Type="http://schemas.openxmlformats.org/officeDocument/2006/relationships/image" Target="../media/image4.pn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wma"/><Relationship Id="rId1" Type="http://schemas.microsoft.com/office/2007/relationships/media" Target="../media/media9.wma"/><Relationship Id="rId6" Type="http://schemas.openxmlformats.org/officeDocument/2006/relationships/image" Target="../media/image2.png"/><Relationship Id="rId5" Type="http://schemas.openxmlformats.org/officeDocument/2006/relationships/image" Target="../media/image5.pn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LERISY\kobayasi\Y2011data\2011photo\2011April_photo\2011April29動植物のプレパラート撮影\DSC_0144.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29437" r="33803" b="9550"/>
          <a:stretch/>
        </p:blipFill>
        <p:spPr bwMode="auto">
          <a:xfrm>
            <a:off x="0" y="21812"/>
            <a:ext cx="4183127" cy="6836187"/>
          </a:xfrm>
          <a:prstGeom prst="rect">
            <a:avLst/>
          </a:prstGeom>
          <a:noFill/>
          <a:extLst>
            <a:ext uri="{909E8E84-426E-40DD-AFC4-6F175D3DCCD1}">
              <a14:hiddenFill xmlns:a14="http://schemas.microsoft.com/office/drawing/2010/main">
                <a:solidFill>
                  <a:srgbClr val="FFFFFF"/>
                </a:solidFill>
              </a14:hiddenFill>
            </a:ext>
          </a:extLst>
        </p:spPr>
      </p:pic>
      <p:sp>
        <p:nvSpPr>
          <p:cNvPr id="2050" name="Rectangle 2"/>
          <p:cNvSpPr>
            <a:spLocks noGrp="1" noChangeArrowheads="1"/>
          </p:cNvSpPr>
          <p:nvPr>
            <p:ph type="ctrTitle"/>
          </p:nvPr>
        </p:nvSpPr>
        <p:spPr>
          <a:xfrm>
            <a:off x="685800" y="1928802"/>
            <a:ext cx="7772400" cy="1571636"/>
          </a:xfrm>
        </p:spPr>
        <p:txBody>
          <a:bodyPr>
            <a:normAutofit/>
          </a:bodyPr>
          <a:lstStyle/>
          <a:p>
            <a:r>
              <a:rPr lang="ja-JP" altLang="en-US" dirty="0" smtClean="0">
                <a:solidFill>
                  <a:srgbClr val="FFFF00"/>
                </a:solidFill>
              </a:rPr>
              <a:t>農業生産学専門実験Ｉ</a:t>
            </a:r>
            <a:endParaRPr lang="ja-JP" altLang="en-US" dirty="0">
              <a:solidFill>
                <a:srgbClr val="FFFF00"/>
              </a:solidFill>
            </a:endParaRPr>
          </a:p>
        </p:txBody>
      </p:sp>
      <p:sp>
        <p:nvSpPr>
          <p:cNvPr id="2051" name="Rectangle 3"/>
          <p:cNvSpPr>
            <a:spLocks noGrp="1" noChangeArrowheads="1"/>
          </p:cNvSpPr>
          <p:nvPr>
            <p:ph type="subTitle" idx="1"/>
          </p:nvPr>
        </p:nvSpPr>
        <p:spPr/>
        <p:txBody>
          <a:bodyPr/>
          <a:lstStyle/>
          <a:p>
            <a:r>
              <a:rPr lang="ja-JP" altLang="en-US" dirty="0" smtClean="0">
                <a:solidFill>
                  <a:srgbClr val="FFFF00"/>
                </a:solidFill>
              </a:rPr>
              <a:t>根の</a:t>
            </a:r>
            <a:r>
              <a:rPr lang="ja-JP" altLang="en-US" dirty="0">
                <a:solidFill>
                  <a:srgbClr val="FFFF00"/>
                </a:solidFill>
              </a:rPr>
              <a:t>観察</a:t>
            </a:r>
            <a:endParaRPr lang="en-US" altLang="ja-JP" dirty="0" smtClean="0">
              <a:solidFill>
                <a:srgbClr val="FFFF00"/>
              </a:solidFill>
            </a:endParaRPr>
          </a:p>
          <a:p>
            <a:r>
              <a:rPr lang="ja-JP" altLang="en-US" dirty="0" smtClean="0">
                <a:solidFill>
                  <a:srgbClr val="FFFF00"/>
                </a:solidFill>
              </a:rPr>
              <a:t>予習</a:t>
            </a:r>
            <a:endParaRPr lang="ja-JP" altLang="en-US" dirty="0">
              <a:solidFill>
                <a:srgbClr val="FFFF00"/>
              </a:solidFill>
            </a:endParaRPr>
          </a:p>
        </p:txBody>
      </p:sp>
      <p:pic>
        <p:nvPicPr>
          <p:cNvPr id="2" name="オーディオ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521700" y="6235700"/>
            <a:ext cx="406400" cy="4064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2023"/>
    </mc:Choice>
    <mc:Fallback>
      <p:transition spd="slow" advTm="3202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a:t>ダイズ</a:t>
            </a:r>
            <a:r>
              <a:rPr kumimoji="1" lang="ja-JP" altLang="en-US" dirty="0" smtClean="0"/>
              <a:t>の根の横断面</a:t>
            </a:r>
            <a:endParaRPr kumimoji="1" lang="ja-JP" altLang="en-US" dirty="0"/>
          </a:p>
        </p:txBody>
      </p:sp>
      <p:pic>
        <p:nvPicPr>
          <p:cNvPr id="3" name="Picture 7" descr="C:\Documents and Settings\kobayasi\My Documents\My Pictures\作物学実験＿茎と根2008\daizuneiteraharao.jpg"/>
          <p:cNvPicPr>
            <a:picLocks noChangeAspect="1" noChangeArrowheads="1"/>
          </p:cNvPicPr>
          <p:nvPr/>
        </p:nvPicPr>
        <p:blipFill>
          <a:blip r:embed="rId5" cstate="print"/>
          <a:srcRect l="12656" t="8403" r="19316"/>
          <a:stretch>
            <a:fillRect/>
          </a:stretch>
        </p:blipFill>
        <p:spPr bwMode="auto">
          <a:xfrm>
            <a:off x="1835696" y="1052736"/>
            <a:ext cx="5544616" cy="5622287"/>
          </a:xfrm>
          <a:prstGeom prst="rect">
            <a:avLst/>
          </a:prstGeom>
          <a:noFill/>
        </p:spPr>
      </p:pic>
      <p:sp>
        <p:nvSpPr>
          <p:cNvPr id="4" name="Line 9"/>
          <p:cNvSpPr>
            <a:spLocks noChangeShapeType="1"/>
          </p:cNvSpPr>
          <p:nvPr/>
        </p:nvSpPr>
        <p:spPr bwMode="auto">
          <a:xfrm>
            <a:off x="860544" y="4646923"/>
            <a:ext cx="1279664" cy="1302356"/>
          </a:xfrm>
          <a:prstGeom prst="line">
            <a:avLst/>
          </a:prstGeom>
          <a:noFill/>
          <a:ln w="38100">
            <a:solidFill>
              <a:srgbClr val="FF6600"/>
            </a:solidFill>
            <a:round/>
            <a:headEnd/>
            <a:tailEnd type="triangle" w="med" len="med"/>
          </a:ln>
          <a:effectLst/>
        </p:spPr>
        <p:txBody>
          <a:bodyPr/>
          <a:lstStyle/>
          <a:p>
            <a:endParaRPr lang="ja-JP" altLang="en-US"/>
          </a:p>
        </p:txBody>
      </p:sp>
      <p:sp>
        <p:nvSpPr>
          <p:cNvPr id="5" name="Text Box 10"/>
          <p:cNvSpPr txBox="1">
            <a:spLocks noChangeArrowheads="1"/>
          </p:cNvSpPr>
          <p:nvPr/>
        </p:nvSpPr>
        <p:spPr bwMode="auto">
          <a:xfrm>
            <a:off x="60325" y="4416093"/>
            <a:ext cx="800219" cy="461665"/>
          </a:xfrm>
          <a:prstGeom prst="rect">
            <a:avLst/>
          </a:prstGeom>
          <a:noFill/>
          <a:ln w="9525">
            <a:noFill/>
            <a:miter lim="800000"/>
            <a:headEnd/>
            <a:tailEnd/>
          </a:ln>
          <a:effectLst/>
        </p:spPr>
        <p:txBody>
          <a:bodyPr wrap="none">
            <a:spAutoFit/>
          </a:bodyPr>
          <a:lstStyle/>
          <a:p>
            <a:r>
              <a:rPr lang="ja-JP" altLang="en-US" dirty="0">
                <a:solidFill>
                  <a:srgbClr val="FF0000"/>
                </a:solidFill>
              </a:rPr>
              <a:t>外皮</a:t>
            </a:r>
          </a:p>
        </p:txBody>
      </p:sp>
      <p:sp>
        <p:nvSpPr>
          <p:cNvPr id="6" name="Text Box 5"/>
          <p:cNvSpPr txBox="1">
            <a:spLocks noChangeArrowheads="1"/>
          </p:cNvSpPr>
          <p:nvPr/>
        </p:nvSpPr>
        <p:spPr bwMode="auto">
          <a:xfrm>
            <a:off x="445971" y="3567169"/>
            <a:ext cx="800219" cy="461665"/>
          </a:xfrm>
          <a:prstGeom prst="rect">
            <a:avLst/>
          </a:prstGeom>
          <a:noFill/>
          <a:ln w="9525">
            <a:noFill/>
            <a:miter lim="800000"/>
            <a:headEnd/>
            <a:tailEnd/>
          </a:ln>
          <a:effectLst/>
        </p:spPr>
        <p:txBody>
          <a:bodyPr wrap="none">
            <a:spAutoFit/>
          </a:bodyPr>
          <a:lstStyle/>
          <a:p>
            <a:r>
              <a:rPr lang="ja-JP" altLang="en-US" dirty="0" smtClean="0">
                <a:solidFill>
                  <a:srgbClr val="FF0000"/>
                </a:solidFill>
              </a:rPr>
              <a:t>皮</a:t>
            </a:r>
            <a:r>
              <a:rPr lang="ja-JP" altLang="en-US" dirty="0">
                <a:solidFill>
                  <a:srgbClr val="FF0000"/>
                </a:solidFill>
              </a:rPr>
              <a:t>層</a:t>
            </a:r>
          </a:p>
        </p:txBody>
      </p:sp>
      <p:sp>
        <p:nvSpPr>
          <p:cNvPr id="7" name="Line 9"/>
          <p:cNvSpPr>
            <a:spLocks noChangeShapeType="1"/>
          </p:cNvSpPr>
          <p:nvPr/>
        </p:nvSpPr>
        <p:spPr bwMode="auto">
          <a:xfrm>
            <a:off x="1221256" y="3797999"/>
            <a:ext cx="1694560" cy="1719232"/>
          </a:xfrm>
          <a:prstGeom prst="line">
            <a:avLst/>
          </a:prstGeom>
          <a:noFill/>
          <a:ln w="38100">
            <a:solidFill>
              <a:srgbClr val="FF6600"/>
            </a:solidFill>
            <a:round/>
            <a:headEnd/>
            <a:tailEnd type="triangle" w="med" len="med"/>
          </a:ln>
          <a:effectLst/>
        </p:spPr>
        <p:txBody>
          <a:bodyPr/>
          <a:lstStyle/>
          <a:p>
            <a:endParaRPr lang="ja-JP" altLang="en-US"/>
          </a:p>
        </p:txBody>
      </p:sp>
      <p:sp>
        <p:nvSpPr>
          <p:cNvPr id="8" name="Text Box 7"/>
          <p:cNvSpPr txBox="1">
            <a:spLocks noChangeArrowheads="1"/>
          </p:cNvSpPr>
          <p:nvPr/>
        </p:nvSpPr>
        <p:spPr bwMode="auto">
          <a:xfrm>
            <a:off x="159382" y="2641476"/>
            <a:ext cx="793750" cy="457200"/>
          </a:xfrm>
          <a:prstGeom prst="rect">
            <a:avLst/>
          </a:prstGeom>
          <a:noFill/>
          <a:ln w="9525">
            <a:noFill/>
            <a:miter lim="800000"/>
            <a:headEnd/>
            <a:tailEnd/>
          </a:ln>
          <a:effectLst/>
        </p:spPr>
        <p:txBody>
          <a:bodyPr wrap="none">
            <a:spAutoFit/>
          </a:bodyPr>
          <a:lstStyle/>
          <a:p>
            <a:r>
              <a:rPr lang="ja-JP" altLang="en-US" dirty="0">
                <a:solidFill>
                  <a:srgbClr val="FF0000"/>
                </a:solidFill>
              </a:rPr>
              <a:t>内皮</a:t>
            </a:r>
          </a:p>
        </p:txBody>
      </p:sp>
      <p:sp>
        <p:nvSpPr>
          <p:cNvPr id="9" name="Line 9"/>
          <p:cNvSpPr>
            <a:spLocks noChangeShapeType="1"/>
          </p:cNvSpPr>
          <p:nvPr/>
        </p:nvSpPr>
        <p:spPr bwMode="auto">
          <a:xfrm>
            <a:off x="902237" y="2641475"/>
            <a:ext cx="1866917" cy="925693"/>
          </a:xfrm>
          <a:prstGeom prst="line">
            <a:avLst/>
          </a:prstGeom>
          <a:noFill/>
          <a:ln w="38100">
            <a:solidFill>
              <a:srgbClr val="FF6600"/>
            </a:solidFill>
            <a:round/>
            <a:headEnd/>
            <a:tailEnd type="triangle" w="med" len="med"/>
          </a:ln>
          <a:effectLst/>
        </p:spPr>
        <p:txBody>
          <a:bodyPr/>
          <a:lstStyle/>
          <a:p>
            <a:endParaRPr lang="ja-JP" altLang="en-US"/>
          </a:p>
        </p:txBody>
      </p:sp>
      <p:sp>
        <p:nvSpPr>
          <p:cNvPr id="10" name="Text Box 7"/>
          <p:cNvSpPr txBox="1">
            <a:spLocks noChangeArrowheads="1"/>
          </p:cNvSpPr>
          <p:nvPr/>
        </p:nvSpPr>
        <p:spPr bwMode="auto">
          <a:xfrm>
            <a:off x="592541" y="1546547"/>
            <a:ext cx="800219" cy="461665"/>
          </a:xfrm>
          <a:prstGeom prst="rect">
            <a:avLst/>
          </a:prstGeom>
          <a:noFill/>
          <a:ln w="9525">
            <a:noFill/>
            <a:miter lim="800000"/>
            <a:headEnd/>
            <a:tailEnd/>
          </a:ln>
          <a:effectLst/>
        </p:spPr>
        <p:txBody>
          <a:bodyPr wrap="none">
            <a:spAutoFit/>
          </a:bodyPr>
          <a:lstStyle/>
          <a:p>
            <a:r>
              <a:rPr lang="ja-JP" altLang="en-US" dirty="0" smtClean="0">
                <a:solidFill>
                  <a:srgbClr val="FF0000"/>
                </a:solidFill>
              </a:rPr>
              <a:t>木部</a:t>
            </a:r>
            <a:endParaRPr lang="ja-JP" altLang="en-US" dirty="0">
              <a:solidFill>
                <a:srgbClr val="FF0000"/>
              </a:solidFill>
            </a:endParaRPr>
          </a:p>
        </p:txBody>
      </p:sp>
      <p:sp>
        <p:nvSpPr>
          <p:cNvPr id="11" name="Line 9"/>
          <p:cNvSpPr>
            <a:spLocks noChangeShapeType="1"/>
          </p:cNvSpPr>
          <p:nvPr/>
        </p:nvSpPr>
        <p:spPr bwMode="auto">
          <a:xfrm>
            <a:off x="1573596" y="1777378"/>
            <a:ext cx="3214427" cy="1789789"/>
          </a:xfrm>
          <a:prstGeom prst="line">
            <a:avLst/>
          </a:prstGeom>
          <a:noFill/>
          <a:ln w="38100">
            <a:solidFill>
              <a:srgbClr val="FF6600"/>
            </a:solidFill>
            <a:round/>
            <a:headEnd/>
            <a:tailEnd type="triangle" w="med" len="med"/>
          </a:ln>
          <a:effectLst/>
        </p:spPr>
        <p:txBody>
          <a:bodyPr/>
          <a:lstStyle/>
          <a:p>
            <a:endParaRPr lang="ja-JP" altLang="en-US"/>
          </a:p>
        </p:txBody>
      </p:sp>
      <p:sp>
        <p:nvSpPr>
          <p:cNvPr id="12" name="Text Box 7"/>
          <p:cNvSpPr txBox="1">
            <a:spLocks noChangeArrowheads="1"/>
          </p:cNvSpPr>
          <p:nvPr/>
        </p:nvSpPr>
        <p:spPr bwMode="auto">
          <a:xfrm>
            <a:off x="7728228" y="4092712"/>
            <a:ext cx="800219" cy="461665"/>
          </a:xfrm>
          <a:prstGeom prst="rect">
            <a:avLst/>
          </a:prstGeom>
          <a:noFill/>
          <a:ln w="9525">
            <a:noFill/>
            <a:miter lim="800000"/>
            <a:headEnd/>
            <a:tailEnd/>
          </a:ln>
          <a:effectLst/>
        </p:spPr>
        <p:txBody>
          <a:bodyPr wrap="none">
            <a:spAutoFit/>
          </a:bodyPr>
          <a:lstStyle/>
          <a:p>
            <a:r>
              <a:rPr lang="ja-JP" altLang="en-US" dirty="0" smtClean="0">
                <a:solidFill>
                  <a:srgbClr val="FF0000"/>
                </a:solidFill>
              </a:rPr>
              <a:t>道管</a:t>
            </a:r>
            <a:endParaRPr lang="ja-JP" altLang="en-US" dirty="0">
              <a:solidFill>
                <a:srgbClr val="FF0000"/>
              </a:solidFill>
            </a:endParaRPr>
          </a:p>
        </p:txBody>
      </p:sp>
      <p:sp>
        <p:nvSpPr>
          <p:cNvPr id="13" name="Line 9"/>
          <p:cNvSpPr>
            <a:spLocks noChangeShapeType="1"/>
          </p:cNvSpPr>
          <p:nvPr/>
        </p:nvSpPr>
        <p:spPr bwMode="auto">
          <a:xfrm flipH="1" flipV="1">
            <a:off x="5767754" y="4167553"/>
            <a:ext cx="1960897" cy="110455"/>
          </a:xfrm>
          <a:prstGeom prst="line">
            <a:avLst/>
          </a:prstGeom>
          <a:noFill/>
          <a:ln w="38100">
            <a:solidFill>
              <a:srgbClr val="FF6600"/>
            </a:solidFill>
            <a:round/>
            <a:headEnd/>
            <a:tailEnd type="triangle" w="med" len="med"/>
          </a:ln>
          <a:effectLst/>
        </p:spPr>
        <p:txBody>
          <a:bodyPr/>
          <a:lstStyle/>
          <a:p>
            <a:endParaRPr lang="ja-JP" altLang="en-US"/>
          </a:p>
        </p:txBody>
      </p:sp>
      <p:pic>
        <p:nvPicPr>
          <p:cNvPr id="14" name="オーディオ 1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521700" y="6235700"/>
            <a:ext cx="406400" cy="406400"/>
          </a:xfrm>
          <a:prstGeom prst="rect">
            <a:avLst/>
          </a:prstGeom>
        </p:spPr>
      </p:pic>
    </p:spTree>
    <p:extLst>
      <p:ext uri="{BB962C8B-B14F-4D97-AF65-F5344CB8AC3E}">
        <p14:creationId xmlns:p14="http://schemas.microsoft.com/office/powerpoint/2010/main" val="1694629144"/>
      </p:ext>
    </p:extLst>
  </p:cSld>
  <p:clrMapOvr>
    <a:masterClrMapping/>
  </p:clrMapOvr>
  <mc:AlternateContent xmlns:mc="http://schemas.openxmlformats.org/markup-compatibility/2006">
    <mc:Choice xmlns:p14="http://schemas.microsoft.com/office/powerpoint/2010/main" Requires="p14">
      <p:transition spd="slow" p14:dur="2000" advTm="38680"/>
    </mc:Choice>
    <mc:Fallback>
      <p:transition spd="slow" advTm="3868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4"/>
                </p:tgtEl>
              </p:cMediaNode>
            </p:audio>
          </p:childTnLst>
        </p:cTn>
      </p:par>
    </p:tnLst>
  </p:timing>
  <p:extLst>
    <p:ext uri="{3A86A75C-4F4B-4683-9AE1-C65F6400EC91}">
      <p14:laserTraceLst xmlns:p14="http://schemas.microsoft.com/office/powerpoint/2010/main">
        <p14:tracePtLst>
          <p14:tracePt t="1761" x="4184650" y="1117600"/>
          <p14:tracePt t="2235" x="4197350" y="1123950"/>
          <p14:tracePt t="2243" x="4216400" y="1136650"/>
          <p14:tracePt t="2251" x="4235450" y="1143000"/>
          <p14:tracePt t="2251" x="4260850" y="1155700"/>
          <p14:tracePt t="2251" x="4286250" y="1168400"/>
          <p14:tracePt t="2271" x="4311650" y="1181100"/>
          <p14:tracePt t="2284" x="4343400" y="1187450"/>
          <p14:tracePt t="2284" x="4368800" y="1193800"/>
          <p14:tracePt t="2284" x="4400550" y="1206500"/>
          <p14:tracePt t="2305" x="4432300" y="1206500"/>
          <p14:tracePt t="2305" x="4464050" y="1212850"/>
          <p14:tracePt t="2319" x="4495800" y="1212850"/>
          <p14:tracePt t="2319" x="4533900" y="1212850"/>
          <p14:tracePt t="2336" x="4565650" y="1212850"/>
          <p14:tracePt t="2336" x="4603750" y="1212850"/>
          <p14:tracePt t="2352" x="4635500" y="1212850"/>
          <p14:tracePt t="2352" x="4667250" y="1212850"/>
          <p14:tracePt t="2369" x="4699000" y="1212850"/>
          <p14:tracePt t="2369" x="4762500" y="1225550"/>
          <p14:tracePt t="2385" x="4794250" y="1231900"/>
          <p14:tracePt t="2385" x="4819650" y="1244600"/>
          <p14:tracePt t="2402" x="4845050" y="1257300"/>
          <p14:tracePt t="2402" x="4876800" y="1270000"/>
          <p14:tracePt t="2418" x="4902200" y="1282700"/>
          <p14:tracePt t="2418" x="4953000" y="1308100"/>
          <p14:tracePt t="2435" x="4984750" y="1320800"/>
          <p14:tracePt t="2435" x="5010150" y="1333500"/>
          <p14:tracePt t="2451" x="5035550" y="1339850"/>
          <p14:tracePt t="2451" x="5054600" y="1346200"/>
          <p14:tracePt t="2470" x="5080000" y="1352550"/>
          <p14:tracePt t="2470" x="5099050" y="1358900"/>
          <p14:tracePt t="2486" x="5111750" y="1365250"/>
          <p14:tracePt t="2486" x="5137150" y="1377950"/>
          <p14:tracePt t="2503" x="5143500" y="1390650"/>
          <p14:tracePt t="2503" x="5143500" y="1397000"/>
          <p14:tracePt t="2519" x="5149850" y="1403350"/>
          <p14:tracePt t="2519" x="5149850" y="1409700"/>
          <p14:tracePt t="2536" x="5149850" y="1422400"/>
          <p14:tracePt t="2536" x="5143500" y="1428750"/>
          <p14:tracePt t="2536" x="5143500" y="1435100"/>
          <p14:tracePt t="2555" x="5137150" y="1441450"/>
          <p14:tracePt t="2567" x="5130800" y="1447800"/>
          <p14:tracePt t="2567" x="5124450" y="1454150"/>
          <p14:tracePt t="2587" x="5118100" y="1460500"/>
          <p14:tracePt t="2587" x="5105400" y="1460500"/>
          <p14:tracePt t="2603" x="5099050" y="1466850"/>
          <p14:tracePt t="2603" x="5086350" y="1473200"/>
          <p14:tracePt t="2619" x="5080000" y="1473200"/>
          <p14:tracePt t="2619" x="5067300" y="1473200"/>
          <p14:tracePt t="2636" x="5054600" y="1479550"/>
          <p14:tracePt t="2636" x="5041900" y="1479550"/>
          <p14:tracePt t="2636" x="5022850" y="1479550"/>
          <p14:tracePt t="2654" x="5016500" y="1479550"/>
          <p14:tracePt t="2667" x="5003800" y="1479550"/>
          <p14:tracePt t="2667" x="4978400" y="1479550"/>
          <p14:tracePt t="2686" x="4972050" y="1479550"/>
          <p14:tracePt t="2686" x="4965700" y="1479550"/>
          <p14:tracePt t="2702" x="4959350" y="1479550"/>
          <p14:tracePt t="2718" x="4953000" y="1485900"/>
          <p14:tracePt t="2734" x="4946650" y="1485900"/>
          <p14:tracePt t="2758" x="4940300" y="1492250"/>
          <p14:tracePt t="2783" x="4946650" y="1485900"/>
          <p14:tracePt t="2827" x="4953000" y="1479550"/>
          <p14:tracePt t="2834" x="4965700" y="1479550"/>
          <p14:tracePt t="2842" x="4972050" y="1479550"/>
          <p14:tracePt t="2851" x="4978400" y="1473200"/>
          <p14:tracePt t="2851" x="4997450" y="1466850"/>
          <p14:tracePt t="2871" x="5010150" y="1466850"/>
          <p14:tracePt t="2871" x="5016500" y="1460500"/>
          <p14:tracePt t="2887" x="5029200" y="1460500"/>
          <p14:tracePt t="2887" x="5035550" y="1454150"/>
          <p14:tracePt t="2903" x="5041900" y="1454150"/>
          <p14:tracePt t="2903" x="5048250" y="1454150"/>
          <p14:tracePt t="2920" x="5054600" y="1454150"/>
          <p14:tracePt t="2920" x="5060950" y="1454150"/>
          <p14:tracePt t="2920" x="5067300" y="1454150"/>
          <p14:tracePt t="2939" x="5073650" y="1454150"/>
          <p14:tracePt t="2952" x="5080000" y="1454150"/>
          <p14:tracePt t="2970" x="5080000" y="1460500"/>
          <p14:tracePt t="2990" x="5073650" y="1466850"/>
          <p14:tracePt t="3013" x="5067300" y="1466850"/>
          <p14:tracePt t="3022" x="5060950" y="1473200"/>
          <p14:tracePt t="3039" x="5054600" y="1466850"/>
          <p14:tracePt t="3082" x="5048250" y="1473200"/>
          <p14:tracePt t="3098" x="5041900" y="1473200"/>
          <p14:tracePt t="3102" x="5035550" y="1473200"/>
          <p14:tracePt t="3119" x="5029200" y="1479550"/>
          <p14:tracePt t="3135" x="5029200" y="1485900"/>
          <p14:tracePt t="3153" x="5022850" y="1492250"/>
          <p14:tracePt t="3169" x="5022850" y="1498600"/>
          <p14:tracePt t="3187" x="5022850" y="1504950"/>
          <p14:tracePt t="3203" x="5016500" y="1511300"/>
          <p14:tracePt t="3223" x="5010150" y="1517650"/>
          <p14:tracePt t="3236" x="5003800" y="1530350"/>
          <p14:tracePt t="3236" x="4997450" y="1549400"/>
          <p14:tracePt t="3255" x="4984750" y="1568450"/>
          <p14:tracePt t="4295" x="4527550" y="4349750"/>
          <p14:tracePt t="4306" x="4514850" y="4356100"/>
          <p14:tracePt t="4306" x="4495800" y="4356100"/>
          <p14:tracePt t="4306" x="4476750" y="4362450"/>
          <p14:tracePt t="4327" x="4457700" y="4362450"/>
          <p14:tracePt t="4340" x="4432300" y="4362450"/>
          <p14:tracePt t="4340" x="4368800" y="4362450"/>
          <p14:tracePt t="4358" x="4337050" y="4356100"/>
          <p14:tracePt t="4358" x="4305300" y="4343400"/>
          <p14:tracePt t="4375" x="4267200" y="4330700"/>
          <p14:tracePt t="4375" x="4229100" y="4305300"/>
          <p14:tracePt t="4392" x="4191000" y="4279900"/>
          <p14:tracePt t="4392" x="4114800" y="4216400"/>
          <p14:tracePt t="4408" x="4076700" y="4184650"/>
          <p14:tracePt t="4408" x="4038600" y="4146550"/>
          <p14:tracePt t="4425" x="4006850" y="4108450"/>
          <p14:tracePt t="4425" x="3981450" y="4070350"/>
          <p14:tracePt t="4443" x="3956050" y="4025900"/>
          <p14:tracePt t="4443" x="3930650" y="3981450"/>
          <p14:tracePt t="4460" x="3911600" y="3937000"/>
          <p14:tracePt t="4460" x="3873500" y="3835400"/>
          <p14:tracePt t="4478" x="3854450" y="3778250"/>
          <p14:tracePt t="4478" x="3835400" y="3714750"/>
          <p14:tracePt t="4492" x="3822700" y="3644900"/>
          <p14:tracePt t="4492" x="3810000" y="3575050"/>
          <p14:tracePt t="4510" x="3803650" y="3498850"/>
          <p14:tracePt t="4510" x="3797300" y="3429000"/>
          <p14:tracePt t="4510" x="3797300" y="3352800"/>
          <p14:tracePt t="4529" x="3803650" y="3282950"/>
          <p14:tracePt t="4529" x="3810000" y="3213100"/>
          <p14:tracePt t="4544" x="3829050" y="3149600"/>
          <p14:tracePt t="4544" x="3848100" y="3086100"/>
          <p14:tracePt t="4560" x="3867150" y="3028950"/>
          <p14:tracePt t="4560" x="3898900" y="2971800"/>
          <p14:tracePt t="4577" x="3924300" y="2921000"/>
          <p14:tracePt t="4577" x="3962400" y="2870200"/>
          <p14:tracePt t="4593" x="4000500" y="2819400"/>
          <p14:tracePt t="4593" x="4038600" y="2768600"/>
          <p14:tracePt t="4593" x="4089400" y="2717800"/>
          <p14:tracePt t="4613" x="4140200" y="2673350"/>
          <p14:tracePt t="4624" x="4191000" y="2622550"/>
          <p14:tracePt t="4624" x="4318000" y="2527300"/>
          <p14:tracePt t="4643" x="4381500" y="2482850"/>
          <p14:tracePt t="4643" x="4445000" y="2444750"/>
          <p14:tracePt t="4659" x="4514850" y="2406650"/>
          <p14:tracePt t="4659" x="4584700" y="2374900"/>
          <p14:tracePt t="4677" x="4660900" y="2343150"/>
          <p14:tracePt t="4677" x="4737100" y="2317750"/>
          <p14:tracePt t="4677" x="4813300" y="2305050"/>
          <p14:tracePt t="4696" x="4889500" y="2292350"/>
          <p14:tracePt t="4696" x="4965700" y="2286000"/>
          <p14:tracePt t="4710" x="5041900" y="2292350"/>
          <p14:tracePt t="4710" x="5111750" y="2298700"/>
          <p14:tracePt t="4727" x="5181600" y="2311400"/>
          <p14:tracePt t="4727" x="5251450" y="2330450"/>
          <p14:tracePt t="4744" x="5308600" y="2362200"/>
          <p14:tracePt t="4744" x="5365750" y="2393950"/>
          <p14:tracePt t="4761" x="5422900" y="2432050"/>
          <p14:tracePt t="4761" x="5518150" y="2520950"/>
          <p14:tracePt t="4777" x="5562600" y="2578100"/>
          <p14:tracePt t="4777" x="5600700" y="2635250"/>
          <p14:tracePt t="4794" x="5645150" y="2705100"/>
          <p14:tracePt t="4794" x="5676900" y="2774950"/>
          <p14:tracePt t="4811" x="5708650" y="2857500"/>
          <p14:tracePt t="4811" x="5759450" y="3035300"/>
          <p14:tracePt t="4828" x="5784850" y="3124200"/>
          <p14:tracePt t="4828" x="5797550" y="3225800"/>
          <p14:tracePt t="4844" x="5803900" y="3321050"/>
          <p14:tracePt t="4844" x="5803900" y="3416300"/>
          <p14:tracePt t="4861" x="5803900" y="3498850"/>
          <p14:tracePt t="4861" x="5791200" y="3581400"/>
          <p14:tracePt t="4878" x="5772150" y="3663950"/>
          <p14:tracePt t="4878" x="5753100" y="3733800"/>
          <p14:tracePt t="4878" x="5721350" y="3797300"/>
          <p14:tracePt t="4897" x="5689600" y="3854450"/>
          <p14:tracePt t="4909" x="5651500" y="3911600"/>
          <p14:tracePt t="4909" x="5568950" y="4013200"/>
          <p14:tracePt t="4928" x="5518150" y="4057650"/>
          <p14:tracePt t="4928" x="5467350" y="4095750"/>
          <p14:tracePt t="4945" x="5416550" y="4133850"/>
          <p14:tracePt t="4945" x="5365750" y="4165600"/>
          <p14:tracePt t="4961" x="5314950" y="4191000"/>
          <p14:tracePt t="4961" x="5257800" y="4210050"/>
          <p14:tracePt t="4961" x="5200650" y="4222750"/>
          <p14:tracePt t="4981" x="5143500" y="4235450"/>
          <p14:tracePt t="4993" x="5086350" y="4235450"/>
          <p14:tracePt t="4993" x="4972050" y="4229100"/>
          <p14:tracePt t="5013" x="4914900" y="4222750"/>
          <p14:tracePt t="5013" x="4857750" y="4210050"/>
          <p14:tracePt t="5028" x="4806950" y="4197350"/>
          <p14:tracePt t="5028" x="4756150" y="4178300"/>
          <p14:tracePt t="5028" x="4711700" y="4159250"/>
          <p14:tracePt t="5048" x="4667250" y="4140200"/>
          <p14:tracePt t="5060" x="4629150" y="4114800"/>
          <p14:tracePt t="5060" x="4552950" y="4064000"/>
          <p14:tracePt t="5078" x="4521200" y="4038600"/>
          <p14:tracePt t="5078" x="4495800" y="4006850"/>
          <p14:tracePt t="5095" x="4470400" y="3981450"/>
          <p14:tracePt t="5095" x="4451350" y="3949700"/>
          <p14:tracePt t="5112" x="4438650" y="3911600"/>
          <p14:tracePt t="5112" x="4432300" y="3848100"/>
          <p14:tracePt t="5129" x="4432300" y="3810000"/>
          <p14:tracePt t="5129" x="4432300" y="3784600"/>
          <p14:tracePt t="5146" x="4438650" y="3759200"/>
          <p14:tracePt t="5146" x="4445000" y="3740150"/>
          <p14:tracePt t="5162" x="4457700" y="3727450"/>
          <p14:tracePt t="5162" x="4464050" y="3714750"/>
          <p14:tracePt t="5179" x="4470400" y="3708400"/>
          <p14:tracePt t="5179" x="4495800" y="3714750"/>
          <p14:tracePt t="5196" x="4502150" y="3721100"/>
          <p14:tracePt t="5196" x="4514850" y="3721100"/>
          <p14:tracePt t="5212" x="4527550" y="3727450"/>
          <p14:tracePt t="5212" x="4540250" y="3733800"/>
          <p14:tracePt t="5229" x="4552950" y="3740150"/>
          <p14:tracePt t="5229" x="4565650" y="3746500"/>
          <p14:tracePt t="5246" x="4572000" y="3746500"/>
          <p14:tracePt t="5246" x="4584700" y="3752850"/>
          <p14:tracePt t="5246" x="4591050" y="3752850"/>
          <p14:tracePt t="5265" x="4591050" y="3759200"/>
          <p14:tracePt t="5265" x="4597400" y="3765550"/>
          <p14:tracePt t="5280" x="4597400" y="3771900"/>
          <p14:tracePt t="5280" x="4591050" y="3778250"/>
          <p14:tracePt t="5297" x="4584700" y="3790950"/>
          <p14:tracePt t="5297" x="4578350" y="3797300"/>
          <p14:tracePt t="5313" x="4572000" y="3810000"/>
          <p14:tracePt t="5313" x="4559300" y="3822700"/>
          <p14:tracePt t="5330" x="4546600" y="3829050"/>
          <p14:tracePt t="5330" x="4533900" y="3835400"/>
          <p14:tracePt t="5330" x="4521200" y="3841750"/>
          <p14:tracePt t="5348" x="4508500" y="3848100"/>
          <p14:tracePt t="5361" x="4495800" y="3854450"/>
          <p14:tracePt t="5361" x="4470400" y="3848100"/>
          <p14:tracePt t="5380" x="4457700" y="3841750"/>
          <p14:tracePt t="5380" x="4445000" y="3835400"/>
          <p14:tracePt t="5396" x="4432300" y="3829050"/>
          <p14:tracePt t="5396" x="4419600" y="3816350"/>
          <p14:tracePt t="5413" x="4413250" y="3797300"/>
          <p14:tracePt t="5413" x="4400550" y="3759200"/>
          <p14:tracePt t="5430" x="4400550" y="3727450"/>
          <p14:tracePt t="5430" x="4406900" y="3702050"/>
          <p14:tracePt t="5446" x="4413250" y="3670300"/>
          <p14:tracePt t="5446" x="4419600" y="3632200"/>
          <p14:tracePt t="5463" x="4432300" y="3594100"/>
          <p14:tracePt t="5463" x="4451350" y="3556000"/>
          <p14:tracePt t="5480" x="4470400" y="3511550"/>
          <p14:tracePt t="5480" x="4508500" y="3422650"/>
          <p14:tracePt t="5497" x="4527550" y="3378200"/>
          <p14:tracePt t="5497" x="4552950" y="3333750"/>
          <p14:tracePt t="5513" x="4572000" y="3289300"/>
          <p14:tracePt t="5513" x="4591050" y="3251200"/>
          <p14:tracePt t="5530" x="4610100" y="3213100"/>
          <p14:tracePt t="5530" x="4648200" y="3149600"/>
          <p14:tracePt t="5549" x="4667250" y="3124200"/>
          <p14:tracePt t="5549" x="4686300" y="3098800"/>
          <p14:tracePt t="5564" x="4705350" y="3073400"/>
          <p14:tracePt t="5564" x="4724400" y="3054350"/>
          <p14:tracePt t="5581" x="4737100" y="3041650"/>
          <p14:tracePt t="5581" x="4756150" y="3028950"/>
          <p14:tracePt t="5597" x="4768850" y="3016250"/>
          <p14:tracePt t="5597" x="4781550" y="3009900"/>
          <p14:tracePt t="5597" x="4787900" y="3016250"/>
          <p14:tracePt t="5617" x="4800600" y="3022600"/>
          <p14:tracePt t="5629" x="4813300" y="3028950"/>
          <p14:tracePt t="5629" x="4832350" y="3073400"/>
          <p14:tracePt t="5649" x="4845050" y="3098800"/>
          <p14:tracePt t="5649" x="4857750" y="3130550"/>
          <p14:tracePt t="5664" x="4870450" y="3162300"/>
          <p14:tracePt t="5664" x="4883150" y="3194050"/>
          <p14:tracePt t="5681" x="4902200" y="3232150"/>
          <p14:tracePt t="5681" x="4914900" y="3263900"/>
          <p14:tracePt t="5697" x="4927600" y="3302000"/>
          <p14:tracePt t="5697" x="4940300" y="3333750"/>
          <p14:tracePt t="5714" x="4959350" y="3365500"/>
          <p14:tracePt t="5714" x="4991100" y="3422650"/>
          <p14:tracePt t="5731" x="5010150" y="3441700"/>
          <p14:tracePt t="5731" x="5029200" y="3460750"/>
          <p14:tracePt t="5748" x="5054600" y="3473450"/>
          <p14:tracePt t="5748" x="5080000" y="3486150"/>
          <p14:tracePt t="5764" x="5105400" y="3498850"/>
          <p14:tracePt t="5764" x="5137150" y="3505200"/>
          <p14:tracePt t="5781" x="5168900" y="3511550"/>
          <p14:tracePt t="5781" x="5232400" y="3524250"/>
          <p14:tracePt t="5798" x="5264150" y="3536950"/>
          <p14:tracePt t="5798" x="5295900" y="3543300"/>
          <p14:tracePt t="5815" x="5327650" y="3562350"/>
          <p14:tracePt t="5815" x="5359400" y="3575050"/>
          <p14:tracePt t="5831" x="5391150" y="3594100"/>
          <p14:tracePt t="5831" x="5441950" y="3632200"/>
          <p14:tracePt t="5848" x="5467350" y="3657600"/>
          <p14:tracePt t="5848" x="5492750" y="3676650"/>
          <p14:tracePt t="5865" x="5505450" y="3702050"/>
          <p14:tracePt t="5865" x="5524500" y="3721100"/>
          <p14:tracePt t="5881" x="5537200" y="3746500"/>
          <p14:tracePt t="5881" x="5543550" y="3771900"/>
          <p14:tracePt t="5898" x="5549900" y="3797300"/>
          <p14:tracePt t="5898" x="5549900" y="3829050"/>
          <p14:tracePt t="5898" x="5543550" y="3854450"/>
          <p14:tracePt t="5917" x="5537200" y="3879850"/>
          <p14:tracePt t="5930" x="5524500" y="3898900"/>
          <p14:tracePt t="5930" x="5499100" y="3943350"/>
          <p14:tracePt t="5949" x="5480050" y="3962400"/>
          <p14:tracePt t="5949" x="5461000" y="3975100"/>
          <p14:tracePt t="5949" x="5435600" y="3987800"/>
          <p14:tracePt t="5968" x="5410200" y="4000500"/>
          <p14:tracePt t="5980" x="5384800" y="4006850"/>
          <p14:tracePt t="5980" x="5353050" y="4019550"/>
          <p14:tracePt t="5980" x="5321300" y="4025900"/>
          <p14:tracePt t="6000" x="5283200" y="4038600"/>
          <p14:tracePt t="6013" x="5251450" y="4051300"/>
          <p14:tracePt t="6013" x="5181600" y="4083050"/>
          <p14:tracePt t="6032" x="5149850" y="4095750"/>
          <p14:tracePt t="6032" x="5124450" y="4121150"/>
          <p14:tracePt t="6049" x="5105400" y="4140200"/>
          <p14:tracePt t="6049" x="5080000" y="4165600"/>
          <p14:tracePt t="6066" x="5067300" y="4191000"/>
          <p14:tracePt t="6066" x="5054600" y="4216400"/>
          <p14:tracePt t="6066" x="5041900" y="4248150"/>
          <p14:tracePt t="6085" x="5029200" y="4279900"/>
          <p14:tracePt t="6085" x="5022850" y="4311650"/>
          <p14:tracePt t="6099" x="5016500" y="4349750"/>
          <p14:tracePt t="6099" x="5016500" y="4381500"/>
          <p14:tracePt t="6115" x="5010150" y="4419600"/>
          <p14:tracePt t="6115" x="5010150" y="4451350"/>
          <p14:tracePt t="6132" x="5003800" y="4483100"/>
          <p14:tracePt t="6132" x="4997450" y="4540250"/>
          <p14:tracePt t="6149" x="4997450" y="4559300"/>
          <p14:tracePt t="6149" x="4991100" y="4572000"/>
          <p14:tracePt t="6166" x="4984750" y="4584700"/>
          <p14:tracePt t="6166" x="4978400" y="4591050"/>
          <p14:tracePt t="6182" x="4965700" y="4591050"/>
          <p14:tracePt t="6182" x="4959350" y="4591050"/>
          <p14:tracePt t="6199" x="4940300" y="4591050"/>
          <p14:tracePt t="6199" x="4908550" y="4584700"/>
          <p14:tracePt t="6217" x="4889500" y="4578350"/>
          <p14:tracePt t="6217" x="4870450" y="4572000"/>
          <p14:tracePt t="6233" x="4851400" y="4559300"/>
          <p14:tracePt t="6233" x="4826000" y="4552950"/>
          <p14:tracePt t="6249" x="4813300" y="4533900"/>
          <p14:tracePt t="6249" x="4794250" y="4514850"/>
          <p14:tracePt t="6249" x="4775200" y="4495800"/>
          <p14:tracePt t="6268" x="4762500" y="4464050"/>
          <p14:tracePt t="6281" x="4749800" y="4432300"/>
          <p14:tracePt t="6281" x="4724400" y="4343400"/>
          <p14:tracePt t="6300" x="4711700" y="4298950"/>
          <p14:tracePt t="6300" x="4699000" y="4248150"/>
          <p14:tracePt t="6317" x="4686300" y="4203700"/>
          <p14:tracePt t="6317" x="4673600" y="4159250"/>
          <p14:tracePt t="6333" x="4654550" y="4114800"/>
          <p14:tracePt t="6333" x="4641850" y="4083050"/>
          <p14:tracePt t="6350" x="4622800" y="4051300"/>
          <p14:tracePt t="6350" x="4603750" y="4032250"/>
          <p14:tracePt t="6350" x="4584700" y="4019550"/>
          <p14:tracePt t="6369" x="4565650" y="4013200"/>
          <p14:tracePt t="6381" x="4540250" y="4006850"/>
          <p14:tracePt t="6381" x="4495800" y="4000500"/>
          <p14:tracePt t="6400" x="4470400" y="4000500"/>
          <p14:tracePt t="6400" x="4445000" y="4006850"/>
          <p14:tracePt t="6417" x="4419600" y="4013200"/>
          <p14:tracePt t="6417" x="4394200" y="4019550"/>
          <p14:tracePt t="6433" x="4368800" y="4025900"/>
          <p14:tracePt t="6433" x="4324350" y="4038600"/>
          <p14:tracePt t="6450" x="4305300" y="4051300"/>
          <p14:tracePt t="6450" x="4292600" y="4057650"/>
          <p14:tracePt t="6466" x="4273550" y="4064000"/>
          <p14:tracePt t="6466" x="4260850" y="4064000"/>
          <p14:tracePt t="6484" x="4248150" y="4070350"/>
          <p14:tracePt t="6484" x="4241800" y="4070350"/>
          <p14:tracePt t="6500" x="4235450" y="4070350"/>
          <p14:tracePt t="6500" x="4229100" y="4064000"/>
          <p14:tracePt t="6517" x="4229100" y="4057650"/>
          <p14:tracePt t="6517" x="4229100" y="4051300"/>
          <p14:tracePt t="6534" x="4229100" y="4044950"/>
          <p14:tracePt t="6534" x="4235450" y="4032250"/>
          <p14:tracePt t="6550" x="4235450" y="4025900"/>
          <p14:tracePt t="6550" x="4241800" y="4013200"/>
          <p14:tracePt t="6569" x="4241800" y="4006850"/>
          <p14:tracePt t="6583" x="4248150" y="4000500"/>
          <p14:tracePt t="6599" x="4254500" y="3994150"/>
          <p14:tracePt t="6616" x="4260850" y="3994150"/>
          <p14:tracePt t="6632" x="4267200" y="3994150"/>
          <p14:tracePt t="6632" x="4273550" y="3994150"/>
          <p14:tracePt t="6632" x="4279900" y="3994150"/>
          <p14:tracePt t="6653" x="4286250" y="3987800"/>
          <p14:tracePt t="6665" x="4292600" y="3987800"/>
          <p14:tracePt t="6665" x="4311650" y="3987800"/>
          <p14:tracePt t="6686" x="4318000" y="3981450"/>
          <p14:tracePt t="6686" x="4324350" y="3981450"/>
          <p14:tracePt t="6701" x="4330700" y="3981450"/>
          <p14:tracePt t="6701" x="4343400" y="3981450"/>
          <p14:tracePt t="6717" x="4349750" y="3975100"/>
          <p14:tracePt t="6717" x="4356100" y="3975100"/>
          <p14:tracePt t="6717" x="4368800" y="3968750"/>
          <p14:tracePt t="6738" x="4381500" y="3968750"/>
          <p14:tracePt t="6738" x="4387850" y="3962400"/>
          <p14:tracePt t="6751" x="4400550" y="3956050"/>
          <p14:tracePt t="6751" x="4419600" y="3949700"/>
          <p14:tracePt t="6767" x="4432300" y="3949700"/>
          <p14:tracePt t="6767" x="4445000" y="3943350"/>
          <p14:tracePt t="6785" x="4457700" y="3937000"/>
          <p14:tracePt t="6785" x="4470400" y="3930650"/>
          <p14:tracePt t="6801" x="4476750" y="3924300"/>
          <p14:tracePt t="6801" x="4495800" y="3917950"/>
          <p14:tracePt t="6818" x="4502150" y="3917950"/>
          <p14:tracePt t="6818" x="4508500" y="3917950"/>
          <p14:tracePt t="6835" x="4514850" y="3911600"/>
          <p14:tracePt t="6849" x="4521200" y="3911600"/>
          <p14:tracePt t="6867" x="4527550" y="3917950"/>
          <p14:tracePt t="6885" x="4533900" y="3917950"/>
          <p14:tracePt t="6900" x="4540250" y="3917950"/>
          <p14:tracePt t="6917" x="4552950" y="3917950"/>
          <p14:tracePt t="6917" x="4565650" y="3924300"/>
          <p14:tracePt t="6938" x="4578350" y="3924300"/>
          <p14:tracePt t="6950" x="4584700" y="3930650"/>
          <p14:tracePt t="6950" x="4610100" y="3943350"/>
          <p14:tracePt t="6969" x="4622800" y="3949700"/>
          <p14:tracePt t="6969" x="4629150" y="3956050"/>
          <p14:tracePt t="6986" x="4641850" y="3962400"/>
          <p14:tracePt t="6986" x="4654550" y="3962400"/>
          <p14:tracePt t="7002" x="4667250" y="3968750"/>
          <p14:tracePt t="7002" x="4679950" y="3968750"/>
          <p14:tracePt t="7002" x="4686300" y="3968750"/>
          <p14:tracePt t="7021" x="4699000" y="3975100"/>
          <p14:tracePt t="7034" x="4705350" y="3975100"/>
          <p14:tracePt t="7034" x="4718050" y="3968750"/>
          <p14:tracePt t="7052" x="4711700" y="3975100"/>
          <p14:tracePt t="7080" x="4705350" y="3981450"/>
          <p14:tracePt t="7088" x="4699000" y="3981450"/>
          <p14:tracePt t="7100" x="4692650" y="3981450"/>
          <p14:tracePt t="7100" x="4673600" y="3987800"/>
          <p14:tracePt t="7119" x="4660900" y="3987800"/>
          <p14:tracePt t="7119" x="4654550" y="3981450"/>
          <p14:tracePt t="7136" x="4648200" y="3981450"/>
          <p14:tracePt t="7136" x="4641850" y="3975100"/>
          <p14:tracePt t="7152" x="4635500" y="3975100"/>
          <p14:tracePt t="7152" x="4622800" y="3962400"/>
          <p14:tracePt t="7170" x="4616450" y="3962400"/>
          <p14:tracePt t="7170" x="4610100" y="3956050"/>
          <p14:tracePt t="7186" x="4603750" y="3956050"/>
          <p14:tracePt t="7201" x="4597400" y="3949700"/>
          <p14:tracePt t="7218" x="4597400" y="3943350"/>
          <p14:tracePt t="7218" x="4610100" y="3930650"/>
          <p14:tracePt t="7237" x="4616450" y="3924300"/>
          <p14:tracePt t="7237" x="4622800" y="3917950"/>
          <p14:tracePt t="7253" x="4635500" y="3905250"/>
          <p14:tracePt t="7253" x="4654550" y="3892550"/>
          <p14:tracePt t="7270" x="4667250" y="3879850"/>
          <p14:tracePt t="7270" x="4686300" y="3860800"/>
          <p14:tracePt t="7270" x="4705350" y="3848100"/>
          <p14:tracePt t="7289" x="4724400" y="3829050"/>
          <p14:tracePt t="7301" x="4743450" y="3810000"/>
          <p14:tracePt t="7301" x="4775200" y="3778250"/>
          <p14:tracePt t="7322" x="4787900" y="3759200"/>
          <p14:tracePt t="7322" x="4794250" y="3746500"/>
          <p14:tracePt t="7336" x="4800600" y="3733800"/>
          <p14:tracePt t="7336" x="4800600" y="3721100"/>
          <p14:tracePt t="7353" x="4800600" y="3708400"/>
          <p14:tracePt t="7353" x="4800600" y="3695700"/>
          <p14:tracePt t="7370" x="4794250" y="3683000"/>
          <p14:tracePt t="7370" x="4787900" y="3670300"/>
          <p14:tracePt t="7370" x="4781550" y="3657600"/>
          <p14:tracePt t="7389" x="4775200" y="3638550"/>
          <p14:tracePt t="7401" x="4768850" y="3619500"/>
          <p14:tracePt t="7401" x="4756150" y="3581400"/>
          <p14:tracePt t="7420" x="4749800" y="3556000"/>
          <p14:tracePt t="7420" x="4749800" y="3530600"/>
          <p14:tracePt t="7437" x="4743450" y="3505200"/>
          <p14:tracePt t="7437" x="4743450" y="3479800"/>
          <p14:tracePt t="7453" x="4743450" y="3460750"/>
          <p14:tracePt t="7453" x="4737100" y="3429000"/>
          <p14:tracePt t="7471" x="4737100" y="3416300"/>
          <p14:tracePt t="7471" x="4737100" y="3403600"/>
          <p14:tracePt t="7487" x="4743450" y="3397250"/>
          <p14:tracePt t="7487" x="4743450" y="3390900"/>
          <p14:tracePt t="7504" x="4749800" y="3384550"/>
          <p14:tracePt t="7504" x="4756150" y="3384550"/>
          <p14:tracePt t="7520" x="4762500" y="3384550"/>
          <p14:tracePt t="7520" x="4781550" y="3390900"/>
          <p14:tracePt t="7537" x="4800600" y="3403600"/>
          <p14:tracePt t="7537" x="4813300" y="3416300"/>
          <p14:tracePt t="7555" x="4826000" y="3441700"/>
          <p14:tracePt t="7555" x="4845050" y="3460750"/>
          <p14:tracePt t="7571" x="4864100" y="3492500"/>
          <p14:tracePt t="7571" x="4883150" y="3517900"/>
          <p14:tracePt t="7571" x="4902200" y="3549650"/>
          <p14:tracePt t="7589" x="4927600" y="3575050"/>
          <p14:tracePt t="7602" x="4946650" y="3600450"/>
          <p14:tracePt t="7602" x="4997450" y="3638550"/>
          <p14:tracePt t="7621" x="5022850" y="3651250"/>
          <p14:tracePt t="7621" x="5054600" y="3657600"/>
          <p14:tracePt t="7637" x="5080000" y="3663950"/>
          <p14:tracePt t="7637" x="5105400" y="3663950"/>
          <p14:tracePt t="7654" x="5124450" y="3663950"/>
          <p14:tracePt t="7654" x="5149850" y="3657600"/>
          <p14:tracePt t="7654" x="5175250" y="3657600"/>
          <p14:tracePt t="7673" x="5194300" y="3651250"/>
          <p14:tracePt t="7686" x="5219700" y="3651250"/>
          <p14:tracePt t="7686" x="5257800" y="3644900"/>
          <p14:tracePt t="7704" x="5283200" y="3644900"/>
          <p14:tracePt t="7704" x="5302250" y="3644900"/>
          <p14:tracePt t="7721" x="5321300" y="3644900"/>
          <p14:tracePt t="7721" x="5346700" y="3644900"/>
          <p14:tracePt t="7721" x="5365750" y="3651250"/>
          <p14:tracePt t="7740" x="5384800" y="3657600"/>
          <p14:tracePt t="7753" x="5397500" y="3663950"/>
          <p14:tracePt t="7753" x="5435600" y="3683000"/>
          <p14:tracePt t="7771" x="5448300" y="3689350"/>
          <p14:tracePt t="7771" x="5461000" y="3702050"/>
          <p14:tracePt t="7788" x="5473700" y="3714750"/>
          <p14:tracePt t="7788" x="5480050" y="3727450"/>
          <p14:tracePt t="7805" x="5492750" y="3733800"/>
          <p14:tracePt t="7805" x="5499100" y="3746500"/>
          <p14:tracePt t="7821" x="5505450" y="3759200"/>
          <p14:tracePt t="7821" x="5505450" y="3778250"/>
          <p14:tracePt t="7838" x="5499100" y="3784600"/>
          <p14:tracePt t="7838" x="5492750" y="3797300"/>
          <p14:tracePt t="7855" x="5480050" y="3810000"/>
          <p14:tracePt t="7855" x="5473700" y="3816350"/>
          <p14:tracePt t="7871" x="5454650" y="3829050"/>
          <p14:tracePt t="7871" x="5416550" y="3848100"/>
          <p14:tracePt t="7889" x="5391150" y="3854450"/>
          <p14:tracePt t="7889" x="5365750" y="3867150"/>
          <p14:tracePt t="7905" x="5340350" y="3873500"/>
          <p14:tracePt t="7905" x="5308600" y="3879850"/>
          <p14:tracePt t="7922" x="5283200" y="3892550"/>
          <p14:tracePt t="7922" x="5257800" y="3905250"/>
          <p14:tracePt t="7938" x="5226050" y="3911600"/>
          <p14:tracePt t="7938" x="5200650" y="3924300"/>
          <p14:tracePt t="7938" x="5181600" y="3937000"/>
          <p14:tracePt t="7958" x="5162550" y="3956050"/>
          <p14:tracePt t="7958" x="5143500" y="3968750"/>
          <p14:tracePt t="7973" x="5130800" y="3987800"/>
          <p14:tracePt t="7973" x="5118100" y="4006850"/>
          <p14:tracePt t="7989" x="5105400" y="4025900"/>
          <p14:tracePt t="7989" x="5099050" y="4044950"/>
          <p14:tracePt t="8006" x="5099050" y="4064000"/>
          <p14:tracePt t="8006" x="5092700" y="4089400"/>
          <p14:tracePt t="8022" x="5099050" y="4108450"/>
          <p14:tracePt t="8022" x="5099050" y="4127500"/>
          <p14:tracePt t="8022" x="5105400" y="4146550"/>
          <p14:tracePt t="8042" x="5105400" y="4171950"/>
          <p14:tracePt t="8054" x="5111750" y="4191000"/>
          <p14:tracePt t="8054" x="5118100" y="4235450"/>
          <p14:tracePt t="8072" x="5118100" y="4254500"/>
          <p14:tracePt t="8072" x="5124450" y="4273550"/>
          <p14:tracePt t="8089" x="5118100" y="4292600"/>
          <p14:tracePt t="8089" x="5118100" y="4318000"/>
          <p14:tracePt t="8106" x="5111750" y="4337050"/>
          <p14:tracePt t="8106" x="5105400" y="4356100"/>
          <p14:tracePt t="8106" x="5099050" y="4381500"/>
          <p14:tracePt t="8125" x="5092700" y="4400550"/>
          <p14:tracePt t="8125" x="5092700" y="4419600"/>
          <p14:tracePt t="8139" x="5086350" y="4432300"/>
          <p14:tracePt t="8139" x="5080000" y="4445000"/>
          <p14:tracePt t="8156" x="5073650" y="4457700"/>
          <p14:tracePt t="8156" x="5067300" y="4470400"/>
          <p14:tracePt t="8173" x="5067300" y="4476750"/>
          <p14:tracePt t="8173" x="5060950" y="4483100"/>
          <p14:tracePt t="8189" x="5054600" y="4476750"/>
          <p14:tracePt t="8204" x="5048250" y="4470400"/>
          <p14:tracePt t="8221" x="5041900" y="4464050"/>
          <p14:tracePt t="8221" x="5035550" y="4457700"/>
          <p14:tracePt t="8240" x="5029200" y="4445000"/>
          <p14:tracePt t="8240" x="5022850" y="4425950"/>
          <p14:tracePt t="8257" x="5016500" y="4413250"/>
          <p14:tracePt t="8257" x="5010150" y="4400550"/>
          <p14:tracePt t="8274" x="4997450" y="4381500"/>
          <p14:tracePt t="8274" x="4991100" y="4362450"/>
          <p14:tracePt t="8290" x="4984750" y="4337050"/>
          <p14:tracePt t="8290" x="4972050" y="4318000"/>
          <p14:tracePt t="8290" x="4959350" y="4292600"/>
          <p14:tracePt t="8309" x="4940300" y="4267200"/>
          <p14:tracePt t="8321" x="4921250" y="4235450"/>
          <p14:tracePt t="8321" x="4883150" y="4191000"/>
          <p14:tracePt t="8342" x="4870450" y="4165600"/>
          <p14:tracePt t="8342" x="4845050" y="4146550"/>
          <p14:tracePt t="8357" x="4826000" y="4127500"/>
          <p14:tracePt t="8357" x="4806950" y="4114800"/>
          <p14:tracePt t="8373" x="4794250" y="4102100"/>
          <p14:tracePt t="8373" x="4775200" y="4089400"/>
          <p14:tracePt t="8390" x="4762500" y="4076700"/>
          <p14:tracePt t="8390" x="4749800" y="4064000"/>
          <p14:tracePt t="8390" x="4737100" y="4051300"/>
          <p14:tracePt t="8409" x="4724400" y="4044950"/>
          <p14:tracePt t="8422" x="4718050" y="4038600"/>
          <p14:tracePt t="8422" x="4705350" y="4032250"/>
          <p14:tracePt t="8441" x="4699000" y="4025900"/>
          <p14:tracePt t="8441" x="4692650" y="4025900"/>
          <p14:tracePt t="8457" x="4686300" y="4025900"/>
          <p14:tracePt t="8457" x="4679950" y="4032250"/>
          <p14:tracePt t="8477" x="4673600" y="4032250"/>
          <p14:tracePt t="8489" x="4679950" y="4025900"/>
          <p14:tracePt t="8536" x="4686300" y="4019550"/>
          <p14:tracePt t="8549" x="4692650" y="4019550"/>
          <p14:tracePt t="8564" x="4686300" y="4013200"/>
          <p14:tracePt t="8588" x="4673600" y="4013200"/>
          <p14:tracePt t="8616" x="4667250" y="4013200"/>
          <p14:tracePt t="8633" x="4667250" y="4006850"/>
          <p14:tracePt t="8656" x="4667250" y="4000500"/>
          <p14:tracePt t="8668" x="4667250" y="3994150"/>
          <p14:tracePt t="8685" x="4660900" y="3987800"/>
          <p14:tracePt t="8701" x="4654550" y="3987800"/>
          <p14:tracePt t="8716" x="4641850" y="3987800"/>
          <p14:tracePt t="8728" x="4635500" y="3987800"/>
          <p14:tracePt t="8739" x="4629150" y="3987800"/>
          <p14:tracePt t="8756" x="4622800" y="3987800"/>
          <p14:tracePt t="8756" x="4616450" y="3981450"/>
          <p14:tracePt t="8756" x="4610100" y="3981450"/>
          <p14:tracePt t="8777" x="4603750" y="3975100"/>
          <p14:tracePt t="8777" x="4597400" y="3968750"/>
          <p14:tracePt t="8791" x="4584700" y="3962400"/>
          <p14:tracePt t="8791" x="4572000" y="3962400"/>
          <p14:tracePt t="8808" x="4559300" y="3956050"/>
          <p14:tracePt t="8808" x="4546600" y="3956050"/>
          <p14:tracePt t="8825" x="4527550" y="3956050"/>
          <p14:tracePt t="8825" x="4514850" y="3962400"/>
          <p14:tracePt t="8842" x="4495800" y="3962400"/>
          <p14:tracePt t="8842" x="4464050" y="3975100"/>
          <p14:tracePt t="8859" x="4445000" y="3981450"/>
          <p14:tracePt t="8859" x="4425950" y="3987800"/>
          <p14:tracePt t="8875" x="4413250" y="3987800"/>
          <p14:tracePt t="8875" x="4400550" y="3994150"/>
          <p14:tracePt t="8892" x="4387850" y="3994150"/>
          <p14:tracePt t="8892" x="4356100" y="4000500"/>
          <p14:tracePt t="8909" x="4343400" y="4000500"/>
          <p14:tracePt t="8909" x="4330700" y="4000500"/>
          <p14:tracePt t="8925" x="4311650" y="4000500"/>
          <p14:tracePt t="8925" x="4298950" y="4006850"/>
          <p14:tracePt t="8942" x="4286250" y="4006850"/>
          <p14:tracePt t="8942" x="4267200" y="4013200"/>
          <p14:tracePt t="8958" x="4254500" y="4013200"/>
          <p14:tracePt t="8958" x="4241800" y="4013200"/>
          <p14:tracePt t="8958" x="4229100" y="4019550"/>
          <p14:tracePt t="8978" x="4222750" y="4013200"/>
          <p14:tracePt t="8990" x="4210050" y="4013200"/>
          <p14:tracePt t="8990" x="4191000" y="4000500"/>
          <p14:tracePt t="9009" x="4184650" y="3994150"/>
          <p14:tracePt t="9009" x="4178300" y="3981450"/>
          <p14:tracePt t="9026" x="4178300" y="3975100"/>
          <p14:tracePt t="9026" x="4171950" y="3962400"/>
          <p14:tracePt t="9042" x="4171950" y="3949700"/>
          <p14:tracePt t="9042" x="4178300" y="3943350"/>
          <p14:tracePt t="9042" x="4178300" y="3937000"/>
          <p14:tracePt t="9061" x="4184650" y="3924300"/>
          <p14:tracePt t="9074" x="4184650" y="3917950"/>
          <p14:tracePt t="9074" x="4203700" y="3911600"/>
          <p14:tracePt t="9093" x="4210050" y="3905250"/>
          <p14:tracePt t="9093" x="4222750" y="3898900"/>
          <p14:tracePt t="9109" x="4235450" y="3898900"/>
          <p14:tracePt t="9109" x="4254500" y="3892550"/>
          <p14:tracePt t="9126" x="4279900" y="3886200"/>
          <p14:tracePt t="9126" x="4305300" y="3886200"/>
          <p14:tracePt t="9126" x="4330700" y="3873500"/>
          <p14:tracePt t="9145" x="4362450" y="3867150"/>
          <p14:tracePt t="9145" x="4394200" y="3854450"/>
          <p14:tracePt t="9159" x="4425950" y="3841750"/>
          <p14:tracePt t="9159" x="4457700" y="3835400"/>
          <p14:tracePt t="9176" x="4489450" y="3822700"/>
          <p14:tracePt t="9176" x="4514850" y="3810000"/>
          <p14:tracePt t="9193" x="4540250" y="3803650"/>
          <p14:tracePt t="9193" x="4584700" y="3784600"/>
          <p14:tracePt t="9210" x="4603750" y="3778250"/>
          <p14:tracePt t="9210" x="4616450" y="3771900"/>
          <p14:tracePt t="9226" x="4629150" y="3759200"/>
          <p14:tracePt t="9226" x="4641850" y="3752850"/>
          <p14:tracePt t="9243" x="4648200" y="3746500"/>
          <p14:tracePt t="9243" x="4654550" y="3740150"/>
          <p14:tracePt t="9260" x="4660900" y="3733800"/>
          <p14:tracePt t="9260" x="4673600" y="3721100"/>
          <p14:tracePt t="9277" x="4673600" y="3714750"/>
          <p14:tracePt t="9293" x="4667250" y="3708400"/>
          <p14:tracePt t="9328" x="4660900" y="3714750"/>
          <p14:tracePt t="9345" x="4654550" y="3714750"/>
          <p14:tracePt t="9361" x="4648200" y="3714750"/>
          <p14:tracePt t="9377" x="4648200" y="3708400"/>
          <p14:tracePt t="9389" x="4641850" y="3702050"/>
          <p14:tracePt t="9405" x="4641850" y="3695700"/>
          <p14:tracePt t="9413" x="4641850" y="3689350"/>
          <p14:tracePt t="9425" x="4641850" y="3683000"/>
          <p14:tracePt t="9442" x="4648200" y="3676650"/>
          <p14:tracePt t="9442" x="4654550" y="3670300"/>
          <p14:tracePt t="9461" x="4660900" y="3663950"/>
          <p14:tracePt t="9477" x="4667250" y="3663950"/>
          <p14:tracePt t="9477" x="4673600" y="3663950"/>
          <p14:tracePt t="9494" x="4679950" y="3663950"/>
          <p14:tracePt t="9494" x="4699000" y="3663950"/>
          <p14:tracePt t="9511" x="4711700" y="3663950"/>
          <p14:tracePt t="9511" x="4724400" y="3663950"/>
          <p14:tracePt t="9527" x="4737100" y="3663950"/>
          <p14:tracePt t="9527" x="4756150" y="3663950"/>
          <p14:tracePt t="9544" x="4768850" y="3663950"/>
          <p14:tracePt t="9544" x="4781550" y="3663950"/>
          <p14:tracePt t="9561" x="4800600" y="3663950"/>
          <p14:tracePt t="9561" x="4826000" y="3663950"/>
          <p14:tracePt t="9578" x="4838700" y="3663950"/>
          <p14:tracePt t="9578" x="4845050" y="3670300"/>
          <p14:tracePt t="9594" x="4851400" y="3663950"/>
          <p14:tracePt t="9594" x="4857750" y="3670300"/>
          <p14:tracePt t="9610" x="4870450" y="3663950"/>
          <p14:tracePt t="9626" x="4870450" y="3657600"/>
          <p14:tracePt t="9626" x="4870450" y="3651250"/>
          <p14:tracePt t="9645" x="4870450" y="3638550"/>
          <p14:tracePt t="9645" x="4870450" y="3625850"/>
          <p14:tracePt t="9661" x="4864100" y="3613150"/>
          <p14:tracePt t="9661" x="4857750" y="3600450"/>
          <p14:tracePt t="9677" x="4857750" y="3587750"/>
          <p14:tracePt t="9677" x="4851400" y="3568700"/>
          <p14:tracePt t="9693" x="4838700" y="3556000"/>
          <p14:tracePt t="9693" x="4832350" y="3543300"/>
          <p14:tracePt t="9693" x="4826000" y="3530600"/>
          <p14:tracePt t="9713" x="4813300" y="3524250"/>
          <p14:tracePt t="9726" x="4806950" y="3511550"/>
          <p14:tracePt t="9726" x="4794250" y="3486150"/>
          <p14:tracePt t="9745" x="4794250" y="3473450"/>
          <p14:tracePt t="9745" x="4787900" y="3454400"/>
          <p14:tracePt t="9761" x="4787900" y="3441700"/>
          <p14:tracePt t="9761" x="4787900" y="3422650"/>
          <p14:tracePt t="9777" x="4794250" y="3403600"/>
          <p14:tracePt t="9777" x="4800600" y="3384550"/>
          <p14:tracePt t="9777" x="4806950" y="3365500"/>
          <p14:tracePt t="9797" x="4813300" y="3352800"/>
          <p14:tracePt t="9797" x="4826000" y="3333750"/>
          <p14:tracePt t="9811" x="4832350" y="3321050"/>
          <p14:tracePt t="9811" x="4851400" y="3314700"/>
          <p14:tracePt t="9828" x="4864100" y="3308350"/>
          <p14:tracePt t="9828" x="4876800" y="3302000"/>
          <p14:tracePt t="9844" x="4889500" y="3302000"/>
          <p14:tracePt t="9844" x="4908550" y="3302000"/>
          <p14:tracePt t="9861" x="4927600" y="3308350"/>
          <p14:tracePt t="9861" x="4972050" y="3333750"/>
          <p14:tracePt t="9877" x="4997450" y="3352800"/>
          <p14:tracePt t="9877" x="5022850" y="3371850"/>
          <p14:tracePt t="9894" x="5048250" y="3397250"/>
          <p14:tracePt t="9894" x="5080000" y="3422650"/>
          <p14:tracePt t="9911" x="5105400" y="3448050"/>
          <p14:tracePt t="9911" x="5162550" y="3505200"/>
          <p14:tracePt t="9928" x="5187950" y="3530600"/>
          <p14:tracePt t="9928" x="5213350" y="3562350"/>
          <p14:tracePt t="9945" x="5238750" y="3587750"/>
          <p14:tracePt t="9945" x="5264150" y="3613150"/>
          <p14:tracePt t="9961" x="5283200" y="3632200"/>
          <p14:tracePt t="9961" x="5308600" y="3651250"/>
          <p14:tracePt t="9979" x="5334000" y="3670300"/>
          <p14:tracePt t="9979" x="5353050" y="3683000"/>
          <p14:tracePt t="9979" x="5372100" y="3695700"/>
          <p14:tracePt t="9997" x="5391150" y="3702050"/>
          <p14:tracePt t="10009" x="5403850" y="3708400"/>
          <p14:tracePt t="10009" x="5429250" y="3708400"/>
          <p14:tracePt t="10029" x="5435600" y="3708400"/>
          <p14:tracePt t="10029" x="5448300" y="3708400"/>
          <p14:tracePt t="10045" x="5454650" y="3702050"/>
          <p14:tracePt t="10045" x="5461000" y="3695700"/>
          <p14:tracePt t="10062" x="5473700" y="3695700"/>
          <p14:tracePt t="10062" x="5480050" y="3689350"/>
          <p14:tracePt t="10062" x="5486400" y="3683000"/>
          <p14:tracePt t="10080" x="5492750" y="3683000"/>
          <p14:tracePt t="10093" x="5492750" y="3676650"/>
          <p14:tracePt t="10093" x="5499100" y="3676650"/>
          <p14:tracePt t="10112" x="5505450" y="3676650"/>
          <p14:tracePt t="10127" x="5511800" y="3683000"/>
          <p14:tracePt t="10127" x="5511800" y="3689350"/>
          <p14:tracePt t="10145" x="5518150" y="3702050"/>
          <p14:tracePt t="10145" x="5518150" y="3708400"/>
          <p14:tracePt t="10162" x="5518150" y="3721100"/>
          <p14:tracePt t="10162" x="5524500" y="3752850"/>
          <p14:tracePt t="10179" x="5524500" y="3765550"/>
          <p14:tracePt t="10179" x="5524500" y="3784600"/>
          <p14:tracePt t="10195" x="5524500" y="3797300"/>
          <p14:tracePt t="10195" x="5524500" y="3816350"/>
          <p14:tracePt t="10212" x="5524500" y="3829050"/>
          <p14:tracePt t="10212" x="5518150" y="3854450"/>
          <p14:tracePt t="10229" x="5518150" y="3860800"/>
          <p14:tracePt t="10229" x="5511800" y="3873500"/>
          <p14:tracePt t="10245" x="5505450" y="3879850"/>
          <p14:tracePt t="10245" x="5505450" y="3886200"/>
          <p14:tracePt t="10263" x="5499100" y="3892550"/>
          <p14:tracePt t="10263" x="5492750" y="3898900"/>
          <p14:tracePt t="10279" x="5480050" y="3905250"/>
          <p14:tracePt t="10279" x="5467350" y="3917950"/>
          <p14:tracePt t="10296" x="5461000" y="3917950"/>
          <p14:tracePt t="10296" x="5454650" y="3924300"/>
          <p14:tracePt t="10313" x="5448300" y="3924300"/>
          <p14:tracePt t="10313" x="5441950" y="3930650"/>
          <p14:tracePt t="10329" x="5435600" y="3930650"/>
          <p14:tracePt t="10344" x="5422900" y="3930650"/>
          <p14:tracePt t="10361" x="5416550" y="3930650"/>
          <p14:tracePt t="10377" x="5410200" y="3930650"/>
          <p14:tracePt t="10377" x="5397500" y="3930650"/>
          <p14:tracePt t="10396" x="5391150" y="3930650"/>
          <p14:tracePt t="10396" x="5378450" y="3930650"/>
          <p14:tracePt t="10413" x="5365750" y="3937000"/>
          <p14:tracePt t="10413" x="5353050" y="3937000"/>
          <p14:tracePt t="10430" x="5340350" y="3943350"/>
          <p14:tracePt t="10430" x="5321300" y="3943350"/>
          <p14:tracePt t="10430" x="5308600" y="3949700"/>
          <p14:tracePt t="10448" x="5289550" y="3949700"/>
          <p14:tracePt t="10461" x="5276850" y="3949700"/>
          <p14:tracePt t="10461" x="5251450" y="3956050"/>
          <p14:tracePt t="10481" x="5238750" y="3956050"/>
          <p14:tracePt t="10481" x="5219700" y="3956050"/>
          <p14:tracePt t="10496" x="5207000" y="3956050"/>
          <p14:tracePt t="10496" x="5194300" y="3962400"/>
          <p14:tracePt t="10513" x="5175250" y="3962400"/>
          <p14:tracePt t="10513" x="5149850" y="3975100"/>
          <p14:tracePt t="10530" x="5130800" y="3981450"/>
          <p14:tracePt t="10530" x="5118100" y="3987800"/>
          <p14:tracePt t="10547" x="5099050" y="3994150"/>
          <p14:tracePt t="10547" x="5086350" y="4006850"/>
          <p14:tracePt t="10563" x="5073650" y="4013200"/>
          <p14:tracePt t="10563" x="5060950" y="4025900"/>
          <p14:tracePt t="10580" x="5048250" y="4038600"/>
          <p14:tracePt t="10580" x="5022850" y="4064000"/>
          <p14:tracePt t="10597" x="5016500" y="4083050"/>
          <p14:tracePt t="10597" x="5010150" y="4102100"/>
          <p14:tracePt t="10614" x="5003800" y="4121150"/>
          <p14:tracePt t="10614" x="4997450" y="4140200"/>
          <p14:tracePt t="10630" x="4991100" y="4165600"/>
          <p14:tracePt t="10630" x="4984750" y="4191000"/>
          <p14:tracePt t="10630" x="4978400" y="4210050"/>
          <p14:tracePt t="10649" x="4978400" y="4235450"/>
          <p14:tracePt t="10662" x="4978400" y="4254500"/>
          <p14:tracePt t="10662" x="4978400" y="4286250"/>
          <p14:tracePt t="10680" x="4978400" y="4298950"/>
          <p14:tracePt t="10680" x="4978400" y="4311650"/>
          <p14:tracePt t="10697" x="4978400" y="4324350"/>
          <p14:tracePt t="10697" x="4984750" y="4330700"/>
          <p14:tracePt t="10697" x="4984750" y="4337050"/>
          <p14:tracePt t="10717" x="4984750" y="4343400"/>
          <p14:tracePt t="10729" x="4984750" y="4349750"/>
          <p14:tracePt t="10745" x="4978400" y="4356100"/>
          <p14:tracePt t="10763" x="4965700" y="4362450"/>
          <p14:tracePt t="10785" x="4959350" y="4368800"/>
          <p14:tracePt t="10796" x="4953000" y="4368800"/>
          <p14:tracePt t="10796" x="4946650" y="4375150"/>
          <p14:tracePt t="10796" x="4940300" y="4375150"/>
          <p14:tracePt t="10816" x="4933950" y="4375150"/>
          <p14:tracePt t="10816" x="4927600" y="4375150"/>
          <p14:tracePt t="10831" x="4914900" y="4381500"/>
          <p14:tracePt t="10831" x="4908550" y="4381500"/>
          <p14:tracePt t="10848" x="4902200" y="4375150"/>
          <p14:tracePt t="10848" x="4889500" y="4375150"/>
          <p14:tracePt t="10864" x="4883150" y="4375150"/>
          <p14:tracePt t="10864" x="4876800" y="4368800"/>
          <p14:tracePt t="10881" x="4864100" y="4362450"/>
          <p14:tracePt t="10881" x="4851400" y="4343400"/>
          <p14:tracePt t="10898" x="4845050" y="4337050"/>
          <p14:tracePt t="10898" x="4838700" y="4324350"/>
          <p14:tracePt t="10915" x="4838700" y="4311650"/>
          <p14:tracePt t="10915" x="4832350" y="4292600"/>
          <p14:tracePt t="10931" x="4832350" y="4273550"/>
          <p14:tracePt t="10931" x="4826000" y="4235450"/>
          <p14:tracePt t="10948" x="4826000" y="4216400"/>
          <p14:tracePt t="10948" x="4819650" y="4191000"/>
          <p14:tracePt t="10965" x="4813300" y="4171950"/>
          <p14:tracePt t="10965" x="4806950" y="4146550"/>
          <p14:tracePt t="10982" x="4800600" y="4121150"/>
          <p14:tracePt t="10982" x="4794250" y="4102100"/>
          <p14:tracePt t="10998" x="4787900" y="4089400"/>
          <p14:tracePt t="10998" x="4775200" y="4057650"/>
          <p14:tracePt t="11017" x="4762500" y="4038600"/>
          <p14:tracePt t="11030" x="4756150" y="4025900"/>
          <p14:tracePt t="11030" x="4743450" y="4000500"/>
          <p14:tracePt t="11049" x="4730750" y="3994150"/>
          <p14:tracePt t="11049" x="4724400" y="3981450"/>
          <p14:tracePt t="11065" x="4718050" y="3975100"/>
          <p14:tracePt t="11065" x="4711700" y="3968750"/>
          <p14:tracePt t="11065" x="4699000" y="3968750"/>
          <p14:tracePt t="11085" x="4692650" y="3962400"/>
          <p14:tracePt t="11097" x="4686300" y="3962400"/>
          <p14:tracePt t="11097" x="4679950" y="3962400"/>
          <p14:tracePt t="11097" x="4673600" y="3968750"/>
          <p14:tracePt t="11118" x="4667250" y="3968750"/>
          <p14:tracePt t="11118" x="4660900" y="3975100"/>
          <p14:tracePt t="11132" x="4654550" y="3975100"/>
          <p14:tracePt t="11132" x="4648200" y="3981450"/>
          <p14:tracePt t="11149" x="4641850" y="3981450"/>
          <p14:tracePt t="11164" x="4635500" y="3987800"/>
          <p14:tracePt t="11181" x="4629150" y="3987800"/>
          <p14:tracePt t="11197" x="4635500" y="3987800"/>
          <p14:tracePt t="11228" x="4629150" y="3987800"/>
          <p14:tracePt t="11280" x="4622800" y="3987800"/>
          <p14:tracePt t="11296" x="4616450" y="3981450"/>
          <p14:tracePt t="11332" x="4622800" y="3981450"/>
          <p14:tracePt t="11348" x="4629150" y="3975100"/>
          <p14:tracePt t="11364" x="4629150" y="3968750"/>
          <p14:tracePt t="11376" x="4622800" y="3968750"/>
          <p14:tracePt t="11436" x="4616450" y="3968750"/>
          <p14:tracePt t="11460" x="4616450" y="3962400"/>
          <p14:tracePt t="11588" x="4622800" y="3956050"/>
          <p14:tracePt t="11604" x="4629150" y="3956050"/>
          <p14:tracePt t="11616" x="4629150" y="3949700"/>
          <p14:tracePt t="11648" x="4635500" y="3943350"/>
          <p14:tracePt t="11716" x="4641850" y="3943350"/>
          <p14:tracePt t="11728" x="4648200" y="3937000"/>
          <p14:tracePt t="11744" x="4641850" y="3937000"/>
          <p14:tracePt t="11804" x="4635500" y="3943350"/>
          <p14:tracePt t="11908" x="4629150" y="3943350"/>
          <p14:tracePt t="11940" x="4635500" y="3943350"/>
          <p14:tracePt t="12008" x="4629150" y="3943350"/>
          <p14:tracePt t="12044" x="4635500" y="3937000"/>
          <p14:tracePt t="12128" x="4641850" y="3937000"/>
          <p14:tracePt t="12148" x="4641850" y="3930650"/>
          <p14:tracePt t="12173" x="4648200" y="3924300"/>
          <p14:tracePt t="12196" x="4648200" y="3917950"/>
          <p14:tracePt t="12204" x="4654550" y="3911600"/>
          <p14:tracePt t="12217" x="4660900" y="3905250"/>
          <p14:tracePt t="12234" x="4667250" y="3898900"/>
          <p14:tracePt t="12251" x="4667250" y="3886200"/>
          <p14:tracePt t="12251" x="4673600" y="3879850"/>
          <p14:tracePt t="12270" x="4673600" y="3873500"/>
          <p14:tracePt t="12285" x="4673600" y="3867150"/>
          <p14:tracePt t="12301" x="4673600" y="3860800"/>
          <p14:tracePt t="12318" x="4673600" y="3854450"/>
          <p14:tracePt t="12318" x="4686300" y="3854450"/>
          <p14:tracePt t="12336" x="4692650" y="3848100"/>
          <p14:tracePt t="12353" x="4705350" y="3841750"/>
          <p14:tracePt t="12368" x="4718050" y="3835400"/>
          <p14:tracePt t="12389" x="4724400" y="3835400"/>
          <p14:tracePt t="12405" x="4730750" y="3835400"/>
          <p14:tracePt t="12429" x="4737100" y="3835400"/>
          <p14:tracePt t="12464" x="4749800" y="3835400"/>
          <p14:tracePt t="12480" x="4756150" y="3829050"/>
          <p14:tracePt t="12497" x="4762500" y="3835400"/>
          <p14:tracePt t="12508" x="4762500" y="3841750"/>
          <p14:tracePt t="12548" x="4756150" y="3841750"/>
          <p14:tracePt t="12564" x="4749800" y="3848100"/>
          <p14:tracePt t="12576" x="4743450" y="3848100"/>
          <p14:tracePt t="12585" x="4737100" y="3854450"/>
          <p14:tracePt t="12585" x="4724400" y="3860800"/>
          <p14:tracePt t="12604" x="4718050" y="3860800"/>
          <p14:tracePt t="12604" x="4705350" y="3860800"/>
          <p14:tracePt t="12621" x="4692650" y="3867150"/>
          <p14:tracePt t="12621" x="4660900" y="3867150"/>
          <p14:tracePt t="12637" x="4641850" y="3867150"/>
          <p14:tracePt t="12637" x="4622800" y="3873500"/>
          <p14:tracePt t="12654" x="4597400" y="3873500"/>
          <p14:tracePt t="12654" x="4578350" y="3879850"/>
          <p14:tracePt t="12671" x="4552950" y="3879850"/>
          <p14:tracePt t="12671" x="4533900" y="3886200"/>
          <p14:tracePt t="12671" x="4514850" y="3892550"/>
          <p14:tracePt t="12690" x="4489450" y="3892550"/>
          <p14:tracePt t="12690" x="4476750" y="3898900"/>
          <p14:tracePt t="12705" x="4457700" y="3898900"/>
          <p14:tracePt t="12705" x="4445000" y="3898900"/>
          <p14:tracePt t="12722" x="4425950" y="3898900"/>
          <p14:tracePt t="12722" x="4419600" y="3898900"/>
          <p14:tracePt t="12738" x="4406900" y="3898900"/>
          <p14:tracePt t="12738" x="4394200" y="3898900"/>
          <p14:tracePt t="12738" x="4387850" y="3898900"/>
          <p14:tracePt t="12757" x="4381500" y="3898900"/>
          <p14:tracePt t="12769" x="4375150" y="3898900"/>
          <p14:tracePt t="12786" x="4368800" y="3905250"/>
          <p14:tracePt t="12803" x="4375150" y="3898900"/>
          <p14:tracePt t="12832" x="4381500" y="3898900"/>
          <p14:tracePt t="12841" x="4394200" y="3892550"/>
          <p14:tracePt t="12853" x="4400550" y="3886200"/>
          <p14:tracePt t="12853" x="4419600" y="3867150"/>
          <p14:tracePt t="12871" x="4432300" y="3860800"/>
          <p14:tracePt t="12871" x="4445000" y="3848100"/>
          <p14:tracePt t="12889" x="4451350" y="3841750"/>
          <p14:tracePt t="12889" x="4464050" y="3829050"/>
          <p14:tracePt t="12905" x="4470400" y="3822700"/>
          <p14:tracePt t="12905" x="4483100" y="3810000"/>
          <p14:tracePt t="12921" x="4489450" y="3797300"/>
          <p14:tracePt t="12921" x="4514850" y="3771900"/>
          <p14:tracePt t="12938" x="4527550" y="3752850"/>
          <p14:tracePt t="12938" x="4540250" y="3733800"/>
          <p14:tracePt t="12955" x="4552950" y="3721100"/>
          <p14:tracePt t="12955" x="4565650" y="3695700"/>
          <p14:tracePt t="12972" x="4578350" y="3676650"/>
          <p14:tracePt t="12972" x="4603750" y="3625850"/>
          <p14:tracePt t="12989" x="4616450" y="3600450"/>
          <p14:tracePt t="12989" x="4622800" y="3568700"/>
          <p14:tracePt t="13006" x="4635500" y="3543300"/>
          <p14:tracePt t="13006" x="4641850" y="3517900"/>
          <p14:tracePt t="13022" x="4648200" y="3492500"/>
          <p14:tracePt t="13022" x="4648200" y="3473450"/>
          <p14:tracePt t="13039" x="4654550" y="3454400"/>
          <p14:tracePt t="13039" x="4654550" y="3441700"/>
          <p14:tracePt t="13039" x="4660900" y="3429000"/>
          <p14:tracePt t="13058" x="4660900" y="3422650"/>
          <p14:tracePt t="13070" x="4660900" y="3409950"/>
          <p14:tracePt t="13070" x="4673600" y="3397250"/>
          <p14:tracePt t="13089" x="4673600" y="3390900"/>
          <p14:tracePt t="13089" x="4679950" y="3378200"/>
          <p14:tracePt t="13106" x="4686300" y="3371850"/>
          <p14:tracePt t="13106" x="4692650" y="3359150"/>
          <p14:tracePt t="13122" x="4699000" y="3352800"/>
          <p14:tracePt t="13122" x="4705350" y="3340100"/>
          <p14:tracePt t="13122" x="4711700" y="3327400"/>
          <p14:tracePt t="13141" x="4718050" y="3314700"/>
          <p14:tracePt t="13154" x="4724400" y="3302000"/>
          <p14:tracePt t="13154" x="4730750" y="3282950"/>
          <p14:tracePt t="13173" x="4730750" y="3270250"/>
          <p14:tracePt t="13173" x="4730750" y="3257550"/>
          <p14:tracePt t="13189" x="4724400" y="3238500"/>
          <p14:tracePt t="13189" x="4724400" y="3225800"/>
          <p14:tracePt t="13206" x="4718050" y="3213100"/>
          <p14:tracePt t="13206" x="4711700" y="3194050"/>
          <p14:tracePt t="13222" x="4705350" y="3181350"/>
          <p14:tracePt t="13222" x="4699000" y="3149600"/>
          <p14:tracePt t="13239" x="4692650" y="3136900"/>
          <p14:tracePt t="13239" x="4686300" y="3124200"/>
          <p14:tracePt t="13256" x="4686300" y="3111500"/>
          <p14:tracePt t="13256" x="4679950" y="3098800"/>
          <p14:tracePt t="13273" x="4673600" y="3092450"/>
          <p14:tracePt t="13273" x="4667250" y="3073400"/>
          <p14:tracePt t="13290" x="4660900" y="3067050"/>
          <p14:tracePt t="13290" x="4660900" y="3060700"/>
          <p14:tracePt t="13306" x="4654550" y="3060700"/>
          <p14:tracePt t="13321" x="4648200" y="3060700"/>
          <p14:tracePt t="13338" x="4648200" y="3073400"/>
          <p14:tracePt t="13338" x="4648200" y="3079750"/>
          <p14:tracePt t="13357" x="4648200" y="3098800"/>
          <p14:tracePt t="13357" x="4654550" y="3117850"/>
          <p14:tracePt t="13374" x="4660900" y="3136900"/>
          <p14:tracePt t="13374" x="4667250" y="3155950"/>
          <p14:tracePt t="13390" x="4673600" y="3181350"/>
          <p14:tracePt t="13390" x="4686300" y="3206750"/>
          <p14:tracePt t="13390" x="4699000" y="3232150"/>
          <p14:tracePt t="13409" x="4711700" y="3257550"/>
          <p14:tracePt t="13421" x="4724400" y="3282950"/>
          <p14:tracePt t="13421" x="4737100" y="3308350"/>
          <p14:tracePt t="13442" x="4768850" y="3352800"/>
          <p14:tracePt t="13442" x="4781550" y="3371850"/>
          <p14:tracePt t="13457" x="4800600" y="3390900"/>
          <p14:tracePt t="13457" x="4813300" y="3403600"/>
          <p14:tracePt t="13457" x="4832350" y="3422650"/>
          <p14:tracePt t="13477" x="4851400" y="3435350"/>
          <p14:tracePt t="13488" x="4864100" y="3441700"/>
          <p14:tracePt t="13488" x="4883150" y="3454400"/>
          <p14:tracePt t="13488" x="4902200" y="3460750"/>
          <p14:tracePt t="13508" x="4914900" y="3467100"/>
          <p14:tracePt t="13522" x="4933950" y="3473450"/>
          <p14:tracePt t="13522" x="4959350" y="3479800"/>
          <p14:tracePt t="13540" x="4972050" y="3486150"/>
          <p14:tracePt t="13540" x="4991100" y="3486150"/>
          <p14:tracePt t="13557" x="4997450" y="3492500"/>
          <p14:tracePt t="13557" x="5010150" y="3498850"/>
          <p14:tracePt t="13574" x="5022850" y="3498850"/>
          <p14:tracePt t="13574" x="5041900" y="3511550"/>
          <p14:tracePt t="13590" x="5054600" y="3517900"/>
          <p14:tracePt t="13590" x="5060950" y="3524250"/>
          <p14:tracePt t="13607" x="5067300" y="3530600"/>
          <p14:tracePt t="13607" x="5073650" y="3543300"/>
          <p14:tracePt t="13625" x="5080000" y="3549650"/>
          <p14:tracePt t="13625" x="5086350" y="3556000"/>
          <p14:tracePt t="13641" x="5092700" y="3562350"/>
          <p14:tracePt t="13641" x="5105400" y="3581400"/>
          <p14:tracePt t="13658" x="5111750" y="3587750"/>
          <p14:tracePt t="13658" x="5111750" y="3594100"/>
          <p14:tracePt t="13674" x="5111750" y="3600450"/>
          <p14:tracePt t="13674" x="5118100" y="3606800"/>
          <p14:tracePt t="13691" x="5118100" y="3619500"/>
          <p14:tracePt t="13691" x="5118100" y="3632200"/>
          <p14:tracePt t="13709" x="5124450" y="3638550"/>
          <p14:tracePt t="13709" x="5124450" y="3644900"/>
          <p14:tracePt t="13725" x="5124450" y="3651250"/>
          <p14:tracePt t="13725" x="5124450" y="3657600"/>
          <p14:tracePt t="13742" x="5130800" y="3663950"/>
          <p14:tracePt t="13757" x="5130800" y="3670300"/>
          <p14:tracePt t="13777" x="5130800" y="3676650"/>
          <p14:tracePt t="13800" x="5130800" y="3683000"/>
          <p14:tracePt t="13828" x="5124450" y="3683000"/>
          <p14:tracePt t="13876" x="5118100" y="3689350"/>
          <p14:tracePt t="13905" x="5118100" y="3695700"/>
          <p14:tracePt t="13913" x="5105400" y="3695700"/>
          <p14:tracePt t="13929" x="5105400" y="3702050"/>
          <p14:tracePt t="13929" x="5099050" y="3702050"/>
          <p14:tracePt t="13941" x="5092700" y="3708400"/>
          <p14:tracePt t="13957" x="5086350" y="3708400"/>
          <p14:tracePt t="13975" x="5080000" y="3708400"/>
          <p14:tracePt t="13997" x="5080000" y="3714750"/>
          <p14:tracePt t="14016" x="5067300" y="3714750"/>
          <p14:tracePt t="14025" x="5060950" y="3721100"/>
          <p14:tracePt t="14025" x="5054600" y="3721100"/>
          <p14:tracePt t="14042" x="5041900" y="3721100"/>
          <p14:tracePt t="14042" x="5035550" y="3727450"/>
          <p14:tracePt t="14042" x="5022850" y="3727450"/>
          <p14:tracePt t="14061" x="5010150" y="3727450"/>
          <p14:tracePt t="14074" x="4997450" y="3727450"/>
          <p14:tracePt t="14074" x="4978400" y="3740150"/>
          <p14:tracePt t="14094" x="4965700" y="3740150"/>
          <p14:tracePt t="14094" x="4953000" y="3746500"/>
          <p14:tracePt t="14109" x="4940300" y="3759200"/>
          <p14:tracePt t="14109" x="4927600" y="3765550"/>
          <p14:tracePt t="14126" x="4914900" y="3778250"/>
          <p14:tracePt t="14126" x="4902200" y="3784600"/>
          <p14:tracePt t="14142" x="4883150" y="3803650"/>
          <p14:tracePt t="14142" x="4870450" y="3816350"/>
          <p14:tracePt t="14142" x="4857750" y="3835400"/>
          <p14:tracePt t="14161" x="4851400" y="3854450"/>
          <p14:tracePt t="14174" x="4845050" y="3873500"/>
          <p14:tracePt t="14174" x="4826000" y="3905250"/>
          <p14:tracePt t="14192" x="4819650" y="3924300"/>
          <p14:tracePt t="14192" x="4819650" y="3937000"/>
          <p14:tracePt t="14209" x="4819650" y="3956050"/>
          <p14:tracePt t="14209" x="4813300" y="3968750"/>
          <p14:tracePt t="14226" x="4813300" y="3981450"/>
          <p14:tracePt t="14226" x="4819650" y="4013200"/>
          <p14:tracePt t="14243" x="4826000" y="4025900"/>
          <p14:tracePt t="14243" x="4832350" y="4044950"/>
          <p14:tracePt t="14259" x="4832350" y="4057650"/>
          <p14:tracePt t="14259" x="4838700" y="4070350"/>
          <p14:tracePt t="14276" x="4845050" y="4089400"/>
          <p14:tracePt t="14276" x="4845050" y="4102100"/>
          <p14:tracePt t="14293" x="4851400" y="4121150"/>
          <p14:tracePt t="14293" x="4864100" y="4152900"/>
          <p14:tracePt t="14309" x="4870450" y="4165600"/>
          <p14:tracePt t="14309" x="4876800" y="4178300"/>
          <p14:tracePt t="14326" x="4883150" y="4191000"/>
          <p14:tracePt t="14326" x="4883150" y="4203700"/>
          <p14:tracePt t="14343" x="4889500" y="4216400"/>
          <p14:tracePt t="14343" x="4889500" y="4222750"/>
          <p14:tracePt t="14343" x="4889500" y="4235450"/>
          <p14:tracePt t="14362" x="4889500" y="4248150"/>
          <p14:tracePt t="14362" x="4883150" y="4254500"/>
          <p14:tracePt t="14378" x="4883150" y="4267200"/>
          <p14:tracePt t="14378" x="4883150" y="4279900"/>
          <p14:tracePt t="14394" x="4876800" y="4292600"/>
          <p14:tracePt t="14394" x="4876800" y="4298950"/>
          <p14:tracePt t="14410" x="4870450" y="4311650"/>
          <p14:tracePt t="14410" x="4864100" y="4318000"/>
          <p14:tracePt t="14410" x="4864100" y="4330700"/>
          <p14:tracePt t="14429" x="4864100" y="4337050"/>
          <p14:tracePt t="14442" x="4857750" y="4343400"/>
          <p14:tracePt t="14442" x="4851400" y="4356100"/>
          <p14:tracePt t="14462" x="4845050" y="4362450"/>
          <p14:tracePt t="14462" x="4845050" y="4368800"/>
          <p14:tracePt t="14462" x="4845050" y="4375150"/>
          <p14:tracePt t="14481" x="4838700" y="4381500"/>
          <p14:tracePt t="14492" x="4832350" y="4387850"/>
          <p14:tracePt t="14508" x="4826000" y="4394200"/>
          <p14:tracePt t="14525" x="4826000" y="4400550"/>
          <p14:tracePt t="14542" x="4826000" y="4394200"/>
          <p14:tracePt t="14565" x="4826000" y="4387850"/>
          <p14:tracePt t="14575" x="4826000" y="4381500"/>
          <p14:tracePt t="14575" x="4826000" y="4375150"/>
          <p14:tracePt t="14594" x="4832350" y="4362450"/>
          <p14:tracePt t="14594" x="4832350" y="4349750"/>
          <p14:tracePt t="14611" x="4826000" y="4337050"/>
          <p14:tracePt t="14611" x="4826000" y="4330700"/>
          <p14:tracePt t="14627" x="4826000" y="4318000"/>
          <p14:tracePt t="14627" x="4819650" y="4311650"/>
          <p14:tracePt t="14644" x="4819650" y="4298950"/>
          <p14:tracePt t="14644" x="4813300" y="4273550"/>
          <p14:tracePt t="14662" x="4813300" y="4260850"/>
          <p14:tracePt t="14662" x="4806950" y="4241800"/>
          <p14:tracePt t="14678" x="4800600" y="4229100"/>
          <p14:tracePt t="14678" x="4800600" y="4216400"/>
          <p14:tracePt t="14694" x="4787900" y="4197350"/>
          <p14:tracePt t="14694" x="4781550" y="4184650"/>
          <p14:tracePt t="14711" x="4775200" y="4171950"/>
          <p14:tracePt t="14711" x="4762500" y="4159250"/>
          <p14:tracePt t="14711" x="4749800" y="4152900"/>
          <p14:tracePt t="14731" x="4737100" y="4140200"/>
          <p14:tracePt t="14743" x="4730750" y="4133850"/>
          <p14:tracePt t="14743" x="4705350" y="4127500"/>
          <p14:tracePt t="14761" x="4699000" y="4121150"/>
          <p14:tracePt t="14761" x="4686300" y="4121150"/>
          <p14:tracePt t="14778" x="4679950" y="4114800"/>
          <p14:tracePt t="14778" x="4673600" y="4114800"/>
          <p14:tracePt t="14795" x="4660900" y="4114800"/>
          <p14:tracePt t="14795" x="4654550" y="4114800"/>
          <p14:tracePt t="14795" x="4648200" y="4114800"/>
          <p14:tracePt t="14814" x="4641850" y="4121150"/>
          <p14:tracePt t="14830" x="4635500" y="4127500"/>
          <p14:tracePt t="14845" x="4635500" y="4133850"/>
          <p14:tracePt t="14845" x="4629150" y="4133850"/>
          <p14:tracePt t="14861" x="4629150" y="4140200"/>
          <p14:tracePt t="14861" x="4629150" y="4146550"/>
          <p14:tracePt t="14878" x="4629150" y="4152900"/>
          <p14:tracePt t="14878" x="4622800" y="4159250"/>
          <p14:tracePt t="14878" x="4622800" y="4165600"/>
          <p14:tracePt t="14898" x="4622800" y="4178300"/>
          <p14:tracePt t="14910" x="4629150" y="4184650"/>
          <p14:tracePt t="14910" x="4629150" y="4191000"/>
          <p14:tracePt t="14928" x="4629150" y="4197350"/>
          <p14:tracePt t="14928" x="4629150" y="4203700"/>
          <p14:tracePt t="14945" x="4635500" y="4210050"/>
          <p14:tracePt t="14945" x="4635500" y="4216400"/>
          <p14:tracePt t="14962" x="4635500" y="4229100"/>
          <p14:tracePt t="14962" x="4641850" y="4235450"/>
          <p14:tracePt t="14979" x="4641850" y="4241800"/>
          <p14:tracePt t="14979" x="4641850" y="4254500"/>
          <p14:tracePt t="14995" x="4648200" y="4260850"/>
          <p14:tracePt t="14995" x="4648200" y="4273550"/>
          <p14:tracePt t="15012" x="4654550" y="4286250"/>
          <p14:tracePt t="15012" x="4667250" y="4311650"/>
          <p14:tracePt t="15029" x="4667250" y="4324350"/>
          <p14:tracePt t="15029" x="4673600" y="4337050"/>
          <p14:tracePt t="15046" x="4679950" y="4343400"/>
          <p14:tracePt t="15046" x="4686300" y="4356100"/>
          <p14:tracePt t="15063" x="4686300" y="4362450"/>
          <p14:tracePt t="15063" x="4692650" y="4375150"/>
          <p14:tracePt t="15063" x="4692650" y="4381500"/>
          <p14:tracePt t="15081" x="4699000" y="4394200"/>
          <p14:tracePt t="15094" x="4699000" y="4406900"/>
          <p14:tracePt t="15094" x="4699000" y="4425950"/>
          <p14:tracePt t="15115" x="4699000" y="4438650"/>
          <p14:tracePt t="15115" x="4699000" y="4445000"/>
          <p14:tracePt t="15129" x="4699000" y="4457700"/>
          <p14:tracePt t="15129" x="4699000" y="4464050"/>
          <p14:tracePt t="15146" x="4699000" y="4470400"/>
          <p14:tracePt t="15146" x="4699000" y="4476750"/>
          <p14:tracePt t="15163" x="4699000" y="4483100"/>
          <p14:tracePt t="15163" x="4699000" y="4489450"/>
          <p14:tracePt t="15181" x="4699000" y="4495800"/>
          <p14:tracePt t="15194" x="4692650" y="4502150"/>
          <p14:tracePt t="15211" x="4692650" y="4514850"/>
          <p14:tracePt t="15211" x="4686300" y="4514850"/>
          <p14:tracePt t="15230" x="4686300" y="4527550"/>
          <p14:tracePt t="15244" x="4679950" y="4527550"/>
          <p14:tracePt t="15261" x="4686300" y="4514850"/>
          <p14:tracePt t="15329" x="4686300" y="4508500"/>
          <p14:tracePt t="15344" x="4692650" y="4502150"/>
          <p14:tracePt t="15353" x="4692650" y="4495800"/>
          <p14:tracePt t="15361" x="4699000" y="4483100"/>
          <p14:tracePt t="15361" x="4705350" y="4457700"/>
          <p14:tracePt t="15382" x="4711700" y="4445000"/>
          <p14:tracePt t="15382" x="4718050" y="4425950"/>
          <p14:tracePt t="15398" x="4724400" y="4406900"/>
          <p14:tracePt t="15398" x="4737100" y="4387850"/>
          <p14:tracePt t="15414" x="4743450" y="4362450"/>
          <p14:tracePt t="15414" x="4749800" y="4343400"/>
          <p14:tracePt t="15430" x="4756150" y="4318000"/>
          <p14:tracePt t="15430" x="4768850" y="4298950"/>
          <p14:tracePt t="15447" x="4775200" y="4279900"/>
          <p14:tracePt t="15447" x="4781550" y="4260850"/>
          <p14:tracePt t="15447" x="4787900" y="4241800"/>
          <p14:tracePt t="15466" x="4794250" y="4229100"/>
          <p14:tracePt t="15466" x="4800600" y="4210050"/>
          <p14:tracePt t="15482" x="4800600" y="4197350"/>
          <p14:tracePt t="15482" x="4806950" y="4178300"/>
          <p14:tracePt t="15498" x="4806950" y="4165600"/>
          <p14:tracePt t="15498" x="4813300" y="4146550"/>
          <p14:tracePt t="15513" x="4819650" y="4127500"/>
          <p14:tracePt t="15513" x="4819650" y="4114800"/>
          <p14:tracePt t="15513" x="4826000" y="4095750"/>
          <p14:tracePt t="15533" x="4826000" y="4083050"/>
          <p14:tracePt t="15546" x="4832350" y="4070350"/>
          <p14:tracePt t="15546" x="4832350" y="4044950"/>
          <p14:tracePt t="15564" x="4832350" y="4032250"/>
          <p14:tracePt t="15564" x="4832350" y="4025900"/>
          <p14:tracePt t="15581" x="4832350" y="4019550"/>
          <p14:tracePt t="15596" x="4832350" y="4013200"/>
          <p14:tracePt t="15613" x="4826000" y="4006850"/>
          <p14:tracePt t="15637" x="4819650" y="4006850"/>
          <p14:tracePt t="15669" x="4813300" y="4006850"/>
          <p14:tracePt t="15689" x="4806950" y="4013200"/>
          <p14:tracePt t="15705" x="4800600" y="4013200"/>
          <p14:tracePt t="15713" x="4794250" y="4019550"/>
          <p14:tracePt t="15721" x="4787900" y="4025900"/>
          <p14:tracePt t="15729" x="4781550" y="4025900"/>
          <p14:tracePt t="15729" x="4768850" y="4032250"/>
          <p14:tracePt t="15729" x="4756150" y="4038600"/>
          <p14:tracePt t="15750" x="4743450" y="4051300"/>
          <p14:tracePt t="15763" x="4730750" y="4057650"/>
          <p14:tracePt t="15763" x="4699000" y="4076700"/>
          <p14:tracePt t="15782" x="4679950" y="4089400"/>
          <p14:tracePt t="15782" x="4654550" y="4108450"/>
          <p14:tracePt t="15798" x="4629150" y="4127500"/>
          <p14:tracePt t="15798" x="4597400" y="4152900"/>
          <p14:tracePt t="15815" x="4565650" y="4178300"/>
          <p14:tracePt t="15815" x="4521200" y="4210050"/>
          <p14:tracePt t="15815" x="4483100" y="4241800"/>
          <p14:tracePt t="15834" x="4432300" y="4273550"/>
          <p14:tracePt t="15846" x="4375150" y="4311650"/>
          <p14:tracePt t="15846" x="4260850" y="4400550"/>
          <p14:tracePt t="15865" x="4191000" y="4451350"/>
          <p14:tracePt t="15865" x="4121150" y="4508500"/>
          <p14:tracePt t="15882" x="4051300" y="4559300"/>
          <p14:tracePt t="15882" x="3981450" y="4622800"/>
          <p14:tracePt t="15899" x="3911600" y="4679950"/>
          <p14:tracePt t="15899" x="3835400" y="4743450"/>
          <p14:tracePt t="15899" x="3765550" y="4800600"/>
          <p14:tracePt t="15918" x="3695700" y="4864100"/>
          <p14:tracePt t="15918" x="3632200" y="4921250"/>
          <p14:tracePt t="15932" x="3568700" y="4978400"/>
          <p14:tracePt t="15932" x="3505200" y="5041900"/>
          <p14:tracePt t="15949" x="3454400" y="5099050"/>
          <p14:tracePt t="16167" x="2374900" y="5911850"/>
          <p14:tracePt t="16167" x="2368550" y="5924550"/>
          <p14:tracePt t="16183" x="2362200" y="5930900"/>
          <p14:tracePt t="16183" x="2362200" y="5943600"/>
          <p14:tracePt t="16199" x="2355850" y="5956300"/>
          <p14:tracePt t="16199" x="2349500" y="5969000"/>
          <p14:tracePt t="16199" x="2343150" y="5981700"/>
          <p14:tracePt t="16219" x="2336800" y="5994400"/>
          <p14:tracePt t="16219" x="2336800" y="6013450"/>
          <p14:tracePt t="16234" x="2336800" y="6026150"/>
          <p14:tracePt t="16234" x="2330450" y="6038850"/>
          <p14:tracePt t="16250" x="2330450" y="6051550"/>
          <p14:tracePt t="16250" x="2330450" y="6057900"/>
          <p14:tracePt t="16267" x="2330450" y="6070600"/>
          <p14:tracePt t="16267" x="2330450" y="6083300"/>
          <p14:tracePt t="16267" x="2330450" y="6089650"/>
          <p14:tracePt t="16287" x="2336800" y="6096000"/>
          <p14:tracePt t="16298" x="2336800" y="6102350"/>
          <p14:tracePt t="16298" x="2336800" y="6115050"/>
          <p14:tracePt t="16318" x="2343150" y="6134100"/>
          <p14:tracePt t="16318" x="2343150" y="6146800"/>
          <p14:tracePt t="16334" x="2343150" y="6159500"/>
          <p14:tracePt t="16334" x="2343150" y="6172200"/>
          <p14:tracePt t="16350" x="2343150" y="6178550"/>
          <p14:tracePt t="16350" x="2343150" y="6191250"/>
          <p14:tracePt t="16367" x="2343150" y="6203950"/>
          <p14:tracePt t="16367" x="2343150" y="6210300"/>
          <p14:tracePt t="16367" x="2343150" y="6223000"/>
          <p14:tracePt t="16386" x="2349500" y="6235700"/>
          <p14:tracePt t="16405" x="2349500" y="6242050"/>
          <p14:tracePt t="16421" x="2349500" y="6248400"/>
          <p14:tracePt t="16437" x="2349500" y="6254750"/>
          <p14:tracePt t="16449" x="2349500" y="6261100"/>
          <p14:tracePt t="16449" x="2343150" y="6280150"/>
          <p14:tracePt t="16467" x="2336800" y="6280150"/>
          <p14:tracePt t="16467" x="2330450" y="6286500"/>
          <p14:tracePt t="16484" x="2324100" y="6292850"/>
          <p14:tracePt t="16484" x="2317750" y="6292850"/>
          <p14:tracePt t="16501" x="2311400" y="6292850"/>
          <p14:tracePt t="16501" x="2305050" y="6292850"/>
          <p14:tracePt t="16517" x="2298700" y="6292850"/>
          <p14:tracePt t="16517" x="2292350" y="6286500"/>
          <p14:tracePt t="16534" x="2286000" y="6286500"/>
          <p14:tracePt t="16534" x="2279650" y="6286500"/>
          <p14:tracePt t="16551" x="2279650" y="6292850"/>
          <p14:tracePt t="16551" x="2273300" y="6292850"/>
          <p14:tracePt t="16568" x="2260600" y="6292850"/>
          <p14:tracePt t="16568" x="2254250" y="6292850"/>
          <p14:tracePt t="16568" x="2247900" y="6286500"/>
          <p14:tracePt t="16587" x="2241550" y="6286500"/>
          <p14:tracePt t="16599" x="2228850" y="6286500"/>
          <p14:tracePt t="16599" x="2209800" y="6280150"/>
          <p14:tracePt t="16618" x="2197100" y="6273800"/>
          <p14:tracePt t="16618" x="2184400" y="6267450"/>
          <p14:tracePt t="16635" x="2165350" y="6261100"/>
          <p14:tracePt t="16635" x="2152650" y="6254750"/>
          <p14:tracePt t="16651" x="2133600" y="6248400"/>
          <p14:tracePt t="16651" x="2114550" y="6235700"/>
          <p14:tracePt t="16651" x="2095500" y="6223000"/>
          <p14:tracePt t="16670" x="2076450" y="6210300"/>
          <p14:tracePt t="16683" x="2051050" y="6197600"/>
          <p14:tracePt t="16683" x="2000250" y="6153150"/>
          <p14:tracePt t="16701" x="1981200" y="6127750"/>
          <p14:tracePt t="16701" x="1955800" y="6096000"/>
          <p14:tracePt t="16718" x="1936750" y="6070600"/>
          <p14:tracePt t="16718" x="1917700" y="6038850"/>
          <p14:tracePt t="16735" x="1898650" y="6000750"/>
          <p14:tracePt t="16735" x="1885950" y="5962650"/>
          <p14:tracePt t="16735" x="1873250" y="5930900"/>
          <p14:tracePt t="16754" x="1860550" y="5892800"/>
          <p14:tracePt t="16754" x="1854200" y="5861050"/>
          <p14:tracePt t="16768" x="1847850" y="5829300"/>
          <p14:tracePt t="16768" x="1841500" y="5797550"/>
          <p14:tracePt t="16785" x="1835150" y="5772150"/>
          <p14:tracePt t="16785" x="1835150" y="5746750"/>
          <p14:tracePt t="16802" x="1835150" y="5734050"/>
          <p14:tracePt t="16802" x="1841500" y="5702300"/>
          <p14:tracePt t="16819" x="1847850" y="5689600"/>
          <p14:tracePt t="16819" x="1854200" y="5683250"/>
          <p14:tracePt t="16836" x="1866900" y="5676900"/>
          <p14:tracePt t="16836" x="1879600" y="5670550"/>
          <p14:tracePt t="16852" x="1892300" y="5670550"/>
          <p14:tracePt t="16852" x="1911350" y="5670550"/>
          <p14:tracePt t="16869" x="1930400" y="5676900"/>
          <p14:tracePt t="16869" x="1981200" y="5689600"/>
          <p14:tracePt t="16886" x="2006600" y="5702300"/>
          <p14:tracePt t="16886" x="2038350" y="5715000"/>
          <p14:tracePt t="16903" x="2070100" y="5727700"/>
          <p14:tracePt t="16903" x="2108200" y="5746750"/>
          <p14:tracePt t="16919" x="2146300" y="5765800"/>
          <p14:tracePt t="16919" x="2184400" y="5791200"/>
          <p14:tracePt t="16919" x="2228850" y="5822950"/>
          <p14:tracePt t="16939" x="2266950" y="5854700"/>
          <p14:tracePt t="16950" x="2311400" y="5886450"/>
          <p14:tracePt t="16950" x="2393950" y="5956300"/>
          <p14:tracePt t="16970" x="2432050" y="5988050"/>
          <p14:tracePt t="16970" x="2463800" y="6026150"/>
          <p14:tracePt t="16987" x="2495550" y="6057900"/>
          <p14:tracePt t="16987" x="2527300" y="6089650"/>
          <p14:tracePt t="17003" x="2552700" y="6121400"/>
          <p14:tracePt t="17003" x="2571750" y="6153150"/>
          <p14:tracePt t="17003" x="2590800" y="6184900"/>
          <p14:tracePt t="17022" x="2609850" y="6216650"/>
          <p14:tracePt t="17034" x="2622550" y="6254750"/>
          <p14:tracePt t="17034" x="2628900" y="6286500"/>
          <p14:tracePt t="17034" x="2635250" y="6318250"/>
          <p14:tracePt t="17055" x="2635250" y="6356350"/>
          <p14:tracePt t="17055" x="2635250" y="6388100"/>
          <p14:tracePt t="17069" x="2628900" y="6426200"/>
          <p14:tracePt t="17069" x="2622550" y="6457950"/>
          <p14:tracePt t="17087" x="2609850" y="6489700"/>
          <p14:tracePt t="17087" x="2603500" y="6515100"/>
          <p14:tracePt t="17102" x="2590800" y="6540500"/>
          <p14:tracePt t="17102" x="2559050" y="6578600"/>
          <p14:tracePt t="17119" x="2540000" y="6597650"/>
          <p14:tracePt t="17135" x="2495550" y="6629400"/>
          <p14:tracePt t="17135" x="2476500" y="6635750"/>
          <p14:tracePt t="17153" x="2444750" y="6642100"/>
          <p14:tracePt t="17153" x="2419350" y="6648450"/>
          <p14:tracePt t="17169" x="2387600" y="6648450"/>
          <p14:tracePt t="17169" x="2324100" y="6635750"/>
          <p14:tracePt t="17187" x="2298700" y="6623050"/>
          <p14:tracePt t="17187" x="2266950" y="6604000"/>
          <p14:tracePt t="17204" x="2235200" y="6578600"/>
          <p14:tracePt t="17204" x="2203450" y="6546850"/>
          <p14:tracePt t="17220" x="2171700" y="6496050"/>
          <p14:tracePt t="17220" x="2139950" y="6445250"/>
          <p14:tracePt t="17220" x="2108200" y="6394450"/>
          <p14:tracePt t="17239" x="2076450" y="6337300"/>
          <p14:tracePt t="17239" x="2044700" y="6280150"/>
          <p14:tracePt t="17254" x="2012950" y="6223000"/>
          <p14:tracePt t="17254" x="1981200" y="6165850"/>
          <p14:tracePt t="17271" x="1949450" y="6115050"/>
          <p14:tracePt t="17271" x="1924050" y="6070600"/>
          <p14:tracePt t="17287" x="1898650" y="6019800"/>
          <p14:tracePt t="17287" x="1873250" y="5969000"/>
          <p14:tracePt t="17287" x="1854200" y="5924550"/>
          <p14:tracePt t="17306" x="1835150" y="5886450"/>
          <p14:tracePt t="17318" x="1822450" y="5848350"/>
          <p14:tracePt t="17318" x="1809750" y="5778500"/>
          <p14:tracePt t="17338" x="1803400" y="5746750"/>
          <p14:tracePt t="17338" x="1809750" y="5715000"/>
          <p14:tracePt t="17354" x="1816100" y="5689600"/>
          <p14:tracePt t="17354" x="1822450" y="5670550"/>
          <p14:tracePt t="17370" x="1835150" y="5645150"/>
          <p14:tracePt t="17370" x="1847850" y="5626100"/>
          <p14:tracePt t="17370" x="1866900" y="5613400"/>
          <p14:tracePt t="17390" x="1885950" y="5600700"/>
          <p14:tracePt t="17402" x="1905000" y="5600700"/>
          <p14:tracePt t="17402" x="1955800" y="5613400"/>
          <p14:tracePt t="17421" x="1987550" y="5626100"/>
          <p14:tracePt t="17421" x="2025650" y="5645150"/>
          <p14:tracePt t="17438" x="2063750" y="5670550"/>
          <p14:tracePt t="17438" x="2108200" y="5695950"/>
          <p14:tracePt t="17454" x="2152650" y="5721350"/>
          <p14:tracePt t="17454" x="2197100" y="5753100"/>
          <p14:tracePt t="17454" x="2241550" y="5784850"/>
          <p14:tracePt t="17475" x="2286000" y="5810250"/>
          <p14:tracePt t="17475" x="2324100" y="5842000"/>
          <p14:tracePt t="17488" x="2368550" y="5873750"/>
          <p14:tracePt t="17488" x="2400300" y="5905500"/>
          <p14:tracePt t="17504" x="2438400" y="5943600"/>
          <p14:tracePt t="17504" x="2470150" y="5975350"/>
          <p14:tracePt t="17521" x="2501900" y="6013450"/>
          <p14:tracePt t="17521" x="2552700" y="6089650"/>
          <p14:tracePt t="17538" x="2578100" y="6121400"/>
          <p14:tracePt t="17538" x="2597150" y="6159500"/>
          <p14:tracePt t="17554" x="2616200" y="6191250"/>
          <p14:tracePt t="17554" x="2635250" y="6229350"/>
          <p14:tracePt t="17571" x="2641600" y="6267450"/>
          <p14:tracePt t="17571" x="2654300" y="6299200"/>
          <p14:tracePt t="17588" x="2660650" y="6337300"/>
          <p14:tracePt t="17588" x="2660650" y="6369050"/>
          <p14:tracePt t="17588" x="2660650" y="6407150"/>
          <p14:tracePt t="17607" x="2660650" y="6438900"/>
          <p14:tracePt t="17619" x="2654300" y="6470650"/>
          <p14:tracePt t="17619" x="2635250" y="6521450"/>
          <p14:tracePt t="17638" x="2622550" y="6546850"/>
          <p14:tracePt t="17653" x="2584450" y="6572250"/>
          <p14:tracePt t="17670" x="2546350" y="6584950"/>
          <p14:tracePt t="17670" x="2520950" y="6591300"/>
          <p14:tracePt t="17670" x="2501900" y="6591300"/>
          <p14:tracePt t="17691" x="2476500" y="6591300"/>
          <p14:tracePt t="17703" x="2444750" y="6591300"/>
          <p14:tracePt t="17703" x="2381250" y="6578600"/>
          <p14:tracePt t="17721" x="2349500" y="6572250"/>
          <p14:tracePt t="17721" x="2311400" y="6559550"/>
          <p14:tracePt t="17738" x="2279650" y="6540500"/>
          <p14:tracePt t="17738" x="2241550" y="6515100"/>
          <p14:tracePt t="17755" x="2209800" y="6483350"/>
          <p14:tracePt t="17755" x="2171700" y="6438900"/>
          <p14:tracePt t="17755" x="2139950" y="6394450"/>
          <p14:tracePt t="17774" x="2101850" y="6350000"/>
          <p14:tracePt t="17774" x="2070100" y="6305550"/>
          <p14:tracePt t="17788" x="2032000" y="6261100"/>
          <p14:tracePt t="17788" x="2000250" y="6216650"/>
          <p14:tracePt t="17805" x="1968500" y="6178550"/>
          <p14:tracePt t="17805" x="1936750" y="6146800"/>
          <p14:tracePt t="17822" x="1905000" y="6121400"/>
          <p14:tracePt t="17822" x="1847850" y="6064250"/>
          <p14:tracePt t="17839" x="1822450" y="6032500"/>
          <p14:tracePt t="17839" x="1797050" y="6007100"/>
          <p14:tracePt t="17855" x="1778000" y="5975350"/>
          <p14:tracePt t="17855" x="1752600" y="5943600"/>
          <p14:tracePt t="17872" x="1733550" y="5911850"/>
          <p14:tracePt t="17872" x="1720850" y="5880100"/>
          <p14:tracePt t="17889" x="1714500" y="5854700"/>
          <p14:tracePt t="17889" x="1701800" y="5797550"/>
          <p14:tracePt t="17906" x="1701800" y="5772150"/>
          <p14:tracePt t="17906" x="1708150" y="5753100"/>
          <p14:tracePt t="17923" x="1714500" y="5727700"/>
          <p14:tracePt t="17923" x="1720850" y="5708650"/>
          <p14:tracePt t="17939" x="1733550" y="5695950"/>
          <p14:tracePt t="17939" x="1746250" y="5676900"/>
          <p14:tracePt t="17955" x="1765300" y="5670550"/>
          <p14:tracePt t="17955" x="1784350" y="5657850"/>
          <p14:tracePt t="17955" x="1803400" y="5657850"/>
          <p14:tracePt t="17975" x="1828800" y="5657850"/>
          <p14:tracePt t="17975" x="1854200" y="5664200"/>
          <p14:tracePt t="17990" x="1885950" y="5670550"/>
          <p14:tracePt t="17990" x="1924050" y="5683250"/>
          <p14:tracePt t="18007" x="1962150" y="5702300"/>
          <p14:tracePt t="18007" x="2006600" y="5727700"/>
          <p14:tracePt t="18023" x="2044700" y="5753100"/>
          <p14:tracePt t="18023" x="2089150" y="5778500"/>
          <p14:tracePt t="18023" x="2133600" y="5816600"/>
          <p14:tracePt t="18042" x="2178050" y="5848350"/>
          <p14:tracePt t="18054" x="2216150" y="5886450"/>
          <p14:tracePt t="18054" x="2260600" y="5918200"/>
          <p14:tracePt t="18054" x="2298700" y="5949950"/>
          <p14:tracePt t="18075" x="2330450" y="5988050"/>
          <p14:tracePt t="18075" x="2368550" y="6019800"/>
          <p14:tracePt t="18089" x="2400300" y="6051550"/>
          <p14:tracePt t="18089" x="2432050" y="6083300"/>
          <p14:tracePt t="18106" x="2457450" y="6115050"/>
          <p14:tracePt t="18106" x="2482850" y="6146800"/>
          <p14:tracePt t="18123" x="2501900" y="6178550"/>
          <p14:tracePt t="18123" x="2540000" y="6248400"/>
          <p14:tracePt t="18140" x="2546350" y="6286500"/>
          <p14:tracePt t="18140" x="2559050" y="6318250"/>
          <p14:tracePt t="18156" x="2565400" y="6356350"/>
          <p14:tracePt t="18156" x="2565400" y="6388100"/>
          <p14:tracePt t="18174" x="2559050" y="6426200"/>
          <p14:tracePt t="18174" x="2559050" y="6464300"/>
          <p14:tracePt t="18190" x="2552700" y="6489700"/>
          <p14:tracePt t="18190" x="2533650" y="6540500"/>
          <p14:tracePt t="18207" x="2527300" y="6565900"/>
          <p14:tracePt t="18222" x="2501900" y="6591300"/>
          <p14:tracePt t="18238" x="2470150" y="6610350"/>
          <p14:tracePt t="18255" x="2438400" y="6629400"/>
          <p14:tracePt t="18255" x="2387600" y="6635750"/>
          <p14:tracePt t="18274" x="2362200" y="6629400"/>
          <p14:tracePt t="18274" x="2336800" y="6623050"/>
          <p14:tracePt t="18291" x="2305050" y="6610350"/>
          <p14:tracePt t="18291" x="2273300" y="6597650"/>
          <p14:tracePt t="18307" x="2241550" y="6572250"/>
          <p14:tracePt t="18307" x="2209800" y="6546850"/>
          <p14:tracePt t="18323" x="2178050" y="6502400"/>
          <p14:tracePt t="18323" x="2146300" y="6451600"/>
          <p14:tracePt t="18323" x="2108200" y="6407150"/>
          <p14:tracePt t="18343" x="2076450" y="6356350"/>
          <p14:tracePt t="18355" x="2044700" y="6305550"/>
          <p14:tracePt t="18355" x="1974850" y="6210300"/>
          <p14:tracePt t="18374" x="1943100" y="6172200"/>
          <p14:tracePt t="18374" x="1911350" y="6134100"/>
          <p14:tracePt t="18390" x="1879600" y="6102350"/>
          <p14:tracePt t="18390" x="1854200" y="6070600"/>
          <p14:tracePt t="18407" x="1828800" y="6038850"/>
          <p14:tracePt t="18407" x="1803400" y="6000750"/>
          <p14:tracePt t="18407" x="1784350" y="5962650"/>
          <p14:tracePt t="18426" x="1765300" y="5924550"/>
          <p14:tracePt t="18426" x="1752600" y="5886450"/>
          <p14:tracePt t="18441" x="1746250" y="5854700"/>
          <p14:tracePt t="18441" x="1739900" y="5822950"/>
          <p14:tracePt t="18457" x="1733550" y="5791200"/>
          <p14:tracePt t="18457" x="1739900" y="5759450"/>
          <p14:tracePt t="18457" x="1746250" y="5740400"/>
          <p14:tracePt t="18477" x="1752600" y="5721350"/>
          <p14:tracePt t="18489" x="1758950" y="5708650"/>
          <p14:tracePt t="18489" x="1784350" y="5683250"/>
          <p14:tracePt t="18508" x="1797050" y="5676900"/>
          <p14:tracePt t="18508" x="1809750" y="5670550"/>
          <p14:tracePt t="18524" x="1835150" y="5670550"/>
          <p14:tracePt t="18524" x="1854200" y="5670550"/>
          <p14:tracePt t="18541" x="1885950" y="5683250"/>
          <p14:tracePt t="18541" x="1949450" y="5702300"/>
          <p14:tracePt t="18559" x="1987550" y="5721350"/>
          <p14:tracePt t="18559" x="2025650" y="5740400"/>
          <p14:tracePt t="18575" x="2070100" y="5765800"/>
          <p14:tracePt t="18575" x="2114550" y="5791200"/>
          <p14:tracePt t="18592" x="2152650" y="5816600"/>
          <p14:tracePt t="18592" x="2197100" y="5848350"/>
          <p14:tracePt t="18608" x="2235200" y="5873750"/>
          <p14:tracePt t="18608" x="2279650" y="5905500"/>
          <p14:tracePt t="18608" x="2317750" y="5937250"/>
          <p14:tracePt t="18627" x="2355850" y="5969000"/>
          <p14:tracePt t="18640" x="2393950" y="6007100"/>
          <p14:tracePt t="18640" x="2470150" y="6064250"/>
          <p14:tracePt t="18659" x="2501900" y="6096000"/>
          <p14:tracePt t="18659" x="2533650" y="6127750"/>
          <p14:tracePt t="18675" x="2559050" y="6159500"/>
          <p14:tracePt t="18675" x="2584450" y="6184900"/>
          <p14:tracePt t="18675" x="2603500" y="6203950"/>
          <p14:tracePt t="18694" x="2622550" y="6229350"/>
          <p14:tracePt t="18706" x="2635250" y="6254750"/>
          <p14:tracePt t="18706" x="2641600" y="6280150"/>
          <p14:tracePt t="18706" x="2647950" y="6305550"/>
          <p14:tracePt t="18727" x="2654300" y="6330950"/>
          <p14:tracePt t="18727" x="2647950" y="6350000"/>
          <p14:tracePt t="18742" x="2647950" y="6381750"/>
          <p14:tracePt t="18742" x="2635250" y="6413500"/>
          <p14:tracePt t="18759" x="2628900" y="6432550"/>
          <p14:tracePt t="18759" x="2622550" y="6457950"/>
          <p14:tracePt t="18775" x="2597150" y="6496050"/>
          <p14:tracePt t="18790" x="2565400" y="6527800"/>
          <p14:tracePt t="18807" x="2527300" y="6546850"/>
          <p14:tracePt t="18824" x="2489200" y="6559550"/>
          <p14:tracePt t="18824" x="2463800" y="6553200"/>
          <p14:tracePt t="18843" x="2438400" y="6553200"/>
          <p14:tracePt t="18843" x="2387600" y="6540500"/>
          <p14:tracePt t="18859" x="2355850" y="6521450"/>
          <p14:tracePt t="18859" x="2324100" y="6508750"/>
          <p14:tracePt t="18875" x="2292350" y="6489700"/>
          <p14:tracePt t="18875" x="2260600" y="6464300"/>
          <p14:tracePt t="18892" x="2228850" y="6432550"/>
          <p14:tracePt t="18892" x="2197100" y="6400800"/>
          <p14:tracePt t="18909" x="2165350" y="6369050"/>
          <p14:tracePt t="18909" x="2108200" y="6299200"/>
          <p14:tracePt t="18927" x="2076450" y="6261100"/>
          <p14:tracePt t="18927" x="2051050" y="6223000"/>
          <p14:tracePt t="18943" x="2019300" y="6184900"/>
          <p14:tracePt t="18943" x="1993900" y="6153150"/>
          <p14:tracePt t="18959" x="1962150" y="6115050"/>
          <p14:tracePt t="18959" x="1936750" y="6076950"/>
          <p14:tracePt t="18959" x="1911350" y="6038850"/>
          <p14:tracePt t="18979" x="1885950" y="6000750"/>
          <p14:tracePt t="18991" x="1866900" y="5962650"/>
          <p14:tracePt t="18991" x="1841500" y="5886450"/>
          <p14:tracePt t="19011" x="1828800" y="5848350"/>
          <p14:tracePt t="19011" x="1828800" y="5816600"/>
          <p14:tracePt t="19027" x="1828800" y="5784850"/>
          <p14:tracePt t="19027" x="1828800" y="5759450"/>
          <p14:tracePt t="19043" x="1835150" y="5727700"/>
          <p14:tracePt t="19043" x="1847850" y="5708650"/>
          <p14:tracePt t="19060" x="1860550" y="5689600"/>
          <p14:tracePt t="19060" x="1873250" y="5676900"/>
          <p14:tracePt t="19060" x="1892300" y="5664200"/>
          <p14:tracePt t="19079" x="1911350" y="5664200"/>
          <p14:tracePt t="19091" x="1943100" y="5670550"/>
          <p14:tracePt t="19091" x="2006600" y="5695950"/>
          <p14:tracePt t="19110" x="2044700" y="5721350"/>
          <p14:tracePt t="19110" x="2089150" y="5746750"/>
          <p14:tracePt t="19126" x="2133600" y="5778500"/>
          <p14:tracePt t="19126" x="2178050" y="5816600"/>
          <p14:tracePt t="19143" x="2222500" y="5848350"/>
          <p14:tracePt t="19143" x="2311400" y="5924550"/>
          <p14:tracePt t="19160" x="2355850" y="5962650"/>
          <p14:tracePt t="19160" x="2400300" y="6007100"/>
          <p14:tracePt t="19176" x="2438400" y="6045200"/>
          <p14:tracePt t="19176" x="2470150" y="6089650"/>
          <p14:tracePt t="19193" x="2508250" y="6127750"/>
          <p14:tracePt t="19193" x="2540000" y="6165850"/>
          <p14:tracePt t="19210" x="2565400" y="6210300"/>
          <p14:tracePt t="19210" x="2603500" y="6286500"/>
          <p14:tracePt t="19227" x="2622550" y="6324600"/>
          <p14:tracePt t="19227" x="2628900" y="6362700"/>
          <p14:tracePt t="19244" x="2635250" y="6394450"/>
          <p14:tracePt t="19244" x="2635250" y="6426200"/>
          <p14:tracePt t="19260" x="2635250" y="6457950"/>
          <p14:tracePt t="19260" x="2628900" y="6483350"/>
          <p14:tracePt t="19260" x="2622550" y="6508750"/>
          <p14:tracePt t="19279" x="2616200" y="6534150"/>
          <p14:tracePt t="19279" x="2609850" y="6553200"/>
          <p14:tracePt t="19294" x="2584450" y="6578600"/>
          <p14:tracePt t="19311" x="2559050" y="6597650"/>
          <p14:tracePt t="19326" x="2533650" y="6610350"/>
          <p14:tracePt t="19342" x="2514600" y="6610350"/>
          <p14:tracePt t="19359" x="2489200" y="6597650"/>
          <p14:tracePt t="19379" x="2476500" y="6572250"/>
          <p14:tracePt t="19398" x="2470150" y="6546850"/>
          <p14:tracePt t="19422" x="2470150" y="6521450"/>
          <p14:tracePt t="19454" x="2476500" y="6502400"/>
          <p14:tracePt t="19466" x="2482850" y="6470650"/>
          <p14:tracePt t="19482" x="2501900" y="6432550"/>
          <p14:tracePt t="19498" x="2514600" y="6413500"/>
          <p14:tracePt t="19509" x="2520950" y="6394450"/>
          <p14:tracePt t="19509" x="2552700" y="6350000"/>
          <p14:tracePt t="19528" x="2565400" y="6324600"/>
          <p14:tracePt t="19528" x="2584450" y="6305550"/>
          <p14:tracePt t="19545" x="2603500" y="6280150"/>
          <p14:tracePt t="19545" x="2622550" y="6261100"/>
          <p14:tracePt t="19561" x="2647950" y="6242050"/>
          <p14:tracePt t="19561" x="2711450" y="6197600"/>
          <p14:tracePt t="19579" x="2743200" y="6172200"/>
          <p14:tracePt t="19579" x="2774950" y="6146800"/>
          <p14:tracePt t="19595" x="2813050" y="6127750"/>
          <p14:tracePt t="19595" x="2851150" y="6108700"/>
          <p14:tracePt t="19612" x="2889250" y="6089650"/>
          <p14:tracePt t="19612" x="2927350" y="6070600"/>
          <p14:tracePt t="19628" x="2965450" y="6064250"/>
          <p14:tracePt t="19628" x="3003550" y="6057900"/>
          <p14:tracePt t="19628" x="3035300" y="6051550"/>
          <p14:tracePt t="19647" x="3067050" y="6051550"/>
          <p14:tracePt t="19660" x="3092450" y="6051550"/>
          <p14:tracePt t="19660" x="3143250" y="6057900"/>
          <p14:tracePt t="19679" x="3162300" y="6057900"/>
          <p14:tracePt t="19679" x="3181350" y="6057900"/>
          <p14:tracePt t="19695" x="3200400" y="6064250"/>
          <p14:tracePt t="19695" x="3206750" y="6070600"/>
          <p14:tracePt t="19712" x="3219450" y="6076950"/>
          <p14:tracePt t="19712" x="3219450" y="6083300"/>
          <p14:tracePt t="19712" x="3219450" y="6089650"/>
          <p14:tracePt t="19731" x="3213100" y="6096000"/>
          <p14:tracePt t="19743" x="3200400" y="6102350"/>
          <p14:tracePt t="19743" x="3168650" y="6121400"/>
          <p14:tracePt t="19762" x="3136900" y="6121400"/>
          <p14:tracePt t="19762" x="3105150" y="6127750"/>
          <p14:tracePt t="19779" x="3067050" y="6127750"/>
          <p14:tracePt t="19779" x="3028950" y="6121400"/>
          <p14:tracePt t="19795" x="2984500" y="6108700"/>
          <p14:tracePt t="19795" x="2940050" y="6096000"/>
          <p14:tracePt t="19795" x="2889250" y="6076950"/>
          <p14:tracePt t="19815" x="2838450" y="6051550"/>
          <p14:tracePt t="19815" x="2794000" y="6019800"/>
          <p14:tracePt t="19829" x="2743200" y="5981700"/>
          <p14:tracePt t="19829" x="2698750" y="5937250"/>
          <p14:tracePt t="19846" x="2660650" y="5892800"/>
          <p14:tracePt t="19846" x="2622550" y="5842000"/>
          <p14:tracePt t="19862" x="2584450" y="5797550"/>
          <p14:tracePt t="19862" x="2527300" y="5695950"/>
          <p14:tracePt t="19879" x="2501900" y="5645150"/>
          <p14:tracePt t="19879" x="2482850" y="5600700"/>
          <p14:tracePt t="19896" x="2463800" y="5549900"/>
          <p14:tracePt t="19896" x="2451100" y="5505450"/>
          <p14:tracePt t="19912" x="2444750" y="5461000"/>
          <p14:tracePt t="19912" x="2438400" y="5422900"/>
          <p14:tracePt t="19929" x="2444750" y="5378450"/>
          <p14:tracePt t="19929" x="2470150" y="5314950"/>
          <p14:tracePt t="19947" x="2482850" y="5283200"/>
          <p14:tracePt t="19947" x="2514600" y="5257800"/>
          <p14:tracePt t="19963" x="2546350" y="5245100"/>
          <p14:tracePt t="19963" x="2584450" y="5232400"/>
          <p14:tracePt t="19980" x="2622550" y="5226050"/>
          <p14:tracePt t="19980" x="2667000" y="5226050"/>
          <p14:tracePt t="19980" x="2717800" y="5232400"/>
          <p14:tracePt t="19998" x="2774950" y="5238750"/>
          <p14:tracePt t="20011" x="2825750" y="5251450"/>
          <p14:tracePt t="20011" x="2889250" y="5270500"/>
          <p14:tracePt t="20031" x="3003550" y="5308600"/>
          <p14:tracePt t="20031" x="3067050" y="5327650"/>
          <p14:tracePt t="20047" x="3130550" y="5353050"/>
          <p14:tracePt t="20047" x="3187700" y="5384800"/>
          <p14:tracePt t="20063" x="3244850" y="5410200"/>
          <p14:tracePt t="20063" x="3302000" y="5448300"/>
          <p14:tracePt t="20079" x="3352800" y="5480050"/>
          <p14:tracePt t="20079" x="3403600" y="5518150"/>
          <p14:tracePt t="20079" x="3448050" y="5556250"/>
          <p14:tracePt t="20099" x="3486150" y="5594350"/>
          <p14:tracePt t="20111" x="3517900" y="5632450"/>
          <p14:tracePt t="20111" x="3581400" y="5708650"/>
          <p14:tracePt t="20130" x="3600450" y="5746750"/>
          <p14:tracePt t="20130" x="3619500" y="5784850"/>
          <p14:tracePt t="20147" x="3632200" y="5822950"/>
          <p14:tracePt t="20147" x="3644900" y="5861050"/>
          <p14:tracePt t="20163" x="3644900" y="5892800"/>
          <p14:tracePt t="20163" x="3644900" y="5962650"/>
          <p14:tracePt t="20180" x="3632200" y="5988050"/>
          <p14:tracePt t="20180" x="3619500" y="6019800"/>
          <p14:tracePt t="20197" x="3606800" y="6045200"/>
          <p14:tracePt t="20197" x="3587750" y="6070600"/>
          <p14:tracePt t="20214" x="3562350" y="6096000"/>
          <p14:tracePt t="20214" x="3536950" y="6115050"/>
          <p14:tracePt t="20231" x="3505200" y="6140450"/>
          <p14:tracePt t="20231" x="3441700" y="6172200"/>
          <p14:tracePt t="20247" x="3397250" y="6184900"/>
          <p14:tracePt t="20247" x="3359150" y="6191250"/>
          <p14:tracePt t="20264" x="3308350" y="6197600"/>
          <p14:tracePt t="20264" x="3263900" y="6197600"/>
          <p14:tracePt t="20280" x="3213100" y="6197600"/>
          <p14:tracePt t="20280" x="3162300" y="6191250"/>
          <p14:tracePt t="20280" x="3105150" y="6178550"/>
          <p14:tracePt t="20299" x="3041650" y="6159500"/>
          <p14:tracePt t="20312" x="2984500" y="6134100"/>
          <p14:tracePt t="20312" x="2863850" y="6070600"/>
          <p14:tracePt t="20331" x="2800350" y="6019800"/>
          <p14:tracePt t="20331" x="2743200" y="5975350"/>
          <p14:tracePt t="20348" x="2686050" y="5918200"/>
          <p14:tracePt t="20348" x="2628900" y="5867400"/>
          <p14:tracePt t="20348" x="2578100" y="5816600"/>
          <p14:tracePt t="20366" x="2533650" y="5759450"/>
          <p14:tracePt t="20379" x="2495550" y="5702300"/>
          <p14:tracePt t="20379" x="2419350" y="5600700"/>
          <p14:tracePt t="20400" x="2393950" y="5549900"/>
          <p14:tracePt t="20400" x="2368550" y="5505450"/>
          <p14:tracePt t="20414" x="2355850" y="5454650"/>
          <p14:tracePt t="20414" x="2349500" y="5416550"/>
          <p14:tracePt t="20431" x="2349500" y="5372100"/>
          <p14:tracePt t="20431" x="2362200" y="5340350"/>
          <p14:tracePt t="20447" x="2381250" y="5314950"/>
          <p14:tracePt t="20447" x="2406650" y="5302250"/>
          <p14:tracePt t="20447" x="2438400" y="5302250"/>
          <p14:tracePt t="20467" x="2476500" y="5308600"/>
          <p14:tracePt t="20467" x="2514600" y="5321300"/>
          <p14:tracePt t="20481" x="2559050" y="5346700"/>
          <p14:tracePt t="20481" x="2609850" y="5384800"/>
          <p14:tracePt t="20498" x="2660650" y="5422900"/>
          <p14:tracePt t="20498" x="2711450" y="5461000"/>
          <p14:tracePt t="20515" x="2762250" y="5505450"/>
          <p14:tracePt t="20515" x="2813050" y="5549900"/>
          <p14:tracePt t="20531" x="2863850" y="5600700"/>
          <p14:tracePt t="20531" x="2946400" y="5683250"/>
          <p14:tracePt t="20548" x="2978150" y="5721350"/>
          <p14:tracePt t="20548" x="3003550" y="5753100"/>
          <p14:tracePt t="20565" x="3016250" y="5784850"/>
          <p14:tracePt t="20565" x="3028950" y="5810250"/>
          <p14:tracePt t="20582" x="3028950" y="5835650"/>
          <p14:tracePt t="20582" x="3022600" y="5861050"/>
          <p14:tracePt t="20599" x="3016250" y="5861050"/>
          <p14:tracePt t="20599" x="3009900" y="5861050"/>
          <p14:tracePt t="20615" x="2997200" y="5848350"/>
          <p14:tracePt t="20615" x="2984500" y="5835650"/>
          <p14:tracePt t="20632" x="2971800" y="5810250"/>
          <p14:tracePt t="20632" x="2959100" y="5784850"/>
          <p14:tracePt t="20649" x="2940050" y="5746750"/>
          <p14:tracePt t="20649" x="2927350" y="5702300"/>
          <p14:tracePt t="20649" x="2908300" y="5657850"/>
          <p14:tracePt t="20667" x="2889250" y="5600700"/>
          <p14:tracePt t="20667" x="2870200" y="5543550"/>
          <p14:tracePt t="20683" x="2857500" y="5473700"/>
          <p14:tracePt t="20683" x="2838450" y="5397500"/>
          <p14:tracePt t="20699" x="2825750" y="5308600"/>
          <p14:tracePt t="20699" x="2813050" y="5219700"/>
          <p14:tracePt t="20715" x="2800350" y="5124450"/>
          <p14:tracePt t="20715" x="2787650" y="5022850"/>
          <p14:tracePt t="20732" x="2781300" y="4914900"/>
          <p14:tracePt t="20732" x="2768600" y="4800600"/>
          <p14:tracePt t="20732" x="2768600" y="4686300"/>
          <p14:tracePt t="20751" x="2768600" y="4572000"/>
          <p14:tracePt t="20764" x="2768600" y="4457700"/>
          <p14:tracePt t="20764" x="2787650" y="4248150"/>
          <p14:tracePt t="20782" x="2800350" y="4146550"/>
          <p14:tracePt t="20782" x="2819400" y="4051300"/>
          <p14:tracePt t="20799" x="2838450" y="3956050"/>
          <p14:tracePt t="20799" x="2863850" y="3867150"/>
          <p14:tracePt t="20816" x="2889250" y="3778250"/>
          <p14:tracePt t="20816" x="2914650" y="3695700"/>
          <p14:tracePt t="20816" x="2933700" y="3613150"/>
          <p14:tracePt t="20835" x="2959100" y="3530600"/>
          <p14:tracePt t="20835" x="2978150" y="3460750"/>
          <p14:tracePt t="20849" x="2997200" y="3397250"/>
          <p14:tracePt t="20849" x="3016250" y="3333750"/>
          <p14:tracePt t="20866" x="3028950" y="3282950"/>
          <p14:tracePt t="20866" x="3041650" y="3238500"/>
          <p14:tracePt t="20883" x="3054350" y="3200400"/>
          <p14:tracePt t="20883" x="3086100" y="3143250"/>
          <p14:tracePt t="20899" x="3098800" y="3117850"/>
          <p14:tracePt t="20899" x="3105150" y="3098800"/>
          <p14:tracePt t="20916" x="3117850" y="3073400"/>
          <p14:tracePt t="20916" x="3117850" y="3054350"/>
          <p14:tracePt t="20932" x="3130550" y="3035300"/>
          <p14:tracePt t="20932" x="3136900" y="3009900"/>
          <p14:tracePt t="20950" x="3136900" y="2997200"/>
          <p14:tracePt t="20950" x="3149600" y="2965450"/>
          <p14:tracePt t="20966" x="3155950" y="2952750"/>
          <p14:tracePt t="20966" x="3155950" y="2946400"/>
          <p14:tracePt t="20984" x="3155950" y="2940050"/>
          <p14:tracePt t="20984" x="3162300" y="2927350"/>
          <p14:tracePt t="21000" x="3162300" y="2921000"/>
          <p14:tracePt t="21000" x="3162300" y="2914650"/>
          <p14:tracePt t="21016" x="3155950" y="2908300"/>
          <p14:tracePt t="21016" x="3149600" y="2901950"/>
          <p14:tracePt t="21016" x="3143250" y="2895600"/>
          <p14:tracePt t="21035" x="3136900" y="2889250"/>
          <p14:tracePt t="21048" x="3130550" y="2889250"/>
          <p14:tracePt t="21048" x="3111500" y="2895600"/>
          <p14:tracePt t="21067" x="3098800" y="2908300"/>
          <p14:tracePt t="21067" x="3079750" y="2914650"/>
          <p14:tracePt t="21083" x="3067050" y="2933700"/>
          <p14:tracePt t="21083" x="3054350" y="2946400"/>
          <p14:tracePt t="21100" x="3041650" y="2965450"/>
          <p14:tracePt t="21100" x="3022600" y="2984500"/>
          <p14:tracePt t="21100" x="3003550" y="3003550"/>
          <p14:tracePt t="21119" x="2990850" y="3022600"/>
          <p14:tracePt t="21131" x="2978150" y="3048000"/>
          <p14:tracePt t="21131" x="2946400" y="3092450"/>
          <p14:tracePt t="21150" x="2933700" y="3117850"/>
          <p14:tracePt t="21150" x="2914650" y="3143250"/>
          <p14:tracePt t="21167" x="2901950" y="3168650"/>
          <p14:tracePt t="21167" x="2882900" y="3194050"/>
          <p14:tracePt t="21183" x="2863850" y="3225800"/>
          <p14:tracePt t="21183" x="2832100" y="3282950"/>
          <p14:tracePt t="21200" x="2813050" y="3314700"/>
          <p14:tracePt t="21200" x="2800350" y="3352800"/>
          <p14:tracePt t="21217" x="2787650" y="3384550"/>
          <p14:tracePt t="21217" x="2774950" y="3416300"/>
          <p14:tracePt t="21233" x="2768600" y="3454400"/>
          <p14:tracePt t="21233" x="2762250" y="3486150"/>
          <p14:tracePt t="21251" x="2755900" y="3524250"/>
          <p14:tracePt t="21251" x="2755900" y="3600450"/>
          <p14:tracePt t="21267" x="2755900" y="3638550"/>
          <p14:tracePt t="21267" x="2762250" y="3683000"/>
          <p14:tracePt t="21284" x="2762250" y="3727450"/>
          <p14:tracePt t="21284" x="2768600" y="3771900"/>
          <p14:tracePt t="21301" x="2774950" y="3816350"/>
          <p14:tracePt t="21301" x="2781300" y="3860800"/>
          <p14:tracePt t="21301" x="2781300" y="3905250"/>
          <p14:tracePt t="21320" x="2787650" y="3943350"/>
          <p14:tracePt t="21320" x="2787650" y="3981450"/>
          <p14:tracePt t="21335" x="2787650" y="4019550"/>
          <p14:tracePt t="21335" x="2787650" y="4051300"/>
          <p14:tracePt t="21352" x="2794000" y="4083050"/>
          <p14:tracePt t="21352" x="2800350" y="4114800"/>
          <p14:tracePt t="21368" x="2806700" y="4146550"/>
          <p14:tracePt t="21368" x="2813050" y="4178300"/>
          <p14:tracePt t="21368" x="2819400" y="4210050"/>
          <p14:tracePt t="21387" x="2832100" y="4241800"/>
          <p14:tracePt t="21399" x="2844800" y="4279900"/>
          <p14:tracePt t="21399" x="2863850" y="4356100"/>
          <p14:tracePt t="21420" x="2876550" y="4394200"/>
          <p14:tracePt t="21420" x="2882900" y="4432300"/>
          <p14:tracePt t="21434" x="2895600" y="4476750"/>
          <p14:tracePt t="21434" x="2908300" y="4514850"/>
          <p14:tracePt t="21452" x="2927350" y="4546600"/>
          <p14:tracePt t="21452" x="2940050" y="4584700"/>
          <p14:tracePt t="21468" x="2959100" y="4622800"/>
          <p14:tracePt t="21468" x="2978150" y="4660900"/>
          <p14:tracePt t="21468" x="2997200" y="4699000"/>
          <p14:tracePt t="21468" x="3016250" y="4737100"/>
          <p14:tracePt t="21490" x="3035300" y="4781550"/>
          <p14:tracePt t="21500" x="3048000" y="4819650"/>
          <p14:tracePt t="21500" x="3067050" y="4864100"/>
          <p14:tracePt t="21518" x="3086100" y="4908550"/>
          <p14:tracePt t="21518" x="3105150" y="4953000"/>
          <p14:tracePt t="21535" x="3130550" y="4997450"/>
          <p14:tracePt t="21535" x="3168650" y="5080000"/>
          <p14:tracePt t="21552" x="3194050" y="5118100"/>
          <p14:tracePt t="21552" x="3219450" y="5156200"/>
          <p14:tracePt t="21568" x="3244850" y="5194300"/>
          <p14:tracePt t="21568" x="3270250" y="5232400"/>
          <p14:tracePt t="21585" x="3295650" y="5270500"/>
          <p14:tracePt t="21585" x="3321050" y="5308600"/>
          <p14:tracePt t="21602" x="3346450" y="5353050"/>
          <p14:tracePt t="21602" x="3397250" y="5435600"/>
          <p14:tracePt t="21619" x="3422650" y="5473700"/>
          <p14:tracePt t="21619" x="3448050" y="5511800"/>
          <p14:tracePt t="21636" x="3479800" y="5549900"/>
          <p14:tracePt t="21636" x="3511550" y="5581650"/>
          <p14:tracePt t="21652" x="3536950" y="5613400"/>
          <p14:tracePt t="21652" x="3568700" y="5645150"/>
          <p14:tracePt t="21652" x="3600450" y="5676900"/>
          <p14:tracePt t="21671" x="3632200" y="5702300"/>
          <p14:tracePt t="21683" x="3663950" y="5721350"/>
          <p14:tracePt t="21683" x="3727450" y="5772150"/>
          <p14:tracePt t="21703" x="3759200" y="5791200"/>
          <p14:tracePt t="21703" x="3790950" y="5816600"/>
          <p14:tracePt t="21719" x="3822700" y="5835650"/>
          <p14:tracePt t="21719" x="3860800" y="5854700"/>
          <p14:tracePt t="21736" x="3892550" y="5873750"/>
          <p14:tracePt t="21736" x="3924300" y="5892800"/>
          <p14:tracePt t="21752" x="3956050" y="5911850"/>
          <p14:tracePt t="21752" x="3994150" y="5924550"/>
          <p14:tracePt t="21752" x="4025900" y="5943600"/>
          <p14:tracePt t="21771" x="4064000" y="5956300"/>
          <p14:tracePt t="21784" x="4095750" y="5969000"/>
          <p14:tracePt t="21784" x="4165600" y="5988050"/>
          <p14:tracePt t="21802" x="4203700" y="6000750"/>
          <p14:tracePt t="21802" x="4235450" y="6013450"/>
          <p14:tracePt t="21819" x="4267200" y="6019800"/>
          <p14:tracePt t="21819" x="4298950" y="6026150"/>
          <p14:tracePt t="21836" x="4337050" y="6032500"/>
          <p14:tracePt t="21836" x="4400550" y="6038850"/>
          <p14:tracePt t="21853" x="4432300" y="6038850"/>
          <p14:tracePt t="21853" x="4464050" y="6038850"/>
          <p14:tracePt t="21869" x="4502150" y="6038850"/>
          <p14:tracePt t="21869" x="4533900" y="6032500"/>
          <p14:tracePt t="21886" x="4572000" y="6026150"/>
          <p14:tracePt t="21886" x="4610100" y="6019800"/>
          <p14:tracePt t="21903" x="4648200" y="6019800"/>
          <p14:tracePt t="21903" x="4737100" y="6000750"/>
          <p14:tracePt t="21920" x="4781550" y="5994400"/>
          <p14:tracePt t="21920" x="4826000" y="5988050"/>
          <p14:tracePt t="21937" x="4870450" y="5975350"/>
          <p14:tracePt t="21937" x="4921250" y="5969000"/>
          <p14:tracePt t="21953" x="4965700" y="5962650"/>
          <p14:tracePt t="21953" x="5010150" y="5949950"/>
          <p14:tracePt t="21953" x="5054600" y="5937250"/>
          <p14:tracePt t="21972" x="5105400" y="5930900"/>
          <p14:tracePt t="21972" x="5156200" y="5918200"/>
          <p14:tracePt t="21987" x="5200650" y="5905500"/>
          <p14:tracePt t="21987" x="5251450" y="5892800"/>
          <p14:tracePt t="22004" x="5295900" y="5880100"/>
          <p14:tracePt t="22004" x="5346700" y="5867400"/>
          <p14:tracePt t="22020" x="5391150" y="5854700"/>
          <p14:tracePt t="22020" x="5441950" y="5842000"/>
          <p14:tracePt t="22020" x="5486400" y="5829300"/>
          <p14:tracePt t="22040" x="5530850" y="5810250"/>
          <p14:tracePt t="22052" x="5568950" y="5803900"/>
          <p14:tracePt t="22052" x="5613400" y="5791200"/>
          <p14:tracePt t="22071" x="5689600" y="5765800"/>
          <p14:tracePt t="22071" x="5727700" y="5759450"/>
          <p14:tracePt t="22087" x="5759450" y="5753100"/>
          <p14:tracePt t="22087" x="5791200" y="5740400"/>
          <p14:tracePt t="22104" x="5816600" y="5734050"/>
          <p14:tracePt t="22104" x="5848350" y="5721350"/>
          <p14:tracePt t="22120" x="5867400" y="5715000"/>
          <p14:tracePt t="22120" x="5892800" y="5702300"/>
          <p14:tracePt t="22120" x="5911850" y="5689600"/>
          <p14:tracePt t="22140" x="5930900" y="5676900"/>
          <p14:tracePt t="22140" x="5943600" y="5664200"/>
          <p14:tracePt t="22153" x="5962650" y="5651500"/>
          <p14:tracePt t="22153" x="5975350" y="5645150"/>
          <p14:tracePt t="22170" x="5988050" y="5638800"/>
          <p14:tracePt t="22170" x="6007100" y="5626100"/>
          <p14:tracePt t="22188" x="6019800" y="5619750"/>
          <p14:tracePt t="22188" x="6032500" y="5613400"/>
          <p14:tracePt t="22204" x="6045200" y="5613400"/>
          <p14:tracePt t="22204" x="6070600" y="5600700"/>
          <p14:tracePt t="22220" x="6076950" y="5600700"/>
          <p14:tracePt t="22220" x="6083300" y="5600700"/>
          <p14:tracePt t="22239" x="6089650" y="5594350"/>
          <p14:tracePt t="22252" x="6083300" y="5600700"/>
          <p14:tracePt t="22302" x="6076950" y="5607050"/>
          <p14:tracePt t="22318" x="6070600" y="5607050"/>
          <p14:tracePt t="22331" x="6064250" y="5613400"/>
          <p14:tracePt t="22347" x="6051550" y="5613400"/>
          <p14:tracePt t="22363" x="6045200" y="5613400"/>
          <p14:tracePt t="22379" x="6038850" y="5619750"/>
          <p14:tracePt t="22391" x="6032500" y="5626100"/>
          <p14:tracePt t="22407" x="6026150" y="5626100"/>
          <p14:tracePt t="22423" x="6019800" y="5626100"/>
          <p14:tracePt t="22439" x="6013450" y="5632450"/>
          <p14:tracePt t="22453" x="6007100" y="5632450"/>
          <p14:tracePt t="22453" x="5994400" y="5632450"/>
          <p14:tracePt t="22472" x="5988050" y="5632450"/>
          <p14:tracePt t="22472" x="5975350" y="5632450"/>
          <p14:tracePt t="22472" x="5956300" y="5632450"/>
          <p14:tracePt t="22492" x="5924550" y="5632450"/>
          <p14:tracePt t="22503" x="5892800" y="5632450"/>
          <p14:tracePt t="22503" x="5803900" y="5638800"/>
          <p14:tracePt t="22522" x="5746750" y="5638800"/>
          <p14:tracePt t="22522" x="5689600" y="5645150"/>
          <p14:tracePt t="22539" x="5619750" y="5651500"/>
          <p14:tracePt t="22539" x="5549900" y="5664200"/>
          <p14:tracePt t="22555" x="5480050" y="5670550"/>
          <p14:tracePt t="22555" x="5403850" y="5683250"/>
          <p14:tracePt t="22572" x="5327650" y="5689600"/>
          <p14:tracePt t="22572" x="5175250" y="5695950"/>
          <p14:tracePt t="22589" x="5099050" y="5695950"/>
          <p14:tracePt t="22589" x="5022850" y="5695950"/>
          <p14:tracePt t="22605" x="4946650" y="5689600"/>
          <p14:tracePt t="22605" x="4870450" y="5683250"/>
          <p14:tracePt t="22622" x="4800600" y="5670550"/>
          <p14:tracePt t="22622" x="4679950" y="5651500"/>
          <p14:tracePt t="22639" x="4622800" y="5632450"/>
          <p14:tracePt t="22639" x="4572000" y="5613400"/>
          <p14:tracePt t="22655" x="4527550" y="5588000"/>
          <p14:tracePt t="22655" x="4483100" y="5556250"/>
          <p14:tracePt t="22672" x="4438650" y="5524500"/>
          <p14:tracePt t="22672" x="4400550" y="5480050"/>
          <p14:tracePt t="22672" x="4356100" y="5435600"/>
          <p14:tracePt t="22692" x="4305300" y="5378450"/>
          <p14:tracePt t="22704" x="4254500" y="5321300"/>
          <p14:tracePt t="22704" x="4197350" y="5257800"/>
          <p14:tracePt t="22723" x="4076700" y="5130800"/>
          <p14:tracePt t="22723" x="4013200" y="5060950"/>
          <p14:tracePt t="22740" x="3949700" y="4997450"/>
          <p14:tracePt t="22740" x="3892550" y="4933950"/>
          <p14:tracePt t="22756" x="3829050" y="4876800"/>
          <p14:tracePt t="22756" x="3771900" y="4826000"/>
          <p14:tracePt t="22756" x="3708400" y="4768850"/>
          <p14:tracePt t="22775" x="3651250" y="4724400"/>
          <p14:tracePt t="22788" x="3600450" y="4673600"/>
          <p14:tracePt t="22788" x="3486150" y="4584700"/>
          <p14:tracePt t="22808" x="3435350" y="4546600"/>
          <p14:tracePt t="22808" x="3384550" y="4502150"/>
          <p14:tracePt t="22823" x="3333750" y="4457700"/>
          <p14:tracePt t="22823" x="3295650" y="4425950"/>
          <p14:tracePt t="22839" x="3257550" y="4387850"/>
          <p14:tracePt t="22839" x="3225800" y="4356100"/>
          <p14:tracePt t="22856" x="3200400" y="4324350"/>
          <p14:tracePt t="22856" x="3181350" y="4292600"/>
          <p14:tracePt t="22873" x="3168650" y="4267200"/>
          <p14:tracePt t="22873" x="3149600" y="4235450"/>
          <p14:tracePt t="22890" x="3143250" y="4222750"/>
          <p14:tracePt t="22890" x="3143250" y="4216400"/>
          <p14:tracePt t="22906" x="3143250" y="4210050"/>
          <p14:tracePt t="22921" x="3155950" y="4210050"/>
          <p14:tracePt t="22921" x="3175000" y="4222750"/>
          <p14:tracePt t="22940" x="3194050" y="4235450"/>
          <p14:tracePt t="22940" x="3213100" y="4241800"/>
          <p14:tracePt t="22956" x="3232150" y="4254500"/>
          <p14:tracePt t="22956" x="3257550" y="4273550"/>
          <p14:tracePt t="22974" x="3282950" y="4286250"/>
          <p14:tracePt t="22974" x="3308350" y="4305300"/>
          <p14:tracePt t="22990" x="3333750" y="4324350"/>
          <p14:tracePt t="22990" x="3384550" y="4375150"/>
          <p14:tracePt t="23007" x="3416300" y="4400550"/>
          <p14:tracePt t="23007" x="3448050" y="4425950"/>
          <p14:tracePt t="23024" x="3473450" y="4451350"/>
          <p14:tracePt t="23024" x="3511550" y="4483100"/>
          <p14:tracePt t="23040" x="3549650" y="4508500"/>
          <p14:tracePt t="23040" x="3581400" y="4533900"/>
          <p14:tracePt t="23040" x="3619500" y="4559300"/>
          <p14:tracePt t="23059" x="3657600" y="4591050"/>
          <p14:tracePt t="23072" x="3695700" y="4610100"/>
          <p14:tracePt t="23072" x="3771900" y="4654550"/>
          <p14:tracePt t="23091" x="3810000" y="4679950"/>
          <p14:tracePt t="23091" x="3841750" y="4705350"/>
          <p14:tracePt t="23107" x="3879850" y="4737100"/>
          <p14:tracePt t="23107" x="3917950" y="4762500"/>
          <p14:tracePt t="23124" x="3956050" y="4794250"/>
          <p14:tracePt t="23124" x="3994150" y="4826000"/>
          <p14:tracePt t="23140" x="4032250" y="4851400"/>
          <p14:tracePt t="23140" x="4064000" y="4883150"/>
          <p14:tracePt t="23140" x="4102100" y="4908550"/>
          <p14:tracePt t="23159" x="4127500" y="4927600"/>
          <p14:tracePt t="23159" x="4159250" y="4946650"/>
          <p14:tracePt t="23175" x="4178300" y="4965700"/>
          <p14:tracePt t="23175" x="4203700" y="4972050"/>
          <p14:tracePt t="23191" x="4222750" y="4984750"/>
          <p14:tracePt t="23191" x="4241800" y="4997450"/>
          <p14:tracePt t="23208" x="4254500" y="4997450"/>
          <p14:tracePt t="23208" x="4267200" y="5003800"/>
          <p14:tracePt t="23224" x="4279900" y="5010150"/>
          <p14:tracePt t="23224" x="4305300" y="5010150"/>
          <p14:tracePt t="23241" x="4318000" y="5010150"/>
          <p14:tracePt t="23241" x="4324350" y="5003800"/>
          <p14:tracePt t="23258" x="4337050" y="4997450"/>
          <p14:tracePt t="23258" x="4349750" y="4997450"/>
          <p14:tracePt t="23274" x="4362450" y="4991100"/>
          <p14:tracePt t="23274" x="4387850" y="4984750"/>
          <p14:tracePt t="23291" x="4406900" y="4984750"/>
          <p14:tracePt t="23291" x="4425950" y="4991100"/>
          <p14:tracePt t="23308" x="4445000" y="4997450"/>
          <p14:tracePt t="23308" x="4464050" y="5003800"/>
          <p14:tracePt t="23324" x="4489450" y="5016500"/>
          <p14:tracePt t="23324" x="4508500" y="5029200"/>
          <p14:tracePt t="23341" x="4527550" y="5041900"/>
          <p14:tracePt t="23341" x="4546600" y="5054600"/>
          <p14:tracePt t="23341" x="4565650" y="5067300"/>
          <p14:tracePt t="23360" x="4584700" y="5073650"/>
          <p14:tracePt t="23373" x="4597400" y="5080000"/>
          <p14:tracePt t="23373" x="4616450" y="5099050"/>
          <p14:tracePt t="23392" x="4622800" y="5105400"/>
          <p14:tracePt t="23392" x="4629150" y="5118100"/>
          <p14:tracePt t="23408" x="4629150" y="5137150"/>
          <p14:tracePt t="23408" x="4629150" y="5156200"/>
          <p14:tracePt t="23425" x="4629150" y="5175250"/>
          <p14:tracePt t="23425" x="4629150" y="5194300"/>
          <p14:tracePt t="23425" x="4622800" y="5213350"/>
          <p14:tracePt t="23449" x="4622800" y="5238750"/>
          <p14:tracePt t="23456" x="4616450" y="5251450"/>
          <p14:tracePt t="23456" x="4610100" y="5276850"/>
          <p14:tracePt t="23476" x="4603750" y="5283200"/>
          <p14:tracePt t="23476" x="4603750" y="5289550"/>
          <p14:tracePt t="23492" x="4597400" y="5295900"/>
          <p14:tracePt t="23492" x="4591050" y="5295900"/>
          <p14:tracePt t="23508" x="4578350" y="5295900"/>
          <p14:tracePt t="23508" x="4565650" y="5302250"/>
          <p14:tracePt t="23508" x="4546600" y="5302250"/>
          <p14:tracePt t="23528" x="4521200" y="5308600"/>
          <p14:tracePt t="23528" x="4502150" y="5308600"/>
          <p14:tracePt t="23542" x="4470400" y="5314950"/>
          <p14:tracePt t="23542" x="4445000" y="5314950"/>
          <p14:tracePt t="23559" x="4413250" y="5314950"/>
          <p14:tracePt t="23559" x="4387850" y="5308600"/>
          <p14:tracePt t="23575" x="4356100" y="5295900"/>
          <p14:tracePt t="23575" x="4298950" y="5251450"/>
          <p14:tracePt t="23592" x="4273550" y="5213350"/>
          <p14:tracePt t="23592" x="4248150" y="5168900"/>
          <p14:tracePt t="23609" x="4222750" y="5118100"/>
          <p14:tracePt t="23609" x="4197350" y="5060950"/>
          <p14:tracePt t="23625" x="4171950" y="4997450"/>
          <p14:tracePt t="23625" x="4146550" y="4927600"/>
          <p14:tracePt t="23642" x="4121150" y="4851400"/>
          <p14:tracePt t="23642" x="4089400" y="4705350"/>
          <p14:tracePt t="23659" x="4076700" y="4635500"/>
          <p14:tracePt t="23659" x="4070350" y="4565650"/>
          <p14:tracePt t="23676" x="4064000" y="4502150"/>
          <p14:tracePt t="23676" x="4064000" y="4445000"/>
          <p14:tracePt t="23693" x="4070350" y="4394200"/>
          <p14:tracePt t="23693" x="4083050" y="4343400"/>
          <p14:tracePt t="23709" x="4095750" y="4292600"/>
          <p14:tracePt t="23709" x="4114800" y="4248150"/>
          <p14:tracePt t="23709" x="4140200" y="4203700"/>
          <p14:tracePt t="23728" x="4159250" y="4165600"/>
          <p14:tracePt t="23741" x="4184650" y="4133850"/>
          <p14:tracePt t="23741" x="4229100" y="4083050"/>
          <p14:tracePt t="23759" x="4248150" y="4070350"/>
          <p14:tracePt t="23759" x="4260850" y="4064000"/>
          <p14:tracePt t="23775" x="4267200" y="4064000"/>
          <p14:tracePt t="23775" x="4273550" y="4070350"/>
          <p14:tracePt t="23793" x="4273550" y="4089400"/>
          <p14:tracePt t="23793" x="4273550" y="4108450"/>
          <p14:tracePt t="23793" x="4267200" y="4133850"/>
          <p14:tracePt t="23811" x="4260850" y="4159250"/>
          <p14:tracePt t="23824" x="4254500" y="4191000"/>
          <p14:tracePt t="23824" x="4235450" y="4235450"/>
          <p14:tracePt t="23843" x="4229100" y="4260850"/>
          <p14:tracePt t="23843" x="4216400" y="4279900"/>
          <p14:tracePt t="23860" x="4210050" y="4292600"/>
          <p14:tracePt t="23860" x="4203700" y="4305300"/>
          <p14:tracePt t="23877" x="4197350" y="4311650"/>
          <p14:tracePt t="23877" x="4184650" y="4324350"/>
          <p14:tracePt t="23893" x="4178300" y="4324350"/>
          <p14:tracePt t="23893" x="4171950" y="4324350"/>
          <p14:tracePt t="23910" x="4165600" y="4324350"/>
          <p14:tracePt t="23910" x="4152900" y="4324350"/>
          <p14:tracePt t="23926" x="4146550" y="4324350"/>
          <p14:tracePt t="23926" x="4140200" y="4318000"/>
          <p14:tracePt t="23943" x="4127500" y="4318000"/>
          <p14:tracePt t="23943" x="4114800" y="4305300"/>
          <p14:tracePt t="23960" x="4108450" y="4298950"/>
          <p14:tracePt t="23960" x="4108450" y="4286250"/>
          <p14:tracePt t="23977" x="4102100" y="4279900"/>
          <p14:tracePt t="23977" x="4102100" y="4260850"/>
          <p14:tracePt t="23993" x="4102100" y="4248150"/>
          <p14:tracePt t="23993" x="4102100" y="4210050"/>
          <p14:tracePt t="24012" x="4102100" y="4191000"/>
          <p14:tracePt t="24012" x="4102100" y="4171950"/>
          <p14:tracePt t="24028" x="4102100" y="4152900"/>
          <p14:tracePt t="24028" x="4108450" y="4140200"/>
          <p14:tracePt t="24044" x="4114800" y="4127500"/>
          <p14:tracePt t="24044" x="4121150" y="4114800"/>
          <p14:tracePt t="24061" x="4127500" y="4102100"/>
          <p14:tracePt t="24061" x="4133850" y="4095750"/>
          <p14:tracePt t="24077" x="4152900" y="4089400"/>
          <p14:tracePt t="24077" x="4165600" y="4083050"/>
          <p14:tracePt t="24077" x="4184650" y="4076700"/>
          <p14:tracePt t="24096" x="4210050" y="4070350"/>
          <p14:tracePt t="24109" x="4235450" y="4057650"/>
          <p14:tracePt t="24109" x="4292600" y="4038600"/>
          <p14:tracePt t="24128" x="4318000" y="4025900"/>
          <p14:tracePt t="24128" x="4349750" y="4013200"/>
          <p14:tracePt t="24144" x="4375150" y="4000500"/>
          <p14:tracePt t="24144" x="4406900" y="3987800"/>
          <p14:tracePt t="24160" x="4432300" y="3981450"/>
          <p14:tracePt t="24160" x="4457700" y="3968750"/>
          <p14:tracePt t="24160" x="4489450" y="3956050"/>
          <p14:tracePt t="24180" x="4514850" y="3949700"/>
          <p14:tracePt t="24180" x="4546600" y="3937000"/>
          <p14:tracePt t="24194" x="4572000" y="3917950"/>
          <p14:tracePt t="24194" x="4597400" y="3905250"/>
          <p14:tracePt t="24211" x="4622800" y="3886200"/>
          <p14:tracePt t="24211" x="4648200" y="3867150"/>
          <p14:tracePt t="24228" x="4673600" y="3848100"/>
          <p14:tracePt t="24228" x="4692650" y="3829050"/>
          <p14:tracePt t="24244" x="4705350" y="3816350"/>
          <p14:tracePt t="24244" x="4724400" y="3803650"/>
          <p14:tracePt t="24261" x="4718050" y="3810000"/>
          <p14:tracePt t="24283" x="4711700" y="3816350"/>
          <p14:tracePt t="24292" x="4699000" y="3822700"/>
          <p14:tracePt t="24292" x="4679950" y="3829050"/>
          <p14:tracePt t="24311" x="4667250" y="3835400"/>
          <p14:tracePt t="24311" x="4622800" y="3841750"/>
          <p14:tracePt t="24328" x="4603750" y="3841750"/>
          <p14:tracePt t="24328" x="4578350" y="3835400"/>
          <p14:tracePt t="24345" x="4552950" y="3829050"/>
          <p14:tracePt t="24345" x="4521200" y="3822700"/>
          <p14:tracePt t="24361" x="4483100" y="3810000"/>
          <p14:tracePt t="24361" x="4451350" y="3797300"/>
          <p14:tracePt t="24361" x="4413250" y="3784600"/>
          <p14:tracePt t="24380" x="4375150" y="3765550"/>
          <p14:tracePt t="24380" x="4337050" y="3746500"/>
          <p14:tracePt t="24395" x="4292600" y="3727450"/>
          <p14:tracePt t="24395" x="4254500" y="3708400"/>
          <p14:tracePt t="24412" x="4210050" y="3689350"/>
          <p14:tracePt t="24412" x="4171950" y="3663950"/>
          <p14:tracePt t="24428" x="4133850" y="3638550"/>
          <p14:tracePt t="24428" x="4095750" y="3606800"/>
          <p14:tracePt t="24445" x="4057650" y="3575050"/>
          <p14:tracePt t="24445" x="4025900" y="3536950"/>
          <p14:tracePt t="24445" x="3987800" y="3492500"/>
          <p14:tracePt t="24464" x="3956050" y="3448050"/>
          <p14:tracePt t="24464" x="3930650" y="3397250"/>
          <p14:tracePt t="24480" x="3905250" y="3346450"/>
          <p14:tracePt t="24480" x="3886200" y="3295650"/>
          <p14:tracePt t="24496" x="3867150" y="3244850"/>
          <p14:tracePt t="24496" x="3854450" y="3200400"/>
          <p14:tracePt t="24512" x="3848100" y="3149600"/>
          <p14:tracePt t="24512" x="3841750" y="3105150"/>
          <p14:tracePt t="24529" x="3835400" y="3067050"/>
          <p14:tracePt t="24529" x="3835400" y="3028950"/>
          <p14:tracePt t="24529" x="3841750" y="2997200"/>
          <p14:tracePt t="24548" x="3848100" y="2965450"/>
          <p14:tracePt t="24548" x="3854450" y="2940050"/>
          <p14:tracePt t="24562" x="3873500" y="2908300"/>
          <p14:tracePt t="24562" x="3886200" y="2876550"/>
          <p14:tracePt t="24579" x="3905250" y="2844800"/>
          <p14:tracePt t="24579" x="3930650" y="2819400"/>
          <p14:tracePt t="24596" x="3956050" y="2794000"/>
          <p14:tracePt t="24596" x="4019550" y="2743200"/>
          <p14:tracePt t="24613" x="4057650" y="2730500"/>
          <p14:tracePt t="24613" x="4089400" y="2724150"/>
          <p14:tracePt t="24629" x="4127500" y="2717800"/>
          <p14:tracePt t="24629" x="4159250" y="2724150"/>
          <p14:tracePt t="24646" x="4197350" y="2736850"/>
          <p14:tracePt t="24646" x="4229100" y="2749550"/>
          <p14:tracePt t="24663" x="4260850" y="2774950"/>
          <p14:tracePt t="24663" x="4324350" y="2825750"/>
          <p14:tracePt t="24680" x="4362450" y="2851150"/>
          <p14:tracePt t="24680" x="4394200" y="2882900"/>
          <p14:tracePt t="24696" x="4432300" y="2908300"/>
          <p14:tracePt t="24696" x="4470400" y="2933700"/>
          <p14:tracePt t="24712" x="4502150" y="2952750"/>
          <p14:tracePt t="24712" x="4540250" y="2965450"/>
          <p14:tracePt t="24729" x="4572000" y="2978150"/>
          <p14:tracePt t="24729" x="4603750" y="2984500"/>
          <p14:tracePt t="24729" x="4635500" y="2978150"/>
          <p14:tracePt t="24749" x="4667250" y="2971800"/>
          <p14:tracePt t="24761" x="4692650" y="2952750"/>
          <p14:tracePt t="24761" x="4737100" y="2914650"/>
          <p14:tracePt t="24780" x="4756150" y="2882900"/>
          <p14:tracePt t="24780" x="4775200" y="2857500"/>
          <p14:tracePt t="24796" x="4794250" y="2832100"/>
          <p14:tracePt t="24796" x="4806950" y="2800350"/>
          <p14:tracePt t="24813" x="4819650" y="2768600"/>
          <p14:tracePt t="24813" x="4832350" y="2730500"/>
          <p14:tracePt t="24813" x="4851400" y="2692400"/>
          <p14:tracePt t="24832" x="4864100" y="2647950"/>
          <p14:tracePt t="24844" x="4883150" y="2603500"/>
          <p14:tracePt t="24844" x="4927600" y="2501900"/>
          <p14:tracePt t="24863" x="4953000" y="2444750"/>
          <p14:tracePt t="24863" x="4984750" y="2393950"/>
          <p14:tracePt t="24879" x="5016500" y="2343150"/>
          <p14:tracePt t="24879" x="5048250" y="2305050"/>
          <p14:tracePt t="24897" x="5073650" y="2266950"/>
          <p14:tracePt t="24897" x="5137150" y="2216150"/>
          <p14:tracePt t="24913" x="5162550" y="2197100"/>
          <p14:tracePt t="24913" x="5194300" y="2190750"/>
          <p14:tracePt t="24930" x="5226050" y="2184400"/>
          <p14:tracePt t="24930" x="5264150" y="2178050"/>
          <p14:tracePt t="24946" x="5295900" y="2178050"/>
          <p14:tracePt t="24946" x="5334000" y="2178050"/>
          <p14:tracePt t="24964" x="5372100" y="2184400"/>
          <p14:tracePt t="24964" x="5454650" y="2216150"/>
          <p14:tracePt t="24981" x="5492750" y="2235200"/>
          <p14:tracePt t="24981" x="5537200" y="2260600"/>
          <p14:tracePt t="24997" x="5575300" y="2292350"/>
          <p14:tracePt t="24997" x="5613400" y="2324100"/>
          <p14:tracePt t="25013" x="5651500" y="2362200"/>
          <p14:tracePt t="25013" x="5689600" y="2400300"/>
          <p14:tracePt t="25013" x="5721350" y="2438400"/>
          <p14:tracePt t="25033" x="5753100" y="2482850"/>
          <p14:tracePt t="25033" x="5784850" y="2520950"/>
          <p14:tracePt t="25048" x="5810250" y="2559050"/>
          <p14:tracePt t="25048" x="5842000" y="2597150"/>
          <p14:tracePt t="25064" x="5867400" y="2635250"/>
          <p14:tracePt t="25064" x="5892800" y="2667000"/>
          <p14:tracePt t="25081" x="5911850" y="2705100"/>
          <p14:tracePt t="25081" x="5930900" y="2736850"/>
          <p14:tracePt t="25097" x="5949950" y="2762250"/>
          <p14:tracePt t="25097" x="5969000" y="2794000"/>
          <p14:tracePt t="25097" x="5981700" y="2819400"/>
          <p14:tracePt t="25116" x="5988050" y="2844800"/>
          <p14:tracePt t="25129" x="5994400" y="2863850"/>
          <p14:tracePt t="25129" x="5994400" y="2908300"/>
          <p14:tracePt t="25148" x="5988050" y="2933700"/>
          <p14:tracePt t="25148" x="5981700" y="2952750"/>
          <p14:tracePt t="25164" x="5969000" y="2978150"/>
          <p14:tracePt t="25164" x="5949950" y="3003550"/>
          <p14:tracePt t="25164" x="5937250" y="3028950"/>
          <p14:tracePt t="25184" x="5924550" y="3054350"/>
          <p14:tracePt t="25196" x="5905500" y="3079750"/>
          <p14:tracePt t="25196" x="5886450" y="3136900"/>
          <p14:tracePt t="25214" x="5880100" y="3162300"/>
          <p14:tracePt t="25214" x="5880100" y="3194050"/>
          <p14:tracePt t="25231" x="5886450" y="3219450"/>
          <p14:tracePt t="25231" x="5886450" y="3251200"/>
          <p14:tracePt t="25247" x="5899150" y="3282950"/>
          <p14:tracePt t="25247" x="5905500" y="3314700"/>
          <p14:tracePt t="25264" x="5924550" y="3340100"/>
          <p14:tracePt t="25264" x="5956300" y="3397250"/>
          <p14:tracePt t="25281" x="5975350" y="3422650"/>
          <p14:tracePt t="25281" x="5994400" y="3448050"/>
          <p14:tracePt t="25298" x="6013450" y="3473450"/>
          <p14:tracePt t="25298" x="6026150" y="3498850"/>
          <p14:tracePt t="25315" x="6045200" y="3524250"/>
          <p14:tracePt t="25315" x="6064250" y="3562350"/>
          <p14:tracePt t="25332" x="6064250" y="3581400"/>
          <p14:tracePt t="25332" x="6064250" y="3600450"/>
          <p14:tracePt t="25348" x="6051550" y="3619500"/>
          <p14:tracePt t="25348" x="6038850" y="3638550"/>
          <p14:tracePt t="25364" x="6019800" y="3651250"/>
          <p14:tracePt t="25364" x="5994400" y="3670300"/>
          <p14:tracePt t="25382" x="5969000" y="3689350"/>
          <p14:tracePt t="25382" x="5943600" y="3714750"/>
          <p14:tracePt t="25382" x="5918200" y="3740150"/>
          <p14:tracePt t="25401" x="5892800" y="3771900"/>
          <p14:tracePt t="25413" x="5873750" y="3803650"/>
          <p14:tracePt t="25413" x="5854700" y="3867150"/>
          <p14:tracePt t="25432" x="5854700" y="3898900"/>
          <p14:tracePt t="25432" x="5861050" y="3930650"/>
          <p14:tracePt t="25449" x="5873750" y="3956050"/>
          <p14:tracePt t="25449" x="5892800" y="3987800"/>
          <p14:tracePt t="25465" x="5918200" y="4019550"/>
          <p14:tracePt t="25465" x="5949950" y="4051300"/>
          <p14:tracePt t="25465" x="5981700" y="4083050"/>
          <p14:tracePt t="25485" x="6019800" y="4114800"/>
          <p14:tracePt t="25497" x="6064250" y="4152900"/>
          <p14:tracePt t="25497" x="6146800" y="4216400"/>
          <p14:tracePt t="25516" x="6191250" y="4254500"/>
          <p14:tracePt t="25516" x="6229350" y="4286250"/>
          <p14:tracePt t="25532" x="6273800" y="4318000"/>
          <p14:tracePt t="25532" x="6305550" y="4349750"/>
          <p14:tracePt t="25532" x="6337300" y="4387850"/>
          <p14:tracePt t="25552" x="6369050" y="4419600"/>
          <p14:tracePt t="25564" x="6388100" y="4451350"/>
          <p14:tracePt t="25564" x="6413500" y="4521200"/>
          <p14:tracePt t="25583" x="6419850" y="4559300"/>
          <p14:tracePt t="25583" x="6419850" y="4591050"/>
          <p14:tracePt t="25599" x="6413500" y="4629150"/>
          <p14:tracePt t="25599" x="6400800" y="4660900"/>
          <p14:tracePt t="25616" x="6388100" y="4692650"/>
          <p14:tracePt t="25616" x="6356350" y="4749800"/>
          <p14:tracePt t="25632" x="6337300" y="4775200"/>
          <p14:tracePt t="25632" x="6318250" y="4800600"/>
          <p14:tracePt t="25649" x="6292850" y="4819650"/>
          <p14:tracePt t="25649" x="6261100" y="4845050"/>
          <p14:tracePt t="25666" x="6229350" y="4864100"/>
          <p14:tracePt t="25666" x="6191250" y="4883150"/>
          <p14:tracePt t="25682" x="6153150" y="4902200"/>
          <p14:tracePt t="25682" x="6076950" y="4940300"/>
          <p14:tracePt t="25700" x="6038850" y="4965700"/>
          <p14:tracePt t="25700" x="6007100" y="4984750"/>
          <p14:tracePt t="25717" x="5969000" y="4997450"/>
          <p14:tracePt t="25717" x="5943600" y="5016500"/>
          <p14:tracePt t="25733" x="5911850" y="5035550"/>
          <p14:tracePt t="25733" x="5886450" y="5048250"/>
          <p14:tracePt t="25733" x="5854700" y="5060950"/>
          <p14:tracePt t="25752" x="5829300" y="5073650"/>
          <p14:tracePt t="25764" x="5797550" y="5086350"/>
          <p14:tracePt t="25764" x="5734050" y="5118100"/>
          <p14:tracePt t="25784" x="5708650" y="5137150"/>
          <p14:tracePt t="25784" x="5676900" y="5162550"/>
          <p14:tracePt t="25800" x="5651500" y="5187950"/>
          <p14:tracePt t="25800" x="5626100" y="5213350"/>
          <p14:tracePt t="25816" x="5607050" y="5238750"/>
          <p14:tracePt t="25816" x="5581650" y="5264150"/>
          <p14:tracePt t="25833" x="5562600" y="5289550"/>
          <p14:tracePt t="25833" x="5549900" y="5308600"/>
          <p14:tracePt t="25833" x="5530850" y="5327650"/>
          <p14:tracePt t="25852" x="5518150" y="5346700"/>
          <p14:tracePt t="25865" x="5499100" y="5353050"/>
          <p14:tracePt t="25865" x="5448300" y="5365750"/>
          <p14:tracePt t="25883" x="5416550" y="5365750"/>
          <p14:tracePt t="25883" x="5378450" y="5365750"/>
          <p14:tracePt t="25900" x="5334000" y="5353050"/>
          <p14:tracePt t="25900" x="5289550" y="5346700"/>
          <p14:tracePt t="25917" x="5238750" y="5334000"/>
          <p14:tracePt t="25917" x="5130800" y="5302250"/>
          <p14:tracePt t="25933" x="5073650" y="5283200"/>
          <p14:tracePt t="25933" x="5016500" y="5257800"/>
          <p14:tracePt t="25950" x="4965700" y="5238750"/>
          <p14:tracePt t="25950" x="4908550" y="5213350"/>
          <p14:tracePt t="25967" x="4857750" y="5194300"/>
          <p14:tracePt t="25967" x="4813300" y="5168900"/>
          <p14:tracePt t="25985" x="4762500" y="5149850"/>
          <p14:tracePt t="25985" x="4679950" y="5118100"/>
          <p14:tracePt t="26000" x="4648200" y="5105400"/>
          <p14:tracePt t="26000" x="4610100" y="5105400"/>
          <p14:tracePt t="26017" x="4584700" y="5105400"/>
          <p14:tracePt t="26017" x="4559300" y="5111750"/>
          <p14:tracePt t="26034" x="4533900" y="5124450"/>
          <p14:tracePt t="26034" x="4514850" y="5137150"/>
          <p14:tracePt t="26034" x="4502150" y="5149850"/>
          <p14:tracePt t="26053" x="4483100" y="5162550"/>
          <p14:tracePt t="26053" x="4470400" y="5175250"/>
          <p14:tracePt t="26068" x="4464050" y="5187950"/>
          <p14:tracePt t="26068" x="4451350" y="5194300"/>
          <p14:tracePt t="26084" x="4445000" y="5207000"/>
          <p14:tracePt t="26084" x="4432300" y="5213350"/>
          <p14:tracePt t="26101" x="4425950" y="5219700"/>
          <p14:tracePt t="26101" x="4413250" y="5219700"/>
          <p14:tracePt t="26101" x="4400550" y="5219700"/>
          <p14:tracePt t="26120" x="4387850" y="5226050"/>
          <p14:tracePt t="26132" x="4368800" y="5226050"/>
          <p14:tracePt t="26132" x="4324350" y="5226050"/>
          <p14:tracePt t="26153" x="4298950" y="5226050"/>
          <p14:tracePt t="26153" x="4273550" y="5232400"/>
          <p14:tracePt t="26168" x="4248150" y="5232400"/>
          <p14:tracePt t="26168" x="4222750" y="5238750"/>
          <p14:tracePt t="26185" x="4203700" y="5238750"/>
          <p14:tracePt t="26185" x="4184650" y="5245100"/>
          <p14:tracePt t="26201" x="4165600" y="5245100"/>
          <p14:tracePt t="26201" x="4152900" y="5245100"/>
          <p14:tracePt t="26201" x="4146550" y="5245100"/>
          <p14:tracePt t="26220" x="4152900" y="5251450"/>
          <p14:tracePt t="26240" x="4165600" y="5251450"/>
          <p14:tracePt t="26249" x="4178300" y="5257800"/>
          <p14:tracePt t="26249" x="4197350" y="5270500"/>
          <p14:tracePt t="26268" x="4216400" y="5283200"/>
          <p14:tracePt t="26268" x="4235450" y="5295900"/>
          <p14:tracePt t="26285" x="4267200" y="5308600"/>
          <p14:tracePt t="26285" x="4337050" y="5334000"/>
          <p14:tracePt t="26301" x="4381500" y="5340350"/>
          <p14:tracePt t="26301" x="4425950" y="5346700"/>
          <p14:tracePt t="26318" x="4470400" y="5346700"/>
          <p14:tracePt t="26318" x="4521200" y="5346700"/>
          <p14:tracePt t="26335" x="4572000" y="5346700"/>
          <p14:tracePt t="26335" x="4667250" y="5340350"/>
          <p14:tracePt t="26352" x="4711700" y="5340350"/>
          <p14:tracePt t="26352" x="4749800" y="5334000"/>
          <p14:tracePt t="26369" x="4781550" y="5327650"/>
          <p14:tracePt t="26369" x="4813300" y="5327650"/>
          <p14:tracePt t="26385" x="4838700" y="5321300"/>
          <p14:tracePt t="26385" x="4857750" y="5314950"/>
          <p14:tracePt t="26402" x="4876800" y="5308600"/>
          <p14:tracePt t="26402" x="4895850" y="5302250"/>
          <p14:tracePt t="26402" x="4908550" y="5295900"/>
          <p14:tracePt t="26421" x="4921250" y="5295900"/>
          <p14:tracePt t="26433" x="4927600" y="5289550"/>
          <p14:tracePt t="26433" x="4946650" y="5283200"/>
          <p14:tracePt t="26452" x="4953000" y="5276850"/>
          <p14:tracePt t="26452" x="4959350" y="5270500"/>
          <p14:tracePt t="26452" x="4965700" y="5270500"/>
          <p14:tracePt t="26473" x="4972050" y="5264150"/>
          <p14:tracePt t="26484" x="4978400" y="5257800"/>
          <p14:tracePt t="26484" x="4984750" y="5251450"/>
          <p14:tracePt t="26484" x="4991100" y="5251450"/>
          <p14:tracePt t="26505" x="4997450" y="5245100"/>
          <p14:tracePt t="26517" x="5010150" y="5238750"/>
          <p14:tracePt t="26517" x="5022850" y="5226050"/>
          <p14:tracePt t="26535" x="5035550" y="5219700"/>
          <p14:tracePt t="26535" x="5041900" y="5219700"/>
          <p14:tracePt t="26553" x="5048250" y="5213350"/>
          <p14:tracePt t="26553" x="5054600" y="5213350"/>
          <p14:tracePt t="26569" x="5060950" y="5213350"/>
          <p14:tracePt t="26569" x="5067300" y="5213350"/>
          <p14:tracePt t="26587" x="5080000" y="5213350"/>
          <p14:tracePt t="26601" x="5080000" y="5219700"/>
          <p14:tracePt t="26640" x="5067300" y="5226050"/>
          <p14:tracePt t="26651" x="5060950" y="5232400"/>
          <p14:tracePt t="26659" x="5054600" y="5232400"/>
          <p14:tracePt t="26667" x="5041900" y="5238750"/>
          <p14:tracePt t="26667" x="5035550" y="5245100"/>
          <p14:tracePt t="26686" x="5022850" y="5251450"/>
          <p14:tracePt t="26686" x="5010150" y="5251450"/>
          <p14:tracePt t="26703" x="4997450" y="5257800"/>
          <p14:tracePt t="26703" x="4959350" y="5270500"/>
          <p14:tracePt t="26721" x="4940300" y="5270500"/>
          <p14:tracePt t="26721" x="4921250" y="5276850"/>
          <p14:tracePt t="26737" x="4902200" y="5276850"/>
          <p14:tracePt t="26737" x="4883150" y="5276850"/>
          <p14:tracePt t="26753" x="4864100" y="5276850"/>
          <p14:tracePt t="26753" x="4838700" y="5276850"/>
          <p14:tracePt t="26753" x="4819650" y="5276850"/>
          <p14:tracePt t="26772" x="4800600" y="5270500"/>
          <p14:tracePt t="26785" x="4781550" y="5264150"/>
          <p14:tracePt t="26785" x="4743450" y="5251450"/>
          <p14:tracePt t="26804" x="4718050" y="5245100"/>
          <p14:tracePt t="26804" x="4705350" y="5232400"/>
          <p14:tracePt t="26820" x="4686300" y="5219700"/>
          <p14:tracePt t="26820" x="4673600" y="5200650"/>
          <p14:tracePt t="26837" x="4660900" y="5187950"/>
          <p14:tracePt t="26837" x="4654550" y="5168900"/>
          <p14:tracePt t="26853" x="4648200" y="5149850"/>
          <p14:tracePt t="26853" x="4648200" y="5130800"/>
          <p14:tracePt t="26853" x="4648200" y="5111750"/>
          <p14:tracePt t="26872" x="4654550" y="5086350"/>
          <p14:tracePt t="26885" x="4667250" y="5073650"/>
          <p14:tracePt t="26885" x="4699000" y="5035550"/>
          <p14:tracePt t="26904" x="4724400" y="5016500"/>
          <p14:tracePt t="26904" x="4749800" y="4997450"/>
          <p14:tracePt t="26920" x="4775200" y="4984750"/>
          <p14:tracePt t="26920" x="4806950" y="4972050"/>
          <p14:tracePt t="26937" x="4832350" y="4959350"/>
          <p14:tracePt t="26937" x="4908550" y="4946650"/>
          <p14:tracePt t="26954" x="4946650" y="4946650"/>
          <p14:tracePt t="26954" x="4984750" y="4946650"/>
          <p14:tracePt t="26970" x="5022850" y="4953000"/>
          <p14:tracePt t="26970" x="5067300" y="4959350"/>
          <p14:tracePt t="26987" x="5105400" y="4972050"/>
          <p14:tracePt t="26987" x="5143500" y="4984750"/>
          <p14:tracePt t="27004" x="5181600" y="4997450"/>
          <p14:tracePt t="27004" x="5238750" y="5022850"/>
          <p14:tracePt t="27021" x="5264150" y="5035550"/>
          <p14:tracePt t="27021" x="5289550" y="5041900"/>
          <p14:tracePt t="27038" x="5302250" y="5054600"/>
          <p14:tracePt t="27038" x="5314950" y="5067300"/>
          <p14:tracePt t="27054" x="5327650" y="5080000"/>
          <p14:tracePt t="27054" x="5327650" y="5092700"/>
          <p14:tracePt t="27054" x="5327650" y="5105400"/>
          <p14:tracePt t="27073" x="5327650" y="5118100"/>
          <p14:tracePt t="27073" x="5321300" y="5130800"/>
          <p14:tracePt t="27089" x="5308600" y="5143500"/>
          <p14:tracePt t="27089" x="5295900" y="5156200"/>
          <p14:tracePt t="27105" x="5276850" y="5168900"/>
          <p14:tracePt t="27105" x="5257800" y="5181600"/>
          <p14:tracePt t="27121" x="5232400" y="5187950"/>
          <p14:tracePt t="27121" x="5213350" y="5200650"/>
          <p14:tracePt t="27121" x="5181600" y="5207000"/>
          <p14:tracePt t="27141" x="5156200" y="5213350"/>
          <p14:tracePt t="27152" x="5124450" y="5213350"/>
          <p14:tracePt t="27152" x="5054600" y="5219700"/>
          <p14:tracePt t="27173" x="5022850" y="5213350"/>
          <p14:tracePt t="27173" x="4984750" y="5207000"/>
          <p14:tracePt t="27189" x="4946650" y="5207000"/>
          <p14:tracePt t="27189" x="4908550" y="5194300"/>
          <p14:tracePt t="27205" x="4876800" y="5187950"/>
          <p14:tracePt t="27205" x="4838700" y="5181600"/>
          <p14:tracePt t="27221" x="4800600" y="5168900"/>
          <p14:tracePt t="27221" x="4762500" y="5162550"/>
          <p14:tracePt t="27221" x="4724400" y="5149850"/>
          <p14:tracePt t="27241" x="4692650" y="5143500"/>
          <p14:tracePt t="27241" x="4654550" y="5137150"/>
          <p14:tracePt t="27255" x="4616450" y="5137150"/>
          <p14:tracePt t="27255" x="4584700" y="5130800"/>
          <p14:tracePt t="27271" x="4546600" y="5124450"/>
          <p14:tracePt t="27271" x="4514850" y="5118100"/>
          <p14:tracePt t="27289" x="4483100" y="5105400"/>
          <p14:tracePt t="27289" x="4451350" y="5099050"/>
          <p14:tracePt t="27305" x="4419600" y="5086350"/>
          <p14:tracePt t="27305" x="4362450" y="5060950"/>
          <p14:tracePt t="27321" x="4330700" y="5041900"/>
          <p14:tracePt t="27321" x="4298950" y="5022850"/>
          <p14:tracePt t="27339" x="4267200" y="5010150"/>
          <p14:tracePt t="27339" x="4229100" y="4991100"/>
          <p14:tracePt t="27355" x="4191000" y="4978400"/>
          <p14:tracePt t="27355" x="4102100" y="4953000"/>
          <p14:tracePt t="27372" x="4051300" y="4940300"/>
          <p14:tracePt t="27372" x="3994150" y="4933950"/>
          <p14:tracePt t="27389" x="3943350" y="4927600"/>
          <p14:tracePt t="27389" x="3886200" y="4921250"/>
          <p14:tracePt t="27405" x="3829050" y="4914900"/>
          <p14:tracePt t="27405" x="3771900" y="4908550"/>
          <p14:tracePt t="27422" x="3721100" y="4895850"/>
          <p14:tracePt t="27422" x="3625850" y="4883150"/>
          <p14:tracePt t="27441" x="3581400" y="4870450"/>
          <p14:tracePt t="27454" x="3543300" y="4864100"/>
          <p14:tracePt t="27454" x="3467100" y="4845050"/>
          <p14:tracePt t="27474" x="3435350" y="4832350"/>
          <p14:tracePt t="27474" x="3403600" y="4819650"/>
          <p14:tracePt t="27489" x="3378200" y="4806950"/>
          <p14:tracePt t="27489" x="3352800" y="4794250"/>
          <p14:tracePt t="27506" x="3327400" y="4781550"/>
          <p14:tracePt t="27506" x="3302000" y="4768850"/>
          <p14:tracePt t="27506" x="3282950" y="4756150"/>
          <p14:tracePt t="27524" x="3263900" y="4743450"/>
          <p14:tracePt t="27537" x="3251200" y="4737100"/>
          <p14:tracePt t="27537" x="3219450" y="4711700"/>
          <p14:tracePt t="27556" x="3206750" y="4705350"/>
          <p14:tracePt t="27556" x="3200400" y="4692650"/>
          <p14:tracePt t="27572" x="3187700" y="4679950"/>
          <p14:tracePt t="27572" x="3181350" y="4667250"/>
          <p14:tracePt t="27590" x="3175000" y="4654550"/>
          <p14:tracePt t="27590" x="3162300" y="4641850"/>
          <p14:tracePt t="27590" x="3155950" y="4629150"/>
          <p14:tracePt t="27609" x="3143250" y="4610100"/>
          <p14:tracePt t="27609" x="3136900" y="4597400"/>
          <p14:tracePt t="27623" x="3124200" y="4578350"/>
          <p14:tracePt t="27623" x="3111500" y="4565650"/>
          <p14:tracePt t="27640" x="3098800" y="4552950"/>
          <p14:tracePt t="27640" x="3092450" y="4540250"/>
          <p14:tracePt t="27656" x="3079750" y="4527550"/>
          <p14:tracePt t="27656" x="3073400" y="4502150"/>
          <p14:tracePt t="27673" x="3073400" y="4483100"/>
          <p14:tracePt t="27673" x="3079750" y="4470400"/>
          <p14:tracePt t="27691" x="3086100" y="4457700"/>
          <p14:tracePt t="27691" x="3105150" y="4438650"/>
          <p14:tracePt t="27706" x="3117850" y="4425950"/>
          <p14:tracePt t="27706" x="3143250" y="4419600"/>
          <p14:tracePt t="27723" x="3175000" y="4413250"/>
          <p14:tracePt t="27723" x="3238500" y="4419600"/>
          <p14:tracePt t="27741" x="3270250" y="4432300"/>
          <p14:tracePt t="27741" x="3302000" y="4451350"/>
          <p14:tracePt t="27757" x="3327400" y="4470400"/>
          <p14:tracePt t="27757" x="3359150" y="4495800"/>
          <p14:tracePt t="27773" x="3384550" y="4521200"/>
          <p14:tracePt t="27773" x="3403600" y="4546600"/>
          <p14:tracePt t="27773" x="3422650" y="4565650"/>
          <p14:tracePt t="27792" x="3435350" y="4591050"/>
          <p14:tracePt t="27805" x="3448050" y="4610100"/>
          <p14:tracePt t="27805" x="3454400" y="4641850"/>
          <p14:tracePt t="27825" x="3448050" y="4654550"/>
          <p14:tracePt t="27825" x="3441700" y="4667250"/>
          <p14:tracePt t="27840" x="3435350" y="4679950"/>
          <p14:tracePt t="27840" x="3422650" y="4686300"/>
          <p14:tracePt t="27856" x="3409950" y="4692650"/>
          <p14:tracePt t="27856" x="3397250" y="4699000"/>
          <p14:tracePt t="27873" x="3378200" y="4705350"/>
          <p14:tracePt t="27873" x="3365500" y="4705350"/>
          <p14:tracePt t="27873" x="3346450" y="4705350"/>
          <p14:tracePt t="27893" x="3333750" y="4699000"/>
          <p14:tracePt t="27905" x="3314700" y="4692650"/>
          <p14:tracePt t="27905" x="3295650" y="4673600"/>
          <p14:tracePt t="27924" x="3282950" y="4654550"/>
          <p14:tracePt t="27924" x="3276600" y="4641850"/>
          <p14:tracePt t="27941" x="3270250" y="4622800"/>
          <p14:tracePt t="27941" x="3263900" y="4610100"/>
          <p14:tracePt t="27957" x="3257550" y="4591050"/>
          <p14:tracePt t="27957" x="3251200" y="4565650"/>
          <p14:tracePt t="27974" x="3244850" y="4552950"/>
          <p14:tracePt t="27974" x="3238500" y="4540250"/>
          <p14:tracePt t="27991" x="3238500" y="4533900"/>
          <p14:tracePt t="27991" x="3232150" y="4527550"/>
          <p14:tracePt t="28008" x="3225800" y="4521200"/>
          <p14:tracePt t="28008" x="3219450" y="4514850"/>
          <p14:tracePt t="28024" x="3219450" y="4502150"/>
          <p14:tracePt t="28024" x="3219450" y="4476750"/>
          <p14:tracePt t="28041" x="3219450" y="4464050"/>
          <p14:tracePt t="28041" x="3225800" y="4451350"/>
          <p14:tracePt t="28058" x="3232150" y="4438650"/>
          <p14:tracePt t="28058" x="3232150" y="4425950"/>
          <p14:tracePt t="28074" x="3238500" y="4419600"/>
          <p14:tracePt t="28074" x="3244850" y="4413250"/>
          <p14:tracePt t="28092" x="3251200" y="4413250"/>
          <p14:tracePt t="28106" x="3257550" y="4419600"/>
          <p14:tracePt t="28106" x="3276600" y="4438650"/>
          <p14:tracePt t="28125" x="3289300" y="4457700"/>
          <p14:tracePt t="28125" x="3302000" y="4470400"/>
          <p14:tracePt t="28141" x="3314700" y="4483100"/>
          <p14:tracePt t="28141" x="3327400" y="4495800"/>
          <p14:tracePt t="28141" x="3346450" y="4514850"/>
          <p14:tracePt t="28160" x="3365500" y="4527550"/>
          <p14:tracePt t="28173" x="3384550" y="4546600"/>
          <p14:tracePt t="28173" x="3422650" y="4584700"/>
          <p14:tracePt t="28193" x="3441700" y="4603750"/>
          <p14:tracePt t="28193" x="3467100" y="4629150"/>
          <p14:tracePt t="28208" x="3486150" y="4654550"/>
          <p14:tracePt t="28208" x="3498850" y="4679950"/>
          <p14:tracePt t="28225" x="3517900" y="4705350"/>
          <p14:tracePt t="28225" x="3530600" y="4730750"/>
          <p14:tracePt t="28241" x="3549650" y="4749800"/>
          <p14:tracePt t="28241" x="3562350" y="4762500"/>
          <p14:tracePt t="28241" x="3575050" y="4775200"/>
          <p14:tracePt t="28260" x="3587750" y="4787900"/>
          <p14:tracePt t="28260" x="3594100" y="4794250"/>
          <p14:tracePt t="28275" x="3606800" y="4794250"/>
          <p14:tracePt t="28275" x="3613150" y="4787900"/>
          <p14:tracePt t="28291" x="3619500" y="4787900"/>
          <p14:tracePt t="28291" x="3625850" y="4787900"/>
          <p14:tracePt t="28308" x="3638550" y="4781550"/>
          <p14:tracePt t="28323" x="3638550" y="4768850"/>
          <p14:tracePt t="28323" x="3651250" y="4762500"/>
          <p14:tracePt t="28342" x="3657600" y="4762500"/>
          <p14:tracePt t="28357" x="3651250" y="4762500"/>
          <p14:tracePt t="28408" x="3638550" y="4768850"/>
          <p14:tracePt t="28416" x="3625850" y="4762500"/>
          <p14:tracePt t="28424" x="3613150" y="4756150"/>
          <p14:tracePt t="28424" x="3600450" y="4749800"/>
          <p14:tracePt t="28442" x="3581400" y="4737100"/>
          <p14:tracePt t="28442" x="3562350" y="4724400"/>
          <p14:tracePt t="28442" x="3536950" y="4705350"/>
          <p14:tracePt t="28461" x="3517900" y="4686300"/>
          <p14:tracePt t="28461" x="3492500" y="4660900"/>
          <p14:tracePt t="28477" x="3467100" y="4629150"/>
          <p14:tracePt t="38627" x="2171700" y="6496050"/>
          <p14:tracePt t="38627" x="2171700" y="6477000"/>
          <p14:tracePt t="38665" x="2171700" y="6394450"/>
        </p14:tracePtLst>
      </p14:laserTraceLst>
    </p:ext>
  </p:extLs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今回の目標と提出物</a:t>
            </a:r>
            <a:endParaRPr kumimoji="1" lang="ja-JP" altLang="en-US" dirty="0"/>
          </a:p>
        </p:txBody>
      </p:sp>
      <p:sp>
        <p:nvSpPr>
          <p:cNvPr id="3" name="正方形/長方形 2"/>
          <p:cNvSpPr/>
          <p:nvPr/>
        </p:nvSpPr>
        <p:spPr>
          <a:xfrm>
            <a:off x="395536" y="1536174"/>
            <a:ext cx="8280920" cy="4154984"/>
          </a:xfrm>
          <a:prstGeom prst="rect">
            <a:avLst/>
          </a:prstGeom>
        </p:spPr>
        <p:txBody>
          <a:bodyPr wrap="square">
            <a:spAutoFit/>
          </a:bodyPr>
          <a:lstStyle/>
          <a:p>
            <a:r>
              <a:rPr lang="ja-JP" altLang="en-US" dirty="0"/>
              <a:t>今回の</a:t>
            </a:r>
            <a:r>
              <a:rPr lang="ja-JP" altLang="en-US" dirty="0" smtClean="0"/>
              <a:t>目標</a:t>
            </a:r>
            <a:endParaRPr lang="en-US" altLang="ja-JP" dirty="0" smtClean="0"/>
          </a:p>
          <a:p>
            <a:r>
              <a:rPr lang="ja-JP" altLang="en-US" dirty="0"/>
              <a:t>　①　単子葉植物と双子葉植物の根の断面構造の違い</a:t>
            </a:r>
            <a:r>
              <a:rPr lang="ja-JP" altLang="en-US" dirty="0" smtClean="0"/>
              <a:t>を</a:t>
            </a:r>
            <a:endParaRPr lang="en-US" altLang="ja-JP" dirty="0" smtClean="0"/>
          </a:p>
          <a:p>
            <a:r>
              <a:rPr lang="ja-JP" altLang="en-US" dirty="0"/>
              <a:t>　</a:t>
            </a:r>
            <a:r>
              <a:rPr lang="ja-JP" altLang="en-US" dirty="0" smtClean="0"/>
              <a:t>　　スケッチ</a:t>
            </a:r>
            <a:r>
              <a:rPr lang="ja-JP" altLang="en-US" dirty="0"/>
              <a:t>によって把握する</a:t>
            </a:r>
            <a:r>
              <a:rPr lang="ja-JP" altLang="en-US" dirty="0" smtClean="0"/>
              <a:t>．</a:t>
            </a:r>
            <a:endParaRPr lang="en-US" altLang="ja-JP" dirty="0" smtClean="0"/>
          </a:p>
          <a:p>
            <a:endParaRPr lang="en-US" altLang="ja-JP" dirty="0"/>
          </a:p>
          <a:p>
            <a:r>
              <a:rPr lang="ja-JP" altLang="en-US" dirty="0" smtClean="0"/>
              <a:t>　②　茎</a:t>
            </a:r>
            <a:r>
              <a:rPr lang="ja-JP" altLang="en-US" dirty="0"/>
              <a:t>と根の断面構造の違い，特に中心柱の違いを把握する．</a:t>
            </a:r>
          </a:p>
          <a:p>
            <a:endParaRPr lang="en-US" altLang="ja-JP" dirty="0" smtClean="0"/>
          </a:p>
          <a:p>
            <a:r>
              <a:rPr lang="ja-JP" altLang="en-US" dirty="0"/>
              <a:t>　</a:t>
            </a:r>
            <a:r>
              <a:rPr lang="ja-JP" altLang="en-US" dirty="0" smtClean="0"/>
              <a:t>③　水中</a:t>
            </a:r>
            <a:r>
              <a:rPr lang="ja-JP" altLang="en-US" dirty="0"/>
              <a:t>に育つ植物の根の違いを観察し，環境にどう</a:t>
            </a:r>
            <a:r>
              <a:rPr lang="ja-JP" altLang="en-US" dirty="0" smtClean="0"/>
              <a:t>適応</a:t>
            </a:r>
            <a:endParaRPr lang="en-US" altLang="ja-JP" dirty="0" smtClean="0"/>
          </a:p>
          <a:p>
            <a:r>
              <a:rPr lang="ja-JP" altLang="en-US" dirty="0"/>
              <a:t>　</a:t>
            </a:r>
            <a:r>
              <a:rPr lang="ja-JP" altLang="en-US" dirty="0" smtClean="0"/>
              <a:t>　　して</a:t>
            </a:r>
            <a:r>
              <a:rPr lang="ja-JP" altLang="en-US" dirty="0"/>
              <a:t>いるかを考える</a:t>
            </a:r>
            <a:r>
              <a:rPr lang="ja-JP" altLang="en-US" dirty="0" smtClean="0"/>
              <a:t>．</a:t>
            </a:r>
            <a:endParaRPr lang="en-US" altLang="ja-JP" dirty="0" smtClean="0"/>
          </a:p>
          <a:p>
            <a:endParaRPr lang="ja-JP" altLang="en-US" dirty="0"/>
          </a:p>
          <a:p>
            <a:r>
              <a:rPr lang="ja-JP" altLang="en-US" dirty="0"/>
              <a:t>今回の提出物　</a:t>
            </a:r>
            <a:endParaRPr lang="en-US" altLang="ja-JP" dirty="0" smtClean="0"/>
          </a:p>
          <a:p>
            <a:r>
              <a:rPr lang="ja-JP" altLang="en-US" dirty="0"/>
              <a:t>　</a:t>
            </a:r>
            <a:r>
              <a:rPr lang="ja-JP" altLang="en-US" dirty="0" smtClean="0"/>
              <a:t>①</a:t>
            </a:r>
            <a:r>
              <a:rPr lang="ja-JP" altLang="en-US" dirty="0"/>
              <a:t>　根のスケッチを少なくとも２種以上について行う．</a:t>
            </a:r>
          </a:p>
        </p:txBody>
      </p:sp>
      <p:pic>
        <p:nvPicPr>
          <p:cNvPr id="4" name="オーディオ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521700" y="6235700"/>
            <a:ext cx="406400" cy="406400"/>
          </a:xfrm>
          <a:prstGeom prst="rect">
            <a:avLst/>
          </a:prstGeom>
        </p:spPr>
      </p:pic>
    </p:spTree>
    <p:extLst>
      <p:ext uri="{BB962C8B-B14F-4D97-AF65-F5344CB8AC3E}">
        <p14:creationId xmlns:p14="http://schemas.microsoft.com/office/powerpoint/2010/main" val="617688145"/>
      </p:ext>
    </p:extLst>
  </p:cSld>
  <p:clrMapOvr>
    <a:masterClrMapping/>
  </p:clrMapOvr>
  <mc:AlternateContent xmlns:mc="http://schemas.openxmlformats.org/markup-compatibility/2006">
    <mc:Choice xmlns:p14="http://schemas.microsoft.com/office/powerpoint/2010/main" Requires="p14">
      <p:transition spd="slow" p14:dur="2000" advTm="37237"/>
    </mc:Choice>
    <mc:Fallback>
      <p:transition spd="slow" advTm="3723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title"/>
          </p:nvPr>
        </p:nvSpPr>
        <p:spPr/>
        <p:txBody>
          <a:bodyPr/>
          <a:lstStyle/>
          <a:p>
            <a:r>
              <a:rPr lang="ja-JP" altLang="en-US" dirty="0" smtClean="0"/>
              <a:t>茎</a:t>
            </a:r>
            <a:r>
              <a:rPr lang="ja-JP" altLang="en-US" dirty="0"/>
              <a:t>と根の構造の違い</a:t>
            </a:r>
          </a:p>
        </p:txBody>
      </p:sp>
      <p:graphicFrame>
        <p:nvGraphicFramePr>
          <p:cNvPr id="73838" name="Group 110"/>
          <p:cNvGraphicFramePr>
            <a:graphicFrameLocks noGrp="1"/>
          </p:cNvGraphicFramePr>
          <p:nvPr>
            <p:extLst>
              <p:ext uri="{D42A27DB-BD31-4B8C-83A1-F6EECF244321}">
                <p14:modId xmlns:p14="http://schemas.microsoft.com/office/powerpoint/2010/main" val="99657054"/>
              </p:ext>
            </p:extLst>
          </p:nvPr>
        </p:nvGraphicFramePr>
        <p:xfrm>
          <a:off x="457200" y="1524000"/>
          <a:ext cx="8382000" cy="5069840"/>
        </p:xfrm>
        <a:graphic>
          <a:graphicData uri="http://schemas.openxmlformats.org/drawingml/2006/table">
            <a:tbl>
              <a:tblPr/>
              <a:tblGrid>
                <a:gridCol w="1450975"/>
                <a:gridCol w="2511425"/>
                <a:gridCol w="2209800"/>
                <a:gridCol w="2209800"/>
              </a:tblGrid>
              <a:tr h="4572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2000" b="0" i="0" u="none" strike="noStrike" cap="none" normalizeH="0" baseline="0" dirty="0" smtClean="0">
                        <a:ln>
                          <a:noFill/>
                        </a:ln>
                        <a:solidFill>
                          <a:schemeClr val="tx1"/>
                        </a:solidFill>
                        <a:effectLst/>
                        <a:latin typeface="Times New Roman" charset="0"/>
                        <a:ea typeface="ＭＳ Ｐゴシック" charset="-12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2000" b="0" i="0" u="none" strike="noStrike" cap="none" normalizeH="0" baseline="0" smtClean="0">
                          <a:ln>
                            <a:noFill/>
                          </a:ln>
                          <a:solidFill>
                            <a:schemeClr val="tx1"/>
                          </a:solidFill>
                          <a:effectLst/>
                          <a:latin typeface="Times New Roman" charset="0"/>
                          <a:ea typeface="ＭＳ Ｐゴシック" charset="-128"/>
                        </a:rPr>
                        <a:t>葉</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2000" b="0" i="0" u="none" strike="noStrike" cap="none" normalizeH="0" baseline="0" smtClean="0">
                          <a:ln>
                            <a:noFill/>
                          </a:ln>
                          <a:solidFill>
                            <a:schemeClr val="tx1"/>
                          </a:solidFill>
                          <a:effectLst/>
                          <a:latin typeface="Times New Roman" charset="0"/>
                          <a:ea typeface="ＭＳ Ｐゴシック" charset="-128"/>
                        </a:rPr>
                        <a:t>茎</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2000" b="0" i="0" u="none" strike="noStrike" cap="none" normalizeH="0" baseline="0" smtClean="0">
                          <a:ln>
                            <a:noFill/>
                          </a:ln>
                          <a:solidFill>
                            <a:schemeClr val="tx1"/>
                          </a:solidFill>
                          <a:effectLst/>
                          <a:latin typeface="Times New Roman" charset="0"/>
                          <a:ea typeface="ＭＳ Ｐゴシック" charset="-128"/>
                        </a:rPr>
                        <a:t>根</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588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2000" b="0" i="0" u="none" strike="noStrike" cap="none" normalizeH="0" baseline="0" smtClean="0">
                          <a:ln>
                            <a:noFill/>
                          </a:ln>
                          <a:solidFill>
                            <a:schemeClr val="tx1"/>
                          </a:solidFill>
                          <a:effectLst/>
                          <a:latin typeface="Times New Roman" charset="0"/>
                          <a:ea typeface="ＭＳ Ｐゴシック" charset="-128"/>
                        </a:rPr>
                        <a:t>方向性</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2000" b="0" i="0" u="none" strike="noStrike" cap="none" normalizeH="0" baseline="0" smtClean="0">
                          <a:ln>
                            <a:noFill/>
                          </a:ln>
                          <a:solidFill>
                            <a:schemeClr val="tx1"/>
                          </a:solidFill>
                          <a:effectLst/>
                          <a:latin typeface="Times New Roman" charset="0"/>
                          <a:ea typeface="ＭＳ Ｐゴシック" charset="-128"/>
                        </a:rPr>
                        <a:t>背腹性</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2000" b="0" i="1" u="none" strike="noStrike" cap="none" normalizeH="0" baseline="0" dirty="0" smtClean="0">
                          <a:ln>
                            <a:noFill/>
                          </a:ln>
                          <a:solidFill>
                            <a:schemeClr val="tx1"/>
                          </a:solidFill>
                          <a:effectLst/>
                          <a:latin typeface="Times New Roman" charset="0"/>
                          <a:ea typeface="ＭＳ Ｐゴシック" charset="-128"/>
                        </a:rPr>
                        <a:t>放射状</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2000" b="0" i="1" u="none" strike="noStrike" cap="none" normalizeH="0" baseline="0" dirty="0" smtClean="0">
                          <a:ln>
                            <a:noFill/>
                          </a:ln>
                          <a:solidFill>
                            <a:schemeClr val="tx1"/>
                          </a:solidFill>
                          <a:effectLst/>
                          <a:latin typeface="Times New Roman" charset="0"/>
                          <a:ea typeface="ＭＳ Ｐゴシック" charset="-128"/>
                        </a:rPr>
                        <a:t>放射状</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176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2000" b="0" i="0" u="none" strike="noStrike" cap="none" normalizeH="0" baseline="0" smtClean="0">
                          <a:ln>
                            <a:noFill/>
                          </a:ln>
                          <a:solidFill>
                            <a:schemeClr val="tx1"/>
                          </a:solidFill>
                          <a:effectLst/>
                          <a:latin typeface="Times New Roman" charset="0"/>
                          <a:ea typeface="ＭＳ Ｐゴシック" charset="-128"/>
                        </a:rPr>
                        <a:t>分裂能力</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2000" b="0" i="0" u="none" strike="noStrike" cap="none" normalizeH="0" baseline="0" smtClean="0">
                          <a:ln>
                            <a:noFill/>
                          </a:ln>
                          <a:solidFill>
                            <a:schemeClr val="tx1"/>
                          </a:solidFill>
                          <a:effectLst/>
                          <a:latin typeface="Times New Roman" charset="0"/>
                          <a:ea typeface="ＭＳ Ｐゴシック" charset="-128"/>
                        </a:rPr>
                        <a:t>無限には分裂できない</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2000" b="0" i="0" u="none" strike="noStrike" cap="none" normalizeH="0" baseline="0" dirty="0" smtClean="0">
                          <a:ln>
                            <a:noFill/>
                          </a:ln>
                          <a:solidFill>
                            <a:schemeClr val="tx1"/>
                          </a:solidFill>
                          <a:effectLst/>
                          <a:latin typeface="Times New Roman" charset="0"/>
                          <a:ea typeface="ＭＳ Ｐゴシック" charset="-128"/>
                        </a:rPr>
                        <a:t>茎頂分裂組織が無限に分裂する能力を持つ</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2000" b="0" i="0" u="none" strike="noStrike" cap="none" normalizeH="0" baseline="0" smtClean="0">
                          <a:ln>
                            <a:noFill/>
                          </a:ln>
                          <a:solidFill>
                            <a:schemeClr val="tx1"/>
                          </a:solidFill>
                          <a:effectLst/>
                          <a:latin typeface="Times New Roman" charset="0"/>
                          <a:ea typeface="ＭＳ Ｐゴシック" charset="-128"/>
                        </a:rPr>
                        <a:t>根端分裂組織が無限に分裂する能力を持つ</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128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2000" b="0" i="0" u="none" strike="noStrike" cap="none" normalizeH="0" baseline="0" smtClean="0">
                          <a:ln>
                            <a:noFill/>
                          </a:ln>
                          <a:solidFill>
                            <a:schemeClr val="tx1"/>
                          </a:solidFill>
                          <a:effectLst/>
                          <a:latin typeface="Times New Roman" charset="0"/>
                          <a:ea typeface="ＭＳ Ｐゴシック" charset="-128"/>
                        </a:rPr>
                        <a:t>分裂組織</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2000" b="0" i="0" u="none" strike="noStrike" cap="none" normalizeH="0" baseline="0" smtClean="0">
                          <a:ln>
                            <a:noFill/>
                          </a:ln>
                          <a:solidFill>
                            <a:schemeClr val="tx1"/>
                          </a:solidFill>
                          <a:effectLst/>
                          <a:latin typeface="Times New Roman" charset="0"/>
                          <a:ea typeface="ＭＳ Ｐゴシック" charset="-128"/>
                        </a:rPr>
                        <a:t>限定された分裂能力しかない</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2000" b="0" i="1" u="none" strike="noStrike" cap="none" normalizeH="0" baseline="0" dirty="0" smtClean="0">
                          <a:ln>
                            <a:noFill/>
                          </a:ln>
                          <a:solidFill>
                            <a:schemeClr val="tx1"/>
                          </a:solidFill>
                          <a:effectLst/>
                          <a:latin typeface="Times New Roman" charset="0"/>
                          <a:ea typeface="ＭＳ Ｐゴシック" charset="-128"/>
                        </a:rPr>
                        <a:t>外生的</a:t>
                      </a:r>
                      <a:r>
                        <a:rPr kumimoji="1" lang="ja-JP" altLang="en-US" sz="2000" b="0" i="0" u="none" strike="noStrike" cap="none" normalizeH="0" baseline="0" dirty="0" smtClean="0">
                          <a:ln>
                            <a:noFill/>
                          </a:ln>
                          <a:solidFill>
                            <a:schemeClr val="tx1"/>
                          </a:solidFill>
                          <a:effectLst/>
                          <a:latin typeface="Times New Roman" charset="0"/>
                          <a:ea typeface="ＭＳ Ｐゴシック" charset="-128"/>
                        </a:rPr>
                        <a:t>すなわち分裂組織は植物体の外に出ている</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2000" b="0" i="1" u="none" strike="noStrike" cap="none" normalizeH="0" baseline="0" dirty="0" smtClean="0">
                          <a:ln>
                            <a:noFill/>
                          </a:ln>
                          <a:solidFill>
                            <a:schemeClr val="tx1"/>
                          </a:solidFill>
                          <a:effectLst/>
                          <a:latin typeface="Times New Roman" charset="0"/>
                          <a:ea typeface="ＭＳ Ｐゴシック" charset="-128"/>
                        </a:rPr>
                        <a:t>内生的</a:t>
                      </a:r>
                      <a:r>
                        <a:rPr kumimoji="1" lang="ja-JP" altLang="en-US" sz="2000" b="0" i="0" u="none" strike="noStrike" cap="none" normalizeH="0" baseline="0" dirty="0" smtClean="0">
                          <a:ln>
                            <a:noFill/>
                          </a:ln>
                          <a:solidFill>
                            <a:schemeClr val="tx1"/>
                          </a:solidFill>
                          <a:effectLst/>
                          <a:latin typeface="Times New Roman" charset="0"/>
                          <a:ea typeface="ＭＳ Ｐゴシック" charset="-128"/>
                        </a:rPr>
                        <a:t>すなわち根冠によって分裂組織は保護されている</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128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2000" b="0" i="0" u="none" strike="noStrike" cap="none" normalizeH="0" baseline="0" smtClean="0">
                          <a:ln>
                            <a:noFill/>
                          </a:ln>
                          <a:solidFill>
                            <a:schemeClr val="tx1"/>
                          </a:solidFill>
                          <a:effectLst/>
                          <a:latin typeface="Times New Roman" charset="0"/>
                          <a:ea typeface="ＭＳ Ｐゴシック" charset="-128"/>
                        </a:rPr>
                        <a:t>中心柱</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2000" b="0" i="0" u="none" strike="noStrike" cap="none" normalizeH="0" baseline="0" smtClean="0">
                          <a:ln>
                            <a:noFill/>
                          </a:ln>
                          <a:solidFill>
                            <a:schemeClr val="tx1"/>
                          </a:solidFill>
                          <a:effectLst/>
                          <a:latin typeface="Times New Roman" charset="0"/>
                          <a:ea typeface="ＭＳ Ｐゴシック" charset="-128"/>
                        </a:rPr>
                        <a:t>ない</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2000" b="0" i="0" u="none" strike="noStrike" cap="none" normalizeH="0" baseline="0" smtClean="0">
                          <a:ln>
                            <a:noFill/>
                          </a:ln>
                          <a:solidFill>
                            <a:schemeClr val="tx1"/>
                          </a:solidFill>
                          <a:effectLst/>
                          <a:latin typeface="Times New Roman" charset="0"/>
                          <a:ea typeface="ＭＳ Ｐゴシック" charset="-128"/>
                        </a:rPr>
                        <a:t>真正中心柱あるいは不斉中心柱</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2000" b="0" i="0" u="none" strike="noStrike" cap="none" normalizeH="0" baseline="0" smtClean="0">
                          <a:ln>
                            <a:noFill/>
                          </a:ln>
                          <a:solidFill>
                            <a:schemeClr val="tx1"/>
                          </a:solidFill>
                          <a:effectLst/>
                          <a:latin typeface="Times New Roman" charset="0"/>
                          <a:ea typeface="ＭＳ Ｐゴシック" charset="-128"/>
                        </a:rPr>
                        <a:t>放射中心柱</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128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2000" b="0" i="0" u="none" strike="noStrike" cap="none" normalizeH="0" baseline="0" smtClean="0">
                          <a:ln>
                            <a:noFill/>
                          </a:ln>
                          <a:solidFill>
                            <a:schemeClr val="tx1"/>
                          </a:solidFill>
                          <a:effectLst/>
                          <a:latin typeface="Times New Roman" charset="0"/>
                          <a:ea typeface="ＭＳ Ｐゴシック" charset="-128"/>
                        </a:rPr>
                        <a:t>木部と師部</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2000" b="0" i="0" u="none" strike="noStrike" cap="none" normalizeH="0" baseline="0" smtClean="0">
                          <a:ln>
                            <a:noFill/>
                          </a:ln>
                          <a:solidFill>
                            <a:schemeClr val="tx1"/>
                          </a:solidFill>
                          <a:effectLst/>
                          <a:latin typeface="Times New Roman" charset="0"/>
                          <a:ea typeface="ＭＳ Ｐゴシック" charset="-128"/>
                        </a:rPr>
                        <a:t>木部は向軸側（表）</a:t>
                      </a:r>
                    </a:p>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2000" b="0" i="0" u="none" strike="noStrike" cap="none" normalizeH="0" baseline="0" smtClean="0">
                          <a:ln>
                            <a:noFill/>
                          </a:ln>
                          <a:solidFill>
                            <a:schemeClr val="tx1"/>
                          </a:solidFill>
                          <a:effectLst/>
                          <a:latin typeface="Times New Roman" charset="0"/>
                          <a:ea typeface="ＭＳ Ｐゴシック" charset="-128"/>
                        </a:rPr>
                        <a:t>師部は背軸側（裏）</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2000" b="0" i="0" u="none" strike="noStrike" cap="none" normalizeH="0" baseline="0" smtClean="0">
                          <a:ln>
                            <a:noFill/>
                          </a:ln>
                          <a:solidFill>
                            <a:schemeClr val="tx1"/>
                          </a:solidFill>
                          <a:effectLst/>
                          <a:latin typeface="Times New Roman" charset="0"/>
                          <a:ea typeface="ＭＳ Ｐゴシック" charset="-128"/>
                        </a:rPr>
                        <a:t>木部と師部は対になる</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2000" b="0" i="0" u="none" strike="noStrike" cap="none" normalizeH="0" baseline="0" smtClean="0">
                          <a:ln>
                            <a:noFill/>
                          </a:ln>
                          <a:solidFill>
                            <a:schemeClr val="tx1"/>
                          </a:solidFill>
                          <a:effectLst/>
                          <a:latin typeface="Times New Roman" charset="0"/>
                          <a:ea typeface="ＭＳ Ｐゴシック" charset="-128"/>
                        </a:rPr>
                        <a:t>木部と師部は交互に分布</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pic>
        <p:nvPicPr>
          <p:cNvPr id="2" name="オーディオ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521700" y="6235700"/>
            <a:ext cx="406400" cy="4064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164624"/>
    </mc:Choice>
    <mc:Fallback>
      <p:transition spd="slow" advTm="16462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extLst>
    <p:ext uri="{3A86A75C-4F4B-4683-9AE1-C65F6400EC91}">
      <p14:laserTraceLst xmlns:p14="http://schemas.microsoft.com/office/powerpoint/2010/main">
        <p14:tracePtLst>
          <p14:tracePt t="8428" x="1085850" y="5016500"/>
          <p14:tracePt t="8428" x="1123950" y="4991100"/>
          <p14:tracePt t="8428" x="1136650" y="4972050"/>
          <p14:tracePt t="8856" x="1149350" y="4959350"/>
          <p14:tracePt t="8856" x="1162050" y="4940300"/>
          <p14:tracePt t="8872" x="1181100" y="4921250"/>
          <p14:tracePt t="8884" x="1200150" y="4895850"/>
          <p14:tracePt t="8884" x="1257300" y="4832350"/>
          <p14:tracePt t="8903" x="1289050" y="4800600"/>
          <p14:tracePt t="8903" x="1327150" y="4762500"/>
          <p14:tracePt t="9640" x="2895600" y="2286000"/>
          <p14:tracePt t="9648" x="2889250" y="2266950"/>
          <p14:tracePt t="9656" x="2882900" y="2247900"/>
          <p14:tracePt t="9656" x="2876550" y="2222500"/>
          <p14:tracePt t="9672" x="2870200" y="2197100"/>
          <p14:tracePt t="9672" x="2857500" y="2165350"/>
          <p14:tracePt t="9672" x="2851150" y="2139950"/>
          <p14:tracePt t="9692" x="2844800" y="2114550"/>
          <p14:tracePt t="9703" x="2838450" y="2095500"/>
          <p14:tracePt t="9703" x="2832100" y="2076450"/>
          <p14:tracePt t="9703" x="2825750" y="2057400"/>
          <p14:tracePt t="9724" x="2825750" y="2044700"/>
          <p14:tracePt t="9724" x="2819400" y="2032000"/>
          <p14:tracePt t="9739" x="2819400" y="2019300"/>
          <p14:tracePt t="9739" x="2819400" y="2012950"/>
          <p14:tracePt t="9755" x="2813050" y="2006600"/>
          <p14:tracePt t="9770" x="2813050" y="2000250"/>
          <p14:tracePt t="9770" x="2806700" y="2006600"/>
          <p14:tracePt t="9789" x="2800350" y="2006600"/>
          <p14:tracePt t="9789" x="2794000" y="2012950"/>
          <p14:tracePt t="9805" x="2787650" y="2019300"/>
          <p14:tracePt t="9805" x="2781300" y="2025650"/>
          <p14:tracePt t="9822" x="2774950" y="2038350"/>
          <p14:tracePt t="9822" x="2762250" y="2044700"/>
          <p14:tracePt t="9839" x="2749550" y="2051050"/>
          <p14:tracePt t="9839" x="2724150" y="2063750"/>
          <p14:tracePt t="9856" x="2711450" y="2070100"/>
          <p14:tracePt t="9856" x="2692400" y="2070100"/>
          <p14:tracePt t="9873" x="2673350" y="2076450"/>
          <p14:tracePt t="9873" x="2647950" y="2076450"/>
          <p14:tracePt t="9889" x="2622550" y="2076450"/>
          <p14:tracePt t="9889" x="2597150" y="2076450"/>
          <p14:tracePt t="9889" x="2571750" y="2070100"/>
          <p14:tracePt t="9908" x="2546350" y="2063750"/>
          <p14:tracePt t="9921" x="2514600" y="2057400"/>
          <p14:tracePt t="9921" x="2451100" y="2038350"/>
          <p14:tracePt t="9940" x="2419350" y="2019300"/>
          <p14:tracePt t="9940" x="2387600" y="2006600"/>
          <p14:tracePt t="9956" x="2355850" y="1981200"/>
          <p14:tracePt t="9956" x="2324100" y="1955800"/>
          <p14:tracePt t="9973" x="2298700" y="1924050"/>
          <p14:tracePt t="9973" x="2273300" y="1892300"/>
          <p14:tracePt t="9973" x="2247900" y="1854200"/>
          <p14:tracePt t="9992" x="2228850" y="1816100"/>
          <p14:tracePt t="10004" x="2216150" y="1778000"/>
          <p14:tracePt t="10004" x="2209800" y="1701800"/>
          <p14:tracePt t="10024" x="2216150" y="1663700"/>
          <p14:tracePt t="10024" x="2235200" y="1619250"/>
          <p14:tracePt t="10040" x="2254250" y="1581150"/>
          <p14:tracePt t="10040" x="2286000" y="1543050"/>
          <p14:tracePt t="10057" x="2324100" y="1504950"/>
          <p14:tracePt t="10057" x="2368550" y="1466850"/>
          <p14:tracePt t="10073" x="2425700" y="1428750"/>
          <p14:tracePt t="10073" x="2546350" y="1365250"/>
          <p14:tracePt t="10090" x="2616200" y="1339850"/>
          <p14:tracePt t="10090" x="2698750" y="1320800"/>
          <p14:tracePt t="10107" x="2781300" y="1314450"/>
          <p14:tracePt t="10107" x="2863850" y="1314450"/>
          <p14:tracePt t="10123" x="2952750" y="1327150"/>
          <p14:tracePt t="10123" x="3041650" y="1346200"/>
          <p14:tracePt t="10140" x="3124200" y="1377950"/>
          <p14:tracePt t="10140" x="3282950" y="1460500"/>
          <p14:tracePt t="10157" x="3346450" y="1511300"/>
          <p14:tracePt t="10157" x="3409950" y="1562100"/>
          <p14:tracePt t="10174" x="3460750" y="1606550"/>
          <p14:tracePt t="10174" x="3505200" y="1657350"/>
          <p14:tracePt t="10192" x="3543300" y="1701800"/>
          <p14:tracePt t="10192" x="3600450" y="1771650"/>
          <p14:tracePt t="10208" x="3625850" y="1803400"/>
          <p14:tracePt t="10208" x="3651250" y="1828800"/>
          <p14:tracePt t="10224" x="3670300" y="1847850"/>
          <p14:tracePt t="10224" x="3702050" y="1860550"/>
          <p14:tracePt t="10241" x="3733800" y="1866900"/>
          <p14:tracePt t="10241" x="3771900" y="1866900"/>
          <p14:tracePt t="10258" x="3822700" y="1860550"/>
          <p14:tracePt t="10258" x="3879850" y="1847850"/>
          <p14:tracePt t="10258" x="3943350" y="1828800"/>
          <p14:tracePt t="10277" x="4019550" y="1809750"/>
          <p14:tracePt t="10289" x="4102100" y="1784350"/>
          <p14:tracePt t="10289" x="4286250" y="1739900"/>
          <p14:tracePt t="10308" x="4381500" y="1727200"/>
          <p14:tracePt t="10308" x="4483100" y="1708150"/>
          <p14:tracePt t="10324" x="4578350" y="1695450"/>
          <p14:tracePt t="10324" x="4679950" y="1689100"/>
          <p14:tracePt t="10341" x="4781550" y="1682750"/>
          <p14:tracePt t="10341" x="4876800" y="1689100"/>
          <p14:tracePt t="10341" x="4965700" y="1689100"/>
          <p14:tracePt t="10360" x="5054600" y="1695450"/>
          <p14:tracePt t="10372" x="5137150" y="1701800"/>
          <p14:tracePt t="10372" x="5289550" y="1720850"/>
          <p14:tracePt t="10391" x="5353050" y="1727200"/>
          <p14:tracePt t="10391" x="5403850" y="1739900"/>
          <p14:tracePt t="10407" x="5454650" y="1746250"/>
          <p14:tracePt t="10407" x="5492750" y="1752600"/>
          <p14:tracePt t="10424" x="5530850" y="1758950"/>
          <p14:tracePt t="10424" x="5556250" y="1765300"/>
          <p14:tracePt t="10441" x="5575300" y="1771650"/>
          <p14:tracePt t="10441" x="5588000" y="1778000"/>
          <p14:tracePt t="10458" x="5588000" y="1784350"/>
          <p14:tracePt t="10458" x="5575300" y="1790700"/>
          <p14:tracePt t="10474" x="5562600" y="1797050"/>
          <p14:tracePt t="10474" x="5543550" y="1803400"/>
          <p14:tracePt t="10491" x="5518150" y="1809750"/>
          <p14:tracePt t="10491" x="5448300" y="1822450"/>
          <p14:tracePt t="10508" x="5410200" y="1828800"/>
          <p14:tracePt t="10508" x="5372100" y="1835150"/>
          <p14:tracePt t="10525" x="5327650" y="1835150"/>
          <p14:tracePt t="10525" x="5289550" y="1835150"/>
          <p14:tracePt t="10542" x="5245100" y="1835150"/>
          <p14:tracePt t="10542" x="5200650" y="1822450"/>
          <p14:tracePt t="10558" x="5156200" y="1816100"/>
          <p14:tracePt t="10558" x="5080000" y="1778000"/>
          <p14:tracePt t="10576" x="5054600" y="1752600"/>
          <p14:tracePt t="10576" x="5029200" y="1727200"/>
          <p14:tracePt t="10592" x="5010150" y="1689100"/>
          <p14:tracePt t="10592" x="5003800" y="1644650"/>
          <p14:tracePt t="10609" x="5003800" y="1600200"/>
          <p14:tracePt t="10609" x="5010150" y="1555750"/>
          <p14:tracePt t="10609" x="5029200" y="1504950"/>
          <p14:tracePt t="10628" x="5054600" y="1454150"/>
          <p14:tracePt t="10640" x="5086350" y="1403350"/>
          <p14:tracePt t="10640" x="5130800" y="1358900"/>
          <p14:tracePt t="10640" x="5181600" y="1314450"/>
          <p14:tracePt t="10661" x="5238750" y="1282700"/>
          <p14:tracePt t="10661" x="5302250" y="1250950"/>
          <p14:tracePt t="10676" x="5365750" y="1231900"/>
          <p14:tracePt t="10676" x="5441950" y="1219200"/>
          <p14:tracePt t="10692" x="5511800" y="1212850"/>
          <p14:tracePt t="10692" x="5588000" y="1219200"/>
          <p14:tracePt t="10709" x="5670550" y="1231900"/>
          <p14:tracePt t="10709" x="5746750" y="1250950"/>
          <p14:tracePt t="10709" x="5816600" y="1276350"/>
          <p14:tracePt t="10728" x="5892800" y="1314450"/>
          <p14:tracePt t="10740" x="5956300" y="1352550"/>
          <p14:tracePt t="10740" x="6064250" y="1435100"/>
          <p14:tracePt t="10759" x="6108700" y="1473200"/>
          <p14:tracePt t="10759" x="6140450" y="1517650"/>
          <p14:tracePt t="10775" x="6165850" y="1549400"/>
          <p14:tracePt t="10775" x="6191250" y="1581150"/>
          <p14:tracePt t="10792" x="6210300" y="1606550"/>
          <p14:tracePt t="10792" x="6248400" y="1644650"/>
          <p14:tracePt t="10809" x="6267450" y="1651000"/>
          <p14:tracePt t="10809" x="6286500" y="1651000"/>
          <p14:tracePt t="10826" x="6318250" y="1651000"/>
          <p14:tracePt t="10826" x="6343650" y="1644650"/>
          <p14:tracePt t="10843" x="6375400" y="1638300"/>
          <p14:tracePt t="10843" x="6407150" y="1631950"/>
          <p14:tracePt t="10859" x="6451600" y="1619250"/>
          <p14:tracePt t="10859" x="6534150" y="1600200"/>
          <p14:tracePt t="10876" x="6584950" y="1587500"/>
          <p14:tracePt t="10876" x="6635750" y="1581150"/>
          <p14:tracePt t="10893" x="6692900" y="1574800"/>
          <p14:tracePt t="10893" x="6750050" y="1568450"/>
          <p14:tracePt t="10909" x="6819900" y="1568450"/>
          <p14:tracePt t="10909" x="6883400" y="1574800"/>
          <p14:tracePt t="10909" x="6953250" y="1581150"/>
          <p14:tracePt t="10929" x="7023100" y="1593850"/>
          <p14:tracePt t="10941" x="7086600" y="1612900"/>
          <p14:tracePt t="10941" x="7200900" y="1657350"/>
          <p14:tracePt t="10960" x="7245350" y="1689100"/>
          <p14:tracePt t="10960" x="7289800" y="1714500"/>
          <p14:tracePt t="10976" x="7321550" y="1746250"/>
          <p14:tracePt t="10976" x="7346950" y="1771650"/>
          <p14:tracePt t="10993" x="7366000" y="1797050"/>
          <p14:tracePt t="10993" x="7372350" y="1816100"/>
          <p14:tracePt t="10993" x="7378700" y="1828800"/>
          <p14:tracePt t="11012" x="7378700" y="1835150"/>
          <p14:tracePt t="11025" x="7372350" y="1828800"/>
          <p14:tracePt t="11025" x="7366000" y="1816100"/>
          <p14:tracePt t="11044" x="7366000" y="1797050"/>
          <p14:tracePt t="11044" x="7359650" y="1771650"/>
          <p14:tracePt t="11060" x="7366000" y="1746250"/>
          <p14:tracePt t="11060" x="7372350" y="1714500"/>
          <p14:tracePt t="11077" x="7385050" y="1670050"/>
          <p14:tracePt t="11077" x="7404100" y="1631950"/>
          <p14:tracePt t="11093" x="7435850" y="1587500"/>
          <p14:tracePt t="11093" x="7505700" y="1504950"/>
          <p14:tracePt t="11110" x="7550150" y="1466850"/>
          <p14:tracePt t="11110" x="7594600" y="1435100"/>
          <p14:tracePt t="11127" x="7639050" y="1416050"/>
          <p14:tracePt t="11127" x="7677150" y="1403350"/>
          <p14:tracePt t="11144" x="7721600" y="1409700"/>
          <p14:tracePt t="11144" x="7759700" y="1422400"/>
          <p14:tracePt t="11160" x="7797800" y="1447800"/>
          <p14:tracePt t="11160" x="7867650" y="1517650"/>
          <p14:tracePt t="11177" x="7893050" y="1555750"/>
          <p14:tracePt t="11177" x="7918450" y="1600200"/>
          <p14:tracePt t="11194" x="7943850" y="1644650"/>
          <p14:tracePt t="11194" x="7956550" y="1682750"/>
          <p14:tracePt t="11210" x="7969250" y="1720850"/>
          <p14:tracePt t="11210" x="7981950" y="1752600"/>
          <p14:tracePt t="11229" x="7988300" y="1797050"/>
          <p14:tracePt t="11229" x="7988300" y="1816100"/>
          <p14:tracePt t="11244" x="7981950" y="1835150"/>
          <p14:tracePt t="11244" x="7981950" y="1841500"/>
          <p14:tracePt t="11261" x="7975600" y="1854200"/>
          <p14:tracePt t="11261" x="7975600" y="1860550"/>
          <p14:tracePt t="11278" x="7969250" y="1860550"/>
          <p14:tracePt t="11292" x="7969250" y="1866900"/>
          <p14:tracePt t="11309" x="7975600" y="1860550"/>
          <p14:tracePt t="11371" x="7975600" y="1854200"/>
          <p14:tracePt t="11416" x="7975600" y="1847850"/>
          <p14:tracePt t="11440" x="7975600" y="1841500"/>
          <p14:tracePt t="11455" x="7969250" y="1835150"/>
          <p14:tracePt t="11468" x="7962900" y="1835150"/>
          <p14:tracePt t="11500" x="7956550" y="1828800"/>
          <p14:tracePt t="11516" x="7950200" y="1828800"/>
          <p14:tracePt t="11528" x="7943850" y="1828800"/>
          <p14:tracePt t="11543" x="7937500" y="1822450"/>
          <p14:tracePt t="11575" x="7943850" y="1822450"/>
          <p14:tracePt t="11596" x="7950200" y="1822450"/>
          <p14:tracePt t="11612" x="7950200" y="1828800"/>
          <p14:tracePt t="11636" x="7950200" y="1835150"/>
          <p14:tracePt t="11648" x="7943850" y="1841500"/>
          <p14:tracePt t="11664" x="7937500" y="1847850"/>
          <p14:tracePt t="11679" x="7931150" y="1847850"/>
          <p14:tracePt t="11704" x="7924800" y="1854200"/>
          <p14:tracePt t="11764" x="7918450" y="1847850"/>
          <p14:tracePt t="11775" x="7912100" y="1847850"/>
          <p14:tracePt t="11792" x="7912100" y="1841500"/>
          <p14:tracePt t="11808" x="7912100" y="1835150"/>
          <p14:tracePt t="11827" x="7918450" y="1835150"/>
          <p14:tracePt t="11843" x="7918450" y="1828800"/>
          <p14:tracePt t="11859" x="7924800" y="1828800"/>
          <p14:tracePt t="11876" x="7918450" y="1828800"/>
          <p14:tracePt t="11911" x="7912100" y="1828800"/>
          <p14:tracePt t="11927" x="7899400" y="1822450"/>
          <p14:tracePt t="11943" x="7899400" y="1816100"/>
          <p14:tracePt t="11964" x="7899400" y="1809750"/>
          <p14:tracePt t="11980" x="7905750" y="1809750"/>
          <p14:tracePt t="11995" x="7918450" y="1809750"/>
          <p14:tracePt t="12007" x="7918450" y="1803400"/>
          <p14:tracePt t="12023" x="7924800" y="1803400"/>
          <p14:tracePt t="12064" x="7931150" y="1797050"/>
          <p14:tracePt t="12092" x="7937500" y="1797050"/>
          <p14:tracePt t="12108" x="7943850" y="1797050"/>
          <p14:tracePt t="12124" x="7937500" y="1797050"/>
          <p14:tracePt t="12184" x="7937500" y="1790700"/>
          <p14:tracePt t="12211" x="7943850" y="1784350"/>
          <p14:tracePt t="12236" x="7950200" y="1784350"/>
          <p14:tracePt t="12264" x="7956550" y="1784350"/>
          <p14:tracePt t="12288" x="7962900" y="1784350"/>
          <p14:tracePt t="12304" x="7969250" y="1784350"/>
          <p14:tracePt t="12316" x="7975600" y="1778000"/>
          <p14:tracePt t="12332" x="7981950" y="1778000"/>
          <p14:tracePt t="12348" x="7988300" y="1778000"/>
          <p14:tracePt t="12368" x="7975600" y="1778000"/>
          <p14:tracePt t="12436" x="7969250" y="1778000"/>
          <p14:tracePt t="12452" x="7962900" y="1778000"/>
          <p14:tracePt t="12460" x="7956550" y="1778000"/>
          <p14:tracePt t="12468" x="7950200" y="1778000"/>
          <p14:tracePt t="12480" x="7943850" y="1778000"/>
          <p14:tracePt t="12480" x="7931150" y="1771650"/>
          <p14:tracePt t="12499" x="7924800" y="1765300"/>
          <p14:tracePt t="12499" x="7918450" y="1765300"/>
          <p14:tracePt t="12515" x="7912100" y="1758950"/>
          <p14:tracePt t="12515" x="7905750" y="1758950"/>
          <p14:tracePt t="12533" x="7899400" y="1752600"/>
          <p14:tracePt t="12547" x="7893050" y="1746250"/>
          <p14:tracePt t="12564" x="7893050" y="1739900"/>
          <p14:tracePt t="12580" x="7893050" y="1746250"/>
          <p14:tracePt t="12692" x="7899400" y="1746250"/>
          <p14:tracePt t="12748" x="7905750" y="1746250"/>
          <p14:tracePt t="12748" x="7912100" y="1746250"/>
          <p14:tracePt t="12768" x="7918450" y="1746250"/>
          <p14:tracePt t="12785" x="7924800" y="1746250"/>
          <p14:tracePt t="12798" x="7937500" y="1739900"/>
          <p14:tracePt t="12814" x="7943850" y="1739900"/>
          <p14:tracePt t="12831" x="7950200" y="1739900"/>
          <p14:tracePt t="12849" x="7962900" y="1739900"/>
          <p14:tracePt t="12865" x="7969250" y="1739900"/>
          <p14:tracePt t="12881" x="7975600" y="1739900"/>
          <p14:tracePt t="12899" x="7981950" y="1739900"/>
          <p14:tracePt t="12916" x="7988300" y="1739900"/>
          <p14:tracePt t="12948" x="7994650" y="1739900"/>
          <p14:tracePt t="12975" x="8001000" y="1739900"/>
          <p14:tracePt t="12992" x="8007350" y="1739900"/>
          <p14:tracePt t="13008" x="8013700" y="1746250"/>
          <p14:tracePt t="13076" x="8013700" y="1752600"/>
          <p14:tracePt t="13120" x="8007350" y="1758950"/>
          <p14:tracePt t="13148" x="8001000" y="1758950"/>
          <p14:tracePt t="13172" x="8001000" y="1765300"/>
          <p14:tracePt t="13196" x="7994650" y="1765300"/>
          <p14:tracePt t="13207" x="7988300" y="1765300"/>
          <p14:tracePt t="13224" x="7981950" y="1765300"/>
          <p14:tracePt t="13240" x="7969250" y="1765300"/>
          <p14:tracePt t="13256" x="7962900" y="1765300"/>
          <p14:tracePt t="13269" x="7969250" y="1765300"/>
          <p14:tracePt t="13336" x="7975600" y="1765300"/>
          <p14:tracePt t="13353" x="7981950" y="1765300"/>
          <p14:tracePt t="13368" x="7988300" y="1765300"/>
          <p14:tracePt t="13384" x="8001000" y="1765300"/>
          <p14:tracePt t="13396" x="8007350" y="1765300"/>
          <p14:tracePt t="13411" x="8013700" y="1765300"/>
          <p14:tracePt t="13428" x="8020050" y="1765300"/>
          <p14:tracePt t="13448" x="8020050" y="1771650"/>
          <p14:tracePt t="13472" x="8020050" y="1778000"/>
          <p14:tracePt t="13496" x="8020050" y="1784350"/>
          <p14:tracePt t="13515" x="8013700" y="1784350"/>
          <p14:tracePt t="13608" x="8007350" y="1784350"/>
          <p14:tracePt t="13682" x="8001000" y="1784350"/>
          <p14:tracePt t="13697" x="7994650" y="1778000"/>
          <p14:tracePt t="13706" x="7988300" y="1778000"/>
          <p14:tracePt t="13723" x="7988300" y="1771650"/>
          <p14:tracePt t="13736" x="7981950" y="1765300"/>
          <p14:tracePt t="13751" x="7975600" y="1758950"/>
          <p14:tracePt t="13768" x="7975600" y="1752600"/>
          <p14:tracePt t="13789" x="7981950" y="1752600"/>
          <p14:tracePt t="13808" x="7988300" y="1752600"/>
          <p14:tracePt t="13824" x="7994650" y="1752600"/>
          <p14:tracePt t="13834" x="8007350" y="1752600"/>
          <p14:tracePt t="13852" x="8013700" y="1752600"/>
          <p14:tracePt t="13852" x="8020050" y="1752600"/>
          <p14:tracePt t="13870" x="8026400" y="1752600"/>
          <p14:tracePt t="13870" x="8032750" y="1752600"/>
          <p14:tracePt t="13886" x="8039100" y="1752600"/>
          <p14:tracePt t="13886" x="8045450" y="1752600"/>
          <p14:tracePt t="13903" x="8051800" y="1758950"/>
          <p14:tracePt t="13918" x="8058150" y="1758950"/>
          <p14:tracePt t="13935" x="8058150" y="1765300"/>
          <p14:tracePt t="13976" x="8051800" y="1765300"/>
          <p14:tracePt t="13996" x="8045450" y="1765300"/>
          <p14:tracePt t="14028" x="8032750" y="1771650"/>
          <p14:tracePt t="14044" x="8026400" y="1771650"/>
          <p14:tracePt t="14056" x="8020050" y="1771650"/>
          <p14:tracePt t="14072" x="8013700" y="1771650"/>
          <p14:tracePt t="14088" x="8007350" y="1771650"/>
          <p14:tracePt t="14116" x="8001000" y="1771650"/>
          <p14:tracePt t="14140" x="8007350" y="1765300"/>
          <p14:tracePt t="14228" x="8013700" y="1765300"/>
          <p14:tracePt t="14252" x="8013700" y="1771650"/>
          <p14:tracePt t="14288" x="8013700" y="1765300"/>
          <p14:tracePt t="14336" x="8020050" y="1765300"/>
          <p14:tracePt t="14492" x="8026400" y="1765300"/>
          <p14:tracePt t="14528" x="8032750" y="1765300"/>
          <p14:tracePt t="14628" x="8026400" y="1765300"/>
          <p14:tracePt t="14792" x="8020050" y="1765300"/>
          <p14:tracePt t="14824" x="8020050" y="1771650"/>
          <p14:tracePt t="15009" x="8020050" y="1778000"/>
          <p14:tracePt t="15108" x="8013700" y="1778000"/>
          <p14:tracePt t="15169" x="8007350" y="1778000"/>
          <p14:tracePt t="15185" x="8001000" y="1784350"/>
          <p14:tracePt t="15204" x="8007350" y="1784350"/>
          <p14:tracePt t="15304" x="8013700" y="1790700"/>
          <p14:tracePt t="15436" x="8007350" y="1790700"/>
          <p14:tracePt t="15485" x="8007350" y="1784350"/>
          <p14:tracePt t="15520" x="8013700" y="1784350"/>
          <p14:tracePt t="15777" x="8007350" y="1784350"/>
          <p14:tracePt t="15837" x="8013700" y="1784350"/>
          <p14:tracePt t="15908" x="8007350" y="1784350"/>
          <p14:tracePt t="16037" x="8001000" y="1784350"/>
          <p14:tracePt t="16069" x="8001000" y="1790700"/>
          <p14:tracePt t="16225" x="7994650" y="1797050"/>
          <p14:tracePt t="16276" x="7988300" y="1797050"/>
          <p14:tracePt t="16292" x="7981950" y="1797050"/>
          <p14:tracePt t="16308" x="7975600" y="1797050"/>
          <p14:tracePt t="16325" x="7975600" y="1803400"/>
          <p14:tracePt t="16376" x="7981950" y="1797050"/>
          <p14:tracePt t="16429" x="7988300" y="1803400"/>
          <p14:tracePt t="16473" x="7981950" y="1803400"/>
          <p14:tracePt t="16576" x="7975600" y="1809750"/>
          <p14:tracePt t="16609" x="7969250" y="1816100"/>
          <p14:tracePt t="16781" x="7969250" y="1809750"/>
          <p14:tracePt t="16841" x="7975600" y="1809750"/>
          <p14:tracePt t="16877" x="7975600" y="1816100"/>
          <p14:tracePt t="16901" x="7969250" y="1816100"/>
          <p14:tracePt t="16944" x="7962900" y="1816100"/>
          <p14:tracePt t="17005" x="7969250" y="1822450"/>
          <p14:tracePt t="17117" x="7975600" y="1816100"/>
          <p14:tracePt t="17141" x="7981950" y="1809750"/>
          <p14:tracePt t="17217" x="7988300" y="1809750"/>
          <p14:tracePt t="17237" x="7988300" y="1816100"/>
          <p14:tracePt t="17277" x="7981950" y="1816100"/>
          <p14:tracePt t="17305" x="7988300" y="1816100"/>
          <p14:tracePt t="17373" x="7981950" y="1822450"/>
          <p14:tracePt t="17441" x="7975600" y="1822450"/>
          <p14:tracePt t="17545" x="7969250" y="1822450"/>
          <p14:tracePt t="17561" x="7962900" y="1822450"/>
          <p14:tracePt t="17577" x="7962900" y="1828800"/>
          <p14:tracePt t="17629" x="7969250" y="1822450"/>
          <p14:tracePt t="17769" x="7962900" y="1828800"/>
          <p14:tracePt t="17861" x="7956550" y="1828800"/>
          <p14:tracePt t="18016" x="7950200" y="1828800"/>
          <p14:tracePt t="18057" x="7956550" y="1835150"/>
          <p14:tracePt t="18109" x="7956550" y="1828800"/>
          <p14:tracePt t="18317" x="7956550" y="1822450"/>
          <p14:tracePt t="18365" x="7950200" y="1816100"/>
          <p14:tracePt t="18437" x="7950200" y="1809750"/>
          <p14:tracePt t="18485" x="7950200" y="1803400"/>
          <p14:tracePt t="18537" x="7950200" y="1797050"/>
          <p14:tracePt t="18597" x="7950200" y="1790700"/>
          <p14:tracePt t="18617" x="7943850" y="1784350"/>
          <p14:tracePt t="18725" x="7937500" y="1784350"/>
          <p14:tracePt t="18737" x="7931150" y="1784350"/>
          <p14:tracePt t="18761" x="7937500" y="1790700"/>
          <p14:tracePt t="18813" x="7931150" y="1797050"/>
          <p14:tracePt t="18865" x="7924800" y="1797050"/>
          <p14:tracePt t="18925" x="7931150" y="1797050"/>
          <p14:tracePt t="18993" x="7937500" y="1797050"/>
          <p14:tracePt t="19017" x="7931150" y="1797050"/>
          <p14:tracePt t="19121" x="7924800" y="1797050"/>
          <p14:tracePt t="19317" x="7918450" y="1797050"/>
          <p14:tracePt t="19361" x="7912100" y="1803400"/>
          <p14:tracePt t="19385" x="7918450" y="1803400"/>
          <p14:tracePt t="19437" x="7924800" y="1803400"/>
          <p14:tracePt t="19577" x="7931150" y="1797050"/>
          <p14:tracePt t="19602" x="7931150" y="1803400"/>
          <p14:tracePt t="19697" x="7937500" y="1797050"/>
          <p14:tracePt t="19737" x="7943850" y="1797050"/>
          <p14:tracePt t="19766" x="7937500" y="1797050"/>
          <p14:tracePt t="19946" x="7931150" y="1803400"/>
          <p14:tracePt t="19977" x="7924800" y="1803400"/>
          <p14:tracePt t="20105" x="7918450" y="1803400"/>
          <p14:tracePt t="20126" x="7912100" y="1803400"/>
          <p14:tracePt t="20150" x="7905750" y="1803400"/>
          <p14:tracePt t="20201" x="7905750" y="1797050"/>
          <p14:tracePt t="20246" x="7912100" y="1797050"/>
          <p14:tracePt t="20270" x="7918450" y="1790700"/>
          <p14:tracePt t="20297" x="7924800" y="1790700"/>
          <p14:tracePt t="20322" x="7924800" y="1784350"/>
          <p14:tracePt t="20358" x="7918450" y="1784350"/>
          <p14:tracePt t="20373" x="7912100" y="1784350"/>
          <p14:tracePt t="20389" x="7905750" y="1784350"/>
          <p14:tracePt t="20406" x="7899400" y="1784350"/>
          <p14:tracePt t="20418" x="7893050" y="1790700"/>
          <p14:tracePt t="20486" x="7886700" y="1797050"/>
          <p14:tracePt t="20502" x="7880350" y="1797050"/>
          <p14:tracePt t="20529" x="7874000" y="1797050"/>
          <p14:tracePt t="20554" x="7880350" y="1797050"/>
          <p14:tracePt t="20586" x="7886700" y="1797050"/>
          <p14:tracePt t="20606" x="7886700" y="1790700"/>
          <p14:tracePt t="20622" x="7893050" y="1790700"/>
          <p14:tracePt t="20646" x="7899400" y="1797050"/>
          <p14:tracePt t="20674" x="7905750" y="1790700"/>
          <p14:tracePt t="20741" x="7905750" y="1784350"/>
          <p14:tracePt t="20757" x="7912100" y="1784350"/>
          <p14:tracePt t="20770" x="7912100" y="1778000"/>
          <p14:tracePt t="20786" x="7918450" y="1771650"/>
          <p14:tracePt t="20801" x="7924800" y="1765300"/>
          <p14:tracePt t="20825" x="7931150" y="1758950"/>
          <p14:tracePt t="20838" x="7937500" y="1752600"/>
          <p14:tracePt t="20853" x="7943850" y="1752600"/>
          <p14:tracePt t="20862" x="7950200" y="1746250"/>
          <p14:tracePt t="20877" x="7956550" y="1746250"/>
          <p14:tracePt t="20893" x="7962900" y="1739900"/>
          <p14:tracePt t="20909" x="7962900" y="1733550"/>
          <p14:tracePt t="20926" x="7969250" y="1727200"/>
          <p14:tracePt t="20990" x="7975600" y="1720850"/>
          <p14:tracePt t="21006" x="7988300" y="1720850"/>
          <p14:tracePt t="21017" x="7994650" y="1714500"/>
          <p14:tracePt t="21033" x="8001000" y="1714500"/>
          <p14:tracePt t="21043" x="8007350" y="1708150"/>
          <p14:tracePt t="21059" x="8013700" y="1708150"/>
          <p14:tracePt t="21059" x="8020050" y="1701800"/>
          <p14:tracePt t="21079" x="8026400" y="1695450"/>
          <p14:tracePt t="21094" x="8032750" y="1689100"/>
          <p14:tracePt t="21110" x="8039100" y="1689100"/>
          <p14:tracePt t="21130" x="8032750" y="1689100"/>
          <p14:tracePt t="21230" x="8026400" y="1682750"/>
          <p14:tracePt t="21298" x="8020050" y="1682750"/>
          <p14:tracePt t="21350" x="8013700" y="1676400"/>
          <p14:tracePt t="21366" x="8001000" y="1676400"/>
          <p14:tracePt t="21393" x="7994650" y="1682750"/>
          <p14:tracePt t="21418" x="7981950" y="1682750"/>
          <p14:tracePt t="21430" x="7975600" y="1682750"/>
          <p14:tracePt t="21462" x="7962900" y="1682750"/>
          <p14:tracePt t="21477" x="7956550" y="1689100"/>
          <p14:tracePt t="21490" x="7950200" y="1689100"/>
          <p14:tracePt t="21506" x="7937500" y="1689100"/>
          <p14:tracePt t="21522" x="7931150" y="1689100"/>
          <p14:tracePt t="21538" x="7924800" y="1689100"/>
          <p14:tracePt t="21550" x="7918450" y="1689100"/>
          <p14:tracePt t="21582" x="7912100" y="1689100"/>
          <p14:tracePt t="21606" x="7905750" y="1689100"/>
          <p14:tracePt t="21626" x="7905750" y="1695450"/>
          <p14:tracePt t="21666" x="7905750" y="1701800"/>
          <p14:tracePt t="21686" x="7905750" y="1708150"/>
          <p14:tracePt t="21702" x="7899400" y="1714500"/>
          <p14:tracePt t="21718" x="7899400" y="1720850"/>
          <p14:tracePt t="21730" x="7886700" y="1727200"/>
          <p14:tracePt t="21746" x="7880350" y="1727200"/>
          <p14:tracePt t="21761" x="7874000" y="1727200"/>
          <p14:tracePt t="21778" x="7867650" y="1727200"/>
          <p14:tracePt t="21790" x="7861300" y="1733550"/>
          <p14:tracePt t="21830" x="7854950" y="1733550"/>
          <p14:tracePt t="21838" x="7848600" y="1739900"/>
          <p14:tracePt t="21851" x="7848600" y="1746250"/>
          <p14:tracePt t="21866" x="7835900" y="1752600"/>
          <p14:tracePt t="21882" x="7829550" y="1758950"/>
          <p14:tracePt t="21899" x="7823200" y="1758950"/>
          <p14:tracePt t="21899" x="7816850" y="1765300"/>
          <p14:tracePt t="21915" x="7810500" y="1771650"/>
          <p14:tracePt t="21915" x="7804150" y="1771650"/>
          <p14:tracePt t="21931" x="7797800" y="1771650"/>
          <p14:tracePt t="21931" x="7791450" y="1778000"/>
          <p14:tracePt t="21948" x="7778750" y="1778000"/>
          <p14:tracePt t="21948" x="7772400" y="1784350"/>
          <p14:tracePt t="21948" x="7766050" y="1790700"/>
          <p14:tracePt t="21967" x="7759700" y="1790700"/>
          <p14:tracePt t="21967" x="7753350" y="1790700"/>
          <p14:tracePt t="21981" x="7747000" y="1797050"/>
          <p14:tracePt t="21981" x="7740650" y="1803400"/>
          <p14:tracePt t="21998" x="7734300" y="1803400"/>
          <p14:tracePt t="22013" x="7727950" y="1797050"/>
          <p14:tracePt t="22013" x="7721600" y="1797050"/>
          <p14:tracePt t="22032" x="7727950" y="1803400"/>
          <p14:tracePt t="22090" x="7734300" y="1797050"/>
          <p14:tracePt t="22098" x="7747000" y="1797050"/>
          <p14:tracePt t="22114" x="7753350" y="1797050"/>
          <p14:tracePt t="22114" x="7759700" y="1797050"/>
          <p14:tracePt t="22132" x="7766050" y="1803400"/>
          <p14:tracePt t="22132" x="7772400" y="1803400"/>
          <p14:tracePt t="22132" x="7778750" y="1803400"/>
          <p14:tracePt t="22151" x="7791450" y="1809750"/>
          <p14:tracePt t="22163" x="7797800" y="1809750"/>
          <p14:tracePt t="22163" x="7810500" y="1809750"/>
          <p14:tracePt t="22184" x="7816850" y="1809750"/>
          <p14:tracePt t="22198" x="7823200" y="1816100"/>
          <p14:tracePt t="22214" x="7816850" y="1809750"/>
          <p14:tracePt t="22251" x="7810500" y="1803400"/>
          <p14:tracePt t="22266" x="7797800" y="1803400"/>
          <p14:tracePt t="22278" x="7791450" y="1803400"/>
          <p14:tracePt t="22286" x="7785100" y="1803400"/>
          <p14:tracePt t="22302" x="7778750" y="1803400"/>
          <p14:tracePt t="22314" x="7772400" y="1803400"/>
          <p14:tracePt t="22314" x="7766050" y="1803400"/>
          <p14:tracePt t="22333" x="7759700" y="1797050"/>
          <p14:tracePt t="22348" x="7753350" y="1803400"/>
          <p14:tracePt t="22364" x="7759700" y="1809750"/>
          <p14:tracePt t="22398" x="7766050" y="1803400"/>
          <p14:tracePt t="22414" x="7772400" y="1809750"/>
          <p14:tracePt t="22438" x="7772400" y="1803400"/>
          <p14:tracePt t="22450" x="7778750" y="1803400"/>
          <p14:tracePt t="22474" x="7778750" y="1797050"/>
          <p14:tracePt t="22490" x="7785100" y="1797050"/>
          <p14:tracePt t="22594" x="7791450" y="1797050"/>
          <p14:tracePt t="22618" x="7797800" y="1803400"/>
          <p14:tracePt t="22646" x="7810500" y="1803400"/>
          <p14:tracePt t="22662" x="7816850" y="1803400"/>
          <p14:tracePt t="22690" x="7823200" y="1797050"/>
          <p14:tracePt t="22730" x="7823200" y="1790700"/>
          <p14:tracePt t="22746" x="7816850" y="1784350"/>
          <p14:tracePt t="22766" x="7816850" y="1778000"/>
          <p14:tracePt t="22774" x="7810500" y="1771650"/>
          <p14:tracePt t="22782" x="7804150" y="1765300"/>
          <p14:tracePt t="22799" x="7797800" y="1765300"/>
          <p14:tracePt t="22799" x="7797800" y="1758950"/>
          <p14:tracePt t="22799" x="7797800" y="1752600"/>
          <p14:tracePt t="22819" x="7791450" y="1746250"/>
          <p14:tracePt t="22833" x="7785100" y="1739900"/>
          <p14:tracePt t="22850" x="7778750" y="1733550"/>
          <p14:tracePt t="22866" x="7772400" y="1727200"/>
          <p14:tracePt t="22866" x="7766050" y="1727200"/>
          <p14:tracePt t="22886" x="7759700" y="1720850"/>
          <p14:tracePt t="22899" x="7753350" y="1720850"/>
          <p14:tracePt t="22916" x="7747000" y="1714500"/>
          <p14:tracePt t="22933" x="7740650" y="1714500"/>
          <p14:tracePt t="22949" x="7734300" y="1714500"/>
          <p14:tracePt t="22966" x="7727950" y="1714500"/>
          <p14:tracePt t="22983" x="7721600" y="1714500"/>
          <p14:tracePt t="23000" x="7715250" y="1714500"/>
          <p14:tracePt t="23017" x="7708900" y="1714500"/>
          <p14:tracePt t="23034" x="7702550" y="1714500"/>
          <p14:tracePt t="23051" x="7696200" y="1708150"/>
          <p14:tracePt t="23066" x="7689850" y="1701800"/>
          <p14:tracePt t="23090" x="7689850" y="1695450"/>
          <p14:tracePt t="23134" x="7683500" y="1701800"/>
          <p14:tracePt t="23254" x="7677150" y="1701800"/>
          <p14:tracePt t="23279" x="7670800" y="1701800"/>
          <p14:tracePt t="23290" x="7664450" y="1701800"/>
          <p14:tracePt t="23307" x="7658100" y="1701800"/>
          <p14:tracePt t="23322" x="7651750" y="1701800"/>
          <p14:tracePt t="23334" x="7645400" y="1701800"/>
          <p14:tracePt t="23334" x="7632700" y="1701800"/>
          <p14:tracePt t="23353" x="7620000" y="1695450"/>
          <p14:tracePt t="23353" x="7607300" y="1695450"/>
          <p14:tracePt t="23370" x="7594600" y="1695450"/>
          <p14:tracePt t="23370" x="7575550" y="1695450"/>
          <p14:tracePt t="23386" x="7556500" y="1695450"/>
          <p14:tracePt t="23386" x="7537450" y="1695450"/>
          <p14:tracePt t="23403" x="7512050" y="1695450"/>
          <p14:tracePt t="23403" x="7454900" y="1695450"/>
          <p14:tracePt t="23420" x="7423150" y="1689100"/>
          <p14:tracePt t="23420" x="7385050" y="1689100"/>
          <p14:tracePt t="23436" x="7340600" y="1689100"/>
          <p14:tracePt t="23436" x="7302500" y="1689100"/>
          <p14:tracePt t="23453" x="7251700" y="1689100"/>
          <p14:tracePt t="23453" x="7150100" y="1695450"/>
          <p14:tracePt t="23472" x="7099300" y="1695450"/>
          <p14:tracePt t="23472" x="7042150" y="1701800"/>
          <p14:tracePt t="23487" x="6978650" y="1708150"/>
          <p14:tracePt t="23487" x="6915150" y="1714500"/>
          <p14:tracePt t="23504" x="6851650" y="1720850"/>
          <p14:tracePt t="23504" x="6788150" y="1727200"/>
          <p14:tracePt t="23520" x="6724650" y="1739900"/>
          <p14:tracePt t="23520" x="6654800" y="1746250"/>
          <p14:tracePt t="23520" x="6584950" y="1758950"/>
          <p14:tracePt t="23539" x="6521450" y="1765300"/>
          <p14:tracePt t="23552" x="6457950" y="1778000"/>
          <p14:tracePt t="23552" x="6330950" y="1797050"/>
          <p14:tracePt t="23571" x="6267450" y="1803400"/>
          <p14:tracePt t="23571" x="6203950" y="1816100"/>
          <p14:tracePt t="23587" x="6146800" y="1822450"/>
          <p14:tracePt t="23587" x="6089650" y="1828800"/>
          <p14:tracePt t="23604" x="6038850" y="1835150"/>
          <p14:tracePt t="23604" x="5988050" y="1841500"/>
          <p14:tracePt t="23621" x="5937250" y="1847850"/>
          <p14:tracePt t="23621" x="5892800" y="1860550"/>
          <p14:tracePt t="23621" x="5854700" y="1866900"/>
          <p14:tracePt t="23639" x="5816600" y="1873250"/>
          <p14:tracePt t="23639" x="5784850" y="1879600"/>
          <p14:tracePt t="23654" x="5759450" y="1885950"/>
          <p14:tracePt t="23654" x="5727700" y="1892300"/>
          <p14:tracePt t="23670" x="5708650" y="1898650"/>
          <p14:tracePt t="23670" x="5683250" y="1905000"/>
          <p14:tracePt t="23688" x="5670550" y="1905000"/>
          <p14:tracePt t="23688" x="5657850" y="1911350"/>
          <p14:tracePt t="23704" x="5645150" y="1911350"/>
          <p14:tracePt t="23704" x="5626100" y="1917700"/>
          <p14:tracePt t="23721" x="5619750" y="1924050"/>
          <p14:tracePt t="23721" x="5613400" y="1930400"/>
          <p14:tracePt t="23737" x="5607050" y="1930400"/>
          <p14:tracePt t="23737" x="5594350" y="1936750"/>
          <p14:tracePt t="23754" x="5588000" y="1943100"/>
          <p14:tracePt t="23754" x="5556250" y="1949450"/>
          <p14:tracePt t="23772" x="5543550" y="1943100"/>
          <p14:tracePt t="23772" x="5524500" y="1936750"/>
          <p14:tracePt t="23787" x="5505450" y="1930400"/>
          <p14:tracePt t="23787" x="5480050" y="1924050"/>
          <p14:tracePt t="23804" x="5454650" y="1917700"/>
          <p14:tracePt t="23804" x="5429250" y="1911350"/>
          <p14:tracePt t="23804" x="5397500" y="1905000"/>
          <p14:tracePt t="23823" x="5359400" y="1905000"/>
          <p14:tracePt t="23836" x="5321300" y="1905000"/>
          <p14:tracePt t="23836" x="5245100" y="1911350"/>
          <p14:tracePt t="23855" x="5207000" y="1911350"/>
          <p14:tracePt t="23855" x="5162550" y="1917700"/>
          <p14:tracePt t="23872" x="5118100" y="1924050"/>
          <p14:tracePt t="23872" x="5080000" y="1930400"/>
          <p14:tracePt t="23888" x="5041900" y="1936750"/>
          <p14:tracePt t="23888" x="5003800" y="1943100"/>
          <p14:tracePt t="23888" x="4972050" y="1949450"/>
          <p14:tracePt t="23907" x="4940300" y="1949450"/>
          <p14:tracePt t="23920" x="4908550" y="1955800"/>
          <p14:tracePt t="23920" x="4883150" y="1955800"/>
          <p14:tracePt t="23939" x="4845050" y="1962150"/>
          <p14:tracePt t="23939" x="4826000" y="1962150"/>
          <p14:tracePt t="23955" x="4813300" y="1962150"/>
          <p14:tracePt t="23955" x="4800600" y="1962150"/>
          <p14:tracePt t="23972" x="4794250" y="1962150"/>
          <p14:tracePt t="23972" x="4781550" y="1962150"/>
          <p14:tracePt t="23988" x="4775200" y="1962150"/>
          <p14:tracePt t="23988" x="4775200" y="1955800"/>
          <p14:tracePt t="24005" x="4768850" y="1955800"/>
          <p14:tracePt t="24020" x="4756150" y="1955800"/>
          <p14:tracePt t="24020" x="4749800" y="1955800"/>
          <p14:tracePt t="24039" x="4743450" y="1962150"/>
          <p14:tracePt t="24039" x="4730750" y="1968500"/>
          <p14:tracePt t="24055" x="4718050" y="1968500"/>
          <p14:tracePt t="24055" x="4679950" y="1974850"/>
          <p14:tracePt t="24072" x="4654550" y="1974850"/>
          <p14:tracePt t="24072" x="4629150" y="1974850"/>
          <p14:tracePt t="24088" x="4610100" y="1968500"/>
          <p14:tracePt t="24088" x="4578350" y="1962150"/>
          <p14:tracePt t="24106" x="4559300" y="1949450"/>
          <p14:tracePt t="24106" x="4533900" y="1936750"/>
          <p14:tracePt t="24124" x="4495800" y="1892300"/>
          <p14:tracePt t="24124" x="4476750" y="1873250"/>
          <p14:tracePt t="24140" x="4464050" y="1841500"/>
          <p14:tracePt t="24140" x="4457700" y="1809750"/>
          <p14:tracePt t="24155" x="4457700" y="1778000"/>
          <p14:tracePt t="24155" x="4464050" y="1752600"/>
          <p14:tracePt t="24172" x="4476750" y="1720850"/>
          <p14:tracePt t="24172" x="4495800" y="1689100"/>
          <p14:tracePt t="24172" x="4521200" y="1657350"/>
          <p14:tracePt t="24193" x="4559300" y="1625600"/>
          <p14:tracePt t="24204" x="4603750" y="1600200"/>
          <p14:tracePt t="24204" x="4718050" y="1549400"/>
          <p14:tracePt t="24223" x="4800600" y="1524000"/>
          <p14:tracePt t="24223" x="4889500" y="1504950"/>
          <p14:tracePt t="24240" x="4997450" y="1492250"/>
          <p14:tracePt t="24240" x="5124450" y="1479550"/>
          <p14:tracePt t="24256" x="5257800" y="1466850"/>
          <p14:tracePt t="24256" x="5410200" y="1460500"/>
          <p14:tracePt t="24256" x="5594350" y="1454150"/>
          <p14:tracePt t="24275" x="5765800" y="1441450"/>
          <p14:tracePt t="24287" x="5949950" y="1441450"/>
          <p14:tracePt t="24287" x="6318250" y="1428750"/>
          <p14:tracePt t="24306" x="6502400" y="1435100"/>
          <p14:tracePt t="24306" x="6680200" y="1441450"/>
          <p14:tracePt t="24323" x="6838950" y="1447800"/>
          <p14:tracePt t="24323" x="6978650" y="1466850"/>
          <p14:tracePt t="24339" x="7118350" y="1485900"/>
          <p14:tracePt t="24339" x="7239000" y="1511300"/>
          <p14:tracePt t="24356" x="7353300" y="1536700"/>
          <p14:tracePt t="24356" x="7531100" y="1593850"/>
          <p14:tracePt t="24373" x="7594600" y="1625600"/>
          <p14:tracePt t="24373" x="7651750" y="1651000"/>
          <p14:tracePt t="24390" x="7683500" y="1676400"/>
          <p14:tracePt t="24390" x="7702550" y="1708150"/>
          <p14:tracePt t="24406" x="7708900" y="1733550"/>
          <p14:tracePt t="24406" x="7664450" y="1790700"/>
          <p14:tracePt t="24423" x="7620000" y="1822450"/>
          <p14:tracePt t="24423" x="7556500" y="1854200"/>
          <p14:tracePt t="24440" x="7486650" y="1885950"/>
          <p14:tracePt t="24440" x="7397750" y="1917700"/>
          <p14:tracePt t="24456" x="7302500" y="1943100"/>
          <p14:tracePt t="24456" x="7194550" y="1968500"/>
          <p14:tracePt t="24473" x="7080250" y="1993900"/>
          <p14:tracePt t="24473" x="6826250" y="2032000"/>
          <p14:tracePt t="24492" x="6692900" y="2044700"/>
          <p14:tracePt t="24492" x="6553200" y="2057400"/>
          <p14:tracePt t="24508" x="6413500" y="2076450"/>
          <p14:tracePt t="24508" x="6267450" y="2082800"/>
          <p14:tracePt t="24524" x="6127750" y="2095500"/>
          <p14:tracePt t="24524" x="5988050" y="2101850"/>
          <p14:tracePt t="24540" x="5854700" y="2114550"/>
          <p14:tracePt t="24540" x="5721350" y="2120900"/>
          <p14:tracePt t="24540" x="5594350" y="2120900"/>
          <p14:tracePt t="24559" x="5480050" y="2127250"/>
          <p14:tracePt t="24572" x="5372100" y="2127250"/>
          <p14:tracePt t="24572" x="5175250" y="2133600"/>
          <p14:tracePt t="24591" x="5099050" y="2139950"/>
          <p14:tracePt t="24591" x="5022850" y="2139950"/>
          <p14:tracePt t="24607" x="4965700" y="2139950"/>
          <p14:tracePt t="24607" x="4914900" y="2139950"/>
          <p14:tracePt t="24624" x="4870450" y="2139950"/>
          <p14:tracePt t="24624" x="4838700" y="2139950"/>
          <p14:tracePt t="24624" x="4813300" y="2139950"/>
          <p14:tracePt t="24643" x="4800600" y="2133600"/>
          <p14:tracePt t="24655" x="4787900" y="2133600"/>
          <p14:tracePt t="24655" x="4794250" y="2120900"/>
          <p14:tracePt t="24674" x="4800600" y="2114550"/>
          <p14:tracePt t="24674" x="4806950" y="2114550"/>
          <p14:tracePt t="24691" x="4813300" y="2108200"/>
          <p14:tracePt t="24691" x="4826000" y="2108200"/>
          <p14:tracePt t="24708" x="4826000" y="2114550"/>
          <p14:tracePt t="24722" x="4819650" y="2114550"/>
          <p14:tracePt t="24722" x="4806950" y="2120900"/>
          <p14:tracePt t="24741" x="4787900" y="2127250"/>
          <p14:tracePt t="24741" x="4762500" y="2133600"/>
          <p14:tracePt t="24758" x="4724400" y="2146300"/>
          <p14:tracePt t="24758" x="4686300" y="2152650"/>
          <p14:tracePt t="24774" x="4641850" y="2159000"/>
          <p14:tracePt t="24774" x="4533900" y="2178050"/>
          <p14:tracePt t="24792" x="4464050" y="2190750"/>
          <p14:tracePt t="24792" x="4387850" y="2203450"/>
          <p14:tracePt t="24808" x="4305300" y="2216150"/>
          <p14:tracePt t="24808" x="4203700" y="2228850"/>
          <p14:tracePt t="24825" x="4102100" y="2254250"/>
          <p14:tracePt t="24825" x="3987800" y="2273300"/>
          <p14:tracePt t="24841" x="3867150" y="2298700"/>
          <p14:tracePt t="24841" x="3606800" y="2355850"/>
          <p14:tracePt t="24861" x="3479800" y="2387600"/>
          <p14:tracePt t="24861" x="3346450" y="2419350"/>
          <p14:tracePt t="24875" x="3213100" y="2451100"/>
          <p14:tracePt t="24875" x="3086100" y="2482850"/>
          <p14:tracePt t="24892" x="2959100" y="2514600"/>
          <p14:tracePt t="24892" x="2844800" y="2546350"/>
          <p14:tracePt t="24908" x="2730500" y="2571750"/>
          <p14:tracePt t="24908" x="2628900" y="2597150"/>
          <p14:tracePt t="24908" x="2533650" y="2616200"/>
          <p14:tracePt t="24927" x="2451100" y="2628900"/>
          <p14:tracePt t="24940" x="2374900" y="2641600"/>
          <p14:tracePt t="24940" x="2305050" y="2654300"/>
          <p14:tracePt t="24959" x="2184400" y="2660650"/>
          <p14:tracePt t="24959" x="2139950" y="2667000"/>
          <p14:tracePt t="24975" x="2095500" y="2667000"/>
          <p14:tracePt t="24975" x="2051050" y="2660650"/>
          <p14:tracePt t="24992" x="2012950" y="2660650"/>
          <p14:tracePt t="24992" x="1974850" y="2654300"/>
          <p14:tracePt t="25008" x="1936750" y="2647950"/>
          <p14:tracePt t="25008" x="1866900" y="2635250"/>
          <p14:tracePt t="25025" x="1828800" y="2622550"/>
          <p14:tracePt t="25025" x="1790700" y="2609850"/>
          <p14:tracePt t="25042" x="1758950" y="2597150"/>
          <p14:tracePt t="25042" x="1720850" y="2578100"/>
          <p14:tracePt t="25059" x="1682750" y="2559050"/>
          <p14:tracePt t="25059" x="1651000" y="2533650"/>
          <p14:tracePt t="25076" x="1612900" y="2501900"/>
          <p14:tracePt t="25076" x="1543050" y="2425700"/>
          <p14:tracePt t="25092" x="1511300" y="2381250"/>
          <p14:tracePt t="25092" x="1479550" y="2336800"/>
          <p14:tracePt t="25109" x="1447800" y="2286000"/>
          <p14:tracePt t="25109" x="1428750" y="2235200"/>
          <p14:tracePt t="25126" x="1409700" y="2184400"/>
          <p14:tracePt t="25126" x="1403350" y="2133600"/>
          <p14:tracePt t="25144" x="1403350" y="2032000"/>
          <p14:tracePt t="25144" x="1409700" y="1974850"/>
          <p14:tracePt t="25159" x="1428750" y="1924050"/>
          <p14:tracePt t="25159" x="1460500" y="1866900"/>
          <p14:tracePt t="25176" x="1498600" y="1809750"/>
          <p14:tracePt t="25176" x="1543050" y="1752600"/>
          <p14:tracePt t="25194" x="1600200" y="1689100"/>
          <p14:tracePt t="25194" x="1670050" y="1625600"/>
          <p14:tracePt t="25194" x="1739900" y="1568450"/>
          <p14:tracePt t="25212" x="1828800" y="1504950"/>
          <p14:tracePt t="25224" x="1917700" y="1454150"/>
          <p14:tracePt t="25224" x="2114550" y="1365250"/>
          <p14:tracePt t="25243" x="2222500" y="1333500"/>
          <p14:tracePt t="25243" x="2330450" y="1320800"/>
          <p14:tracePt t="25260" x="2432050" y="1320800"/>
          <p14:tracePt t="25260" x="2540000" y="1333500"/>
          <p14:tracePt t="25276" x="2635250" y="1352550"/>
          <p14:tracePt t="25276" x="2730500" y="1390650"/>
          <p14:tracePt t="25293" x="2813050" y="1435100"/>
          <p14:tracePt t="25293" x="2882900" y="1485900"/>
          <p14:tracePt t="25293" x="2946400" y="1543050"/>
          <p14:tracePt t="25312" x="2997200" y="1600200"/>
          <p14:tracePt t="25312" x="3041650" y="1657350"/>
          <p14:tracePt t="25326" x="3067050" y="1714500"/>
          <p14:tracePt t="25326" x="3079750" y="1771650"/>
          <p14:tracePt t="25343" x="3079750" y="1828800"/>
          <p14:tracePt t="25343" x="3073400" y="1892300"/>
          <p14:tracePt t="25359" x="3048000" y="1949450"/>
          <p14:tracePt t="25359" x="3016250" y="2006600"/>
          <p14:tracePt t="25359" x="2978150" y="2063750"/>
          <p14:tracePt t="25379" x="2933700" y="2120900"/>
          <p14:tracePt t="25379" x="2876550" y="2171700"/>
          <p14:tracePt t="25394" x="2825750" y="2222500"/>
          <p14:tracePt t="25394" x="2768600" y="2266950"/>
          <p14:tracePt t="25410" x="2711450" y="2305050"/>
          <p14:tracePt t="25410" x="2654300" y="2336800"/>
          <p14:tracePt t="25426" x="2597150" y="2368550"/>
          <p14:tracePt t="25426" x="2495550" y="2413000"/>
          <p14:tracePt t="25444" x="2451100" y="2425700"/>
          <p14:tracePt t="25444" x="2406650" y="2438400"/>
          <p14:tracePt t="25460" x="2374900" y="2451100"/>
          <p14:tracePt t="25460" x="2343150" y="2457450"/>
          <p14:tracePt t="25477" x="2311400" y="2463800"/>
          <p14:tracePt t="25477" x="2292350" y="2463800"/>
          <p14:tracePt t="25493" x="2279650" y="2463800"/>
          <p14:tracePt t="25493" x="2260600" y="2457450"/>
          <p14:tracePt t="25512" x="2260600" y="2451100"/>
          <p14:tracePt t="25512" x="2260600" y="2444750"/>
          <p14:tracePt t="25527" x="2266950" y="2438400"/>
          <p14:tracePt t="25527" x="2279650" y="2425700"/>
          <p14:tracePt t="25544" x="2286000" y="2419350"/>
          <p14:tracePt t="25544" x="2298700" y="2413000"/>
          <p14:tracePt t="25561" x="2311400" y="2406650"/>
          <p14:tracePt t="25561" x="2330450" y="2400300"/>
          <p14:tracePt t="25561" x="2343150" y="2393950"/>
          <p14:tracePt t="25579" x="2355850" y="2387600"/>
          <p14:tracePt t="25592" x="2368550" y="2387600"/>
          <p14:tracePt t="25592" x="2381250" y="2381250"/>
          <p14:tracePt t="25612" x="2400300" y="2374900"/>
          <p14:tracePt t="25612" x="2413000" y="2374900"/>
          <p14:tracePt t="25627" x="2425700" y="2374900"/>
          <p14:tracePt t="25627" x="2438400" y="2368550"/>
          <p14:tracePt t="25644" x="2451100" y="2368550"/>
          <p14:tracePt t="25644" x="2463800" y="2368550"/>
          <p14:tracePt t="25644" x="2476500" y="2362200"/>
          <p14:tracePt t="25663" x="2482850" y="2362200"/>
          <p14:tracePt t="25676" x="2495550" y="2362200"/>
          <p14:tracePt t="25676" x="2501900" y="2355850"/>
          <p14:tracePt t="25695" x="2495550" y="2349500"/>
          <p14:tracePt t="25758" x="2489200" y="2355850"/>
          <p14:tracePt t="25819" x="2482850" y="2362200"/>
          <p14:tracePt t="25842" x="2489200" y="2362200"/>
          <p14:tracePt t="25903" x="2495550" y="2362200"/>
          <p14:tracePt t="25923" x="2501900" y="2368550"/>
          <p14:tracePt t="25947" x="2508250" y="2374900"/>
          <p14:tracePt t="25971" x="2514600" y="2381250"/>
          <p14:tracePt t="25991" x="2520950" y="2381250"/>
          <p14:tracePt t="26023" x="2527300" y="2374900"/>
          <p14:tracePt t="26059" x="2527300" y="2368550"/>
          <p14:tracePt t="26083" x="2527300" y="2362200"/>
          <p14:tracePt t="26099" x="2520950" y="2368550"/>
          <p14:tracePt t="26159" x="2520950" y="2374900"/>
          <p14:tracePt t="26171" x="2520950" y="2381250"/>
          <p14:tracePt t="26195" x="2527300" y="2381250"/>
          <p14:tracePt t="26211" x="2533650" y="2374900"/>
          <p14:tracePt t="26223" x="2540000" y="2374900"/>
          <p14:tracePt t="26239" x="2546350" y="2381250"/>
          <p14:tracePt t="26283" x="2546350" y="2387600"/>
          <p14:tracePt t="26315" x="2552700" y="2387600"/>
          <p14:tracePt t="26367" x="2546350" y="2393950"/>
          <p14:tracePt t="26479" x="2540000" y="2400300"/>
          <p14:tracePt t="26511" x="2546350" y="2393950"/>
          <p14:tracePt t="26555" x="2552700" y="2387600"/>
          <p14:tracePt t="26571" x="2559050" y="2387600"/>
          <p14:tracePt t="26583" x="2552700" y="2387600"/>
          <p14:tracePt t="26647" x="2552700" y="2381250"/>
          <p14:tracePt t="26675" x="2559050" y="2374900"/>
          <p14:tracePt t="26699" x="2565400" y="2374900"/>
          <p14:tracePt t="26727" x="2552700" y="2387600"/>
          <p14:tracePt t="26800" x="2546350" y="2393950"/>
          <p14:tracePt t="26823" x="2552700" y="2400300"/>
          <p14:tracePt t="26879" x="2559050" y="2400300"/>
          <p14:tracePt t="26890" x="2565400" y="2393950"/>
          <p14:tracePt t="26907" x="2571750" y="2393950"/>
          <p14:tracePt t="26923" x="2578100" y="2393950"/>
          <p14:tracePt t="26931" x="2584450" y="2393950"/>
          <p14:tracePt t="26931" x="2590800" y="2387600"/>
          <p14:tracePt t="26948" x="2597150" y="2387600"/>
          <p14:tracePt t="26964" x="2603500" y="2387600"/>
          <p14:tracePt t="26980" x="2609850" y="2387600"/>
          <p14:tracePt t="26999" x="2622550" y="2387600"/>
          <p14:tracePt t="26999" x="2628900" y="2387600"/>
          <p14:tracePt t="27016" x="2635250" y="2387600"/>
          <p14:tracePt t="27016" x="2641600" y="2387600"/>
          <p14:tracePt t="27032" x="2647950" y="2387600"/>
          <p14:tracePt t="27032" x="2654300" y="2381250"/>
          <p14:tracePt t="27049" x="2660650" y="2381250"/>
          <p14:tracePt t="27049" x="2673350" y="2374900"/>
          <p14:tracePt t="27066" x="2679700" y="2374900"/>
          <p14:tracePt t="27066" x="2692400" y="2368550"/>
          <p14:tracePt t="27082" x="2705100" y="2362200"/>
          <p14:tracePt t="27082" x="2717800" y="2362200"/>
          <p14:tracePt t="27099" x="2730500" y="2355850"/>
          <p14:tracePt t="27099" x="2743200" y="2349500"/>
          <p14:tracePt t="27116" x="2762250" y="2349500"/>
          <p14:tracePt t="27116" x="2800350" y="2343150"/>
          <p14:tracePt t="27133" x="2819400" y="2336800"/>
          <p14:tracePt t="27133" x="2844800" y="2336800"/>
          <p14:tracePt t="27149" x="2876550" y="2330450"/>
          <p14:tracePt t="27149" x="2908300" y="2330450"/>
          <p14:tracePt t="27166" x="2940050" y="2324100"/>
          <p14:tracePt t="27166" x="3028950" y="2311400"/>
          <p14:tracePt t="27185" x="3079750" y="2298700"/>
          <p14:tracePt t="27185" x="3136900" y="2292350"/>
          <p14:tracePt t="27199" x="3200400" y="2279650"/>
          <p14:tracePt t="27199" x="3270250" y="2273300"/>
          <p14:tracePt t="27216" x="3346450" y="2260600"/>
          <p14:tracePt t="27216" x="3422650" y="2254250"/>
          <p14:tracePt t="27233" x="3511550" y="2247900"/>
          <p14:tracePt t="27233" x="3600450" y="2235200"/>
          <p14:tracePt t="27233" x="3689350" y="2228850"/>
          <p14:tracePt t="27253" x="3784600" y="2222500"/>
          <p14:tracePt t="27264" x="3879850" y="2209800"/>
          <p14:tracePt t="27264" x="4083050" y="2190750"/>
          <p14:tracePt t="27284" x="4184650" y="2178050"/>
          <p14:tracePt t="27284" x="4286250" y="2165350"/>
          <p14:tracePt t="27300" x="4387850" y="2152650"/>
          <p14:tracePt t="27300" x="4483100" y="2139950"/>
          <p14:tracePt t="27316" x="4578350" y="2133600"/>
          <p14:tracePt t="27316" x="4667250" y="2120900"/>
          <p14:tracePt t="27333" x="4756150" y="2114550"/>
          <p14:tracePt t="27333" x="4838700" y="2108200"/>
          <p14:tracePt t="27333" x="4914900" y="2101850"/>
          <p14:tracePt t="27353" x="4991100" y="2101850"/>
          <p14:tracePt t="27353" x="5054600" y="2095500"/>
          <p14:tracePt t="27367" x="5118100" y="2089150"/>
          <p14:tracePt t="27367" x="5175250" y="2082800"/>
          <p14:tracePt t="27383" x="5232400" y="2076450"/>
          <p14:tracePt t="27383" x="5276850" y="2070100"/>
          <p14:tracePt t="27400" x="5321300" y="2063750"/>
          <p14:tracePt t="27400" x="5359400" y="2057400"/>
          <p14:tracePt t="27417" x="5397500" y="2051050"/>
          <p14:tracePt t="27417" x="5454650" y="2038350"/>
          <p14:tracePt t="27434" x="5473700" y="2032000"/>
          <p14:tracePt t="27434" x="5492750" y="2032000"/>
          <p14:tracePt t="27451" x="5505450" y="2025650"/>
          <p14:tracePt t="27451" x="5511800" y="2025650"/>
          <p14:tracePt t="27467" x="5518150" y="2019300"/>
          <p14:tracePt t="27467" x="5530850" y="2012950"/>
          <p14:tracePt t="27484" x="5530850" y="2019300"/>
          <p14:tracePt t="27567" x="5543550" y="2019300"/>
          <p14:tracePt t="27583" x="5543550" y="2025650"/>
          <p14:tracePt t="27591" x="5549900" y="2025650"/>
          <p14:tracePt t="27599" x="5556250" y="2032000"/>
          <p14:tracePt t="27599" x="5562600" y="2032000"/>
          <p14:tracePt t="27599" x="5568950" y="2038350"/>
          <p14:tracePt t="27620" x="5575300" y="2044700"/>
          <p14:tracePt t="27636" x="5581650" y="2051050"/>
          <p14:tracePt t="27649" x="5588000" y="2057400"/>
          <p14:tracePt t="27649" x="5594350" y="2076450"/>
          <p14:tracePt t="27667" x="5594350" y="2082800"/>
          <p14:tracePt t="27667" x="5594350" y="2095500"/>
          <p14:tracePt t="27684" x="5594350" y="2101850"/>
          <p14:tracePt t="27684" x="5594350" y="2114550"/>
          <p14:tracePt t="27684" x="5594350" y="2127250"/>
          <p14:tracePt t="27705" x="5588000" y="2133600"/>
          <p14:tracePt t="27716" x="5588000" y="2146300"/>
          <p14:tracePt t="27716" x="5575300" y="2165350"/>
          <p14:tracePt t="27735" x="5562600" y="2171700"/>
          <p14:tracePt t="27735" x="5556250" y="2184400"/>
          <p14:tracePt t="27752" x="5543550" y="2197100"/>
          <p14:tracePt t="27752" x="5530850" y="2203450"/>
          <p14:tracePt t="27768" x="5518150" y="2216150"/>
          <p14:tracePt t="27768" x="5486400" y="2241550"/>
          <p14:tracePt t="27785" x="5473700" y="2254250"/>
          <p14:tracePt t="27785" x="5448300" y="2266950"/>
          <p14:tracePt t="27802" x="5429250" y="2279650"/>
          <p14:tracePt t="27802" x="5397500" y="2292350"/>
          <p14:tracePt t="27818" x="5365750" y="2305050"/>
          <p14:tracePt t="27818" x="5327650" y="2317750"/>
          <p14:tracePt t="27835" x="5289550" y="2324100"/>
          <p14:tracePt t="27835" x="5187950" y="2330450"/>
          <p14:tracePt t="27853" x="5130800" y="2330450"/>
          <p14:tracePt t="27853" x="5067300" y="2324100"/>
          <p14:tracePt t="27869" x="5010150" y="2317750"/>
          <p14:tracePt t="27869" x="4946650" y="2298700"/>
          <p14:tracePt t="27885" x="4883150" y="2286000"/>
          <p14:tracePt t="27885" x="4819650" y="2260600"/>
          <p14:tracePt t="27885" x="4762500" y="2235200"/>
          <p14:tracePt t="27905" x="4705350" y="2209800"/>
          <p14:tracePt t="27917" x="4654550" y="2178050"/>
          <p14:tracePt t="27917" x="4559300" y="2114550"/>
          <p14:tracePt t="27936" x="4521200" y="2076450"/>
          <p14:tracePt t="27936" x="4495800" y="2038350"/>
          <p14:tracePt t="27953" x="4470400" y="2006600"/>
          <p14:tracePt t="27953" x="4457700" y="1968500"/>
          <p14:tracePt t="27969" x="4451350" y="1936750"/>
          <p14:tracePt t="27969" x="4451350" y="1898650"/>
          <p14:tracePt t="27985" x="4464050" y="1866900"/>
          <p14:tracePt t="27985" x="4489450" y="1828800"/>
          <p14:tracePt t="27985" x="4514850" y="1797050"/>
          <p14:tracePt t="28004" x="4552950" y="1758950"/>
          <p14:tracePt t="28017" x="4603750" y="1733550"/>
          <p14:tracePt t="28017" x="4718050" y="1670050"/>
          <p14:tracePt t="28036" x="4787900" y="1638300"/>
          <p14:tracePt t="28036" x="4864100" y="1606550"/>
          <p14:tracePt t="28053" x="4946650" y="1581150"/>
          <p14:tracePt t="28053" x="5041900" y="1555750"/>
          <p14:tracePt t="28069" x="5137150" y="1530350"/>
          <p14:tracePt t="28069" x="5353050" y="1479550"/>
          <p14:tracePt t="28086" x="5467350" y="1460500"/>
          <p14:tracePt t="28086" x="5588000" y="1441450"/>
          <p14:tracePt t="28103" x="5708650" y="1428750"/>
          <p14:tracePt t="28103" x="5835650" y="1416050"/>
          <p14:tracePt t="28119" x="5962650" y="1409700"/>
          <p14:tracePt t="28119" x="6096000" y="1397000"/>
          <p14:tracePt t="28136" x="6229350" y="1397000"/>
          <p14:tracePt t="28136" x="6496050" y="1397000"/>
          <p14:tracePt t="28153" x="6623050" y="1403350"/>
          <p14:tracePt t="28153" x="6750050" y="1409700"/>
          <p14:tracePt t="28169" x="6877050" y="1422400"/>
          <p14:tracePt t="28169" x="6991350" y="1428750"/>
          <p14:tracePt t="28188" x="7105650" y="1441450"/>
          <p14:tracePt t="28188" x="7219950" y="1454150"/>
          <p14:tracePt t="28205" x="7429500" y="1479550"/>
          <p14:tracePt t="28205" x="7531100" y="1498600"/>
          <p14:tracePt t="28221" x="7626350" y="1517650"/>
          <p14:tracePt t="28221" x="7715250" y="1543050"/>
          <p14:tracePt t="28237" x="7797800" y="1568450"/>
          <p14:tracePt t="28237" x="7874000" y="1600200"/>
          <p14:tracePt t="28253" x="7943850" y="1631950"/>
          <p14:tracePt t="28253" x="8007350" y="1670050"/>
          <p14:tracePt t="28253" x="8058150" y="1714500"/>
          <p14:tracePt t="28272" x="8102600" y="1752600"/>
          <p14:tracePt t="28285" x="8140700" y="1797050"/>
          <p14:tracePt t="28285" x="8185150" y="1879600"/>
          <p14:tracePt t="28304" x="8197850" y="1917700"/>
          <p14:tracePt t="28304" x="8204200" y="1955800"/>
          <p14:tracePt t="28320" x="8197850" y="1993900"/>
          <p14:tracePt t="28320" x="8185150" y="2038350"/>
          <p14:tracePt t="28337" x="8166100" y="2076450"/>
          <p14:tracePt t="28337" x="8140700" y="2114550"/>
          <p14:tracePt t="28337" x="8102600" y="2152650"/>
          <p14:tracePt t="28356" x="8051800" y="2190750"/>
          <p14:tracePt t="28368" x="7994650" y="2222500"/>
          <p14:tracePt t="28368" x="7861300" y="2292350"/>
          <p14:tracePt t="28387" x="7778750" y="2317750"/>
          <p14:tracePt t="28387" x="7689850" y="2349500"/>
          <p14:tracePt t="28404" x="7594600" y="2381250"/>
          <p14:tracePt t="28404" x="7493000" y="2406650"/>
          <p14:tracePt t="28420" x="7385050" y="2432050"/>
          <p14:tracePt t="28420" x="7264400" y="2451100"/>
          <p14:tracePt t="28420" x="7150100" y="2476500"/>
          <p14:tracePt t="28440" x="7029450" y="2495550"/>
          <p14:tracePt t="28440" x="6902450" y="2508250"/>
          <p14:tracePt t="28454" x="6781800" y="2520950"/>
          <p14:tracePt t="28454" x="6667500" y="2527300"/>
          <p14:tracePt t="28471" x="6553200" y="2533650"/>
          <p14:tracePt t="28471" x="6438900" y="2533650"/>
          <p14:tracePt t="28487" x="6330950" y="2533650"/>
          <p14:tracePt t="28487" x="6223000" y="2527300"/>
          <p14:tracePt t="28504" x="6121400" y="2514600"/>
          <p14:tracePt t="28504" x="5924550" y="2495550"/>
          <p14:tracePt t="28520" x="5835650" y="2482850"/>
          <p14:tracePt t="28520" x="5746750" y="2470150"/>
          <p14:tracePt t="28537" x="5657850" y="2457450"/>
          <p14:tracePt t="28537" x="5581650" y="2444750"/>
          <p14:tracePt t="28554" x="5511800" y="2438400"/>
          <p14:tracePt t="28554" x="5391150" y="2413000"/>
          <p14:tracePt t="28573" x="5346700" y="2406650"/>
          <p14:tracePt t="28573" x="5308600" y="2393950"/>
          <p14:tracePt t="28588" x="5276850" y="2387600"/>
          <p14:tracePt t="28588" x="5245100" y="2374900"/>
          <p14:tracePt t="28605" x="5226050" y="2362200"/>
          <p14:tracePt t="28605" x="5207000" y="2349500"/>
          <p14:tracePt t="28621" x="5194300" y="2343150"/>
          <p14:tracePt t="28621" x="5175250" y="2330450"/>
          <p14:tracePt t="28621" x="5168900" y="2324100"/>
          <p14:tracePt t="28640" x="5156200" y="2317750"/>
          <p14:tracePt t="28653" x="5143500" y="2311400"/>
          <p14:tracePt t="28653" x="5130800" y="2305050"/>
          <p14:tracePt t="28672" x="5111750" y="2298700"/>
          <p14:tracePt t="28672" x="5099050" y="2292350"/>
          <p14:tracePt t="28688" x="5086350" y="2292350"/>
          <p14:tracePt t="28688" x="5067300" y="2292350"/>
          <p14:tracePt t="28705" x="5054600" y="2292350"/>
          <p14:tracePt t="28705" x="5041900" y="2292350"/>
          <p14:tracePt t="28721" x="5029200" y="2286000"/>
          <p14:tracePt t="28721" x="5016500" y="2286000"/>
          <p14:tracePt t="28721" x="5010150" y="2286000"/>
          <p14:tracePt t="28741" x="4997450" y="2292350"/>
          <p14:tracePt t="28741" x="4991100" y="2292350"/>
          <p14:tracePt t="28755" x="4978400" y="2292350"/>
          <p14:tracePt t="28755" x="4972050" y="2298700"/>
          <p14:tracePt t="28771" x="4965700" y="2298700"/>
          <p14:tracePt t="28771" x="4959350" y="2298700"/>
          <p14:tracePt t="28788" x="4965700" y="2298700"/>
          <p14:tracePt t="28804" x="4978400" y="2292350"/>
          <p14:tracePt t="28804" x="4991100" y="2292350"/>
          <p14:tracePt t="28821" x="5016500" y="2286000"/>
          <p14:tracePt t="28821" x="5041900" y="2286000"/>
          <p14:tracePt t="28838" x="5073650" y="2279650"/>
          <p14:tracePt t="28838" x="5118100" y="2279650"/>
          <p14:tracePt t="28855" x="5162550" y="2279650"/>
          <p14:tracePt t="28855" x="5276850" y="2286000"/>
          <p14:tracePt t="28872" x="5340350" y="2286000"/>
          <p14:tracePt t="28872" x="5410200" y="2292350"/>
          <p14:tracePt t="28889" x="5486400" y="2298700"/>
          <p14:tracePt t="28889" x="5556250" y="2298700"/>
          <p14:tracePt t="28905" x="5632450" y="2305050"/>
          <p14:tracePt t="28905" x="5702300" y="2305050"/>
          <p14:tracePt t="28905" x="5772150" y="2298700"/>
          <p14:tracePt t="28924" x="5842000" y="2298700"/>
          <p14:tracePt t="28937" x="5899150" y="2298700"/>
          <p14:tracePt t="28937" x="6000750" y="2292350"/>
          <p14:tracePt t="28956" x="6045200" y="2292350"/>
          <p14:tracePt t="28956" x="6076950" y="2292350"/>
          <p14:tracePt t="28973" x="6102350" y="2292350"/>
          <p14:tracePt t="28973" x="6121400" y="2292350"/>
          <p14:tracePt t="28989" x="6134100" y="2292350"/>
          <p14:tracePt t="28989" x="6140450" y="2292350"/>
          <p14:tracePt t="28989" x="6146800" y="2298700"/>
          <p14:tracePt t="29009" x="6153150" y="2292350"/>
          <p14:tracePt t="29031" x="6159500" y="2292350"/>
          <p14:tracePt t="29044" x="6165850" y="2286000"/>
          <p14:tracePt t="29054" x="6178550" y="2279650"/>
          <p14:tracePt t="29054" x="6191250" y="2279650"/>
          <p14:tracePt t="29072" x="6210300" y="2273300"/>
          <p14:tracePt t="29072" x="6229350" y="2266950"/>
          <p14:tracePt t="29089" x="6261100" y="2266950"/>
          <p14:tracePt t="29089" x="6343650" y="2260600"/>
          <p14:tracePt t="29106" x="6400800" y="2266950"/>
          <p14:tracePt t="29106" x="6464300" y="2266950"/>
          <p14:tracePt t="29123" x="6540500" y="2273300"/>
          <p14:tracePt t="29123" x="6623050" y="2273300"/>
          <p14:tracePt t="29139" x="6705600" y="2279650"/>
          <p14:tracePt t="29139" x="6800850" y="2279650"/>
          <p14:tracePt t="29156" x="6889750" y="2279650"/>
          <p14:tracePt t="29156" x="7073900" y="2273300"/>
          <p14:tracePt t="29173" x="7156450" y="2266950"/>
          <p14:tracePt t="29173" x="7226300" y="2260600"/>
          <p14:tracePt t="29191" x="7296150" y="2247900"/>
          <p14:tracePt t="29191" x="7359650" y="2241550"/>
          <p14:tracePt t="29207" x="7416800" y="2235200"/>
          <p14:tracePt t="29207" x="7512050" y="2216150"/>
          <p14:tracePt t="29224" x="7550150" y="2209800"/>
          <p14:tracePt t="29224" x="7588250" y="2203450"/>
          <p14:tracePt t="29240" x="7620000" y="2197100"/>
          <p14:tracePt t="29240" x="7639050" y="2197100"/>
          <p14:tracePt t="29257" x="7658100" y="2197100"/>
          <p14:tracePt t="29257" x="7677150" y="2190750"/>
          <p14:tracePt t="29273" x="7683500" y="2190750"/>
          <p14:tracePt t="29288" x="7677150" y="2197100"/>
          <p14:tracePt t="29309" x="7670800" y="2203450"/>
          <p14:tracePt t="29322" x="7664450" y="2203450"/>
          <p14:tracePt t="29322" x="7645400" y="2209800"/>
          <p14:tracePt t="29341" x="7639050" y="2216150"/>
          <p14:tracePt t="29341" x="7632700" y="2216150"/>
          <p14:tracePt t="29357" x="7626350" y="2216150"/>
          <p14:tracePt t="29357" x="7620000" y="2222500"/>
          <p14:tracePt t="29373" x="7613650" y="2222500"/>
          <p14:tracePt t="29392" x="7607300" y="2228850"/>
          <p14:tracePt t="29412" x="7600950" y="2228850"/>
          <p14:tracePt t="29444" x="7600950" y="2235200"/>
          <p14:tracePt t="29464" x="7594600" y="2241550"/>
          <p14:tracePt t="29571" x="7594600" y="2247900"/>
          <p14:tracePt t="29632" x="7594600" y="2254250"/>
          <p14:tracePt t="29652" x="7600950" y="2260600"/>
          <p14:tracePt t="29676" x="7607300" y="2260600"/>
          <p14:tracePt t="29692" x="7607300" y="2266950"/>
          <p14:tracePt t="29703" x="7613650" y="2266950"/>
          <p14:tracePt t="29719" x="7620000" y="2266950"/>
          <p14:tracePt t="29736" x="7626350" y="2260600"/>
          <p14:tracePt t="29760" x="7632700" y="2266950"/>
          <p14:tracePt t="29796" x="7632700" y="2273300"/>
          <p14:tracePt t="29820" x="7639050" y="2279650"/>
          <p14:tracePt t="29856" x="7645400" y="2279650"/>
          <p14:tracePt t="29884" x="7645400" y="2273300"/>
          <p14:tracePt t="29944" x="7651750" y="2273300"/>
          <p14:tracePt t="29992" x="7658100" y="2273300"/>
          <p14:tracePt t="30012" x="7664450" y="2273300"/>
          <p14:tracePt t="30027" x="7670800" y="2273300"/>
          <p14:tracePt t="30043" x="7677150" y="2273300"/>
          <p14:tracePt t="30060" x="7683500" y="2273300"/>
          <p14:tracePt t="30072" x="7689850" y="2279650"/>
          <p14:tracePt t="30088" x="7696200" y="2279650"/>
          <p14:tracePt t="30112" x="7702550" y="2286000"/>
          <p14:tracePt t="30132" x="7702550" y="2292350"/>
          <p14:tracePt t="30232" x="7708900" y="2298700"/>
          <p14:tracePt t="30252" x="7715250" y="2298700"/>
          <p14:tracePt t="30284" x="7721600" y="2298700"/>
          <p14:tracePt t="30312" x="7727950" y="2298700"/>
          <p14:tracePt t="30344" x="7727950" y="2305050"/>
          <p14:tracePt t="30388" x="7727950" y="2311400"/>
          <p14:tracePt t="30448" x="7727950" y="2317750"/>
          <p14:tracePt t="30500" x="7727950" y="2324100"/>
          <p14:tracePt t="30644" x="7721600" y="2330450"/>
          <p14:tracePt t="30688" x="7727950" y="2336800"/>
          <p14:tracePt t="30756" x="7734300" y="2336800"/>
          <p14:tracePt t="30772" x="7740650" y="2336800"/>
          <p14:tracePt t="30784" x="7747000" y="2336800"/>
          <p14:tracePt t="30816" x="7753350" y="2343150"/>
          <p14:tracePt t="30876" x="7759700" y="2343150"/>
          <p14:tracePt t="31168" x="7759700" y="2336800"/>
          <p14:tracePt t="31236" x="7759700" y="2330450"/>
          <p14:tracePt t="31296" x="7753350" y="2330450"/>
          <p14:tracePt t="31320" x="7747000" y="2330450"/>
          <p14:tracePt t="31332" x="7740650" y="2330450"/>
          <p14:tracePt t="31348" x="7734300" y="2330450"/>
          <p14:tracePt t="31364" x="7727950" y="2330450"/>
          <p14:tracePt t="31372" x="7721600" y="2324100"/>
          <p14:tracePt t="31381" x="7715250" y="2324100"/>
          <p14:tracePt t="31381" x="7702550" y="2324100"/>
          <p14:tracePt t="31397" x="7689850" y="2324100"/>
          <p14:tracePt t="31397" x="7677150" y="2317750"/>
          <p14:tracePt t="31397" x="7658100" y="2317750"/>
          <p14:tracePt t="31416" x="7639050" y="2311400"/>
          <p14:tracePt t="31429" x="7607300" y="2311400"/>
          <p14:tracePt t="31429" x="7531100" y="2305050"/>
          <p14:tracePt t="31448" x="7473950" y="2298700"/>
          <p14:tracePt t="31448" x="7410450" y="2298700"/>
          <p14:tracePt t="31464" x="7340600" y="2292350"/>
          <p14:tracePt t="31464" x="7251700" y="2286000"/>
          <p14:tracePt t="31481" x="7143750" y="2286000"/>
          <p14:tracePt t="31481" x="7023100" y="2279650"/>
          <p14:tracePt t="31481" x="6889750" y="2273300"/>
          <p14:tracePt t="31501" x="6743700" y="2266950"/>
          <p14:tracePt t="31501" x="6584950" y="2254250"/>
          <p14:tracePt t="31514" x="6407150" y="2254250"/>
          <p14:tracePt t="31514" x="6229350" y="2247900"/>
          <p14:tracePt t="31531" x="6038850" y="2241550"/>
          <p14:tracePt t="31531" x="5848350" y="2228850"/>
          <p14:tracePt t="31548" x="5645150" y="2228850"/>
          <p14:tracePt t="31548" x="5251450" y="2222500"/>
          <p14:tracePt t="31565" x="5054600" y="2222500"/>
          <p14:tracePt t="31565" x="4864100" y="2228850"/>
          <p14:tracePt t="31581" x="4679950" y="2241550"/>
          <p14:tracePt t="31581" x="4495800" y="2260600"/>
          <p14:tracePt t="31598" x="4318000" y="2279650"/>
          <p14:tracePt t="31598" x="4146550" y="2298700"/>
          <p14:tracePt t="31615" x="3987800" y="2324100"/>
          <p14:tracePt t="31615" x="3841750" y="2355850"/>
          <p14:tracePt t="31615" x="3702050" y="2381250"/>
          <p14:tracePt t="31634" x="3575050" y="2406650"/>
          <p14:tracePt t="31634" x="3460750" y="2425700"/>
          <p14:tracePt t="31648" x="3359150" y="2451100"/>
          <p14:tracePt t="31648" x="3270250" y="2470150"/>
          <p14:tracePt t="31665" x="3194050" y="2482850"/>
          <p14:tracePt t="31665" x="3130550" y="2495550"/>
          <p14:tracePt t="31682" x="3073400" y="2501900"/>
          <p14:tracePt t="31682" x="3022600" y="2508250"/>
          <p14:tracePt t="31682" x="2984500" y="2508250"/>
          <p14:tracePt t="31701" x="2952750" y="2508250"/>
          <p14:tracePt t="31713" x="2927350" y="2508250"/>
          <p14:tracePt t="31713" x="2901950" y="2501900"/>
          <p14:tracePt t="31733" x="2895600" y="2495550"/>
          <p14:tracePt t="31747" x="2889250" y="2495550"/>
          <p14:tracePt t="31764" x="2882900" y="2501900"/>
          <p14:tracePt t="31780" x="2876550" y="2508250"/>
          <p14:tracePt t="31780" x="2863850" y="2514600"/>
          <p14:tracePt t="31780" x="2851150" y="2520950"/>
          <p14:tracePt t="31801" x="2825750" y="2520950"/>
          <p14:tracePt t="31801" x="2800350" y="2527300"/>
          <p14:tracePt t="31815" x="2762250" y="2533650"/>
          <p14:tracePt t="31815" x="2724150" y="2533650"/>
          <p14:tracePt t="31832" x="2679700" y="2533650"/>
          <p14:tracePt t="31832" x="2635250" y="2533650"/>
          <p14:tracePt t="31849" x="2584450" y="2527300"/>
          <p14:tracePt t="31849" x="2476500" y="2514600"/>
          <p14:tracePt t="31866" x="2425700" y="2501900"/>
          <p14:tracePt t="31866" x="2368550" y="2489200"/>
          <p14:tracePt t="31882" x="2311400" y="2470150"/>
          <p14:tracePt t="31882" x="2247900" y="2444750"/>
          <p14:tracePt t="31899" x="2184400" y="2413000"/>
          <p14:tracePt t="31899" x="2120900" y="2381250"/>
          <p14:tracePt t="31916" x="2051050" y="2349500"/>
          <p14:tracePt t="31916" x="1930400" y="2279650"/>
          <p14:tracePt t="31934" x="1873250" y="2241550"/>
          <p14:tracePt t="31934" x="1828800" y="2203450"/>
          <p14:tracePt t="31950" x="1797050" y="2171700"/>
          <p14:tracePt t="31950" x="1771650" y="2133600"/>
          <p14:tracePt t="31966" x="1765300" y="2095500"/>
          <p14:tracePt t="31966" x="1765300" y="2051050"/>
          <p14:tracePt t="31966" x="1784350" y="2006600"/>
          <p14:tracePt t="31985" x="1809750" y="1955800"/>
          <p14:tracePt t="31998" x="1854200" y="1905000"/>
          <p14:tracePt t="31998" x="1962150" y="1797050"/>
          <p14:tracePt t="32017" x="2032000" y="1746250"/>
          <p14:tracePt t="32017" x="2101850" y="1695450"/>
          <p14:tracePt t="32034" x="2184400" y="1651000"/>
          <p14:tracePt t="32034" x="2266950" y="1612900"/>
          <p14:tracePt t="32050" x="2349500" y="1581150"/>
          <p14:tracePt t="32050" x="2432050" y="1562100"/>
          <p14:tracePt t="32050" x="2520950" y="1555750"/>
          <p14:tracePt t="32069" x="2603500" y="1555750"/>
          <p14:tracePt t="32081" x="2686050" y="1562100"/>
          <p14:tracePt t="32081" x="2838450" y="1612900"/>
          <p14:tracePt t="32102" x="2908300" y="1651000"/>
          <p14:tracePt t="32102" x="2965450" y="1695450"/>
          <p14:tracePt t="32117" x="3016250" y="1746250"/>
          <p14:tracePt t="32117" x="3054350" y="1797050"/>
          <p14:tracePt t="32133" x="3079750" y="1854200"/>
          <p14:tracePt t="32133" x="3098800" y="1911350"/>
          <p14:tracePt t="32150" x="3105150" y="1962150"/>
          <p14:tracePt t="32150" x="3092450" y="2076450"/>
          <p14:tracePt t="32167" x="3067050" y="2127250"/>
          <p14:tracePt t="32167" x="3035300" y="2178050"/>
          <p14:tracePt t="32183" x="2997200" y="2228850"/>
          <p14:tracePt t="32183" x="2959100" y="2266950"/>
          <p14:tracePt t="32200" x="2914650" y="2311400"/>
          <p14:tracePt t="32200" x="2870200" y="2349500"/>
          <p14:tracePt t="32217" x="2819400" y="2381250"/>
          <p14:tracePt t="32217" x="2736850" y="2438400"/>
          <p14:tracePt t="32234" x="2698750" y="2463800"/>
          <p14:tracePt t="32234" x="2667000" y="2482850"/>
          <p14:tracePt t="32250" x="2635250" y="2501900"/>
          <p14:tracePt t="32250" x="2603500" y="2514600"/>
          <p14:tracePt t="32267" x="2584450" y="2527300"/>
          <p14:tracePt t="32267" x="2565400" y="2540000"/>
          <p14:tracePt t="32285" x="2533650" y="2552700"/>
          <p14:tracePt t="32285" x="2520950" y="2552700"/>
          <p14:tracePt t="32301" x="2514600" y="2559050"/>
          <p14:tracePt t="32301" x="2508250" y="2559050"/>
          <p14:tracePt t="32317" x="2501900" y="2559050"/>
          <p14:tracePt t="32333" x="2495550" y="2559050"/>
          <p14:tracePt t="32349" x="2489200" y="2552700"/>
          <p14:tracePt t="32369" x="2495550" y="2552700"/>
          <p14:tracePt t="32400" x="2501900" y="2552700"/>
          <p14:tracePt t="32413" x="2508250" y="2559050"/>
          <p14:tracePt t="32428" x="2514600" y="2559050"/>
          <p14:tracePt t="32445" x="2520950" y="2559050"/>
          <p14:tracePt t="32460" x="2527300" y="2552700"/>
          <p14:tracePt t="32472" x="2533650" y="2559050"/>
          <p14:tracePt t="32504" x="2540000" y="2552700"/>
          <p14:tracePt t="32524" x="2546350" y="2552700"/>
          <p14:tracePt t="32541" x="2552700" y="2552700"/>
          <p14:tracePt t="32556" x="2559050" y="2559050"/>
          <p14:tracePt t="32572" x="2571750" y="2559050"/>
          <p14:tracePt t="32585" x="2578100" y="2559050"/>
          <p14:tracePt t="32601" x="2584450" y="2559050"/>
          <p14:tracePt t="32608" x="2590800" y="2559050"/>
          <p14:tracePt t="32616" x="2597150" y="2559050"/>
          <p14:tracePt t="32633" x="2603500" y="2565400"/>
          <p14:tracePt t="32650" x="2609850" y="2565400"/>
          <p14:tracePt t="32650" x="2616200" y="2565400"/>
          <p14:tracePt t="32669" x="2628900" y="2565400"/>
          <p14:tracePt t="32686" x="2635250" y="2559050"/>
          <p14:tracePt t="32701" x="2641600" y="2559050"/>
          <p14:tracePt t="32701" x="2641600" y="2552700"/>
          <p14:tracePt t="32720" x="2654300" y="2546350"/>
          <p14:tracePt t="32733" x="2660650" y="2533650"/>
          <p14:tracePt t="32750" x="2660650" y="2527300"/>
          <p14:tracePt t="32750" x="2660650" y="2520950"/>
          <p14:tracePt t="32769" x="2660650" y="2514600"/>
          <p14:tracePt t="32784" x="2660650" y="2501900"/>
          <p14:tracePt t="32805" x="2660650" y="2495550"/>
          <p14:tracePt t="32821" x="2654300" y="2495550"/>
          <p14:tracePt t="32857" x="2641600" y="2501900"/>
          <p14:tracePt t="32873" x="2635250" y="2508250"/>
          <p14:tracePt t="32880" x="2628900" y="2514600"/>
          <p14:tracePt t="32885" x="2622550" y="2514600"/>
          <p14:tracePt t="32885" x="2616200" y="2520950"/>
          <p14:tracePt t="32903" x="2609850" y="2520950"/>
          <p14:tracePt t="32903" x="2603500" y="2527300"/>
          <p14:tracePt t="32920" x="2597150" y="2527300"/>
          <p14:tracePt t="32940" x="2597150" y="2520950"/>
          <p14:tracePt t="33005" x="2597150" y="2514600"/>
          <p14:tracePt t="33020" x="2597150" y="2508250"/>
          <p14:tracePt t="33045" x="2597150" y="2501900"/>
          <p14:tracePt t="33064" x="2590800" y="2508250"/>
          <p14:tracePt t="33125" x="2584450" y="2508250"/>
          <p14:tracePt t="33133" x="2578100" y="2514600"/>
          <p14:tracePt t="33141" x="2571750" y="2514600"/>
          <p14:tracePt t="33152" x="2565400" y="2514600"/>
          <p14:tracePt t="33152" x="2559050" y="2520950"/>
          <p14:tracePt t="33152" x="2552700" y="2520950"/>
          <p14:tracePt t="33173" x="2546350" y="2520950"/>
          <p14:tracePt t="33173" x="2540000" y="2520950"/>
          <p14:tracePt t="33189" x="2533650" y="2520950"/>
          <p14:tracePt t="33202" x="2527300" y="2520950"/>
          <p14:tracePt t="33218" x="2520950" y="2520950"/>
          <p14:tracePt t="33277" x="2527300" y="2520950"/>
          <p14:tracePt t="33293" x="2533650" y="2520950"/>
          <p14:tracePt t="33301" x="2540000" y="2520950"/>
          <p14:tracePt t="33306" x="2546350" y="2520950"/>
          <p14:tracePt t="33306" x="2552700" y="2520950"/>
          <p14:tracePt t="33322" x="2565400" y="2514600"/>
          <p14:tracePt t="33322" x="2571750" y="2514600"/>
          <p14:tracePt t="33338" x="2578100" y="2514600"/>
          <p14:tracePt t="33338" x="2590800" y="2514600"/>
          <p14:tracePt t="33354" x="2597150" y="2508250"/>
          <p14:tracePt t="33354" x="2609850" y="2508250"/>
          <p14:tracePt t="33354" x="2622550" y="2508250"/>
          <p14:tracePt t="33373" x="2628900" y="2508250"/>
          <p14:tracePt t="33386" x="2635250" y="2508250"/>
          <p14:tracePt t="33386" x="2647950" y="2508250"/>
          <p14:tracePt t="33406" x="2667000" y="2514600"/>
          <p14:tracePt t="33406" x="2673350" y="2514600"/>
          <p14:tracePt t="33422" x="2686050" y="2520950"/>
          <p14:tracePt t="33422" x="2698750" y="2520950"/>
          <p14:tracePt t="33438" x="2711450" y="2527300"/>
          <p14:tracePt t="33438" x="2724150" y="2527300"/>
          <p14:tracePt t="33454" x="2736850" y="2527300"/>
          <p14:tracePt t="33454" x="2755900" y="2527300"/>
          <p14:tracePt t="33454" x="2774950" y="2527300"/>
          <p14:tracePt t="33473" x="2800350" y="2527300"/>
          <p14:tracePt t="33473" x="2819400" y="2520950"/>
          <p14:tracePt t="33488" x="2851150" y="2514600"/>
          <p14:tracePt t="33488" x="2876550" y="2508250"/>
          <p14:tracePt t="33505" x="2908300" y="2501900"/>
          <p14:tracePt t="33505" x="2933700" y="2489200"/>
          <p14:tracePt t="33521" x="2965450" y="2482850"/>
          <p14:tracePt t="33521" x="2997200" y="2470150"/>
          <p14:tracePt t="33538" x="3022600" y="2457450"/>
          <p14:tracePt t="33538" x="3073400" y="2432050"/>
          <p14:tracePt t="33555" x="3092450" y="2425700"/>
          <p14:tracePt t="33555" x="3111500" y="2419350"/>
          <p14:tracePt t="33572" x="3130550" y="2406650"/>
          <p14:tracePt t="33572" x="3136900" y="2400300"/>
          <p14:tracePt t="33588" x="3149600" y="2393950"/>
          <p14:tracePt t="33588" x="3162300" y="2387600"/>
          <p14:tracePt t="33605" x="3168650" y="2374900"/>
          <p14:tracePt t="33622" x="3162300" y="2368550"/>
          <p14:tracePt t="33637" x="3162300" y="2362200"/>
          <p14:tracePt t="33653" x="3155950" y="2362200"/>
          <p14:tracePt t="33670" x="3143250" y="2362200"/>
          <p14:tracePt t="33670" x="3136900" y="2362200"/>
          <p14:tracePt t="33690" x="3130550" y="2362200"/>
          <p14:tracePt t="33704" x="3124200" y="2368550"/>
          <p14:tracePt t="33704" x="3117850" y="2368550"/>
          <p14:tracePt t="33722" x="3111500" y="2374900"/>
          <p14:tracePt t="33722" x="3105150" y="2374900"/>
          <p14:tracePt t="33739" x="3105150" y="2381250"/>
          <p14:tracePt t="33754" x="3098800" y="2387600"/>
          <p14:tracePt t="33770" x="3092450" y="2393950"/>
          <p14:tracePt t="33770" x="3092450" y="2400300"/>
          <p14:tracePt t="33789" x="3092450" y="2406650"/>
          <p14:tracePt t="33789" x="3086100" y="2406650"/>
          <p14:tracePt t="33806" x="3086100" y="2419350"/>
          <p14:tracePt t="33806" x="3079750" y="2425700"/>
          <p14:tracePt t="33822" x="3073400" y="2432050"/>
          <p14:tracePt t="33822" x="3067050" y="2438400"/>
          <p14:tracePt t="33822" x="3060700" y="2451100"/>
          <p14:tracePt t="33842" x="3054350" y="2451100"/>
          <p14:tracePt t="33842" x="3048000" y="2457450"/>
          <p14:tracePt t="33856" x="3041650" y="2463800"/>
          <p14:tracePt t="33856" x="3035300" y="2463800"/>
          <p14:tracePt t="33872" x="3035300" y="2470150"/>
          <p14:tracePt t="33893" x="3035300" y="2463800"/>
          <p14:tracePt t="33905" x="3041650" y="2457450"/>
          <p14:tracePt t="33921" x="3041650" y="2451100"/>
          <p14:tracePt t="33938" x="3041650" y="2444750"/>
          <p14:tracePt t="33954" x="3048000" y="2438400"/>
          <p14:tracePt t="33981" x="3048000" y="2432050"/>
          <p14:tracePt t="34020" x="3035300" y="2438400"/>
          <p14:tracePt t="34085" x="3022600" y="2444750"/>
          <p14:tracePt t="34108" x="3016250" y="2444750"/>
          <p14:tracePt t="34125" x="3016250" y="2438400"/>
          <p14:tracePt t="34145" x="3009900" y="2432050"/>
          <p14:tracePt t="34169" x="2997200" y="2438400"/>
          <p14:tracePt t="34186" x="2990850" y="2438400"/>
          <p14:tracePt t="34193" x="2984500" y="2438400"/>
          <p14:tracePt t="34193" x="2978150" y="2444750"/>
          <p14:tracePt t="34207" x="2971800" y="2444750"/>
          <p14:tracePt t="34207" x="2965450" y="2451100"/>
          <p14:tracePt t="34224" x="2959100" y="2457450"/>
          <p14:tracePt t="34239" x="2959100" y="2463800"/>
          <p14:tracePt t="34255" x="2965450" y="2463800"/>
          <p14:tracePt t="34272" x="2971800" y="2470150"/>
          <p14:tracePt t="34289" x="2971800" y="2476500"/>
          <p14:tracePt t="34306" x="2978150" y="2482850"/>
          <p14:tracePt t="34323" x="2971800" y="2482850"/>
          <p14:tracePt t="34340" x="2978150" y="2482850"/>
          <p14:tracePt t="34381" x="2990850" y="2482850"/>
          <p14:tracePt t="34393" x="2997200" y="2482850"/>
          <p14:tracePt t="34401" x="3003550" y="2482850"/>
          <p14:tracePt t="34417" x="3009900" y="2482850"/>
          <p14:tracePt t="34433" x="3009900" y="2476500"/>
          <p14:tracePt t="34513" x="3016250" y="2470150"/>
          <p14:tracePt t="34528" x="3016250" y="2463800"/>
          <p14:tracePt t="34544" x="3022600" y="2457450"/>
          <p14:tracePt t="34561" x="3028950" y="2451100"/>
          <p14:tracePt t="34589" x="3022600" y="2457450"/>
          <p14:tracePt t="34649" x="3016250" y="2463800"/>
          <p14:tracePt t="34725" x="3009900" y="2470150"/>
          <p14:tracePt t="34740" x="3003550" y="2476500"/>
          <p14:tracePt t="34753" x="2997200" y="2476500"/>
          <p14:tracePt t="34761" x="2990850" y="2476500"/>
          <p14:tracePt t="34774" x="2984500" y="2476500"/>
          <p14:tracePt t="34791" x="2990850" y="2470150"/>
          <p14:tracePt t="34829" x="2997200" y="2470150"/>
          <p14:tracePt t="34845" x="2997200" y="2476500"/>
          <p14:tracePt t="34865" x="2984500" y="2482850"/>
          <p14:tracePt t="34881" x="2978150" y="2482850"/>
          <p14:tracePt t="34889" x="2971800" y="2489200"/>
          <p14:tracePt t="34897" x="2965450" y="2489200"/>
          <p14:tracePt t="34908" x="2965450" y="2495550"/>
          <p14:tracePt t="34908" x="2959100" y="2495550"/>
          <p14:tracePt t="34926" x="2952750" y="2501900"/>
          <p14:tracePt t="34941" x="2946400" y="2508250"/>
          <p14:tracePt t="34958" x="2940050" y="2514600"/>
          <p14:tracePt t="34993" x="2933700" y="2514600"/>
          <p14:tracePt t="35009" x="2933700" y="2508250"/>
          <p14:tracePt t="35045" x="2940050" y="2501900"/>
          <p14:tracePt t="35085" x="2933700" y="2501900"/>
          <p14:tracePt t="35121" x="2933700" y="2495550"/>
          <p14:tracePt t="35153" x="2933700" y="2489200"/>
          <p14:tracePt t="35173" x="2940050" y="2489200"/>
          <p14:tracePt t="35189" x="2946400" y="2482850"/>
          <p14:tracePt t="35205" x="2952750" y="2482850"/>
          <p14:tracePt t="35221" x="2959100" y="2489200"/>
          <p14:tracePt t="35241" x="2959100" y="2495550"/>
          <p14:tracePt t="35265" x="2965450" y="2495550"/>
          <p14:tracePt t="35325" x="2971800" y="2489200"/>
          <p14:tracePt t="35341" x="2971800" y="2482850"/>
          <p14:tracePt t="35354" x="2978150" y="2482850"/>
          <p14:tracePt t="35369" x="2978150" y="2476500"/>
          <p14:tracePt t="35393" x="2971800" y="2476500"/>
          <p14:tracePt t="35525" x="2965450" y="2476500"/>
          <p14:tracePt t="35557" x="2959100" y="2476500"/>
          <p14:tracePt t="35573" x="2952750" y="2482850"/>
          <p14:tracePt t="35593" x="2946400" y="2482850"/>
          <p14:tracePt t="35617" x="2940050" y="2489200"/>
          <p14:tracePt t="35641" x="2933700" y="2489200"/>
          <p14:tracePt t="35654" x="2940050" y="2482850"/>
          <p14:tracePt t="35705" x="2946400" y="2482850"/>
          <p14:tracePt t="35721" x="2952750" y="2489200"/>
          <p14:tracePt t="35765" x="2959100" y="2482850"/>
          <p14:tracePt t="35805" x="2965450" y="2482850"/>
          <p14:tracePt t="35821" x="2971800" y="2476500"/>
          <p14:tracePt t="35833" x="2978150" y="2476500"/>
          <p14:tracePt t="35849" x="2971800" y="2476500"/>
          <p14:tracePt t="35885" x="2965450" y="2476500"/>
          <p14:tracePt t="35901" x="2971800" y="2476500"/>
          <p14:tracePt t="35977" x="2978150" y="2476500"/>
          <p14:tracePt t="35993" x="2978150" y="2482850"/>
          <p14:tracePt t="36089" x="2971800" y="2489200"/>
          <p14:tracePt t="36113" x="2965450" y="2489200"/>
          <p14:tracePt t="36125" x="2965450" y="2495550"/>
          <p14:tracePt t="36149" x="2959100" y="2489200"/>
          <p14:tracePt t="36181" x="2959100" y="2482850"/>
          <p14:tracePt t="36313" x="2965450" y="2476500"/>
          <p14:tracePt t="36426" x="2971800" y="2476500"/>
          <p14:tracePt t="36449" x="2965450" y="2476500"/>
          <p14:tracePt t="36517" x="2965450" y="2470150"/>
          <p14:tracePt t="36545" x="2971800" y="2470150"/>
          <p14:tracePt t="36569" x="2965450" y="2476500"/>
          <p14:tracePt t="36637" x="2971800" y="2470150"/>
          <p14:tracePt t="36673" x="2965450" y="2470150"/>
          <p14:tracePt t="36773" x="2965450" y="2463800"/>
          <p14:tracePt t="36809" x="2971800" y="2470150"/>
          <p14:tracePt t="36834" x="2965450" y="2470150"/>
          <p14:tracePt t="36886" x="2971800" y="2463800"/>
          <p14:tracePt t="36921" x="2971800" y="2470150"/>
          <p14:tracePt t="36989" x="2978150" y="2463800"/>
          <p14:tracePt t="37049" x="2978150" y="2457450"/>
          <p14:tracePt t="37162" x="2984500" y="2451100"/>
          <p14:tracePt t="37186" x="2990850" y="2444750"/>
          <p14:tracePt t="37221" x="2990850" y="2438400"/>
          <p14:tracePt t="37246" x="2990850" y="2425700"/>
          <p14:tracePt t="37262" x="2990850" y="2419350"/>
          <p14:tracePt t="37290" x="2990850" y="2413000"/>
          <p14:tracePt t="37305" x="2990850" y="2400300"/>
          <p14:tracePt t="37325" x="2997200" y="2400300"/>
          <p14:tracePt t="37358" x="3003550" y="2400300"/>
          <p14:tracePt t="37381" x="3003550" y="2406650"/>
          <p14:tracePt t="37410" x="3003550" y="2413000"/>
          <p14:tracePt t="37418" x="3003550" y="2419350"/>
          <p14:tracePt t="37418" x="3003550" y="2425700"/>
          <p14:tracePt t="37435" x="2997200" y="2432050"/>
          <p14:tracePt t="37435" x="2997200" y="2444750"/>
          <p14:tracePt t="37435" x="2997200" y="2457450"/>
          <p14:tracePt t="37455" x="2990850" y="2463800"/>
          <p14:tracePt t="37467" x="2990850" y="2476500"/>
          <p14:tracePt t="37467" x="2990850" y="2482850"/>
          <p14:tracePt t="37486" x="2990850" y="2501900"/>
          <p14:tracePt t="37486" x="2990850" y="2508250"/>
          <p14:tracePt t="37503" x="2990850" y="2514600"/>
          <p14:tracePt t="37503" x="2990850" y="2527300"/>
          <p14:tracePt t="37518" x="2990850" y="2533650"/>
          <p14:tracePt t="37534" x="2990850" y="2540000"/>
          <p14:tracePt t="37551" x="2990850" y="2546350"/>
          <p14:tracePt t="37551" x="2990850" y="2552700"/>
          <p14:tracePt t="37569" x="2984500" y="2552700"/>
          <p14:tracePt t="37613" x="2978150" y="2546350"/>
          <p14:tracePt t="37633" x="2971800" y="2540000"/>
          <p14:tracePt t="37649" x="2959100" y="2533650"/>
          <p14:tracePt t="37666" x="2952750" y="2527300"/>
          <p14:tracePt t="37674" x="2946400" y="2520950"/>
          <p14:tracePt t="37674" x="2940050" y="2520950"/>
          <p14:tracePt t="37687" x="2933700" y="2514600"/>
          <p14:tracePt t="37687" x="2927350" y="2508250"/>
          <p14:tracePt t="37704" x="2921000" y="2508250"/>
          <p14:tracePt t="37704" x="2914650" y="2501900"/>
          <p14:tracePt t="37719" x="2908300" y="2495550"/>
          <p14:tracePt t="37719" x="2901950" y="2495550"/>
          <p14:tracePt t="37736" x="2901950" y="2489200"/>
          <p14:tracePt t="37736" x="2895600" y="2482850"/>
          <p14:tracePt t="37736" x="2889250" y="2476500"/>
          <p14:tracePt t="37755" x="2889250" y="2470150"/>
          <p14:tracePt t="37755" x="2889250" y="2463800"/>
          <p14:tracePt t="37770" x="2889250" y="2457450"/>
          <p14:tracePt t="37770" x="2889250" y="2451100"/>
          <p14:tracePt t="37787" x="2895600" y="2451100"/>
          <p14:tracePt t="37787" x="2895600" y="2444750"/>
          <p14:tracePt t="37787" x="2895600" y="2438400"/>
          <p14:tracePt t="37806" x="2901950" y="2432050"/>
          <p14:tracePt t="37822" x="2908300" y="2425700"/>
          <p14:tracePt t="37838" x="2914650" y="2425700"/>
          <p14:tracePt t="37855" x="2921000" y="2432050"/>
          <p14:tracePt t="37868" x="2927350" y="2444750"/>
          <p14:tracePt t="37885" x="2933700" y="2444750"/>
          <p14:tracePt t="37885" x="2933700" y="2451100"/>
          <p14:tracePt t="37885" x="2933700" y="2457450"/>
          <p14:tracePt t="37907" x="2933700" y="2470150"/>
          <p14:tracePt t="37918" x="2927350" y="2476500"/>
          <p14:tracePt t="37918" x="2921000" y="2489200"/>
          <p14:tracePt t="37937" x="2914650" y="2501900"/>
          <p14:tracePt t="37937" x="2908300" y="2508250"/>
          <p14:tracePt t="37954" x="2901950" y="2514600"/>
          <p14:tracePt t="37954" x="2895600" y="2520950"/>
          <p14:tracePt t="37970" x="2889250" y="2527300"/>
          <p14:tracePt t="37970" x="2882900" y="2533650"/>
          <p14:tracePt t="37987" x="2876550" y="2540000"/>
          <p14:tracePt t="37987" x="2876550" y="2546350"/>
          <p14:tracePt t="38004" x="2870200" y="2552700"/>
          <p14:tracePt t="38019" x="2863850" y="2559050"/>
          <p14:tracePt t="38019" x="2863850" y="2565400"/>
          <p14:tracePt t="38037" x="2857500" y="2571750"/>
          <p14:tracePt t="38037" x="2851150" y="2584450"/>
          <p14:tracePt t="38055" x="2844800" y="2590800"/>
          <p14:tracePt t="38069" x="2844800" y="2597150"/>
          <p14:tracePt t="38086" x="2838450" y="2603500"/>
          <p14:tracePt t="38102" x="2844800" y="2603500"/>
          <p14:tracePt t="38102" x="2851150" y="2603500"/>
          <p14:tracePt t="38102" x="2857500" y="2603500"/>
          <p14:tracePt t="38123" x="2863850" y="2597150"/>
          <p14:tracePt t="38123" x="2870200" y="2590800"/>
          <p14:tracePt t="38139" x="2882900" y="2590800"/>
          <p14:tracePt t="38139" x="2889250" y="2584450"/>
          <p14:tracePt t="38155" x="2901950" y="2578100"/>
          <p14:tracePt t="38155" x="2914650" y="2565400"/>
          <p14:tracePt t="38171" x="2927350" y="2559050"/>
          <p14:tracePt t="38171" x="2933700" y="2546350"/>
          <p14:tracePt t="38171" x="2952750" y="2540000"/>
          <p14:tracePt t="38191" x="2965450" y="2527300"/>
          <p14:tracePt t="38203" x="2978150" y="2520950"/>
          <p14:tracePt t="38203" x="3009900" y="2495550"/>
          <p14:tracePt t="38223" x="3022600" y="2489200"/>
          <p14:tracePt t="38223" x="3035300" y="2482850"/>
          <p14:tracePt t="38238" x="3048000" y="2470150"/>
          <p14:tracePt t="38238" x="3054350" y="2463800"/>
          <p14:tracePt t="38255" x="3060700" y="2457450"/>
          <p14:tracePt t="38255" x="3073400" y="2451100"/>
          <p14:tracePt t="38271" x="3073400" y="2444750"/>
          <p14:tracePt t="38271" x="3079750" y="2438400"/>
          <p14:tracePt t="38288" x="3086100" y="2432050"/>
          <p14:tracePt t="38288" x="3086100" y="2425700"/>
          <p14:tracePt t="38306" x="3092450" y="2419350"/>
          <p14:tracePt t="38306" x="3098800" y="2413000"/>
          <p14:tracePt t="38321" x="3098800" y="2406650"/>
          <p14:tracePt t="38321" x="3105150" y="2400300"/>
          <p14:tracePt t="38338" x="3111500" y="2393950"/>
          <p14:tracePt t="38338" x="3117850" y="2381250"/>
          <p14:tracePt t="38356" x="3124200" y="2374900"/>
          <p14:tracePt t="38370" x="3130550" y="2368550"/>
          <p14:tracePt t="38387" x="3136900" y="2368550"/>
          <p14:tracePt t="38406" x="3136900" y="2374900"/>
          <p14:tracePt t="38438" x="3136900" y="2381250"/>
          <p14:tracePt t="38446" x="3130550" y="2387600"/>
          <p14:tracePt t="38462" x="3124200" y="2393950"/>
          <p14:tracePt t="38470" x="3117850" y="2393950"/>
          <p14:tracePt t="38470" x="3117850" y="2400300"/>
          <p14:tracePt t="38470" x="3111500" y="2406650"/>
          <p14:tracePt t="38491" x="3105150" y="2413000"/>
          <p14:tracePt t="38491" x="3098800" y="2413000"/>
          <p14:tracePt t="38506" x="3092450" y="2419350"/>
          <p14:tracePt t="38506" x="3086100" y="2425700"/>
          <p14:tracePt t="38523" x="3079750" y="2425700"/>
          <p14:tracePt t="38538" x="3073400" y="2425700"/>
          <p14:tracePt t="38554" x="3079750" y="2419350"/>
          <p14:tracePt t="38610" x="3073400" y="2425700"/>
          <p14:tracePt t="38654" x="3067050" y="2425700"/>
          <p14:tracePt t="38670" x="3060700" y="2425700"/>
          <p14:tracePt t="38678" x="3054350" y="2432050"/>
          <p14:tracePt t="38688" x="3041650" y="2432050"/>
          <p14:tracePt t="38707" x="3041650" y="2438400"/>
          <p14:tracePt t="38730" x="3035300" y="2438400"/>
          <p14:tracePt t="38766" x="3035300" y="2444750"/>
          <p14:tracePt t="38782" x="3028950" y="2451100"/>
          <p14:tracePt t="38798" x="3022600" y="2457450"/>
          <p14:tracePt t="38814" x="3016250" y="2457450"/>
          <p14:tracePt t="38826" x="3009900" y="2457450"/>
          <p14:tracePt t="38850" x="3003550" y="2463800"/>
          <p14:tracePt t="38882" x="2997200" y="2470150"/>
          <p14:tracePt t="38894" x="2990850" y="2476500"/>
          <p14:tracePt t="38910" x="2984500" y="2476500"/>
          <p14:tracePt t="38922" x="2978150" y="2476500"/>
          <p14:tracePt t="38922" x="2971800" y="2476500"/>
          <p14:tracePt t="38922" x="2965450" y="2482850"/>
          <p14:tracePt t="38943" x="2959100" y="2482850"/>
          <p14:tracePt t="38956" x="2952750" y="2482850"/>
          <p14:tracePt t="38972" x="2946400" y="2482850"/>
          <p14:tracePt t="38994" x="2940050" y="2482850"/>
          <p14:tracePt t="39038" x="2933700" y="2482850"/>
          <p14:tracePt t="39066" x="2940050" y="2476500"/>
          <p14:tracePt t="39118" x="2940050" y="2482850"/>
          <p14:tracePt t="39149" x="2940050" y="2489200"/>
          <p14:tracePt t="39166" x="2933700" y="2495550"/>
          <p14:tracePt t="39178" x="2933700" y="2501900"/>
          <p14:tracePt t="39194" x="2933700" y="2508250"/>
          <p14:tracePt t="39210" x="2927350" y="2501900"/>
          <p14:tracePt t="39298" x="2921000" y="2495550"/>
          <p14:tracePt t="39338" x="2921000" y="2489200"/>
          <p14:tracePt t="39355" x="2927350" y="2482850"/>
          <p14:tracePt t="39374" x="2927350" y="2476500"/>
          <p14:tracePt t="39389" x="2933700" y="2476500"/>
          <p14:tracePt t="39482" x="2933700" y="2482850"/>
          <p14:tracePt t="39494" x="2927350" y="2489200"/>
          <p14:tracePt t="39510" x="2927350" y="2495550"/>
          <p14:tracePt t="39526" x="2927350" y="2501900"/>
          <p14:tracePt t="39542" x="2927350" y="2508250"/>
          <p14:tracePt t="39562" x="2933700" y="2508250"/>
          <p14:tracePt t="39586" x="2940050" y="2508250"/>
          <p14:tracePt t="39602" x="2933700" y="2508250"/>
          <p14:tracePt t="39662" x="2927350" y="2501900"/>
          <p14:tracePt t="39674" x="2921000" y="2501900"/>
          <p14:tracePt t="39690" x="2921000" y="2495550"/>
          <p14:tracePt t="39714" x="2927350" y="2489200"/>
          <p14:tracePt t="39742" x="2921000" y="2495550"/>
          <p14:tracePt t="39786" x="2914650" y="2495550"/>
          <p14:tracePt t="39810" x="2914650" y="2501900"/>
          <p14:tracePt t="39862" x="2914650" y="2508250"/>
          <p14:tracePt t="39878" x="2914650" y="2514600"/>
          <p14:tracePt t="39894" x="2908300" y="2520950"/>
          <p14:tracePt t="39914" x="2914650" y="2514600"/>
          <p14:tracePt t="39958" x="2921000" y="2514600"/>
          <p14:tracePt t="39982" x="2914650" y="2514600"/>
          <p14:tracePt t="40050" x="2921000" y="2514600"/>
          <p14:tracePt t="40134" x="2927350" y="2508250"/>
          <p14:tracePt t="40198" x="2933700" y="2508250"/>
          <p14:tracePt t="40214" x="2940050" y="2508250"/>
          <p14:tracePt t="40230" x="2946400" y="2514600"/>
          <p14:tracePt t="40274" x="2933700" y="2520950"/>
          <p14:tracePt t="40298" x="2927350" y="2520950"/>
          <p14:tracePt t="40334" x="2921000" y="2520950"/>
          <p14:tracePt t="40374" x="2914650" y="2520950"/>
          <p14:tracePt t="40410" x="2914650" y="2514600"/>
          <p14:tracePt t="40470" x="2908300" y="2508250"/>
          <p14:tracePt t="40506" x="2914650" y="2514600"/>
          <p14:tracePt t="40590" x="2921000" y="2514600"/>
          <p14:tracePt t="40614" x="2921000" y="2520950"/>
          <p14:tracePt t="40634" x="2914650" y="2520950"/>
          <p14:tracePt t="40650" x="2908300" y="2520950"/>
          <p14:tracePt t="40666" x="2901950" y="2520950"/>
          <p14:tracePt t="40678" x="2901950" y="2514600"/>
          <p14:tracePt t="40702" x="2908300" y="2508250"/>
          <p14:tracePt t="40718" x="2908300" y="2514600"/>
          <p14:tracePt t="40734" x="2901950" y="2520950"/>
          <p14:tracePt t="40770" x="2901950" y="2527300"/>
          <p14:tracePt t="40778" x="2895600" y="2527300"/>
          <p14:tracePt t="40794" x="2889250" y="2520950"/>
          <p14:tracePt t="40822" x="2895600" y="2520950"/>
          <p14:tracePt t="40838" x="2901950" y="2520950"/>
          <p14:tracePt t="40855" x="2908300" y="2520950"/>
          <p14:tracePt t="40867" x="2908300" y="2527300"/>
          <p14:tracePt t="40883" x="2901950" y="2533650"/>
          <p14:tracePt t="40899" x="2895600" y="2533650"/>
          <p14:tracePt t="40915" x="2889250" y="2540000"/>
          <p14:tracePt t="40915" x="2882900" y="2540000"/>
          <p14:tracePt t="40930" x="2876550" y="2546350"/>
          <p14:tracePt t="40966" x="2870200" y="2552700"/>
          <p14:tracePt t="40986" x="2863850" y="2552700"/>
          <p14:tracePt t="41002" x="2857500" y="2559050"/>
          <p14:tracePt t="41010" x="2851150" y="2559050"/>
          <p14:tracePt t="41026" x="2857500" y="2552700"/>
          <p14:tracePt t="41070" x="2863850" y="2552700"/>
          <p14:tracePt t="41086" x="2870200" y="2546350"/>
          <p14:tracePt t="41094" x="2876550" y="2546350"/>
          <p14:tracePt t="41100" x="2882900" y="2540000"/>
          <p14:tracePt t="41100" x="2889250" y="2533650"/>
          <p14:tracePt t="41115" x="2901950" y="2527300"/>
          <p14:tracePt t="41115" x="2908300" y="2514600"/>
          <p14:tracePt t="41131" x="2921000" y="2508250"/>
          <p14:tracePt t="41131" x="2946400" y="2495550"/>
          <p14:tracePt t="41148" x="2965450" y="2476500"/>
          <p14:tracePt t="41148" x="2997200" y="2457450"/>
          <p14:tracePt t="41148" x="3028950" y="2432050"/>
          <p14:tracePt t="41167" x="3073400" y="2400300"/>
          <p14:tracePt t="41179" x="3124200" y="2374900"/>
          <p14:tracePt t="41179" x="3181350" y="2336800"/>
          <p14:tracePt t="41200" x="3321050" y="2260600"/>
          <p14:tracePt t="41200" x="3409950" y="2216150"/>
          <p14:tracePt t="41216" x="3505200" y="2171700"/>
          <p14:tracePt t="41216" x="3613150" y="2127250"/>
          <p14:tracePt t="41232" x="3727450" y="2076450"/>
          <p14:tracePt t="41232" x="3848100" y="2025650"/>
          <p14:tracePt t="41248" x="3975100" y="1974850"/>
          <p14:tracePt t="41248" x="4108450" y="1930400"/>
          <p14:tracePt t="41419" x="6057900" y="1885950"/>
          <p14:tracePt t="41427" x="6064250" y="1892300"/>
          <p14:tracePt t="41435" x="6070600" y="1898650"/>
          <p14:tracePt t="41435" x="6076950" y="1911350"/>
          <p14:tracePt t="41449" x="6076950" y="1917700"/>
          <p14:tracePt t="41449" x="6083300" y="1930400"/>
          <p14:tracePt t="41465" x="6083300" y="1936750"/>
          <p14:tracePt t="41465" x="6083300" y="1943100"/>
          <p14:tracePt t="41482" x="6070600" y="1943100"/>
          <p14:tracePt t="41482" x="6064250" y="1943100"/>
          <p14:tracePt t="41500" x="6057900" y="1943100"/>
          <p14:tracePt t="41500" x="6045200" y="1936750"/>
          <p14:tracePt t="41516" x="6032500" y="1936750"/>
          <p14:tracePt t="41516" x="6019800" y="1930400"/>
          <p14:tracePt t="41533" x="6007100" y="1930400"/>
          <p14:tracePt t="41533" x="5988050" y="1924050"/>
          <p14:tracePt t="41550" x="5975350" y="1924050"/>
          <p14:tracePt t="41550" x="5956300" y="1924050"/>
          <p14:tracePt t="41567" x="5918200" y="1930400"/>
          <p14:tracePt t="41567" x="5899150" y="1930400"/>
          <p14:tracePt t="41583" x="5886450" y="1930400"/>
          <p14:tracePt t="41583" x="5867400" y="1936750"/>
          <p14:tracePt t="41600" x="5854700" y="1943100"/>
          <p14:tracePt t="41600" x="5842000" y="1949450"/>
          <p14:tracePt t="41616" x="5835650" y="1955800"/>
          <p14:tracePt t="41616" x="5822950" y="1962150"/>
          <p14:tracePt t="41616" x="5816600" y="1968500"/>
          <p14:tracePt t="41635" x="5810250" y="1974850"/>
          <p14:tracePt t="41648" x="5803900" y="1981200"/>
          <p14:tracePt t="41648" x="5797550" y="1987550"/>
          <p14:tracePt t="41667" x="5797550" y="1993900"/>
          <p14:tracePt t="41667" x="5797550" y="2000250"/>
          <p14:tracePt t="41683" x="5797550" y="2006600"/>
          <p14:tracePt t="41698" x="5797550" y="2012950"/>
          <p14:tracePt t="41719" x="5803900" y="2012950"/>
          <p14:tracePt t="41746" x="5810250" y="2012950"/>
          <p14:tracePt t="41762" x="5816600" y="2006600"/>
          <p14:tracePt t="41770" x="5829300" y="2006600"/>
          <p14:tracePt t="41782" x="5835650" y="2000250"/>
          <p14:tracePt t="41782" x="5867400" y="1987550"/>
          <p14:tracePt t="41800" x="5892800" y="1974850"/>
          <p14:tracePt t="41800" x="5918200" y="1968500"/>
          <p14:tracePt t="41817" x="5949950" y="1962150"/>
          <p14:tracePt t="41817" x="5981700" y="1949450"/>
          <p14:tracePt t="41833" x="6026150" y="1943100"/>
          <p14:tracePt t="41833" x="6070600" y="1936750"/>
          <p14:tracePt t="41850" x="6127750" y="1924050"/>
          <p14:tracePt t="41850" x="6242050" y="1911350"/>
          <p14:tracePt t="41868" x="6311900" y="1905000"/>
          <p14:tracePt t="41868" x="6381750" y="1898650"/>
          <p14:tracePt t="41884" x="6457950" y="1892300"/>
          <p14:tracePt t="41884" x="6534150" y="1885950"/>
          <p14:tracePt t="41901" x="6610350" y="1879600"/>
          <p14:tracePt t="41901" x="6692900" y="1873250"/>
          <p14:tracePt t="41901" x="6775450" y="1873250"/>
          <p14:tracePt t="41920" x="6851650" y="1866900"/>
          <p14:tracePt t="41932" x="6927850" y="1866900"/>
          <p14:tracePt t="41932" x="7073900" y="1866900"/>
          <p14:tracePt t="41951" x="7137400" y="1860550"/>
          <p14:tracePt t="41951" x="7194550" y="1860550"/>
          <p14:tracePt t="41968" x="7251700" y="1854200"/>
          <p14:tracePt t="41968" x="7302500" y="1847850"/>
          <p14:tracePt t="41984" x="7346950" y="1847850"/>
          <p14:tracePt t="41984" x="7385050" y="1841500"/>
          <p14:tracePt t="41984" x="7423150" y="1835150"/>
          <p14:tracePt t="42003" x="7454900" y="1835150"/>
          <p14:tracePt t="42016" x="7486650" y="1835150"/>
          <p14:tracePt t="42016" x="7524750" y="1828800"/>
          <p14:tracePt t="42035" x="7537450" y="1828800"/>
          <p14:tracePt t="42035" x="7550150" y="1835150"/>
          <p14:tracePt t="42051" x="7556500" y="1835150"/>
          <p14:tracePt t="42066" x="7556500" y="1841500"/>
          <p14:tracePt t="42083" x="7543800" y="1847850"/>
          <p14:tracePt t="42083" x="7531100" y="1854200"/>
          <p14:tracePt t="42101" x="7524750" y="1860550"/>
          <p14:tracePt t="42101" x="7512050" y="1860550"/>
          <p14:tracePt t="42118" x="7505700" y="1866900"/>
          <p14:tracePt t="42118" x="7493000" y="1873250"/>
          <p14:tracePt t="42135" x="7480300" y="1873250"/>
          <p14:tracePt t="42135" x="7473950" y="1879600"/>
          <p14:tracePt t="42152" x="7461250" y="1885950"/>
          <p14:tracePt t="42152" x="7442200" y="1892300"/>
          <p14:tracePt t="42168" x="7435850" y="1892300"/>
          <p14:tracePt t="42168" x="7429500" y="1898650"/>
          <p14:tracePt t="42185" x="7423150" y="1898650"/>
          <p14:tracePt t="42185" x="7410450" y="1905000"/>
          <p14:tracePt t="42201" x="7404100" y="1905000"/>
          <p14:tracePt t="42201" x="7385050" y="1911350"/>
          <p14:tracePt t="42220" x="7378700" y="1911350"/>
          <p14:tracePt t="42220" x="7372350" y="1911350"/>
          <p14:tracePt t="42236" x="7359650" y="1911350"/>
          <p14:tracePt t="42236" x="7346950" y="1917700"/>
          <p14:tracePt t="42252" x="7340600" y="1917700"/>
          <p14:tracePt t="42252" x="7321550" y="1924050"/>
          <p14:tracePt t="42269" x="7308850" y="1930400"/>
          <p14:tracePt t="42269" x="7289800" y="1936750"/>
          <p14:tracePt t="42269" x="7270750" y="1949450"/>
          <p14:tracePt t="42288" x="7245350" y="1955800"/>
          <p14:tracePt t="42300" x="7219950" y="1968500"/>
          <p14:tracePt t="42300" x="7162800" y="2000250"/>
          <p14:tracePt t="42320" x="7131050" y="2012950"/>
          <p14:tracePt t="42320" x="7105650" y="2025650"/>
          <p14:tracePt t="42336" x="7073900" y="2038350"/>
          <p14:tracePt t="42336" x="7035800" y="2051050"/>
          <p14:tracePt t="42352" x="7004050" y="2063750"/>
          <p14:tracePt t="42352" x="6972300" y="2082800"/>
          <p14:tracePt t="42352" x="6934200" y="2095500"/>
          <p14:tracePt t="42371" x="6902450" y="2108200"/>
          <p14:tracePt t="42384" x="6864350" y="2120900"/>
          <p14:tracePt t="42384" x="6794500" y="2152650"/>
          <p14:tracePt t="42402" x="6756400" y="2171700"/>
          <p14:tracePt t="42402" x="6724650" y="2184400"/>
          <p14:tracePt t="42419" x="6686550" y="2203450"/>
          <p14:tracePt t="42419" x="6654800" y="2216150"/>
          <p14:tracePt t="42436" x="6623050" y="2235200"/>
          <p14:tracePt t="42436" x="6591300" y="2247900"/>
          <p14:tracePt t="42453" x="6565900" y="2260600"/>
          <p14:tracePt t="42453" x="6515100" y="2286000"/>
          <p14:tracePt t="42469" x="6489700" y="2298700"/>
          <p14:tracePt t="42469" x="6470650" y="2311400"/>
          <p14:tracePt t="42486" x="6451600" y="2317750"/>
          <p14:tracePt t="42486" x="6438900" y="2330450"/>
          <p14:tracePt t="42502" x="6426200" y="2336800"/>
          <p14:tracePt t="42502" x="6400800" y="2349500"/>
          <p14:tracePt t="42519" x="6394450" y="2355850"/>
          <p14:tracePt t="42519" x="6388100" y="2362200"/>
          <p14:tracePt t="42537" x="6381750" y="2362200"/>
          <p14:tracePt t="42551" x="6375400" y="2368550"/>
          <p14:tracePt t="42568" x="6375400" y="2362200"/>
          <p14:tracePt t="42587" x="6375400" y="2355850"/>
          <p14:tracePt t="42603" x="6375400" y="2349500"/>
          <p14:tracePt t="42619" x="6375400" y="2343150"/>
          <p14:tracePt t="42647" x="6375400" y="2336800"/>
          <p14:tracePt t="42671" x="6375400" y="2330450"/>
          <p14:tracePt t="42695" x="6381750" y="2330450"/>
          <p14:tracePt t="42783" x="6388100" y="2330450"/>
          <p14:tracePt t="42807" x="6394450" y="2330450"/>
          <p14:tracePt t="42818" x="6400800" y="2324100"/>
          <p14:tracePt t="42835" x="6407150" y="2324100"/>
          <p14:tracePt t="42851" x="6413500" y="2317750"/>
          <p14:tracePt t="42859" x="6426200" y="2317750"/>
          <p14:tracePt t="42869" x="6432550" y="2317750"/>
          <p14:tracePt t="42869" x="6464300" y="2311400"/>
          <p14:tracePt t="42888" x="6483350" y="2311400"/>
          <p14:tracePt t="42888" x="6508750" y="2305050"/>
          <p14:tracePt t="42904" x="6540500" y="2305050"/>
          <p14:tracePt t="42904" x="6572250" y="2305050"/>
          <p14:tracePt t="42921" x="6604000" y="2305050"/>
          <p14:tracePt t="42921" x="6642100" y="2298700"/>
          <p14:tracePt t="42921" x="6686550" y="2298700"/>
          <p14:tracePt t="42940" x="6731000" y="2298700"/>
          <p14:tracePt t="42952" x="6781800" y="2292350"/>
          <p14:tracePt t="42952" x="6877050" y="2292350"/>
          <p14:tracePt t="42972" x="6934200" y="2292350"/>
          <p14:tracePt t="42972" x="6985000" y="2292350"/>
          <p14:tracePt t="42988" x="7035800" y="2292350"/>
          <p14:tracePt t="42988" x="7080250" y="2292350"/>
          <p14:tracePt t="43004" x="7131050" y="2298700"/>
          <p14:tracePt t="43004" x="7175500" y="2298700"/>
          <p14:tracePt t="43004" x="7219950" y="2298700"/>
          <p14:tracePt t="43023" x="7258050" y="2305050"/>
          <p14:tracePt t="43036" x="7296150" y="2305050"/>
          <p14:tracePt t="43036" x="7353300" y="2305050"/>
          <p14:tracePt t="43056" x="7378700" y="2311400"/>
          <p14:tracePt t="43056" x="7397750" y="2311400"/>
          <p14:tracePt t="43071" x="7416800" y="2311400"/>
          <p14:tracePt t="43071" x="7429500" y="2311400"/>
          <p14:tracePt t="43088" x="7442200" y="2311400"/>
          <p14:tracePt t="43088" x="7448550" y="2311400"/>
          <p14:tracePt t="43107" x="7454900" y="2317750"/>
          <p14:tracePt t="43120" x="7448550" y="2324100"/>
          <p14:tracePt t="43137" x="7442200" y="2330450"/>
          <p14:tracePt t="43153" x="7435850" y="2336800"/>
          <p14:tracePt t="43170" x="7435850" y="2330450"/>
          <p14:tracePt t="43287" x="7429500" y="2330450"/>
          <p14:tracePt t="43315" x="7423150" y="2330450"/>
          <p14:tracePt t="43331" x="7416800" y="2336800"/>
          <p14:tracePt t="43347" x="7410450" y="2336800"/>
          <p14:tracePt t="43359" x="7416800" y="2336800"/>
          <p14:tracePt t="43419" x="7423150" y="2330450"/>
          <p14:tracePt t="43435" x="7423150" y="2324100"/>
          <p14:tracePt t="43503" x="7416800" y="2324100"/>
          <p14:tracePt t="43527" x="7410450" y="2324100"/>
          <p14:tracePt t="43647" x="7410450" y="2330450"/>
          <p14:tracePt t="43691" x="7410450" y="2324100"/>
          <p14:tracePt t="43759" x="7416800" y="2317750"/>
          <p14:tracePt t="43775" x="7423150" y="2317750"/>
          <p14:tracePt t="43787" x="7435850" y="2317750"/>
          <p14:tracePt t="43803" x="7442200" y="2317750"/>
          <p14:tracePt t="43819" x="7448550" y="2311400"/>
          <p14:tracePt t="43835" x="7454900" y="2317750"/>
          <p14:tracePt t="43847" x="7461250" y="2317750"/>
          <p14:tracePt t="43863" x="7454900" y="2317750"/>
          <p14:tracePt t="43991" x="7448550" y="2324100"/>
          <p14:tracePt t="44007" x="7442200" y="2324100"/>
          <p14:tracePt t="44026" x="7448550" y="2317750"/>
          <p14:tracePt t="44139" x="7454900" y="2317750"/>
          <p14:tracePt t="44187" x="7448550" y="2317750"/>
          <p14:tracePt t="44319" x="7442200" y="2317750"/>
          <p14:tracePt t="44343" x="7435850" y="2317750"/>
          <p14:tracePt t="44367" x="7442200" y="2317750"/>
          <p14:tracePt t="44427" x="7435850" y="2317750"/>
          <p14:tracePt t="44523" x="7435850" y="2311400"/>
          <p14:tracePt t="44607" x="7442200" y="2317750"/>
          <p14:tracePt t="44651" x="7448550" y="2324100"/>
          <p14:tracePt t="44675" x="7448550" y="2330450"/>
          <p14:tracePt t="44703" x="7442200" y="2336800"/>
          <p14:tracePt t="44720" x="7435850" y="2336800"/>
          <p14:tracePt t="44747" x="7442200" y="2336800"/>
          <p14:tracePt t="44796" x="7448550" y="2330450"/>
          <p14:tracePt t="44823" x="7454900" y="2330450"/>
          <p14:tracePt t="44839" x="7454900" y="2324100"/>
          <p14:tracePt t="44859" x="7454900" y="2317750"/>
          <p14:tracePt t="44883" x="7454900" y="2311400"/>
          <p14:tracePt t="44907" x="7454900" y="2317750"/>
          <p14:tracePt t="44975" x="7448550" y="2324100"/>
          <p14:tracePt t="45004" x="7448550" y="2330450"/>
          <p14:tracePt t="45027" x="7448550" y="2324100"/>
          <p14:tracePt t="45087" x="7442200" y="2317750"/>
          <p14:tracePt t="45156" x="7435850" y="2317750"/>
          <p14:tracePt t="45175" x="7429500" y="2317750"/>
          <p14:tracePt t="45199" x="7423150" y="2311400"/>
          <p14:tracePt t="45215" x="7416800" y="2311400"/>
          <p14:tracePt t="45251" x="7410450" y="2311400"/>
          <p14:tracePt t="45267" x="7404100" y="2311400"/>
          <p14:tracePt t="45279" x="7397750" y="2311400"/>
          <p14:tracePt t="45287" x="7391400" y="2311400"/>
          <p14:tracePt t="45296" x="7385050" y="2317750"/>
          <p14:tracePt t="45296" x="7378700" y="2317750"/>
          <p14:tracePt t="45313" x="7372350" y="2324100"/>
          <p14:tracePt t="45313" x="7359650" y="2324100"/>
          <p14:tracePt t="45330" x="7353300" y="2324100"/>
          <p14:tracePt t="45330" x="7340600" y="2330450"/>
          <p14:tracePt t="45330" x="7334250" y="2330450"/>
          <p14:tracePt t="45348" x="7321550" y="2336800"/>
          <p14:tracePt t="45361" x="7315200" y="2336800"/>
          <p14:tracePt t="45361" x="7296150" y="2336800"/>
          <p14:tracePt t="45381" x="7283450" y="2343150"/>
          <p14:tracePt t="45381" x="7277100" y="2343150"/>
          <p14:tracePt t="45396" x="7264400" y="2343150"/>
          <p14:tracePt t="45396" x="7258050" y="2349500"/>
          <p14:tracePt t="45412" x="7245350" y="2349500"/>
          <p14:tracePt t="45412" x="7232650" y="2355850"/>
          <p14:tracePt t="45412" x="7219950" y="2355850"/>
          <p14:tracePt t="45432" x="7207250" y="2355850"/>
          <p14:tracePt t="45444" x="7194550" y="2355850"/>
          <p14:tracePt t="45444" x="7169150" y="2362200"/>
          <p14:tracePt t="45463" x="7156450" y="2368550"/>
          <p14:tracePt t="45463" x="7143750" y="2368550"/>
          <p14:tracePt t="45479" x="7131050" y="2368550"/>
          <p14:tracePt t="45479" x="7112000" y="2368550"/>
          <p14:tracePt t="45496" x="7099300" y="2374900"/>
          <p14:tracePt t="45496" x="7086600" y="2374900"/>
          <p14:tracePt t="45513" x="7067550" y="2374900"/>
          <p14:tracePt t="45513" x="7035800" y="2374900"/>
          <p14:tracePt t="45530" x="7016750" y="2381250"/>
          <p14:tracePt t="45530" x="6997700" y="2381250"/>
          <p14:tracePt t="45547" x="6978650" y="2381250"/>
          <p14:tracePt t="45547" x="6959600" y="2381250"/>
          <p14:tracePt t="45563" x="6940550" y="2387600"/>
          <p14:tracePt t="45563" x="6902450" y="2393950"/>
          <p14:tracePt t="45581" x="6883400" y="2393950"/>
          <p14:tracePt t="45581" x="6864350" y="2400300"/>
          <p14:tracePt t="45597" x="6845300" y="2400300"/>
          <p14:tracePt t="45597" x="6826250" y="2400300"/>
          <p14:tracePt t="45614" x="6813550" y="2406650"/>
          <p14:tracePt t="45614" x="6794500" y="2400300"/>
          <p14:tracePt t="45630" x="6775450" y="2400300"/>
          <p14:tracePt t="45630" x="6743700" y="2400300"/>
          <p14:tracePt t="45649" x="6731000" y="2400300"/>
          <p14:tracePt t="45649" x="6718300" y="2400300"/>
          <p14:tracePt t="45664" x="6699250" y="2406650"/>
          <p14:tracePt t="45664" x="6686550" y="2406650"/>
          <p14:tracePt t="45680" x="6673850" y="2413000"/>
          <p14:tracePt t="45680" x="6661150" y="2413000"/>
          <p14:tracePt t="45697" x="6648450" y="2413000"/>
          <p14:tracePt t="45697" x="6642100" y="2413000"/>
          <p14:tracePt t="45697" x="6629400" y="2419350"/>
          <p14:tracePt t="45716" x="6623050" y="2419350"/>
          <p14:tracePt t="45729" x="6616700" y="2419350"/>
          <p14:tracePt t="45729" x="6610350" y="2419350"/>
          <p14:tracePt t="45747" x="6604000" y="2419350"/>
          <p14:tracePt t="45762" x="6604000" y="2425700"/>
          <p14:tracePt t="45819" x="6591300" y="2425700"/>
          <p14:tracePt t="45836" x="6591300" y="2432050"/>
          <p14:tracePt t="45844" x="6584950" y="2432050"/>
          <p14:tracePt t="45852" x="6578600" y="2438400"/>
          <p14:tracePt t="45863" x="6565900" y="2444750"/>
          <p14:tracePt t="45863" x="6553200" y="2451100"/>
          <p14:tracePt t="45881" x="6540500" y="2457450"/>
          <p14:tracePt t="45881" x="6534150" y="2457450"/>
          <p14:tracePt t="45898" x="6521450" y="2463800"/>
          <p14:tracePt t="45898" x="6508750" y="2470150"/>
          <p14:tracePt t="45915" x="6502400" y="2470150"/>
          <p14:tracePt t="45915" x="6489700" y="2476500"/>
          <p14:tracePt t="45931" x="6477000" y="2476500"/>
          <p14:tracePt t="45931" x="6457950" y="2476500"/>
          <p14:tracePt t="45949" x="6445250" y="2476500"/>
          <p14:tracePt t="45949" x="6438900" y="2476500"/>
          <p14:tracePt t="45965" x="6426200" y="2476500"/>
          <p14:tracePt t="45965" x="6419850" y="2476500"/>
          <p14:tracePt t="45981" x="6413500" y="2476500"/>
          <p14:tracePt t="45981" x="6400800" y="2482850"/>
          <p14:tracePt t="45981" x="6394450" y="2482850"/>
          <p14:tracePt t="46000" x="6388100" y="2482850"/>
          <p14:tracePt t="46013" x="6381750" y="2489200"/>
          <p14:tracePt t="46013" x="6375400" y="2489200"/>
          <p14:tracePt t="46033" x="6381750" y="2489200"/>
          <p14:tracePt t="46107" x="6375400" y="2489200"/>
          <p14:tracePt t="46160" x="6369050" y="2489200"/>
          <p14:tracePt t="46228" x="6362700" y="2489200"/>
          <p14:tracePt t="46247" x="6356350" y="2489200"/>
          <p14:tracePt t="46263" x="6350000" y="2489200"/>
          <p14:tracePt t="46279" x="6343650" y="2489200"/>
          <p14:tracePt t="46296" x="6337300" y="2489200"/>
          <p14:tracePt t="46307" x="6330950" y="2482850"/>
          <p14:tracePt t="46324" x="6324600" y="2476500"/>
          <p14:tracePt t="46347" x="6330950" y="2476500"/>
          <p14:tracePt t="46368" x="6330950" y="2470150"/>
          <p14:tracePt t="46376" x="6343650" y="2470150"/>
          <p14:tracePt t="46384" x="6350000" y="2470150"/>
          <p14:tracePt t="46384" x="6362700" y="2463800"/>
          <p14:tracePt t="46400" x="6375400" y="2463800"/>
          <p14:tracePt t="46400" x="6394450" y="2463800"/>
          <p14:tracePt t="46417" x="6419850" y="2457450"/>
          <p14:tracePt t="46417" x="6438900" y="2457450"/>
          <p14:tracePt t="46433" x="6464300" y="2451100"/>
          <p14:tracePt t="46433" x="6496050" y="2444750"/>
          <p14:tracePt t="46433" x="6521450" y="2444750"/>
          <p14:tracePt t="46452" x="6553200" y="2438400"/>
          <p14:tracePt t="46465" x="6584950" y="2432050"/>
          <p14:tracePt t="46465" x="6642100" y="2425700"/>
          <p14:tracePt t="46483" x="6673850" y="2425700"/>
          <p14:tracePt t="46483" x="6699250" y="2419350"/>
          <p14:tracePt t="46500" x="6731000" y="2413000"/>
          <p14:tracePt t="46500" x="6756400" y="2413000"/>
          <p14:tracePt t="46516" x="6781800" y="2413000"/>
          <p14:tracePt t="46516" x="6807200" y="2413000"/>
          <p14:tracePt t="46533" x="6826250" y="2406650"/>
          <p14:tracePt t="46533" x="6864350" y="2400300"/>
          <p14:tracePt t="46551" x="6883400" y="2400300"/>
          <p14:tracePt t="46551" x="6896100" y="2393950"/>
          <p14:tracePt t="46567" x="6902450" y="2387600"/>
          <p14:tracePt t="46567" x="6908800" y="2387600"/>
          <p14:tracePt t="46583" x="6915150" y="2387600"/>
          <p14:tracePt t="46583" x="6927850" y="2381250"/>
          <p14:tracePt t="46601" x="6921500" y="2387600"/>
          <p14:tracePt t="46624" x="6915150" y="2393950"/>
          <p14:tracePt t="46640" x="6908800" y="2393950"/>
          <p14:tracePt t="46668" x="6908800" y="2400300"/>
          <p14:tracePt t="46708" x="6915150" y="2400300"/>
          <p14:tracePt t="46744" x="6921500" y="2393950"/>
          <p14:tracePt t="46768" x="6927850" y="2393950"/>
          <p14:tracePt t="46776" x="6934200" y="2393950"/>
          <p14:tracePt t="46782" x="6940550" y="2393950"/>
          <p14:tracePt t="46782" x="6946900" y="2387600"/>
          <p14:tracePt t="46801" x="6953250" y="2387600"/>
          <p14:tracePt t="46801" x="6959600" y="2387600"/>
          <p14:tracePt t="46801" x="6972300" y="2381250"/>
          <p14:tracePt t="46821" x="6978650" y="2381250"/>
          <p14:tracePt t="46833" x="6991350" y="2381250"/>
          <p14:tracePt t="46833" x="7010400" y="2381250"/>
          <p14:tracePt t="46851" x="7023100" y="2381250"/>
          <p14:tracePt t="46851" x="7029450" y="2374900"/>
          <p14:tracePt t="46868" x="7042150" y="2374900"/>
          <p14:tracePt t="46868" x="7048500" y="2374900"/>
          <p14:tracePt t="46884" x="7054850" y="2374900"/>
          <p14:tracePt t="46884" x="7073900" y="2368550"/>
          <p14:tracePt t="46901" x="7080250" y="2368550"/>
          <p14:tracePt t="46901" x="7086600" y="2368550"/>
          <p14:tracePt t="46918" x="7092950" y="2368550"/>
          <p14:tracePt t="46933" x="7099300" y="2368550"/>
          <p14:tracePt t="46950" x="7092950" y="2374900"/>
          <p14:tracePt t="46969" x="7086600" y="2374900"/>
          <p14:tracePt t="46984" x="7080250" y="2381250"/>
          <p14:tracePt t="46984" x="7073900" y="2387600"/>
          <p14:tracePt t="47002" x="7061200" y="2387600"/>
          <p14:tracePt t="47002" x="7048500" y="2393950"/>
          <p14:tracePt t="47002" x="7042150" y="2400300"/>
          <p14:tracePt t="47020" x="7029450" y="2400300"/>
          <p14:tracePt t="47033" x="7016750" y="2406650"/>
          <p14:tracePt t="47033" x="6997700" y="2413000"/>
          <p14:tracePt t="47052" x="6991350" y="2413000"/>
          <p14:tracePt t="47052" x="6978650" y="2419350"/>
          <p14:tracePt t="47069" x="6972300" y="2419350"/>
          <p14:tracePt t="47069" x="6965950" y="2419350"/>
          <p14:tracePt t="47085" x="6959600" y="2419350"/>
          <p14:tracePt t="47085" x="6953250" y="2419350"/>
          <p14:tracePt t="47102" x="6946900" y="2419350"/>
          <p14:tracePt t="47102" x="6940550" y="2413000"/>
          <p14:tracePt t="47102" x="6934200" y="2413000"/>
          <p14:tracePt t="47121" x="6927850" y="2413000"/>
          <p14:tracePt t="47134" x="6921500" y="2413000"/>
          <p14:tracePt t="47134" x="6908800" y="2413000"/>
          <p14:tracePt t="47152" x="6896100" y="2413000"/>
          <p14:tracePt t="47152" x="6889750" y="2413000"/>
          <p14:tracePt t="47169" x="6883400" y="2419350"/>
          <p14:tracePt t="47169" x="6870700" y="2419350"/>
          <p14:tracePt t="47186" x="6864350" y="2413000"/>
          <p14:tracePt t="47186" x="6838950" y="2413000"/>
          <p14:tracePt t="47204" x="6826250" y="2413000"/>
          <p14:tracePt t="47204" x="6813550" y="2413000"/>
          <p14:tracePt t="47219" x="6794500" y="2413000"/>
          <p14:tracePt t="47219" x="6775450" y="2413000"/>
          <p14:tracePt t="47236" x="6756400" y="2406650"/>
          <p14:tracePt t="47236" x="6743700" y="2406650"/>
          <p14:tracePt t="47252" x="6724650" y="2400300"/>
          <p14:tracePt t="47252" x="6692900" y="2393950"/>
          <p14:tracePt t="47270" x="6673850" y="2387600"/>
          <p14:tracePt t="47270" x="6661150" y="2381250"/>
          <p14:tracePt t="47287" x="6642100" y="2374900"/>
          <p14:tracePt t="47287" x="6629400" y="2368550"/>
          <p14:tracePt t="47303" x="6616700" y="2362200"/>
          <p14:tracePt t="47303" x="6591300" y="2349500"/>
          <p14:tracePt t="47321" x="6578600" y="2343150"/>
          <p14:tracePt t="47321" x="6572250" y="2343150"/>
          <p14:tracePt t="47336" x="6565900" y="2336800"/>
          <p14:tracePt t="47336" x="6553200" y="2336800"/>
          <p14:tracePt t="47353" x="6546850" y="2336800"/>
          <p14:tracePt t="47353" x="6534150" y="2336800"/>
          <p14:tracePt t="47369" x="6521450" y="2336800"/>
          <p14:tracePt t="47369" x="6515100" y="2343150"/>
          <p14:tracePt t="47369" x="6502400" y="2343150"/>
          <p14:tracePt t="47388" x="6489700" y="2349500"/>
          <p14:tracePt t="47401" x="6477000" y="2355850"/>
          <p14:tracePt t="47401" x="6451600" y="2355850"/>
          <p14:tracePt t="47421" x="6438900" y="2362200"/>
          <p14:tracePt t="47421" x="6419850" y="2368550"/>
          <p14:tracePt t="47437" x="6407150" y="2368550"/>
          <p14:tracePt t="47437" x="6394450" y="2368550"/>
          <p14:tracePt t="47453" x="6381750" y="2368550"/>
          <p14:tracePt t="47453" x="6362700" y="2362200"/>
          <p14:tracePt t="47453" x="6350000" y="2362200"/>
          <p14:tracePt t="47472" x="6330950" y="2355850"/>
          <p14:tracePt t="47485" x="6318250" y="2349500"/>
          <p14:tracePt t="47485" x="6280150" y="2336800"/>
          <p14:tracePt t="47503" x="6261100" y="2330450"/>
          <p14:tracePt t="47503" x="6242050" y="2324100"/>
          <p14:tracePt t="47520" x="6216650" y="2324100"/>
          <p14:tracePt t="47520" x="6191250" y="2317750"/>
          <p14:tracePt t="47537" x="6165850" y="2317750"/>
          <p14:tracePt t="47537" x="6121400" y="2311400"/>
          <p14:tracePt t="47553" x="6096000" y="2311400"/>
          <p14:tracePt t="47553" x="6076950" y="2311400"/>
          <p14:tracePt t="47570" x="6057900" y="2317750"/>
          <p14:tracePt t="47570" x="6038850" y="2311400"/>
          <p14:tracePt t="47587" x="6019800" y="2311400"/>
          <p14:tracePt t="47587" x="6007100" y="2311400"/>
          <p14:tracePt t="47604" x="5988050" y="2317750"/>
          <p14:tracePt t="47604" x="5962650" y="2317750"/>
          <p14:tracePt t="47621" x="5949950" y="2324100"/>
          <p14:tracePt t="47621" x="5930900" y="2330450"/>
          <p14:tracePt t="47637" x="5918200" y="2336800"/>
          <p14:tracePt t="47637" x="5899150" y="2343150"/>
          <p14:tracePt t="47654" x="5886450" y="2349500"/>
          <p14:tracePt t="47654" x="5867400" y="2362200"/>
          <p14:tracePt t="47654" x="5848350" y="2368550"/>
          <p14:tracePt t="47673" x="5829300" y="2381250"/>
          <p14:tracePt t="47685" x="5803900" y="2387600"/>
          <p14:tracePt t="47685" x="5759450" y="2406650"/>
          <p14:tracePt t="47706" x="5727700" y="2419350"/>
          <p14:tracePt t="47706" x="5695950" y="2425700"/>
          <p14:tracePt t="47721" x="5664200" y="2432050"/>
          <p14:tracePt t="47721" x="5626100" y="2438400"/>
          <p14:tracePt t="47738" x="5588000" y="2451100"/>
          <p14:tracePt t="47738" x="5549900" y="2457450"/>
          <p14:tracePt t="47738" x="5505450" y="2463800"/>
          <p14:tracePt t="47757" x="5461000" y="2470150"/>
          <p14:tracePt t="47769" x="5416550" y="2482850"/>
          <p14:tracePt t="47769" x="5372100" y="2489200"/>
          <p14:tracePt t="47789" x="5270500" y="2495550"/>
          <p14:tracePt t="47789" x="5219700" y="2501900"/>
          <p14:tracePt t="47804" x="5162550" y="2495550"/>
          <p14:tracePt t="47804" x="5105400" y="2495550"/>
          <p14:tracePt t="47821" x="5054600" y="2489200"/>
          <p14:tracePt t="47821" x="4997450" y="2482850"/>
          <p14:tracePt t="47821" x="4946650" y="2470150"/>
          <p14:tracePt t="47841" x="4895850" y="2457450"/>
          <p14:tracePt t="47853" x="4845050" y="2438400"/>
          <p14:tracePt t="47853" x="4768850" y="2393950"/>
          <p14:tracePt t="47872" x="4737100" y="2368550"/>
          <p14:tracePt t="47872" x="4705350" y="2343150"/>
          <p14:tracePt t="47888" x="4686300" y="2317750"/>
          <p14:tracePt t="47888" x="4667250" y="2286000"/>
          <p14:tracePt t="47905" x="4654550" y="2260600"/>
          <p14:tracePt t="47905" x="4641850" y="2197100"/>
          <p14:tracePt t="47921" x="4648200" y="2159000"/>
          <p14:tracePt t="47921" x="4660900" y="2127250"/>
          <p14:tracePt t="47938" x="4679950" y="2095500"/>
          <p14:tracePt t="47938" x="4705350" y="2063750"/>
          <p14:tracePt t="47955" x="4737100" y="2032000"/>
          <p14:tracePt t="47955" x="4781550" y="2006600"/>
          <p14:tracePt t="47972" x="4826000" y="1981200"/>
          <p14:tracePt t="47972" x="4933950" y="1943100"/>
          <p14:tracePt t="47989" x="4991100" y="1930400"/>
          <p14:tracePt t="47989" x="5048250" y="1924050"/>
          <p14:tracePt t="48006" x="5111750" y="1924050"/>
          <p14:tracePt t="48006" x="5175250" y="1924050"/>
          <p14:tracePt t="48022" x="5232400" y="1930400"/>
          <p14:tracePt t="48022" x="5295900" y="1936750"/>
          <p14:tracePt t="48022" x="5353050" y="1949450"/>
          <p14:tracePt t="48041" x="5403850" y="1962150"/>
          <p14:tracePt t="48054" x="5448300" y="1981200"/>
          <p14:tracePt t="48054" x="5530850" y="2032000"/>
          <p14:tracePt t="48072" x="5562600" y="2063750"/>
          <p14:tracePt t="48072" x="5581650" y="2101850"/>
          <p14:tracePt t="48089" x="5600700" y="2133600"/>
          <p14:tracePt t="48089" x="5607050" y="2171700"/>
          <p14:tracePt t="48089" x="5613400" y="2209800"/>
          <p14:tracePt t="48108" x="5613400" y="2247900"/>
          <p14:tracePt t="48120" x="5607050" y="2286000"/>
          <p14:tracePt t="48120" x="5594350" y="2317750"/>
          <p14:tracePt t="48120" x="5581650" y="2343150"/>
          <p14:tracePt t="48141" x="5568950" y="2368550"/>
          <p14:tracePt t="48141" x="5549900" y="2393950"/>
          <p14:tracePt t="48156" x="5537200" y="2413000"/>
          <p14:tracePt t="48156" x="5518150" y="2432050"/>
          <p14:tracePt t="48172" x="5505450" y="2444750"/>
          <p14:tracePt t="48172" x="5492750" y="2457450"/>
          <p14:tracePt t="48172" x="5480050" y="2470150"/>
          <p14:tracePt t="48192" x="5467350" y="2476500"/>
          <p14:tracePt t="48204" x="5454650" y="2482850"/>
          <p14:tracePt t="48204" x="5441950" y="2495550"/>
          <p14:tracePt t="48223" x="5435600" y="2501900"/>
          <p14:tracePt t="48238" x="5429250" y="2501900"/>
          <p14:tracePt t="48254" x="5422900" y="2501900"/>
          <p14:tracePt t="48271" x="5422900" y="2495550"/>
          <p14:tracePt t="48288" x="5422900" y="2489200"/>
          <p14:tracePt t="48304" x="5422900" y="2482850"/>
          <p14:tracePt t="48321" x="5416550" y="2476500"/>
          <p14:tracePt t="48321" x="5416550" y="2470150"/>
          <p14:tracePt t="48341" x="5410200" y="2463800"/>
          <p14:tracePt t="48341" x="5410200" y="2457450"/>
          <p14:tracePt t="48357" x="5403850" y="2451100"/>
          <p14:tracePt t="48372" x="5397500" y="2451100"/>
          <p14:tracePt t="48388" x="5384800" y="2444750"/>
          <p14:tracePt t="48405" x="5378450" y="2444750"/>
          <p14:tracePt t="48421" x="5372100" y="2438400"/>
          <p14:tracePt t="48439" x="5359400" y="2438400"/>
          <p14:tracePt t="48455" x="5353050" y="2444750"/>
          <p14:tracePt t="48484" x="5353050" y="2451100"/>
          <p14:tracePt t="48500" x="5353050" y="2457450"/>
          <p14:tracePt t="48512" x="5359400" y="2457450"/>
          <p14:tracePt t="48552" x="5365750" y="2463800"/>
          <p14:tracePt t="48568" x="5372100" y="2463800"/>
          <p14:tracePt t="48572" x="5378450" y="2463800"/>
          <p14:tracePt t="48589" x="5384800" y="2463800"/>
          <p14:tracePt t="48589" x="5391150" y="2457450"/>
          <p14:tracePt t="48608" x="5397500" y="2463800"/>
          <p14:tracePt t="48622" x="5403850" y="2457450"/>
          <p14:tracePt t="48622" x="5410200" y="2457450"/>
          <p14:tracePt t="48641" x="5416550" y="2451100"/>
          <p14:tracePt t="48664" x="5422900" y="2444750"/>
          <p14:tracePt t="48692" x="5435600" y="2438400"/>
          <p14:tracePt t="48708" x="5441950" y="2438400"/>
          <p14:tracePt t="48724" x="5448300" y="2438400"/>
          <p14:tracePt t="48740" x="5454650" y="2438400"/>
          <p14:tracePt t="48760" x="5461000" y="2438400"/>
          <p14:tracePt t="48784" x="5461000" y="2444750"/>
          <p14:tracePt t="48828" x="5454650" y="2451100"/>
          <p14:tracePt t="48852" x="5454650" y="2457450"/>
          <p14:tracePt t="48868" x="5448300" y="2463800"/>
          <p14:tracePt t="48880" x="5441950" y="2470150"/>
          <p14:tracePt t="48896" x="5435600" y="2476500"/>
          <p14:tracePt t="48907" x="5429250" y="2476500"/>
          <p14:tracePt t="48907" x="5422900" y="2482850"/>
          <p14:tracePt t="48925" x="5416550" y="2489200"/>
          <p14:tracePt t="48940" x="5410200" y="2495550"/>
          <p14:tracePt t="48957" x="5403850" y="2501900"/>
          <p14:tracePt t="48974" x="5410200" y="2495550"/>
          <p14:tracePt t="49016" x="5416550" y="2489200"/>
          <p14:tracePt t="49032" x="5422900" y="2489200"/>
          <p14:tracePt t="49040" x="5429250" y="2482850"/>
          <p14:tracePt t="49052" x="5435600" y="2482850"/>
          <p14:tracePt t="49061" x="5441950" y="2482850"/>
          <p14:tracePt t="49077" x="5448300" y="2482850"/>
          <p14:tracePt t="49093" x="5448300" y="2489200"/>
          <p14:tracePt t="49112" x="5448300" y="2495550"/>
          <p14:tracePt t="49128" x="5441950" y="2501900"/>
          <p14:tracePt t="49145" x="5435600" y="2508250"/>
          <p14:tracePt t="49161" x="5422900" y="2514600"/>
          <p14:tracePt t="49174" x="5422900" y="2520950"/>
          <p14:tracePt t="49194" x="5416550" y="2527300"/>
          <p14:tracePt t="49208" x="5416550" y="2533650"/>
          <p14:tracePt t="49225" x="5410200" y="2540000"/>
          <p14:tracePt t="49241" x="5416550" y="2533650"/>
          <p14:tracePt t="49296" x="5422900" y="2533650"/>
          <p14:tracePt t="49317" x="5422900" y="2540000"/>
          <p14:tracePt t="49376" x="5429250" y="2546350"/>
          <p14:tracePt t="49392" x="5435600" y="2546350"/>
          <p14:tracePt t="49408" x="5441950" y="2546350"/>
          <p14:tracePt t="49420" x="5448300" y="2546350"/>
          <p14:tracePt t="49436" x="5454650" y="2540000"/>
          <p14:tracePt t="49460" x="5448300" y="2546350"/>
          <p14:tracePt t="49512" x="5441950" y="2546350"/>
          <p14:tracePt t="49528" x="5435600" y="2552700"/>
          <p14:tracePt t="49540" x="5429250" y="2552700"/>
          <p14:tracePt t="49572" x="5422900" y="2559050"/>
          <p14:tracePt t="49592" x="5416550" y="2559050"/>
          <p14:tracePt t="49624" x="5416550" y="2565400"/>
          <p14:tracePt t="49640" x="5410200" y="2565400"/>
          <p14:tracePt t="49660" x="5403850" y="2571750"/>
          <p14:tracePt t="49676" x="5397500" y="2571750"/>
          <p14:tracePt t="49692" x="5397500" y="2565400"/>
          <p14:tracePt t="49772" x="5397500" y="2559050"/>
          <p14:tracePt t="49796" x="5391150" y="2552700"/>
          <p14:tracePt t="49840" x="5397500" y="2552700"/>
          <p14:tracePt t="49892" x="5403850" y="2552700"/>
          <p14:tracePt t="49908" x="5403850" y="2559050"/>
          <p14:tracePt t="50044" x="5397500" y="2559050"/>
          <p14:tracePt t="50068" x="5391150" y="2559050"/>
          <p14:tracePt t="50080" x="5384800" y="2559050"/>
          <p14:tracePt t="50104" x="5391150" y="2559050"/>
          <p14:tracePt t="50149" x="5397500" y="2559050"/>
          <p14:tracePt t="50277" x="5403850" y="2559050"/>
          <p14:tracePt t="50293" x="5397500" y="2559050"/>
          <p14:tracePt t="50344" x="5391150" y="2559050"/>
          <p14:tracePt t="50361" x="5384800" y="2559050"/>
          <p14:tracePt t="50372" x="5384800" y="2565400"/>
          <p14:tracePt t="50405" x="5378450" y="2571750"/>
          <p14:tracePt t="50433" x="5384800" y="2565400"/>
          <p14:tracePt t="50525" x="5391150" y="2565400"/>
          <p14:tracePt t="50561" x="5384800" y="2571750"/>
          <p14:tracePt t="50609" x="5384800" y="2578100"/>
          <p14:tracePt t="50628" x="5384800" y="2584450"/>
          <p14:tracePt t="50653" x="5391150" y="2584450"/>
          <p14:tracePt t="50696" x="5391150" y="2578100"/>
          <p14:tracePt t="50733" x="5384800" y="2571750"/>
          <p14:tracePt t="50833" x="5391150" y="2565400"/>
          <p14:tracePt t="50893" x="5391150" y="2559050"/>
          <p14:tracePt t="50937" x="5391150" y="2552700"/>
          <p14:tracePt t="50969" x="5391150" y="2546350"/>
          <p14:tracePt t="50980" x="5391150" y="2540000"/>
          <p14:tracePt t="50996" x="5397500" y="2533650"/>
          <p14:tracePt t="51013" x="5397500" y="2527300"/>
          <p14:tracePt t="51028" x="5397500" y="2520950"/>
          <p14:tracePt t="51040" x="5397500" y="2514600"/>
          <p14:tracePt t="51057" x="5397500" y="2508250"/>
          <p14:tracePt t="51072" x="5397500" y="2501900"/>
          <p14:tracePt t="51109" x="5391150" y="2495550"/>
          <p14:tracePt t="51125" x="5384800" y="2489200"/>
          <p14:tracePt t="51141" x="5384800" y="2482850"/>
          <p14:tracePt t="51153" x="5384800" y="2476500"/>
          <p14:tracePt t="51169" x="5384800" y="2470150"/>
          <p14:tracePt t="51185" x="5378450" y="2463800"/>
          <p14:tracePt t="51201" x="5372100" y="2457450"/>
          <p14:tracePt t="51214" x="5365750" y="2457450"/>
          <p14:tracePt t="51231" x="5365750" y="2451100"/>
          <p14:tracePt t="51248" x="5365750" y="2444750"/>
          <p14:tracePt t="51265" x="5372100" y="2438400"/>
          <p14:tracePt t="51282" x="5372100" y="2432050"/>
          <p14:tracePt t="51298" x="5372100" y="2425700"/>
          <p14:tracePt t="51315" x="5365750" y="2419350"/>
          <p14:tracePt t="51333" x="5359400" y="2419350"/>
          <p14:tracePt t="51349" x="5353050" y="2413000"/>
          <p14:tracePt t="51380" x="5346700" y="2406650"/>
          <p14:tracePt t="51425" x="5346700" y="2413000"/>
          <p14:tracePt t="51448" x="5346700" y="2419350"/>
          <p14:tracePt t="51477" x="5346700" y="2413000"/>
          <p14:tracePt t="51501" x="5353050" y="2406650"/>
          <p14:tracePt t="51513" x="5359400" y="2406650"/>
          <p14:tracePt t="51520" x="5365750" y="2400300"/>
          <p14:tracePt t="51532" x="5365750" y="2393950"/>
          <p14:tracePt t="51532" x="5372100" y="2393950"/>
          <p14:tracePt t="51532" x="5378450" y="2393950"/>
          <p14:tracePt t="51553" x="5384800" y="2387600"/>
          <p14:tracePt t="51566" x="5391150" y="2381250"/>
          <p14:tracePt t="51566" x="5403850" y="2374900"/>
          <p14:tracePt t="51584" x="5416550" y="2374900"/>
          <p14:tracePt t="51584" x="5422900" y="2374900"/>
          <p14:tracePt t="51601" x="5429250" y="2368550"/>
          <p14:tracePt t="51601" x="5441950" y="2368550"/>
          <p14:tracePt t="51617" x="5448300" y="2368550"/>
          <p14:tracePt t="51617" x="5467350" y="2362200"/>
          <p14:tracePt t="51635" x="5473700" y="2362200"/>
          <p14:tracePt t="51635" x="5486400" y="2362200"/>
          <p14:tracePt t="51651" x="5492750" y="2362200"/>
          <p14:tracePt t="51651" x="5499100" y="2362200"/>
          <p14:tracePt t="51667" x="5505450" y="2362200"/>
          <p14:tracePt t="51667" x="5511800" y="2368550"/>
          <p14:tracePt t="51684" x="5518150" y="2368550"/>
          <p14:tracePt t="51684" x="5524500" y="2362200"/>
          <p14:tracePt t="51702" x="5530850" y="2362200"/>
          <p14:tracePt t="51702" x="5537200" y="2362200"/>
          <p14:tracePt t="51718" x="5543550" y="2362200"/>
          <p14:tracePt t="51718" x="5549900" y="2355850"/>
          <p14:tracePt t="51735" x="5556250" y="2355850"/>
          <p14:tracePt t="51735" x="5562600" y="2355850"/>
          <p14:tracePt t="51735" x="5568950" y="2355850"/>
          <p14:tracePt t="51753" x="5575300" y="2355850"/>
          <p14:tracePt t="51766" x="5568950" y="2368550"/>
          <p14:tracePt t="51793" x="5562600" y="2368550"/>
          <p14:tracePt t="51801" x="5562600" y="2374900"/>
          <p14:tracePt t="51801" x="5549900" y="2374900"/>
          <p14:tracePt t="51818" x="5543550" y="2381250"/>
          <p14:tracePt t="51818" x="5537200" y="2393950"/>
          <p14:tracePt t="51818" x="5530850" y="2393950"/>
          <p14:tracePt t="51837" x="5524500" y="2400300"/>
          <p14:tracePt t="51850" x="5524500" y="2406650"/>
          <p14:tracePt t="51850" x="5518150" y="2413000"/>
          <p14:tracePt t="51870" x="5511800" y="2425700"/>
          <p14:tracePt t="51870" x="5505450" y="2425700"/>
          <p14:tracePt t="51885" x="5505450" y="2432050"/>
          <p14:tracePt t="51885" x="5499100" y="2444750"/>
          <p14:tracePt t="51902" x="5499100" y="2457450"/>
          <p14:tracePt t="51902" x="5499100" y="2470150"/>
          <p14:tracePt t="51919" x="5499100" y="2482850"/>
          <p14:tracePt t="51919" x="5499100" y="2527300"/>
          <p14:tracePt t="51935" x="5505450" y="2546350"/>
          <p14:tracePt t="51935" x="5505450" y="2571750"/>
          <p14:tracePt t="51952" x="5518150" y="2603500"/>
          <p14:tracePt t="51952" x="5530850" y="2635250"/>
          <p14:tracePt t="51969" x="5543550" y="2667000"/>
          <p14:tracePt t="51969" x="5562600" y="2705100"/>
          <p14:tracePt t="51987" x="5581650" y="2736850"/>
          <p14:tracePt t="51987" x="5626100" y="2806700"/>
          <p14:tracePt t="52003" x="5645150" y="2832100"/>
          <p14:tracePt t="52003" x="5664200" y="2863850"/>
          <p14:tracePt t="52019" x="5683250" y="2889250"/>
          <p14:tracePt t="52019" x="5695950" y="2914650"/>
          <p14:tracePt t="52036" x="5715000" y="2933700"/>
          <p14:tracePt t="52036" x="5727700" y="2959100"/>
          <p14:tracePt t="52054" x="5746750" y="2997200"/>
          <p14:tracePt t="52054" x="5753100" y="3016250"/>
          <p14:tracePt t="52070" x="5759450" y="3035300"/>
          <p14:tracePt t="52070" x="5765800" y="3048000"/>
          <p14:tracePt t="52086" x="5765800" y="3060700"/>
          <p14:tracePt t="52086" x="5772150" y="3067050"/>
          <p14:tracePt t="52103" x="5772150" y="3073400"/>
          <p14:tracePt t="52103" x="5772150" y="3079750"/>
          <p14:tracePt t="52121" x="5772150" y="3086100"/>
          <p14:tracePt t="52134" x="5765800" y="3086100"/>
          <p14:tracePt t="52152" x="5759450" y="3092450"/>
          <p14:tracePt t="52152" x="5753100" y="3092450"/>
          <p14:tracePt t="52170" x="5746750" y="3092450"/>
          <p14:tracePt t="52170" x="5734050" y="3092450"/>
          <p14:tracePt t="52186" x="5727700" y="3092450"/>
          <p14:tracePt t="52186" x="5721350" y="3086100"/>
          <p14:tracePt t="52186" x="5715000" y="3086100"/>
          <p14:tracePt t="52206" x="5708650" y="3086100"/>
          <p14:tracePt t="52218" x="5702300" y="3086100"/>
          <p14:tracePt t="52218" x="5689600" y="3079750"/>
          <p14:tracePt t="52236" x="5683250" y="3079750"/>
          <p14:tracePt t="52252" x="5676900" y="3079750"/>
          <p14:tracePt t="52268" x="5670550" y="3073400"/>
          <p14:tracePt t="52285" x="5676900" y="3073400"/>
          <p14:tracePt t="52393" x="5670550" y="3079750"/>
          <p14:tracePt t="52429" x="5670550" y="3086100"/>
          <p14:tracePt t="52445" x="5664200" y="3086100"/>
          <p14:tracePt t="52453" x="5651500" y="3086100"/>
          <p14:tracePt t="52469" x="5645150" y="3092450"/>
          <p14:tracePt t="52486" x="5638800" y="3092450"/>
          <p14:tracePt t="52486" x="5632450" y="3092450"/>
          <p14:tracePt t="52486" x="5626100" y="3092450"/>
          <p14:tracePt t="52507" x="5619750" y="3092450"/>
          <p14:tracePt t="52507" x="5613400" y="3092450"/>
          <p14:tracePt t="52521" x="5607050" y="3092450"/>
          <p14:tracePt t="52521" x="5600700" y="3092450"/>
          <p14:tracePt t="52538" x="5588000" y="3092450"/>
          <p14:tracePt t="52553" x="5575300" y="3092450"/>
          <p14:tracePt t="52553" x="5568950" y="3098800"/>
          <p14:tracePt t="52553" x="5562600" y="3098800"/>
          <p14:tracePt t="52573" x="5556250" y="3105150"/>
          <p14:tracePt t="52586" x="5549900" y="3105150"/>
          <p14:tracePt t="52586" x="5537200" y="3117850"/>
          <p14:tracePt t="52605" x="5537200" y="3124200"/>
          <p14:tracePt t="52605" x="5530850" y="3130550"/>
          <p14:tracePt t="52621" x="5530850" y="3136900"/>
          <p14:tracePt t="52636" x="5530850" y="3143250"/>
          <p14:tracePt t="52636" x="5537200" y="3155950"/>
          <p14:tracePt t="52655" x="5537200" y="3162300"/>
          <p14:tracePt t="52655" x="5543550" y="3168650"/>
          <p14:tracePt t="52671" x="5543550" y="3175000"/>
          <p14:tracePt t="52671" x="5543550" y="3181350"/>
          <p14:tracePt t="52688" x="5549900" y="3187700"/>
          <p14:tracePt t="52688" x="5549900" y="3194050"/>
          <p14:tracePt t="52705" x="5549900" y="3200400"/>
          <p14:tracePt t="52705" x="5549900" y="3206750"/>
          <p14:tracePt t="52722" x="5556250" y="3213100"/>
          <p14:tracePt t="52737" x="5562600" y="3225800"/>
          <p14:tracePt t="52753" x="5568950" y="3238500"/>
          <p14:tracePt t="52774" x="5575300" y="3244850"/>
          <p14:tracePt t="52790" x="5581650" y="3244850"/>
          <p14:tracePt t="52806" x="5588000" y="3244850"/>
          <p14:tracePt t="52858" x="5588000" y="3238500"/>
          <p14:tracePt t="52881" x="5588000" y="3232150"/>
          <p14:tracePt t="52909" x="5581650" y="3238500"/>
          <p14:tracePt t="52933" x="5575300" y="3238500"/>
          <p14:tracePt t="52949" x="5568950" y="3238500"/>
          <p14:tracePt t="52969" x="5575300" y="3232150"/>
          <p14:tracePt t="53073" x="5581650" y="3238500"/>
          <p14:tracePt t="53158" x="5588000" y="3238500"/>
          <p14:tracePt t="53209" x="5594350" y="3238500"/>
          <p14:tracePt t="53225" x="5600700" y="3238500"/>
          <p14:tracePt t="53241" x="5607050" y="3238500"/>
          <p14:tracePt t="53253" x="5613400" y="3244850"/>
          <p14:tracePt t="53269" x="5619750" y="3251200"/>
          <p14:tracePt t="53309" x="5626100" y="3251200"/>
          <p14:tracePt t="53329" x="5632450" y="3251200"/>
          <p14:tracePt t="53433" x="5638800" y="3244850"/>
          <p14:tracePt t="53449" x="5645150" y="3244850"/>
          <p14:tracePt t="53465" x="5651500" y="3238500"/>
          <p14:tracePt t="53481" x="5657850" y="3232150"/>
          <p14:tracePt t="53494" x="5664200" y="3225800"/>
          <p14:tracePt t="53517" x="5664200" y="3219450"/>
          <p14:tracePt t="53541" x="5670550" y="3219450"/>
          <p14:tracePt t="53553" x="5676900" y="3219450"/>
          <p14:tracePt t="53569" x="5683250" y="3213100"/>
          <p14:tracePt t="53585" x="5689600" y="3206750"/>
          <p14:tracePt t="53661" x="5695950" y="3206750"/>
          <p14:tracePt t="53689" x="5702300" y="3200400"/>
          <p14:tracePt t="53721" x="5702300" y="3194050"/>
          <p14:tracePt t="53781" x="5708650" y="3194050"/>
          <p14:tracePt t="53801" x="5715000" y="3200400"/>
          <p14:tracePt t="53861" x="5721350" y="3200400"/>
          <p14:tracePt t="53893" x="5727700" y="3200400"/>
          <p14:tracePt t="53914" x="5721350" y="3200400"/>
          <p14:tracePt t="54057" x="5721350" y="3194050"/>
          <p14:tracePt t="54245" x="5727700" y="3194050"/>
          <p14:tracePt t="54273" x="5734050" y="3194050"/>
          <p14:tracePt t="54313" x="5740400" y="3194050"/>
          <p14:tracePt t="54358" x="5740400" y="3200400"/>
          <p14:tracePt t="54461" x="5746750" y="3200400"/>
          <p14:tracePt t="54666" x="5746750" y="3206750"/>
          <p14:tracePt t="54809" x="5740400" y="3213100"/>
          <p14:tracePt t="54822" x="5734050" y="3213100"/>
          <p14:tracePt t="54846" x="5727700" y="3206750"/>
          <p14:tracePt t="54973" x="5727700" y="3213100"/>
          <p14:tracePt t="55070" x="5727700" y="3206750"/>
          <p14:tracePt t="55114" x="5734050" y="3206750"/>
          <p14:tracePt t="55145" x="5740400" y="3206750"/>
          <p14:tracePt t="55221" x="5740400" y="3213100"/>
          <p14:tracePt t="55282" x="5740400" y="3206750"/>
          <p14:tracePt t="55413" x="5734050" y="3200400"/>
          <p14:tracePt t="55506" x="5740400" y="3194050"/>
          <p14:tracePt t="55557" x="5734050" y="3187700"/>
          <p14:tracePt t="55662" x="5734050" y="3181350"/>
          <p14:tracePt t="55678" x="5727700" y="3175000"/>
          <p14:tracePt t="55694" x="5721350" y="3168650"/>
          <p14:tracePt t="55702" x="5721350" y="3162300"/>
          <p14:tracePt t="55702" x="5715000" y="3162300"/>
          <p14:tracePt t="55715" x="5708650" y="3155950"/>
          <p14:tracePt t="55715" x="5702300" y="3149600"/>
          <p14:tracePt t="55732" x="5695950" y="3143250"/>
          <p14:tracePt t="55732" x="5689600" y="3143250"/>
          <p14:tracePt t="55749" x="5683250" y="3136900"/>
          <p14:tracePt t="55749" x="5676900" y="3130550"/>
          <p14:tracePt t="55765" x="5670550" y="3117850"/>
          <p14:tracePt t="55765" x="5657850" y="3105150"/>
          <p14:tracePt t="55782" x="5651500" y="3098800"/>
          <p14:tracePt t="55782" x="5651500" y="3092450"/>
          <p14:tracePt t="55799" x="5645150" y="3086100"/>
          <p14:tracePt t="55814" x="5645150" y="3079750"/>
          <p14:tracePt t="55831" x="5651500" y="3079750"/>
          <p14:tracePt t="55858" x="5657850" y="3079750"/>
          <p14:tracePt t="55874" x="5664200" y="3086100"/>
          <p14:tracePt t="55890" x="5670550" y="3086100"/>
          <p14:tracePt t="55902" x="5670550" y="3092450"/>
          <p14:tracePt t="55918" x="5676900" y="3098800"/>
          <p14:tracePt t="55935" x="5676900" y="3105150"/>
          <p14:tracePt t="55951" x="5683250" y="3111500"/>
          <p14:tracePt t="55985" x="5689600" y="3117850"/>
          <p14:tracePt t="56002" x="5689600" y="3124200"/>
          <p14:tracePt t="56013" x="5702300" y="3124200"/>
          <p14:tracePt t="56029" x="5702300" y="3130550"/>
          <p14:tracePt t="56054" x="5708650" y="3130550"/>
          <p14:tracePt t="56070" x="5708650" y="3136900"/>
          <p14:tracePt t="56082" x="5708650" y="3143250"/>
          <p14:tracePt t="56097" x="5715000" y="3149600"/>
          <p14:tracePt t="56105" x="5708650" y="3155950"/>
          <p14:tracePt t="56115" x="5708650" y="3162300"/>
          <p14:tracePt t="56132" x="5708650" y="3168650"/>
          <p14:tracePt t="56132" x="5702300" y="3181350"/>
          <p14:tracePt t="56151" x="5695950" y="3187700"/>
          <p14:tracePt t="56151" x="5695950" y="3194050"/>
          <p14:tracePt t="56167" x="5689600" y="3206750"/>
          <p14:tracePt t="56190" x="5689600" y="3213100"/>
          <p14:tracePt t="56202" x="5695950" y="3219450"/>
          <p14:tracePt t="56218" x="5695950" y="3225800"/>
          <p14:tracePt t="56234" x="5695950" y="3232150"/>
          <p14:tracePt t="56234" x="5695950" y="3238500"/>
          <p14:tracePt t="56251" x="5695950" y="3244850"/>
          <p14:tracePt t="56251" x="5702300" y="3244850"/>
          <p14:tracePt t="56267" x="5702300" y="3251200"/>
          <p14:tracePt t="56267" x="5702300" y="3257550"/>
          <p14:tracePt t="56284" x="5702300" y="3263900"/>
          <p14:tracePt t="56284" x="5702300" y="3270250"/>
          <p14:tracePt t="56284" x="5702300" y="3276600"/>
          <p14:tracePt t="56303" x="5702300" y="3282950"/>
          <p14:tracePt t="56303" x="5702300" y="3289300"/>
          <p14:tracePt t="56317" x="5702300" y="3302000"/>
          <p14:tracePt t="56317" x="5695950" y="3308350"/>
          <p14:tracePt t="56334" x="5689600" y="3314700"/>
          <p14:tracePt t="56334" x="5676900" y="3327400"/>
          <p14:tracePt t="56351" x="5664200" y="3333750"/>
          <p14:tracePt t="56351" x="5645150" y="3346450"/>
          <p14:tracePt t="56368" x="5626100" y="3352800"/>
          <p14:tracePt t="56368" x="5575300" y="3371850"/>
          <p14:tracePt t="56384" x="5543550" y="3378200"/>
          <p14:tracePt t="56384" x="5511800" y="3384550"/>
          <p14:tracePt t="56401" x="5480050" y="3390900"/>
          <p14:tracePt t="56401" x="5448300" y="3397250"/>
          <p14:tracePt t="56418" x="5410200" y="3397250"/>
          <p14:tracePt t="56418" x="5340350" y="3397250"/>
          <p14:tracePt t="56435" x="5308600" y="3397250"/>
          <p14:tracePt t="56435" x="5276850" y="3390900"/>
          <p14:tracePt t="56451" x="5238750" y="3390900"/>
          <p14:tracePt t="56451" x="5200650" y="3384550"/>
          <p14:tracePt t="56468" x="5168900" y="3378200"/>
          <p14:tracePt t="56468" x="5137150" y="3371850"/>
          <p14:tracePt t="56485" x="5099050" y="3365500"/>
          <p14:tracePt t="56485" x="5035550" y="3346450"/>
          <p14:tracePt t="56503" x="4997450" y="3340100"/>
          <p14:tracePt t="56503" x="4965700" y="3327400"/>
          <p14:tracePt t="56519" x="4933950" y="3321050"/>
          <p14:tracePt t="56519" x="4908550" y="3308350"/>
          <p14:tracePt t="56535" x="4876800" y="3302000"/>
          <p14:tracePt t="56535" x="4845050" y="3295650"/>
          <p14:tracePt t="56552" x="4819650" y="3282950"/>
          <p14:tracePt t="56552" x="4787900" y="3276600"/>
          <p14:tracePt t="56552" x="4762500" y="3270250"/>
          <p14:tracePt t="56571" x="4737100" y="3263900"/>
          <p14:tracePt t="56583" x="4718050" y="3257550"/>
          <p14:tracePt t="56583" x="4679950" y="3238500"/>
          <p14:tracePt t="56603" x="4667250" y="3232150"/>
          <p14:tracePt t="56603" x="4660900" y="3219450"/>
          <p14:tracePt t="56619" x="4660900" y="3206750"/>
          <p14:tracePt t="56619" x="4660900" y="3194050"/>
          <p14:tracePt t="56635" x="4660900" y="3181350"/>
          <p14:tracePt t="56635" x="4667250" y="3168650"/>
          <p14:tracePt t="56635" x="4679950" y="3149600"/>
          <p14:tracePt t="56655" x="4692650" y="3136900"/>
          <p14:tracePt t="56667" x="4705350" y="3124200"/>
          <p14:tracePt t="56667" x="4737100" y="3098800"/>
          <p14:tracePt t="56685" x="4762500" y="3086100"/>
          <p14:tracePt t="56685" x="4781550" y="3073400"/>
          <p14:tracePt t="56703" x="4800600" y="3060700"/>
          <p14:tracePt t="56703" x="4826000" y="3054350"/>
          <p14:tracePt t="56719" x="4851400" y="3041650"/>
          <p14:tracePt t="56719" x="4914900" y="3022600"/>
          <p14:tracePt t="56736" x="4946650" y="3016250"/>
          <p14:tracePt t="56736" x="4984750" y="3009900"/>
          <p14:tracePt t="56753" x="5022850" y="3003550"/>
          <p14:tracePt t="56753" x="5067300" y="3003550"/>
          <p14:tracePt t="56769" x="5111750" y="2997200"/>
          <p14:tracePt t="56769" x="5156200" y="2997200"/>
          <p14:tracePt t="56786" x="5207000" y="2997200"/>
          <p14:tracePt t="56786" x="5302250" y="2997200"/>
          <p14:tracePt t="56803" x="5353050" y="3003550"/>
          <p14:tracePt t="56803" x="5403850" y="3003550"/>
          <p14:tracePt t="56819" x="5461000" y="3003550"/>
          <p14:tracePt t="56819" x="5511800" y="3009900"/>
          <p14:tracePt t="56836" x="5562600" y="3016250"/>
          <p14:tracePt t="56836" x="5613400" y="3016250"/>
          <p14:tracePt t="56836" x="5664200" y="3022600"/>
          <p14:tracePt t="56855" x="5708650" y="3028950"/>
          <p14:tracePt t="56868" x="5759450" y="3035300"/>
          <p14:tracePt t="56868" x="5848350" y="3048000"/>
          <p14:tracePt t="56887" x="5892800" y="3054350"/>
          <p14:tracePt t="56887" x="5924550" y="3060700"/>
          <p14:tracePt t="56903" x="5962650" y="3073400"/>
          <p14:tracePt t="56903" x="5988050" y="3079750"/>
          <p14:tracePt t="56920" x="6013450" y="3092450"/>
          <p14:tracePt t="56920" x="6038850" y="3105150"/>
          <p14:tracePt t="56920" x="6057900" y="3111500"/>
          <p14:tracePt t="56938" x="6070600" y="3124200"/>
          <p14:tracePt t="56951" x="6083300" y="3136900"/>
          <p14:tracePt t="56951" x="6089650" y="3149600"/>
          <p14:tracePt t="56971" x="6096000" y="3168650"/>
          <p14:tracePt t="56971" x="6089650" y="3181350"/>
          <p14:tracePt t="56986" x="6083300" y="3194050"/>
          <p14:tracePt t="56986" x="6076950" y="3206750"/>
          <p14:tracePt t="57003" x="6064250" y="3219450"/>
          <p14:tracePt t="57003" x="6051550" y="3238500"/>
          <p14:tracePt t="57003" x="6038850" y="3251200"/>
          <p14:tracePt t="57023" x="6019800" y="3263900"/>
          <p14:tracePt t="57023" x="6007100" y="3276600"/>
          <p14:tracePt t="57037" x="5988050" y="3289300"/>
          <p14:tracePt t="57037" x="5969000" y="3302000"/>
          <p14:tracePt t="57054" x="5943600" y="3321050"/>
          <p14:tracePt t="57054" x="5924550" y="3333750"/>
          <p14:tracePt t="57070" x="5899150" y="3346450"/>
          <p14:tracePt t="57070" x="5873750" y="3359150"/>
          <p14:tracePt t="57087" x="5848350" y="3378200"/>
          <p14:tracePt t="57087" x="5797550" y="3403600"/>
          <p14:tracePt t="57104" x="5772150" y="3422650"/>
          <p14:tracePt t="57104" x="5746750" y="3435350"/>
          <p14:tracePt t="57120" x="5721350" y="3441700"/>
          <p14:tracePt t="57120" x="5695950" y="3454400"/>
          <p14:tracePt t="57137" x="5670550" y="3467100"/>
          <p14:tracePt t="57137" x="5619750" y="3479800"/>
          <p14:tracePt t="57155" x="5594350" y="3486150"/>
          <p14:tracePt t="57155" x="5568950" y="3492500"/>
          <p14:tracePt t="57171" x="5543550" y="3498850"/>
          <p14:tracePt t="57171" x="5524500" y="3505200"/>
          <p14:tracePt t="57188" x="5505450" y="3505200"/>
          <p14:tracePt t="57188" x="5486400" y="3511550"/>
          <p14:tracePt t="57205" x="5473700" y="3511550"/>
          <p14:tracePt t="57205" x="5461000" y="3511550"/>
          <p14:tracePt t="57205" x="5448300" y="3511550"/>
          <p14:tracePt t="57223" x="5441950" y="3511550"/>
          <p14:tracePt t="57235" x="5435600" y="3511550"/>
          <p14:tracePt t="57235" x="5429250" y="3511550"/>
          <p14:tracePt t="57254" x="5435600" y="3505200"/>
          <p14:tracePt t="57282" x="5435600" y="3498850"/>
          <p14:tracePt t="57306" x="5441950" y="3492500"/>
          <p14:tracePt t="57334" x="5448300" y="3492500"/>
          <p14:tracePt t="57350" x="5454650" y="3486150"/>
          <p14:tracePt t="57366" x="5461000" y="3486150"/>
          <p14:tracePt t="57381" x="5467350" y="3479800"/>
          <p14:tracePt t="57394" x="5473700" y="3473450"/>
          <p14:tracePt t="57450" x="5480050" y="3479800"/>
          <p14:tracePt t="57502" x="5480050" y="3473450"/>
          <p14:tracePt t="57562" x="5486400" y="3467100"/>
          <p14:tracePt t="57590" x="5492750" y="3460750"/>
          <p14:tracePt t="57606" x="5499100" y="3454400"/>
          <p14:tracePt t="57622" x="5505450" y="3448050"/>
          <p14:tracePt t="57642" x="5505450" y="3441700"/>
          <p14:tracePt t="57658" x="5505450" y="3435350"/>
          <p14:tracePt t="57674" x="5505450" y="3429000"/>
          <p14:tracePt t="57690" x="5505450" y="3422650"/>
          <p14:tracePt t="57702" x="5505450" y="3416300"/>
          <p14:tracePt t="57718" x="5505450" y="3409950"/>
          <p14:tracePt t="57754" x="5505450" y="3403600"/>
          <p14:tracePt t="57778" x="5505450" y="3397250"/>
          <p14:tracePt t="57802" x="5505450" y="3390900"/>
          <p14:tracePt t="57822" x="5505450" y="3384550"/>
          <p14:tracePt t="57846" x="5505450" y="3378200"/>
          <p14:tracePt t="57874" x="5505450" y="3371850"/>
          <p14:tracePt t="57914" x="5505450" y="3365500"/>
          <p14:tracePt t="57966" x="5505450" y="3359150"/>
          <p14:tracePt t="57990" x="5505450" y="3352800"/>
          <p14:tracePt t="58019" x="5499100" y="3352800"/>
          <p14:tracePt t="58050" x="5499100" y="3346450"/>
          <p14:tracePt t="58242" x="5505450" y="3346450"/>
          <p14:tracePt t="58274" x="5505450" y="3352800"/>
          <p14:tracePt t="58431" x="5511800" y="3352800"/>
          <p14:tracePt t="58506" x="5505450" y="3359150"/>
          <p14:tracePt t="58566" x="5511800" y="3352800"/>
          <p14:tracePt t="58610" x="5518150" y="3352800"/>
          <p14:tracePt t="58635" x="5524500" y="3352800"/>
          <p14:tracePt t="58654" x="5530850" y="3352800"/>
          <p14:tracePt t="58722" x="5524500" y="3359150"/>
          <p14:tracePt t="58955" x="5518150" y="3359150"/>
          <p14:tracePt t="59003" x="5518150" y="3365500"/>
          <p14:tracePt t="59191" x="5518150" y="3359150"/>
          <p14:tracePt t="59263" x="5524500" y="3359150"/>
          <p14:tracePt t="59310" x="5518150" y="3359150"/>
          <p14:tracePt t="59511" x="5511800" y="3359150"/>
          <p14:tracePt t="59603" x="5505450" y="3359150"/>
          <p14:tracePt t="59655" x="5499100" y="3359150"/>
          <p14:tracePt t="59803" x="5492750" y="3359150"/>
          <p14:tracePt t="59915" x="5486400" y="3359150"/>
          <p14:tracePt t="59939" x="5492750" y="3352800"/>
          <p14:tracePt t="59983" x="5499100" y="3352800"/>
          <p14:tracePt t="60367" x="5492750" y="3352800"/>
          <p14:tracePt t="60419" x="5492750" y="3359150"/>
          <p14:tracePt t="60462" x="5486400" y="3365500"/>
          <p14:tracePt t="60487" x="5492750" y="3365500"/>
          <p14:tracePt t="60562" x="5492750" y="3359150"/>
          <p14:tracePt t="60631" x="5499100" y="3352800"/>
          <p14:tracePt t="60695" x="5505450" y="3352800"/>
          <p14:tracePt t="60755" x="5511800" y="3346450"/>
          <p14:tracePt t="60779" x="5518150" y="3346450"/>
          <p14:tracePt t="60803" x="5518150" y="3340100"/>
          <p14:tracePt t="60839" x="5524500" y="3333750"/>
          <p14:tracePt t="60863" x="5530850" y="3333750"/>
          <p14:tracePt t="60883" x="5537200" y="3327400"/>
          <p14:tracePt t="60907" x="5543550" y="3321050"/>
          <p14:tracePt t="60931" x="5549900" y="3314700"/>
          <p14:tracePt t="60943" x="5556250" y="3314700"/>
          <p14:tracePt t="60959" x="5562600" y="3308350"/>
          <p14:tracePt t="60975" x="5562600" y="3302000"/>
          <p14:tracePt t="60991" x="5568950" y="3295650"/>
          <p14:tracePt t="61011" x="5575300" y="3295650"/>
          <p14:tracePt t="61103" x="5581650" y="3295650"/>
          <p14:tracePt t="61163" x="5588000" y="3289300"/>
          <p14:tracePt t="61175" x="5594350" y="3289300"/>
          <p14:tracePt t="61192" x="5600700" y="3282950"/>
          <p14:tracePt t="61207" x="5607050" y="3276600"/>
          <p14:tracePt t="61223" x="5619750" y="3276600"/>
          <p14:tracePt t="61236" x="5626100" y="3270250"/>
          <p14:tracePt t="61251" x="5632450" y="3270250"/>
          <p14:tracePt t="61251" x="5632450" y="3263900"/>
          <p14:tracePt t="61268" x="5638800" y="3263900"/>
          <p14:tracePt t="61268" x="5645150" y="3263900"/>
          <p14:tracePt t="61285" x="5651500" y="3257550"/>
          <p14:tracePt t="61285" x="5657850" y="3257550"/>
          <p14:tracePt t="61285" x="5664200" y="3251200"/>
          <p14:tracePt t="61304" x="5676900" y="3251200"/>
          <p14:tracePt t="61316" x="5683250" y="3244850"/>
          <p14:tracePt t="61316" x="5695950" y="3244850"/>
          <p14:tracePt t="61335" x="5702300" y="3238500"/>
          <p14:tracePt t="61335" x="5715000" y="3238500"/>
          <p14:tracePt t="61352" x="5727700" y="3238500"/>
          <p14:tracePt t="61352" x="5734050" y="3232150"/>
          <p14:tracePt t="61352" x="5746750" y="3232150"/>
          <p14:tracePt t="61371" x="5759450" y="3232150"/>
          <p14:tracePt t="61383" x="5772150" y="3232150"/>
          <p14:tracePt t="61383" x="5784850" y="3232150"/>
          <p14:tracePt t="61383" x="5797550" y="3232150"/>
          <p14:tracePt t="61404" x="5816600" y="3232150"/>
          <p14:tracePt t="61404" x="5829300" y="3232150"/>
          <p14:tracePt t="61419" x="5848350" y="3232150"/>
          <p14:tracePt t="61419" x="5867400" y="3232150"/>
          <p14:tracePt t="61435" x="5880100" y="3232150"/>
          <p14:tracePt t="61435" x="5899150" y="3232150"/>
          <p14:tracePt t="61452" x="5918200" y="3232150"/>
          <p14:tracePt t="61452" x="5930900" y="3232150"/>
          <p14:tracePt t="61469" x="5949950" y="3232150"/>
          <p14:tracePt t="61469" x="5969000" y="3232150"/>
          <p14:tracePt t="61485" x="5981700" y="3232150"/>
          <p14:tracePt t="61485" x="5988050" y="3232150"/>
          <p14:tracePt t="61502" x="5994400" y="3238500"/>
          <p14:tracePt t="61517" x="5994400" y="3244850"/>
          <p14:tracePt t="61517" x="5994400" y="3251200"/>
          <p14:tracePt t="61537" x="5988050" y="3257550"/>
          <p14:tracePt t="61537" x="5981700" y="3263900"/>
          <p14:tracePt t="61552" x="5975350" y="3270250"/>
          <p14:tracePt t="61552" x="5969000" y="3276600"/>
          <p14:tracePt t="61569" x="5962650" y="3282950"/>
          <p14:tracePt t="61569" x="5956300" y="3289300"/>
          <p14:tracePt t="61586" x="5949950" y="3295650"/>
          <p14:tracePt t="61586" x="5937250" y="3308350"/>
          <p14:tracePt t="61605" x="5930900" y="3314700"/>
          <p14:tracePt t="61605" x="5924550" y="3321050"/>
          <p14:tracePt t="61622" x="5918200" y="3327400"/>
          <p14:tracePt t="61622" x="5911850" y="3327400"/>
          <p14:tracePt t="61637" x="5905500" y="3333750"/>
          <p14:tracePt t="61637" x="5899150" y="3340100"/>
          <p14:tracePt t="61653" x="5892800" y="3346450"/>
          <p14:tracePt t="61653" x="5886450" y="3346450"/>
          <p14:tracePt t="61653" x="5880100" y="3352800"/>
          <p14:tracePt t="61673" x="5873750" y="3359150"/>
          <p14:tracePt t="61685" x="5867400" y="3359150"/>
          <p14:tracePt t="61685" x="5854700" y="3365500"/>
          <p14:tracePt t="61706" x="5835650" y="3378200"/>
          <p14:tracePt t="61706" x="5822950" y="3384550"/>
          <p14:tracePt t="61720" x="5810250" y="3390900"/>
          <p14:tracePt t="61720" x="5797550" y="3397250"/>
          <p14:tracePt t="61738" x="5784850" y="3403600"/>
          <p14:tracePt t="61738" x="5765800" y="3409950"/>
          <p14:tracePt t="61754" x="5753100" y="3409950"/>
          <p14:tracePt t="61754" x="5734050" y="3416300"/>
          <p14:tracePt t="61754" x="5721350" y="3422650"/>
          <p14:tracePt t="61773" x="5702300" y="3429000"/>
          <p14:tracePt t="61773" x="5689600" y="3429000"/>
          <p14:tracePt t="61787" x="5676900" y="3435350"/>
          <p14:tracePt t="61787" x="5664200" y="3435350"/>
          <p14:tracePt t="61804" x="5651500" y="3435350"/>
          <p14:tracePt t="61804" x="5638800" y="3435350"/>
          <p14:tracePt t="61821" x="5632450" y="3429000"/>
          <p14:tracePt t="61821" x="5613400" y="3429000"/>
          <p14:tracePt t="61838" x="5607050" y="3422650"/>
          <p14:tracePt t="61838" x="5600700" y="3422650"/>
          <p14:tracePt t="61854" x="5594350" y="3422650"/>
          <p14:tracePt t="61870" x="5588000" y="3416300"/>
          <p14:tracePt t="61886" x="5588000" y="3409950"/>
          <p14:tracePt t="61912" x="5594350" y="3409950"/>
          <p14:tracePt t="61928" x="5600700" y="3403600"/>
          <p14:tracePt t="61952" x="5613400" y="3403600"/>
          <p14:tracePt t="61964" x="5619750" y="3403600"/>
          <p14:tracePt t="61973" x="5626100" y="3397250"/>
          <p14:tracePt t="61988" x="5632450" y="3397250"/>
          <p14:tracePt t="62005" x="5638800" y="3397250"/>
          <p14:tracePt t="62021" x="5645150" y="3390900"/>
          <p14:tracePt t="62021" x="5651500" y="3390900"/>
          <p14:tracePt t="62021" x="5657850" y="3390900"/>
          <p14:tracePt t="62041" x="5670550" y="3390900"/>
          <p14:tracePt t="62054" x="5676900" y="3390900"/>
          <p14:tracePt t="62054" x="5695950" y="3390900"/>
          <p14:tracePt t="62073" x="5708650" y="3390900"/>
          <p14:tracePt t="62073" x="5721350" y="3390900"/>
          <p14:tracePt t="62089" x="5740400" y="3390900"/>
          <p14:tracePt t="62089" x="5753100" y="3384550"/>
          <p14:tracePt t="62105" x="5772150" y="3384550"/>
          <p14:tracePt t="62105" x="5791200" y="3384550"/>
          <p14:tracePt t="62122" x="5816600" y="3378200"/>
          <p14:tracePt t="62122" x="5861050" y="3371850"/>
          <p14:tracePt t="62139" x="5886450" y="3365500"/>
          <p14:tracePt t="62139" x="5911850" y="3359150"/>
          <p14:tracePt t="62155" x="5937250" y="3352800"/>
          <p14:tracePt t="62155" x="5962650" y="3340100"/>
          <p14:tracePt t="62172" x="5994400" y="3333750"/>
          <p14:tracePt t="62172" x="6019800" y="3327400"/>
          <p14:tracePt t="62189" x="6045200" y="3321050"/>
          <p14:tracePt t="62189" x="6102350" y="3314700"/>
          <p14:tracePt t="62207" x="6134100" y="3308350"/>
          <p14:tracePt t="62207" x="6165850" y="3308350"/>
          <p14:tracePt t="62223" x="6191250" y="3302000"/>
          <p14:tracePt t="62223" x="6223000" y="3302000"/>
          <p14:tracePt t="62239" x="6254750" y="3302000"/>
          <p14:tracePt t="62239" x="6311900" y="3295650"/>
          <p14:tracePt t="62257" x="6337300" y="3295650"/>
          <p14:tracePt t="62257" x="6362700" y="3295650"/>
          <p14:tracePt t="62273" x="6394450" y="3295650"/>
          <p14:tracePt t="62273" x="6413500" y="3295650"/>
          <p14:tracePt t="62289" x="6438900" y="3289300"/>
          <p14:tracePt t="62289" x="6464300" y="3289300"/>
          <p14:tracePt t="62306" x="6489700" y="3289300"/>
          <p14:tracePt t="62306" x="6508750" y="3289300"/>
          <p14:tracePt t="62306" x="6527800" y="3282950"/>
          <p14:tracePt t="62325" x="6540500" y="3282950"/>
          <p14:tracePt t="62338" x="6553200" y="3282950"/>
          <p14:tracePt t="62338" x="6572250" y="3282950"/>
          <p14:tracePt t="62357" x="6578600" y="3282950"/>
          <p14:tracePt t="62373" x="6572250" y="3289300"/>
          <p14:tracePt t="62388" x="6565900" y="3289300"/>
          <p14:tracePt t="62388" x="6559550" y="3295650"/>
          <p14:tracePt t="62406" x="6546850" y="3295650"/>
          <p14:tracePt t="62406" x="6534150" y="3295650"/>
          <p14:tracePt t="62406" x="6521450" y="3295650"/>
          <p14:tracePt t="62426" x="6508750" y="3295650"/>
          <p14:tracePt t="62426" x="6502400" y="3289300"/>
          <p14:tracePt t="62440" x="6489700" y="3282950"/>
          <p14:tracePt t="62440" x="6477000" y="3270250"/>
          <p14:tracePt t="62456" x="6470650" y="3257550"/>
          <p14:tracePt t="62456" x="6457950" y="3238500"/>
          <p14:tracePt t="62473" x="6451600" y="3219450"/>
          <p14:tracePt t="62473" x="6445250" y="3200400"/>
          <p14:tracePt t="62490" x="6438900" y="3181350"/>
          <p14:tracePt t="62490" x="6432550" y="3143250"/>
          <p14:tracePt t="62507" x="6432550" y="3124200"/>
          <p14:tracePt t="62507" x="6438900" y="3105150"/>
          <p14:tracePt t="62523" x="6445250" y="3086100"/>
          <p14:tracePt t="62523" x="6451600" y="3067050"/>
          <p14:tracePt t="62540" x="6464300" y="3048000"/>
          <p14:tracePt t="62540" x="6508750" y="3003550"/>
          <p14:tracePt t="62557" x="6527800" y="2978150"/>
          <p14:tracePt t="62557" x="6559550" y="2959100"/>
          <p14:tracePt t="62574" x="6591300" y="2933700"/>
          <p14:tracePt t="62574" x="6623050" y="2914650"/>
          <p14:tracePt t="62590" x="6661150" y="2889250"/>
          <p14:tracePt t="62590" x="6705600" y="2870200"/>
          <p14:tracePt t="62607" x="6743700" y="2851150"/>
          <p14:tracePt t="62607" x="6832600" y="2813050"/>
          <p14:tracePt t="62625" x="6870700" y="2794000"/>
          <p14:tracePt t="62625" x="6915150" y="2781300"/>
          <p14:tracePt t="62641" x="6959600" y="2768600"/>
          <p14:tracePt t="62641" x="7004050" y="2755900"/>
          <p14:tracePt t="62657" x="7048500" y="2743200"/>
          <p14:tracePt t="62657" x="7086600" y="2730500"/>
          <p14:tracePt t="62657" x="7131050" y="2724150"/>
          <p14:tracePt t="62676" x="7175500" y="2724150"/>
          <p14:tracePt t="62689" x="7219950" y="2724150"/>
          <p14:tracePt t="62689" x="7258050" y="2724150"/>
          <p14:tracePt t="62689" x="7302500" y="2724150"/>
          <p14:tracePt t="62711" x="7340600" y="2736850"/>
          <p14:tracePt t="62722" x="7378700" y="2743200"/>
          <p14:tracePt t="62722" x="7448550" y="2762250"/>
          <p14:tracePt t="62742" x="7480300" y="2774950"/>
          <p14:tracePt t="62742" x="7505700" y="2794000"/>
          <p14:tracePt t="62757" x="7531100" y="2806700"/>
          <p14:tracePt t="62757" x="7550150" y="2819400"/>
          <p14:tracePt t="62774" x="7569200" y="2832100"/>
          <p14:tracePt t="62774" x="7594600" y="2851150"/>
          <p14:tracePt t="62774" x="7607300" y="2863850"/>
          <p14:tracePt t="62793" x="7626350" y="2882900"/>
          <p14:tracePt t="62793" x="7639050" y="2901950"/>
          <p14:tracePt t="62808" x="7645400" y="2914650"/>
          <p14:tracePt t="62808" x="7658100" y="2933700"/>
          <p14:tracePt t="62824" x="7664450" y="2952750"/>
          <p14:tracePt t="62824" x="7664450" y="2965450"/>
          <p14:tracePt t="62841" x="7664450" y="2978150"/>
          <p14:tracePt t="62841" x="7658100" y="3003550"/>
          <p14:tracePt t="62858" x="7645400" y="3016250"/>
          <p14:tracePt t="62858" x="7632700" y="3022600"/>
          <p14:tracePt t="62875" x="7613650" y="3035300"/>
          <p14:tracePt t="62875" x="7594600" y="3041650"/>
          <p14:tracePt t="62891" x="7575550" y="3048000"/>
          <p14:tracePt t="62891" x="7550150" y="3054350"/>
          <p14:tracePt t="62908" x="7524750" y="3067050"/>
          <p14:tracePt t="62908" x="7467600" y="3079750"/>
          <p14:tracePt t="62925" x="7435850" y="3092450"/>
          <p14:tracePt t="62925" x="7397750" y="3098800"/>
          <p14:tracePt t="62942" x="7366000" y="3105150"/>
          <p14:tracePt t="62942" x="7321550" y="3117850"/>
          <p14:tracePt t="62958" x="7283450" y="3124200"/>
          <p14:tracePt t="62958" x="7239000" y="3130550"/>
          <p14:tracePt t="62958" x="7194550" y="3136900"/>
          <p14:tracePt t="62977" x="7150100" y="3149600"/>
          <p14:tracePt t="62990" x="7112000" y="3149600"/>
          <p14:tracePt t="62990" x="7029450" y="3162300"/>
          <p14:tracePt t="63009" x="6991350" y="3162300"/>
          <p14:tracePt t="63009" x="6946900" y="3168650"/>
          <p14:tracePt t="63025" x="6908800" y="3168650"/>
          <p14:tracePt t="63025" x="6877050" y="3168650"/>
          <p14:tracePt t="63042" x="6838950" y="3168650"/>
          <p14:tracePt t="63042" x="6807200" y="3168650"/>
          <p14:tracePt t="63042" x="6775450" y="3162300"/>
          <p14:tracePt t="63062" x="6750050" y="3162300"/>
          <p14:tracePt t="63073" x="6724650" y="3162300"/>
          <p14:tracePt t="63073" x="6692900" y="3149600"/>
          <p14:tracePt t="63093" x="6686550" y="3143250"/>
          <p14:tracePt t="63093" x="6680200" y="3143250"/>
          <p14:tracePt t="63108" x="6680200" y="3136900"/>
          <p14:tracePt t="63108" x="6680200" y="3130550"/>
          <p14:tracePt t="63126" x="6680200" y="3124200"/>
          <p14:tracePt t="63140" x="6686550" y="3117850"/>
          <p14:tracePt t="63157" x="6692900" y="3117850"/>
          <p14:tracePt t="63174" x="6699250" y="3117850"/>
          <p14:tracePt t="63191" x="6711950" y="3117850"/>
          <p14:tracePt t="63208" x="6718300" y="3117850"/>
          <p14:tracePt t="63208" x="6724650" y="3117850"/>
          <p14:tracePt t="63226" x="6731000" y="3117850"/>
          <p14:tracePt t="63226" x="6737350" y="3124200"/>
          <p14:tracePt t="63242" x="6743700" y="3124200"/>
          <p14:tracePt t="63242" x="6750050" y="3124200"/>
          <p14:tracePt t="63259" x="6756400" y="3130550"/>
          <p14:tracePt t="63259" x="6769100" y="3130550"/>
          <p14:tracePt t="63278" x="6775450" y="3136900"/>
          <p14:tracePt t="63278" x="6781800" y="3136900"/>
          <p14:tracePt t="63293" x="6788150" y="3143250"/>
          <p14:tracePt t="63293" x="6794500" y="3143250"/>
          <p14:tracePt t="63310" x="6800850" y="3143250"/>
          <p14:tracePt t="63325" x="6807200" y="3149600"/>
          <p14:tracePt t="63341" x="6813550" y="3149600"/>
          <p14:tracePt t="63358" x="6819900" y="3149600"/>
          <p14:tracePt t="63358" x="6826250" y="3149600"/>
          <p14:tracePt t="63377" x="6832600" y="3149600"/>
          <p14:tracePt t="63393" x="6826250" y="3155950"/>
          <p14:tracePt t="63436" x="6819900" y="3162300"/>
          <p14:tracePt t="63444" x="6813550" y="3162300"/>
          <p14:tracePt t="63444" x="6800850" y="3162300"/>
          <p14:tracePt t="63462" x="6781800" y="3162300"/>
          <p14:tracePt t="63462" x="6756400" y="3168650"/>
          <p14:tracePt t="63477" x="6724650" y="3168650"/>
          <p14:tracePt t="63477" x="6680200" y="3175000"/>
          <p14:tracePt t="63493" x="6629400" y="3175000"/>
          <p14:tracePt t="63493" x="6559550" y="3175000"/>
          <p14:tracePt t="63493" x="6477000" y="3175000"/>
          <p14:tracePt t="63513" x="6388100" y="3175000"/>
          <p14:tracePt t="63513" x="6273800" y="3168650"/>
          <p14:tracePt t="63527" x="6153150" y="3162300"/>
          <p14:tracePt t="63527" x="6019800" y="3155950"/>
          <p14:tracePt t="63543" x="5880100" y="3149600"/>
          <p14:tracePt t="63543" x="5727700" y="3143250"/>
          <p14:tracePt t="63561" x="5562600" y="3136900"/>
          <p14:tracePt t="63561" x="5226050" y="3124200"/>
          <p14:tracePt t="63577" x="5060950" y="3124200"/>
          <p14:tracePt t="63577" x="4895850" y="3130550"/>
          <p14:tracePt t="63594" x="4730750" y="3136900"/>
          <p14:tracePt t="63594" x="4572000" y="3149600"/>
          <p14:tracePt t="63611" x="4419600" y="3162300"/>
          <p14:tracePt t="63611" x="4273550" y="3175000"/>
          <p14:tracePt t="63627" x="4140200" y="3194050"/>
          <p14:tracePt t="63627" x="4006850" y="3206750"/>
          <p14:tracePt t="63627" x="3886200" y="3219450"/>
          <p14:tracePt t="63646" x="3771900" y="3232150"/>
          <p14:tracePt t="63646" x="3663950" y="3238500"/>
          <p14:tracePt t="63662" x="3562350" y="3238500"/>
          <p14:tracePt t="63662" x="3473450" y="3238500"/>
          <p14:tracePt t="63678" x="3390900" y="3238500"/>
          <p14:tracePt t="63678" x="3321050" y="3232150"/>
          <p14:tracePt t="63694" x="3257550" y="3225800"/>
          <p14:tracePt t="63694" x="3200400" y="3219450"/>
          <p14:tracePt t="63694" x="3155950" y="3206750"/>
          <p14:tracePt t="63714" x="3111500" y="3200400"/>
          <p14:tracePt t="63726" x="3079750" y="3194050"/>
          <p14:tracePt t="63726" x="3048000" y="3194050"/>
          <p14:tracePt t="63745" x="2997200" y="3194050"/>
          <p14:tracePt t="63745" x="2978150" y="3194050"/>
          <p14:tracePt t="63762" x="2959100" y="3194050"/>
          <p14:tracePt t="63762" x="2946400" y="3200400"/>
          <p14:tracePt t="63778" x="2933700" y="3206750"/>
          <p14:tracePt t="63778" x="2921000" y="3213100"/>
          <p14:tracePt t="63778" x="2914650" y="3213100"/>
          <p14:tracePt t="63797" x="2908300" y="3219450"/>
          <p14:tracePt t="63810" x="2901950" y="3225800"/>
          <p14:tracePt t="63810" x="2895600" y="3232150"/>
          <p14:tracePt t="63829" x="2895600" y="3244850"/>
          <p14:tracePt t="63843" x="2895600" y="3251200"/>
          <p14:tracePt t="63859" x="2901950" y="3257550"/>
          <p14:tracePt t="63876" x="2908300" y="3257550"/>
          <p14:tracePt t="63893" x="2914650" y="3263900"/>
          <p14:tracePt t="63910" x="2921000" y="3263900"/>
          <p14:tracePt t="63927" x="2921000" y="3270250"/>
          <p14:tracePt t="63945" x="2927350" y="3270250"/>
          <p14:tracePt t="63992" x="2933700" y="3276600"/>
          <p14:tracePt t="64013" x="2940050" y="3276600"/>
          <p14:tracePt t="64029" x="2946400" y="3282950"/>
          <p14:tracePt t="64053" x="2952750" y="3282950"/>
          <p14:tracePt t="64073" x="2946400" y="3289300"/>
          <p14:tracePt t="64113" x="2940050" y="3295650"/>
          <p14:tracePt t="64125" x="2933700" y="3302000"/>
          <p14:tracePt t="64141" x="2927350" y="3302000"/>
          <p14:tracePt t="64149" x="2921000" y="3308350"/>
          <p14:tracePt t="64161" x="2914650" y="3308350"/>
          <p14:tracePt t="64161" x="2901950" y="3314700"/>
          <p14:tracePt t="64179" x="2895600" y="3321050"/>
          <p14:tracePt t="64179" x="2882900" y="3327400"/>
          <p14:tracePt t="64197" x="2870200" y="3327400"/>
          <p14:tracePt t="64197" x="2857500" y="3333750"/>
          <p14:tracePt t="64213" x="2844800" y="3340100"/>
          <p14:tracePt t="64213" x="2825750" y="3346450"/>
          <p14:tracePt t="64229" x="2806700" y="3352800"/>
          <p14:tracePt t="64229" x="2762250" y="3365500"/>
          <p14:tracePt t="64246" x="2736850" y="3378200"/>
          <p14:tracePt t="64246" x="2705100" y="3384550"/>
          <p14:tracePt t="64263" x="2673350" y="3390900"/>
          <p14:tracePt t="64263" x="2641600" y="3397250"/>
          <p14:tracePt t="64279" x="2616200" y="3403600"/>
          <p14:tracePt t="64279" x="2559050" y="3409950"/>
          <p14:tracePt t="64298" x="2527300" y="3409950"/>
          <p14:tracePt t="64298" x="2501900" y="3403600"/>
          <p14:tracePt t="64314" x="2482850" y="3397250"/>
          <p14:tracePt t="64314" x="2457450" y="3390900"/>
          <p14:tracePt t="64330" x="2438400" y="3378200"/>
          <p14:tracePt t="64330" x="2419350" y="3365500"/>
          <p14:tracePt t="64346" x="2406650" y="3346450"/>
          <p14:tracePt t="64346" x="2393950" y="3327400"/>
          <p14:tracePt t="64346" x="2387600" y="3314700"/>
          <p14:tracePt t="64366" x="2387600" y="3295650"/>
          <p14:tracePt t="64378" x="2381250" y="3276600"/>
          <p14:tracePt t="64378" x="2393950" y="3238500"/>
          <p14:tracePt t="64397" x="2406650" y="3213100"/>
          <p14:tracePt t="64397" x="2425700" y="3194050"/>
          <p14:tracePt t="64414" x="2451100" y="3175000"/>
          <p14:tracePt t="64414" x="2476500" y="3149600"/>
          <p14:tracePt t="64430" x="2501900" y="3130550"/>
          <p14:tracePt t="64430" x="2533650" y="3105150"/>
          <p14:tracePt t="64430" x="2571750" y="3079750"/>
          <p14:tracePt t="64449" x="2609850" y="3054350"/>
          <p14:tracePt t="64462" x="2654300" y="3028950"/>
          <p14:tracePt t="64462" x="2736850" y="2984500"/>
          <p14:tracePt t="64480" x="2787650" y="2971800"/>
          <p14:tracePt t="64480" x="2832100" y="2952750"/>
          <p14:tracePt t="64497" x="2882900" y="2946400"/>
          <p14:tracePt t="64497" x="2927350" y="2940050"/>
          <p14:tracePt t="64513" x="2971800" y="2933700"/>
          <p14:tracePt t="64513" x="3060700" y="2933700"/>
          <p14:tracePt t="64530" x="3111500" y="2940050"/>
          <p14:tracePt t="64530" x="3155950" y="2952750"/>
          <p14:tracePt t="64547" x="3194050" y="2959100"/>
          <p14:tracePt t="64547" x="3238500" y="2971800"/>
          <p14:tracePt t="64564" x="3276600" y="2984500"/>
          <p14:tracePt t="64564" x="3314700" y="2997200"/>
          <p14:tracePt t="64580" x="3352800" y="3009900"/>
          <p14:tracePt t="64580" x="3416300" y="3041650"/>
          <p14:tracePt t="64597" x="3448050" y="3060700"/>
          <p14:tracePt t="64597" x="3473450" y="3079750"/>
          <p14:tracePt t="64614" x="3498850" y="3092450"/>
          <p14:tracePt t="64614" x="3524250" y="3111500"/>
          <p14:tracePt t="64631" x="3543300" y="3124200"/>
          <p14:tracePt t="64631" x="3556000" y="3143250"/>
          <p14:tracePt t="64631" x="3568700" y="3155950"/>
          <p14:tracePt t="64650" x="3581400" y="3175000"/>
          <p14:tracePt t="64662" x="3587750" y="3187700"/>
          <p14:tracePt t="64662" x="3594100" y="3219450"/>
          <p14:tracePt t="64682" x="3587750" y="3232150"/>
          <p14:tracePt t="64682" x="3587750" y="3244850"/>
          <p14:tracePt t="64698" x="3581400" y="3263900"/>
          <p14:tracePt t="64698" x="3568700" y="3276600"/>
          <p14:tracePt t="64715" x="3556000" y="3289300"/>
          <p14:tracePt t="64715" x="3543300" y="3302000"/>
          <p14:tracePt t="64715" x="3530600" y="3314700"/>
          <p14:tracePt t="64733" x="3511550" y="3327400"/>
          <p14:tracePt t="64746" x="3492500" y="3340100"/>
          <p14:tracePt t="64746" x="3473450" y="3352800"/>
          <p14:tracePt t="64766" x="3429000" y="3371850"/>
          <p14:tracePt t="64766" x="3409950" y="3378200"/>
          <p14:tracePt t="64781" x="3384550" y="3384550"/>
          <p14:tracePt t="64781" x="3365500" y="3390900"/>
          <p14:tracePt t="64798" x="3340100" y="3397250"/>
          <p14:tracePt t="64798" x="3321050" y="3397250"/>
          <p14:tracePt t="64814" x="3302000" y="3403600"/>
          <p14:tracePt t="64814" x="3263900" y="3403600"/>
          <p14:tracePt t="64831" x="3244850" y="3409950"/>
          <p14:tracePt t="64831" x="3232150" y="3409950"/>
          <p14:tracePt t="64848" x="3219450" y="3416300"/>
          <p14:tracePt t="64848" x="3206750" y="3416300"/>
          <p14:tracePt t="64866" x="3200400" y="3416300"/>
          <p14:tracePt t="64866" x="3187700" y="3416300"/>
          <p14:tracePt t="64881" x="3181350" y="3409950"/>
          <p14:tracePt t="64881" x="3168650" y="3409950"/>
          <p14:tracePt t="64899" x="3168650" y="3403600"/>
          <p14:tracePt t="64913" x="3162300" y="3397250"/>
          <p14:tracePt t="64930" x="3168650" y="3390900"/>
          <p14:tracePt t="65009" x="3175000" y="3384550"/>
          <p14:tracePt t="65024" x="3181350" y="3378200"/>
          <p14:tracePt t="65040" x="3181350" y="3371850"/>
          <p14:tracePt t="65065" x="3181350" y="3365500"/>
          <p14:tracePt t="65137" x="3187700" y="3359150"/>
          <p14:tracePt t="65161" x="3187700" y="3352800"/>
          <p14:tracePt t="65177" x="3194050" y="3352800"/>
          <p14:tracePt t="65197" x="3200400" y="3352800"/>
          <p14:tracePt t="65281" x="3200400" y="3346450"/>
          <p14:tracePt t="65305" x="3206750" y="3340100"/>
          <p14:tracePt t="65341" x="3200400" y="3340100"/>
          <p14:tracePt t="65409" x="3200400" y="3352800"/>
          <p14:tracePt t="65462" x="3200400" y="3359150"/>
          <p14:tracePt t="65477" x="3206750" y="3359150"/>
          <p14:tracePt t="65521" x="3213100" y="3352800"/>
          <p14:tracePt t="65537" x="3219450" y="3352800"/>
          <p14:tracePt t="65545" x="3225800" y="3346450"/>
          <p14:tracePt t="65549" x="3232150" y="3346450"/>
          <p14:tracePt t="65565" x="3238500" y="3340100"/>
          <p14:tracePt t="65582" x="3238500" y="3333750"/>
          <p14:tracePt t="65625" x="3232150" y="3333750"/>
          <p14:tracePt t="65709" x="3225800" y="3340100"/>
          <p14:tracePt t="65725" x="3219450" y="3346450"/>
          <p14:tracePt t="65737" x="3225800" y="3340100"/>
          <p14:tracePt t="65785" x="3232150" y="3333750"/>
          <p14:tracePt t="65797" x="3232150" y="3340100"/>
          <p14:tracePt t="65849" x="3225800" y="3346450"/>
          <p14:tracePt t="65957" x="3219450" y="3352800"/>
          <p14:tracePt t="65969" x="3219450" y="3346450"/>
          <p14:tracePt t="66037" x="3225800" y="3346450"/>
          <p14:tracePt t="66061" x="3219450" y="3352800"/>
          <p14:tracePt t="66089" x="3219450" y="3346450"/>
          <p14:tracePt t="66129" x="3225800" y="3340100"/>
          <p14:tracePt t="66153" x="3219450" y="3346450"/>
          <p14:tracePt t="66199" x="3213100" y="3352800"/>
          <p14:tracePt t="66213" x="3206750" y="3359150"/>
          <p14:tracePt t="66226" x="3200400" y="3359150"/>
          <p14:tracePt t="66241" x="3200400" y="3365500"/>
          <p14:tracePt t="66265" x="3200400" y="3359150"/>
          <p14:tracePt t="66301" x="3200400" y="3352800"/>
          <p14:tracePt t="66325" x="3206750" y="3352800"/>
          <p14:tracePt t="66413" x="3213100" y="3346450"/>
          <p14:tracePt t="66525" x="3213100" y="3352800"/>
          <p14:tracePt t="66573" x="3219450" y="3346450"/>
          <p14:tracePt t="66637" x="3213100" y="3352800"/>
          <p14:tracePt t="66685" x="3206750" y="3359150"/>
          <p14:tracePt t="66705" x="3200400" y="3365500"/>
          <p14:tracePt t="66781" x="3194050" y="3365500"/>
          <p14:tracePt t="66798" x="3187700" y="3371850"/>
          <p14:tracePt t="66809" x="3194050" y="3365500"/>
          <p14:tracePt t="66869" x="3187700" y="3371850"/>
          <p14:tracePt t="66917" x="3187700" y="3365500"/>
          <p14:tracePt t="66969" x="3194050" y="3365500"/>
          <p14:tracePt t="66985" x="3187700" y="3371850"/>
          <p14:tracePt t="67029" x="3181350" y="3371850"/>
          <p14:tracePt t="67133" x="3175000" y="3378200"/>
          <p14:tracePt t="67157" x="3168650" y="3384550"/>
          <p14:tracePt t="67186" x="3162300" y="3384550"/>
          <p14:tracePt t="67209" x="3155950" y="3384550"/>
          <p14:tracePt t="67225" x="3149600" y="3390900"/>
          <p14:tracePt t="67237" x="3143250" y="3390900"/>
          <p14:tracePt t="67253" x="3136900" y="3397250"/>
          <p14:tracePt t="67262" x="3130550" y="3397250"/>
          <p14:tracePt t="67271" x="3124200" y="3397250"/>
          <p14:tracePt t="67271" x="3111500" y="3397250"/>
          <p14:tracePt t="67290" x="3098800" y="3397250"/>
          <p14:tracePt t="67290" x="3086100" y="3397250"/>
          <p14:tracePt t="67307" x="3079750" y="3390900"/>
          <p14:tracePt t="67307" x="3067050" y="3390900"/>
          <p14:tracePt t="67323" x="3054350" y="3390900"/>
          <p14:tracePt t="67323" x="3041650" y="3384550"/>
          <p14:tracePt t="67340" x="3028950" y="3384550"/>
          <p14:tracePt t="67340" x="3003550" y="3371850"/>
          <p14:tracePt t="67359" x="2997200" y="3365500"/>
          <p14:tracePt t="67359" x="2984500" y="3359150"/>
          <p14:tracePt t="67374" x="2978150" y="3346450"/>
          <p14:tracePt t="67374" x="2971800" y="3340100"/>
          <p14:tracePt t="67390" x="2965450" y="3327400"/>
          <p14:tracePt t="67390" x="2959100" y="3321050"/>
          <p14:tracePt t="67407" x="2952750" y="3308350"/>
          <p14:tracePt t="67407" x="2946400" y="3302000"/>
          <p14:tracePt t="67407" x="2933700" y="3295650"/>
          <p14:tracePt t="67426" x="2933700" y="3289300"/>
          <p14:tracePt t="67439" x="2927350" y="3282950"/>
          <p14:tracePt t="67439" x="2921000" y="3276600"/>
          <p14:tracePt t="67458" x="2914650" y="3263900"/>
          <p14:tracePt t="67458" x="2914650" y="3257550"/>
          <p14:tracePt t="67474" x="2921000" y="3244850"/>
          <p14:tracePt t="67474" x="2921000" y="3238500"/>
          <p14:tracePt t="67491" x="2927350" y="3232150"/>
          <p14:tracePt t="67491" x="2927350" y="3225800"/>
          <p14:tracePt t="67507" x="2933700" y="3213100"/>
          <p14:tracePt t="67507" x="2940050" y="3206750"/>
          <p14:tracePt t="67507" x="2952750" y="3200400"/>
          <p14:tracePt t="67526" x="2959100" y="3194050"/>
          <p14:tracePt t="67526" x="2965450" y="3187700"/>
          <p14:tracePt t="67541" x="2971800" y="3181350"/>
          <p14:tracePt t="67541" x="2978150" y="3175000"/>
          <p14:tracePt t="67557" x="2984500" y="3168650"/>
          <p14:tracePt t="67557" x="2990850" y="3162300"/>
          <p14:tracePt t="67574" x="2997200" y="3155950"/>
          <p14:tracePt t="67574" x="3016250" y="3149600"/>
          <p14:tracePt t="67591" x="3022600" y="3143250"/>
          <p14:tracePt t="67591" x="3035300" y="3136900"/>
          <p14:tracePt t="67607" x="3048000" y="3130550"/>
          <p14:tracePt t="67607" x="3060700" y="3130550"/>
          <p14:tracePt t="67624" x="3079750" y="3124200"/>
          <p14:tracePt t="67624" x="3092450" y="3124200"/>
          <p14:tracePt t="67641" x="3111500" y="3124200"/>
          <p14:tracePt t="67641" x="3143250" y="3124200"/>
          <p14:tracePt t="67658" x="3162300" y="3124200"/>
          <p14:tracePt t="67658" x="3181350" y="3130550"/>
          <p14:tracePt t="67675" x="3200400" y="3130550"/>
          <p14:tracePt t="67675" x="3219450" y="3136900"/>
          <p14:tracePt t="67691" x="3232150" y="3136900"/>
          <p14:tracePt t="67691" x="3251200" y="3143250"/>
          <p14:tracePt t="67691" x="3270250" y="3143250"/>
          <p14:tracePt t="67711" x="3289300" y="3149600"/>
          <p14:tracePt t="67723" x="3308350" y="3149600"/>
          <p14:tracePt t="67723" x="3340100" y="3162300"/>
          <p14:tracePt t="67742" x="3359150" y="3162300"/>
          <p14:tracePt t="67742" x="3371850" y="3168650"/>
          <p14:tracePt t="67758" x="3384550" y="3175000"/>
          <p14:tracePt t="67758" x="3397250" y="3175000"/>
          <p14:tracePt t="67758" x="3403600" y="3181350"/>
          <p14:tracePt t="67778" x="3416300" y="3187700"/>
          <p14:tracePt t="67790" x="3429000" y="3194050"/>
          <p14:tracePt t="67790" x="3435350" y="3194050"/>
          <p14:tracePt t="67790" x="3441700" y="3200400"/>
          <p14:tracePt t="67811" x="3448050" y="3206750"/>
          <p14:tracePt t="67823" x="3454400" y="3213100"/>
          <p14:tracePt t="67823" x="3460750" y="3225800"/>
          <p14:tracePt t="67842" x="3467100" y="3232150"/>
          <p14:tracePt t="67842" x="3467100" y="3238500"/>
          <p14:tracePt t="67859" x="3467100" y="3244850"/>
          <p14:tracePt t="67859" x="3467100" y="3251200"/>
          <p14:tracePt t="67875" x="3460750" y="3257550"/>
          <p14:tracePt t="67875" x="3460750" y="3270250"/>
          <p14:tracePt t="67875" x="3460750" y="3276600"/>
          <p14:tracePt t="67894" x="3454400" y="3282950"/>
          <p14:tracePt t="67894" x="3454400" y="3289300"/>
          <p14:tracePt t="67909" x="3448050" y="3295650"/>
          <p14:tracePt t="67909" x="3448050" y="3302000"/>
          <p14:tracePt t="67925" x="3441700" y="3308350"/>
          <p14:tracePt t="67925" x="3435350" y="3314700"/>
          <p14:tracePt t="67942" x="3435350" y="3321050"/>
          <p14:tracePt t="67942" x="3429000" y="3321050"/>
          <p14:tracePt t="67959" x="3422650" y="3333750"/>
          <p14:tracePt t="67959" x="3416300" y="3333750"/>
          <p14:tracePt t="67976" x="3409950" y="3340100"/>
          <p14:tracePt t="67976" x="3403600" y="3346450"/>
          <p14:tracePt t="67992" x="3397250" y="3346450"/>
          <p14:tracePt t="67992" x="3384550" y="3359150"/>
          <p14:tracePt t="68011" x="3378200" y="3365500"/>
          <p14:tracePt t="68011" x="3371850" y="3365500"/>
          <p14:tracePt t="68026" x="3365500" y="3371850"/>
          <p14:tracePt t="68026" x="3359150" y="3371850"/>
          <p14:tracePt t="68043" x="3352800" y="3371850"/>
          <p14:tracePt t="68043" x="3346450" y="3378200"/>
          <p14:tracePt t="68060" x="3333750" y="3378200"/>
          <p14:tracePt t="68060" x="3327400" y="3384550"/>
          <p14:tracePt t="68060" x="3321050" y="3384550"/>
          <p14:tracePt t="68078" x="3308350" y="3384550"/>
          <p14:tracePt t="68091" x="3295650" y="3390900"/>
          <p14:tracePt t="68091" x="3276600" y="3397250"/>
          <p14:tracePt t="68111" x="3263900" y="3403600"/>
          <p14:tracePt t="68111" x="3251200" y="3409950"/>
          <p14:tracePt t="68127" x="3244850" y="3409950"/>
          <p14:tracePt t="68127" x="3232150" y="3416300"/>
          <p14:tracePt t="68142" x="3219450" y="3422650"/>
          <p14:tracePt t="68142" x="3213100" y="3422650"/>
          <p14:tracePt t="68160" x="3206750" y="3422650"/>
          <p14:tracePt t="68160" x="3200400" y="3429000"/>
          <p14:tracePt t="68160" x="3194050" y="3429000"/>
          <p14:tracePt t="68178" x="3187700" y="3429000"/>
          <p14:tracePt t="68178" x="3181350" y="3429000"/>
          <p14:tracePt t="68193" x="3175000" y="3429000"/>
          <p14:tracePt t="68208" x="3168650" y="3429000"/>
          <p14:tracePt t="68225" x="3162300" y="3429000"/>
          <p14:tracePt t="68242" x="3149600" y="3429000"/>
          <p14:tracePt t="68242" x="3143250" y="3435350"/>
          <p14:tracePt t="68260" x="3136900" y="3435350"/>
          <p14:tracePt t="68260" x="3130550" y="3435350"/>
          <p14:tracePt t="68277" x="3124200" y="3435350"/>
          <p14:tracePt t="68291" x="3117850" y="3429000"/>
          <p14:tracePt t="68310" x="3111500" y="3422650"/>
          <p14:tracePt t="68334" x="3105150" y="3416300"/>
          <p14:tracePt t="68357" x="3098800" y="3416300"/>
          <p14:tracePt t="68378" x="3092450" y="3416300"/>
          <p14:tracePt t="68425" x="3086100" y="3409950"/>
          <p14:tracePt t="68454" x="3092450" y="3403600"/>
          <p14:tracePt t="68486" x="3086100" y="3403600"/>
          <p14:tracePt t="68530" x="3079750" y="3403600"/>
          <p14:tracePt t="68550" x="3079750" y="3397250"/>
          <p14:tracePt t="68574" x="3086100" y="3390900"/>
          <p14:tracePt t="68590" x="3086100" y="3384550"/>
          <p14:tracePt t="68618" x="3079750" y="3384550"/>
          <p14:tracePt t="68686" x="3079750" y="3378200"/>
          <p14:tracePt t="68718" x="3073400" y="3371850"/>
          <p14:tracePt t="68798" x="3079750" y="3371850"/>
          <p14:tracePt t="68873" x="3073400" y="3371850"/>
          <p14:tracePt t="68906" x="3079750" y="3365500"/>
          <p14:tracePt t="68966" x="3086100" y="3365500"/>
          <p14:tracePt t="68986" x="3079750" y="3371850"/>
          <p14:tracePt t="69018" x="3073400" y="3371850"/>
          <p14:tracePt t="69037" x="3079750" y="3365500"/>
          <p14:tracePt t="69070" x="3086100" y="3365500"/>
          <p14:tracePt t="69086" x="3079750" y="3365500"/>
          <p14:tracePt t="69146" x="3086100" y="3365500"/>
          <p14:tracePt t="69198" x="3092450" y="3365500"/>
          <p14:tracePt t="69226" x="3092450" y="3359150"/>
          <p14:tracePt t="69266" x="3098800" y="3352800"/>
          <p14:tracePt t="69286" x="3105150" y="3352800"/>
          <p14:tracePt t="69310" x="3105150" y="3359150"/>
          <p14:tracePt t="69362" x="3098800" y="3359150"/>
          <p14:tracePt t="69602" x="3105150" y="3359150"/>
          <p14:tracePt t="69662" x="3098800" y="3365500"/>
          <p14:tracePt t="69706" x="3105150" y="3359150"/>
          <p14:tracePt t="69774" x="3098800" y="3365500"/>
          <p14:tracePt t="69826" x="3092450" y="3359150"/>
          <p14:tracePt t="69930" x="3086100" y="3352800"/>
          <p14:tracePt t="69986" x="3092450" y="3352800"/>
          <p14:tracePt t="70006" x="3086100" y="3352800"/>
          <p14:tracePt t="70058" x="3092450" y="3346450"/>
          <p14:tracePt t="70110" x="3098800" y="3340100"/>
          <p14:tracePt t="70150" x="3105150" y="3340100"/>
          <p14:tracePt t="70230" x="3105150" y="3346450"/>
          <p14:tracePt t="70263" x="3105150" y="3352800"/>
          <p14:tracePt t="70278" x="3098800" y="3352800"/>
          <p14:tracePt t="70291" x="3098800" y="3359150"/>
          <p14:tracePt t="70306" x="3092450" y="3365500"/>
          <p14:tracePt t="70330" x="3098800" y="3371850"/>
          <p14:tracePt t="70350" x="3098800" y="3378200"/>
          <p14:tracePt t="70374" x="3105150" y="3384550"/>
          <p14:tracePt t="70398" x="3098800" y="3384550"/>
          <p14:tracePt t="70418" x="3098800" y="3390900"/>
          <p14:tracePt t="70486" x="3092450" y="3397250"/>
          <p14:tracePt t="70518" x="3086100" y="3397250"/>
          <p14:tracePt t="70538" x="3086100" y="3390900"/>
          <p14:tracePt t="70562" x="3086100" y="3384550"/>
          <p14:tracePt t="70578" x="3092450" y="3378200"/>
          <p14:tracePt t="70590" x="3098800" y="3371850"/>
          <p14:tracePt t="70606" x="3098800" y="3365500"/>
          <p14:tracePt t="70630" x="3098800" y="3359150"/>
          <p14:tracePt t="70658" x="3098800" y="3352800"/>
          <p14:tracePt t="70674" x="3098800" y="3346450"/>
          <p14:tracePt t="70690" x="3105150" y="3333750"/>
          <p14:tracePt t="70706" x="3111500" y="3327400"/>
          <p14:tracePt t="70718" x="3111500" y="3321050"/>
          <p14:tracePt t="70766" x="3111500" y="3314700"/>
          <p14:tracePt t="70786" x="3111500" y="3308350"/>
          <p14:tracePt t="70810" x="3117850" y="3302000"/>
          <p14:tracePt t="70826" x="3124200" y="3302000"/>
          <p14:tracePt t="70834" x="3130550" y="3302000"/>
          <p14:tracePt t="70851" x="3136900" y="3295650"/>
          <p14:tracePt t="70867" x="3143250" y="3302000"/>
          <p14:tracePt t="70884" x="3149600" y="3302000"/>
          <p14:tracePt t="70884" x="3155950" y="3302000"/>
          <p14:tracePt t="70902" x="3162300" y="3302000"/>
          <p14:tracePt t="70917" x="3175000" y="3302000"/>
          <p14:tracePt t="70934" x="3181350" y="3302000"/>
          <p14:tracePt t="70934" x="3194050" y="3302000"/>
          <p14:tracePt t="70953" x="3200400" y="3302000"/>
          <p14:tracePt t="70953" x="3206750" y="3302000"/>
          <p14:tracePt t="70969" x="3213100" y="3302000"/>
          <p14:tracePt t="70969" x="3219450" y="3308350"/>
          <p14:tracePt t="70986" x="3232150" y="3308350"/>
          <p14:tracePt t="70986" x="3238500" y="3308350"/>
          <p14:tracePt t="71003" x="3244850" y="3314700"/>
          <p14:tracePt t="71003" x="3270250" y="3314700"/>
          <p14:tracePt t="71019" x="3276600" y="3321050"/>
          <p14:tracePt t="71019" x="3289300" y="3321050"/>
          <p14:tracePt t="71036" x="3295650" y="3321050"/>
          <p14:tracePt t="71036" x="3308350" y="3327400"/>
          <p14:tracePt t="71053" x="3314700" y="3327400"/>
          <p14:tracePt t="71053" x="3327400" y="3333750"/>
          <p14:tracePt t="71072" x="3333750" y="3340100"/>
          <p14:tracePt t="71072" x="3346450" y="3346450"/>
          <p14:tracePt t="71087" x="3352800" y="3352800"/>
          <p14:tracePt t="71103" x="3359150" y="3359150"/>
          <p14:tracePt t="71103" x="3359150" y="3365500"/>
          <p14:tracePt t="71120" x="3365500" y="3371850"/>
          <p14:tracePt t="71135" x="3371850" y="3378200"/>
          <p14:tracePt t="71135" x="3371850" y="3384550"/>
          <p14:tracePt t="71154" x="3378200" y="3390900"/>
          <p14:tracePt t="71154" x="3378200" y="3397250"/>
          <p14:tracePt t="71171" x="3384550" y="3403600"/>
          <p14:tracePt t="71187" x="3384550" y="3409950"/>
          <p14:tracePt t="71203" x="3384550" y="3416300"/>
          <p14:tracePt t="71218" x="3384550" y="3422650"/>
          <p14:tracePt t="71218" x="3384550" y="3429000"/>
          <p14:tracePt t="71218" x="3378200" y="3435350"/>
          <p14:tracePt t="71239" x="3371850" y="3441700"/>
          <p14:tracePt t="71239" x="3371850" y="3448050"/>
          <p14:tracePt t="71254" x="3365500" y="3454400"/>
          <p14:tracePt t="71254" x="3365500" y="3467100"/>
          <p14:tracePt t="71270" x="3359150" y="3473450"/>
          <p14:tracePt t="71270" x="3352800" y="3479800"/>
          <p14:tracePt t="71288" x="3346450" y="3486150"/>
          <p14:tracePt t="71288" x="3346450" y="3492500"/>
          <p14:tracePt t="71304" x="3340100" y="3498850"/>
          <p14:tracePt t="71304" x="3327400" y="3517900"/>
          <p14:tracePt t="71320" x="3327400" y="3524250"/>
          <p14:tracePt t="71320" x="3321050" y="3530600"/>
          <p14:tracePt t="71338" x="3308350" y="3536950"/>
          <p14:tracePt t="71338" x="3302000" y="3549650"/>
          <p14:tracePt t="71354" x="3295650" y="3556000"/>
          <p14:tracePt t="71354" x="3276600" y="3568700"/>
          <p14:tracePt t="71371" x="3263900" y="3575050"/>
          <p14:tracePt t="71371" x="3257550" y="3581400"/>
          <p14:tracePt t="71387" x="3251200" y="3587750"/>
          <p14:tracePt t="71387" x="3244850" y="3594100"/>
          <p14:tracePt t="71404" x="3232150" y="3594100"/>
          <p14:tracePt t="71419" x="3225800" y="3600450"/>
          <p14:tracePt t="71436" x="3219450" y="3600450"/>
          <p14:tracePt t="71453" x="3213100" y="3606800"/>
          <p14:tracePt t="71471" x="3206750" y="3606800"/>
          <p14:tracePt t="71498" x="3213100" y="3600450"/>
          <p14:tracePt t="71618" x="3213100" y="3594100"/>
          <p14:tracePt t="71642" x="3219450" y="3587750"/>
          <p14:tracePt t="71667" x="3213100" y="3587750"/>
          <p14:tracePt t="71686" x="3206750" y="3587750"/>
          <p14:tracePt t="71702" x="3200400" y="3594100"/>
          <p14:tracePt t="71710" x="3194050" y="3594100"/>
          <p14:tracePt t="71720" x="3187700" y="3594100"/>
          <p14:tracePt t="71720" x="3175000" y="3594100"/>
          <p14:tracePt t="71739" x="3168650" y="3594100"/>
          <p14:tracePt t="71739" x="3162300" y="3587750"/>
          <p14:tracePt t="71760" x="3149600" y="3581400"/>
          <p14:tracePt t="71760" x="3143250" y="3581400"/>
          <p14:tracePt t="71760" x="3130550" y="3575050"/>
          <p14:tracePt t="71778" x="3124200" y="3562350"/>
          <p14:tracePt t="71788" x="3117850" y="3556000"/>
          <p14:tracePt t="71788" x="3098800" y="3543300"/>
          <p14:tracePt t="71810" x="3086100" y="3530600"/>
          <p14:tracePt t="71810" x="3073400" y="3524250"/>
          <p14:tracePt t="71827" x="3060700" y="3517900"/>
          <p14:tracePt t="71827" x="3048000" y="3511550"/>
          <p14:tracePt t="71839" x="3041650" y="3505200"/>
          <p14:tracePt t="71839" x="3028950" y="3498850"/>
          <p14:tracePt t="71856" x="3016250" y="3486150"/>
          <p14:tracePt t="71856" x="3003550" y="3479800"/>
          <p14:tracePt t="71856" x="2997200" y="3467100"/>
          <p14:tracePt t="71875" x="2990850" y="3460750"/>
          <p14:tracePt t="71888" x="2978150" y="3448050"/>
          <p14:tracePt t="71888" x="2971800" y="3422650"/>
          <p14:tracePt t="71907" x="2965450" y="3416300"/>
          <p14:tracePt t="71907" x="2965450" y="3403600"/>
          <p14:tracePt t="71923" x="2959100" y="3390900"/>
          <p14:tracePt t="71923" x="2959100" y="3384550"/>
          <p14:tracePt t="71939" x="2952750" y="3371850"/>
          <p14:tracePt t="71939" x="2952750" y="3365500"/>
          <p14:tracePt t="71956" x="2946400" y="3359150"/>
          <p14:tracePt t="71956" x="2946400" y="3340100"/>
          <p14:tracePt t="71973" x="2946400" y="3333750"/>
          <p14:tracePt t="71973" x="2952750" y="3327400"/>
          <p14:tracePt t="71989" x="2952750" y="3314700"/>
          <p14:tracePt t="71989" x="2959100" y="3302000"/>
          <p14:tracePt t="72006" x="2971800" y="3295650"/>
          <p14:tracePt t="72006" x="2978150" y="3282950"/>
          <p14:tracePt t="72023" x="2984500" y="3276600"/>
          <p14:tracePt t="72023" x="3009900" y="3251200"/>
          <p14:tracePt t="72040" x="3016250" y="3244850"/>
          <p14:tracePt t="72040" x="3028950" y="3238500"/>
          <p14:tracePt t="72056" x="3041650" y="3238500"/>
          <p14:tracePt t="72056" x="3054350" y="3232150"/>
          <p14:tracePt t="72073" x="3073400" y="3232150"/>
          <p14:tracePt t="72073" x="3105150" y="3232150"/>
          <p14:tracePt t="72091" x="3130550" y="3232150"/>
          <p14:tracePt t="72091" x="3149600" y="3232150"/>
          <p14:tracePt t="72107" x="3175000" y="3232150"/>
          <p14:tracePt t="72107" x="3200400" y="3232150"/>
          <p14:tracePt t="72123" x="3232150" y="3238500"/>
          <p14:tracePt t="72123" x="3257550" y="3238500"/>
          <p14:tracePt t="72140" x="3282950" y="3244850"/>
          <p14:tracePt t="72140" x="3302000" y="3244850"/>
          <p14:tracePt t="72140" x="3327400" y="3251200"/>
          <p14:tracePt t="72159" x="3346450" y="3257550"/>
          <p14:tracePt t="72172" x="3365500" y="3257550"/>
          <p14:tracePt t="72172" x="3390900" y="3276600"/>
          <p14:tracePt t="72191" x="3403600" y="3282950"/>
          <p14:tracePt t="72191" x="3409950" y="3289300"/>
          <p14:tracePt t="72208" x="3422650" y="3295650"/>
          <p14:tracePt t="72208" x="3429000" y="3308350"/>
          <p14:tracePt t="72224" x="3429000" y="3321050"/>
          <p14:tracePt t="72224" x="3435350" y="3327400"/>
          <p14:tracePt t="72224" x="3435350" y="3340100"/>
          <p14:tracePt t="72244" x="3429000" y="3352800"/>
          <p14:tracePt t="72255" x="3429000" y="3365500"/>
          <p14:tracePt t="72255" x="3422650" y="3384550"/>
          <p14:tracePt t="72274" x="3416300" y="3397250"/>
          <p14:tracePt t="72274" x="3409950" y="3409950"/>
          <p14:tracePt t="72291" x="3403600" y="3416300"/>
          <p14:tracePt t="72291" x="3397250" y="3429000"/>
          <p14:tracePt t="72308" x="3390900" y="3435350"/>
          <p14:tracePt t="72308" x="3390900" y="3448050"/>
          <p14:tracePt t="72324" x="3384550" y="3460750"/>
          <p14:tracePt t="72324" x="3365500" y="3479800"/>
          <p14:tracePt t="72341" x="3359150" y="3492500"/>
          <p14:tracePt t="72341" x="3352800" y="3505200"/>
          <p14:tracePt t="72358" x="3340100" y="3517900"/>
          <p14:tracePt t="72358" x="3327400" y="3524250"/>
          <p14:tracePt t="72374" x="3314700" y="3536950"/>
          <p14:tracePt t="72374" x="3289300" y="3556000"/>
          <p14:tracePt t="72392" x="3276600" y="3562350"/>
          <p14:tracePt t="72392" x="3263900" y="3568700"/>
          <p14:tracePt t="72408" x="3251200" y="3568700"/>
          <p14:tracePt t="72408" x="3238500" y="3575050"/>
          <p14:tracePt t="72424" x="3225800" y="3575050"/>
          <p14:tracePt t="72424" x="3219450" y="3581400"/>
          <p14:tracePt t="72441" x="3206750" y="3581400"/>
          <p14:tracePt t="72441" x="3194050" y="3587750"/>
          <p14:tracePt t="72441" x="3187700" y="3587750"/>
          <p14:tracePt t="72460" x="3175000" y="3594100"/>
          <p14:tracePt t="72460" x="3168650" y="3600450"/>
          <p14:tracePt t="72476" x="3155950" y="3600450"/>
          <p14:tracePt t="72476" x="3149600" y="3600450"/>
          <p14:tracePt t="72492" x="3136900" y="3600450"/>
          <p14:tracePt t="72492" x="3130550" y="3600450"/>
          <p14:tracePt t="72508" x="3124200" y="3594100"/>
          <p14:tracePt t="72508" x="3124200" y="3587750"/>
          <p14:tracePt t="72508" x="3117850" y="3587750"/>
          <p14:tracePt t="72527" x="3117850" y="3581400"/>
          <p14:tracePt t="72540" x="3117850" y="3575050"/>
          <p14:tracePt t="72540" x="3111500" y="3562350"/>
          <p14:tracePt t="72560" x="3111500" y="3556000"/>
          <p14:tracePt t="72574" x="3105150" y="3549650"/>
          <p14:tracePt t="72590" x="3098800" y="3549650"/>
          <p14:tracePt t="72606" x="3098800" y="3543300"/>
          <p14:tracePt t="72627" x="3105150" y="3536950"/>
          <p14:tracePt t="72647" x="3111500" y="3530600"/>
          <p14:tracePt t="72663" x="3111500" y="3524250"/>
          <p14:tracePt t="72679" x="3117850" y="3517900"/>
          <p14:tracePt t="72706" x="3124200" y="3517900"/>
          <p14:tracePt t="72806" x="3117850" y="3517900"/>
          <p14:tracePt t="72850" x="3111500" y="3511550"/>
          <p14:tracePt t="72867" x="3111500" y="3505200"/>
          <p14:tracePt t="72887" x="3105150" y="3498850"/>
          <p14:tracePt t="72903" x="3105150" y="3492500"/>
          <p14:tracePt t="72911" x="3105150" y="3486150"/>
          <p14:tracePt t="72924" x="3105150" y="3479800"/>
          <p14:tracePt t="72924" x="3098800" y="3460750"/>
          <p14:tracePt t="72942" x="3098800" y="3454400"/>
          <p14:tracePt t="72942" x="3092450" y="3448050"/>
          <p14:tracePt t="72959" x="3086100" y="3441700"/>
          <p14:tracePt t="72975" x="3079750" y="3435350"/>
          <p14:tracePt t="72991" x="3079750" y="3429000"/>
          <p14:tracePt t="73008" x="3079750" y="3422650"/>
          <p14:tracePt t="73008" x="3086100" y="3416300"/>
          <p14:tracePt t="73027" x="3092450" y="3409950"/>
          <p14:tracePt t="73042" x="3098800" y="3403600"/>
          <p14:tracePt t="73059" x="3105150" y="3397250"/>
          <p14:tracePt t="73075" x="3111500" y="3397250"/>
          <p14:tracePt t="73092" x="3117850" y="3397250"/>
          <p14:tracePt t="73111" x="3130550" y="3397250"/>
          <p14:tracePt t="73128" x="3136900" y="3397250"/>
          <p14:tracePt t="73143" x="3143250" y="3397250"/>
          <p14:tracePt t="73159" x="3149600" y="3397250"/>
          <p14:tracePt t="73175" x="3149600" y="3403600"/>
          <p14:tracePt t="73192" x="3149600" y="3409950"/>
          <p14:tracePt t="73192" x="3143250" y="3416300"/>
          <p14:tracePt t="73213" x="3136900" y="3422650"/>
          <p14:tracePt t="73227" x="3136900" y="3429000"/>
          <p14:tracePt t="73242" x="3130550" y="3429000"/>
          <p14:tracePt t="73259" x="3124200" y="3435350"/>
          <p14:tracePt t="73279" x="3117850" y="3435350"/>
          <p14:tracePt t="73307" x="3111500" y="3435350"/>
          <p14:tracePt t="73315" x="3105150" y="3435350"/>
          <p14:tracePt t="73326" x="3098800" y="3435350"/>
          <p14:tracePt t="73342" x="3092450" y="3435350"/>
          <p14:tracePt t="73359" x="3098800" y="3429000"/>
          <p14:tracePt t="73376" x="3098800" y="3422650"/>
          <p14:tracePt t="73407" x="3092450" y="3429000"/>
          <p14:tracePt t="73435" x="3086100" y="3429000"/>
          <p14:tracePt t="73459" x="3086100" y="3422650"/>
          <p14:tracePt t="73487" x="3092450" y="3416300"/>
          <p14:tracePt t="73503" x="3105150" y="3409950"/>
          <p14:tracePt t="73519" x="3111500" y="3409950"/>
          <p14:tracePt t="73531" x="3117850" y="3409950"/>
          <p14:tracePt t="73631" x="3124200" y="3416300"/>
          <p14:tracePt t="73647" x="3124200" y="3422650"/>
          <p14:tracePt t="73659" x="3124200" y="3429000"/>
          <p14:tracePt t="73667" x="3124200" y="3435350"/>
          <p14:tracePt t="73677" x="3117850" y="3441700"/>
          <p14:tracePt t="73694" x="3111500" y="3448050"/>
          <p14:tracePt t="73711" x="3105150" y="3454400"/>
          <p14:tracePt t="73727" x="3098800" y="3454400"/>
          <p14:tracePt t="73751" x="3092450" y="3454400"/>
          <p14:tracePt t="73771" x="3086100" y="3448050"/>
          <p14:tracePt t="73787" x="3079750" y="3448050"/>
          <p14:tracePt t="73803" x="3079750" y="3441700"/>
          <p14:tracePt t="73819" x="3073400" y="3435350"/>
          <p14:tracePt t="73827" x="3073400" y="3429000"/>
          <p14:tracePt t="73827" x="3073400" y="3422650"/>
          <p14:tracePt t="73827" x="3073400" y="3409950"/>
          <p14:tracePt t="73848" x="3073400" y="3403600"/>
          <p14:tracePt t="73848" x="3079750" y="3390900"/>
          <p14:tracePt t="73864" x="3079750" y="3378200"/>
          <p14:tracePt t="73864" x="3079750" y="3371850"/>
          <p14:tracePt t="73880" x="3079750" y="3359150"/>
          <p14:tracePt t="73880" x="3079750" y="3346450"/>
          <p14:tracePt t="73896" x="3073400" y="3340100"/>
          <p14:tracePt t="73896" x="3073400" y="3333750"/>
          <p14:tracePt t="73896" x="3073400" y="3321050"/>
          <p14:tracePt t="73916" x="3073400" y="3314700"/>
          <p14:tracePt t="73928" x="3079750" y="3308350"/>
          <p14:tracePt t="73928" x="3086100" y="3295650"/>
          <p14:tracePt t="73948" x="3086100" y="3289300"/>
          <p14:tracePt t="73948" x="3092450" y="3282950"/>
          <p14:tracePt t="73964" x="3098800" y="3276600"/>
          <p14:tracePt t="73964" x="3105150" y="3270250"/>
          <p14:tracePt t="73980" x="3117850" y="3263900"/>
          <p14:tracePt t="73980" x="3124200" y="3263900"/>
          <p14:tracePt t="73997" x="3130550" y="3263900"/>
          <p14:tracePt t="73997" x="3149600" y="3263900"/>
          <p14:tracePt t="74014" x="3155950" y="3257550"/>
          <p14:tracePt t="74014" x="3168650" y="3263900"/>
          <p14:tracePt t="74030" x="3181350" y="3263900"/>
          <p14:tracePt t="74030" x="3194050" y="3263900"/>
          <p14:tracePt t="74047" x="3206750" y="3263900"/>
          <p14:tracePt t="74047" x="3219450" y="3270250"/>
          <p14:tracePt t="74064" x="3238500" y="3270250"/>
          <p14:tracePt t="74064" x="3263900" y="3276600"/>
          <p14:tracePt t="74080" x="3276600" y="3282950"/>
          <p14:tracePt t="74080" x="3289300" y="3289300"/>
          <p14:tracePt t="74097" x="3295650" y="3295650"/>
          <p14:tracePt t="74097" x="3308350" y="3302000"/>
          <p14:tracePt t="74114" x="3314700" y="3314700"/>
          <p14:tracePt t="74114" x="3321050" y="3327400"/>
          <p14:tracePt t="74132" x="3321050" y="3340100"/>
          <p14:tracePt t="74132" x="3321050" y="3352800"/>
          <p14:tracePt t="74148" x="3327400" y="3359150"/>
          <p14:tracePt t="74148" x="3327400" y="3365500"/>
          <p14:tracePt t="74165" x="3321050" y="3378200"/>
          <p14:tracePt t="74165" x="3321050" y="3384550"/>
          <p14:tracePt t="74180" x="3321050" y="3390900"/>
          <p14:tracePt t="74180" x="3314700" y="3403600"/>
          <p14:tracePt t="74197" x="3314700" y="3409950"/>
          <p14:tracePt t="74197" x="3308350" y="3416300"/>
          <p14:tracePt t="74197" x="3302000" y="3422650"/>
          <p14:tracePt t="74218" x="3295650" y="3435350"/>
          <p14:tracePt t="74218" x="3289300" y="3441700"/>
          <p14:tracePt t="74232" x="3282950" y="3454400"/>
          <p14:tracePt t="74232" x="3270250" y="3460750"/>
          <p14:tracePt t="74232" x="3263900" y="3473450"/>
          <p14:tracePt t="74251" x="3251200" y="3479800"/>
          <p14:tracePt t="74263" x="3238500" y="3492500"/>
          <p14:tracePt t="74263" x="3232150" y="3498850"/>
          <p14:tracePt t="74281" x="3219450" y="3511550"/>
          <p14:tracePt t="74281" x="3200400" y="3517900"/>
          <p14:tracePt t="74281" x="3187700" y="3524250"/>
          <p14:tracePt t="74300" x="3181350" y="3530600"/>
          <p14:tracePt t="74300" x="3168650" y="3536950"/>
          <p14:tracePt t="74315" x="3149600" y="3543300"/>
          <p14:tracePt t="74315" x="3136900" y="3549650"/>
          <p14:tracePt t="74331" x="3124200" y="3556000"/>
          <p14:tracePt t="74331" x="3117850" y="3562350"/>
          <p14:tracePt t="74348" x="3105150" y="3562350"/>
          <p14:tracePt t="74348" x="3092450" y="3562350"/>
          <p14:tracePt t="74348" x="3079750" y="3568700"/>
          <p14:tracePt t="74368" x="3073400" y="3568700"/>
          <p14:tracePt t="74368" x="3067050" y="3568700"/>
          <p14:tracePt t="74381" x="3054350" y="3568700"/>
          <p14:tracePt t="74381" x="3048000" y="3562350"/>
          <p14:tracePt t="74398" x="3041650" y="3562350"/>
          <p14:tracePt t="74398" x="3035300" y="3562350"/>
          <p14:tracePt t="74415" x="3028950" y="3562350"/>
          <p14:tracePt t="74415" x="3016250" y="3562350"/>
          <p14:tracePt t="74432" x="3009900" y="3556000"/>
          <p14:tracePt t="74447" x="3003550" y="3549650"/>
          <p14:tracePt t="74464" x="3003550" y="3543300"/>
          <p14:tracePt t="74480" x="3003550" y="3536950"/>
          <p14:tracePt t="74497" x="3003550" y="3530600"/>
          <p14:tracePt t="74514" x="3003550" y="3524250"/>
          <p14:tracePt t="74531" x="3003550" y="3517900"/>
          <p14:tracePt t="74547" x="2997200" y="3524250"/>
          <p14:tracePt t="74583" x="3003550" y="3517900"/>
          <p14:tracePt t="74619" x="3009900" y="3511550"/>
          <p14:tracePt t="74635" x="3016250" y="3511550"/>
          <p14:tracePt t="74643" x="3022600" y="3511550"/>
          <p14:tracePt t="74659" x="3028950" y="3511550"/>
          <p14:tracePt t="74671" x="3035300" y="3517900"/>
          <p14:tracePt t="74731" x="3048000" y="3517900"/>
          <p14:tracePt t="74747" x="3054350" y="3517900"/>
          <p14:tracePt t="74763" x="3060700" y="3517900"/>
          <p14:tracePt t="74779" x="3067050" y="3517900"/>
          <p14:tracePt t="74791" x="3067050" y="3524250"/>
          <p14:tracePt t="74899" x="3067050" y="3530600"/>
          <p14:tracePt t="74919" x="3060700" y="3536950"/>
          <p14:tracePt t="74943" x="3060700" y="3530600"/>
          <p14:tracePt t="74979" x="3067050" y="3524250"/>
          <p14:tracePt t="75003" x="3067050" y="3530600"/>
          <p14:tracePt t="75064" x="3067050" y="3524250"/>
          <p14:tracePt t="75271" x="3073400" y="3524250"/>
          <p14:tracePt t="75287" x="3079750" y="3517900"/>
          <p14:tracePt t="75303" x="3079750" y="3511550"/>
          <p14:tracePt t="75319" x="3073400" y="3505200"/>
          <p14:tracePt t="75339" x="3067050" y="3498850"/>
          <p14:tracePt t="75355" x="3060700" y="3498850"/>
          <p14:tracePt t="75363" x="3054350" y="3498850"/>
          <p14:tracePt t="75379" x="3060700" y="3498850"/>
          <p14:tracePt t="75415" x="3067050" y="3498850"/>
          <p14:tracePt t="75423" x="3073400" y="3498850"/>
          <p14:tracePt t="75433" x="3079750" y="3498850"/>
          <p14:tracePt t="75433" x="3092450" y="3498850"/>
          <p14:tracePt t="75452" x="3098800" y="3505200"/>
          <p14:tracePt t="75467" x="3105150" y="3511550"/>
          <p14:tracePt t="75483" x="3105150" y="3517900"/>
          <p14:tracePt t="75500" x="3111500" y="3517900"/>
          <p14:tracePt t="75520" x="3117850" y="3511550"/>
          <p14:tracePt t="75520" x="3124200" y="3511550"/>
          <p14:tracePt t="75537" x="3130550" y="3505200"/>
          <p14:tracePt t="75551" x="3136900" y="3498850"/>
          <p14:tracePt t="75551" x="3143250" y="3498850"/>
          <p14:tracePt t="75569" x="3149600" y="3492500"/>
          <p14:tracePt t="75583" x="3149600" y="3486150"/>
          <p14:tracePt t="75611" x="3149600" y="3479800"/>
          <p14:tracePt t="75627" x="3155950" y="3473450"/>
          <p14:tracePt t="75647" x="3162300" y="3467100"/>
          <p14:tracePt t="75671" x="3168650" y="3467100"/>
          <p14:tracePt t="75715" x="3175000" y="3467100"/>
          <p14:tracePt t="75723" x="3187700" y="3460750"/>
          <p14:tracePt t="75734" x="3206750" y="3460750"/>
          <p14:tracePt t="75734" x="3276600" y="3460750"/>
          <p14:tracePt t="75753" x="3321050" y="3454400"/>
          <p14:tracePt t="75753" x="3384550" y="3448050"/>
          <p14:tracePt t="75770" x="3448050" y="3441700"/>
          <p14:tracePt t="75770" x="3530600" y="3429000"/>
          <p14:tracePt t="75786" x="3613150" y="3422650"/>
          <p14:tracePt t="75786" x="3708400" y="3409950"/>
          <p14:tracePt t="75803" x="3803650" y="3397250"/>
          <p14:tracePt t="75803" x="4000500" y="3371850"/>
          <p14:tracePt t="75820" x="4108450" y="3371850"/>
          <p14:tracePt t="75820" x="4210050" y="3371850"/>
          <p14:tracePt t="75836" x="4311650" y="3371850"/>
          <p14:tracePt t="75836" x="4413250" y="3384550"/>
          <p14:tracePt t="75853" x="4508500" y="3390900"/>
          <p14:tracePt t="75853" x="4597400" y="3409950"/>
          <p14:tracePt t="75853" x="4679950" y="3422650"/>
          <p14:tracePt t="75872" x="4762500" y="3441700"/>
          <p14:tracePt t="75885" x="4832350" y="3454400"/>
          <p14:tracePt t="75885" x="4959350" y="3479800"/>
          <p14:tracePt t="75904" x="5016500" y="3479800"/>
          <p14:tracePt t="75904" x="5060950" y="3486150"/>
          <p14:tracePt t="75921" x="5105400" y="3486150"/>
          <p14:tracePt t="75921" x="5143500" y="3486150"/>
          <p14:tracePt t="75937" x="5181600" y="3479800"/>
          <p14:tracePt t="75937" x="5213350" y="3479800"/>
          <p14:tracePt t="75953" x="5238750" y="3473450"/>
          <p14:tracePt t="75953" x="5264150" y="3467100"/>
          <p14:tracePt t="75953" x="5276850" y="3460750"/>
          <p14:tracePt t="75973" x="5295900" y="3454400"/>
          <p14:tracePt t="75985" x="5308600" y="3448050"/>
          <p14:tracePt t="75985" x="5321300" y="3441700"/>
          <p14:tracePt t="76004" x="5327650" y="3435350"/>
          <p14:tracePt t="76019" x="5327650" y="3422650"/>
          <p14:tracePt t="76036" x="5321300" y="3422650"/>
          <p14:tracePt t="76036" x="5321300" y="3416300"/>
          <p14:tracePt t="76054" x="5314950" y="3403600"/>
          <p14:tracePt t="76069" x="5302250" y="3403600"/>
          <p14:tracePt t="76085" x="5295900" y="3397250"/>
          <p14:tracePt t="76085" x="5289550" y="3397250"/>
          <p14:tracePt t="76104" x="5283200" y="3397250"/>
          <p14:tracePt t="76104" x="5264150" y="3397250"/>
          <p14:tracePt t="76121" x="5251450" y="3397250"/>
          <p14:tracePt t="76121" x="5245100" y="3403600"/>
          <p14:tracePt t="76137" x="5232400" y="3403600"/>
          <p14:tracePt t="76137" x="5219700" y="3409950"/>
          <p14:tracePt t="76154" x="5207000" y="3409950"/>
          <p14:tracePt t="76154" x="5187950" y="3416300"/>
          <p14:tracePt t="76173" x="5175250" y="3416300"/>
          <p14:tracePt t="76173" x="5168900" y="3416300"/>
          <p14:tracePt t="76188" x="5156200" y="3416300"/>
          <p14:tracePt t="76188" x="5149850" y="3416300"/>
          <p14:tracePt t="76206" x="5137150" y="3409950"/>
          <p14:tracePt t="76206" x="5130800" y="3409950"/>
          <p14:tracePt t="76221" x="5118100" y="3403600"/>
          <p14:tracePt t="76221" x="5111750" y="3397250"/>
          <p14:tracePt t="76221" x="5105400" y="3390900"/>
          <p14:tracePt t="76240" x="5092700" y="3384550"/>
          <p14:tracePt t="76253" x="5086350" y="3384550"/>
          <p14:tracePt t="76253" x="5080000" y="3378200"/>
          <p14:tracePt t="76272" x="5060950" y="3365500"/>
          <p14:tracePt t="76272" x="5054600" y="3365500"/>
          <p14:tracePt t="76289" x="5048250" y="3359150"/>
          <p14:tracePt t="76289" x="5035550" y="3352800"/>
          <p14:tracePt t="76305" x="5029200" y="3352800"/>
          <p14:tracePt t="76305" x="5016500" y="3352800"/>
          <p14:tracePt t="76321" x="5010150" y="3352800"/>
          <p14:tracePt t="76321" x="4997450" y="3352800"/>
          <p14:tracePt t="76321" x="4991100" y="3352800"/>
          <p14:tracePt t="76341" x="4984750" y="3359150"/>
          <p14:tracePt t="76341" x="4972050" y="3359150"/>
          <p14:tracePt t="76355" x="4965700" y="3359150"/>
          <p14:tracePt t="76355" x="4959350" y="3365500"/>
          <p14:tracePt t="76371" x="4959350" y="3371850"/>
          <p14:tracePt t="76387" x="4953000" y="3378200"/>
          <p14:tracePt t="76387" x="4953000" y="3384550"/>
          <p14:tracePt t="76405" x="4959350" y="3390900"/>
          <p14:tracePt t="76405" x="4965700" y="3403600"/>
          <p14:tracePt t="76422" x="4972050" y="3409950"/>
          <p14:tracePt t="76436" x="4972050" y="3416300"/>
          <p14:tracePt t="76454" x="4978400" y="3422650"/>
          <p14:tracePt t="76454" x="4991100" y="3429000"/>
          <p14:tracePt t="76472" x="4991100" y="3435350"/>
          <p14:tracePt t="76472" x="4997450" y="3435350"/>
          <p14:tracePt t="76489" x="5003800" y="3435350"/>
          <p14:tracePt t="76489" x="5010150" y="3435350"/>
          <p14:tracePt t="76505" x="5016500" y="3429000"/>
          <p14:tracePt t="76505" x="5022850" y="3429000"/>
          <p14:tracePt t="76522" x="5029200" y="3429000"/>
          <p14:tracePt t="76522" x="5035550" y="3429000"/>
          <p14:tracePt t="76540" x="5041900" y="3422650"/>
          <p14:tracePt t="76555" x="5048250" y="3422650"/>
          <p14:tracePt t="76571" x="5054600" y="3416300"/>
          <p14:tracePt t="76588" x="5048250" y="3416300"/>
          <p14:tracePt t="76604" x="5041900" y="3416300"/>
          <p14:tracePt t="76620" x="5035550" y="3416300"/>
          <p14:tracePt t="76620" x="5016500" y="3422650"/>
          <p14:tracePt t="76640" x="5010150" y="3422650"/>
          <p14:tracePt t="76640" x="5010150" y="3429000"/>
          <p14:tracePt t="76656" x="5003800" y="3435350"/>
          <p14:tracePt t="76671" x="4991100" y="3441700"/>
          <p14:tracePt t="76688" x="4984750" y="3448050"/>
          <p14:tracePt t="76688" x="4978400" y="3454400"/>
          <p14:tracePt t="76708" x="4972050" y="3454400"/>
          <p14:tracePt t="76721" x="4965700" y="3460750"/>
          <p14:tracePt t="76738" x="4959350" y="3460750"/>
          <p14:tracePt t="76754" x="4959350" y="3467100"/>
          <p14:tracePt t="76772" x="4953000" y="3467100"/>
          <p14:tracePt t="76796" x="4946650" y="3467100"/>
          <p14:tracePt t="76812" x="4940300" y="3473450"/>
          <p14:tracePt t="76831" x="4946650" y="3479800"/>
          <p14:tracePt t="76887" x="4953000" y="3486150"/>
          <p14:tracePt t="76907" x="4953000" y="3492500"/>
          <p14:tracePt t="76924" x="4965700" y="3492500"/>
          <p14:tracePt t="76940" x="4972050" y="3498850"/>
          <p14:tracePt t="76951" x="4972050" y="3505200"/>
          <p14:tracePt t="76968" x="4978400" y="3511550"/>
          <p14:tracePt t="76983" x="4984750" y="3511550"/>
          <p14:tracePt t="77007" x="4991100" y="3517900"/>
          <p14:tracePt t="77052" x="4997450" y="3511550"/>
          <p14:tracePt t="77080" x="5003800" y="3511550"/>
          <p14:tracePt t="77103" x="4997450" y="3511550"/>
          <p14:tracePt t="77155" x="4991100" y="3511550"/>
          <p14:tracePt t="77180" x="4991100" y="3505200"/>
          <p14:tracePt t="77232" x="4997450" y="3505200"/>
          <p14:tracePt t="77252" x="4991100" y="3511550"/>
          <p14:tracePt t="77352" x="4984750" y="3517900"/>
          <p14:tracePt t="77404" x="4984750" y="3524250"/>
          <p14:tracePt t="77432" x="4978400" y="3530600"/>
          <p14:tracePt t="77472" x="4965700" y="3536950"/>
          <p14:tracePt t="77500" x="4959350" y="3543300"/>
          <p14:tracePt t="77516" x="4953000" y="3543300"/>
          <p14:tracePt t="77531" x="4946650" y="3543300"/>
          <p14:tracePt t="77548" x="4933950" y="3536950"/>
          <p14:tracePt t="77560" x="4933950" y="3530600"/>
          <p14:tracePt t="77568" x="4927600" y="3524250"/>
          <p14:tracePt t="77577" x="4921250" y="3511550"/>
          <p14:tracePt t="77577" x="4914900" y="3505200"/>
          <p14:tracePt t="77593" x="4908550" y="3498850"/>
          <p14:tracePt t="77593" x="4902200" y="3492500"/>
          <p14:tracePt t="77609" x="4889500" y="3479800"/>
          <p14:tracePt t="77609" x="4883150" y="3473450"/>
          <p14:tracePt t="77609" x="4876800" y="3460750"/>
          <p14:tracePt t="77628" x="4870450" y="3448050"/>
          <p14:tracePt t="77641" x="4864100" y="3435350"/>
          <p14:tracePt t="77641" x="4851400" y="3403600"/>
          <p14:tracePt t="77661" x="4851400" y="3390900"/>
          <p14:tracePt t="77661" x="4845050" y="3371850"/>
          <p14:tracePt t="77676" x="4845050" y="3359150"/>
          <p14:tracePt t="77676" x="4845050" y="3340100"/>
          <p14:tracePt t="77693" x="4845050" y="3327400"/>
          <p14:tracePt t="77693" x="4851400" y="3314700"/>
          <p14:tracePt t="77693" x="4851400" y="3302000"/>
          <p14:tracePt t="77713" x="4857750" y="3295650"/>
          <p14:tracePt t="77724" x="4857750" y="3282950"/>
          <p14:tracePt t="77724" x="4876800" y="3270250"/>
          <p14:tracePt t="77743" x="4883150" y="3257550"/>
          <p14:tracePt t="77743" x="4895850" y="3251200"/>
          <p14:tracePt t="77760" x="4908550" y="3238500"/>
          <p14:tracePt t="77760" x="4927600" y="3232150"/>
          <p14:tracePt t="77776" x="4940300" y="3219450"/>
          <p14:tracePt t="77776" x="4984750" y="3206750"/>
          <p14:tracePt t="77793" x="5003800" y="3200400"/>
          <p14:tracePt t="77793" x="5022850" y="3194050"/>
          <p14:tracePt t="77810" x="5048250" y="3187700"/>
          <p14:tracePt t="77810" x="5067300" y="3181350"/>
          <p14:tracePt t="77827" x="5092700" y="3181350"/>
          <p14:tracePt t="77827" x="5111750" y="3181350"/>
          <p14:tracePt t="77844" x="5130800" y="3175000"/>
          <p14:tracePt t="77844" x="5175250" y="3175000"/>
          <p14:tracePt t="77860" x="5200650" y="3175000"/>
          <p14:tracePt t="77860" x="5219700" y="3175000"/>
          <p14:tracePt t="77877" x="5245100" y="3175000"/>
          <p14:tracePt t="77877" x="5264150" y="3175000"/>
          <p14:tracePt t="77894" x="5283200" y="3175000"/>
          <p14:tracePt t="77894" x="5302250" y="3181350"/>
          <p14:tracePt t="77894" x="5321300" y="3187700"/>
          <p14:tracePt t="77913" x="5334000" y="3194050"/>
          <p14:tracePt t="77925" x="5353050" y="3200400"/>
          <p14:tracePt t="77925" x="5359400" y="3213100"/>
          <p14:tracePt t="77945" x="5378450" y="3238500"/>
          <p14:tracePt t="77945" x="5384800" y="3244850"/>
          <p14:tracePt t="77961" x="5391150" y="3257550"/>
          <p14:tracePt t="77961" x="5391150" y="3270250"/>
          <p14:tracePt t="77977" x="5391150" y="3282950"/>
          <p14:tracePt t="77977" x="5391150" y="3295650"/>
          <p14:tracePt t="77977" x="5384800" y="3302000"/>
          <p14:tracePt t="77996" x="5384800" y="3314700"/>
          <p14:tracePt t="78009" x="5378450" y="3321050"/>
          <p14:tracePt t="78009" x="5365750" y="3340100"/>
          <p14:tracePt t="78029" x="5359400" y="3352800"/>
          <p14:tracePt t="78029" x="5353050" y="3359150"/>
          <p14:tracePt t="78045" x="5346700" y="3371850"/>
          <p14:tracePt t="78045" x="5340350" y="3378200"/>
          <p14:tracePt t="78061" x="5334000" y="3384550"/>
          <p14:tracePt t="78061" x="5321300" y="3397250"/>
          <p14:tracePt t="78077" x="5308600" y="3403600"/>
          <p14:tracePt t="78077" x="5289550" y="3416300"/>
          <p14:tracePt t="78094" x="5276850" y="3416300"/>
          <p14:tracePt t="78094" x="5270500" y="3422650"/>
          <p14:tracePt t="78111" x="5257800" y="3429000"/>
          <p14:tracePt t="78111" x="5245100" y="3435350"/>
          <p14:tracePt t="78127" x="5238750" y="3435350"/>
          <p14:tracePt t="78127" x="5226050" y="3441700"/>
          <p14:tracePt t="78145" x="5219700" y="3441700"/>
          <p14:tracePt t="78145" x="5207000" y="3448050"/>
          <p14:tracePt t="78161" x="5200650" y="3454400"/>
          <p14:tracePt t="78161" x="5194300" y="3454400"/>
          <p14:tracePt t="78178" x="5187950" y="3460750"/>
          <p14:tracePt t="78193" x="5181600" y="3460750"/>
          <p14:tracePt t="78220" x="5187950" y="3460750"/>
          <p14:tracePt t="78260" x="5194300" y="3454400"/>
          <p14:tracePt t="78280" x="5200650" y="3448050"/>
          <p14:tracePt t="78296" x="5207000" y="3448050"/>
          <p14:tracePt t="78312" x="5207000" y="3454400"/>
          <p14:tracePt t="78364" x="5213350" y="3448050"/>
          <p14:tracePt t="78432" x="5207000" y="3448050"/>
          <p14:tracePt t="78492" x="5213350" y="3448050"/>
          <p14:tracePt t="78568" x="5213350" y="3441700"/>
          <p14:tracePt t="78628" x="5219700" y="3448050"/>
          <p14:tracePt t="78672" x="5213350" y="3448050"/>
          <p14:tracePt t="78760" x="5207000" y="3448050"/>
          <p14:tracePt t="78792" x="5200650" y="3441700"/>
          <p14:tracePt t="78836" x="5200650" y="3435350"/>
          <p14:tracePt t="78852" x="5187950" y="3429000"/>
          <p14:tracePt t="78868" x="5181600" y="3422650"/>
          <p14:tracePt t="78880" x="5175250" y="3422650"/>
          <p14:tracePt t="78888" x="5168900" y="3416300"/>
          <p14:tracePt t="78897" x="5162550" y="3409950"/>
          <p14:tracePt t="78912" x="5162550" y="3403600"/>
          <p14:tracePt t="78929" x="5168900" y="3397250"/>
          <p14:tracePt t="78945" x="5175250" y="3397250"/>
          <p14:tracePt t="78945" x="5187950" y="3390900"/>
          <p14:tracePt t="78965" x="5194300" y="3390900"/>
          <p14:tracePt t="78965" x="5200650" y="3390900"/>
          <p14:tracePt t="78981" x="5213350" y="3390900"/>
          <p14:tracePt t="78981" x="5219700" y="3390900"/>
          <p14:tracePt t="78998" x="5232400" y="3390900"/>
          <p14:tracePt t="78998" x="5238750" y="3390900"/>
          <p14:tracePt t="78998" x="5251450" y="3384550"/>
          <p14:tracePt t="79017" x="5257800" y="3384550"/>
          <p14:tracePt t="79029" x="5270500" y="3384550"/>
          <p14:tracePt t="79029" x="5289550" y="3384550"/>
          <p14:tracePt t="79048" x="5302250" y="3378200"/>
          <p14:tracePt t="79048" x="5314950" y="3378200"/>
          <p14:tracePt t="79065" x="5321300" y="3378200"/>
          <p14:tracePt t="79065" x="5327650" y="3371850"/>
          <p14:tracePt t="79081" x="5340350" y="3371850"/>
          <p14:tracePt t="79081" x="5346700" y="3365500"/>
          <p14:tracePt t="79098" x="5353050" y="3365500"/>
          <p14:tracePt t="79098" x="5359400" y="3359150"/>
          <p14:tracePt t="79115" x="5365750" y="3359150"/>
          <p14:tracePt t="79129" x="5359400" y="3359150"/>
          <p14:tracePt t="79168" x="5353050" y="3365500"/>
          <p14:tracePt t="79180" x="5346700" y="3365500"/>
          <p14:tracePt t="79196" x="5340350" y="3365500"/>
          <p14:tracePt t="79204" x="5334000" y="3371850"/>
          <p14:tracePt t="79213" x="5327650" y="3371850"/>
          <p14:tracePt t="79213" x="5314950" y="3378200"/>
          <p14:tracePt t="79234" x="5308600" y="3384550"/>
          <p14:tracePt t="79234" x="5302250" y="3384550"/>
          <p14:tracePt t="79249" x="5295900" y="3390900"/>
          <p14:tracePt t="79249" x="5283200" y="3390900"/>
          <p14:tracePt t="79266" x="5276850" y="3397250"/>
          <p14:tracePt t="79266" x="5264150" y="3397250"/>
          <p14:tracePt t="79282" x="5245100" y="3403600"/>
          <p14:tracePt t="79282" x="5232400" y="3403600"/>
          <p14:tracePt t="79298" x="5213350" y="3403600"/>
          <p14:tracePt t="79298" x="5194300" y="3409950"/>
          <p14:tracePt t="79298" x="5175250" y="3409950"/>
          <p14:tracePt t="79319" x="5156200" y="3409950"/>
          <p14:tracePt t="79330" x="5130800" y="3403600"/>
          <p14:tracePt t="79330" x="5086350" y="3397250"/>
          <p14:tracePt t="79350" x="5067300" y="3390900"/>
          <p14:tracePt t="79350" x="5048250" y="3378200"/>
          <p14:tracePt t="79366" x="5029200" y="3365500"/>
          <p14:tracePt t="79366" x="5010150" y="3352800"/>
          <p14:tracePt t="79382" x="4991100" y="3333750"/>
          <p14:tracePt t="79382" x="4972050" y="3308350"/>
          <p14:tracePt t="79382" x="4953000" y="3282950"/>
          <p14:tracePt t="79401" x="4933950" y="3257550"/>
          <p14:tracePt t="79401" x="4914900" y="3232150"/>
          <p14:tracePt t="79416" x="4895850" y="3200400"/>
          <p14:tracePt t="79416" x="4883150" y="3168650"/>
          <p14:tracePt t="79432" x="4864100" y="3143250"/>
          <p14:tracePt t="79432" x="4851400" y="3111500"/>
          <p14:tracePt t="79449" x="4838700" y="3086100"/>
          <p14:tracePt t="79449" x="4826000" y="3054350"/>
          <p14:tracePt t="79449" x="4813300" y="3022600"/>
          <p14:tracePt t="79469" x="4806950" y="2984500"/>
          <p14:tracePt t="79469" x="4800600" y="2946400"/>
          <p14:tracePt t="79482" x="4800600" y="2908300"/>
          <p14:tracePt t="79482" x="4800600" y="2863850"/>
          <p14:tracePt t="79499" x="4800600" y="2813050"/>
          <p14:tracePt t="79499" x="4800600" y="2762250"/>
          <p14:tracePt t="79517" x="4800600" y="2705100"/>
          <p14:tracePt t="79517" x="4806950" y="2578100"/>
          <p14:tracePt t="79533" x="4806950" y="2508250"/>
          <p14:tracePt t="79533" x="4800600" y="2438400"/>
          <p14:tracePt t="79550" x="4800600" y="2368550"/>
          <p14:tracePt t="79550" x="4800600" y="2292350"/>
          <p14:tracePt t="79566" x="4800600" y="2228850"/>
          <p14:tracePt t="79566" x="4800600" y="2171700"/>
          <p14:tracePt t="79583" x="4794250" y="2114550"/>
          <p14:tracePt t="79583" x="4800600" y="2063750"/>
          <p14:tracePt t="79583" x="4800600" y="2025650"/>
          <p14:tracePt t="79602" x="4800600" y="1981200"/>
          <p14:tracePt t="79602" x="4806950" y="1936750"/>
          <p14:tracePt t="79617" x="4813300" y="1898650"/>
          <p14:tracePt t="79617" x="4819650" y="1860550"/>
          <p14:tracePt t="79634" x="4819650" y="1816100"/>
          <p14:tracePt t="79634" x="4826000" y="1771650"/>
          <p14:tracePt t="79650" x="4838700" y="1733550"/>
          <p14:tracePt t="79650" x="4838700" y="1689100"/>
          <p14:tracePt t="79650" x="4851400" y="1644650"/>
          <p14:tracePt t="79669" x="4851400" y="1606550"/>
          <p14:tracePt t="79681" x="4857750" y="1574800"/>
          <p14:tracePt t="79681" x="4870450" y="1524000"/>
          <p14:tracePt t="79702" x="4876800" y="1504950"/>
          <p14:tracePt t="79702" x="4876800" y="1485900"/>
          <p14:tracePt t="79717" x="4883150" y="1473200"/>
          <p14:tracePt t="79717" x="4883150" y="1460500"/>
          <p14:tracePt t="79734" x="4883150" y="1454150"/>
          <p14:tracePt t="79734" x="4883150" y="1441450"/>
          <p14:tracePt t="79750" x="4883150" y="1428750"/>
          <p14:tracePt t="79750" x="4889500" y="1422400"/>
          <p14:tracePt t="79750" x="4889500" y="1416050"/>
          <p14:tracePt t="79769" x="4889500" y="1409700"/>
          <p14:tracePt t="79782" x="4895850" y="1403350"/>
          <p14:tracePt t="79804" x="4902200" y="1409700"/>
          <p14:tracePt t="79815" x="4908550" y="1409700"/>
          <p14:tracePt t="79815" x="4914900" y="1409700"/>
          <p14:tracePt t="79834" x="4921250" y="1416050"/>
          <p14:tracePt t="79834" x="4927600" y="1422400"/>
          <p14:tracePt t="79850" x="4940300" y="1428750"/>
          <p14:tracePt t="79865" x="4940300" y="1435100"/>
          <p14:tracePt t="79865" x="4940300" y="1441450"/>
          <p14:tracePt t="79883" x="4940300" y="1454150"/>
          <p14:tracePt t="79883" x="4946650" y="1473200"/>
          <p14:tracePt t="79902" x="4946650" y="1492250"/>
          <p14:tracePt t="79902" x="4946650" y="1504950"/>
          <p14:tracePt t="79917" x="4946650" y="1524000"/>
          <p14:tracePt t="79917" x="4946650" y="1543050"/>
          <p14:tracePt t="79934" x="4946650" y="1568450"/>
          <p14:tracePt t="79934" x="4946650" y="1593850"/>
          <p14:tracePt t="79934" x="4940300" y="1619250"/>
          <p14:tracePt t="79953" x="4940300" y="1651000"/>
          <p14:tracePt t="79966" x="4940300" y="1695450"/>
          <p14:tracePt t="79966" x="4940300" y="1739900"/>
          <p14:tracePt t="79986" x="4940300" y="1835150"/>
          <p14:tracePt t="79986" x="4940300" y="1898650"/>
          <p14:tracePt t="80001" x="4946650" y="1968500"/>
          <p14:tracePt t="80001" x="4946650" y="2038350"/>
          <p14:tracePt t="80017" x="4959350" y="2114550"/>
          <p14:tracePt t="80017" x="4965700" y="2190750"/>
          <p14:tracePt t="80017" x="4978400" y="2266950"/>
          <p14:tracePt t="80037" x="4991100" y="2349500"/>
          <p14:tracePt t="80049" x="5003800" y="2432050"/>
          <p14:tracePt t="80049" x="5022850" y="2508250"/>
          <p14:tracePt t="80069" x="5054600" y="2654300"/>
          <p14:tracePt t="80069" x="5080000" y="2724150"/>
          <p14:tracePt t="80084" x="5092700" y="2787650"/>
          <p14:tracePt t="80084" x="5118100" y="2851150"/>
          <p14:tracePt t="80101" x="5137150" y="2908300"/>
          <p14:tracePt t="80101" x="5156200" y="2959100"/>
          <p14:tracePt t="80118" x="5175250" y="3003550"/>
          <p14:tracePt t="80118" x="5213350" y="3073400"/>
          <p14:tracePt t="80134" x="5232400" y="3105150"/>
          <p14:tracePt t="80134" x="5245100" y="3130550"/>
          <p14:tracePt t="80151" x="5264150" y="3149600"/>
          <p14:tracePt t="80151" x="5276850" y="3162300"/>
          <p14:tracePt t="80168" x="5295900" y="3175000"/>
          <p14:tracePt t="80168" x="5321300" y="3187700"/>
          <p14:tracePt t="80186" x="5327650" y="3194050"/>
          <p14:tracePt t="80186" x="5340350" y="3194050"/>
          <p14:tracePt t="80203" x="5346700" y="3200400"/>
          <p14:tracePt t="80203" x="5353050" y="3200400"/>
          <p14:tracePt t="80219" x="5353050" y="3194050"/>
          <p14:tracePt t="80233" x="5359400" y="3194050"/>
          <p14:tracePt t="80250" x="5365750" y="3187700"/>
          <p14:tracePt t="80267" x="5372100" y="3181350"/>
          <p14:tracePt t="80284" x="5365750" y="3181350"/>
          <p14:tracePt t="80353" x="5365750" y="3187700"/>
          <p14:tracePt t="80373" x="5365750" y="3194050"/>
          <p14:tracePt t="80388" x="5365750" y="3200400"/>
          <p14:tracePt t="80421" x="5365750" y="3206750"/>
          <p14:tracePt t="80441" x="5365750" y="3213100"/>
          <p14:tracePt t="80465" x="5372100" y="3213100"/>
          <p14:tracePt t="80509" x="5365750" y="3219450"/>
          <p14:tracePt t="80593" x="5372100" y="3219450"/>
          <p14:tracePt t="80661" x="5365750" y="3225800"/>
          <p14:tracePt t="80697" x="5372100" y="3225800"/>
          <p14:tracePt t="80756" x="5378450" y="3225800"/>
          <p14:tracePt t="80781" x="5378450" y="3232150"/>
          <p14:tracePt t="80852" x="5384800" y="3238500"/>
          <p14:tracePt t="80909" x="5391150" y="3232150"/>
          <p14:tracePt t="80952" x="5397500" y="3232150"/>
          <p14:tracePt t="80973" x="5403850" y="3225800"/>
          <p14:tracePt t="80989" x="5410200" y="3225800"/>
          <p14:tracePt t="81005" x="5416550" y="3225800"/>
          <p14:tracePt t="81021" x="5422900" y="3225800"/>
          <p14:tracePt t="81073" x="5429250" y="3219450"/>
          <p14:tracePt t="81101" x="5435600" y="3213100"/>
          <p14:tracePt t="81117" x="5441950" y="3213100"/>
          <p14:tracePt t="81133" x="5441950" y="3219450"/>
          <p14:tracePt t="81193" x="5441950" y="3225800"/>
          <p14:tracePt t="81213" x="5435600" y="3225800"/>
          <p14:tracePt t="81332" x="5441950" y="3232150"/>
          <p14:tracePt t="81372" x="5441950" y="3225800"/>
          <p14:tracePt t="81493" x="5441950" y="3219450"/>
          <p14:tracePt t="81520" x="5448300" y="3225800"/>
          <p14:tracePt t="81685" x="5441950" y="3225800"/>
          <p14:tracePt t="81853" x="5441950" y="3219450"/>
          <p14:tracePt t="81881" x="5448300" y="3213100"/>
          <p14:tracePt t="81904" x="5454650" y="3206750"/>
          <p14:tracePt t="81921" x="5467350" y="3200400"/>
          <p14:tracePt t="81957" x="5461000" y="3206750"/>
          <p14:tracePt t="82001" x="5454650" y="3206750"/>
          <p14:tracePt t="82025" x="5448300" y="3213100"/>
          <p14:tracePt t="82105" x="5448300" y="3219450"/>
          <p14:tracePt t="82128" x="5454650" y="3213100"/>
          <p14:tracePt t="82256" x="5461000" y="3213100"/>
          <p14:tracePt t="82285" x="5467350" y="3213100"/>
          <p14:tracePt t="82369" x="5467350" y="3219450"/>
          <p14:tracePt t="82453" x="5461000" y="3225800"/>
          <p14:tracePt t="82466" x="5461000" y="3232150"/>
          <p14:tracePt t="82481" x="5461000" y="3238500"/>
          <p14:tracePt t="82497" x="5461000" y="3244850"/>
          <p14:tracePt t="82513" x="5461000" y="3251200"/>
          <p14:tracePt t="82525" x="5461000" y="3263900"/>
          <p14:tracePt t="82542" x="5461000" y="3270250"/>
          <p14:tracePt t="82558" x="5461000" y="3282950"/>
          <p14:tracePt t="82575" x="5467350" y="3289300"/>
          <p14:tracePt t="82592" x="5467350" y="3295650"/>
          <p14:tracePt t="82608" x="5473700" y="3282950"/>
          <p14:tracePt t="82625" x="5473700" y="3276600"/>
          <p14:tracePt t="82642" x="5473700" y="3263900"/>
          <p14:tracePt t="82642" x="5480050" y="3257550"/>
          <p14:tracePt t="82642" x="5480050" y="3251200"/>
          <p14:tracePt t="82662" x="5473700" y="3244850"/>
          <p14:tracePt t="82685" x="5467350" y="3244850"/>
          <p14:tracePt t="82753" x="5461000" y="3251200"/>
          <p14:tracePt t="82773" x="5454650" y="3251200"/>
          <p14:tracePt t="82789" x="5448300" y="3257550"/>
          <p14:tracePt t="82805" x="5441950" y="3263900"/>
          <p14:tracePt t="82825" x="5435600" y="3270250"/>
          <p14:tracePt t="82873" x="5429250" y="3276600"/>
          <p14:tracePt t="82901" x="5422900" y="3270250"/>
          <p14:tracePt t="82976" x="5422900" y="3263900"/>
          <p14:tracePt t="82992" x="5422900" y="3257550"/>
          <p14:tracePt t="83005" x="5422900" y="3251200"/>
          <p14:tracePt t="83021" x="5422900" y="3244850"/>
          <p14:tracePt t="83029" x="5422900" y="3238500"/>
          <p14:tracePt t="83045" x="5416550" y="3232150"/>
          <p14:tracePt t="83062" x="5416550" y="3225800"/>
          <p14:tracePt t="83076" x="5416550" y="3219450"/>
          <p14:tracePt t="83098" x="5416550" y="3213100"/>
          <p14:tracePt t="83110" x="5410200" y="3206750"/>
          <p14:tracePt t="83110" x="5410200" y="3200400"/>
          <p14:tracePt t="83129" x="5403850" y="3194050"/>
          <p14:tracePt t="83129" x="5403850" y="3187700"/>
          <p14:tracePt t="83145" x="5397500" y="3187700"/>
          <p14:tracePt t="83145" x="5397500" y="3181350"/>
          <p14:tracePt t="83162" x="5391150" y="3168650"/>
          <p14:tracePt t="83162" x="5391150" y="3162300"/>
          <p14:tracePt t="83179" x="5391150" y="3155950"/>
          <p14:tracePt t="83179" x="5384800" y="3136900"/>
          <p14:tracePt t="83195" x="5378450" y="3130550"/>
          <p14:tracePt t="83195" x="5378450" y="3117850"/>
          <p14:tracePt t="83212" x="5378450" y="3111500"/>
          <p14:tracePt t="83212" x="5372100" y="3105150"/>
          <p14:tracePt t="83229" x="5372100" y="3098800"/>
          <p14:tracePt t="83229" x="5372100" y="3086100"/>
          <p14:tracePt t="83246" x="5372100" y="3079750"/>
          <p14:tracePt t="83246" x="5372100" y="3073400"/>
          <p14:tracePt t="83262" x="5372100" y="3067050"/>
          <p14:tracePt t="83262" x="5378450" y="3060700"/>
          <p14:tracePt t="83279" x="5384800" y="3048000"/>
          <p14:tracePt t="83294" x="5391150" y="3048000"/>
          <p14:tracePt t="83311" x="5397500" y="3041650"/>
          <p14:tracePt t="83311" x="5403850" y="3041650"/>
          <p14:tracePt t="83330" x="5410200" y="3048000"/>
          <p14:tracePt t="83330" x="5416550" y="3048000"/>
          <p14:tracePt t="83346" x="5422900" y="3048000"/>
          <p14:tracePt t="83346" x="5429250" y="3048000"/>
          <p14:tracePt t="83363" x="5435600" y="3048000"/>
          <p14:tracePt t="83377" x="5441950" y="3054350"/>
          <p14:tracePt t="83377" x="5448300" y="3060700"/>
          <p14:tracePt t="83377" x="5454650" y="3060700"/>
          <p14:tracePt t="83399" x="5461000" y="3067050"/>
          <p14:tracePt t="83411" x="5467350" y="3073400"/>
          <p14:tracePt t="83411" x="5473700" y="3079750"/>
          <p14:tracePt t="83429" x="5480050" y="3086100"/>
          <p14:tracePt t="83429" x="5486400" y="3086100"/>
          <p14:tracePt t="83446" x="5486400" y="3092450"/>
          <p14:tracePt t="83446" x="5492750" y="3098800"/>
          <p14:tracePt t="83463" x="5499100" y="3105150"/>
          <p14:tracePt t="83478" x="5499100" y="3111500"/>
          <p14:tracePt t="83495" x="5499100" y="3124200"/>
          <p14:tracePt t="83511" x="5492750" y="3130550"/>
          <p14:tracePt t="83528" x="5492750" y="3136900"/>
          <p14:tracePt t="83545" x="5492750" y="3143250"/>
          <p14:tracePt t="83562" x="5486400" y="3149600"/>
          <p14:tracePt t="83578" x="5480050" y="3155950"/>
          <p14:tracePt t="83595" x="5473700" y="3162300"/>
          <p14:tracePt t="83595" x="5467350" y="3168650"/>
          <p14:tracePt t="83614" x="5461000" y="3181350"/>
          <p14:tracePt t="83637" x="5448300" y="3187700"/>
          <p14:tracePt t="83653" x="5441950" y="3200400"/>
          <p14:tracePt t="83674" x="5441950" y="3206750"/>
          <p14:tracePt t="83682" x="5435600" y="3213100"/>
          <p14:tracePt t="83682" x="5435600" y="3219450"/>
          <p14:tracePt t="83698" x="5429250" y="3225800"/>
          <p14:tracePt t="83698" x="5429250" y="3232150"/>
          <p14:tracePt t="83715" x="5422900" y="3238500"/>
          <p14:tracePt t="83715" x="5422900" y="3244850"/>
          <p14:tracePt t="83731" x="5416550" y="3251200"/>
          <p14:tracePt t="83746" x="5416550" y="3263900"/>
          <p14:tracePt t="83762" x="5410200" y="3270250"/>
          <p14:tracePt t="83779" x="5403850" y="3263900"/>
          <p14:tracePt t="83833" x="5397500" y="3257550"/>
          <p14:tracePt t="83853" x="5397500" y="3251200"/>
          <p14:tracePt t="83877" x="5391150" y="3244850"/>
          <p14:tracePt t="83893" x="5384800" y="3238500"/>
          <p14:tracePt t="83913" x="5378450" y="3238500"/>
          <p14:tracePt t="83929" x="5372100" y="3238500"/>
          <p14:tracePt t="83937" x="5365750" y="3238500"/>
          <p14:tracePt t="83953" x="5359400" y="3238500"/>
          <p14:tracePt t="83970" x="5353050" y="3244850"/>
          <p14:tracePt t="83997" x="5359400" y="3251200"/>
          <p14:tracePt t="84021" x="5365750" y="3257550"/>
          <p14:tracePt t="84033" x="5372100" y="3270250"/>
          <p14:tracePt t="84058" x="5378450" y="3276600"/>
          <p14:tracePt t="84074" x="5378450" y="3289300"/>
          <p14:tracePt t="84085" x="5384800" y="3295650"/>
          <p14:tracePt t="84097" x="5384800" y="3302000"/>
          <p14:tracePt t="84097" x="5384800" y="3308350"/>
          <p14:tracePt t="84097" x="5391150" y="3314700"/>
          <p14:tracePt t="84118" x="5391150" y="3321050"/>
          <p14:tracePt t="84130" x="5397500" y="3327400"/>
          <p14:tracePt t="84147" x="5397500" y="3333750"/>
          <p14:tracePt t="84164" x="5403850" y="3333750"/>
          <p14:tracePt t="84180" x="5410200" y="3333750"/>
          <p14:tracePt t="84197" x="5416550" y="3333750"/>
          <p14:tracePt t="84197" x="5422900" y="3333750"/>
          <p14:tracePt t="84218" x="5429250" y="3327400"/>
          <p14:tracePt t="84231" x="5435600" y="3327400"/>
          <p14:tracePt t="84247" x="5429250" y="3327400"/>
          <p14:tracePt t="84313" x="5422900" y="3333750"/>
          <p14:tracePt t="84333" x="5422900" y="3340100"/>
          <p14:tracePt t="84349" x="5416550" y="3346450"/>
          <p14:tracePt t="84386" x="5422900" y="3346450"/>
          <p14:tracePt t="84441" x="5429250" y="3340100"/>
          <p14:tracePt t="84469" x="5429250" y="3333750"/>
          <p14:tracePt t="84513" x="5422900" y="3333750"/>
          <p14:tracePt t="84561" x="5422900" y="3340100"/>
          <p14:tracePt t="84621" x="5416550" y="3346450"/>
          <p14:tracePt t="84633" x="5410200" y="3346450"/>
          <p14:tracePt t="84650" x="5416550" y="3346450"/>
          <p14:tracePt t="84710" x="5416550" y="3352800"/>
          <p14:tracePt t="84845" x="5422900" y="3352800"/>
          <p14:tracePt t="84925" x="5429250" y="3352800"/>
          <p14:tracePt t="84942" x="5435600" y="3352800"/>
          <p14:tracePt t="84994" x="5441950" y="3346450"/>
          <p14:tracePt t="85033" x="5448300" y="3340100"/>
          <p14:tracePt t="85105" x="5454650" y="3340100"/>
          <p14:tracePt t="85130" x="5461000" y="3340100"/>
          <p14:tracePt t="85154" x="5454650" y="3340100"/>
          <p14:tracePt t="85222" x="5448300" y="3333750"/>
          <p14:tracePt t="85326" x="5448300" y="3340100"/>
          <p14:tracePt t="85454" x="5448300" y="3333750"/>
          <p14:tracePt t="85498" x="5454650" y="3327400"/>
          <p14:tracePt t="85533" x="5448300" y="3327400"/>
          <p14:tracePt t="85634" x="5441950" y="3327400"/>
          <p14:tracePt t="85706" x="5435600" y="3333750"/>
          <p14:tracePt t="85737" x="5441950" y="3327400"/>
          <p14:tracePt t="85790" x="5441950" y="3321050"/>
          <p14:tracePt t="85826" x="5441950" y="3327400"/>
          <p14:tracePt t="85901" x="5441950" y="3333750"/>
          <p14:tracePt t="85918" x="5435600" y="3340100"/>
          <p14:tracePt t="85954" x="5435600" y="3346450"/>
          <p14:tracePt t="86029" x="5441950" y="3346450"/>
          <p14:tracePt t="86053" x="5448300" y="3346450"/>
          <p14:tracePt t="86090" x="5448300" y="3352800"/>
          <p14:tracePt t="86122" x="5454650" y="3352800"/>
          <p14:tracePt t="86210" x="5454650" y="3359150"/>
          <p14:tracePt t="86262" x="5448300" y="3352800"/>
          <p14:tracePt t="86294" x="5454650" y="3352800"/>
          <p14:tracePt t="86314" x="5461000" y="3352800"/>
          <p14:tracePt t="86330" x="5467350" y="3346450"/>
          <p14:tracePt t="86353" x="5461000" y="3346450"/>
          <p14:tracePt t="86398" x="5448300" y="3346450"/>
          <p14:tracePt t="86422" x="5441950" y="3352800"/>
          <p14:tracePt t="86467" x="5435600" y="3352800"/>
          <p14:tracePt t="86570" x="5441950" y="3352800"/>
          <p14:tracePt t="86638" x="5441950" y="3346450"/>
          <p14:tracePt t="86698" x="5448300" y="3352800"/>
          <p14:tracePt t="86758" x="5441950" y="3352800"/>
          <p14:tracePt t="86902" x="5435600" y="3352800"/>
          <p14:tracePt t="86966" x="5429250" y="3352800"/>
          <p14:tracePt t="86998" x="5435600" y="3352800"/>
          <p14:tracePt t="87074" x="5429250" y="3359150"/>
          <p14:tracePt t="87134" x="5422900" y="3352800"/>
          <p14:tracePt t="87206" x="5429250" y="3352800"/>
          <p14:tracePt t="87290" x="5435600" y="3346450"/>
          <p14:tracePt t="87334" x="5435600" y="3352800"/>
          <p14:tracePt t="87446" x="5435600" y="3359150"/>
          <p14:tracePt t="87486" x="5429250" y="3359150"/>
          <p14:tracePt t="87538" x="5429250" y="3365500"/>
          <p14:tracePt t="87634" x="5422900" y="3371850"/>
          <p14:tracePt t="87694" x="5422900" y="3365500"/>
          <p14:tracePt t="87898" x="5429250" y="3365500"/>
          <p14:tracePt t="87922" x="5435600" y="3359150"/>
          <p14:tracePt t="87942" x="5435600" y="3352800"/>
          <p14:tracePt t="87986" x="5435600" y="3346450"/>
          <p14:tracePt t="88010" x="5441950" y="3340100"/>
          <p14:tracePt t="88026" x="5448300" y="3333750"/>
          <p14:tracePt t="88042" x="5454650" y="3327400"/>
          <p14:tracePt t="88054" x="5461000" y="3321050"/>
          <p14:tracePt t="88086" x="5454650" y="3327400"/>
          <p14:tracePt t="88154" x="5454650" y="3321050"/>
          <p14:tracePt t="88182" x="5454650" y="3314700"/>
          <p14:tracePt t="88206" x="5461000" y="3314700"/>
          <p14:tracePt t="88242" x="5473700" y="3314700"/>
          <p14:tracePt t="88258" x="5480050" y="3314700"/>
          <p14:tracePt t="88274" x="5486400" y="3314700"/>
          <p14:tracePt t="88286" x="5492750" y="3321050"/>
          <p14:tracePt t="88294" x="5499100" y="3321050"/>
          <p14:tracePt t="88311" x="5505450" y="3321050"/>
          <p14:tracePt t="88311" x="5511800" y="3321050"/>
          <p14:tracePt t="88330" x="5518150" y="3321050"/>
          <p14:tracePt t="88330" x="5524500" y="3327400"/>
          <p14:tracePt t="88347" x="5530850" y="3327400"/>
          <p14:tracePt t="88347" x="5537200" y="3327400"/>
          <p14:tracePt t="88363" x="5543550" y="3333750"/>
          <p14:tracePt t="88363" x="5549900" y="3333750"/>
          <p14:tracePt t="88380" x="5549900" y="3340100"/>
          <p14:tracePt t="88422" x="5543550" y="3346450"/>
          <p14:tracePt t="88438" x="5537200" y="3352800"/>
          <p14:tracePt t="88447" x="5524500" y="3359150"/>
          <p14:tracePt t="88447" x="5518150" y="3365500"/>
          <p14:tracePt t="88464" x="5499100" y="3371850"/>
          <p14:tracePt t="88464" x="5486400" y="3378200"/>
          <p14:tracePt t="88481" x="5473700" y="3384550"/>
          <p14:tracePt t="88481" x="5454650" y="3397250"/>
          <p14:tracePt t="88481" x="5435600" y="3403600"/>
          <p14:tracePt t="88499" x="5410200" y="3416300"/>
          <p14:tracePt t="88512" x="5391150" y="3429000"/>
          <p14:tracePt t="88512" x="5340350" y="3454400"/>
          <p14:tracePt t="88530" x="5308600" y="3460750"/>
          <p14:tracePt t="88530" x="5283200" y="3473450"/>
          <p14:tracePt t="88547" x="5251450" y="3479800"/>
          <p14:tracePt t="88547" x="5219700" y="3479800"/>
          <p14:tracePt t="88547" x="5194300" y="3486150"/>
          <p14:tracePt t="88567" x="5156200" y="3479800"/>
          <p14:tracePt t="88579" x="5124450" y="3473450"/>
          <p14:tracePt t="88579" x="5054600" y="3454400"/>
          <p14:tracePt t="88597" x="5016500" y="3441700"/>
          <p14:tracePt t="88597" x="4984750" y="3429000"/>
          <p14:tracePt t="88614" x="4953000" y="3409950"/>
          <p14:tracePt t="88614" x="4921250" y="3390900"/>
          <p14:tracePt t="88631" x="4895850" y="3371850"/>
          <p14:tracePt t="88631" x="4851400" y="3333750"/>
          <p14:tracePt t="88648" x="4838700" y="3308350"/>
          <p14:tracePt t="88648" x="4826000" y="3282950"/>
          <p14:tracePt t="88664" x="4819650" y="3257550"/>
          <p14:tracePt t="88664" x="4813300" y="3225800"/>
          <p14:tracePt t="88681" x="4813300" y="3200400"/>
          <p14:tracePt t="88681" x="4813300" y="3168650"/>
          <p14:tracePt t="88698" x="4819650" y="3136900"/>
          <p14:tracePt t="88698" x="4838700" y="3067050"/>
          <p14:tracePt t="88716" x="4851400" y="3028950"/>
          <p14:tracePt t="88716" x="4870450" y="2997200"/>
          <p14:tracePt t="88732" x="4889500" y="2965450"/>
          <p14:tracePt t="88732" x="4908550" y="2933700"/>
          <p14:tracePt t="88748" x="4933950" y="2908300"/>
          <p14:tracePt t="88748" x="4959350" y="2889250"/>
          <p14:tracePt t="88748" x="4984750" y="2863850"/>
          <p14:tracePt t="88768" x="5010150" y="2851150"/>
          <p14:tracePt t="88779" x="5035550" y="2838450"/>
          <p14:tracePt t="88779" x="5054600" y="2825750"/>
          <p14:tracePt t="88799" x="5105400" y="2806700"/>
          <p14:tracePt t="88799" x="5124450" y="2800350"/>
          <p14:tracePt t="88816" x="5149850" y="2800350"/>
          <p14:tracePt t="88816" x="5168900" y="2794000"/>
          <p14:tracePt t="88831" x="5194300" y="2794000"/>
          <p14:tracePt t="88831" x="5213350" y="2787650"/>
          <p14:tracePt t="88848" x="5238750" y="2787650"/>
          <p14:tracePt t="88848" x="5257800" y="2787650"/>
          <p14:tracePt t="88848" x="5283200" y="2794000"/>
          <p14:tracePt t="88868" x="5302250" y="2794000"/>
          <p14:tracePt t="88880" x="5321300" y="2800350"/>
          <p14:tracePt t="88880" x="5359400" y="2813050"/>
          <p14:tracePt t="88899" x="5378450" y="2819400"/>
          <p14:tracePt t="88899" x="5391150" y="2819400"/>
          <p14:tracePt t="88915" x="5410200" y="2832100"/>
          <p14:tracePt t="88915" x="5429250" y="2832100"/>
          <p14:tracePt t="88932" x="5454650" y="2838450"/>
          <p14:tracePt t="88932" x="5499100" y="2844800"/>
          <p14:tracePt t="88948" x="5518150" y="2851150"/>
          <p14:tracePt t="88948" x="5543550" y="2857500"/>
          <p14:tracePt t="88965" x="5568950" y="2863850"/>
          <p14:tracePt t="88965" x="5588000" y="2870200"/>
          <p14:tracePt t="88983" x="5607050" y="2876550"/>
          <p14:tracePt t="88983" x="5619750" y="2882900"/>
          <p14:tracePt t="88999" x="5638800" y="2889250"/>
          <p14:tracePt t="88999" x="5664200" y="2901950"/>
          <p14:tracePt t="89015" x="5676900" y="2908300"/>
          <p14:tracePt t="89015" x="5689600" y="2921000"/>
          <p14:tracePt t="89032" x="5702300" y="2933700"/>
          <p14:tracePt t="89032" x="5715000" y="2946400"/>
          <p14:tracePt t="89049" x="5721350" y="2959100"/>
          <p14:tracePt t="89049" x="5734050" y="2978150"/>
          <p14:tracePt t="89049" x="5746750" y="2990850"/>
          <p14:tracePt t="89069" x="5759450" y="3003550"/>
          <p14:tracePt t="89069" x="5765800" y="3022600"/>
          <p14:tracePt t="89083" x="5772150" y="3035300"/>
          <p14:tracePt t="89083" x="5784850" y="3048000"/>
          <p14:tracePt t="89100" x="5784850" y="3054350"/>
          <p14:tracePt t="89100" x="5791200" y="3060700"/>
          <p14:tracePt t="89117" x="5791200" y="3073400"/>
          <p14:tracePt t="89117" x="5791200" y="3079750"/>
          <p14:tracePt t="89117" x="5784850" y="3086100"/>
          <p14:tracePt t="89135" x="5784850" y="3092450"/>
          <p14:tracePt t="89147" x="5778500" y="3098800"/>
          <p14:tracePt t="89147" x="5765800" y="3124200"/>
          <p14:tracePt t="89168" x="5759450" y="3136900"/>
          <p14:tracePt t="89168" x="5753100" y="3143250"/>
          <p14:tracePt t="89184" x="5746750" y="3155950"/>
          <p14:tracePt t="89184" x="5740400" y="3168650"/>
          <p14:tracePt t="89200" x="5727700" y="3181350"/>
          <p14:tracePt t="89200" x="5721350" y="3187700"/>
          <p14:tracePt t="89200" x="5715000" y="3194050"/>
          <p14:tracePt t="89220" x="5708650" y="3206750"/>
          <p14:tracePt t="89231" x="5702300" y="3213100"/>
          <p14:tracePt t="89231" x="5689600" y="3225800"/>
          <p14:tracePt t="89250" x="5683250" y="3232150"/>
          <p14:tracePt t="89250" x="5676900" y="3244850"/>
          <p14:tracePt t="89267" x="5676900" y="3251200"/>
          <p14:tracePt t="89267" x="5670550" y="3251200"/>
          <p14:tracePt t="89283" x="5670550" y="3263900"/>
          <p14:tracePt t="89283" x="5664200" y="3270250"/>
          <p14:tracePt t="89300" x="5657850" y="3276600"/>
          <p14:tracePt t="89315" x="5651500" y="3289300"/>
          <p14:tracePt t="89315" x="5651500" y="3295650"/>
          <p14:tracePt t="89334" x="5645150" y="3302000"/>
          <p14:tracePt t="89334" x="5645150" y="3308350"/>
          <p14:tracePt t="89350" x="5632450" y="3314700"/>
          <p14:tracePt t="89350" x="5632450" y="3321050"/>
          <p14:tracePt t="89368" x="5619750" y="3327400"/>
          <p14:tracePt t="89368" x="5613400" y="3333750"/>
          <p14:tracePt t="89384" x="5607050" y="3340100"/>
          <p14:tracePt t="89384" x="5594350" y="3346450"/>
          <p14:tracePt t="89400" x="5581650" y="3352800"/>
          <p14:tracePt t="89400" x="5568950" y="3359150"/>
          <p14:tracePt t="89418" x="5556250" y="3371850"/>
          <p14:tracePt t="89418" x="5543550" y="3378200"/>
          <p14:tracePt t="89418" x="5530850" y="3384550"/>
          <p14:tracePt t="89436" x="5518150" y="3397250"/>
          <p14:tracePt t="89436" x="5499100" y="3409950"/>
          <p14:tracePt t="89451" x="5486400" y="3416300"/>
          <p14:tracePt t="89451" x="5467350" y="3429000"/>
          <p14:tracePt t="89468" x="5454650" y="3435350"/>
          <p14:tracePt t="89468" x="5435600" y="3441700"/>
          <p14:tracePt t="89484" x="5422900" y="3448050"/>
          <p14:tracePt t="89484" x="5403850" y="3454400"/>
          <p14:tracePt t="89484" x="5391150" y="3460750"/>
          <p14:tracePt t="89503" x="5372100" y="3467100"/>
          <p14:tracePt t="89515" x="5359400" y="3467100"/>
          <p14:tracePt t="89515" x="5346700" y="3473450"/>
          <p14:tracePt t="89535" x="5314950" y="3473450"/>
          <p14:tracePt t="89535" x="5308600" y="3467100"/>
          <p14:tracePt t="89551" x="5295900" y="3467100"/>
          <p14:tracePt t="89551" x="5283200" y="3460750"/>
          <p14:tracePt t="89568" x="5276850" y="3454400"/>
          <p14:tracePt t="89568" x="5270500" y="3448050"/>
          <p14:tracePt t="89584" x="5257800" y="3435350"/>
          <p14:tracePt t="89584" x="5251450" y="3429000"/>
          <p14:tracePt t="89584" x="5245100" y="3416300"/>
          <p14:tracePt t="89603" x="5238750" y="3409950"/>
          <p14:tracePt t="89603" x="5226050" y="3397250"/>
          <p14:tracePt t="89618" x="5219700" y="3384550"/>
          <p14:tracePt t="89618" x="5213350" y="3371850"/>
          <p14:tracePt t="89634" x="5207000" y="3359150"/>
          <p14:tracePt t="89634" x="5200650" y="3346450"/>
          <p14:tracePt t="89651" x="5194300" y="3327400"/>
          <p14:tracePt t="89651" x="5187950" y="3295650"/>
          <p14:tracePt t="89668" x="5187950" y="3270250"/>
          <p14:tracePt t="89668" x="5187950" y="3251200"/>
          <p14:tracePt t="89684" x="5187950" y="3225800"/>
          <p14:tracePt t="89684" x="5187950" y="3206750"/>
          <p14:tracePt t="89702" x="5187950" y="3181350"/>
          <p14:tracePt t="89702" x="5194300" y="3162300"/>
          <p14:tracePt t="89719" x="5194300" y="3143250"/>
          <p14:tracePt t="89719" x="5207000" y="3105150"/>
          <p14:tracePt t="89735" x="5213350" y="3086100"/>
          <p14:tracePt t="89735" x="5226050" y="3073400"/>
          <p14:tracePt t="89752" x="5232400" y="3060700"/>
          <p14:tracePt t="89752" x="5245100" y="3048000"/>
          <p14:tracePt t="89769" x="5257800" y="3035300"/>
          <p14:tracePt t="89769" x="5270500" y="3022600"/>
          <p14:tracePt t="89769" x="5283200" y="3009900"/>
          <p14:tracePt t="89787" x="5302250" y="3003550"/>
          <p14:tracePt t="89800" x="5314950" y="2990850"/>
          <p14:tracePt t="89800" x="5353050" y="2971800"/>
          <p14:tracePt t="89820" x="5372100" y="2965450"/>
          <p14:tracePt t="89820" x="5397500" y="2959100"/>
          <p14:tracePt t="89836" x="5416550" y="2952750"/>
          <p14:tracePt t="89836" x="5441950" y="2952750"/>
          <p14:tracePt t="89852" x="5461000" y="2952750"/>
          <p14:tracePt t="89852" x="5486400" y="2952750"/>
          <p14:tracePt t="89852" x="5505450" y="2959100"/>
          <p14:tracePt t="89871" x="5530850" y="2965450"/>
          <p14:tracePt t="89883" x="5549900" y="2971800"/>
          <p14:tracePt t="89883" x="5594350" y="2990850"/>
          <p14:tracePt t="89904" x="5613400" y="2997200"/>
          <p14:tracePt t="89904" x="5632450" y="3003550"/>
          <p14:tracePt t="89919" x="5645150" y="3016250"/>
          <p14:tracePt t="89919" x="5657850" y="3022600"/>
          <p14:tracePt t="89936" x="5676900" y="3035300"/>
          <p14:tracePt t="89936" x="5683250" y="3048000"/>
          <p14:tracePt t="89953" x="5695950" y="3060700"/>
          <p14:tracePt t="89953" x="5708650" y="3086100"/>
          <p14:tracePt t="89969" x="5721350" y="3098800"/>
          <p14:tracePt t="89969" x="5727700" y="3111500"/>
          <p14:tracePt t="89985" x="5727700" y="3130550"/>
          <p14:tracePt t="89985" x="5727700" y="3143250"/>
          <p14:tracePt t="90002" x="5734050" y="3155950"/>
          <p14:tracePt t="90002" x="5734050" y="3168650"/>
          <p14:tracePt t="90020" x="5734050" y="3181350"/>
          <p14:tracePt t="90020" x="5721350" y="3213100"/>
          <p14:tracePt t="90036" x="5721350" y="3225800"/>
          <p14:tracePt t="90036" x="5715000" y="3232150"/>
          <p14:tracePt t="90053" x="5708650" y="3244850"/>
          <p14:tracePt t="90053" x="5702300" y="3251200"/>
          <p14:tracePt t="90069" x="5695950" y="3257550"/>
          <p14:tracePt t="90069" x="5683250" y="3270250"/>
          <p14:tracePt t="90088" x="5676900" y="3276600"/>
          <p14:tracePt t="90088" x="5664200" y="3282950"/>
          <p14:tracePt t="90103" x="5657850" y="3289300"/>
          <p14:tracePt t="90103" x="5651500" y="3295650"/>
          <p14:tracePt t="90120" x="5645150" y="3302000"/>
          <p14:tracePt t="90120" x="5632450" y="3314700"/>
          <p14:tracePt t="90136" x="5626100" y="3321050"/>
          <p14:tracePt t="90136" x="5619750" y="3327400"/>
          <p14:tracePt t="90153" x="5607050" y="3333750"/>
          <p14:tracePt t="90153" x="5600700" y="3340100"/>
          <p14:tracePt t="90153" x="5588000" y="3346450"/>
          <p14:tracePt t="90172" x="5581650" y="3352800"/>
          <p14:tracePt t="90185" x="5575300" y="3352800"/>
          <p14:tracePt t="90185" x="5556250" y="3365500"/>
          <p14:tracePt t="90205" x="5543550" y="3365500"/>
          <p14:tracePt t="90205" x="5537200" y="3365500"/>
          <p14:tracePt t="90220" x="5530850" y="3371850"/>
          <p14:tracePt t="90220" x="5524500" y="3371850"/>
          <p14:tracePt t="90236" x="5518150" y="3371850"/>
          <p14:tracePt t="90236" x="5511800" y="3371850"/>
          <p14:tracePt t="90254" x="5505450" y="3371850"/>
          <p14:tracePt t="90268" x="5499100" y="3365500"/>
          <p14:tracePt t="90285" x="5499100" y="3359150"/>
          <p14:tracePt t="90301" x="5492750" y="3359150"/>
          <p14:tracePt t="90343" x="5492750" y="3365500"/>
          <p14:tracePt t="90395" x="5486400" y="3365500"/>
          <p14:tracePt t="90427" x="5480050" y="3371850"/>
          <p14:tracePt t="90455" x="5473700" y="3378200"/>
          <p14:tracePt t="90479" x="5461000" y="3384550"/>
          <p14:tracePt t="90515" x="5454650" y="3384550"/>
          <p14:tracePt t="90539" x="5441950" y="3390900"/>
          <p14:tracePt t="90555" x="5435600" y="3390900"/>
          <p14:tracePt t="90567" x="5429250" y="3397250"/>
          <p14:tracePt t="90591" x="5422900" y="3397250"/>
          <p14:tracePt t="90607" x="5416550" y="3403600"/>
          <p14:tracePt t="90623" x="5410200" y="3409950"/>
          <p14:tracePt t="90627" x="5403850" y="3409950"/>
          <p14:tracePt t="90643" x="5397500" y="3409950"/>
          <p14:tracePt t="90653" x="5391150" y="3416300"/>
          <p14:tracePt t="90653" x="5384800" y="3416300"/>
          <p14:tracePt t="90671" x="5378450" y="3409950"/>
          <p14:tracePt t="90671" x="5372100" y="3409950"/>
          <p14:tracePt t="90688" x="5359400" y="3409950"/>
          <p14:tracePt t="90703" x="5353050" y="3409950"/>
          <p14:tracePt t="90720" x="5346700" y="3403600"/>
          <p14:tracePt t="90736" x="5340350" y="3403600"/>
          <p14:tracePt t="90755" x="5340350" y="3397250"/>
          <p14:tracePt t="90779" x="5340350" y="3390900"/>
          <p14:tracePt t="90802" x="5346700" y="3384550"/>
          <p14:tracePt t="90808" x="5346700" y="3378200"/>
          <p14:tracePt t="90824" x="5353050" y="3371850"/>
          <p14:tracePt t="90840" x="5353050" y="3365500"/>
          <p14:tracePt t="90840" x="5353050" y="3359150"/>
          <p14:tracePt t="90856" x="5359400" y="3352800"/>
          <p14:tracePt t="90870" x="5359400" y="3346450"/>
          <p14:tracePt t="90887" x="5365750" y="3346450"/>
          <p14:tracePt t="90915" x="5372100" y="3346450"/>
          <p14:tracePt t="90935" x="5378450" y="3340100"/>
          <p14:tracePt t="90959" x="5378450" y="3333750"/>
          <p14:tracePt t="90975" x="5378450" y="3327400"/>
          <p14:tracePt t="90995" x="5378450" y="3321050"/>
          <p14:tracePt t="91003" x="5384800" y="3314700"/>
          <p14:tracePt t="91019" x="5384800" y="3308350"/>
          <p14:tracePt t="91042" x="5378450" y="3308350"/>
          <p14:tracePt t="91070" x="5372100" y="3308350"/>
          <p14:tracePt t="91087" x="5365750" y="3308350"/>
          <p14:tracePt t="91095" x="5359400" y="3308350"/>
          <p14:tracePt t="91108" x="5353050" y="3314700"/>
          <p14:tracePt t="91124" x="5346700" y="3321050"/>
          <p14:tracePt t="91147" x="5340350" y="3327400"/>
          <p14:tracePt t="91163" x="5334000" y="3333750"/>
          <p14:tracePt t="91171" x="5327650" y="3340100"/>
          <p14:tracePt t="91188" x="5321300" y="3352800"/>
          <p14:tracePt t="91207" x="5314950" y="3352800"/>
          <p14:tracePt t="91222" x="5321300" y="3359150"/>
          <p14:tracePt t="91238" x="5321300" y="3365500"/>
          <p14:tracePt t="91259" x="5321300" y="3371850"/>
          <p14:tracePt t="91275" x="5327650" y="3378200"/>
          <p14:tracePt t="91303" x="5334000" y="3378200"/>
          <p14:tracePt t="91326" x="5340350" y="3384550"/>
          <p14:tracePt t="91343" x="5346700" y="3384550"/>
          <p14:tracePt t="91354" x="5346700" y="3390900"/>
          <p14:tracePt t="91371" x="5353050" y="3397250"/>
          <p14:tracePt t="91386" x="5353050" y="3403600"/>
          <p14:tracePt t="91407" x="5359400" y="3403600"/>
          <p14:tracePt t="91438" x="5365750" y="3397250"/>
          <p14:tracePt t="91455" x="5372100" y="3390900"/>
          <p14:tracePt t="91468" x="5378450" y="3390900"/>
          <p14:tracePt t="91483" x="5384800" y="3390900"/>
          <p14:tracePt t="91507" x="5391150" y="3390900"/>
          <p14:tracePt t="91550" x="5397500" y="3390900"/>
          <p14:tracePt t="91559" x="5403850" y="3390900"/>
          <p14:tracePt t="91573" x="5416550" y="3390900"/>
          <p14:tracePt t="91573" x="5429250" y="3403600"/>
          <p14:tracePt t="91591" x="5441950" y="3403600"/>
          <p14:tracePt t="91591" x="5454650" y="3403600"/>
          <p14:tracePt t="91608" x="5473700" y="3409950"/>
          <p14:tracePt t="91608" x="5486400" y="3409950"/>
          <p14:tracePt t="91625" x="5499100" y="3416300"/>
          <p14:tracePt t="91625" x="5518150" y="3422650"/>
          <p14:tracePt t="91625" x="5537200" y="3422650"/>
          <p14:tracePt t="91644" x="5556250" y="3429000"/>
          <p14:tracePt t="91644" x="5575300" y="3435350"/>
          <p14:tracePt t="91658" x="5588000" y="3435350"/>
          <p14:tracePt t="91658" x="5607050" y="3441700"/>
          <p14:tracePt t="91675" x="5626100" y="3448050"/>
          <p14:tracePt t="91675" x="5645150" y="3448050"/>
          <p14:tracePt t="91692" x="5657850" y="3448050"/>
          <p14:tracePt t="91692" x="5683250" y="3448050"/>
          <p14:tracePt t="91709" x="5689600" y="3448050"/>
          <p14:tracePt t="91709" x="5702300" y="3448050"/>
          <p14:tracePt t="91725" x="5708650" y="3441700"/>
          <p14:tracePt t="91740" x="5715000" y="3448050"/>
          <p14:tracePt t="91757" x="5715000" y="3454400"/>
          <p14:tracePt t="91783" x="5708650" y="3454400"/>
          <p14:tracePt t="91799" x="5702300" y="3460750"/>
          <p14:tracePt t="91815" x="5689600" y="3467100"/>
          <p14:tracePt t="91828" x="5683250" y="3467100"/>
          <p14:tracePt t="91840" x="5676900" y="3473450"/>
          <p14:tracePt t="91840" x="5664200" y="3479800"/>
          <p14:tracePt t="91859" x="5657850" y="3479800"/>
          <p14:tracePt t="91859" x="5651500" y="3479800"/>
          <p14:tracePt t="91876" x="5645150" y="3486150"/>
          <p14:tracePt t="91891" x="5638800" y="3486150"/>
          <p14:tracePt t="91907" x="5632450" y="3486150"/>
          <p14:tracePt t="91928" x="5626100" y="3486150"/>
          <p14:tracePt t="91971" x="5619750" y="3486150"/>
          <p14:tracePt t="92007" x="5613400" y="3486150"/>
          <p14:tracePt t="92039" x="5607050" y="3486150"/>
          <p14:tracePt t="92055" x="5600700" y="3486150"/>
          <p14:tracePt t="92068" x="5594350" y="3486150"/>
          <p14:tracePt t="92083" x="5588000" y="3479800"/>
          <p14:tracePt t="92091" x="5581650" y="3479800"/>
          <p14:tracePt t="92108" x="5575300" y="3479800"/>
          <p14:tracePt t="92124" x="5568950" y="3486150"/>
          <p14:tracePt t="92142" x="5562600" y="3486150"/>
          <p14:tracePt t="92159" x="5556250" y="3492500"/>
          <p14:tracePt t="92175" x="5549900" y="3498850"/>
          <p14:tracePt t="92192" x="5549900" y="3505200"/>
          <p14:tracePt t="92192" x="5537200" y="3511550"/>
          <p14:tracePt t="92213" x="5530850" y="3517900"/>
          <p14:tracePt t="92225" x="5524500" y="3517900"/>
          <p14:tracePt t="92225" x="5511800" y="3517900"/>
          <p14:tracePt t="92244" x="5505450" y="3517900"/>
          <p14:tracePt t="92244" x="5499100" y="3517900"/>
          <p14:tracePt t="92260" x="5486400" y="3524250"/>
          <p14:tracePt t="92260" x="5480050" y="3524250"/>
          <p14:tracePt t="92277" x="5467350" y="3517900"/>
          <p14:tracePt t="92277" x="5461000" y="3517900"/>
          <p14:tracePt t="92277" x="5448300" y="3517900"/>
          <p14:tracePt t="92296" x="5441950" y="3517900"/>
          <p14:tracePt t="92296" x="5429250" y="3511550"/>
          <p14:tracePt t="92311" x="5422900" y="3511550"/>
          <p14:tracePt t="92311" x="5410200" y="3505200"/>
          <p14:tracePt t="92327" x="5403850" y="3498850"/>
          <p14:tracePt t="92327" x="5391150" y="3498850"/>
          <p14:tracePt t="92344" x="5384800" y="3492500"/>
          <p14:tracePt t="92344" x="5372100" y="3486150"/>
          <p14:tracePt t="92361" x="5365750" y="3473450"/>
          <p14:tracePt t="92361" x="5346700" y="3454400"/>
          <p14:tracePt t="92378" x="5334000" y="3448050"/>
          <p14:tracePt t="92378" x="5327650" y="3435350"/>
          <p14:tracePt t="92394" x="5314950" y="3422650"/>
          <p14:tracePt t="92394" x="5308600" y="3416300"/>
          <p14:tracePt t="92411" x="5295900" y="3403600"/>
          <p14:tracePt t="92411" x="5283200" y="3378200"/>
          <p14:tracePt t="92427" x="5270500" y="3365500"/>
          <p14:tracePt t="92427" x="5264150" y="3352800"/>
          <p14:tracePt t="92444" x="5257800" y="3340100"/>
          <p14:tracePt t="92444" x="5251450" y="3327400"/>
          <p14:tracePt t="92461" x="5245100" y="3308350"/>
          <p14:tracePt t="92461" x="5245100" y="3295650"/>
          <p14:tracePt t="92478" x="5238750" y="3276600"/>
          <p14:tracePt t="92478" x="5238750" y="3257550"/>
          <p14:tracePt t="92478" x="5238750" y="3244850"/>
          <p14:tracePt t="92497" x="5232400" y="3225800"/>
          <p14:tracePt t="92497" x="5232400" y="3213100"/>
          <p14:tracePt t="92512" x="5232400" y="3200400"/>
          <p14:tracePt t="92512" x="5232400" y="3181350"/>
          <p14:tracePt t="92528" x="5232400" y="3168650"/>
          <p14:tracePt t="92528" x="5232400" y="3155950"/>
          <p14:tracePt t="92544" x="5238750" y="3149600"/>
          <p14:tracePt t="92544" x="5238750" y="3136900"/>
          <p14:tracePt t="92544" x="5245100" y="3124200"/>
          <p14:tracePt t="92564" x="5251450" y="3111500"/>
          <p14:tracePt t="92576" x="5264150" y="3098800"/>
          <p14:tracePt t="92576" x="5283200" y="3079750"/>
          <p14:tracePt t="92597" x="5295900" y="3067050"/>
          <p14:tracePt t="92597" x="5308600" y="3060700"/>
          <p14:tracePt t="92612" x="5321300" y="3048000"/>
          <p14:tracePt t="92612" x="5340350" y="3041650"/>
          <p14:tracePt t="92628" x="5353050" y="3028950"/>
          <p14:tracePt t="92628" x="5372100" y="3022600"/>
          <p14:tracePt t="92645" x="5384800" y="3016250"/>
          <p14:tracePt t="92645" x="5403850" y="3009900"/>
          <p14:tracePt t="92645" x="5422900" y="3003550"/>
          <p14:tracePt t="92664" x="5435600" y="2997200"/>
          <p14:tracePt t="92664" x="5454650" y="2997200"/>
          <p14:tracePt t="92678" x="5467350" y="2990850"/>
          <p14:tracePt t="92678" x="5486400" y="2997200"/>
          <p14:tracePt t="92695" x="5505450" y="2997200"/>
          <p14:tracePt t="92695" x="5524500" y="2997200"/>
          <p14:tracePt t="92712" x="5537200" y="3003550"/>
          <p14:tracePt t="92712" x="5568950" y="3009900"/>
          <p14:tracePt t="92728" x="5588000" y="3016250"/>
          <p14:tracePt t="92728" x="5607050" y="3022600"/>
          <p14:tracePt t="92745" x="5619750" y="3028950"/>
          <p14:tracePt t="92745" x="5632450" y="3035300"/>
          <p14:tracePt t="92762" x="5645150" y="3048000"/>
          <p14:tracePt t="92762" x="5657850" y="3048000"/>
          <p14:tracePt t="92779" x="5670550" y="3060700"/>
          <p14:tracePt t="92779" x="5683250" y="3073400"/>
          <p14:tracePt t="92796" x="5689600" y="3086100"/>
          <p14:tracePt t="92796" x="5695950" y="3098800"/>
          <p14:tracePt t="92812" x="5702300" y="3105150"/>
          <p14:tracePt t="92812" x="5708650" y="3111500"/>
          <p14:tracePt t="92829" x="5708650" y="3117850"/>
          <p14:tracePt t="92829" x="5715000" y="3124200"/>
          <p14:tracePt t="92829" x="5721350" y="3130550"/>
          <p14:tracePt t="92848" x="5721350" y="3136900"/>
          <p14:tracePt t="92860" x="5721350" y="3143250"/>
          <p14:tracePt t="92860" x="5721350" y="3155950"/>
          <p14:tracePt t="92880" x="5721350" y="3168650"/>
          <p14:tracePt t="92880" x="5715000" y="3175000"/>
          <p14:tracePt t="92896" x="5715000" y="3181350"/>
          <p14:tracePt t="92896" x="5715000" y="3187700"/>
          <p14:tracePt t="92913" x="5708650" y="3194050"/>
          <p14:tracePt t="92913" x="5708650" y="3200400"/>
          <p14:tracePt t="92913" x="5702300" y="3206750"/>
          <p14:tracePt t="92932" x="5702300" y="3213100"/>
          <p14:tracePt t="92944" x="5702300" y="3219450"/>
          <p14:tracePt t="92944" x="5702300" y="3225800"/>
          <p14:tracePt t="92964" x="5702300" y="3238500"/>
          <p14:tracePt t="92964" x="5702300" y="3244850"/>
          <p14:tracePt t="92979" x="5702300" y="3251200"/>
          <p14:tracePt t="92994" x="5702300" y="3257550"/>
          <p14:tracePt t="93011" x="5702300" y="3263900"/>
          <p14:tracePt t="93028" x="5708650" y="3270250"/>
          <p14:tracePt t="93045" x="5715000" y="3276600"/>
          <p14:tracePt t="93067" x="5715000" y="3282950"/>
          <p14:tracePt t="93083" x="5721350" y="3289300"/>
          <p14:tracePt t="93103" x="5721350" y="3295650"/>
          <p14:tracePt t="93119" x="5721350" y="3302000"/>
          <p14:tracePt t="93135" x="5727700" y="3302000"/>
          <p14:tracePt t="93205" x="5727700" y="3308350"/>
          <p14:tracePt t="93223" x="5734050" y="3314700"/>
          <p14:tracePt t="93240" x="5734050" y="3321050"/>
          <p14:tracePt t="93256" x="5727700" y="3321050"/>
          <p14:tracePt t="93283" x="5727700" y="3327400"/>
          <p14:tracePt t="93315" x="5721350" y="3327400"/>
          <p14:tracePt t="93327" x="5715000" y="3327400"/>
          <p14:tracePt t="93360" x="5715000" y="3333750"/>
          <p14:tracePt t="93387" x="5715000" y="3340100"/>
          <p14:tracePt t="93420" x="5715000" y="3346450"/>
          <p14:tracePt t="93443" x="5708650" y="3346450"/>
          <p14:tracePt t="93471" x="5708650" y="3352800"/>
          <p14:tracePt t="93531" x="5702300" y="3359150"/>
          <p14:tracePt t="93564" x="5695950" y="3359150"/>
          <p14:tracePt t="93576" x="5695950" y="3352800"/>
          <p14:tracePt t="93623" x="5702300" y="3352800"/>
          <p14:tracePt t="93644" x="5695950" y="3352800"/>
          <p14:tracePt t="93704" x="5689600" y="3359150"/>
          <p14:tracePt t="93727" x="5683250" y="3365500"/>
          <p14:tracePt t="93803" x="5676900" y="3371850"/>
          <p14:tracePt t="93824" x="5670550" y="3378200"/>
          <p14:tracePt t="93847" x="5670550" y="3384550"/>
          <p14:tracePt t="93863" x="5664200" y="3390900"/>
          <p14:tracePt t="93883" x="5657850" y="3390900"/>
          <p14:tracePt t="93908" x="5651500" y="3390900"/>
          <p14:tracePt t="93924" x="5645150" y="3390900"/>
          <p14:tracePt t="93944" x="5638800" y="3390900"/>
          <p14:tracePt t="93968" x="5632450" y="3397250"/>
          <p14:tracePt t="93984" x="5626100" y="3397250"/>
          <p14:tracePt t="93996" x="5619750" y="3403600"/>
          <p14:tracePt t="94012" x="5613400" y="3403600"/>
          <p14:tracePt t="94020" x="5607050" y="3409950"/>
          <p14:tracePt t="94031" x="5600700" y="3409950"/>
          <p14:tracePt t="94031" x="5588000" y="3409950"/>
          <p14:tracePt t="94050" x="5581650" y="3416300"/>
          <p14:tracePt t="94050" x="5575300" y="3416300"/>
          <p14:tracePt t="94066" x="5568950" y="3416300"/>
          <p14:tracePt t="94066" x="5562600" y="3416300"/>
          <p14:tracePt t="94083" x="5556250" y="3416300"/>
          <p14:tracePt t="94083" x="5549900" y="3416300"/>
          <p14:tracePt t="94100" x="5543550" y="3416300"/>
          <p14:tracePt t="94100" x="5530850" y="3422650"/>
          <p14:tracePt t="94117" x="5524500" y="3422650"/>
          <p14:tracePt t="94131" x="5518150" y="3429000"/>
          <p14:tracePt t="94131" x="5511800" y="3429000"/>
          <p14:tracePt t="94150" x="5505450" y="3435350"/>
          <p14:tracePt t="94150" x="5499100" y="3435350"/>
          <p14:tracePt t="94150" x="5486400" y="3441700"/>
          <p14:tracePt t="94170" x="5480050" y="3448050"/>
          <p14:tracePt t="94170" x="5467350" y="3448050"/>
          <p14:tracePt t="94185" x="5454650" y="3454400"/>
          <p14:tracePt t="94185" x="5441950" y="3460750"/>
          <p14:tracePt t="94201" x="5429250" y="3460750"/>
          <p14:tracePt t="94201" x="5416550" y="3460750"/>
          <p14:tracePt t="94217" x="5397500" y="3460750"/>
          <p14:tracePt t="94217" x="5378450" y="3460750"/>
          <p14:tracePt t="94217" x="5365750" y="3460750"/>
          <p14:tracePt t="94236" x="5346700" y="3454400"/>
          <p14:tracePt t="94249" x="5321300" y="3454400"/>
          <p14:tracePt t="94249" x="5283200" y="3441700"/>
          <p14:tracePt t="94269" x="5270500" y="3429000"/>
          <p14:tracePt t="94269" x="5251450" y="3416300"/>
          <p14:tracePt t="94284" x="5232400" y="3403600"/>
          <p14:tracePt t="94284" x="5219700" y="3390900"/>
          <p14:tracePt t="94301" x="5200650" y="3378200"/>
          <p14:tracePt t="94301" x="5187950" y="3365500"/>
          <p14:tracePt t="94301" x="5175250" y="3346450"/>
          <p14:tracePt t="94320" x="5162550" y="3333750"/>
          <p14:tracePt t="94332" x="5156200" y="3321050"/>
          <p14:tracePt t="94332" x="5137150" y="3289300"/>
          <p14:tracePt t="94351" x="5130800" y="3276600"/>
          <p14:tracePt t="94351" x="5130800" y="3257550"/>
          <p14:tracePt t="94368" x="5130800" y="3238500"/>
          <p14:tracePt t="94368" x="5124450" y="3219450"/>
          <p14:tracePt t="94384" x="5124450" y="3200400"/>
          <p14:tracePt t="94384" x="5124450" y="3175000"/>
          <p14:tracePt t="94401" x="5124450" y="3155950"/>
          <p14:tracePt t="94401" x="5124450" y="3111500"/>
          <p14:tracePt t="94418" x="5124450" y="3092450"/>
          <p14:tracePt t="94418" x="5118100" y="3067050"/>
          <p14:tracePt t="94434" x="5118100" y="3054350"/>
          <p14:tracePt t="94434" x="5118100" y="3035300"/>
          <p14:tracePt t="94451" x="5118100" y="3022600"/>
          <p14:tracePt t="94451" x="5124450" y="2990850"/>
          <p14:tracePt t="94469" x="5124450" y="2978150"/>
          <p14:tracePt t="94469" x="5124450" y="2965450"/>
          <p14:tracePt t="94485" x="5130800" y="2959100"/>
          <p14:tracePt t="94485" x="5137150" y="2946400"/>
          <p14:tracePt t="94502" x="5143500" y="2933700"/>
          <p14:tracePt t="94502" x="5149850" y="2927350"/>
          <p14:tracePt t="94519" x="5162550" y="2914650"/>
          <p14:tracePt t="94519" x="5175250" y="2901950"/>
          <p14:tracePt t="94519" x="5187950" y="2895600"/>
          <p14:tracePt t="94536" x="5200650" y="2882900"/>
          <p14:tracePt t="94536" x="5213350" y="2876550"/>
          <p14:tracePt t="94552" x="5226050" y="2870200"/>
          <p14:tracePt t="94552" x="5238750" y="2857500"/>
          <p14:tracePt t="94570" x="5257800" y="2844800"/>
          <p14:tracePt t="94570" x="5276850" y="2838450"/>
          <p14:tracePt t="94585" x="5295900" y="2825750"/>
          <p14:tracePt t="94585" x="5314950" y="2819400"/>
          <p14:tracePt t="94601" x="5334000" y="2813050"/>
          <p14:tracePt t="94601" x="5353050" y="2806700"/>
          <p14:tracePt t="94601" x="5378450" y="2800350"/>
          <p14:tracePt t="94621" x="5397500" y="2794000"/>
          <p14:tracePt t="94633" x="5422900" y="2794000"/>
          <p14:tracePt t="94633" x="5467350" y="2787650"/>
          <p14:tracePt t="94652" x="5492750" y="2787650"/>
          <p14:tracePt t="94652" x="5518150" y="2787650"/>
          <p14:tracePt t="94669" x="5537200" y="2787650"/>
          <p14:tracePt t="94669" x="5568950" y="2794000"/>
          <p14:tracePt t="94686" x="5588000" y="2800350"/>
          <p14:tracePt t="94686" x="5613400" y="2806700"/>
          <p14:tracePt t="94686" x="5638800" y="2813050"/>
          <p14:tracePt t="94705" x="5657850" y="2825750"/>
          <p14:tracePt t="94705" x="5683250" y="2832100"/>
          <p14:tracePt t="94719" x="5702300" y="2844800"/>
          <p14:tracePt t="94719" x="5721350" y="2851150"/>
          <p14:tracePt t="94735" x="5740400" y="2857500"/>
          <p14:tracePt t="94735" x="5759450" y="2870200"/>
          <p14:tracePt t="94752" x="5778500" y="2876550"/>
          <p14:tracePt t="94752" x="5810250" y="2895600"/>
          <p14:tracePt t="94770" x="5822950" y="2914650"/>
          <p14:tracePt t="94770" x="5835650" y="2927350"/>
          <p14:tracePt t="94786" x="5848350" y="2946400"/>
          <p14:tracePt t="94786" x="5861050" y="2965450"/>
          <p14:tracePt t="94802" x="5873750" y="2984500"/>
          <p14:tracePt t="94802" x="5886450" y="3003550"/>
          <p14:tracePt t="94820" x="5899150" y="3022600"/>
          <p14:tracePt t="94820" x="5918200" y="3060700"/>
          <p14:tracePt t="94836" x="5924550" y="3079750"/>
          <p14:tracePt t="94836" x="5930900" y="3098800"/>
          <p14:tracePt t="94853" x="5937250" y="3117850"/>
          <p14:tracePt t="94853" x="5937250" y="3130550"/>
          <p14:tracePt t="94870" x="5943600" y="3149600"/>
          <p14:tracePt t="94870" x="5943600" y="3162300"/>
          <p14:tracePt t="94870" x="5937250" y="3175000"/>
          <p14:tracePt t="94888" x="5930900" y="3187700"/>
          <p14:tracePt t="94901" x="5924550" y="3206750"/>
          <p14:tracePt t="94901" x="5911850" y="3232150"/>
          <p14:tracePt t="94921" x="5905500" y="3251200"/>
          <p14:tracePt t="94921" x="5892800" y="3263900"/>
          <p14:tracePt t="94937" x="5880100" y="3282950"/>
          <p14:tracePt t="94937" x="5867400" y="3295650"/>
          <p14:tracePt t="94953" x="5854700" y="3308350"/>
          <p14:tracePt t="94953" x="5842000" y="3321050"/>
          <p14:tracePt t="94953" x="5822950" y="3333750"/>
          <p14:tracePt t="94973" x="5810250" y="3346450"/>
          <p14:tracePt t="94984" x="5791200" y="3359150"/>
          <p14:tracePt t="94984" x="5778500" y="3371850"/>
          <p14:tracePt t="94984" x="5759450" y="3384550"/>
          <p14:tracePt t="95005" x="5740400" y="3390900"/>
          <p14:tracePt t="95005" x="5721350" y="3403600"/>
          <p14:tracePt t="95020" x="5702300" y="3416300"/>
          <p14:tracePt t="95020" x="5676900" y="3429000"/>
          <p14:tracePt t="95036" x="5657850" y="3435350"/>
          <p14:tracePt t="95036" x="5632450" y="3448050"/>
          <p14:tracePt t="95053" x="5607050" y="3454400"/>
          <p14:tracePt t="95053" x="5562600" y="3467100"/>
          <p14:tracePt t="95070" x="5537200" y="3467100"/>
          <p14:tracePt t="95070" x="5511800" y="3473450"/>
          <p14:tracePt t="95087" x="5486400" y="3473450"/>
          <p14:tracePt t="95087" x="5467350" y="3467100"/>
          <p14:tracePt t="95103" x="5441950" y="3467100"/>
          <p14:tracePt t="95103" x="5416550" y="3460750"/>
          <p14:tracePt t="95120" x="5391150" y="3454400"/>
          <p14:tracePt t="95120" x="5346700" y="3448050"/>
          <p14:tracePt t="95137" x="5327650" y="3441700"/>
          <p14:tracePt t="95137" x="5302250" y="3435350"/>
          <p14:tracePt t="95154" x="5283200" y="3429000"/>
          <p14:tracePt t="95154" x="5257800" y="3422650"/>
          <p14:tracePt t="95171" x="5238750" y="3416300"/>
          <p14:tracePt t="95171" x="5219700" y="3409950"/>
          <p14:tracePt t="95171" x="5207000" y="3403600"/>
          <p14:tracePt t="95189" x="5194300" y="3390900"/>
          <p14:tracePt t="95189" x="5175250" y="3384550"/>
          <p14:tracePt t="95206" x="5162550" y="3371850"/>
          <p14:tracePt t="95206" x="5156200" y="3365500"/>
          <p14:tracePt t="95221" x="5143500" y="3352800"/>
          <p14:tracePt t="95221" x="5137150" y="3346450"/>
          <p14:tracePt t="95237" x="5130800" y="3340100"/>
          <p14:tracePt t="95237" x="5124450" y="3327400"/>
          <p14:tracePt t="95237" x="5118100" y="3327400"/>
          <p14:tracePt t="95257" x="5111750" y="3321050"/>
          <p14:tracePt t="95269" x="5105400" y="3314700"/>
          <p14:tracePt t="95286" x="5099050" y="3314700"/>
          <p14:tracePt t="95286" x="5092700" y="3314700"/>
          <p14:tracePt t="95304" x="5086350" y="3321050"/>
          <p14:tracePt t="95324" x="5086350" y="3327400"/>
          <p14:tracePt t="95364" x="5086350" y="3333750"/>
          <p14:tracePt t="95384" x="5080000" y="3333750"/>
          <p14:tracePt t="95400" x="5073650" y="3340100"/>
          <p14:tracePt t="95416" x="5067300" y="3346450"/>
          <p14:tracePt t="95424" x="5060950" y="3346450"/>
          <p14:tracePt t="95436" x="5054600" y="3346450"/>
          <p14:tracePt t="95436" x="5048250" y="3352800"/>
          <p14:tracePt t="95455" x="5041900" y="3352800"/>
          <p14:tracePt t="95470" x="5035550" y="3359150"/>
          <p14:tracePt t="95470" x="5022850" y="3359150"/>
          <p14:tracePt t="95489" x="5016500" y="3365500"/>
          <p14:tracePt t="95504" x="5010150" y="3371850"/>
          <p14:tracePt t="95504" x="5003800" y="3371850"/>
          <p14:tracePt t="95522" x="4997450" y="3371850"/>
          <p14:tracePt t="95522" x="4991100" y="3378200"/>
          <p14:tracePt t="95538" x="4978400" y="3378200"/>
          <p14:tracePt t="95538" x="4972050" y="3384550"/>
          <p14:tracePt t="95538" x="4959350" y="3384550"/>
          <p14:tracePt t="95557" x="4953000" y="3384550"/>
          <p14:tracePt t="95570" x="4946650" y="3384550"/>
          <p14:tracePt t="95570" x="4927600" y="3384550"/>
          <p14:tracePt t="95589" x="4921250" y="3384550"/>
          <p14:tracePt t="95589" x="4914900" y="3384550"/>
          <p14:tracePt t="95605" x="4908550" y="3384550"/>
          <p14:tracePt t="95605" x="4902200" y="3378200"/>
          <p14:tracePt t="95622" x="4889500" y="3378200"/>
          <p14:tracePt t="95622" x="4883150" y="3371850"/>
          <p14:tracePt t="95622" x="4876800" y="3365500"/>
          <p14:tracePt t="95641" x="4870450" y="3359150"/>
          <p14:tracePt t="95657" x="4864100" y="3359150"/>
          <p14:tracePt t="95657" x="4864100" y="3352800"/>
          <p14:tracePt t="95672" x="4864100" y="3346450"/>
          <p14:tracePt t="95672" x="4864100" y="3340100"/>
          <p14:tracePt t="95689" x="4864100" y="3333750"/>
          <p14:tracePt t="95689" x="4864100" y="3321050"/>
          <p14:tracePt t="95689" x="4870450" y="3314700"/>
          <p14:tracePt t="95708" x="4870450" y="3302000"/>
          <p14:tracePt t="95720" x="4870450" y="3289300"/>
          <p14:tracePt t="95720" x="4876800" y="3263900"/>
          <p14:tracePt t="95739" x="4876800" y="3251200"/>
          <p14:tracePt t="95739" x="4883150" y="3238500"/>
          <p14:tracePt t="95755" x="4883150" y="3225800"/>
          <p14:tracePt t="95755" x="4883150" y="3213100"/>
          <p14:tracePt t="95773" x="4889500" y="3200400"/>
          <p14:tracePt t="95773" x="4895850" y="3175000"/>
          <p14:tracePt t="95789" x="4902200" y="3162300"/>
          <p14:tracePt t="95789" x="4908550" y="3149600"/>
          <p14:tracePt t="95806" x="4908550" y="3136900"/>
          <p14:tracePt t="95806" x="4914900" y="3124200"/>
          <p14:tracePt t="95822" x="4921250" y="3111500"/>
          <p14:tracePt t="95822" x="4927600" y="3098800"/>
          <p14:tracePt t="95839" x="4933950" y="3086100"/>
          <p14:tracePt t="95839" x="4946650" y="3067050"/>
          <p14:tracePt t="95857" x="4953000" y="3054350"/>
          <p14:tracePt t="95857" x="4959350" y="3041650"/>
          <p14:tracePt t="95873" x="4965700" y="3035300"/>
          <p14:tracePt t="95873" x="4965700" y="3028950"/>
          <p14:tracePt t="95890" x="4972050" y="3022600"/>
          <p14:tracePt t="95890" x="4978400" y="3016250"/>
          <p14:tracePt t="95890" x="4978400" y="3009900"/>
          <p14:tracePt t="95909" x="4991100" y="2997200"/>
          <p14:tracePt t="95924" x="4997450" y="2990850"/>
          <p14:tracePt t="95941" x="5003800" y="2984500"/>
          <p14:tracePt t="95941" x="5010150" y="2978150"/>
          <p14:tracePt t="95957" x="5016500" y="2971800"/>
          <p14:tracePt t="95957" x="5022850" y="2965450"/>
          <p14:tracePt t="95973" x="5029200" y="2959100"/>
          <p14:tracePt t="95973" x="5041900" y="2952750"/>
          <p14:tracePt t="95990" x="5048250" y="2946400"/>
          <p14:tracePt t="95990" x="5054600" y="2933700"/>
          <p14:tracePt t="95990" x="5067300" y="2927350"/>
          <p14:tracePt t="96009" x="5080000" y="2921000"/>
          <p14:tracePt t="96021" x="5092700" y="2914650"/>
          <p14:tracePt t="96021" x="5118100" y="2901950"/>
          <p14:tracePt t="96040" x="5137150" y="2895600"/>
          <p14:tracePt t="96040" x="5156200" y="2882900"/>
          <p14:tracePt t="96057" x="5168900" y="2882900"/>
          <p14:tracePt t="96057" x="5187950" y="2876550"/>
          <p14:tracePt t="96073" x="5207000" y="2876550"/>
          <p14:tracePt t="96073" x="5251450" y="2876550"/>
          <p14:tracePt t="96090" x="5276850" y="2876550"/>
          <p14:tracePt t="96090" x="5295900" y="2876550"/>
          <p14:tracePt t="96107" x="5321300" y="2882900"/>
          <p14:tracePt t="96107" x="5340350" y="2882900"/>
          <p14:tracePt t="96123" x="5365750" y="2889250"/>
          <p14:tracePt t="96123" x="5416550" y="2901950"/>
          <p14:tracePt t="96141" x="5435600" y="2908300"/>
          <p14:tracePt t="96141" x="5461000" y="2908300"/>
          <p14:tracePt t="96157" x="5486400" y="2921000"/>
          <p14:tracePt t="96157" x="5505450" y="2927350"/>
          <p14:tracePt t="96174" x="5524500" y="2933700"/>
          <p14:tracePt t="96174" x="5543550" y="2946400"/>
          <p14:tracePt t="96190" x="5562600" y="2952750"/>
          <p14:tracePt t="96190" x="5581650" y="2965450"/>
          <p14:tracePt t="96190" x="5594350" y="2978150"/>
          <p14:tracePt t="96210" x="5613400" y="2990850"/>
          <p14:tracePt t="96210" x="5626100" y="2997200"/>
          <p14:tracePt t="96225" x="5638800" y="3009900"/>
          <p14:tracePt t="96225" x="5657850" y="3022600"/>
          <p14:tracePt t="96241" x="5670550" y="3035300"/>
          <p14:tracePt t="96241" x="5683250" y="3048000"/>
          <p14:tracePt t="96258" x="5689600" y="3054350"/>
          <p14:tracePt t="96258" x="5702300" y="3067050"/>
          <p14:tracePt t="96274" x="5708650" y="3073400"/>
          <p14:tracePt t="96274" x="5715000" y="3086100"/>
          <p14:tracePt t="96274" x="5715000" y="3092450"/>
          <p14:tracePt t="96293" x="5721350" y="3098800"/>
          <p14:tracePt t="96306" x="5727700" y="3105150"/>
          <p14:tracePt t="96306" x="5727700" y="3117850"/>
          <p14:tracePt t="96325" x="5727700" y="3124200"/>
          <p14:tracePt t="96325" x="5727700" y="3130550"/>
          <p14:tracePt t="96341" x="5727700" y="3143250"/>
          <p14:tracePt t="96341" x="5727700" y="3149600"/>
          <p14:tracePt t="96358" x="5721350" y="3155950"/>
          <p14:tracePt t="96358" x="5721350" y="3162300"/>
          <p14:tracePt t="96358" x="5721350" y="3168650"/>
          <p14:tracePt t="96377" x="5715000" y="3175000"/>
          <p14:tracePt t="96390" x="5708650" y="3181350"/>
          <p14:tracePt t="96390" x="5708650" y="3187700"/>
          <p14:tracePt t="96408" x="5702300" y="3194050"/>
          <p14:tracePt t="96423" x="5695950" y="3206750"/>
          <p14:tracePt t="96439" x="5689600" y="3213100"/>
          <p14:tracePt t="96439" x="5683250" y="3219450"/>
          <p14:tracePt t="96458" x="5676900" y="3219450"/>
          <p14:tracePt t="96458" x="5676900" y="3225800"/>
          <p14:tracePt t="96475" x="5670550" y="3232150"/>
          <p14:tracePt t="96475" x="5664200" y="3232150"/>
          <p14:tracePt t="96492" x="5657850" y="3238500"/>
          <p14:tracePt t="96492" x="5651500" y="3244850"/>
          <p14:tracePt t="96509" x="5645150" y="3251200"/>
          <p14:tracePt t="96509" x="5645150" y="3257550"/>
          <p14:tracePt t="96525" x="5638800" y="3263900"/>
          <p14:tracePt t="96525" x="5632450" y="3270250"/>
          <p14:tracePt t="96542" x="5626100" y="3276600"/>
          <p14:tracePt t="96542" x="5619750" y="3282950"/>
          <p14:tracePt t="96558" x="5613400" y="3282950"/>
          <p14:tracePt t="96558" x="5607050" y="3289300"/>
          <p14:tracePt t="96558" x="5600700" y="3295650"/>
          <p14:tracePt t="96577" x="5594350" y="3302000"/>
          <p14:tracePt t="96590" x="5588000" y="3308350"/>
          <p14:tracePt t="96607" x="5581650" y="3308350"/>
          <p14:tracePt t="96653" x="5575300" y="3314700"/>
          <p14:tracePt t="96676" x="5568950" y="3314700"/>
          <p14:tracePt t="96688" x="5562600" y="3314700"/>
          <p14:tracePt t="96704" x="5556250" y="3314700"/>
          <p14:tracePt t="96728" x="5562600" y="3321050"/>
          <p14:tracePt t="96748" x="5562600" y="3314700"/>
          <p14:tracePt t="96796" x="5568950" y="3308350"/>
          <p14:tracePt t="96832" x="5568950" y="3314700"/>
          <p14:tracePt t="96848" x="5575300" y="3321050"/>
          <p14:tracePt t="96869" x="5575300" y="3327400"/>
          <p14:tracePt t="96936" x="5575300" y="3333750"/>
          <p14:tracePt t="96952" x="5575300" y="3340100"/>
          <p14:tracePt t="96969" x="5568950" y="3346450"/>
          <p14:tracePt t="96977" x="5568950" y="3359150"/>
          <p14:tracePt t="96991" x="5562600" y="3365500"/>
          <p14:tracePt t="96991" x="5556250" y="3371850"/>
          <p14:tracePt t="96991" x="5556250" y="3378200"/>
          <p14:tracePt t="97013" x="5549900" y="3384550"/>
          <p14:tracePt t="97025" x="5537200" y="3390900"/>
          <p14:tracePt t="97025" x="5518150" y="3403600"/>
          <p14:tracePt t="97045" x="5511800" y="3416300"/>
          <p14:tracePt t="97045" x="5499100" y="3422650"/>
          <p14:tracePt t="97060" x="5486400" y="3429000"/>
          <p14:tracePt t="97060" x="5473700" y="3429000"/>
          <p14:tracePt t="97077" x="5467350" y="3435350"/>
          <p14:tracePt t="97077" x="5454650" y="3441700"/>
          <p14:tracePt t="97094" x="5448300" y="3448050"/>
          <p14:tracePt t="97094" x="5422900" y="3460750"/>
          <p14:tracePt t="97111" x="5410200" y="3460750"/>
          <p14:tracePt t="97111" x="5397500" y="3467100"/>
          <p14:tracePt t="97127" x="5384800" y="3473450"/>
          <p14:tracePt t="97127" x="5365750" y="3473450"/>
          <p14:tracePt t="97144" x="5346700" y="3473450"/>
          <p14:tracePt t="97144" x="5327650" y="3473450"/>
          <p14:tracePt t="97160" x="5314950" y="3473450"/>
          <p14:tracePt t="97160" x="5270500" y="3467100"/>
          <p14:tracePt t="97178" x="5251450" y="3460750"/>
          <p14:tracePt t="97178" x="5232400" y="3454400"/>
          <p14:tracePt t="97194" x="5213350" y="3441700"/>
          <p14:tracePt t="97194" x="5200650" y="3435350"/>
          <p14:tracePt t="97212" x="5181600" y="3429000"/>
          <p14:tracePt t="97212" x="5162550" y="3416300"/>
          <p14:tracePt t="97212" x="5149850" y="3397250"/>
          <p14:tracePt t="97230" x="5137150" y="3384550"/>
          <p14:tracePt t="97230" x="5124450" y="3371850"/>
          <p14:tracePt t="97245" x="5111750" y="3352800"/>
          <p14:tracePt t="97245" x="5099050" y="3340100"/>
          <p14:tracePt t="97261" x="5086350" y="3321050"/>
          <p14:tracePt t="97261" x="5080000" y="3302000"/>
          <p14:tracePt t="97278" x="5067300" y="3282950"/>
          <p14:tracePt t="97278" x="5060950" y="3263900"/>
          <p14:tracePt t="97278" x="5054600" y="3244850"/>
          <p14:tracePt t="97297" x="5048250" y="3225800"/>
          <p14:tracePt t="97309" x="5041900" y="3206750"/>
          <p14:tracePt t="97309" x="5041900" y="3175000"/>
          <p14:tracePt t="97330" x="5041900" y="3155950"/>
          <p14:tracePt t="97330" x="5048250" y="3136900"/>
          <p14:tracePt t="97345" x="5048250" y="3117850"/>
          <p14:tracePt t="97345" x="5054600" y="3105150"/>
          <p14:tracePt t="97361" x="5060950" y="3086100"/>
          <p14:tracePt t="97361" x="5067300" y="3067050"/>
          <p14:tracePt t="97378" x="5080000" y="3048000"/>
          <p14:tracePt t="97378" x="5086350" y="3028950"/>
          <p14:tracePt t="97378" x="5099050" y="3022600"/>
          <p14:tracePt t="97397" x="5105400" y="3003550"/>
          <p14:tracePt t="97397" x="5111750" y="2990850"/>
          <p14:tracePt t="97411" x="5118100" y="2984500"/>
          <p14:tracePt t="97411" x="5124450" y="2971800"/>
          <p14:tracePt t="97428" x="5137150" y="2965450"/>
          <p14:tracePt t="97428" x="5143500" y="2952750"/>
          <p14:tracePt t="97445" x="5156200" y="2946400"/>
          <p14:tracePt t="97445" x="5187950" y="2933700"/>
          <p14:tracePt t="97461" x="5200650" y="2933700"/>
          <p14:tracePt t="97461" x="5213350" y="2927350"/>
          <p14:tracePt t="97478" x="5232400" y="2927350"/>
          <p14:tracePt t="97478" x="5251450" y="2921000"/>
          <p14:tracePt t="97495" x="5276850" y="2921000"/>
          <p14:tracePt t="97495" x="5295900" y="2921000"/>
          <p14:tracePt t="97512" x="5321300" y="2921000"/>
          <p14:tracePt t="97512" x="5365750" y="2921000"/>
          <p14:tracePt t="97529" x="5391150" y="2927350"/>
          <p14:tracePt t="97529" x="5410200" y="2933700"/>
          <p14:tracePt t="97545" x="5429250" y="2940050"/>
          <p14:tracePt t="97545" x="5454650" y="2940050"/>
          <p14:tracePt t="97562" x="5473700" y="2946400"/>
          <p14:tracePt t="97562" x="5492750" y="2952750"/>
          <p14:tracePt t="97562" x="5518150" y="2959100"/>
          <p14:tracePt t="97581" x="5537200" y="2965450"/>
          <p14:tracePt t="97594" x="5556250" y="2971800"/>
          <p14:tracePt t="97594" x="5594350" y="2990850"/>
          <p14:tracePt t="97613" x="5607050" y="3003550"/>
          <p14:tracePt t="97613" x="5626100" y="3016250"/>
          <p14:tracePt t="97629" x="5638800" y="3022600"/>
          <p14:tracePt t="97629" x="5651500" y="3041650"/>
          <p14:tracePt t="97646" x="5657850" y="3048000"/>
          <p14:tracePt t="97646" x="5670550" y="3060700"/>
          <p14:tracePt t="97662" x="5676900" y="3073400"/>
          <p14:tracePt t="97662" x="5683250" y="3092450"/>
          <p14:tracePt t="97662" x="5683250" y="3105150"/>
          <p14:tracePt t="97681" x="5683250" y="3117850"/>
          <p14:tracePt t="97694" x="5683250" y="3130550"/>
          <p14:tracePt t="97694" x="5683250" y="3149600"/>
          <p14:tracePt t="97713" x="5676900" y="3162300"/>
          <p14:tracePt t="97713" x="5676900" y="3175000"/>
          <p14:tracePt t="97729" x="5670550" y="3181350"/>
          <p14:tracePt t="97729" x="5664200" y="3187700"/>
          <p14:tracePt t="97746" x="5657850" y="3194050"/>
          <p14:tracePt t="97746" x="5651500" y="3200400"/>
          <p14:tracePt t="97762" x="5645150" y="3213100"/>
          <p14:tracePt t="97778" x="5638800" y="3213100"/>
          <p14:tracePt t="97794" x="5626100" y="3213100"/>
          <p14:tracePt t="97811" x="5619750" y="3206750"/>
          <p14:tracePt t="97844" x="5613400" y="3206750"/>
          <p14:tracePt t="97876" x="5607050" y="3206750"/>
          <p14:tracePt t="97896" x="5600700" y="3206750"/>
          <p14:tracePt t="97921" x="5594350" y="3206750"/>
          <p14:tracePt t="97941" x="5588000" y="3213100"/>
          <p14:tracePt t="97996" x="5581650" y="3219450"/>
          <p14:tracePt t="98016" x="5575300" y="3225800"/>
          <p14:tracePt t="98040" x="5568950" y="3232150"/>
          <p14:tracePt t="98056" x="5568950" y="3238500"/>
          <p14:tracePt t="98069" x="5562600" y="3244850"/>
          <p14:tracePt t="98079" x="5562600" y="3251200"/>
          <p14:tracePt t="98095" x="5556250" y="3251200"/>
          <p14:tracePt t="98112" x="5549900" y="3257550"/>
          <p14:tracePt t="98129" x="5543550" y="3257550"/>
          <p14:tracePt t="98145" x="5537200" y="3263900"/>
          <p14:tracePt t="98162" x="5530850" y="3263900"/>
          <p14:tracePt t="98179" x="5524500" y="3270250"/>
          <p14:tracePt t="98196" x="5518150" y="3270250"/>
          <p14:tracePt t="98215" x="5511800" y="3270250"/>
          <p14:tracePt t="98229" x="5511800" y="3276600"/>
          <p14:tracePt t="98249" x="5505450" y="3276600"/>
          <p14:tracePt t="98565" x="5505450" y="3270250"/>
          <p14:tracePt t="98617" x="5511800" y="3263900"/>
          <p14:tracePt t="98889" x="5505450" y="3270250"/>
          <p14:tracePt t="98949" x="5505450" y="3263900"/>
          <p14:tracePt t="98969" x="5499100" y="3270250"/>
          <p14:tracePt t="99069" x="5505450" y="3276600"/>
          <p14:tracePt t="99081" x="5505450" y="3282950"/>
          <p14:tracePt t="99097" x="5505450" y="3289300"/>
          <p14:tracePt t="99105" x="5499100" y="3295650"/>
          <p14:tracePt t="99121" x="5492750" y="3295650"/>
          <p14:tracePt t="99157" x="5486400" y="3289300"/>
          <p14:tracePt t="99173" x="5486400" y="3282950"/>
          <p14:tracePt t="99181" x="5486400" y="3276600"/>
          <p14:tracePt t="99189" x="5480050" y="3263900"/>
          <p14:tracePt t="99200" x="5486400" y="3257550"/>
          <p14:tracePt t="99200" x="5486400" y="3251200"/>
          <p14:tracePt t="99219" x="5486400" y="3244850"/>
          <p14:tracePt t="99219" x="5492750" y="3232150"/>
          <p14:tracePt t="99235" x="5492750" y="3225800"/>
          <p14:tracePt t="99257" x="5499100" y="3219450"/>
          <p14:tracePt t="99270" x="5499100" y="3213100"/>
          <p14:tracePt t="99286" x="5499100" y="3219450"/>
          <p14:tracePt t="99336" x="5499100" y="3225800"/>
          <p14:tracePt t="99361" x="5505450" y="3232150"/>
          <p14:tracePt t="99397" x="5511800" y="3232150"/>
          <p14:tracePt t="99421" x="5518150" y="3238500"/>
          <p14:tracePt t="99437" x="5524500" y="3244850"/>
          <p14:tracePt t="99449" x="5530850" y="3244850"/>
          <p14:tracePt t="99465" x="5537200" y="3244850"/>
          <p14:tracePt t="99481" x="5543550" y="3238500"/>
          <p14:tracePt t="99497" x="5543550" y="3232150"/>
          <p14:tracePt t="99525" x="5549900" y="3238500"/>
          <p14:tracePt t="99653" x="5549900" y="3251200"/>
          <p14:tracePt t="99669" x="5549900" y="3257550"/>
          <p14:tracePt t="99677" x="5549900" y="3263900"/>
          <p14:tracePt t="99685" x="5549900" y="3270250"/>
          <p14:tracePt t="99685" x="5549900" y="3282950"/>
          <p14:tracePt t="99685" x="5549900" y="3289300"/>
          <p14:tracePt t="99706" x="5549900" y="3295650"/>
          <p14:tracePt t="99718" x="5549900" y="3302000"/>
          <p14:tracePt t="99718" x="5549900" y="3308350"/>
          <p14:tracePt t="99737" x="5549900" y="3321050"/>
          <p14:tracePt t="99751" x="5556250" y="3321050"/>
          <p14:tracePt t="99768" x="5562600" y="3321050"/>
          <p14:tracePt t="99768" x="5568950" y="3314700"/>
          <p14:tracePt t="99787" x="5575300" y="3308350"/>
          <p14:tracePt t="99787" x="5588000" y="3302000"/>
          <p14:tracePt t="99803" x="5594350" y="3295650"/>
          <p14:tracePt t="99803" x="5600700" y="3282950"/>
          <p14:tracePt t="99821" x="5613400" y="3276600"/>
          <p14:tracePt t="99821" x="5619750" y="3263900"/>
          <p14:tracePt t="99836" x="5632450" y="3257550"/>
          <p14:tracePt t="99836" x="5645150" y="3244850"/>
          <p14:tracePt t="99853" x="5651500" y="3238500"/>
          <p14:tracePt t="99853" x="5676900" y="3219450"/>
          <p14:tracePt t="99870" x="5695950" y="3213100"/>
          <p14:tracePt t="99870" x="5715000" y="3200400"/>
          <p14:tracePt t="99886" x="5734050" y="3194050"/>
          <p14:tracePt t="99886" x="5753100" y="3187700"/>
          <p14:tracePt t="99904" x="5784850" y="3187700"/>
          <p14:tracePt t="99904" x="5854700" y="3187700"/>
          <p14:tracePt t="99923" x="5899150" y="3194050"/>
          <p14:tracePt t="99923" x="5943600" y="3200400"/>
          <p14:tracePt t="99937" x="6000750" y="3213100"/>
          <p14:tracePt t="99937" x="6057900" y="3219450"/>
          <p14:tracePt t="99954" x="6121400" y="3232150"/>
          <p14:tracePt t="99954" x="6191250" y="3238500"/>
          <p14:tracePt t="99971" x="6254750" y="3244850"/>
          <p14:tracePt t="99971" x="6324600" y="3251200"/>
          <p14:tracePt t="99971" x="6394450" y="3257550"/>
          <p14:tracePt t="99989" x="6464300" y="3263900"/>
          <p14:tracePt t="100002" x="6527800" y="3270250"/>
          <p14:tracePt t="100002" x="6654800" y="3289300"/>
          <p14:tracePt t="100022" x="6718300" y="3302000"/>
          <p14:tracePt t="100022" x="6775450" y="3321050"/>
          <p14:tracePt t="100038" x="6838950" y="3333750"/>
          <p14:tracePt t="100038" x="6889750" y="3352800"/>
          <p14:tracePt t="100054" x="6946900" y="3371850"/>
          <p14:tracePt t="100054" x="7004050" y="3390900"/>
          <p14:tracePt t="100070" x="7054850" y="3409950"/>
          <p14:tracePt t="100070" x="7105650" y="3429000"/>
          <p14:tracePt t="100070" x="7150100" y="3435350"/>
          <p14:tracePt t="100090" x="7194550" y="3448050"/>
          <p14:tracePt t="100090" x="7239000" y="3460750"/>
          <p14:tracePt t="100104" x="7277100" y="3467100"/>
          <p14:tracePt t="100104" x="7308850" y="3473450"/>
          <p14:tracePt t="100122" x="7340600" y="3473450"/>
          <p14:tracePt t="100122" x="7366000" y="3473450"/>
          <p14:tracePt t="100137" x="7391400" y="3479800"/>
          <p14:tracePt t="100137" x="7416800" y="3479800"/>
          <p14:tracePt t="100154" x="7435850" y="3473450"/>
          <p14:tracePt t="100154" x="7454900" y="3473450"/>
          <p14:tracePt t="100171" x="7467600" y="3467100"/>
          <p14:tracePt t="100171" x="7473950" y="3467100"/>
          <p14:tracePt t="100188" x="7473950" y="3454400"/>
          <p14:tracePt t="100204" x="7473950" y="3448050"/>
          <p14:tracePt t="100220" x="7461250" y="3448050"/>
          <p14:tracePt t="100220" x="7461250" y="3441700"/>
          <p14:tracePt t="100238" x="7454900" y="3441700"/>
          <p14:tracePt t="100238" x="7448550" y="3441700"/>
          <p14:tracePt t="100255" x="7442200" y="3441700"/>
          <p14:tracePt t="100255" x="7435850" y="3441700"/>
          <p14:tracePt t="100272" x="7429500" y="3441700"/>
          <p14:tracePt t="100287" x="7423150" y="3441700"/>
          <p14:tracePt t="100287" x="7416800" y="3448050"/>
          <p14:tracePt t="100306" x="7410450" y="3454400"/>
          <p14:tracePt t="100306" x="7404100" y="3454400"/>
          <p14:tracePt t="100323" x="7397750" y="3460750"/>
          <p14:tracePt t="100323" x="7391400" y="3460750"/>
          <p14:tracePt t="100338" x="7385050" y="3467100"/>
          <p14:tracePt t="100338" x="7378700" y="3467100"/>
          <p14:tracePt t="100355" x="7372350" y="3473450"/>
          <p14:tracePt t="100355" x="7366000" y="3473450"/>
          <p14:tracePt t="100355" x="7359650" y="3479800"/>
          <p14:tracePt t="100375" x="7353300" y="3479800"/>
          <p14:tracePt t="100387" x="7346950" y="3479800"/>
          <p14:tracePt t="100387" x="7340600" y="3486150"/>
          <p14:tracePt t="100405" x="7334250" y="3486150"/>
          <p14:tracePt t="100420" x="7327900" y="3486150"/>
          <p14:tracePt t="100437" x="7315200" y="3479800"/>
          <p14:tracePt t="100454" x="7308850" y="3479800"/>
          <p14:tracePt t="100454" x="7296150" y="3473450"/>
          <p14:tracePt t="100472" x="7283450" y="3473450"/>
          <p14:tracePt t="100472" x="7277100" y="3473450"/>
          <p14:tracePt t="100489" x="7270750" y="3473450"/>
          <p14:tracePt t="100489" x="7258050" y="3473450"/>
          <p14:tracePt t="100505" x="7245350" y="3473450"/>
          <p14:tracePt t="100505" x="7226300" y="3473450"/>
          <p14:tracePt t="100522" x="7213600" y="3473450"/>
          <p14:tracePt t="100522" x="7200900" y="3473450"/>
          <p14:tracePt t="100539" x="7188200" y="3473450"/>
          <p14:tracePt t="100539" x="7175500" y="3473450"/>
          <p14:tracePt t="100556" x="7162800" y="3473450"/>
          <p14:tracePt t="100556" x="7150100" y="3467100"/>
          <p14:tracePt t="100573" x="7137400" y="3460750"/>
          <p14:tracePt t="100573" x="7112000" y="3441700"/>
          <p14:tracePt t="100590" x="7092950" y="3435350"/>
          <p14:tracePt t="100590" x="7080250" y="3422650"/>
          <p14:tracePt t="100606" x="7073900" y="3416300"/>
          <p14:tracePt t="100606" x="7061200" y="3403600"/>
          <p14:tracePt t="100623" x="7048500" y="3390900"/>
          <p14:tracePt t="100623" x="7042150" y="3378200"/>
          <p14:tracePt t="100639" x="7042150" y="3365500"/>
          <p14:tracePt t="100639" x="7035800" y="3352800"/>
          <p14:tracePt t="100639" x="7035800" y="3340100"/>
          <p14:tracePt t="100658" x="7035800" y="3321050"/>
          <p14:tracePt t="100671" x="7042150" y="3302000"/>
          <p14:tracePt t="100671" x="7054850" y="3257550"/>
          <p14:tracePt t="100691" x="7061200" y="3225800"/>
          <p14:tracePt t="100691" x="7073900" y="3200400"/>
          <p14:tracePt t="100707" x="7086600" y="3168650"/>
          <p14:tracePt t="100707" x="7092950" y="3143250"/>
          <p14:tracePt t="100723" x="7112000" y="3111500"/>
          <p14:tracePt t="100723" x="7124700" y="3079750"/>
          <p14:tracePt t="100723" x="7137400" y="3054350"/>
          <p14:tracePt t="100742" x="7156450" y="3022600"/>
          <p14:tracePt t="100755" x="7169150" y="2997200"/>
          <p14:tracePt t="100755" x="7207250" y="2952750"/>
          <p14:tracePt t="100773" x="7226300" y="2927350"/>
          <p14:tracePt t="100773" x="7251700" y="2908300"/>
          <p14:tracePt t="100790" x="7277100" y="2889250"/>
          <p14:tracePt t="100790" x="7302500" y="2870200"/>
          <p14:tracePt t="100806" x="7327900" y="2857500"/>
          <p14:tracePt t="100806" x="7391400" y="2838450"/>
          <p14:tracePt t="100823" x="7423150" y="2832100"/>
          <p14:tracePt t="100823" x="7461250" y="2825750"/>
          <p14:tracePt t="100840" x="7493000" y="2825750"/>
          <p14:tracePt t="100840" x="7524750" y="2832100"/>
          <p14:tracePt t="100857" x="7562850" y="2838450"/>
          <p14:tracePt t="100857" x="7594600" y="2851150"/>
          <p14:tracePt t="100873" x="7626350" y="2857500"/>
          <p14:tracePt t="100873" x="7683500" y="2889250"/>
          <p14:tracePt t="100890" x="7715250" y="2908300"/>
          <p14:tracePt t="100890" x="7740650" y="2921000"/>
          <p14:tracePt t="100907" x="7766050" y="2946400"/>
          <p14:tracePt t="100907" x="7791450" y="2965450"/>
          <p14:tracePt t="100924" x="7816850" y="2990850"/>
          <p14:tracePt t="100924" x="7835900" y="3016250"/>
          <p14:tracePt t="100924" x="7861300" y="3041650"/>
          <p14:tracePt t="100943" x="7880350" y="3073400"/>
          <p14:tracePt t="100943" x="7893050" y="3098800"/>
          <p14:tracePt t="100958" x="7912100" y="3130550"/>
          <p14:tracePt t="100958" x="7924800" y="3155950"/>
          <p14:tracePt t="100974" x="7931150" y="3181350"/>
          <p14:tracePt t="100974" x="7943850" y="3206750"/>
          <p14:tracePt t="100991" x="7950200" y="3232150"/>
          <p14:tracePt t="100991" x="7956550" y="3257550"/>
          <p14:tracePt t="100991" x="7956550" y="3276600"/>
          <p14:tracePt t="101010" x="7962900" y="3302000"/>
          <p14:tracePt t="101022" x="7962900" y="3321050"/>
          <p14:tracePt t="101022" x="7956550" y="3333750"/>
          <p14:tracePt t="101041" x="7950200" y="3365500"/>
          <p14:tracePt t="101041" x="7937500" y="3378200"/>
          <p14:tracePt t="101058" x="7931150" y="3390900"/>
          <p14:tracePt t="101058" x="7918450" y="3403600"/>
          <p14:tracePt t="101075" x="7905750" y="3409950"/>
          <p14:tracePt t="101075" x="7886700" y="3416300"/>
          <p14:tracePt t="101091" x="7874000" y="3422650"/>
          <p14:tracePt t="101091" x="7861300" y="3429000"/>
          <p14:tracePt t="101091" x="7842250" y="3435350"/>
          <p14:tracePt t="101110" x="7829550" y="3435350"/>
          <p14:tracePt t="101110" x="7816850" y="3441700"/>
          <p14:tracePt t="101125" x="7797800" y="3441700"/>
          <p14:tracePt t="101125" x="7785100" y="3448050"/>
          <p14:tracePt t="101141" x="7772400" y="3448050"/>
          <p14:tracePt t="101141" x="7759700" y="3454400"/>
          <p14:tracePt t="101158" x="7747000" y="3454400"/>
          <p14:tracePt t="101158" x="7734300" y="3454400"/>
          <p14:tracePt t="101174" x="7721600" y="3460750"/>
          <p14:tracePt t="101174" x="7702550" y="3467100"/>
          <p14:tracePt t="101191" x="7689850" y="3467100"/>
          <p14:tracePt t="101191" x="7683500" y="3467100"/>
          <p14:tracePt t="101209" x="7677150" y="3467100"/>
          <p14:tracePt t="101209" x="7664450" y="3473450"/>
          <p14:tracePt t="101225" x="7658100" y="3473450"/>
          <p14:tracePt t="101225" x="7651750" y="3473450"/>
          <p14:tracePt t="101242" x="7645400" y="3479800"/>
          <p14:tracePt t="101242" x="7639050" y="3479800"/>
          <p14:tracePt t="101259" x="7632700" y="3486150"/>
          <p14:tracePt t="101259" x="7626350" y="3486150"/>
          <p14:tracePt t="101275" x="7620000" y="3492500"/>
          <p14:tracePt t="101290" x="7613650" y="3492500"/>
          <p14:tracePt t="101306" x="7607300" y="3498850"/>
          <p14:tracePt t="101326" x="7613650" y="3505200"/>
          <p14:tracePt t="101409" x="7607300" y="3511550"/>
          <p14:tracePt t="101437" x="7607300" y="3517900"/>
          <p14:tracePt t="101454" x="7600950" y="3524250"/>
          <p14:tracePt t="101470" x="7594600" y="3524250"/>
          <p14:tracePt t="101482" x="7588250" y="3530600"/>
          <p14:tracePt t="101497" x="7581900" y="3530600"/>
          <p14:tracePt t="101513" x="7575550" y="3530600"/>
          <p14:tracePt t="101537" x="7581900" y="3530600"/>
          <p14:tracePt t="101609" x="7588250" y="3530600"/>
          <p14:tracePt t="101633" x="7594600" y="3524250"/>
          <p14:tracePt t="101657" x="7594600" y="3517900"/>
          <p14:tracePt t="101678" x="7600950" y="3517900"/>
          <p14:tracePt t="101701" x="7607300" y="3517900"/>
          <p14:tracePt t="101717" x="7613650" y="3517900"/>
          <p14:tracePt t="101730" x="7620000" y="3524250"/>
          <p14:tracePt t="101754" x="7620000" y="3530600"/>
          <p14:tracePt t="101789" x="7620000" y="3536950"/>
          <p14:tracePt t="101805" x="7613650" y="3543300"/>
          <p14:tracePt t="101821" x="7613650" y="3556000"/>
          <p14:tracePt t="101837" x="7613650" y="3562350"/>
          <p14:tracePt t="101866" x="7607300" y="3568700"/>
          <p14:tracePt t="101881" x="7600950" y="3575050"/>
          <p14:tracePt t="101897" x="7600950" y="3568700"/>
          <p14:tracePt t="101950" x="7594600" y="3562350"/>
          <p14:tracePt t="101962" x="7594600" y="3556000"/>
          <p14:tracePt t="102002" x="7588250" y="3556000"/>
          <p14:tracePt t="102077" x="7581900" y="3562350"/>
          <p14:tracePt t="102137" x="7575550" y="3568700"/>
          <p14:tracePt t="102157" x="7569200" y="3568700"/>
          <p14:tracePt t="102173" x="7562850" y="3575050"/>
          <p14:tracePt t="102190" x="7556500" y="3575050"/>
          <p14:tracePt t="102202" x="7550150" y="3581400"/>
          <p14:tracePt t="102233" x="7550150" y="3575050"/>
          <p14:tracePt t="102285" x="7556500" y="3575050"/>
          <p14:tracePt t="102302" x="7562850" y="3575050"/>
          <p14:tracePt t="102322" x="7569200" y="3575050"/>
          <p14:tracePt t="102337" x="7569200" y="3568700"/>
          <p14:tracePt t="102354" x="7575550" y="3568700"/>
          <p14:tracePt t="102369" x="7581900" y="3568700"/>
          <p14:tracePt t="102382" x="7588250" y="3568700"/>
          <p14:tracePt t="102422" x="7594600" y="3562350"/>
          <p14:tracePt t="102457" x="7594600" y="3556000"/>
          <p14:tracePt t="102534" x="7600950" y="3556000"/>
          <p14:tracePt t="102557" x="7600950" y="3549650"/>
          <p14:tracePt t="102586" x="7607300" y="3543300"/>
          <p14:tracePt t="102609" x="7607300" y="3536950"/>
          <p14:tracePt t="102622" x="7613650" y="3536950"/>
          <p14:tracePt t="102662" x="7620000" y="3543300"/>
          <p14:tracePt t="102682" x="7620000" y="3549650"/>
          <p14:tracePt t="102706" x="7613650" y="3549650"/>
          <p14:tracePt t="102766" x="7607300" y="3549650"/>
          <p14:tracePt t="102810" x="7607300" y="3556000"/>
          <p14:tracePt t="102842" x="7607300" y="3562350"/>
          <p14:tracePt t="102909" x="7607300" y="3568700"/>
          <p14:tracePt t="102990" x="7600950" y="3562350"/>
          <p14:tracePt t="103041" x="7594600" y="3568700"/>
          <p14:tracePt t="103074" x="7594600" y="3575050"/>
          <p14:tracePt t="103090" x="7588250" y="3575050"/>
          <p14:tracePt t="103102" x="7581900" y="3575050"/>
          <p14:tracePt t="103118" x="7575550" y="3575050"/>
          <p14:tracePt t="103134" x="7562850" y="3575050"/>
          <p14:tracePt t="103150" x="7550150" y="3575050"/>
          <p14:tracePt t="103170" x="7543800" y="3575050"/>
          <p14:tracePt t="103186" x="7537450" y="3568700"/>
          <p14:tracePt t="103203" x="7531100" y="3562350"/>
          <p14:tracePt t="103213" x="7531100" y="3556000"/>
          <p14:tracePt t="103213" x="7524750" y="3549650"/>
          <p14:tracePt t="103232" x="7524750" y="3543300"/>
          <p14:tracePt t="103232" x="7524750" y="3536950"/>
          <p14:tracePt t="103249" x="7524750" y="3530600"/>
          <p14:tracePt t="103249" x="7518400" y="3517900"/>
          <p14:tracePt t="103265" x="7518400" y="3498850"/>
          <p14:tracePt t="103265" x="7518400" y="3467100"/>
          <p14:tracePt t="103282" x="7512050" y="3448050"/>
          <p14:tracePt t="103282" x="7512050" y="3429000"/>
          <p14:tracePt t="103299" x="7505700" y="3403600"/>
          <p14:tracePt t="103299" x="7499350" y="3378200"/>
          <p14:tracePt t="103315" x="7499350" y="3359150"/>
          <p14:tracePt t="103315" x="7493000" y="3327400"/>
          <p14:tracePt t="103332" x="7486650" y="3302000"/>
          <p14:tracePt t="103332" x="7486650" y="3276600"/>
          <p14:tracePt t="103332" x="7480300" y="3251200"/>
          <p14:tracePt t="103351" x="7480300" y="3232150"/>
          <p14:tracePt t="103364" x="7480300" y="3206750"/>
          <p14:tracePt t="103364" x="7486650" y="3168650"/>
          <p14:tracePt t="103383" x="7493000" y="3149600"/>
          <p14:tracePt t="103383" x="7499350" y="3130550"/>
          <p14:tracePt t="103399" x="7505700" y="3117850"/>
          <p14:tracePt t="103399" x="7518400" y="3105150"/>
          <p14:tracePt t="103416" x="7531100" y="3092450"/>
          <p14:tracePt t="103416" x="7543800" y="3079750"/>
          <p14:tracePt t="103416" x="7556500" y="3073400"/>
          <p14:tracePt t="103435" x="7569200" y="3067050"/>
          <p14:tracePt t="103447" x="7588250" y="3060700"/>
          <p14:tracePt t="103447" x="7626350" y="3048000"/>
          <p14:tracePt t="103466" x="7639050" y="3048000"/>
          <p14:tracePt t="103466" x="7658100" y="3048000"/>
          <p14:tracePt t="103483" x="7683500" y="3048000"/>
          <p14:tracePt t="103483" x="7702550" y="3048000"/>
          <p14:tracePt t="103499" x="7721600" y="3054350"/>
          <p14:tracePt t="103499" x="7740650" y="3060700"/>
          <p14:tracePt t="103499" x="7759700" y="3067050"/>
          <p14:tracePt t="103518" x="7778750" y="3079750"/>
          <p14:tracePt t="103518" x="7797800" y="3086100"/>
          <p14:tracePt t="103533" x="7810500" y="3098800"/>
          <p14:tracePt t="103533" x="7829550" y="3111500"/>
          <p14:tracePt t="103549" x="7842250" y="3124200"/>
          <p14:tracePt t="103549" x="7854950" y="3136900"/>
          <p14:tracePt t="103566" x="7861300" y="3149600"/>
          <p14:tracePt t="103566" x="7880350" y="3181350"/>
          <p14:tracePt t="103583" x="7886700" y="3200400"/>
          <p14:tracePt t="103583" x="7893050" y="3219450"/>
          <p14:tracePt t="103600" x="7899400" y="3232150"/>
          <p14:tracePt t="103600" x="7899400" y="3251200"/>
          <p14:tracePt t="103616" x="7905750" y="3263900"/>
          <p14:tracePt t="103616" x="7905750" y="3282950"/>
          <p14:tracePt t="103633" x="7905750" y="3295650"/>
          <p14:tracePt t="103633" x="7899400" y="3321050"/>
          <p14:tracePt t="103651" x="7899400" y="3333750"/>
          <p14:tracePt t="103651" x="7893050" y="3340100"/>
          <p14:tracePt t="103667" x="7893050" y="3346450"/>
          <p14:tracePt t="103667" x="7886700" y="3359150"/>
          <p14:tracePt t="103684" x="7880350" y="3365500"/>
          <p14:tracePt t="103684" x="7880350" y="3371850"/>
          <p14:tracePt t="103684" x="7874000" y="3378200"/>
          <p14:tracePt t="103702" x="7867650" y="3384550"/>
          <p14:tracePt t="103715" x="7867650" y="3390900"/>
          <p14:tracePt t="103715" x="7854950" y="3403600"/>
          <p14:tracePt t="103735" x="7854950" y="3409950"/>
          <p14:tracePt t="103735" x="7848600" y="3416300"/>
          <p14:tracePt t="103751" x="7842250" y="3422650"/>
          <p14:tracePt t="103765" x="7835900" y="3429000"/>
          <p14:tracePt t="103782" x="7829550" y="3435350"/>
          <p14:tracePt t="103798" x="7823200" y="3441700"/>
          <p14:tracePt t="103798" x="7816850" y="3441700"/>
          <p14:tracePt t="103818" x="7810500" y="3448050"/>
          <p14:tracePt t="103832" x="7804150" y="3448050"/>
          <p14:tracePt t="103832" x="7797800" y="3448050"/>
          <p14:tracePt t="103851" x="7791450" y="3454400"/>
          <p14:tracePt t="103865" x="7785100" y="3454400"/>
          <p14:tracePt t="103882" x="7785100" y="3460750"/>
          <p14:tracePt t="103899" x="7772400" y="3454400"/>
          <p14:tracePt t="103916" x="7766050" y="3454400"/>
          <p14:tracePt t="103938" x="7759700" y="3454400"/>
          <p14:tracePt t="103958" x="7759700" y="3448050"/>
          <p14:tracePt t="103974" x="7753350" y="3448050"/>
          <p14:tracePt t="103990" x="7740650" y="3448050"/>
          <p14:tracePt t="104002" x="7734300" y="3454400"/>
          <p14:tracePt t="104018" x="7727950" y="3454400"/>
          <p14:tracePt t="104034" x="7721600" y="3454400"/>
          <p14:tracePt t="104050" x="7715250" y="3454400"/>
          <p14:tracePt t="104066" x="7708900" y="3454400"/>
          <p14:tracePt t="104083" x="7702550" y="3454400"/>
          <p14:tracePt t="104099" x="7696200" y="3454400"/>
          <p14:tracePt t="104099" x="7689850" y="3454400"/>
          <p14:tracePt t="104119" x="7677150" y="3454400"/>
          <p14:tracePt t="104133" x="7677150" y="3460750"/>
          <p14:tracePt t="104133" x="7670800" y="3460750"/>
          <p14:tracePt t="104152" x="7664450" y="3460750"/>
          <p14:tracePt t="104152" x="7658100" y="3467100"/>
          <p14:tracePt t="104170" x="7645400" y="3473450"/>
          <p14:tracePt t="104170" x="7639050" y="3473450"/>
          <p14:tracePt t="104185" x="7632700" y="3479800"/>
          <p14:tracePt t="104200" x="7626350" y="3486150"/>
          <p14:tracePt t="104290" x="7620000" y="3492500"/>
          <p14:tracePt t="104302" x="7620000" y="3498850"/>
          <p14:tracePt t="104318" x="7613650" y="3498850"/>
          <p14:tracePt t="104333" x="7607300" y="3498850"/>
          <p14:tracePt t="104358" x="7600950" y="3498850"/>
          <p14:tracePt t="104378" x="7594600" y="3492500"/>
          <p14:tracePt t="104410" x="7588250" y="3492500"/>
          <p14:tracePt t="104422" x="7581900" y="3492500"/>
          <p14:tracePt t="104438" x="7575550" y="3498850"/>
          <p14:tracePt t="104446" x="7562850" y="3498850"/>
          <p14:tracePt t="104455" x="7550150" y="3498850"/>
          <p14:tracePt t="104467" x="7531100" y="3492500"/>
          <p14:tracePt t="104467" x="7493000" y="3479800"/>
          <p14:tracePt t="104486" x="7467600" y="3473450"/>
          <p14:tracePt t="104486" x="7442200" y="3460750"/>
          <p14:tracePt t="104503" x="7416800" y="3448050"/>
          <p14:tracePt t="104503" x="7391400" y="3429000"/>
          <p14:tracePt t="104520" x="7366000" y="3416300"/>
          <p14:tracePt t="104520" x="7346950" y="3403600"/>
          <p14:tracePt t="104520" x="7327900" y="3384550"/>
          <p14:tracePt t="104538" x="7315200" y="3365500"/>
          <p14:tracePt t="104538" x="7302500" y="3346450"/>
          <p14:tracePt t="104553" x="7289800" y="3327400"/>
          <p14:tracePt t="104553" x="7283450" y="3308350"/>
          <p14:tracePt t="104571" x="7283450" y="3282950"/>
          <p14:tracePt t="104571" x="7283450" y="3263900"/>
          <p14:tracePt t="104587" x="7283450" y="3238500"/>
          <p14:tracePt t="104587" x="7296150" y="3206750"/>
          <p14:tracePt t="104603" x="7302500" y="3194050"/>
          <p14:tracePt t="104603" x="7315200" y="3187700"/>
          <p14:tracePt t="104620" x="7321550" y="3175000"/>
          <p14:tracePt t="104620" x="7340600" y="3168650"/>
          <p14:tracePt t="104637" x="7353300" y="3162300"/>
          <p14:tracePt t="104637" x="7366000" y="3155950"/>
          <p14:tracePt t="104653" x="7372350" y="3143250"/>
          <p14:tracePt t="104653" x="7397750" y="3124200"/>
          <p14:tracePt t="104672" x="7410450" y="3117850"/>
          <p14:tracePt t="104672" x="7416800" y="3105150"/>
          <p14:tracePt t="104687" x="7423150" y="3098800"/>
          <p14:tracePt t="104687" x="7429500" y="3092450"/>
          <p14:tracePt t="104704" x="7435850" y="3086100"/>
          <p14:tracePt t="104704" x="7442200" y="3079750"/>
          <p14:tracePt t="104704" x="7448550" y="3073400"/>
          <p14:tracePt t="104723" x="7461250" y="3073400"/>
          <p14:tracePt t="104735" x="7467600" y="3067050"/>
          <p14:tracePt t="104735" x="7486650" y="3060700"/>
          <p14:tracePt t="104755" x="7499350" y="3060700"/>
          <p14:tracePt t="104755" x="7512050" y="3067050"/>
          <p14:tracePt t="104771" x="7524750" y="3067050"/>
          <p14:tracePt t="104771" x="7537450" y="3067050"/>
          <p14:tracePt t="104787" x="7550150" y="3073400"/>
          <p14:tracePt t="104787" x="7562850" y="3079750"/>
          <p14:tracePt t="104804" x="7581900" y="3079750"/>
          <p14:tracePt t="104804" x="7594600" y="3086100"/>
          <p14:tracePt t="104804" x="7613650" y="3086100"/>
          <p14:tracePt t="104823" x="7626350" y="3098800"/>
          <p14:tracePt t="104835" x="7639050" y="3098800"/>
          <p14:tracePt t="104835" x="7670800" y="3111500"/>
          <p14:tracePt t="104854" x="7677150" y="3124200"/>
          <p14:tracePt t="104854" x="7689850" y="3130550"/>
          <p14:tracePt t="104871" x="7702550" y="3143250"/>
          <p14:tracePt t="104871" x="7708900" y="3155950"/>
          <p14:tracePt t="104887" x="7721600" y="3168650"/>
          <p14:tracePt t="104887" x="7740650" y="3206750"/>
          <p14:tracePt t="104904" x="7747000" y="3225800"/>
          <p14:tracePt t="104904" x="7759700" y="3238500"/>
          <p14:tracePt t="104922" x="7759700" y="3257550"/>
          <p14:tracePt t="104922" x="7766050" y="3282950"/>
          <p14:tracePt t="104938" x="7772400" y="3295650"/>
          <p14:tracePt t="104938" x="7772400" y="3314700"/>
          <p14:tracePt t="104955" x="7772400" y="3327400"/>
          <p14:tracePt t="104955" x="7766050" y="3359150"/>
          <p14:tracePt t="104972" x="7759700" y="3371850"/>
          <p14:tracePt t="104972" x="7759700" y="3384550"/>
          <p14:tracePt t="104988" x="7753350" y="3390900"/>
          <p14:tracePt t="104988" x="7747000" y="3403600"/>
          <p14:tracePt t="105005" x="7740650" y="3409950"/>
          <p14:tracePt t="105005" x="7734300" y="3416300"/>
          <p14:tracePt t="105005" x="7727950" y="3422650"/>
          <p14:tracePt t="105024" x="7721600" y="3435350"/>
          <p14:tracePt t="105024" x="7708900" y="3441700"/>
          <p14:tracePt t="105039" x="7702550" y="3448050"/>
          <p14:tracePt t="105039" x="7689850" y="3454400"/>
          <p14:tracePt t="105055" x="7677150" y="3460750"/>
          <p14:tracePt t="105055" x="7664450" y="3467100"/>
          <p14:tracePt t="105072" x="7651750" y="3467100"/>
          <p14:tracePt t="105072" x="7639050" y="3473450"/>
          <p14:tracePt t="105088" x="7626350" y="3479800"/>
          <p14:tracePt t="105088" x="7613650" y="3479800"/>
          <p14:tracePt t="105088" x="7600950" y="3479800"/>
          <p14:tracePt t="105107" x="7588250" y="3486150"/>
          <p14:tracePt t="105120" x="7581900" y="3486150"/>
          <p14:tracePt t="105120" x="7569200" y="3492500"/>
          <p14:tracePt t="105139" x="7562850" y="3492500"/>
          <p14:tracePt t="105153" x="7569200" y="3486150"/>
          <p14:tracePt t="105190" x="7575550" y="3486150"/>
          <p14:tracePt t="105202" x="7581900" y="3479800"/>
          <p14:tracePt t="105210" x="7588250" y="3473450"/>
          <p14:tracePt t="105226" x="7588250" y="3467100"/>
          <p14:tracePt t="105242" x="7588250" y="3460750"/>
          <p14:tracePt t="105259" x="7581900" y="3454400"/>
          <p14:tracePt t="105279" x="7581900" y="3448050"/>
          <p14:tracePt t="105302" x="7581900" y="3441700"/>
          <p14:tracePt t="105330" x="7581900" y="3435350"/>
          <p14:tracePt t="105354" x="7569200" y="3429000"/>
          <p14:tracePt t="105370" x="7562850" y="3422650"/>
          <p14:tracePt t="105378" x="7550150" y="3416300"/>
          <p14:tracePt t="105387" x="7531100" y="3416300"/>
          <p14:tracePt t="105387" x="7512050" y="3403600"/>
          <p14:tracePt t="105407" x="7442200" y="3384550"/>
          <p14:tracePt t="105407" x="7391400" y="3371850"/>
          <p14:tracePt t="105424" x="7334250" y="3352800"/>
          <p14:tracePt t="105424" x="7270750" y="3333750"/>
          <p14:tracePt t="105439" x="7200900" y="3308350"/>
          <p14:tracePt t="105439" x="7124700" y="3289300"/>
          <p14:tracePt t="105456" x="7048500" y="3263900"/>
          <p14:tracePt t="105456" x="6965950" y="3238500"/>
          <p14:tracePt t="105456" x="6883400" y="3219450"/>
          <p14:tracePt t="105476" x="6807200" y="3200400"/>
          <p14:tracePt t="105488" x="6724650" y="3181350"/>
          <p14:tracePt t="105488" x="6553200" y="3149600"/>
          <p14:tracePt t="105506" x="6464300" y="3136900"/>
          <p14:tracePt t="105506" x="6381750" y="3124200"/>
          <p14:tracePt t="105523" x="6292850" y="3105150"/>
          <p14:tracePt t="105523" x="6203950" y="3079750"/>
          <p14:tracePt t="105539" x="6121400" y="3060700"/>
          <p14:tracePt t="105539" x="6038850" y="3035300"/>
          <p14:tracePt t="105539" x="5962650" y="3016250"/>
          <p14:tracePt t="105558" x="5899150" y="2997200"/>
          <p14:tracePt t="105558" x="5835650" y="2978150"/>
          <p14:tracePt t="105573" x="5784850" y="2965450"/>
          <p14:tracePt t="105573" x="5746750" y="2959100"/>
          <p14:tracePt t="105590" x="5708650" y="2952750"/>
          <p14:tracePt t="105590" x="5683250" y="2952750"/>
          <p14:tracePt t="105607" x="5664200" y="2952750"/>
          <p14:tracePt t="105607" x="5645150" y="2959100"/>
          <p14:tracePt t="105624" x="5638800" y="2965450"/>
          <p14:tracePt t="105624" x="5632450" y="2971800"/>
          <p14:tracePt t="105640" x="5638800" y="2978150"/>
          <p14:tracePt t="105640" x="5645150" y="2984500"/>
          <p14:tracePt t="105657" x="5651500" y="2997200"/>
          <p14:tracePt t="105657" x="5664200" y="3009900"/>
          <p14:tracePt t="105674" x="5670550" y="3022600"/>
          <p14:tracePt t="105674" x="5702300" y="3060700"/>
          <p14:tracePt t="105691" x="5715000" y="3079750"/>
          <p14:tracePt t="105691" x="5727700" y="3098800"/>
          <p14:tracePt t="105708" x="5740400" y="3124200"/>
          <p14:tracePt t="105708" x="5759450" y="3149600"/>
          <p14:tracePt t="105724" x="5772150" y="3168650"/>
          <p14:tracePt t="105724" x="5791200" y="3194050"/>
          <p14:tracePt t="105724" x="5803900" y="3219450"/>
          <p14:tracePt t="105743" x="5816600" y="3238500"/>
          <p14:tracePt t="105755" x="5829300" y="3257550"/>
          <p14:tracePt t="105755" x="5854700" y="3295650"/>
          <p14:tracePt t="105775" x="5861050" y="3314700"/>
          <p14:tracePt t="105775" x="5861050" y="3327400"/>
          <p14:tracePt t="105791" x="5867400" y="3340100"/>
          <p14:tracePt t="105791" x="5861050" y="3352800"/>
          <p14:tracePt t="105807" x="5854700" y="3359150"/>
          <p14:tracePt t="105807" x="5842000" y="3365500"/>
          <p14:tracePt t="105824" x="5829300" y="3378200"/>
          <p14:tracePt t="105824" x="5810250" y="3384550"/>
          <p14:tracePt t="105824" x="5784850" y="3390900"/>
          <p14:tracePt t="105843" x="5759450" y="3397250"/>
          <p14:tracePt t="105856" x="5734050" y="3397250"/>
          <p14:tracePt t="105856" x="5664200" y="3403600"/>
          <p14:tracePt t="105874" x="5626100" y="3409950"/>
          <p14:tracePt t="105874" x="5588000" y="3409950"/>
          <p14:tracePt t="105891" x="5549900" y="3409950"/>
          <p14:tracePt t="105891" x="5505450" y="3409950"/>
          <p14:tracePt t="105908" x="5461000" y="3403600"/>
          <p14:tracePt t="105908" x="5372100" y="3384550"/>
          <p14:tracePt t="105924" x="5321300" y="3371850"/>
          <p14:tracePt t="105924" x="5270500" y="3352800"/>
          <p14:tracePt t="105941" x="5219700" y="3333750"/>
          <p14:tracePt t="105941" x="5162550" y="3308350"/>
          <p14:tracePt t="105958" x="5111750" y="3282950"/>
          <p14:tracePt t="105958" x="5054600" y="3257550"/>
          <p14:tracePt t="105975" x="5003800" y="3232150"/>
          <p14:tracePt t="105975" x="4902200" y="3181350"/>
          <p14:tracePt t="105992" x="4851400" y="3155950"/>
          <p14:tracePt t="105992" x="4806950" y="3130550"/>
          <p14:tracePt t="106008" x="4762500" y="3098800"/>
          <p14:tracePt t="106008" x="4724400" y="3060700"/>
          <p14:tracePt t="106025" x="4686300" y="3028950"/>
          <p14:tracePt t="106025" x="4648200" y="2984500"/>
          <p14:tracePt t="106025" x="4616450" y="2946400"/>
          <p14:tracePt t="106044" x="4597400" y="2901950"/>
          <p14:tracePt t="106044" x="4578350" y="2851150"/>
          <p14:tracePt t="106059" x="4565650" y="2800350"/>
          <p14:tracePt t="106059" x="4559300" y="2755900"/>
          <p14:tracePt t="106075" x="4552950" y="2705100"/>
          <p14:tracePt t="106075" x="4552950" y="2654300"/>
          <p14:tracePt t="106092" x="4559300" y="2603500"/>
          <p14:tracePt t="106092" x="4565650" y="2559050"/>
          <p14:tracePt t="106092" x="4572000" y="2501900"/>
          <p14:tracePt t="106111" x="4584700" y="2451100"/>
          <p14:tracePt t="106123" x="4597400" y="2400300"/>
          <p14:tracePt t="106123" x="4622800" y="2298700"/>
          <p14:tracePt t="106144" x="4635500" y="2241550"/>
          <p14:tracePt t="106144" x="4654550" y="2190750"/>
          <p14:tracePt t="106159" x="4673600" y="2139950"/>
          <p14:tracePt t="106159" x="4699000" y="2089150"/>
          <p14:tracePt t="106175" x="4724400" y="2044700"/>
          <p14:tracePt t="106175" x="4749800" y="2000250"/>
          <p14:tracePt t="106192" x="4775200" y="1955800"/>
          <p14:tracePt t="106192" x="4806950" y="1911350"/>
          <p14:tracePt t="106192" x="4838700" y="1873250"/>
          <p14:tracePt t="106212" x="4876800" y="1835150"/>
          <p14:tracePt t="106212" x="4914900" y="1803400"/>
          <p14:tracePt t="106225" x="4953000" y="1765300"/>
          <p14:tracePt t="106225" x="4997450" y="1739900"/>
          <p14:tracePt t="106242" x="5041900" y="1708150"/>
          <p14:tracePt t="106242" x="5092700" y="1682750"/>
          <p14:tracePt t="106259" x="5143500" y="1657350"/>
          <p14:tracePt t="106259" x="5194300" y="1631950"/>
          <p14:tracePt t="106275" x="5251450" y="1606550"/>
          <p14:tracePt t="106275" x="5372100" y="1568450"/>
          <p14:tracePt t="106293" x="5435600" y="1549400"/>
          <p14:tracePt t="106293" x="5505450" y="1530350"/>
          <p14:tracePt t="106309" x="5581650" y="1511300"/>
          <p14:tracePt t="106309" x="5657850" y="1498600"/>
          <p14:tracePt t="106326" x="5734050" y="1479550"/>
          <p14:tracePt t="106326" x="5899150" y="1460500"/>
          <p14:tracePt t="106343" x="5988050" y="1447800"/>
          <p14:tracePt t="106343" x="6083300" y="1441450"/>
          <p14:tracePt t="106359" x="6172200" y="1435100"/>
          <p14:tracePt t="106359" x="6261100" y="1435100"/>
          <p14:tracePt t="106377" x="6356350" y="1435100"/>
          <p14:tracePt t="106377" x="6451600" y="1435100"/>
          <p14:tracePt t="106392" x="6546850" y="1441450"/>
          <p14:tracePt t="106392" x="6648450" y="1447800"/>
          <p14:tracePt t="106392" x="6743700" y="1454150"/>
          <p14:tracePt t="106412" x="6845300" y="1473200"/>
          <p14:tracePt t="106424" x="6940550" y="1485900"/>
          <p14:tracePt t="106424" x="7131050" y="1524000"/>
          <p14:tracePt t="106444" x="7226300" y="1549400"/>
          <p14:tracePt t="106444" x="7315200" y="1574800"/>
          <p14:tracePt t="106460" x="7397750" y="1606550"/>
          <p14:tracePt t="106460" x="7480300" y="1638300"/>
          <p14:tracePt t="106476" x="7562850" y="1670050"/>
          <p14:tracePt t="106476" x="7632700" y="1708150"/>
          <p14:tracePt t="106476" x="7702550" y="1752600"/>
          <p14:tracePt t="106495" x="7766050" y="1790700"/>
          <p14:tracePt t="106508" x="7823200" y="1841500"/>
          <p14:tracePt t="106508" x="7924800" y="1936750"/>
          <p14:tracePt t="106527" x="7969250" y="1993900"/>
          <p14:tracePt t="106527" x="8013700" y="2044700"/>
          <p14:tracePt t="106544" x="8051800" y="2101850"/>
          <p14:tracePt t="106544" x="8083550" y="2159000"/>
          <p14:tracePt t="106560" x="8115300" y="2216150"/>
          <p14:tracePt t="106560" x="8147050" y="2266950"/>
          <p14:tracePt t="106560" x="8166100" y="2324100"/>
          <p14:tracePt t="106579" x="8185150" y="2381250"/>
          <p14:tracePt t="106579" x="8204200" y="2432050"/>
          <p14:tracePt t="106594" x="8210550" y="2489200"/>
          <p14:tracePt t="106594" x="8216900" y="2546350"/>
          <p14:tracePt t="106610" x="8223250" y="2603500"/>
          <p14:tracePt t="106610" x="8223250" y="2654300"/>
          <p14:tracePt t="106627" x="8216900" y="2705100"/>
          <p14:tracePt t="106627" x="8197850" y="2794000"/>
          <p14:tracePt t="106644" x="8185150" y="2838450"/>
          <p14:tracePt t="106644" x="8166100" y="2870200"/>
          <p14:tracePt t="106660" x="8140700" y="2908300"/>
          <p14:tracePt t="106660" x="8115300" y="2940050"/>
          <p14:tracePt t="106677" x="8077200" y="2965450"/>
          <p14:tracePt t="106677" x="8039100" y="2990850"/>
          <p14:tracePt t="106694" x="7994650" y="3016250"/>
          <p14:tracePt t="106694" x="7886700" y="3067050"/>
          <p14:tracePt t="106712" x="7823200" y="3092450"/>
          <p14:tracePt t="106712" x="7759700" y="3111500"/>
          <p14:tracePt t="106728" x="7683500" y="3136900"/>
          <p14:tracePt t="106728" x="7607300" y="3155950"/>
          <p14:tracePt t="106744" x="7524750" y="3175000"/>
          <p14:tracePt t="106744" x="7448550" y="3194050"/>
          <p14:tracePt t="106744" x="7366000" y="3213100"/>
          <p14:tracePt t="106763" x="7277100" y="3225800"/>
          <p14:tracePt t="106776" x="7200900" y="3244850"/>
          <p14:tracePt t="106776" x="7042150" y="3282950"/>
          <p14:tracePt t="106796" x="6959600" y="3302000"/>
          <p14:tracePt t="106796" x="6883400" y="3314700"/>
          <p14:tracePt t="106811" x="6813550" y="3333750"/>
          <p14:tracePt t="106811" x="6737350" y="3346450"/>
          <p14:tracePt t="106828" x="6667500" y="3359150"/>
          <p14:tracePt t="106828" x="6604000" y="3371850"/>
          <p14:tracePt t="106844" x="6540500" y="3384550"/>
          <p14:tracePt t="106844" x="6477000" y="3390900"/>
          <p14:tracePt t="106844" x="6426200" y="3403600"/>
          <p14:tracePt t="106863" x="6375400" y="3403600"/>
          <p14:tracePt t="106876" x="6324600" y="3409950"/>
          <p14:tracePt t="106876" x="6248400" y="3422650"/>
          <p14:tracePt t="106894" x="6210300" y="3429000"/>
          <p14:tracePt t="106894" x="6178550" y="3435350"/>
          <p14:tracePt t="106912" x="6146800" y="3441700"/>
          <p14:tracePt t="106912" x="6121400" y="3448050"/>
          <p14:tracePt t="106928" x="6102350" y="3454400"/>
          <p14:tracePt t="106928" x="6070600" y="3467100"/>
          <p14:tracePt t="106944" x="6057900" y="3467100"/>
          <p14:tracePt t="106944" x="6051550" y="3473450"/>
          <p14:tracePt t="106962" x="6045200" y="3473450"/>
          <p14:tracePt t="106976" x="6038850" y="3479800"/>
          <p14:tracePt t="106993" x="6032500" y="3479800"/>
          <p14:tracePt t="107019" x="6026150" y="3473450"/>
          <p14:tracePt t="107034" x="6013450" y="3473450"/>
          <p14:tracePt t="107050" x="6007100" y="3467100"/>
          <p14:tracePt t="107064" x="6000750" y="3460750"/>
          <p14:tracePt t="107079" x="5994400" y="3454400"/>
          <p14:tracePt t="107094" x="5988050" y="3454400"/>
          <p14:tracePt t="107094" x="5981700" y="3448050"/>
          <p14:tracePt t="107112" x="5975350" y="3448050"/>
          <p14:tracePt t="107112" x="5969000" y="3448050"/>
          <p14:tracePt t="107112" x="5962650" y="3454400"/>
          <p14:tracePt t="107131" x="5949950" y="3454400"/>
          <p14:tracePt t="107144" x="5937250" y="3454400"/>
          <p14:tracePt t="107144" x="5918200" y="3460750"/>
          <p14:tracePt t="107164" x="5905500" y="3467100"/>
          <p14:tracePt t="107164" x="5899150" y="3467100"/>
          <p14:tracePt t="107179" x="5899150" y="3473450"/>
          <p14:tracePt t="107215" x="5905500" y="3479800"/>
          <p14:tracePt t="107223" x="5911850" y="3486150"/>
          <p14:tracePt t="107231" x="5918200" y="3492500"/>
          <p14:tracePt t="107231" x="5924550" y="3498850"/>
          <p14:tracePt t="107246" x="5930900" y="3505200"/>
          <p14:tracePt t="107246" x="5937250" y="3511550"/>
          <p14:tracePt t="107262" x="5943600" y="3524250"/>
          <p14:tracePt t="107262" x="5949950" y="3530600"/>
          <p14:tracePt t="107279" x="5962650" y="3536950"/>
          <p14:tracePt t="107279" x="5969000" y="3543300"/>
          <p14:tracePt t="107296" x="5981700" y="3549650"/>
          <p14:tracePt t="107296" x="6000750" y="3556000"/>
          <p14:tracePt t="107312" x="6019800" y="3556000"/>
          <p14:tracePt t="107312" x="6032500" y="3562350"/>
          <p14:tracePt t="107329" x="6045200" y="3562350"/>
          <p14:tracePt t="107329" x="6064250" y="3562350"/>
          <p14:tracePt t="107346" x="6076950" y="3562350"/>
          <p14:tracePt t="107346" x="6102350" y="3556000"/>
          <p14:tracePt t="107364" x="6115050" y="3556000"/>
          <p14:tracePt t="107364" x="6127750" y="3556000"/>
          <p14:tracePt t="107379" x="6134100" y="3549650"/>
          <p14:tracePt t="107379" x="6140450" y="3543300"/>
          <p14:tracePt t="107396" x="6146800" y="3543300"/>
          <p14:tracePt t="107396" x="6153150" y="3536950"/>
          <p14:tracePt t="107413" x="6159500" y="3530600"/>
          <p14:tracePt t="107428" x="6165850" y="3524250"/>
          <p14:tracePt t="107444" x="6159500" y="3524250"/>
          <p14:tracePt t="107483" x="6159500" y="3530600"/>
          <p14:tracePt t="107491" x="6153150" y="3530600"/>
          <p14:tracePt t="107499" x="6140450" y="3536950"/>
          <p14:tracePt t="107515" x="6134100" y="3543300"/>
          <p14:tracePt t="107531" x="6127750" y="3543300"/>
          <p14:tracePt t="107545" x="6134100" y="3536950"/>
          <p14:tracePt t="107583" x="6140450" y="3543300"/>
          <p14:tracePt t="107599" x="6146800" y="3543300"/>
          <p14:tracePt t="107611" x="6153150" y="3543300"/>
          <p14:tracePt t="107627" x="6159500" y="3543300"/>
          <p14:tracePt t="107643" x="6159500" y="3549650"/>
          <p14:tracePt t="107659" x="6153150" y="3556000"/>
          <p14:tracePt t="107678" x="6146800" y="3562350"/>
          <p14:tracePt t="107694" x="6140450" y="3562350"/>
          <p14:tracePt t="107711" x="6134100" y="3562350"/>
          <p14:tracePt t="107723" x="6140450" y="3549650"/>
          <p14:tracePt t="107783" x="6146800" y="3543300"/>
          <p14:tracePt t="107799" x="6153150" y="3536950"/>
          <p14:tracePt t="107842" x="6153150" y="3530600"/>
          <p14:tracePt t="107867" x="6153150" y="3524250"/>
          <p14:tracePt t="107883" x="6159500" y="3517900"/>
          <p14:tracePt t="107911" x="6159500" y="3511550"/>
          <p14:tracePt t="107927" x="6165850" y="3505200"/>
          <p14:tracePt t="107943" x="6165850" y="3498850"/>
          <p14:tracePt t="107971" x="6172200" y="3492500"/>
          <p14:tracePt t="107995" x="6178550" y="3486150"/>
          <p14:tracePt t="108019" x="6184900" y="3486150"/>
          <p14:tracePt t="108031" x="6191250" y="3479800"/>
          <p14:tracePt t="108046" x="6197600" y="3473450"/>
          <p14:tracePt t="108062" x="6197600" y="3467100"/>
          <p14:tracePt t="108079" x="6203950" y="3460750"/>
          <p14:tracePt t="108091" x="6197600" y="3454400"/>
          <p14:tracePt t="108123" x="6191250" y="3454400"/>
          <p14:tracePt t="108143" x="6197600" y="3448050"/>
          <p14:tracePt t="108242" x="6203950" y="3448050"/>
          <p14:tracePt t="108259" x="6210300" y="3441700"/>
          <p14:tracePt t="108270" x="6223000" y="3435350"/>
          <p14:tracePt t="108286" x="6229350" y="3429000"/>
          <p14:tracePt t="108302" x="6235700" y="3429000"/>
          <p14:tracePt t="108319" x="6242050" y="3422650"/>
          <p14:tracePt t="108331" x="6248400" y="3422650"/>
          <p14:tracePt t="108348" x="6254750" y="3416300"/>
          <p14:tracePt t="108371" x="6267450" y="3409950"/>
          <p14:tracePt t="108384" x="6273800" y="3403600"/>
          <p14:tracePt t="108400" x="6280150" y="3397250"/>
          <p14:tracePt t="108415" x="6286500" y="3390900"/>
          <p14:tracePt t="108431" x="6292850" y="3384550"/>
          <p14:tracePt t="108448" x="6299200" y="3378200"/>
          <p14:tracePt t="108475" x="6305550" y="3378200"/>
          <p14:tracePt t="108499" x="6311900" y="3371850"/>
          <p14:tracePt t="108511" x="6305550" y="3365500"/>
          <p14:tracePt t="108587" x="6305550" y="3371850"/>
          <p14:tracePt t="108619" x="6299200" y="3371850"/>
          <p14:tracePt t="108663" x="6299200" y="3365500"/>
          <p14:tracePt t="108714" x="6292850" y="3365500"/>
          <p14:tracePt t="108759" x="6286500" y="3365500"/>
          <p14:tracePt t="108775" x="6280150" y="3365500"/>
          <p14:tracePt t="108783" x="6280150" y="3371850"/>
          <p14:tracePt t="108799" x="6273800" y="3371850"/>
          <p14:tracePt t="108816" x="6273800" y="3378200"/>
          <p14:tracePt t="108843" x="6280150" y="3384550"/>
          <p14:tracePt t="108895" x="6286500" y="3384550"/>
          <p14:tracePt t="108931" x="6286500" y="3390900"/>
          <p14:tracePt t="108979" x="6286500" y="3397250"/>
          <p14:tracePt t="108999" x="6273800" y="3403600"/>
          <p14:tracePt t="109023" x="6267450" y="3403600"/>
          <p14:tracePt t="109039" x="6261100" y="3403600"/>
          <p14:tracePt t="109051" x="6261100" y="3397250"/>
          <p14:tracePt t="109075" x="6267450" y="3390900"/>
          <p14:tracePt t="109127" x="6273800" y="3384550"/>
          <p14:tracePt t="109143" x="6280150" y="3384550"/>
          <p14:tracePt t="109163" x="6273800" y="3378200"/>
          <p14:tracePt t="109247" x="6273800" y="3371850"/>
          <p14:tracePt t="109271" x="6280150" y="3371850"/>
          <p14:tracePt t="109299" x="6273800" y="3365500"/>
          <p14:tracePt t="109350" x="6267450" y="3371850"/>
          <p14:tracePt t="109411" x="6261100" y="3371850"/>
          <p14:tracePt t="109427" x="6254750" y="3371850"/>
          <p14:tracePt t="109443" x="6248400" y="3371850"/>
          <p14:tracePt t="109459" x="6242050" y="3365500"/>
          <p14:tracePt t="109479" x="6242050" y="3359150"/>
          <p14:tracePt t="109511" x="6242050" y="3352800"/>
          <p14:tracePt t="109539" x="6235700" y="3346450"/>
          <p14:tracePt t="109555" x="6223000" y="3340100"/>
          <p14:tracePt t="109583" x="6216650" y="3333750"/>
          <p14:tracePt t="109599" x="6216650" y="3327400"/>
          <p14:tracePt t="109607" x="6210300" y="3321050"/>
          <p14:tracePt t="109619" x="6210300" y="3308350"/>
          <p14:tracePt t="109619" x="6210300" y="3302000"/>
          <p14:tracePt t="109637" x="6210300" y="3295650"/>
          <p14:tracePt t="109637" x="6203950" y="3276600"/>
          <p14:tracePt t="109654" x="6197600" y="3270250"/>
          <p14:tracePt t="109654" x="6197600" y="3257550"/>
          <p14:tracePt t="109671" x="6191250" y="3251200"/>
          <p14:tracePt t="109671" x="6184900" y="3244850"/>
          <p14:tracePt t="109688" x="6172200" y="3232150"/>
          <p14:tracePt t="109688" x="6159500" y="3219450"/>
          <p14:tracePt t="109705" x="6146800" y="3219450"/>
          <p14:tracePt t="109705" x="6140450" y="3213100"/>
          <p14:tracePt t="109721" x="6127750" y="3213100"/>
          <p14:tracePt t="109721" x="6121400" y="3206750"/>
          <p14:tracePt t="109738" x="6108700" y="3200400"/>
          <p14:tracePt t="109738" x="6102350" y="3200400"/>
          <p14:tracePt t="109754" x="6096000" y="3194050"/>
          <p14:tracePt t="109754" x="6083300" y="3181350"/>
          <p14:tracePt t="109773" x="6076950" y="3175000"/>
          <p14:tracePt t="109773" x="6076950" y="3168650"/>
          <p14:tracePt t="109788" x="6070600" y="3162300"/>
          <p14:tracePt t="109803" x="6064250" y="3155950"/>
          <p14:tracePt t="109819" x="6064250" y="3149600"/>
          <p14:tracePt t="109836" x="6064250" y="3143250"/>
          <p14:tracePt t="109853" x="6070600" y="3143250"/>
          <p14:tracePt t="109853" x="6076950" y="3136900"/>
          <p14:tracePt t="109873" x="6076950" y="3130550"/>
          <p14:tracePt t="109873" x="6083300" y="3136900"/>
          <p14:tracePt t="109888" x="6089650" y="3136900"/>
          <p14:tracePt t="109903" x="6096000" y="3143250"/>
          <p14:tracePt t="109920" x="6096000" y="3149600"/>
          <p14:tracePt t="109920" x="6096000" y="3155950"/>
          <p14:tracePt t="109920" x="6089650" y="3162300"/>
          <p14:tracePt t="109941" x="6089650" y="3168650"/>
          <p14:tracePt t="109953" x="6083300" y="3175000"/>
          <p14:tracePt t="109953" x="6076950" y="3181350"/>
          <p14:tracePt t="109973" x="6064250" y="3187700"/>
          <p14:tracePt t="109973" x="6057900" y="3194050"/>
          <p14:tracePt t="109988" x="6045200" y="3200400"/>
          <p14:tracePt t="109988" x="6013450" y="3219450"/>
          <p14:tracePt t="110005" x="6000750" y="3225800"/>
          <p14:tracePt t="110005" x="5981700" y="3232150"/>
          <p14:tracePt t="110023" x="5969000" y="3244850"/>
          <p14:tracePt t="110023" x="5949950" y="3251200"/>
          <p14:tracePt t="110038" x="5930900" y="3257550"/>
          <p14:tracePt t="110038" x="5918200" y="3263900"/>
          <p14:tracePt t="110055" x="5905500" y="3263900"/>
          <p14:tracePt t="110055" x="5886450" y="3276600"/>
          <p14:tracePt t="110073" x="5873750" y="3282950"/>
          <p14:tracePt t="110073" x="5867400" y="3282950"/>
          <p14:tracePt t="110089" x="5861050" y="3289300"/>
          <p14:tracePt t="110104" x="5861050" y="3282950"/>
          <p14:tracePt t="110156" x="5867400" y="3276600"/>
          <p14:tracePt t="110179" x="5861050" y="3270250"/>
          <p14:tracePt t="110199" x="5854700" y="3276600"/>
          <p14:tracePt t="110251" x="5854700" y="3282950"/>
          <p14:tracePt t="110292" x="5861050" y="3282950"/>
          <p14:tracePt t="110335" x="5867400" y="3276600"/>
          <p14:tracePt t="110351" x="5867400" y="3270250"/>
          <p14:tracePt t="110360" x="5873750" y="3263900"/>
          <p14:tracePt t="110372" x="5880100" y="3257550"/>
          <p14:tracePt t="110388" x="5880100" y="3251200"/>
          <p14:tracePt t="110405" x="5886450" y="3251200"/>
          <p14:tracePt t="110423" x="5886450" y="3257550"/>
          <p14:tracePt t="110448" x="5892800" y="3257550"/>
          <p14:tracePt t="110491" x="5899150" y="3257550"/>
          <p14:tracePt t="110499" x="5905500" y="3257550"/>
          <p14:tracePt t="110508" x="5918200" y="3257550"/>
          <p14:tracePt t="110508" x="5924550" y="3257550"/>
          <p14:tracePt t="110524" x="5937250" y="3257550"/>
          <p14:tracePt t="110524" x="5943600" y="3251200"/>
          <p14:tracePt t="110541" x="5956300" y="3251200"/>
          <p14:tracePt t="110541" x="5962650" y="3251200"/>
          <p14:tracePt t="110557" x="5975350" y="3251200"/>
          <p14:tracePt t="110557" x="5988050" y="3251200"/>
          <p14:tracePt t="110557" x="6000750" y="3251200"/>
          <p14:tracePt t="110576" x="6013450" y="3251200"/>
          <p14:tracePt t="110589" x="6026150" y="3244850"/>
          <p14:tracePt t="110589" x="6045200" y="3244850"/>
          <p14:tracePt t="110607" x="6057900" y="3244850"/>
          <p14:tracePt t="110607" x="6064250" y="3244850"/>
          <p14:tracePt t="110624" x="6070600" y="3244850"/>
          <p14:tracePt t="110639" x="6076950" y="3251200"/>
          <p14:tracePt t="110656" x="6076950" y="3257550"/>
          <p14:tracePt t="110673" x="6070600" y="3257550"/>
          <p14:tracePt t="110689" x="6064250" y="3257550"/>
          <p14:tracePt t="110707" x="6051550" y="3257550"/>
          <p14:tracePt t="110707" x="6045200" y="3251200"/>
          <p14:tracePt t="110724" x="6038850" y="3251200"/>
          <p14:tracePt t="110724" x="6032500" y="3251200"/>
          <p14:tracePt t="110742" x="6026150" y="3251200"/>
          <p14:tracePt t="110742" x="6019800" y="3257550"/>
          <p14:tracePt t="110758" x="6013450" y="3257550"/>
          <p14:tracePt t="110758" x="6000750" y="3257550"/>
          <p14:tracePt t="110775" x="5994400" y="3263900"/>
          <p14:tracePt t="110775" x="5975350" y="3270250"/>
          <p14:tracePt t="110792" x="5962650" y="3270250"/>
          <p14:tracePt t="110792" x="5956300" y="3276600"/>
          <p14:tracePt t="110808" x="5949950" y="3276600"/>
          <p14:tracePt t="110808" x="5937250" y="3276600"/>
          <p14:tracePt t="110825" x="5930900" y="3276600"/>
          <p14:tracePt t="110840" x="5924550" y="3276600"/>
          <p14:tracePt t="110857" x="5918200" y="3270250"/>
          <p14:tracePt t="110873" x="5911850" y="3270250"/>
          <p14:tracePt t="110873" x="5899150" y="3270250"/>
          <p14:tracePt t="110892" x="5892800" y="3270250"/>
          <p14:tracePt t="110907" x="5905500" y="3270250"/>
          <p14:tracePt t="110972" x="5905500" y="3263900"/>
          <p14:tracePt t="110995" x="5911850" y="3257550"/>
          <p14:tracePt t="111011" x="5918200" y="3251200"/>
          <p14:tracePt t="111047" x="5924550" y="3244850"/>
          <p14:tracePt t="111079" x="5930900" y="3244850"/>
          <p14:tracePt t="111091" x="5937250" y="3244850"/>
          <p14:tracePt t="111115" x="5930900" y="3244850"/>
          <p14:tracePt t="111144" x="5930900" y="3251200"/>
          <p14:tracePt t="111220" x="5930900" y="3244850"/>
          <p14:tracePt t="111252" x="5937250" y="3238500"/>
          <p14:tracePt t="111272" x="5943600" y="3232150"/>
          <p14:tracePt t="111303" x="5949950" y="3232150"/>
          <p14:tracePt t="111331" x="5943600" y="3232150"/>
          <p14:tracePt t="111364" x="5943600" y="3225800"/>
          <p14:tracePt t="111407" x="5937250" y="3225800"/>
          <p14:tracePt t="111459" x="5930900" y="3232150"/>
          <p14:tracePt t="111475" x="5924550" y="3232150"/>
          <p14:tracePt t="111484" x="5918200" y="3232150"/>
          <p14:tracePt t="111492" x="5911850" y="3232150"/>
          <p14:tracePt t="111509" x="5905500" y="3238500"/>
          <p14:tracePt t="111527" x="5905500" y="3244850"/>
          <p14:tracePt t="111543" x="5911850" y="3244850"/>
          <p14:tracePt t="111664" x="5918200" y="3244850"/>
          <p14:tracePt t="111680" x="5924550" y="3244850"/>
          <p14:tracePt t="111691" x="5930900" y="3244850"/>
          <p14:tracePt t="111724" x="5924550" y="3244850"/>
          <p14:tracePt t="111768" x="5918200" y="3251200"/>
          <p14:tracePt t="111932" x="5924550" y="3251200"/>
          <p14:tracePt t="112008" x="5930900" y="3257550"/>
          <p14:tracePt t="112039" x="5924550" y="3257550"/>
          <p14:tracePt t="112068" x="5930900" y="3257550"/>
          <p14:tracePt t="112128" x="5930900" y="3263900"/>
          <p14:tracePt t="112172" x="5924550" y="3270250"/>
          <p14:tracePt t="112188" x="5924550" y="3276600"/>
          <p14:tracePt t="112204" x="5924550" y="3282950"/>
          <p14:tracePt t="112220" x="5924550" y="3289300"/>
          <p14:tracePt t="112240" x="5924550" y="3295650"/>
          <p14:tracePt t="112272" x="5924550" y="3289300"/>
          <p14:tracePt t="112308" x="5924550" y="3282950"/>
          <p14:tracePt t="112332" x="5918200" y="3276600"/>
          <p14:tracePt t="112352" x="5918200" y="3270250"/>
          <p14:tracePt t="112376" x="5911850" y="3263900"/>
          <p14:tracePt t="112400" x="5905500" y="3263900"/>
          <p14:tracePt t="112411" x="5892800" y="3263900"/>
          <p14:tracePt t="112427" x="5886450" y="3270250"/>
          <p14:tracePt t="112436" x="5880100" y="3270250"/>
          <p14:tracePt t="112445" x="5873750" y="3270250"/>
          <p14:tracePt t="112445" x="5854700" y="3276600"/>
          <p14:tracePt t="112465" x="5848350" y="3276600"/>
          <p14:tracePt t="112465" x="5842000" y="3282950"/>
          <p14:tracePt t="112481" x="5829300" y="3282950"/>
          <p14:tracePt t="112481" x="5822950" y="3282950"/>
          <p14:tracePt t="112497" x="5816600" y="3289300"/>
          <p14:tracePt t="112497" x="5810250" y="3289300"/>
          <p14:tracePt t="112514" x="5803900" y="3295650"/>
          <p14:tracePt t="112529" x="5797550" y="3295650"/>
          <p14:tracePt t="112548" x="5791200" y="3308350"/>
          <p14:tracePt t="112563" x="5784850" y="3314700"/>
          <p14:tracePt t="112579" x="5784850" y="3321050"/>
          <p14:tracePt t="112596" x="5778500" y="3333750"/>
          <p14:tracePt t="112613" x="5765800" y="3340100"/>
          <p14:tracePt t="112629" x="5759450" y="3346450"/>
          <p14:tracePt t="112629" x="5753100" y="3352800"/>
          <p14:tracePt t="112648" x="5753100" y="3359150"/>
          <p14:tracePt t="112704" x="5746750" y="3365500"/>
          <p14:tracePt t="112728" x="5753100" y="3365500"/>
          <p14:tracePt t="112796" x="5759450" y="3365500"/>
          <p14:tracePt t="112820" x="5765800" y="3365500"/>
          <p14:tracePt t="112892" x="5759450" y="3371850"/>
          <p14:tracePt t="112960" x="5753100" y="3371850"/>
          <p14:tracePt t="112984" x="5759450" y="3378200"/>
          <p14:tracePt t="113035" x="5759450" y="3384550"/>
          <p14:tracePt t="113059" x="5753100" y="3390900"/>
          <p14:tracePt t="113072" x="5753100" y="3397250"/>
          <p14:tracePt t="113096" x="5759450" y="3397250"/>
          <p14:tracePt t="113140" x="5765800" y="3397250"/>
          <p14:tracePt t="113156" x="5772150" y="3390900"/>
          <p14:tracePt t="113184" x="5765800" y="3390900"/>
          <p14:tracePt t="113216" x="5765800" y="3397250"/>
          <p14:tracePt t="113364" x="5772150" y="3403600"/>
          <p14:tracePt t="113380" x="5772150" y="3409950"/>
          <p14:tracePt t="113396" x="5778500" y="3416300"/>
          <p14:tracePt t="113412" x="5784850" y="3422650"/>
          <p14:tracePt t="113424" x="5791200" y="3422650"/>
          <p14:tracePt t="113440" x="5797550" y="3422650"/>
          <p14:tracePt t="113449" x="5803900" y="3422650"/>
          <p14:tracePt t="113466" x="5816600" y="3429000"/>
          <p14:tracePt t="113466" x="5822950" y="3422650"/>
          <p14:tracePt t="113485" x="5829300" y="3422650"/>
          <p14:tracePt t="113485" x="5835650" y="3422650"/>
          <p14:tracePt t="113501" x="5842000" y="3422650"/>
          <p14:tracePt t="113516" x="5848350" y="3422650"/>
          <p14:tracePt t="113533" x="5854700" y="3422650"/>
          <p14:tracePt t="113549" x="5848350" y="3422650"/>
          <p14:tracePt t="113569" x="5842000" y="3429000"/>
          <p14:tracePt t="113584" x="5835650" y="3429000"/>
          <p14:tracePt t="113584" x="5829300" y="3435350"/>
          <p14:tracePt t="113601" x="5822950" y="3435350"/>
          <p14:tracePt t="113601" x="5816600" y="3441700"/>
          <p14:tracePt t="113619" x="5810250" y="3448050"/>
          <p14:tracePt t="113633" x="5803900" y="3448050"/>
          <p14:tracePt t="113650" x="5797550" y="3454400"/>
          <p14:tracePt t="113650" x="5791200" y="3460750"/>
          <p14:tracePt t="113668" x="5784850" y="3460750"/>
          <p14:tracePt t="113688" x="5778500" y="3460750"/>
          <p14:tracePt t="113720" x="5778500" y="3454400"/>
          <p14:tracePt t="113740" x="5778500" y="3448050"/>
          <p14:tracePt t="113756" x="5784850" y="3441700"/>
          <p14:tracePt t="113785" x="5778500" y="3435350"/>
          <p14:tracePt t="113808" x="5778500" y="3429000"/>
          <p14:tracePt t="113816" x="5772150" y="3422650"/>
          <p14:tracePt t="113824" x="5772150" y="3409950"/>
          <p14:tracePt t="113833" x="5765800" y="3390900"/>
          <p14:tracePt t="113833" x="5759450" y="3346450"/>
          <p14:tracePt t="113853" x="5753100" y="3321050"/>
          <p14:tracePt t="113853" x="5746750" y="3282950"/>
          <p14:tracePt t="113869" x="5727700" y="3238500"/>
          <p14:tracePt t="113869" x="5715000" y="3187700"/>
          <p14:tracePt t="113885" x="5689600" y="3130550"/>
          <p14:tracePt t="113885" x="5670550" y="3067050"/>
          <p14:tracePt t="113902" x="5638800" y="2990850"/>
          <p14:tracePt t="113902" x="5613400" y="2901950"/>
          <p14:tracePt t="113902" x="5581650" y="2806700"/>
          <p14:tracePt t="113922" x="5549900" y="2692400"/>
          <p14:tracePt t="113934" x="5524500" y="2565400"/>
          <p14:tracePt t="114697" x="5765800" y="3194050"/>
          <p14:tracePt t="114748" x="5759450" y="3187700"/>
          <p14:tracePt t="114768" x="5753100" y="3181350"/>
          <p14:tracePt t="114784" x="5746750" y="3181350"/>
          <p14:tracePt t="114800" x="5740400" y="3175000"/>
          <p14:tracePt t="114844" x="5734050" y="3175000"/>
          <p14:tracePt t="114852" x="5734050" y="3168650"/>
          <p14:tracePt t="114868" x="5734050" y="3162300"/>
          <p14:tracePt t="114881" x="5740400" y="3162300"/>
          <p14:tracePt t="114904" x="5746750" y="3162300"/>
          <p14:tracePt t="114913" x="5753100" y="3162300"/>
          <p14:tracePt t="114920" x="5753100" y="3168650"/>
          <p14:tracePt t="114937" x="5759450" y="3175000"/>
          <p14:tracePt t="114937" x="5759450" y="3181350"/>
          <p14:tracePt t="114958" x="5753100" y="3187700"/>
          <p14:tracePt t="114958" x="5753100" y="3194050"/>
          <p14:tracePt t="114974" x="5753100" y="3200400"/>
          <p14:tracePt t="114974" x="5753100" y="3206750"/>
          <p14:tracePt t="114989" x="5753100" y="3213100"/>
          <p14:tracePt t="115004" x="5753100" y="3219450"/>
          <p14:tracePt t="115004" x="5759450" y="3219450"/>
          <p14:tracePt t="115004" x="5765800" y="3219450"/>
          <p14:tracePt t="115026" x="5772150" y="3219450"/>
          <p14:tracePt t="115038" x="5778500" y="3219450"/>
          <p14:tracePt t="115038" x="5784850" y="3219450"/>
          <p14:tracePt t="115057" x="5791200" y="3219450"/>
          <p14:tracePt t="115057" x="5797550" y="3219450"/>
          <p14:tracePt t="115073" x="5803900" y="3219450"/>
          <p14:tracePt t="115136" x="5810250" y="3213100"/>
          <p14:tracePt t="115144" x="5816600" y="3206750"/>
          <p14:tracePt t="115161" x="5829300" y="3200400"/>
          <p14:tracePt t="115171" x="5842000" y="3194050"/>
          <p14:tracePt t="115171" x="5880100" y="3181350"/>
          <p14:tracePt t="115190" x="5911850" y="3168650"/>
          <p14:tracePt t="115190" x="5943600" y="3162300"/>
          <p14:tracePt t="115207" x="5994400" y="3149600"/>
          <p14:tracePt t="115207" x="6051550" y="3136900"/>
          <p14:tracePt t="115225" x="6121400" y="3136900"/>
          <p14:tracePt t="115225" x="6292850" y="3124200"/>
          <p14:tracePt t="115241" x="6381750" y="3130550"/>
          <p14:tracePt t="115241" x="6483350" y="3130550"/>
          <p14:tracePt t="115257" x="6584950" y="3143250"/>
          <p14:tracePt t="115257" x="6680200" y="3155950"/>
          <p14:tracePt t="115275" x="6762750" y="3168650"/>
          <p14:tracePt t="115275" x="6845300" y="3187700"/>
          <p14:tracePt t="115290" x="6915150" y="3206750"/>
          <p14:tracePt t="115290" x="6978650" y="3225800"/>
          <p14:tracePt t="115290" x="7035800" y="3238500"/>
          <p14:tracePt t="115309" x="7080250" y="3257550"/>
          <p14:tracePt t="115322" x="7124700" y="3270250"/>
          <p14:tracePt t="115322" x="7181850" y="3295650"/>
          <p14:tracePt t="115341" x="7207250" y="3302000"/>
          <p14:tracePt t="115341" x="7226300" y="3314700"/>
          <p14:tracePt t="115358" x="7239000" y="3321050"/>
          <p14:tracePt t="115358" x="7245350" y="3327400"/>
          <p14:tracePt t="115358" x="7251700" y="3333750"/>
          <p14:tracePt t="115377" x="7258050" y="3340100"/>
          <p14:tracePt t="115393" x="7264400" y="3346450"/>
          <p14:tracePt t="115409" x="7264400" y="3340100"/>
          <p14:tracePt t="115422" x="7270750" y="3340100"/>
          <p14:tracePt t="115444" x="7264400" y="3333750"/>
          <p14:tracePt t="115461" x="7251700" y="3327400"/>
          <p14:tracePt t="115477" x="7245350" y="3321050"/>
          <p14:tracePt t="115477" x="7226300" y="3308350"/>
          <p14:tracePt t="115491" x="7207250" y="3295650"/>
          <p14:tracePt t="115491" x="7181850" y="3276600"/>
          <p14:tracePt t="115508" x="7150100" y="3251200"/>
          <p14:tracePt t="115508" x="7118350" y="3219450"/>
          <p14:tracePt t="115525" x="7086600" y="3181350"/>
          <p14:tracePt t="115525" x="7016750" y="3098800"/>
          <p14:tracePt t="115541" x="6985000" y="3048000"/>
          <p14:tracePt t="115541" x="6959600" y="2997200"/>
          <p14:tracePt t="115558" x="6940550" y="2940050"/>
          <p14:tracePt t="115558" x="6927850" y="2876550"/>
          <p14:tracePt t="115575" x="6927850" y="2806700"/>
          <p14:tracePt t="115575" x="6927850" y="2730500"/>
          <p14:tracePt t="115591" x="6940550" y="2660650"/>
          <p14:tracePt t="115591" x="7004050" y="2508250"/>
          <p14:tracePt t="115610" x="7054850" y="2438400"/>
          <p14:tracePt t="115610" x="7105650" y="2368550"/>
          <p14:tracePt t="115626" x="7169150" y="2311400"/>
          <p14:tracePt t="115626" x="7232650" y="2260600"/>
          <p14:tracePt t="115642" x="7302500" y="2216150"/>
          <p14:tracePt t="115642" x="7372350" y="2178050"/>
          <p14:tracePt t="115658" x="7442200" y="2152650"/>
          <p14:tracePt t="115658" x="7505700" y="2139950"/>
          <p14:tracePt t="115658" x="7562850" y="2133600"/>
          <p14:tracePt t="115677" x="7620000" y="2139950"/>
          <p14:tracePt t="115690" x="7677150" y="2152650"/>
          <p14:tracePt t="115690" x="7778750" y="2216150"/>
          <p14:tracePt t="115709" x="7823200" y="2260600"/>
          <p14:tracePt t="115709" x="7867650" y="2311400"/>
          <p14:tracePt t="115726" x="7905750" y="2374900"/>
          <p14:tracePt t="115726" x="7937500" y="2432050"/>
          <p14:tracePt t="115742" x="7969250" y="2501900"/>
          <p14:tracePt t="115742" x="7988300" y="2565400"/>
          <p14:tracePt t="115742" x="8013700" y="2628900"/>
          <p14:tracePt t="115761" x="8026400" y="2698750"/>
          <p14:tracePt t="115773" x="8032750" y="2755900"/>
          <p14:tracePt t="115773" x="8032750" y="2870200"/>
          <p14:tracePt t="115792" x="8026400" y="2914650"/>
          <p14:tracePt t="115792" x="8013700" y="2965450"/>
          <p14:tracePt t="115809" x="8001000" y="3003550"/>
          <p14:tracePt t="115809" x="7988300" y="3041650"/>
          <p14:tracePt t="115826" x="7975600" y="3079750"/>
          <p14:tracePt t="115826" x="7943850" y="3136900"/>
          <p14:tracePt t="115842" x="7924800" y="3168650"/>
          <p14:tracePt t="115842" x="7905750" y="3187700"/>
          <p14:tracePt t="115859" x="7886700" y="3206750"/>
          <p14:tracePt t="115859" x="7861300" y="3225800"/>
          <p14:tracePt t="115876" x="7842250" y="3238500"/>
          <p14:tracePt t="115876" x="7816850" y="3251200"/>
          <p14:tracePt t="115893" x="7797800" y="3263900"/>
          <p14:tracePt t="115893" x="7753350" y="3276600"/>
          <p14:tracePt t="115909" x="7740650" y="3282950"/>
          <p14:tracePt t="115909" x="7721600" y="3289300"/>
          <p14:tracePt t="115926" x="7702550" y="3295650"/>
          <p14:tracePt t="115926" x="7689850" y="3295650"/>
          <p14:tracePt t="115942" x="7683500" y="3302000"/>
          <p14:tracePt t="115942" x="7670800" y="3302000"/>
          <p14:tracePt t="115942" x="7664450" y="3308350"/>
          <p14:tracePt t="115962" x="7651750" y="3308350"/>
          <p14:tracePt t="115974" x="7645400" y="3308350"/>
          <p14:tracePt t="115974" x="7639050" y="3302000"/>
          <p14:tracePt t="115993" x="7632700" y="3295650"/>
          <p14:tracePt t="115993" x="7626350" y="3295650"/>
          <p14:tracePt t="116010" x="7620000" y="3289300"/>
          <p14:tracePt t="116010" x="7620000" y="3282950"/>
          <p14:tracePt t="116026" x="7613650" y="3276600"/>
          <p14:tracePt t="116026" x="7607300" y="3276600"/>
          <p14:tracePt t="116044" x="7600950" y="3263900"/>
          <p14:tracePt t="116058" x="7594600" y="3263900"/>
          <p14:tracePt t="116076" x="7588250" y="3257550"/>
          <p14:tracePt t="116076" x="7581900" y="3251200"/>
          <p14:tracePt t="116093" x="7575550" y="3251200"/>
          <p14:tracePt t="116108" x="7569200" y="3251200"/>
          <p14:tracePt t="116125" x="7562850" y="3251200"/>
          <p14:tracePt t="116142" x="7556500" y="3251200"/>
          <p14:tracePt t="116158" x="7556500" y="3257550"/>
          <p14:tracePt t="116188" x="7556500" y="3263900"/>
          <p14:tracePt t="116201" x="7562850" y="3270250"/>
          <p14:tracePt t="116217" x="7569200" y="3270250"/>
          <p14:tracePt t="116233" x="7575550" y="3270250"/>
          <p14:tracePt t="116242" x="7581900" y="3270250"/>
          <p14:tracePt t="116261" x="7594600" y="3270250"/>
          <p14:tracePt t="116261" x="7600950" y="3263900"/>
          <p14:tracePt t="116277" x="7607300" y="3263900"/>
          <p14:tracePt t="116277" x="7613650" y="3263900"/>
          <p14:tracePt t="116294" x="7620000" y="3257550"/>
          <p14:tracePt t="116309" x="7626350" y="3251200"/>
          <p14:tracePt t="116326" x="7626350" y="3244850"/>
          <p14:tracePt t="116342" x="7626350" y="3238500"/>
          <p14:tracePt t="116342" x="7620000" y="3232150"/>
          <p14:tracePt t="116362" x="7613650" y="3232150"/>
          <p14:tracePt t="116380" x="7607300" y="3225800"/>
          <p14:tracePt t="116405" x="7600950" y="3225800"/>
          <p14:tracePt t="116428" x="7594600" y="3232150"/>
          <p14:tracePt t="116441" x="7588250" y="3232150"/>
          <p14:tracePt t="116456" x="7594600" y="3232150"/>
          <p14:tracePt t="116508" x="7600950" y="3225800"/>
          <p14:tracePt t="116533" x="7600950" y="3219450"/>
          <p14:tracePt t="116608" x="7600950" y="3213100"/>
          <p14:tracePt t="116629" x="7600950" y="3206750"/>
          <p14:tracePt t="116668" x="7600950" y="3200400"/>
          <p14:tracePt t="116740" x="7600950" y="3194050"/>
          <p14:tracePt t="116825" x="7594600" y="3194050"/>
          <p14:tracePt t="116869" x="7588250" y="3187700"/>
          <p14:tracePt t="116901" x="7588250" y="3181350"/>
          <p14:tracePt t="116937" x="7581900" y="3175000"/>
          <p14:tracePt t="116997" x="7581900" y="3168650"/>
          <p14:tracePt t="117040" x="7581900" y="3162300"/>
          <p14:tracePt t="117064" x="7588250" y="3162300"/>
          <p14:tracePt t="117097" x="7594600" y="3162300"/>
          <p14:tracePt t="117117" x="7594600" y="3155950"/>
          <p14:tracePt t="117149" x="7600950" y="3155950"/>
          <p14:tracePt t="117193" x="7600950" y="3162300"/>
          <p14:tracePt t="117209" x="7600950" y="3175000"/>
          <p14:tracePt t="117217" x="7600950" y="3187700"/>
          <p14:tracePt t="117217" x="7600950" y="3206750"/>
          <p14:tracePt t="117231" x="7607300" y="3232150"/>
          <p14:tracePt t="117231" x="7607300" y="3257550"/>
          <p14:tracePt t="117247" x="7620000" y="3295650"/>
          <p14:tracePt t="117247" x="7626350" y="3333750"/>
          <p14:tracePt t="117264" x="7639050" y="3371850"/>
          <p14:tracePt t="117264" x="7664450" y="3448050"/>
          <p14:tracePt t="117281" x="7677150" y="3486150"/>
          <p14:tracePt t="117281" x="7689850" y="3524250"/>
          <p14:tracePt t="117298" x="7702550" y="3556000"/>
          <p14:tracePt t="117298" x="7708900" y="3587750"/>
          <p14:tracePt t="117314" x="7721600" y="3619500"/>
          <p14:tracePt t="117314" x="7721600" y="3644900"/>
          <p14:tracePt t="117331" x="7727950" y="3663950"/>
          <p14:tracePt t="117331" x="7734300" y="3683000"/>
          <p14:tracePt t="117331" x="7740650" y="3695700"/>
          <p14:tracePt t="117350" x="7740650" y="3708400"/>
          <p14:tracePt t="117362" x="7740650" y="3714750"/>
          <p14:tracePt t="117362" x="7740650" y="3721100"/>
          <p14:tracePt t="117383" x="7734300" y="3714750"/>
          <p14:tracePt t="117409" x="7734300" y="3708400"/>
          <p14:tracePt t="117417" x="7734300" y="3702050"/>
          <p14:tracePt t="117429" x="7734300" y="3695700"/>
          <p14:tracePt t="117429" x="7727950" y="3689350"/>
          <p14:tracePt t="117429" x="7727950" y="3676650"/>
          <p14:tracePt t="117450" x="7721600" y="3670300"/>
          <p14:tracePt t="117463" x="7715250" y="3663950"/>
          <p14:tracePt t="117463" x="7715250" y="3657600"/>
          <p14:tracePt t="117481" x="7708900" y="3651250"/>
          <p14:tracePt t="117481" x="7702550" y="3644900"/>
          <p14:tracePt t="117498" x="7702550" y="3638550"/>
          <p14:tracePt t="117513" x="7696200" y="3632200"/>
          <p14:tracePt t="117513" x="7689850" y="3625850"/>
          <p14:tracePt t="117532" x="7683500" y="3619500"/>
          <p14:tracePt t="117546" x="7677150" y="3613150"/>
          <p14:tracePt t="117563" x="7670800" y="3613150"/>
          <p14:tracePt t="117563" x="7658100" y="3606800"/>
          <p14:tracePt t="117582" x="7651750" y="3606800"/>
          <p14:tracePt t="117582" x="7645400" y="3606800"/>
          <p14:tracePt t="117599" x="7639050" y="3606800"/>
          <p14:tracePt t="117599" x="7639050" y="3600450"/>
          <p14:tracePt t="117615" x="7626350" y="3600450"/>
          <p14:tracePt t="117630" x="7620000" y="3594100"/>
          <p14:tracePt t="117647" x="7613650" y="3594100"/>
          <p14:tracePt t="117664" x="7600950" y="3581400"/>
          <p14:tracePt t="117680" x="7594600" y="3575050"/>
          <p14:tracePt t="117697" x="7588250" y="3568700"/>
          <p14:tracePt t="117714" x="7575550" y="3562350"/>
          <p14:tracePt t="117730" x="7569200" y="3556000"/>
          <p14:tracePt t="117747" x="7562850" y="3549650"/>
          <p14:tracePt t="117747" x="7543800" y="3536950"/>
          <p14:tracePt t="117765" x="7537450" y="3524250"/>
          <p14:tracePt t="117765" x="7524750" y="3517900"/>
          <p14:tracePt t="117782" x="7518400" y="3511550"/>
          <p14:tracePt t="117782" x="7505700" y="3505200"/>
          <p14:tracePt t="117782" x="7499350" y="3498850"/>
          <p14:tracePt t="117801" x="7493000" y="3492500"/>
          <p14:tracePt t="117814" x="7493000" y="3486150"/>
          <p14:tracePt t="117814" x="7480300" y="3479800"/>
          <p14:tracePt t="117832" x="7480300" y="3473450"/>
          <p14:tracePt t="117847" x="7486650" y="3473450"/>
          <p14:tracePt t="117864" x="7493000" y="3473450"/>
          <p14:tracePt t="117864" x="7505700" y="3479800"/>
          <p14:tracePt t="117883" x="7512050" y="3492500"/>
          <p14:tracePt t="117883" x="7518400" y="3498850"/>
          <p14:tracePt t="117899" x="7531100" y="3517900"/>
          <p14:tracePt t="117899" x="7543800" y="3536950"/>
          <p14:tracePt t="117916" x="7562850" y="3556000"/>
          <p14:tracePt t="117916" x="7575550" y="3575050"/>
          <p14:tracePt t="117933" x="7594600" y="3600450"/>
          <p14:tracePt t="117933" x="7626350" y="3644900"/>
          <p14:tracePt t="117950" x="7645400" y="3663950"/>
          <p14:tracePt t="117950" x="7658100" y="3683000"/>
          <p14:tracePt t="117966" x="7670800" y="3695700"/>
          <p14:tracePt t="117966" x="7683500" y="3708400"/>
          <p14:tracePt t="117983" x="7696200" y="3721100"/>
          <p14:tracePt t="117983" x="7702550" y="3733800"/>
          <p14:tracePt t="117983" x="7708900" y="3740150"/>
          <p14:tracePt t="118002" x="7715250" y="3746500"/>
          <p14:tracePt t="118015" x="7721600" y="3746500"/>
          <p14:tracePt t="118015" x="7727950" y="3752850"/>
          <p14:tracePt t="118034" x="7734300" y="3746500"/>
          <p14:tracePt t="118057" x="7734300" y="3740150"/>
          <p14:tracePt t="118069" x="7734300" y="3733800"/>
          <p14:tracePt t="118082" x="7734300" y="3727450"/>
          <p14:tracePt t="118082" x="7734300" y="3714750"/>
          <p14:tracePt t="118102" x="7734300" y="3708400"/>
          <p14:tracePt t="118115" x="7734300" y="3695700"/>
          <p14:tracePt t="118115" x="7734300" y="3670300"/>
          <p14:tracePt t="118134" x="7734300" y="3657600"/>
          <p14:tracePt t="118134" x="7727950" y="3638550"/>
          <p14:tracePt t="118150" x="7727950" y="3619500"/>
          <p14:tracePt t="118150" x="7727950" y="3600450"/>
          <p14:tracePt t="118167" x="7727950" y="3575050"/>
          <p14:tracePt t="118167" x="7721600" y="3530600"/>
          <p14:tracePt t="118184" x="7721600" y="3505200"/>
          <p14:tracePt t="118184" x="7715250" y="3486150"/>
          <p14:tracePt t="118201" x="7715250" y="3460750"/>
          <p14:tracePt t="118201" x="7708900" y="3441700"/>
          <p14:tracePt t="118219" x="7702550" y="3416300"/>
          <p14:tracePt t="118219" x="7702550" y="3397250"/>
          <p14:tracePt t="118234" x="7696200" y="3384550"/>
          <p14:tracePt t="118234" x="7696200" y="3352800"/>
          <p14:tracePt t="118251" x="7689850" y="3340100"/>
          <p14:tracePt t="118251" x="7689850" y="3327400"/>
          <p14:tracePt t="118267" x="7689850" y="3321050"/>
          <p14:tracePt t="118267" x="7689850" y="3314700"/>
          <p14:tracePt t="118284" x="7689850" y="3308350"/>
          <p14:tracePt t="118301" x="7683500" y="3308350"/>
          <p14:tracePt t="118316" x="7677150" y="3308350"/>
          <p14:tracePt t="118333" x="7670800" y="3314700"/>
          <p14:tracePt t="118349" x="7664450" y="3321050"/>
          <p14:tracePt t="118366" x="7658100" y="3327400"/>
          <p14:tracePt t="118383" x="7651750" y="3333750"/>
          <p14:tracePt t="118383" x="7645400" y="3340100"/>
          <p14:tracePt t="118402" x="7639050" y="3346450"/>
          <p14:tracePt t="118418" x="7632700" y="3346450"/>
          <p14:tracePt t="118433" x="7626350" y="3352800"/>
          <p14:tracePt t="118449" x="7620000" y="3352800"/>
          <p14:tracePt t="118466" x="7613650" y="3352800"/>
          <p14:tracePt t="118483" x="7607300" y="3352800"/>
          <p14:tracePt t="118500" x="7600950" y="3352800"/>
          <p14:tracePt t="118517" x="7594600" y="3352800"/>
          <p14:tracePt t="118517" x="7588250" y="3352800"/>
          <p14:tracePt t="118534" x="7581900" y="3352800"/>
          <p14:tracePt t="118534" x="7575550" y="3352800"/>
          <p14:tracePt t="118552" x="7575550" y="3359150"/>
          <p14:tracePt t="118626" x="7581900" y="3365500"/>
          <p14:tracePt t="118657" x="7588250" y="3365500"/>
          <p14:tracePt t="118677" x="7594600" y="3371850"/>
          <p14:tracePt t="118701" x="7600950" y="3365500"/>
          <p14:tracePt t="118729" x="7607300" y="3365500"/>
          <p14:tracePt t="118737" x="7613650" y="3365500"/>
          <p14:tracePt t="118754" x="7620000" y="3359150"/>
          <p14:tracePt t="118770" x="7626350" y="3352800"/>
          <p14:tracePt t="118784" x="7632700" y="3352800"/>
          <p14:tracePt t="118801" x="7639050" y="3346450"/>
          <p14:tracePt t="118817" x="7639050" y="3352800"/>
          <p14:tracePt t="118881" x="7632700" y="3359150"/>
          <p14:tracePt t="118897" x="7626350" y="3359150"/>
          <p14:tracePt t="118901" x="7620000" y="3359150"/>
          <p14:tracePt t="118918" x="7613650" y="3359150"/>
          <p14:tracePt t="118935" x="7607300" y="3365500"/>
          <p14:tracePt t="118951" x="7613650" y="3365500"/>
          <p14:tracePt t="119029" x="7607300" y="3365500"/>
          <p14:tracePt t="119069" x="7600950" y="3359150"/>
          <p14:tracePt t="119121" x="7607300" y="3359150"/>
          <p14:tracePt t="119261" x="7613650" y="3359150"/>
          <p14:tracePt t="119321" x="7613650" y="3352800"/>
          <p14:tracePt t="119381" x="7620000" y="3352800"/>
          <p14:tracePt t="119458" x="7626350" y="3352800"/>
          <p14:tracePt t="119497" x="7632700" y="3352800"/>
          <p14:tracePt t="119518" x="7626350" y="3346450"/>
          <p14:tracePt t="119678" x="7620000" y="3340100"/>
          <p14:tracePt t="119741" x="7620000" y="3333750"/>
          <p14:tracePt t="119825" x="7620000" y="3327400"/>
          <p14:tracePt t="119862" x="7613650" y="3321050"/>
          <p14:tracePt t="119894" x="7607300" y="3314700"/>
          <p14:tracePt t="119962" x="7613650" y="3308350"/>
          <p14:tracePt t="120041" x="7620000" y="3308350"/>
          <p14:tracePt t="120177" x="7626350" y="3314700"/>
          <p14:tracePt t="120254" x="7632700" y="3314700"/>
          <p14:tracePt t="120409" x="7632700" y="3308350"/>
          <p14:tracePt t="120450" x="7639050" y="3308350"/>
          <p14:tracePt t="120486" x="7645400" y="3314700"/>
          <p14:tracePt t="120510" x="7645400" y="3321050"/>
          <p14:tracePt t="120522" x="7645400" y="3327400"/>
          <p14:tracePt t="120537" x="7645400" y="3333750"/>
          <p14:tracePt t="120553" x="7639050" y="3340100"/>
          <p14:tracePt t="120582" x="7632700" y="3333750"/>
          <p14:tracePt t="120598" x="7626350" y="3333750"/>
          <p14:tracePt t="120614" x="7626350" y="3327400"/>
          <p14:tracePt t="120630" x="7620000" y="3327400"/>
          <p14:tracePt t="120650" x="7626350" y="3321050"/>
          <p14:tracePt t="120681" x="7632700" y="3314700"/>
          <p14:tracePt t="120702" x="7639050" y="3314700"/>
          <p14:tracePt t="120726" x="7632700" y="3308350"/>
          <p14:tracePt t="120778" x="7626350" y="3308350"/>
          <p14:tracePt t="120794" x="7626350" y="3314700"/>
          <p14:tracePt t="120810" x="7626350" y="3321050"/>
          <p14:tracePt t="120846" x="7620000" y="3314700"/>
          <p14:tracePt t="120974" x="7613650" y="3314700"/>
          <p14:tracePt t="121002" x="7620000" y="3321050"/>
          <p14:tracePt t="121041" x="7620000" y="3327400"/>
          <p14:tracePt t="121054" x="7626350" y="3333750"/>
          <p14:tracePt t="121070" x="7626350" y="3340100"/>
          <p14:tracePt t="121086" x="7620000" y="3346450"/>
          <p14:tracePt t="121102" x="7613650" y="3352800"/>
          <p14:tracePt t="121114" x="7600950" y="3359150"/>
          <p14:tracePt t="121130" x="7594600" y="3352800"/>
          <p14:tracePt t="121147" x="7588250" y="3352800"/>
          <p14:tracePt t="121159" x="7575550" y="3346450"/>
          <p14:tracePt t="121176" x="7575550" y="3340100"/>
          <p14:tracePt t="121242" x="7581900" y="3333750"/>
          <p14:tracePt t="121266" x="7581900" y="3327400"/>
          <p14:tracePt t="121290" x="7588250" y="3327400"/>
          <p14:tracePt t="121310" x="7594600" y="3327400"/>
          <p14:tracePt t="121430" x="7600950" y="3327400"/>
          <p14:tracePt t="121462" x="7594600" y="3327400"/>
          <p14:tracePt t="121498" x="7588250" y="3333750"/>
          <p14:tracePt t="121514" x="7581900" y="3333750"/>
          <p14:tracePt t="121530" x="7581900" y="3340100"/>
          <p14:tracePt t="121602" x="7581900" y="3346450"/>
          <p14:tracePt t="121626" x="7581900" y="3352800"/>
          <p14:tracePt t="121642" x="7581900" y="3359150"/>
          <p14:tracePt t="121678" x="7575550" y="3359150"/>
          <p14:tracePt t="121722" x="7575550" y="3352800"/>
          <p14:tracePt t="121746" x="7581900" y="3346450"/>
          <p14:tracePt t="121770" x="7588250" y="3346450"/>
          <p14:tracePt t="121790" x="7588250" y="3340100"/>
          <p14:tracePt t="121822" x="7594600" y="3333750"/>
          <p14:tracePt t="121842" x="7600950" y="3333750"/>
          <p14:tracePt t="121866" x="7600950" y="3340100"/>
          <p14:tracePt t="121902" x="7594600" y="3346450"/>
          <p14:tracePt t="122030" x="7588250" y="3346450"/>
          <p14:tracePt t="122122" x="7581900" y="3346450"/>
          <p14:tracePt t="122142" x="7575550" y="3346450"/>
          <p14:tracePt t="122166" x="7575550" y="3340100"/>
          <p14:tracePt t="122218" x="7581900" y="3340100"/>
          <p14:tracePt t="122322" x="7581900" y="3333750"/>
          <p14:tracePt t="122362" x="7581900" y="3327400"/>
          <p14:tracePt t="122434" x="7581900" y="3321050"/>
          <p14:tracePt t="122482" x="7575550" y="3321050"/>
          <p14:tracePt t="122586" x="7569200" y="3321050"/>
          <p14:tracePt t="122614" x="7575550" y="3321050"/>
          <p14:tracePt t="122654" x="7575550" y="3314700"/>
          <p14:tracePt t="122714" x="7575550" y="3308350"/>
          <p14:tracePt t="122742" x="7575550" y="3302000"/>
          <p14:tracePt t="122774" x="7569200" y="3302000"/>
          <p14:tracePt t="122827" x="7562850" y="3302000"/>
          <p14:tracePt t="122863" x="7556500" y="3302000"/>
          <p14:tracePt t="122914" x="7550150" y="3302000"/>
          <p14:tracePt t="122938" x="7556500" y="3302000"/>
          <p14:tracePt t="123050" x="7562850" y="3308350"/>
          <p14:tracePt t="123127" x="7569200" y="3308350"/>
          <p14:tracePt t="123306" x="7569200" y="3302000"/>
          <p14:tracePt t="123470" x="7562850" y="3302000"/>
          <p14:tracePt t="123658" x="7562850" y="3295650"/>
          <p14:tracePt t="123975" x="7556500" y="3295650"/>
          <p14:tracePt t="124018" x="7556500" y="3302000"/>
          <p14:tracePt t="124054" x="7562850" y="3302000"/>
          <p14:tracePt t="124094" x="7569200" y="3302000"/>
          <p14:tracePt t="124351" x="7562850" y="3302000"/>
          <p14:tracePt t="124567" x="7569200" y="3302000"/>
          <p14:tracePt t="124651" x="7575550" y="3295650"/>
          <p14:tracePt t="124971" x="7581900" y="3295650"/>
          <p14:tracePt t="125011" x="7575550" y="3302000"/>
          <p14:tracePt t="125071" x="7581900" y="3295650"/>
          <p14:tracePt t="125114" x="7575550" y="3295650"/>
          <p14:tracePt t="125190" x="7581900" y="3295650"/>
          <p14:tracePt t="125279" x="7588250" y="3295650"/>
          <p14:tracePt t="125383" x="7581900" y="3295650"/>
          <p14:tracePt t="125903" x="7575550" y="3295650"/>
          <p14:tracePt t="125923" x="7569200" y="3295650"/>
          <p14:tracePt t="126075" x="7562850" y="3295650"/>
          <p14:tracePt t="126103" x="7556500" y="3295650"/>
          <p14:tracePt t="126119" x="7550150" y="3295650"/>
          <p14:tracePt t="126128" x="7543800" y="3295650"/>
          <p14:tracePt t="126143" x="7537450" y="3295650"/>
          <p14:tracePt t="126143" x="7524750" y="3295650"/>
          <p14:tracePt t="126143" x="7518400" y="3289300"/>
          <p14:tracePt t="126163" x="7505700" y="3289300"/>
          <p14:tracePt t="126176" x="7499350" y="3289300"/>
          <p14:tracePt t="126176" x="7480300" y="3282950"/>
          <p14:tracePt t="126196" x="7473950" y="3276600"/>
          <p14:tracePt t="126196" x="7461250" y="3276600"/>
          <p14:tracePt t="126196" x="7454900" y="3270250"/>
          <p14:tracePt t="126216" x="7448550" y="3270250"/>
          <p14:tracePt t="126227" x="7442200" y="3263900"/>
          <p14:tracePt t="126227" x="7435850" y="3263900"/>
          <p14:tracePt t="126246" x="7429500" y="3257550"/>
          <p14:tracePt t="126260" x="7429500" y="3263900"/>
          <p14:tracePt t="126291" x="7429500" y="3270250"/>
          <p14:tracePt t="126307" x="7429500" y="3276600"/>
          <p14:tracePt t="126323" x="7429500" y="3282950"/>
          <p14:tracePt t="126332" x="7429500" y="3289300"/>
          <p14:tracePt t="126332" x="7429500" y="3295650"/>
          <p14:tracePt t="126345" x="7423150" y="3302000"/>
          <p14:tracePt t="126360" x="7416800" y="3308350"/>
          <p14:tracePt t="126360" x="7404100" y="3314700"/>
          <p14:tracePt t="126379" x="7397750" y="3321050"/>
          <p14:tracePt t="126379" x="7378700" y="3327400"/>
          <p14:tracePt t="126396" x="7366000" y="3327400"/>
          <p14:tracePt t="126396" x="7346950" y="3333750"/>
          <p14:tracePt t="126413" x="7334250" y="3333750"/>
          <p14:tracePt t="126413" x="7321550" y="3327400"/>
          <p14:tracePt t="126429" x="7302500" y="3327400"/>
          <p14:tracePt t="126429" x="7289800" y="3321050"/>
          <p14:tracePt t="126446" x="7270750" y="3314700"/>
          <p14:tracePt t="126446" x="7226300" y="3302000"/>
          <p14:tracePt t="126465" x="7200900" y="3295650"/>
          <p14:tracePt t="126465" x="7175500" y="3282950"/>
          <p14:tracePt t="126479" x="7143750" y="3276600"/>
          <p14:tracePt t="126479" x="7112000" y="3270250"/>
          <p14:tracePt t="126496" x="7067550" y="3257550"/>
          <p14:tracePt t="126496" x="7023100" y="3251200"/>
          <p14:tracePt t="126513" x="6965950" y="3238500"/>
          <p14:tracePt t="126513" x="6908800" y="3232150"/>
          <p14:tracePt t="126513" x="6845300" y="3219450"/>
          <p14:tracePt t="126532" x="6781800" y="3213100"/>
          <p14:tracePt t="126544" x="6718300" y="3206750"/>
          <p14:tracePt t="126544" x="6597650" y="3194050"/>
          <p14:tracePt t="126564" x="6534150" y="3187700"/>
          <p14:tracePt t="126564" x="6477000" y="3187700"/>
          <p14:tracePt t="126579" x="6413500" y="3194050"/>
          <p14:tracePt t="126579" x="6350000" y="3194050"/>
          <p14:tracePt t="126596" x="6286500" y="3200400"/>
          <p14:tracePt t="126596" x="6216650" y="3206750"/>
          <p14:tracePt t="126596" x="6153150" y="3213100"/>
          <p14:tracePt t="126616" x="6083300" y="3225800"/>
          <p14:tracePt t="126628" x="6013450" y="3232150"/>
          <p14:tracePt t="126628" x="5880100" y="3238500"/>
          <p14:tracePt t="126647" x="5816600" y="3238500"/>
          <p14:tracePt t="126647" x="5759450" y="3238500"/>
          <p14:tracePt t="126663" x="5695950" y="3232150"/>
          <p14:tracePt t="126663" x="5645150" y="3232150"/>
          <p14:tracePt t="126680" x="5594350" y="3225800"/>
          <p14:tracePt t="126680" x="5499100" y="3219450"/>
          <p14:tracePt t="126697" x="5461000" y="3225800"/>
          <p14:tracePt t="126697" x="5422900" y="3225800"/>
          <p14:tracePt t="126714" x="5391150" y="3232150"/>
          <p14:tracePt t="126714" x="5359400" y="3232150"/>
          <p14:tracePt t="126730" x="5327650" y="3238500"/>
          <p14:tracePt t="126730" x="5302250" y="3238500"/>
          <p14:tracePt t="126747" x="5276850" y="3238500"/>
          <p14:tracePt t="126747" x="5226050" y="3225800"/>
          <p14:tracePt t="126764" x="5200650" y="3219450"/>
          <p14:tracePt t="126764" x="5168900" y="3206750"/>
          <p14:tracePt t="126780" x="5137150" y="3194050"/>
          <p14:tracePt t="126780" x="5105400" y="3181350"/>
          <p14:tracePt t="126797" x="5067300" y="3168650"/>
          <p14:tracePt t="126797" x="5029200" y="3155950"/>
          <p14:tracePt t="126797" x="4991100" y="3136900"/>
          <p14:tracePt t="126816" x="4946650" y="3111500"/>
          <p14:tracePt t="126829" x="4908550" y="3086100"/>
          <p14:tracePt t="126829" x="4813300" y="3022600"/>
          <p14:tracePt t="126848" x="4768850" y="2990850"/>
          <p14:tracePt t="126848" x="4724400" y="2946400"/>
          <p14:tracePt t="126864" x="4679950" y="2901950"/>
          <p14:tracePt t="126864" x="4641850" y="2844800"/>
          <p14:tracePt t="126881" x="4603750" y="2787650"/>
          <p14:tracePt t="126881" x="4578350" y="2730500"/>
          <p14:tracePt t="126881" x="4552950" y="2667000"/>
          <p14:tracePt t="126900" x="4540250" y="2597150"/>
          <p14:tracePt t="126912" x="4533900" y="2527300"/>
          <p14:tracePt t="126912" x="4533900" y="2457450"/>
          <p14:tracePt t="126932" x="4572000" y="2311400"/>
          <p14:tracePt t="126932" x="4603750" y="2241550"/>
          <p14:tracePt t="126948" x="4648200" y="2171700"/>
          <p14:tracePt t="126948" x="4705350" y="2114550"/>
          <p14:tracePt t="126964" x="4768850" y="2051050"/>
          <p14:tracePt t="126964" x="4838700" y="2006600"/>
          <p14:tracePt t="126981" x="4908550" y="1962150"/>
          <p14:tracePt t="126981" x="5073650" y="1905000"/>
          <p14:tracePt t="126998" x="5156200" y="1898650"/>
          <p14:tracePt t="126998" x="5232400" y="1898650"/>
          <p14:tracePt t="127015" x="5314950" y="1917700"/>
          <p14:tracePt t="127015" x="5397500" y="1955800"/>
          <p14:tracePt t="127031" x="5473700" y="2000250"/>
          <p14:tracePt t="127031" x="5549900" y="2063750"/>
          <p14:tracePt t="127048" x="5626100" y="2133600"/>
          <p14:tracePt t="127048" x="5772150" y="2298700"/>
          <p14:tracePt t="127065" x="5835650" y="2387600"/>
          <p14:tracePt t="127065" x="5892800" y="2476500"/>
          <p14:tracePt t="127081" x="5943600" y="2565400"/>
          <p14:tracePt t="127081" x="5988050" y="2647950"/>
          <p14:tracePt t="127098" x="6019800" y="2724150"/>
          <p14:tracePt t="127098" x="6070600" y="2870200"/>
          <p14:tracePt t="127116" x="6083300" y="2933700"/>
          <p14:tracePt t="127116" x="6089650" y="2984500"/>
          <p14:tracePt t="127132" x="6096000" y="3028950"/>
          <p14:tracePt t="127132" x="6102350" y="3073400"/>
          <p14:tracePt t="127148" x="6108700" y="3105150"/>
          <p14:tracePt t="127148" x="6115050" y="3136900"/>
          <p14:tracePt t="127165" x="6121400" y="3155950"/>
          <p14:tracePt t="127165" x="6127750" y="3175000"/>
          <p14:tracePt t="127165" x="6140450" y="3181350"/>
          <p14:tracePt t="127184" x="6159500" y="3194050"/>
          <p14:tracePt t="127197" x="6172200" y="3194050"/>
          <p14:tracePt t="127197" x="6216650" y="3194050"/>
          <p14:tracePt t="127217" x="6248400" y="3187700"/>
          <p14:tracePt t="127217" x="6280150" y="3181350"/>
          <p14:tracePt t="127233" x="6318250" y="3175000"/>
          <p14:tracePt t="127233" x="6362700" y="3168650"/>
          <p14:tracePt t="127249" x="6407150" y="3168650"/>
          <p14:tracePt t="127249" x="6457950" y="3168650"/>
          <p14:tracePt t="127249" x="6515100" y="3168650"/>
          <p14:tracePt t="127267" x="6572250" y="3175000"/>
          <p14:tracePt t="127280" x="6635750" y="3187700"/>
          <p14:tracePt t="127280" x="6750050" y="3213100"/>
          <p14:tracePt t="127299" x="6800850" y="3225800"/>
          <p14:tracePt t="127299" x="6858000" y="3244850"/>
          <p14:tracePt t="127316" x="6908800" y="3257550"/>
          <p14:tracePt t="127316" x="6946900" y="3270250"/>
          <p14:tracePt t="127333" x="6985000" y="3282950"/>
          <p14:tracePt t="127333" x="7016750" y="3295650"/>
          <p14:tracePt t="127349" x="7048500" y="3308350"/>
          <p14:tracePt t="127349" x="7080250" y="3333750"/>
          <p14:tracePt t="127366" x="7086600" y="3333750"/>
          <p14:tracePt t="127366" x="7086600" y="3340100"/>
          <p14:tracePt t="127382" x="7073900" y="3346450"/>
          <p14:tracePt t="127397" x="7054850" y="3346450"/>
          <p14:tracePt t="127397" x="7010400" y="3340100"/>
          <p14:tracePt t="127416" x="6985000" y="3327400"/>
          <p14:tracePt t="127416" x="6953250" y="3314700"/>
          <p14:tracePt t="127433" x="6921500" y="3295650"/>
          <p14:tracePt t="127433" x="6896100" y="3270250"/>
          <p14:tracePt t="127449" x="6864350" y="3232150"/>
          <p14:tracePt t="127449" x="6845300" y="3200400"/>
          <p14:tracePt t="127466" x="6826250" y="3155950"/>
          <p14:tracePt t="127466" x="6807200" y="3048000"/>
          <p14:tracePt t="127484" x="6807200" y="2984500"/>
          <p14:tracePt t="127484" x="6807200" y="2914650"/>
          <p14:tracePt t="127500" x="6813550" y="2838450"/>
          <p14:tracePt t="127500" x="6819900" y="2762250"/>
          <p14:tracePt t="127516" x="6819900" y="2686050"/>
          <p14:tracePt t="127516" x="6826250" y="2609850"/>
          <p14:tracePt t="127533" x="6826250" y="2533650"/>
          <p14:tracePt t="127533" x="6832600" y="2470150"/>
          <p14:tracePt t="127533" x="6838950" y="2400300"/>
          <p14:tracePt t="127552" x="6845300" y="2349500"/>
          <p14:tracePt t="127565" x="6858000" y="2292350"/>
          <p14:tracePt t="127565" x="6896100" y="2203450"/>
          <p14:tracePt t="127584" x="6915150" y="2171700"/>
          <p14:tracePt t="127584" x="6940550" y="2133600"/>
          <p14:tracePt t="127772" x="7715250" y="2698750"/>
          <p14:tracePt t="127782" x="7715250" y="2755900"/>
          <p14:tracePt t="127782" x="7721600" y="2876550"/>
          <p14:tracePt t="127801" x="7721600" y="2940050"/>
          <p14:tracePt t="127801" x="7721600" y="3009900"/>
          <p14:tracePt t="127817" x="7721600" y="3028950"/>
          <p14:tracePt t="127817" x="7721600" y="3060700"/>
          <p14:tracePt t="127833" x="7715250" y="3086100"/>
          <p14:tracePt t="127833" x="7708900" y="3111500"/>
          <p14:tracePt t="127851" x="7702550" y="3130550"/>
          <p14:tracePt t="127851" x="7683500" y="3168650"/>
          <p14:tracePt t="127868" x="7677150" y="3181350"/>
          <p14:tracePt t="127868" x="7670800" y="3187700"/>
          <p14:tracePt t="127885" x="7658100" y="3200400"/>
          <p14:tracePt t="127885" x="7651750" y="3213100"/>
          <p14:tracePt t="127901" x="7645400" y="3213100"/>
          <p14:tracePt t="127901" x="7639050" y="3219450"/>
          <p14:tracePt t="127901" x="7632700" y="3225800"/>
          <p14:tracePt t="127920" x="7626350" y="3225800"/>
          <p14:tracePt t="127932" x="7620000" y="3232150"/>
          <p14:tracePt t="127932" x="7607300" y="3232150"/>
          <p14:tracePt t="127952" x="7600950" y="3238500"/>
          <p14:tracePt t="127952" x="7594600" y="3238500"/>
          <p14:tracePt t="127968" x="7581900" y="3238500"/>
          <p14:tracePt t="127968" x="7575550" y="3238500"/>
          <p14:tracePt t="127984" x="7569200" y="3238500"/>
          <p14:tracePt t="127984" x="7562850" y="3238500"/>
          <p14:tracePt t="128001" x="7556500" y="3238500"/>
          <p14:tracePt t="128001" x="7550150" y="3244850"/>
          <p14:tracePt t="128001" x="7537450" y="3244850"/>
          <p14:tracePt t="128020" x="7531100" y="3244850"/>
          <p14:tracePt t="128033" x="7524750" y="3244850"/>
          <p14:tracePt t="128033" x="7512050" y="3251200"/>
          <p14:tracePt t="128052" x="7505700" y="3251200"/>
          <p14:tracePt t="128066" x="7499350" y="3251200"/>
          <p14:tracePt t="128083" x="7493000" y="3257550"/>
          <p14:tracePt t="128083" x="7493000" y="3263900"/>
          <p14:tracePt t="128102" x="7493000" y="3270250"/>
          <p14:tracePt t="128102" x="7493000" y="3276600"/>
          <p14:tracePt t="128118" x="7486650" y="3289300"/>
          <p14:tracePt t="128118" x="7493000" y="3295650"/>
          <p14:tracePt t="128135" x="7493000" y="3308350"/>
          <p14:tracePt t="128135" x="7493000" y="3314700"/>
          <p14:tracePt t="128152" x="7499350" y="3327400"/>
          <p14:tracePt t="128152" x="7505700" y="3352800"/>
          <p14:tracePt t="128169" x="7505700" y="3359150"/>
          <p14:tracePt t="128169" x="7512050" y="3371850"/>
          <p14:tracePt t="128185" x="7518400" y="3378200"/>
          <p14:tracePt t="128185" x="7518400" y="3390900"/>
          <p14:tracePt t="128202" x="7524750" y="3397250"/>
          <p14:tracePt t="128202" x="7524750" y="3403600"/>
          <p14:tracePt t="128202" x="7531100" y="3409950"/>
          <p14:tracePt t="128222" x="7531100" y="3416300"/>
          <p14:tracePt t="128222" x="7531100" y="3422650"/>
          <p14:tracePt t="128236" x="7537450" y="3422650"/>
          <p14:tracePt t="128251" x="7537450" y="3429000"/>
          <p14:tracePt t="128267" x="7543800" y="3435350"/>
          <p14:tracePt t="128284" x="7543800" y="3441700"/>
          <p14:tracePt t="128312" x="7537450" y="3441700"/>
          <p14:tracePt t="128355" x="7537450" y="3435350"/>
          <p14:tracePt t="128432" x="7537450" y="3429000"/>
          <p14:tracePt t="128467" x="7543800" y="3422650"/>
          <p14:tracePt t="128492" x="7543800" y="3416300"/>
          <p14:tracePt t="128520" x="7537450" y="3416300"/>
          <p14:tracePt t="128559" x="7531100" y="3416300"/>
          <p14:tracePt t="128576" x="7537450" y="3409950"/>
          <p14:tracePt t="128636" x="7537450" y="3403600"/>
          <p14:tracePt t="128648" x="7543800" y="3403600"/>
          <p14:tracePt t="128664" x="7550150" y="3397250"/>
          <p14:tracePt t="128700" x="7556500" y="3390900"/>
          <p14:tracePt t="128808" x="7562850" y="3390900"/>
          <p14:tracePt t="128851" x="7562850" y="3384550"/>
          <p14:tracePt t="128875" x="7569200" y="3378200"/>
          <p14:tracePt t="128896" x="7575550" y="3371850"/>
          <p14:tracePt t="128912" x="7569200" y="3365500"/>
          <p14:tracePt t="128956" x="7575550" y="3359150"/>
          <p14:tracePt t="129016" x="7581900" y="3359150"/>
          <p14:tracePt t="129047" x="7588250" y="3352800"/>
          <p14:tracePt t="129076" x="7588250" y="3346450"/>
          <p14:tracePt t="129256" x="7594600" y="3346450"/>
          <p14:tracePt t="129332" x="7600950" y="3340100"/>
          <p14:tracePt t="129368" x="7607300" y="3340100"/>
          <p14:tracePt t="129419" x="7607300" y="3346450"/>
          <p14:tracePt t="129480" x="7607300" y="3340100"/>
          <p14:tracePt t="129600" x="7607300" y="3333750"/>
          <p14:tracePt t="129624" x="7600950" y="3327400"/>
          <p14:tracePt t="129676" x="7594600" y="3327400"/>
          <p14:tracePt t="129709" x="7588250" y="3327400"/>
          <p14:tracePt t="129728" x="7594600" y="3327400"/>
          <p14:tracePt t="129836" x="7600950" y="3327400"/>
          <p14:tracePt t="129864" x="7594600" y="3327400"/>
          <p14:tracePt t="129968" x="7594600" y="3321050"/>
          <p14:tracePt t="130000" x="7600950" y="3314700"/>
          <p14:tracePt t="130020" x="7600950" y="3308350"/>
          <p14:tracePt t="130076" x="7607300" y="3308350"/>
          <p14:tracePt t="130104" x="7607300" y="3302000"/>
          <p14:tracePt t="130128" x="7613650" y="3295650"/>
          <p14:tracePt t="130260" x="7620000" y="3295650"/>
          <p14:tracePt t="130316" x="7626350" y="3295650"/>
          <p14:tracePt t="130344" x="7620000" y="3302000"/>
          <p14:tracePt t="130388" x="7613650" y="3302000"/>
          <p14:tracePt t="130412" x="7607300" y="3308350"/>
          <p14:tracePt t="130440" x="7613650" y="3308350"/>
          <p14:tracePt t="130559" x="7620000" y="3308350"/>
          <p14:tracePt t="130608" x="7626350" y="3308350"/>
          <p14:tracePt t="130652" x="7632700" y="3308350"/>
          <p14:tracePt t="130676" x="7632700" y="3314700"/>
          <p14:tracePt t="130712" x="7626350" y="3314700"/>
          <p14:tracePt t="130736" x="7620000" y="3321050"/>
          <p14:tracePt t="130748" x="7613650" y="3321050"/>
          <p14:tracePt t="130772" x="7607300" y="3327400"/>
          <p14:tracePt t="130788" x="7600950" y="3327400"/>
          <p14:tracePt t="130892" x="7594600" y="3333750"/>
          <p14:tracePt t="130908" x="7588250" y="3333750"/>
          <p14:tracePt t="130920" x="7575550" y="3340100"/>
          <p14:tracePt t="130936" x="7569200" y="3346450"/>
          <p14:tracePt t="130952" x="7562850" y="3346450"/>
          <p14:tracePt t="130968" x="7556500" y="3346450"/>
          <p14:tracePt t="130981" x="7550150" y="3352800"/>
          <p14:tracePt t="130997" x="7543800" y="3352800"/>
          <p14:tracePt t="131013" x="7537450" y="3359150"/>
          <p14:tracePt t="131013" x="7531100" y="3359150"/>
          <p14:tracePt t="131029" x="7524750" y="3359150"/>
          <p14:tracePt t="131029" x="7518400" y="3359150"/>
          <p14:tracePt t="131045" x="7518400" y="3365500"/>
          <p14:tracePt t="131045" x="7512050" y="3365500"/>
          <p14:tracePt t="131062" x="7505700" y="3365500"/>
          <p14:tracePt t="131077" x="7499350" y="3371850"/>
          <p14:tracePt t="131108" x="7493000" y="3371850"/>
          <p14:tracePt t="131140" x="7486650" y="3378200"/>
          <p14:tracePt t="131160" x="7480300" y="3378200"/>
          <p14:tracePt t="131192" x="7486650" y="3378200"/>
          <p14:tracePt t="131268" x="7493000" y="3384550"/>
          <p14:tracePt t="131312" x="7486650" y="3384550"/>
          <p14:tracePt t="131336" x="7486650" y="3390900"/>
          <p14:tracePt t="131356" x="7480300" y="3390900"/>
          <p14:tracePt t="131372" x="7473950" y="3390900"/>
          <p14:tracePt t="131408" x="7467600" y="3397250"/>
          <p14:tracePt t="131536" x="7461250" y="3397250"/>
          <p14:tracePt t="131568" x="7467600" y="3403600"/>
          <p14:tracePt t="131628" x="7461250" y="3403600"/>
          <p14:tracePt t="131860" x="7454900" y="3409950"/>
          <p14:tracePt t="131888" x="7454900" y="3416300"/>
          <p14:tracePt t="132008" x="7461250" y="3409950"/>
          <p14:tracePt t="132068" x="7467600" y="3409950"/>
          <p14:tracePt t="132100" x="7461250" y="3409950"/>
          <p14:tracePt t="132161" x="7454900" y="3409950"/>
          <p14:tracePt t="132236" x="7461250" y="3409950"/>
          <p14:tracePt t="132325" x="7454900" y="3403600"/>
          <p14:tracePt t="132469" x="7454900" y="3397250"/>
          <p14:tracePt t="132480" x="7448550" y="3384550"/>
          <p14:tracePt t="132497" x="7442200" y="3378200"/>
          <p14:tracePt t="132512" x="7435850" y="3371850"/>
          <p14:tracePt t="132520" x="7429500" y="3365500"/>
          <p14:tracePt t="132532" x="7423150" y="3365500"/>
          <p14:tracePt t="132532" x="7397750" y="3359150"/>
          <p14:tracePt t="132550" x="7391400" y="3352800"/>
          <p14:tracePt t="132550" x="7378700" y="3352800"/>
          <p14:tracePt t="132567" x="7359650" y="3346450"/>
          <p14:tracePt t="132567" x="7346950" y="3340100"/>
          <p14:tracePt t="132584" x="7334250" y="3333750"/>
          <p14:tracePt t="132584" x="7302500" y="3314700"/>
          <p14:tracePt t="132601" x="7289800" y="3308350"/>
          <p14:tracePt t="132601" x="7270750" y="3295650"/>
          <p14:tracePt t="132618" x="7258050" y="3282950"/>
          <p14:tracePt t="132618" x="7245350" y="3270250"/>
          <p14:tracePt t="132634" x="7232650" y="3257550"/>
          <p14:tracePt t="132634" x="7219950" y="3244850"/>
          <p14:tracePt t="132651" x="7207250" y="3232150"/>
          <p14:tracePt t="132651" x="7194550" y="3225800"/>
          <p14:tracePt t="132651" x="7188200" y="3213100"/>
          <p14:tracePt t="132670" x="7181850" y="3200400"/>
          <p14:tracePt t="132682" x="7175500" y="3187700"/>
          <p14:tracePt t="132682" x="7169150" y="3168650"/>
          <p14:tracePt t="132702" x="7162800" y="3155950"/>
          <p14:tracePt t="132702" x="7162800" y="3149600"/>
          <p14:tracePt t="132719" x="7156450" y="3136900"/>
          <p14:tracePt t="132719" x="7156450" y="3130550"/>
          <p14:tracePt t="132719" x="7150100" y="3124200"/>
          <p14:tracePt t="132737" x="7143750" y="3117850"/>
          <p14:tracePt t="132749" x="7137400" y="3105150"/>
          <p14:tracePt t="132766" x="7131050" y="3098800"/>
          <p14:tracePt t="132766" x="7124700" y="3092450"/>
          <p14:tracePt t="132785" x="7118350" y="3086100"/>
          <p14:tracePt t="132800" x="7118350" y="3079750"/>
          <p14:tracePt t="132821" x="7112000" y="3086100"/>
          <p14:tracePt t="132873" x="7112000" y="3092450"/>
          <p14:tracePt t="132889" x="7112000" y="3098800"/>
          <p14:tracePt t="132901" x="7112000" y="3105150"/>
          <p14:tracePt t="132925" x="7118350" y="3105150"/>
          <p14:tracePt t="132940" x="7124700" y="3105150"/>
          <p14:tracePt t="132957" x="7131050" y="3111500"/>
          <p14:tracePt t="132969" x="7124700" y="3111500"/>
          <p14:tracePt t="133029" x="7118350" y="3105150"/>
          <p14:tracePt t="133052" x="7118350" y="3098800"/>
          <p14:tracePt t="133077" x="7124700" y="3092450"/>
          <p14:tracePt t="133081" x="7124700" y="3086100"/>
          <p14:tracePt t="133101" x="7124700" y="3079750"/>
          <p14:tracePt t="133101" x="7131050" y="3073400"/>
          <p14:tracePt t="133101" x="7131050" y="3067050"/>
          <p14:tracePt t="133121" x="7131050" y="3060700"/>
          <p14:tracePt t="133134" x="7131050" y="3054350"/>
          <p14:tracePt t="133134" x="7131050" y="3041650"/>
          <p14:tracePt t="133152" x="7124700" y="3041650"/>
          <p14:tracePt t="133152" x="7118350" y="3035300"/>
          <p14:tracePt t="133169" x="7112000" y="3028950"/>
          <p14:tracePt t="133169" x="7105650" y="3022600"/>
          <p14:tracePt t="133186" x="7099300" y="3009900"/>
          <p14:tracePt t="133186" x="7080250" y="2997200"/>
          <p14:tracePt t="133203" x="7061200" y="2997200"/>
          <p14:tracePt t="133203" x="7048500" y="2984500"/>
          <p14:tracePt t="133221" x="7029450" y="2978150"/>
          <p14:tracePt t="133221" x="7010400" y="2971800"/>
          <p14:tracePt t="133236" x="6991350" y="2971800"/>
          <p14:tracePt t="133236" x="6965950" y="2965450"/>
          <p14:tracePt t="133253" x="6940550" y="2965450"/>
          <p14:tracePt t="133253" x="6877050" y="2959100"/>
          <p14:tracePt t="133270" x="6845300" y="2965450"/>
          <p14:tracePt t="133284" x="6146800" y="3200400"/>
          <p14:tracePt t="133409" x="6140450" y="3200400"/>
          <p14:tracePt t="133425" x="6127750" y="3200400"/>
          <p14:tracePt t="133441" x="6121400" y="3200400"/>
          <p14:tracePt t="133448" x="6115050" y="3206750"/>
          <p14:tracePt t="133453" x="6108700" y="3213100"/>
          <p14:tracePt t="133453" x="6096000" y="3219450"/>
          <p14:tracePt t="133470" x="6076950" y="3232150"/>
          <p14:tracePt t="133470" x="6064250" y="3251200"/>
          <p14:tracePt t="133487" x="6045200" y="3276600"/>
          <p14:tracePt t="133487" x="6026150" y="3295650"/>
          <p14:tracePt t="133503" x="6000750" y="3327400"/>
          <p14:tracePt t="133503" x="5975350" y="3365500"/>
          <p14:tracePt t="133521" x="5918200" y="3448050"/>
          <p14:tracePt t="133521" x="5886450" y="3498850"/>
          <p14:tracePt t="133538" x="5854700" y="3549650"/>
          <p14:tracePt t="133538" x="5822950" y="3600450"/>
          <p14:tracePt t="133554" x="5791200" y="3657600"/>
          <p14:tracePt t="133554" x="5759450" y="3708400"/>
          <p14:tracePt t="133571" x="5727700" y="3759200"/>
          <p14:tracePt t="133571" x="5695950" y="3810000"/>
          <p14:tracePt t="133571" x="5670550" y="3860800"/>
          <p14:tracePt t="133589" x="5645150" y="3905250"/>
          <p14:tracePt t="133602" x="5613400" y="3949700"/>
          <p14:tracePt t="133602" x="5568950" y="4025900"/>
          <p14:tracePt t="133621" x="5543550" y="4057650"/>
          <p14:tracePt t="133621" x="5530850" y="4089400"/>
          <p14:tracePt t="133637" x="5511800" y="4121150"/>
          <p14:tracePt t="133637" x="5499100" y="4152900"/>
          <p14:tracePt t="133654" x="5492750" y="4178300"/>
          <p14:tracePt t="133654" x="5480050" y="4203700"/>
          <p14:tracePt t="133654" x="5473700" y="4222750"/>
          <p14:tracePt t="133673" x="5467350" y="4241800"/>
          <p14:tracePt t="133686" x="5467350" y="4260850"/>
          <p14:tracePt t="133686" x="5461000" y="4292600"/>
          <p14:tracePt t="133705" x="5454650" y="4305300"/>
          <p14:tracePt t="133705" x="5454650" y="4318000"/>
          <p14:tracePt t="133722" x="5454650" y="4330700"/>
          <p14:tracePt t="133722" x="5454650" y="4349750"/>
          <p14:tracePt t="133738" x="5454650" y="4362450"/>
          <p14:tracePt t="133738" x="5461000" y="4400550"/>
          <p14:tracePt t="133755" x="5467350" y="4419600"/>
          <p14:tracePt t="133755" x="5467350" y="4438650"/>
          <p14:tracePt t="133771" x="5473700" y="4457700"/>
          <p14:tracePt t="133771" x="5480050" y="4476750"/>
          <p14:tracePt t="133788" x="5486400" y="4495800"/>
          <p14:tracePt t="133788" x="5492750" y="4514850"/>
          <p14:tracePt t="133805" x="5505450" y="4527550"/>
          <p14:tracePt t="133805" x="5524500" y="4559300"/>
          <p14:tracePt t="133822" x="5530850" y="4572000"/>
          <p14:tracePt t="133822" x="5543550" y="4578350"/>
          <p14:tracePt t="133838" x="5549900" y="4591050"/>
          <p14:tracePt t="133838" x="5556250" y="4597400"/>
          <p14:tracePt t="133855" x="5562600" y="4603750"/>
          <p14:tracePt t="133855" x="5568950" y="4610100"/>
          <p14:tracePt t="133874" x="5575300" y="4616450"/>
          <p14:tracePt t="133886" x="5581650" y="4622800"/>
          <p14:tracePt t="133904" x="5588000" y="4629150"/>
          <p14:tracePt t="133920" x="5594350" y="4629150"/>
          <p14:tracePt t="133937" x="5600700" y="4635500"/>
          <p14:tracePt t="133954" x="5607050" y="4635500"/>
          <p14:tracePt t="133970" x="5613400" y="4635500"/>
          <p14:tracePt t="133987" x="5613400" y="4641850"/>
          <p14:tracePt t="134004" x="5619750" y="4648200"/>
          <p14:tracePt t="134020" x="5626100" y="4660900"/>
          <p14:tracePt t="134037" x="5632450" y="4667250"/>
          <p14:tracePt t="134037" x="5638800" y="4673600"/>
          <p14:tracePt t="134056" x="5645150" y="4673600"/>
          <p14:tracePt t="134056" x="5651500" y="4679950"/>
          <p14:tracePt t="134072" x="5657850" y="4679950"/>
          <p14:tracePt t="134072" x="5664200" y="4679950"/>
          <p14:tracePt t="134089" x="5670550" y="4679950"/>
          <p14:tracePt t="134089" x="5676900" y="4679950"/>
          <p14:tracePt t="134106" x="5683250" y="4686300"/>
          <p14:tracePt t="134121" x="5689600" y="4686300"/>
          <p14:tracePt t="134137" x="5695950" y="4679950"/>
          <p14:tracePt t="134169" x="5695950" y="4673600"/>
          <p14:tracePt t="134181" x="5695950" y="4667250"/>
          <p14:tracePt t="134197" x="5689600" y="4660900"/>
          <p14:tracePt t="134230" x="5683250" y="4654550"/>
          <p14:tracePt t="134241" x="5676900" y="4654550"/>
          <p14:tracePt t="134258" x="5670550" y="4648200"/>
          <p14:tracePt t="134274" x="5664200" y="4641850"/>
          <p14:tracePt t="134289" x="5657850" y="4629150"/>
          <p14:tracePt t="134301" x="5651500" y="4622800"/>
          <p14:tracePt t="134317" x="5645150" y="4616450"/>
          <p14:tracePt t="134333" x="5638800" y="4610100"/>
          <p14:tracePt t="134342" x="5632450" y="4603750"/>
          <p14:tracePt t="134342" x="5626100" y="4597400"/>
          <p14:tracePt t="134357" x="5619750" y="4591050"/>
          <p14:tracePt t="134371" x="5613400" y="4584700"/>
          <p14:tracePt t="134371" x="5607050" y="4578350"/>
          <p14:tracePt t="134390" x="5600700" y="4578350"/>
          <p14:tracePt t="134390" x="5594350" y="4572000"/>
          <p14:tracePt t="134390" x="5588000" y="4572000"/>
          <p14:tracePt t="134409" x="5588000" y="4565650"/>
          <p14:tracePt t="134409" x="5581650" y="4565650"/>
          <p14:tracePt t="134423" x="5575300" y="4559300"/>
          <p14:tracePt t="134423" x="5568950" y="4559300"/>
          <p14:tracePt t="134440" x="5562600" y="4559300"/>
          <p14:tracePt t="134440" x="5556250" y="4559300"/>
          <p14:tracePt t="134457" x="5549900" y="4565650"/>
          <p14:tracePt t="134472" x="5556250" y="4572000"/>
          <p14:tracePt t="134505" x="5562600" y="4572000"/>
          <p14:tracePt t="134513" x="5568950" y="4572000"/>
          <p14:tracePt t="134522" x="5575300" y="4572000"/>
          <p14:tracePt t="134542" x="5588000" y="4578350"/>
          <p14:tracePt t="134556" x="5594350" y="4584700"/>
          <p14:tracePt t="134573" x="5600700" y="4591050"/>
          <p14:tracePt t="134589" x="5613400" y="4597400"/>
          <p14:tracePt t="134606" x="5613400" y="4603750"/>
          <p14:tracePt t="134623" x="5619750" y="4603750"/>
          <p14:tracePt t="134640" x="5619750" y="4597400"/>
          <p14:tracePt t="134661" x="5613400" y="4591050"/>
          <p14:tracePt t="134677" x="5613400" y="4584700"/>
          <p14:tracePt t="134693" x="5607050" y="4578350"/>
          <p14:tracePt t="134710" x="5607050" y="4572000"/>
          <p14:tracePt t="134730" x="5600700" y="4572000"/>
          <p14:tracePt t="134821" x="5594350" y="4572000"/>
          <p14:tracePt t="134841" x="5594350" y="4565650"/>
          <p14:tracePt t="134881" x="5588000" y="4565650"/>
          <p14:tracePt t="134949" x="5575300" y="4572000"/>
          <p14:tracePt t="135021" x="5568950" y="4578350"/>
          <p14:tracePt t="135089" x="5562600" y="4584700"/>
          <p14:tracePt t="135133" x="5556250" y="4584700"/>
          <p14:tracePt t="135149" x="5549900" y="4584700"/>
          <p14:tracePt t="135173" x="5556250" y="4584700"/>
          <p14:tracePt t="135217" x="5556250" y="4591050"/>
          <p14:tracePt t="135253" x="5556250" y="4597400"/>
          <p14:tracePt t="135269" x="5549900" y="4597400"/>
          <p14:tracePt t="135285" x="5549900" y="4610100"/>
          <p14:tracePt t="135301" x="5543550" y="4616450"/>
          <p14:tracePt t="135313" x="5530850" y="4622800"/>
          <p14:tracePt t="135330" x="5530850" y="4629150"/>
          <p14:tracePt t="135341" x="5524500" y="4629150"/>
          <p14:tracePt t="135341" x="5518150" y="4635500"/>
          <p14:tracePt t="135341" x="5511800" y="4635500"/>
          <p14:tracePt t="135363" x="5505450" y="4641850"/>
          <p14:tracePt t="135363" x="5499100" y="4641850"/>
          <p14:tracePt t="135378" x="5492750" y="4648200"/>
          <p14:tracePt t="135378" x="5480050" y="4648200"/>
          <p14:tracePt t="135394" x="5473700" y="4648200"/>
          <p14:tracePt t="135394" x="5461000" y="4648200"/>
          <p14:tracePt t="135411" x="5441950" y="4641850"/>
          <p14:tracePt t="135411" x="5429250" y="4635500"/>
          <p14:tracePt t="135427" x="5410200" y="4629150"/>
          <p14:tracePt t="135427" x="5365750" y="4610100"/>
          <p14:tracePt t="135444" x="5340350" y="4591050"/>
          <p14:tracePt t="135444" x="5321300" y="4572000"/>
          <p14:tracePt t="135460" x="5295900" y="4552950"/>
          <p14:tracePt t="135460" x="5276850" y="4521200"/>
          <p14:tracePt t="135478" x="5251450" y="4495800"/>
          <p14:tracePt t="135478" x="5213350" y="4425950"/>
          <p14:tracePt t="135494" x="5194300" y="4381500"/>
          <p14:tracePt t="135494" x="5175250" y="4343400"/>
          <p14:tracePt t="135511" x="5162550" y="4298950"/>
          <p14:tracePt t="135511" x="5156200" y="4248150"/>
          <p14:tracePt t="135528" x="5143500" y="4203700"/>
          <p14:tracePt t="135528" x="5137150" y="4152900"/>
          <p14:tracePt t="135544" x="5130800" y="4102100"/>
          <p14:tracePt t="135544" x="5143500" y="4006850"/>
          <p14:tracePt t="135562" x="5149850" y="3956050"/>
          <p14:tracePt t="135562" x="5168900" y="3911600"/>
          <p14:tracePt t="135579" x="5194300" y="3873500"/>
          <p14:tracePt t="135579" x="5226050" y="3829050"/>
          <p14:tracePt t="135594" x="5257800" y="3797300"/>
          <p14:tracePt t="135594" x="5295900" y="3765550"/>
          <p14:tracePt t="135611" x="5340350" y="3740150"/>
          <p14:tracePt t="135611" x="5378450" y="3721100"/>
          <p14:tracePt t="135611" x="5429250" y="3702050"/>
          <p14:tracePt t="135630" x="5473700" y="3689350"/>
          <p14:tracePt t="135643" x="5524500" y="3676650"/>
          <p14:tracePt t="135643" x="5626100" y="3663950"/>
          <p14:tracePt t="135662" x="5683250" y="3663950"/>
          <p14:tracePt t="135662" x="5734050" y="3670300"/>
          <p14:tracePt t="135678" x="5791200" y="3676650"/>
          <p14:tracePt t="135678" x="5842000" y="3683000"/>
          <p14:tracePt t="135695" x="5899150" y="3689350"/>
          <p14:tracePt t="135695" x="5949950" y="3708400"/>
          <p14:tracePt t="135695" x="5994400" y="3721100"/>
          <p14:tracePt t="135714" x="6038850" y="3740150"/>
          <p14:tracePt t="135726" x="6083300" y="3759200"/>
          <p14:tracePt t="135726" x="6159500" y="3810000"/>
          <p14:tracePt t="135745" x="6191250" y="3841750"/>
          <p14:tracePt t="135745" x="6216650" y="3873500"/>
          <p14:tracePt t="135762" x="6242050" y="3905250"/>
          <p14:tracePt t="135762" x="6261100" y="3943350"/>
          <p14:tracePt t="135779" x="6273800" y="3975100"/>
          <p14:tracePt t="135779" x="6292850" y="4044950"/>
          <p14:tracePt t="135795" x="6299200" y="4083050"/>
          <p14:tracePt t="135795" x="6292850" y="4114800"/>
          <p14:tracePt t="135812" x="6292850" y="4140200"/>
          <p14:tracePt t="135812" x="6286500" y="4171950"/>
          <p14:tracePt t="135829" x="6273800" y="4203700"/>
          <p14:tracePt t="135829" x="6261100" y="4235450"/>
          <p14:tracePt t="135845" x="6248400" y="4260850"/>
          <p14:tracePt t="135845" x="6210300" y="4318000"/>
          <p14:tracePt t="135862" x="6191250" y="4343400"/>
          <p14:tracePt t="135862" x="6165850" y="4368800"/>
          <p14:tracePt t="135879" x="6146800" y="4394200"/>
          <p14:tracePt t="135879" x="6121400" y="4419600"/>
          <p14:tracePt t="135895" x="6096000" y="4438650"/>
          <p14:tracePt t="135895" x="6070600" y="4464050"/>
          <p14:tracePt t="135895" x="6045200" y="4483100"/>
          <p14:tracePt t="135914" x="6019800" y="4508500"/>
          <p14:tracePt t="135927" x="6000750" y="4521200"/>
          <p14:tracePt t="135927" x="5956300" y="4552950"/>
          <p14:tracePt t="135946" x="5930900" y="4572000"/>
          <p14:tracePt t="135946" x="5911850" y="4578350"/>
          <p14:tracePt t="135963" x="5892800" y="4591050"/>
          <p14:tracePt t="135963" x="5867400" y="4603750"/>
          <p14:tracePt t="135963" x="5854700" y="4610100"/>
          <p14:tracePt t="135982" x="5835650" y="4616450"/>
          <p14:tracePt t="135994" x="5822950" y="4616450"/>
          <p14:tracePt t="135994" x="5810250" y="4622800"/>
          <p14:tracePt t="135994" x="5797550" y="4622800"/>
          <p14:tracePt t="136015" x="5784850" y="4622800"/>
          <p14:tracePt t="136015" x="5778500" y="4622800"/>
          <p14:tracePt t="136030" x="5772150" y="4622800"/>
          <p14:tracePt t="136030" x="5765800" y="4622800"/>
          <p14:tracePt t="136046" x="5759450" y="4616450"/>
          <p14:tracePt t="136061" x="5753100" y="4616450"/>
          <p14:tracePt t="136082" x="5753100" y="4610100"/>
          <p14:tracePt t="136109" x="5759450" y="4603750"/>
          <p14:tracePt t="136125" x="5765800" y="4597400"/>
          <p14:tracePt t="136141" x="5772150" y="4591050"/>
          <p14:tracePt t="136153" x="5765800" y="4591050"/>
          <p14:tracePt t="136211" x="5759450" y="4591050"/>
          <p14:tracePt t="136221" x="5753100" y="4591050"/>
          <p14:tracePt t="136270" x="5746750" y="4591050"/>
          <p14:tracePt t="136281" x="5740400" y="4597400"/>
          <p14:tracePt t="136297" x="5734050" y="4597400"/>
          <p14:tracePt t="136305" x="5721350" y="4597400"/>
          <p14:tracePt t="136321" x="5715000" y="4603750"/>
          <p14:tracePt t="136333" x="5708650" y="4603750"/>
          <p14:tracePt t="136350" x="5702300" y="4610100"/>
          <p14:tracePt t="136409" x="5702300" y="4616450"/>
          <p14:tracePt t="136441" x="5708650" y="4616450"/>
          <p14:tracePt t="136469" x="5715000" y="4616450"/>
          <p14:tracePt t="136485" x="5721350" y="4610100"/>
          <p14:tracePt t="136501" x="5727700" y="4610100"/>
          <p14:tracePt t="136513" x="5734050" y="4610100"/>
          <p14:tracePt t="136529" x="5734050" y="4616450"/>
          <p14:tracePt t="136561" x="5727700" y="4616450"/>
          <p14:tracePt t="136573" x="5721350" y="4622800"/>
          <p14:tracePt t="136589" x="5727700" y="4616450"/>
          <p14:tracePt t="136621" x="5734050" y="4616450"/>
          <p14:tracePt t="136633" x="5740400" y="4616450"/>
          <p14:tracePt t="136649" x="5746750" y="4622800"/>
          <p14:tracePt t="136665" x="5746750" y="4629150"/>
          <p14:tracePt t="136673" x="5753100" y="4635500"/>
          <p14:tracePt t="136682" x="5753100" y="4654550"/>
          <p14:tracePt t="136682" x="5753100" y="4667250"/>
          <p14:tracePt t="136698" x="5759450" y="4692650"/>
          <p14:tracePt t="136698" x="5765800" y="4718050"/>
          <p14:tracePt t="136698" x="5778500" y="4743450"/>
          <p14:tracePt t="136718" x="5784850" y="4775200"/>
          <p14:tracePt t="136730" x="5797550" y="4813300"/>
          <p14:tracePt t="136730" x="5810250" y="4883150"/>
          <p14:tracePt t="136749" x="5810250" y="4921250"/>
          <p14:tracePt t="136749" x="5810250" y="4953000"/>
          <p14:tracePt t="136765" x="5810250" y="4991100"/>
          <p14:tracePt t="136765" x="5803900" y="5029200"/>
          <p14:tracePt t="136782" x="5803900" y="5067300"/>
          <p14:tracePt t="136782" x="5797550" y="5105400"/>
          <p14:tracePt t="136798" x="5791200" y="5143500"/>
          <p14:tracePt t="136798" x="5791200" y="5213350"/>
          <p14:tracePt t="136815" x="5791200" y="5245100"/>
          <p14:tracePt t="136815" x="5791200" y="5276850"/>
          <p14:tracePt t="136832" x="5791200" y="5308600"/>
          <p14:tracePt t="136832" x="5784850" y="5340350"/>
          <p14:tracePt t="136849" x="5784850" y="5365750"/>
          <p14:tracePt t="136849" x="5778500" y="5410200"/>
          <p14:tracePt t="136866" x="5772150" y="5422900"/>
          <p14:tracePt t="136866" x="5765800" y="5441950"/>
          <p14:tracePt t="136883" x="5759450" y="5454650"/>
          <p14:tracePt t="136883" x="5746750" y="5467350"/>
          <p14:tracePt t="136899" x="5740400" y="5486400"/>
          <p14:tracePt t="136899" x="5727700" y="5499100"/>
          <p14:tracePt t="136916" x="5721350" y="5511800"/>
          <p14:tracePt t="136916" x="5708650" y="5530850"/>
          <p14:tracePt t="136916" x="5695950" y="5543550"/>
          <p14:tracePt t="136935" x="5689600" y="5562600"/>
          <p14:tracePt t="136947" x="5676900" y="5575300"/>
          <p14:tracePt t="136947" x="5645150" y="5600700"/>
          <p14:tracePt t="136967" x="5632450" y="5613400"/>
          <p14:tracePt t="136967" x="5619750" y="5626100"/>
          <p14:tracePt t="136982" x="5607050" y="5632450"/>
          <p14:tracePt t="136982" x="5588000" y="5645150"/>
          <p14:tracePt t="136999" x="5568950" y="5651500"/>
          <p14:tracePt t="136999" x="5549900" y="5657850"/>
          <p14:tracePt t="136999" x="5524500" y="5670550"/>
          <p14:tracePt t="137018" x="5499100" y="5676900"/>
          <p14:tracePt t="137031" x="5473700" y="5683250"/>
          <p14:tracePt t="137031" x="5416550" y="5702300"/>
          <p14:tracePt t="137049" x="5378450" y="5708650"/>
          <p14:tracePt t="137049" x="5340350" y="5708650"/>
          <p14:tracePt t="137066" x="5302250" y="5715000"/>
          <p14:tracePt t="137066" x="5264150" y="5708650"/>
          <p14:tracePt t="137083" x="5226050" y="5708650"/>
          <p14:tracePt t="137083" x="5181600" y="5695950"/>
          <p14:tracePt t="137099" x="5143500" y="5683250"/>
          <p14:tracePt t="137099" x="5060950" y="5645150"/>
          <p14:tracePt t="137116" x="5029200" y="5619750"/>
          <p14:tracePt t="137116" x="4991100" y="5594350"/>
          <p14:tracePt t="137133" x="4965700" y="5562600"/>
          <p14:tracePt t="137133" x="4933950" y="5537200"/>
          <p14:tracePt t="137150" x="4908550" y="5505450"/>
          <p14:tracePt t="137150" x="4876800" y="5448300"/>
          <p14:tracePt t="137167" x="4870450" y="5416550"/>
          <p14:tracePt t="137167" x="4864100" y="5378450"/>
          <p14:tracePt t="137183" x="4870450" y="5346700"/>
          <p14:tracePt t="137183" x="4876800" y="5308600"/>
          <p14:tracePt t="137200" x="4895850" y="5270500"/>
          <p14:tracePt t="137200" x="4914900" y="5232400"/>
          <p14:tracePt t="137218" x="4940300" y="5194300"/>
          <p14:tracePt t="137218" x="5016500" y="5124450"/>
          <p14:tracePt t="137234" x="5060950" y="5092700"/>
          <p14:tracePt t="137234" x="5105400" y="5067300"/>
          <p14:tracePt t="137251" x="5162550" y="5048250"/>
          <p14:tracePt t="137251" x="5219700" y="5029200"/>
          <p14:tracePt t="137267" x="5283200" y="5016500"/>
          <p14:tracePt t="137267" x="5346700" y="5003800"/>
          <p14:tracePt t="137283" x="5416550" y="5003800"/>
          <p14:tracePt t="137283" x="5486400" y="5010150"/>
          <p14:tracePt t="137283" x="5556250" y="5016500"/>
          <p14:tracePt t="137302" x="5626100" y="5035550"/>
          <p14:tracePt t="137315" x="5689600" y="5054600"/>
          <p14:tracePt t="137315" x="5816600" y="5111750"/>
          <p14:tracePt t="137334" x="5873750" y="5143500"/>
          <p14:tracePt t="137334" x="5918200" y="5181600"/>
          <p14:tracePt t="137350" x="5962650" y="5219700"/>
          <p14:tracePt t="137350" x="5994400" y="5257800"/>
          <p14:tracePt t="137367" x="6019800" y="5295900"/>
          <p14:tracePt t="137367" x="6032500" y="5334000"/>
          <p14:tracePt t="137367" x="6045200" y="5365750"/>
          <p14:tracePt t="137386" x="6051550" y="5397500"/>
          <p14:tracePt t="137399" x="6051550" y="5429250"/>
          <p14:tracePt t="137399" x="6038850" y="5486400"/>
          <p14:tracePt t="137417" x="6026150" y="5511800"/>
          <p14:tracePt t="137417" x="6013450" y="5537200"/>
          <p14:tracePt t="137434" x="6000750" y="5556250"/>
          <p14:tracePt t="137434" x="5981700" y="5581650"/>
          <p14:tracePt t="137451" x="5956300" y="5600700"/>
          <p14:tracePt t="137451" x="5911850" y="5632450"/>
          <p14:tracePt t="137468" x="5880100" y="5645150"/>
          <p14:tracePt t="137468" x="5854700" y="5664200"/>
          <p14:tracePt t="137484" x="5822950" y="5670550"/>
          <p14:tracePt t="137484" x="5797550" y="5683250"/>
          <p14:tracePt t="137501" x="5765800" y="5689600"/>
          <p14:tracePt t="137501" x="5740400" y="5695950"/>
          <p14:tracePt t="137518" x="5715000" y="5695950"/>
          <p14:tracePt t="137518" x="5670550" y="5702300"/>
          <p14:tracePt t="137535" x="5645150" y="5702300"/>
          <p14:tracePt t="137535" x="5626100" y="5695950"/>
          <p14:tracePt t="137551" x="5607050" y="5695950"/>
          <p14:tracePt t="137551" x="5588000" y="5689600"/>
          <p14:tracePt t="137567" x="5568950" y="5689600"/>
          <p14:tracePt t="137567" x="5556250" y="5683250"/>
          <p14:tracePt t="137567" x="5537200" y="5683250"/>
          <p14:tracePt t="137587" x="5530850" y="5676900"/>
          <p14:tracePt t="137599" x="5524500" y="5676900"/>
          <p14:tracePt t="137599" x="5511800" y="5670550"/>
          <p14:tracePt t="137618" x="5505450" y="5664200"/>
          <p14:tracePt t="137634" x="5499100" y="5657850"/>
          <p14:tracePt t="137649" x="5499100" y="5645150"/>
          <p14:tracePt t="137666" x="5492750" y="5638800"/>
          <p14:tracePt t="137683" x="5492750" y="5632450"/>
          <p14:tracePt t="137683" x="5492750" y="5619750"/>
          <p14:tracePt t="137702" x="5492750" y="5613400"/>
          <p14:tracePt t="137702" x="5486400" y="5607050"/>
          <p14:tracePt t="137719" x="5486400" y="5600700"/>
          <p14:tracePt t="137733" x="5486400" y="5588000"/>
          <p14:tracePt t="137750" x="5480050" y="5581650"/>
          <p14:tracePt t="137767" x="5480050" y="5575300"/>
          <p14:tracePt t="137783" x="5486400" y="5581650"/>
          <p14:tracePt t="137858" x="5486400" y="5588000"/>
          <p14:tracePt t="137882" x="5492750" y="5594350"/>
          <p14:tracePt t="137894" x="5492750" y="5600700"/>
          <p14:tracePt t="137910" x="5499100" y="5600700"/>
          <p14:tracePt t="137926" x="5505450" y="5607050"/>
          <p14:tracePt t="137942" x="5511800" y="5607050"/>
          <p14:tracePt t="137954" x="5518150" y="5613400"/>
          <p14:tracePt t="137970" x="5524500" y="5613400"/>
          <p14:tracePt t="137986" x="5530850" y="5613400"/>
          <p14:tracePt t="138006" x="5530850" y="5607050"/>
          <p14:tracePt t="138045" x="5524500" y="5600700"/>
          <p14:tracePt t="138081" x="5518150" y="5600700"/>
          <p14:tracePt t="138098" x="5511800" y="5600700"/>
          <p14:tracePt t="138114" x="5505450" y="5607050"/>
          <p14:tracePt t="138122" x="5499100" y="5607050"/>
          <p14:tracePt t="138122" x="5492750" y="5613400"/>
          <p14:tracePt t="138136" x="5486400" y="5613400"/>
          <p14:tracePt t="138136" x="5480050" y="5613400"/>
          <p14:tracePt t="138153" x="5480050" y="5619750"/>
          <p14:tracePt t="138153" x="5473700" y="5619750"/>
          <p14:tracePt t="138169" x="5467350" y="5626100"/>
          <p14:tracePt t="138169" x="5454650" y="5626100"/>
          <p14:tracePt t="138187" x="5448300" y="5632450"/>
          <p14:tracePt t="138187" x="5441950" y="5632450"/>
          <p14:tracePt t="138203" x="5435600" y="5632450"/>
          <p14:tracePt t="138203" x="5429250" y="5632450"/>
          <p14:tracePt t="138222" x="5422900" y="5632450"/>
          <p14:tracePt t="138222" x="5416550" y="5632450"/>
          <p14:tracePt t="138237" x="5403850" y="5632450"/>
          <p14:tracePt t="138237" x="5397500" y="5632450"/>
          <p14:tracePt t="138255" x="5384800" y="5626100"/>
          <p14:tracePt t="138255" x="5378450" y="5619750"/>
          <p14:tracePt t="138271" x="5372100" y="5613400"/>
          <p14:tracePt t="138271" x="5365750" y="5607050"/>
          <p14:tracePt t="138287" x="5359400" y="5600700"/>
          <p14:tracePt t="138287" x="5353050" y="5588000"/>
          <p14:tracePt t="138304" x="5340350" y="5581650"/>
          <p14:tracePt t="138304" x="5334000" y="5568950"/>
          <p14:tracePt t="138304" x="5334000" y="5549900"/>
          <p14:tracePt t="138323" x="5327650" y="5537200"/>
          <p14:tracePt t="138335" x="5321300" y="5524500"/>
          <p14:tracePt t="138335" x="5321300" y="5492750"/>
          <p14:tracePt t="138355" x="5327650" y="5473700"/>
          <p14:tracePt t="138355" x="5327650" y="5461000"/>
          <p14:tracePt t="138371" x="5340350" y="5441950"/>
          <p14:tracePt t="138371" x="5346700" y="5429250"/>
          <p14:tracePt t="138371" x="5359400" y="5410200"/>
          <p14:tracePt t="138390" x="5365750" y="5391150"/>
          <p14:tracePt t="138402" x="5384800" y="5378450"/>
          <p14:tracePt t="138402" x="5397500" y="5359400"/>
          <p14:tracePt t="138402" x="5416550" y="5346700"/>
          <p14:tracePt t="138423" x="5435600" y="5334000"/>
          <p14:tracePt t="138423" x="5454650" y="5321300"/>
          <p14:tracePt t="138437" x="5480050" y="5308600"/>
          <p14:tracePt t="138437" x="5505450" y="5302250"/>
          <p14:tracePt t="138454" x="5530850" y="5295900"/>
          <p14:tracePt t="138454" x="5562600" y="5289550"/>
          <p14:tracePt t="138471" x="5594350" y="5283200"/>
          <p14:tracePt t="138471" x="5651500" y="5283200"/>
          <p14:tracePt t="138488" x="5683250" y="5289550"/>
          <p14:tracePt t="138488" x="5715000" y="5289550"/>
          <p14:tracePt t="138505" x="5746750" y="5295900"/>
          <p14:tracePt t="138505" x="5778500" y="5295900"/>
          <p14:tracePt t="138521" x="5810250" y="5302250"/>
          <p14:tracePt t="138521" x="5842000" y="5308600"/>
          <p14:tracePt t="138538" x="5867400" y="5314950"/>
          <p14:tracePt t="138538" x="5918200" y="5334000"/>
          <p14:tracePt t="138555" x="5937250" y="5346700"/>
          <p14:tracePt t="138555" x="5956300" y="5353050"/>
          <p14:tracePt t="138572" x="5975350" y="5365750"/>
          <p14:tracePt t="138572" x="5988050" y="5378450"/>
          <p14:tracePt t="138588" x="6000750" y="5391150"/>
          <p14:tracePt t="138588" x="6013450" y="5410200"/>
          <p14:tracePt t="138588" x="6019800" y="5422900"/>
          <p14:tracePt t="138607" x="6026150" y="5441950"/>
          <p14:tracePt t="138620" x="6026150" y="5454650"/>
          <p14:tracePt t="138620" x="6026150" y="5486400"/>
          <p14:tracePt t="138639" x="6019800" y="5505450"/>
          <p14:tracePt t="138639" x="6007100" y="5518150"/>
          <p14:tracePt t="138655" x="6000750" y="5537200"/>
          <p14:tracePt t="138655" x="5994400" y="5549900"/>
          <p14:tracePt t="138672" x="5981700" y="5568950"/>
          <p14:tracePt t="138672" x="5969000" y="5581650"/>
          <p14:tracePt t="138672" x="5956300" y="5594350"/>
          <p14:tracePt t="138691" x="5943600" y="5613400"/>
          <p14:tracePt t="138703" x="5924550" y="5626100"/>
          <p14:tracePt t="138703" x="5899150" y="5651500"/>
          <p14:tracePt t="138724" x="5880100" y="5657850"/>
          <p14:tracePt t="138724" x="5861050" y="5670550"/>
          <p14:tracePt t="138739" x="5842000" y="5683250"/>
          <p14:tracePt t="138739" x="5822950" y="5695950"/>
          <p14:tracePt t="138755" x="5803900" y="5702300"/>
          <p14:tracePt t="138755" x="5784850" y="5715000"/>
          <p14:tracePt t="138772" x="5765800" y="5721350"/>
          <p14:tracePt t="138772" x="5727700" y="5746750"/>
          <p14:tracePt t="138789" x="5708650" y="5753100"/>
          <p14:tracePt t="138789" x="5683250" y="5759450"/>
          <p14:tracePt t="138805" x="5664200" y="5765800"/>
          <p14:tracePt t="138805" x="5638800" y="5772150"/>
          <p14:tracePt t="138822" x="5613400" y="5784850"/>
          <p14:tracePt t="138822" x="5594350" y="5791200"/>
          <p14:tracePt t="138839" x="5568950" y="5797550"/>
          <p14:tracePt t="138839" x="5524500" y="5803900"/>
          <p14:tracePt t="138856" x="5505450" y="5810250"/>
          <p14:tracePt t="138856" x="5486400" y="5810250"/>
          <p14:tracePt t="138872" x="5467350" y="5810250"/>
          <p14:tracePt t="138872" x="5454650" y="5810250"/>
          <p14:tracePt t="138889" x="5441950" y="5810250"/>
          <p14:tracePt t="138889" x="5422900" y="5803900"/>
          <p14:tracePt t="138906" x="5416550" y="5797550"/>
          <p14:tracePt t="138906" x="5410200" y="5797550"/>
          <p14:tracePt t="138923" x="5403850" y="5791200"/>
          <p14:tracePt t="138938" x="5403850" y="5784850"/>
          <p14:tracePt t="138954" x="5403850" y="5778500"/>
          <p14:tracePt t="138975" x="5410200" y="5778500"/>
          <p14:tracePt t="138998" x="5416550" y="5772150"/>
          <p14:tracePt t="139022" x="5416550" y="5765800"/>
          <p14:tracePt t="139041" x="5422900" y="5765800"/>
          <p14:tracePt t="139065" x="5429250" y="5759450"/>
          <p14:tracePt t="139082" x="5435600" y="5759450"/>
          <p14:tracePt t="139094" x="5441950" y="5753100"/>
          <p14:tracePt t="139110" x="5448300" y="5753100"/>
          <p14:tracePt t="139126" x="5454650" y="5753100"/>
          <p14:tracePt t="139142" x="5454650" y="5759450"/>
          <p14:tracePt t="139178" x="5448300" y="5765800"/>
          <p14:tracePt t="139194" x="5441950" y="5765800"/>
          <p14:tracePt t="139202" x="5435600" y="5765800"/>
          <p14:tracePt t="139207" x="5429250" y="5772150"/>
          <p14:tracePt t="139207" x="5422900" y="5772150"/>
          <p14:tracePt t="139224" x="5416550" y="5772150"/>
          <p14:tracePt t="139224" x="5410200" y="5772150"/>
          <p14:tracePt t="139240" x="5397500" y="5772150"/>
          <p14:tracePt t="139240" x="5391150" y="5765800"/>
          <p14:tracePt t="139257" x="5378450" y="5765800"/>
          <p14:tracePt t="139257" x="5365750" y="5759450"/>
          <p14:tracePt t="139275" x="5340350" y="5746750"/>
          <p14:tracePt t="139275" x="5327650" y="5734050"/>
          <p14:tracePt t="139290" x="5314950" y="5727700"/>
          <p14:tracePt t="139290" x="5308600" y="5708650"/>
          <p14:tracePt t="139307" x="5295900" y="5695950"/>
          <p14:tracePt t="139307" x="5289550" y="5676900"/>
          <p14:tracePt t="139324" x="5283200" y="5657850"/>
          <p14:tracePt t="139324" x="5276850" y="5632450"/>
          <p14:tracePt t="139324" x="5270500" y="5613400"/>
          <p14:tracePt t="139343" x="5270500" y="5581650"/>
          <p14:tracePt t="139355" x="5270500" y="5556250"/>
          <p14:tracePt t="139355" x="5270500" y="5505450"/>
          <p14:tracePt t="139375" x="5276850" y="5480050"/>
          <p14:tracePt t="139375" x="5276850" y="5461000"/>
          <p14:tracePt t="139391" x="5289550" y="5435600"/>
          <p14:tracePt t="139391" x="5302250" y="5416550"/>
          <p14:tracePt t="139408" x="5314950" y="5391150"/>
          <p14:tracePt t="139408" x="5334000" y="5372100"/>
          <p14:tracePt t="139408" x="5353050" y="5353050"/>
          <p14:tracePt t="139427" x="5372100" y="5334000"/>
          <p14:tracePt t="139439" x="5397500" y="5308600"/>
          <p14:tracePt t="139439" x="5461000" y="5276850"/>
          <p14:tracePt t="139458" x="5492750" y="5264150"/>
          <p14:tracePt t="139458" x="5524500" y="5251450"/>
          <p14:tracePt t="139474" x="5562600" y="5238750"/>
          <p14:tracePt t="139474" x="5607050" y="5232400"/>
          <p14:tracePt t="139491" x="5645150" y="5232400"/>
          <p14:tracePt t="139491" x="5727700" y="5232400"/>
          <p14:tracePt t="139508" x="5765800" y="5232400"/>
          <p14:tracePt t="139508" x="5810250" y="5245100"/>
          <p14:tracePt t="139524" x="5848350" y="5251450"/>
          <p14:tracePt t="139524" x="5892800" y="5264150"/>
          <p14:tracePt t="139541" x="5930900" y="5276850"/>
          <p14:tracePt t="139541" x="5969000" y="5295900"/>
          <p14:tracePt t="139558" x="6007100" y="5314950"/>
          <p14:tracePt t="139558" x="6064250" y="5353050"/>
          <p14:tracePt t="139575" x="6089650" y="5372100"/>
          <p14:tracePt t="139575" x="6115050" y="5391150"/>
          <p14:tracePt t="139592" x="6127750" y="5410200"/>
          <p14:tracePt t="139592" x="6140450" y="5429250"/>
          <p14:tracePt t="139608" x="6153150" y="5448300"/>
          <p14:tracePt t="139608" x="6159500" y="5467350"/>
          <p14:tracePt t="139608" x="6159500" y="5492750"/>
          <p14:tracePt t="139627" x="6153150" y="5511800"/>
          <p14:tracePt t="139640" x="6153150" y="5530850"/>
          <p14:tracePt t="139640" x="6134100" y="5562600"/>
          <p14:tracePt t="139659" x="6121400" y="5581650"/>
          <p14:tracePt t="139659" x="6108700" y="5594350"/>
          <p14:tracePt t="139675" x="6096000" y="5613400"/>
          <p14:tracePt t="139675" x="6076950" y="5626100"/>
          <p14:tracePt t="139692" x="6064250" y="5638800"/>
          <p14:tracePt t="139692" x="6051550" y="5645150"/>
          <p14:tracePt t="139692" x="6032500" y="5657850"/>
          <p14:tracePt t="139711" x="6019800" y="5664200"/>
          <p14:tracePt t="139723" x="6000750" y="5676900"/>
          <p14:tracePt t="139723" x="5962650" y="5689600"/>
          <p14:tracePt t="139743" x="5949950" y="5695950"/>
          <p14:tracePt t="139743" x="5930900" y="5702300"/>
          <p14:tracePt t="139759" x="5911850" y="5708650"/>
          <p14:tracePt t="139759" x="5892800" y="5715000"/>
          <p14:tracePt t="139776" x="5880100" y="5721350"/>
          <p14:tracePt t="139776" x="5861050" y="5727700"/>
          <p14:tracePt t="139776" x="5848350" y="5727700"/>
          <p14:tracePt t="139795" x="5829300" y="5734050"/>
          <p14:tracePt t="139795" x="5816600" y="5734050"/>
          <p14:tracePt t="139809" x="5810250" y="5740400"/>
          <p14:tracePt t="139809" x="5797550" y="5740400"/>
          <p14:tracePt t="139826" x="5791200" y="5740400"/>
          <p14:tracePt t="139826" x="5778500" y="5740400"/>
          <p14:tracePt t="139842" x="5772150" y="5740400"/>
          <p14:tracePt t="139842" x="5765800" y="5740400"/>
          <p14:tracePt t="139859" x="5759450" y="5740400"/>
          <p14:tracePt t="139859" x="5759450" y="5746750"/>
          <p14:tracePt t="139876" x="5753100" y="5746750"/>
          <p14:tracePt t="139891" x="5746750" y="5740400"/>
          <p14:tracePt t="139922" x="5753100" y="5734050"/>
          <p14:tracePt t="139934" x="5759450" y="5727700"/>
          <p14:tracePt t="139950" x="5765800" y="5727700"/>
          <p14:tracePt t="139966" x="5772150" y="5721350"/>
          <p14:tracePt t="139982" x="5778500" y="5721350"/>
          <p14:tracePt t="139995" x="5784850" y="5715000"/>
          <p14:tracePt t="140008" x="5791200" y="5715000"/>
          <p14:tracePt t="140008" x="5803900" y="5708650"/>
          <p14:tracePt t="140027" x="5810250" y="5702300"/>
          <p14:tracePt t="140027" x="5816600" y="5695950"/>
          <p14:tracePt t="140043" x="5822950" y="5689600"/>
          <p14:tracePt t="140043" x="5835650" y="5683250"/>
          <p14:tracePt t="140060" x="5848350" y="5676900"/>
          <p14:tracePt t="140060" x="5867400" y="5670550"/>
          <p14:tracePt t="140060" x="5886450" y="5657850"/>
          <p14:tracePt t="140080" x="5905500" y="5651500"/>
          <p14:tracePt t="140091" x="5930900" y="5638800"/>
          <p14:tracePt t="140091" x="5994400" y="5619750"/>
          <p14:tracePt t="140110" x="6038850" y="5613400"/>
          <p14:tracePt t="140110" x="6076950" y="5607050"/>
          <p14:tracePt t="140127" x="6127750" y="5600700"/>
          <p14:tracePt t="140127" x="6184900" y="5594350"/>
          <p14:tracePt t="140144" x="6242050" y="5594350"/>
          <p14:tracePt t="140144" x="6305550" y="5594350"/>
          <p14:tracePt t="140160" x="6375400" y="5600700"/>
          <p14:tracePt t="140160" x="6515100" y="5607050"/>
          <p14:tracePt t="140177" x="6584950" y="5613400"/>
          <p14:tracePt t="140177" x="6661150" y="5613400"/>
          <p14:tracePt t="140194" x="6724650" y="5619750"/>
          <p14:tracePt t="140194" x="6794500" y="5626100"/>
          <p14:tracePt t="140211" x="6858000" y="5626100"/>
          <p14:tracePt t="140211" x="6972300" y="5638800"/>
          <p14:tracePt t="140229" x="7023100" y="5645150"/>
          <p14:tracePt t="140229" x="7067550" y="5645150"/>
          <p14:tracePt t="140244" x="7105650" y="5651500"/>
          <p14:tracePt t="140244" x="7137400" y="5657850"/>
          <p14:tracePt t="140261" x="7169150" y="5657850"/>
          <p14:tracePt t="140261" x="7188200" y="5657850"/>
          <p14:tracePt t="140277" x="7207250" y="5657850"/>
          <p14:tracePt t="140277" x="7219950" y="5657850"/>
          <p14:tracePt t="140295" x="7239000" y="5657850"/>
          <p14:tracePt t="140295" x="7245350" y="5657850"/>
          <p14:tracePt t="140312" x="7251700" y="5657850"/>
          <p14:tracePt t="140326" x="7258050" y="5651500"/>
          <p14:tracePt t="140326" x="7264400" y="5651500"/>
          <p14:tracePt t="140344" x="7270750" y="5651500"/>
          <p14:tracePt t="140359" x="7277100" y="5651500"/>
          <p14:tracePt t="140376" x="7289800" y="5657850"/>
          <p14:tracePt t="140393" x="7296150" y="5657850"/>
          <p14:tracePt t="140393" x="7302500" y="5657850"/>
          <p14:tracePt t="140411" x="7308850" y="5657850"/>
          <p14:tracePt t="140411" x="7315200" y="5657850"/>
          <p14:tracePt t="140428" x="7321550" y="5664200"/>
          <p14:tracePt t="140428" x="7327900" y="5664200"/>
          <p14:tracePt t="140444" x="7334250" y="5664200"/>
          <p14:tracePt t="140459" x="7334250" y="5670550"/>
          <p14:tracePt t="140476" x="7321550" y="5676900"/>
          <p14:tracePt t="140476" x="7315200" y="5683250"/>
          <p14:tracePt t="140494" x="7302500" y="5683250"/>
          <p14:tracePt t="140494" x="7283450" y="5689600"/>
          <p14:tracePt t="140511" x="7264400" y="5695950"/>
          <p14:tracePt t="140511" x="7219950" y="5695950"/>
          <p14:tracePt t="140529" x="7194550" y="5702300"/>
          <p14:tracePt t="140529" x="7169150" y="5702300"/>
          <p14:tracePt t="140544" x="7137400" y="5695950"/>
          <p14:tracePt t="140544" x="7105650" y="5695950"/>
          <p14:tracePt t="140562" x="7073900" y="5689600"/>
          <p14:tracePt t="140562" x="7042150" y="5683250"/>
          <p14:tracePt t="140579" x="7010400" y="5676900"/>
          <p14:tracePt t="140579" x="6953250" y="5651500"/>
          <p14:tracePt t="140595" x="6921500" y="5632450"/>
          <p14:tracePt t="140595" x="6896100" y="5613400"/>
          <p14:tracePt t="140612" x="6870700" y="5588000"/>
          <p14:tracePt t="140612" x="6851650" y="5556250"/>
          <p14:tracePt t="140629" x="6832600" y="5524500"/>
          <p14:tracePt t="140629" x="6819900" y="5492750"/>
          <p14:tracePt t="140629" x="6807200" y="5454650"/>
          <p14:tracePt t="140648" x="6794500" y="5422900"/>
          <p14:tracePt t="140660" x="6788150" y="5384800"/>
          <p14:tracePt t="140660" x="6788150" y="5321300"/>
          <p14:tracePt t="140680" x="6788150" y="5289550"/>
          <p14:tracePt t="140680" x="6794500" y="5264150"/>
          <p14:tracePt t="140696" x="6807200" y="5232400"/>
          <p14:tracePt t="140696" x="6826250" y="5207000"/>
          <p14:tracePt t="140712" x="6851650" y="5181600"/>
          <p14:tracePt t="140712" x="6877050" y="5156200"/>
          <p14:tracePt t="140712" x="6908800" y="5137150"/>
          <p14:tracePt t="140732" x="6940550" y="5111750"/>
          <p14:tracePt t="140744" x="6978650" y="5092700"/>
          <p14:tracePt t="140744" x="7061200" y="5060950"/>
          <p14:tracePt t="140763" x="7099300" y="5048250"/>
          <p14:tracePt t="140763" x="7137400" y="5035550"/>
          <p14:tracePt t="140780" x="7181850" y="5029200"/>
          <p14:tracePt t="140780" x="7226300" y="5029200"/>
          <p14:tracePt t="140796" x="7270750" y="5022850"/>
          <p14:tracePt t="140796" x="7315200" y="5022850"/>
          <p14:tracePt t="140796" x="7366000" y="5022850"/>
          <p14:tracePt t="140815" x="7423150" y="5022850"/>
          <p14:tracePt t="140815" x="7473950" y="5022850"/>
          <p14:tracePt t="140830" x="7531100" y="5022850"/>
          <p14:tracePt t="140830" x="7581900" y="5022850"/>
          <p14:tracePt t="140846" x="7639050" y="5029200"/>
          <p14:tracePt t="140846" x="7689850" y="5035550"/>
          <p14:tracePt t="140863" x="7740650" y="5041900"/>
          <p14:tracePt t="140863" x="7791450" y="5048250"/>
          <p14:tracePt t="140880" x="7835900" y="5060950"/>
          <p14:tracePt t="140880" x="7918450" y="5092700"/>
          <p14:tracePt t="140896" x="7956550" y="5111750"/>
          <p14:tracePt t="140896" x="7994650" y="5130800"/>
          <p14:tracePt t="140913" x="8026400" y="5149850"/>
          <p14:tracePt t="140913" x="8058150" y="5175250"/>
          <p14:tracePt t="140931" x="8083550" y="5194300"/>
          <p14:tracePt t="140931" x="8134350" y="5232400"/>
          <p14:tracePt t="140947" x="8159750" y="5257800"/>
          <p14:tracePt t="140947" x="8178800" y="5276850"/>
          <p14:tracePt t="140964" x="8191500" y="5295900"/>
          <p14:tracePt t="140964" x="8204200" y="5314950"/>
          <p14:tracePt t="140981" x="8216900" y="5334000"/>
          <p14:tracePt t="140981" x="8223250" y="5359400"/>
          <p14:tracePt t="140997" x="8223250" y="5378450"/>
          <p14:tracePt t="140997" x="8229600" y="5397500"/>
          <p14:tracePt t="140997" x="8229600" y="5416550"/>
          <p14:tracePt t="141015" x="8229600" y="5429250"/>
          <p14:tracePt t="141028" x="8223250" y="5448300"/>
          <p14:tracePt t="141028" x="8204200" y="5480050"/>
          <p14:tracePt t="141047" x="8191500" y="5499100"/>
          <p14:tracePt t="141047" x="8172450" y="5511800"/>
          <p14:tracePt t="141064" x="8153400" y="5524500"/>
          <p14:tracePt t="141064" x="8128000" y="5543550"/>
          <p14:tracePt t="141064" x="8102600" y="5556250"/>
          <p14:tracePt t="141083" x="8077200" y="5575300"/>
          <p14:tracePt t="141095" x="8051800" y="5588000"/>
          <p14:tracePt t="141095" x="8020050" y="5600700"/>
          <p14:tracePt t="141095" x="7994650" y="5613400"/>
          <p14:tracePt t="141116" x="7962900" y="5619750"/>
          <p14:tracePt t="141116" x="7931150" y="5632450"/>
          <p14:tracePt t="141131" x="7899400" y="5645150"/>
          <p14:tracePt t="141131" x="7867650" y="5651500"/>
          <p14:tracePt t="141147" x="7835900" y="5657850"/>
          <p14:tracePt t="141147" x="7804150" y="5664200"/>
          <p14:tracePt t="141163" x="7772400" y="5676900"/>
          <p14:tracePt t="141163" x="7734300" y="5683250"/>
          <p14:tracePt t="141180" x="7696200" y="5695950"/>
          <p14:tracePt t="141180" x="7626350" y="5708650"/>
          <p14:tracePt t="141197" x="7588250" y="5715000"/>
          <p14:tracePt t="141197" x="7556500" y="5727700"/>
          <p14:tracePt t="141215" x="7524750" y="5727700"/>
          <p14:tracePt t="141215" x="7493000" y="5734050"/>
          <p14:tracePt t="141231" x="7467600" y="5734050"/>
          <p14:tracePt t="141231" x="7423150" y="5740400"/>
          <p14:tracePt t="141247" x="7404100" y="5740400"/>
          <p14:tracePt t="141247" x="7385050" y="5746750"/>
          <p14:tracePt t="141264" x="7372350" y="5746750"/>
          <p14:tracePt t="141264" x="7359650" y="5746750"/>
          <p14:tracePt t="141281" x="7346950" y="5753100"/>
          <p14:tracePt t="141281" x="7340600" y="5753100"/>
          <p14:tracePt t="141298" x="7327900" y="5759450"/>
          <p14:tracePt t="141298" x="7321550" y="5759450"/>
          <p14:tracePt t="141316" x="7308850" y="5765800"/>
          <p14:tracePt t="141330" x="7302500" y="5765800"/>
          <p14:tracePt t="141346" x="7296150" y="5765800"/>
          <p14:tracePt t="141363" x="7289800" y="5772150"/>
          <p14:tracePt t="141407" x="7289800" y="5765800"/>
          <p14:tracePt t="141466" x="7283450" y="5759450"/>
          <p14:tracePt t="141487" x="7289800" y="5759450"/>
          <p14:tracePt t="141546" x="7296150" y="5753100"/>
          <p14:tracePt t="141570" x="7302500" y="5753100"/>
          <p14:tracePt t="141587" x="7308850" y="5753100"/>
          <p14:tracePt t="141603" x="7315200" y="5753100"/>
          <p14:tracePt t="141607" x="7321550" y="5753100"/>
          <p14:tracePt t="141622" x="7327900" y="5746750"/>
          <p14:tracePt t="141631" x="7334250" y="5746750"/>
          <p14:tracePt t="141631" x="7340600" y="5746750"/>
          <p14:tracePt t="141648" x="7346950" y="5753100"/>
          <p14:tracePt t="141648" x="7353300" y="5753100"/>
          <p14:tracePt t="141648" x="7359650" y="5746750"/>
          <p14:tracePt t="141668" x="7366000" y="5753100"/>
          <p14:tracePt t="141683" x="7372350" y="5753100"/>
          <p14:tracePt t="141699" x="7378700" y="5753100"/>
          <p14:tracePt t="141727" x="7385050" y="5759450"/>
          <p14:tracePt t="141750" x="7391400" y="5759450"/>
          <p14:tracePt t="141775" x="7397750" y="5765800"/>
          <p14:tracePt t="141795" x="7404100" y="5765800"/>
          <p14:tracePt t="141835" x="7410450" y="5765800"/>
          <p14:tracePt t="141846" x="7416800" y="5765800"/>
          <p14:tracePt t="141871" x="7423150" y="5765800"/>
          <p14:tracePt t="141955" x="7429500" y="5765800"/>
          <p14:tracePt t="141998" x="7429500" y="5759450"/>
          <p14:tracePt t="142026" x="7435850" y="5753100"/>
          <p14:tracePt t="142066" x="7442200" y="5746750"/>
          <p14:tracePt t="142086" x="7448550" y="5740400"/>
          <p14:tracePt t="142134" x="7454900" y="5740400"/>
          <p14:tracePt t="142155" x="7461250" y="5740400"/>
          <p14:tracePt t="142171" x="7467600" y="5734050"/>
          <p14:tracePt t="142186" x="7473950" y="5734050"/>
          <p14:tracePt t="142203" x="7480300" y="5727700"/>
          <p14:tracePt t="142214" x="7486650" y="5727700"/>
          <p14:tracePt t="142231" x="7493000" y="5727700"/>
          <p14:tracePt t="142247" x="7499350" y="5721350"/>
          <p14:tracePt t="142267" x="7505700" y="5721350"/>
          <p14:tracePt t="142335" x="7499350" y="5727700"/>
          <p14:tracePt t="142387" x="7493000" y="5727700"/>
          <p14:tracePt t="142403" x="7486650" y="5734050"/>
          <p14:tracePt t="142411" x="7480300" y="5734050"/>
          <p14:tracePt t="142419" x="7473950" y="5734050"/>
          <p14:tracePt t="142419" x="7467600" y="5734050"/>
          <p14:tracePt t="142436" x="7461250" y="5734050"/>
          <p14:tracePt t="142436" x="7454900" y="5734050"/>
          <p14:tracePt t="142451" x="7448550" y="5734050"/>
          <p14:tracePt t="142451" x="7442200" y="5734050"/>
          <p14:tracePt t="142468" x="7429500" y="5734050"/>
          <p14:tracePt t="142468" x="7423150" y="5734050"/>
          <p14:tracePt t="142468" x="7416800" y="5727700"/>
          <p14:tracePt t="142487" x="7410450" y="5727700"/>
          <p14:tracePt t="142500" x="7410450" y="5721350"/>
          <p14:tracePt t="142500" x="7397750" y="5708650"/>
          <p14:tracePt t="142519" x="7397750" y="5702300"/>
          <p14:tracePt t="142519" x="7391400" y="5689600"/>
          <p14:tracePt t="142535" x="7385050" y="5683250"/>
          <p14:tracePt t="142535" x="7378700" y="5676900"/>
          <p14:tracePt t="142552" x="7372350" y="5664200"/>
          <p14:tracePt t="142552" x="7359650" y="5645150"/>
          <p14:tracePt t="142568" x="7346950" y="5632450"/>
          <p14:tracePt t="142568" x="7334250" y="5619750"/>
          <p14:tracePt t="142585" x="7321550" y="5607050"/>
          <p14:tracePt t="142585" x="7308850" y="5594350"/>
          <p14:tracePt t="142602" x="7296150" y="5581650"/>
          <p14:tracePt t="142602" x="7283450" y="5562600"/>
          <p14:tracePt t="142619" x="7277100" y="5543550"/>
          <p14:tracePt t="142619" x="7264400" y="5511800"/>
          <p14:tracePt t="142635" x="7258050" y="5492750"/>
          <p14:tracePt t="142635" x="7258050" y="5467350"/>
          <p14:tracePt t="142652" x="7258050" y="5448300"/>
          <p14:tracePt t="142652" x="7264400" y="5429250"/>
          <p14:tracePt t="142669" x="7270750" y="5403850"/>
          <p14:tracePt t="142669" x="7283450" y="5384800"/>
          <p14:tracePt t="142669" x="7296150" y="5359400"/>
          <p14:tracePt t="142688" x="7308850" y="5340350"/>
          <p14:tracePt t="142700" x="7327900" y="5321300"/>
          <p14:tracePt t="142700" x="7366000" y="5283200"/>
          <p14:tracePt t="142720" x="7385050" y="5264150"/>
          <p14:tracePt t="142720" x="7404100" y="5251450"/>
          <p14:tracePt t="142736" x="7429500" y="5238750"/>
          <p14:tracePt t="142736" x="7448550" y="5219700"/>
          <p14:tracePt t="142753" x="7473950" y="5213350"/>
          <p14:tracePt t="142753" x="7493000" y="5200650"/>
          <p14:tracePt t="142753" x="7518400" y="5194300"/>
          <p14:tracePt t="142772" x="7543800" y="5187950"/>
          <p14:tracePt t="142784" x="7575550" y="5181600"/>
          <p14:tracePt t="142784" x="7626350" y="5175250"/>
          <p14:tracePt t="142804" x="7658100" y="5168900"/>
          <p14:tracePt t="142804" x="7683500" y="5175250"/>
          <p14:tracePt t="142819" x="7715250" y="5175250"/>
          <p14:tracePt t="142819" x="7740650" y="5175250"/>
          <p14:tracePt t="142836" x="7772400" y="5181600"/>
          <p14:tracePt t="142836" x="7797800" y="5187950"/>
          <p14:tracePt t="142853" x="7823200" y="5200650"/>
          <p14:tracePt t="142853" x="7880350" y="5226050"/>
          <p14:tracePt t="142870" x="7899400" y="5245100"/>
          <p14:tracePt t="142870" x="7924800" y="5257800"/>
          <p14:tracePt t="142886" x="7943850" y="5276850"/>
          <p14:tracePt t="142886" x="7962900" y="5295900"/>
          <p14:tracePt t="142903" x="7981950" y="5314950"/>
          <p14:tracePt t="142903" x="7994650" y="5334000"/>
          <p14:tracePt t="142920" x="8007350" y="5359400"/>
          <p14:tracePt t="142920" x="8026400" y="5391150"/>
          <p14:tracePt t="142936" x="8039100" y="5410200"/>
          <p14:tracePt t="142936" x="8045450" y="5422900"/>
          <p14:tracePt t="142953" x="8045450" y="5441950"/>
          <p14:tracePt t="142953" x="8045450" y="5454650"/>
          <p14:tracePt t="142970" x="8051800" y="5467350"/>
          <p14:tracePt t="142970" x="8045450" y="5492750"/>
          <p14:tracePt t="142987" x="8045450" y="5499100"/>
          <p14:tracePt t="142987" x="8039100" y="5511800"/>
          <p14:tracePt t="143004" x="8032750" y="5518150"/>
          <p14:tracePt t="143004" x="8026400" y="5530850"/>
          <p14:tracePt t="143021" x="8013700" y="5537200"/>
          <p14:tracePt t="143021" x="8007350" y="5549900"/>
          <p14:tracePt t="143037" x="8001000" y="5556250"/>
          <p14:tracePt t="143037" x="7988300" y="5562600"/>
          <p14:tracePt t="143037" x="7975600" y="5575300"/>
          <p14:tracePt t="143056" x="7962900" y="5581650"/>
          <p14:tracePt t="143069" x="7956550" y="5594350"/>
          <p14:tracePt t="143069" x="7931150" y="5607050"/>
          <p14:tracePt t="143087" x="7918450" y="5613400"/>
          <p14:tracePt t="143087" x="7899400" y="5619750"/>
          <p14:tracePt t="143104" x="7886700" y="5626100"/>
          <p14:tracePt t="143104" x="7874000" y="5632450"/>
          <p14:tracePt t="143121" x="7861300" y="5645150"/>
          <p14:tracePt t="143121" x="7842250" y="5651500"/>
          <p14:tracePt t="143121" x="7823200" y="5657850"/>
          <p14:tracePt t="143139" x="7804150" y="5664200"/>
          <p14:tracePt t="143152" x="7785100" y="5670550"/>
          <p14:tracePt t="143152" x="7747000" y="5689600"/>
          <p14:tracePt t="143170" x="7727950" y="5695950"/>
          <p14:tracePt t="143170" x="7708900" y="5708650"/>
          <p14:tracePt t="143187" x="7683500" y="5715000"/>
          <p14:tracePt t="143187" x="7664450" y="5721350"/>
          <p14:tracePt t="143204" x="7639050" y="5727700"/>
          <p14:tracePt t="143204" x="7620000" y="5734050"/>
          <p14:tracePt t="143204" x="7600950" y="5740400"/>
          <p14:tracePt t="143224" x="7575550" y="5746750"/>
          <p14:tracePt t="143224" x="7556500" y="5753100"/>
          <p14:tracePt t="143237" x="7537450" y="5759450"/>
          <p14:tracePt t="143237" x="7524750" y="5759450"/>
          <p14:tracePt t="143254" x="7505700" y="5765800"/>
          <p14:tracePt t="143254" x="7499350" y="5765800"/>
          <p14:tracePt t="143271" x="7486650" y="5772150"/>
          <p14:tracePt t="143271" x="7473950" y="5778500"/>
          <p14:tracePt t="143288" x="7467600" y="5778500"/>
          <p14:tracePt t="143303" x="7461250" y="5778500"/>
          <p14:tracePt t="143320" x="7467600" y="5778500"/>
          <p14:tracePt t="143347" x="7473950" y="5778500"/>
          <p14:tracePt t="143371" x="7480300" y="5772150"/>
          <p14:tracePt t="143403" x="7486650" y="5772150"/>
          <p14:tracePt t="143431" x="7486650" y="5765800"/>
          <p14:tracePt t="143483" x="7480300" y="5765800"/>
          <p14:tracePt t="143507" x="7480300" y="5759450"/>
          <p14:tracePt t="143523" x="7480300" y="5753100"/>
          <p14:tracePt t="143535" x="7480300" y="5746750"/>
          <p14:tracePt t="143550" x="7473950" y="5734050"/>
          <p14:tracePt t="143567" x="7467600" y="5727700"/>
          <p14:tracePt t="143583" x="7461250" y="5727700"/>
          <p14:tracePt t="143595" x="7454900" y="5715000"/>
          <p14:tracePt t="143611" x="7448550" y="5715000"/>
          <p14:tracePt t="143621" x="7448550" y="5708650"/>
          <p14:tracePt t="143621" x="7442200" y="5702300"/>
          <p14:tracePt t="143639" x="7435850" y="5695950"/>
          <p14:tracePt t="143639" x="7423150" y="5676900"/>
          <p14:tracePt t="143656" x="7423150" y="5670550"/>
          <p14:tracePt t="143656" x="7416800" y="5664200"/>
          <p14:tracePt t="143673" x="7410450" y="5657850"/>
          <p14:tracePt t="143673" x="7410450" y="5645150"/>
          <p14:tracePt t="143689" x="7410450" y="5638800"/>
          <p14:tracePt t="143689" x="7410450" y="5632450"/>
          <p14:tracePt t="143689" x="7410450" y="5626100"/>
          <p14:tracePt t="143708" x="7410450" y="5619750"/>
          <p14:tracePt t="143708" x="7416800" y="5613400"/>
          <p14:tracePt t="143724" x="7416800" y="5607050"/>
          <p14:tracePt t="143724" x="7423150" y="5600700"/>
          <p14:tracePt t="143740" x="7423150" y="5594350"/>
          <p14:tracePt t="143740" x="7429500" y="5588000"/>
          <p14:tracePt t="143756" x="7435850" y="5575300"/>
          <p14:tracePt t="143756" x="7442200" y="5568950"/>
          <p14:tracePt t="143773" x="7448550" y="5562600"/>
          <p14:tracePt t="143773" x="7448550" y="5556250"/>
          <p14:tracePt t="143773" x="7454900" y="5549900"/>
          <p14:tracePt t="143792" x="7461250" y="5543550"/>
          <p14:tracePt t="143804" x="7467600" y="5537200"/>
          <p14:tracePt t="143804" x="7480300" y="5524500"/>
          <p14:tracePt t="143823" x="7480300" y="5518150"/>
          <p14:tracePt t="143823" x="7486650" y="5518150"/>
          <p14:tracePt t="143840" x="7493000" y="5511800"/>
          <p14:tracePt t="143855" x="7499350" y="5505450"/>
          <p14:tracePt t="143871" x="7505700" y="5505450"/>
          <p14:tracePt t="143871" x="7512050" y="5505450"/>
          <p14:tracePt t="143890" x="7512050" y="5511800"/>
          <p14:tracePt t="143935" x="7505700" y="5511800"/>
          <p14:tracePt t="143947" x="7505700" y="5518150"/>
          <p14:tracePt t="143963" x="7493000" y="5524500"/>
          <p14:tracePt t="143979" x="7486650" y="5524500"/>
          <p14:tracePt t="143995" x="7480300" y="5530850"/>
          <p14:tracePt t="144008" x="7473950" y="5530850"/>
          <p14:tracePt t="144008" x="7467600" y="5530850"/>
          <p14:tracePt t="144024" x="7461250" y="5537200"/>
          <p14:tracePt t="144024" x="7454900" y="5537200"/>
          <p14:tracePt t="144040" x="7442200" y="5537200"/>
          <p14:tracePt t="144040" x="7435850" y="5543550"/>
          <p14:tracePt t="144057" x="7429500" y="5543550"/>
          <p14:tracePt t="144057" x="7423150" y="5549900"/>
          <p14:tracePt t="144057" x="7416800" y="5549900"/>
          <p14:tracePt t="144076" x="7410450" y="5556250"/>
          <p14:tracePt t="144089" x="7404100" y="5556250"/>
          <p14:tracePt t="144089" x="7397750" y="5556250"/>
          <p14:tracePt t="144108" x="7391400" y="5562600"/>
          <p14:tracePt t="144122" x="7385050" y="5562600"/>
          <p14:tracePt t="144139" x="7378700" y="5562600"/>
          <p14:tracePt t="144156" x="7378700" y="5556250"/>
          <p14:tracePt t="144203" x="7385050" y="5549900"/>
          <p14:tracePt t="144227" x="7391400" y="5549900"/>
          <p14:tracePt t="144247" x="7397750" y="5549900"/>
          <p14:tracePt t="144271" x="7397750" y="5556250"/>
          <p14:tracePt t="144303" x="7391400" y="5562600"/>
          <p14:tracePt t="144315" x="7385050" y="5568950"/>
          <p14:tracePt t="144331" x="7372350" y="5575300"/>
          <p14:tracePt t="144347" x="7366000" y="5581650"/>
          <p14:tracePt t="144363" x="7359650" y="5581650"/>
          <p14:tracePt t="144376" x="7353300" y="5588000"/>
          <p14:tracePt t="144376" x="7346950" y="5588000"/>
          <p14:tracePt t="144392" x="7340600" y="5588000"/>
          <p14:tracePt t="144392" x="7334250" y="5594350"/>
          <p14:tracePt t="144408" x="7327900" y="5594350"/>
          <p14:tracePt t="144408" x="7321550" y="5594350"/>
          <p14:tracePt t="144425" x="7315200" y="5594350"/>
          <p14:tracePt t="144440" x="7308850" y="5594350"/>
          <p14:tracePt t="144457" x="7308850" y="5588000"/>
          <p14:tracePt t="144476" x="7308850" y="5581650"/>
          <p14:tracePt t="144490" x="7315200" y="5581650"/>
          <p14:tracePt t="144507" x="7321550" y="5575300"/>
          <p14:tracePt t="144507" x="7327900" y="5575300"/>
          <p14:tracePt t="144525" x="7334250" y="5575300"/>
          <p14:tracePt t="144525" x="7340600" y="5568950"/>
          <p14:tracePt t="144543" x="7346950" y="5568950"/>
          <p14:tracePt t="144557" x="7353300" y="5568950"/>
          <p14:tracePt t="144574" x="7346950" y="5562600"/>
          <p14:tracePt t="144623" x="7340600" y="5562600"/>
          <p14:tracePt t="144639" x="7340600" y="5556250"/>
          <p14:tracePt t="144655" x="7340600" y="5549900"/>
          <p14:tracePt t="144667" x="7340600" y="5543550"/>
          <p14:tracePt t="144683" x="7340600" y="5537200"/>
          <p14:tracePt t="144700" x="7346950" y="5530850"/>
          <p14:tracePt t="144723" x="7346950" y="5524500"/>
          <p14:tracePt t="144735" x="7353300" y="5518150"/>
          <p14:tracePt t="144759" x="7353300" y="5511800"/>
          <p14:tracePt t="144775" x="7346950" y="5511800"/>
          <p14:tracePt t="144795" x="7340600" y="5511800"/>
          <p14:tracePt t="144803" x="7334250" y="5511800"/>
          <p14:tracePt t="144812" x="7327900" y="5511800"/>
          <p14:tracePt t="144825" x="7321550" y="5511800"/>
          <p14:tracePt t="144825" x="7296150" y="5518150"/>
          <p14:tracePt t="144844" x="7289800" y="5518150"/>
          <p14:tracePt t="144844" x="7277100" y="5524500"/>
          <p14:tracePt t="144860" x="7258050" y="5524500"/>
          <p14:tracePt t="144860" x="7245350" y="5524500"/>
          <p14:tracePt t="144877" x="7226300" y="5530850"/>
          <p14:tracePt t="144877" x="7200900" y="5537200"/>
          <p14:tracePt t="144877" x="7169150" y="5543550"/>
          <p14:tracePt t="144895" x="7137400" y="5549900"/>
          <p14:tracePt t="144895" x="7099300" y="5556250"/>
          <p14:tracePt t="144912" x="7061200" y="5568950"/>
          <p14:tracePt t="144912" x="7016750" y="5581650"/>
          <p14:tracePt t="144927" x="6972300" y="5588000"/>
          <p14:tracePt t="144927" x="6921500" y="5600700"/>
          <p14:tracePt t="144945" x="6877050" y="5613400"/>
          <p14:tracePt t="144945" x="6832600" y="5619750"/>
          <p14:tracePt t="144961" x="6788150" y="5632450"/>
          <p14:tracePt t="144961" x="6705600" y="5645150"/>
          <p14:tracePt t="144978" x="6667500" y="5651500"/>
          <p14:tracePt t="144978" x="6623050" y="5657850"/>
          <p14:tracePt t="144995" x="6578600" y="5664200"/>
          <p14:tracePt t="144995" x="6527800" y="5676900"/>
          <p14:tracePt t="145012" x="6483350" y="5683250"/>
          <p14:tracePt t="145012" x="6375400" y="5702300"/>
          <p14:tracePt t="145029" x="6318250" y="5708650"/>
          <p14:tracePt t="145029" x="6261100" y="5715000"/>
          <p14:tracePt t="145045" x="6203950" y="5721350"/>
          <p14:tracePt t="145045" x="6146800" y="5727700"/>
          <p14:tracePt t="145062" x="6083300" y="5740400"/>
          <p14:tracePt t="145062" x="6026150" y="5746750"/>
          <p14:tracePt t="145077" x="5969000" y="5765800"/>
          <p14:tracePt t="145077" x="5905500" y="5778500"/>
          <p14:tracePt t="145077" x="5854700" y="5791200"/>
          <p14:tracePt t="145096" x="5797550" y="5803900"/>
          <p14:tracePt t="145109" x="5746750" y="5822950"/>
          <p14:tracePt t="145109" x="5651500" y="5848350"/>
          <p14:tracePt t="145128" x="5613400" y="5861050"/>
          <p14:tracePt t="145128" x="5581650" y="5873750"/>
          <p14:tracePt t="145145" x="5549900" y="5886450"/>
          <p14:tracePt t="145145" x="5524500" y="5899150"/>
          <p14:tracePt t="145161" x="5505450" y="5918200"/>
          <p14:tracePt t="145161" x="5486400" y="5930900"/>
          <p14:tracePt t="145161" x="5473700" y="5943600"/>
          <p14:tracePt t="145180" x="5461000" y="5962650"/>
          <p14:tracePt t="145193" x="5454650" y="5981700"/>
          <p14:tracePt t="145193" x="5435600" y="6007100"/>
          <p14:tracePt t="145211" x="5429250" y="6026150"/>
          <p14:tracePt t="145211" x="5422900" y="6038850"/>
          <p14:tracePt t="145211" x="5416550" y="6057900"/>
          <p14:tracePt t="145232" x="5403850" y="6070600"/>
          <p14:tracePt t="145244" x="5397500" y="6089650"/>
          <p14:tracePt t="145244" x="5391150" y="6102350"/>
          <p14:tracePt t="145244" x="5384800" y="6121400"/>
          <p14:tracePt t="145264" x="5378450" y="6134100"/>
          <p14:tracePt t="145264" x="5378450" y="6146800"/>
          <p14:tracePt t="145278" x="5372100" y="6165850"/>
          <p14:tracePt t="145278" x="5365750" y="6178550"/>
          <p14:tracePt t="145296" x="5365750" y="6184900"/>
          <p14:tracePt t="145296" x="5359400" y="6197600"/>
          <p14:tracePt t="145312" x="5359400" y="6203950"/>
          <p14:tracePt t="145312" x="5353050" y="6223000"/>
          <p14:tracePt t="145329" x="5353050" y="6229350"/>
          <p14:tracePt t="145329" x="5353050" y="6235700"/>
          <p14:tracePt t="145345" x="5346700" y="6242050"/>
          <p14:tracePt t="145360" x="5346700" y="6254750"/>
          <p14:tracePt t="145377" x="5340350" y="6254750"/>
          <p14:tracePt t="145396" x="5340350" y="6248400"/>
          <p14:tracePt t="145435" x="5340350" y="6242050"/>
          <p14:tracePt t="145447" x="5340350" y="6235700"/>
          <p14:tracePt t="145471" x="5340350" y="6229350"/>
          <p14:tracePt t="145507" x="5340350" y="6223000"/>
          <p14:tracePt t="145539" x="5334000" y="6216650"/>
          <p14:tracePt t="145564" x="5327650" y="6216650"/>
          <p14:tracePt t="145576" x="5321300" y="6210300"/>
          <p14:tracePt t="145591" x="5314950" y="6203950"/>
          <p14:tracePt t="145615" x="5314950" y="6197600"/>
          <p14:tracePt t="145627" x="5321300" y="6191250"/>
          <p14:tracePt t="145651" x="5327650" y="6191250"/>
          <p14:tracePt t="145695" x="5334000" y="6191250"/>
          <p14:tracePt t="145736" x="5340350" y="6197600"/>
          <p14:tracePt t="145803" x="5346700" y="6191250"/>
          <p14:tracePt t="145816" x="5353050" y="6191250"/>
          <p14:tracePt t="145831" x="5359400" y="6184900"/>
          <p14:tracePt t="145848" x="5365750" y="6178550"/>
          <p14:tracePt t="145863" x="5365750" y="6172200"/>
          <p14:tracePt t="145875" x="5372100" y="6165850"/>
          <p14:tracePt t="145900" x="5378450" y="6165850"/>
          <p14:tracePt t="145924" x="5384800" y="6159500"/>
          <p14:tracePt t="145936" x="5391150" y="6159500"/>
          <p14:tracePt t="145951" x="5391150" y="6165850"/>
          <p14:tracePt t="145967" x="5397500" y="6165850"/>
          <p14:tracePt t="145987" x="5403850" y="6172200"/>
          <p14:tracePt t="146019" x="5410200" y="6178550"/>
          <p14:tracePt t="146063" x="5410200" y="6184900"/>
          <p14:tracePt t="146080" x="5410200" y="6191250"/>
          <p14:tracePt t="146103" x="5416550" y="6191250"/>
          <p14:tracePt t="146124" x="5416550" y="6184900"/>
          <p14:tracePt t="146140" x="5422900" y="6184900"/>
          <p14:tracePt t="146156" x="5429250" y="6178550"/>
          <p14:tracePt t="146168" x="5435600" y="6178550"/>
          <p14:tracePt t="146192" x="5441950" y="6172200"/>
          <p14:tracePt t="146228" x="5435600" y="6165850"/>
          <p14:tracePt t="146260" x="5435600" y="6159500"/>
          <p14:tracePt t="146276" x="5435600" y="6153150"/>
          <p14:tracePt t="146288" x="5435600" y="6140450"/>
          <p14:tracePt t="146304" x="5435600" y="6134100"/>
          <p14:tracePt t="146320" x="5429250" y="6127750"/>
          <p14:tracePt t="146336" x="5429250" y="6121400"/>
          <p14:tracePt t="146348" x="5422900" y="6115050"/>
          <p14:tracePt t="146348" x="5422900" y="6108700"/>
          <p14:tracePt t="146365" x="5416550" y="6102350"/>
          <p14:tracePt t="146365" x="5416550" y="6096000"/>
          <p14:tracePt t="146382" x="5410200" y="6089650"/>
          <p14:tracePt t="146382" x="5410200" y="6083300"/>
          <p14:tracePt t="146399" x="5403850" y="6070600"/>
          <p14:tracePt t="146399" x="5403850" y="6064250"/>
          <p14:tracePt t="146416" x="5391150" y="6038850"/>
          <p14:tracePt t="146416" x="5384800" y="6032500"/>
          <p14:tracePt t="146433" x="5378450" y="6019800"/>
          <p14:tracePt t="146433" x="5372100" y="6013450"/>
          <p14:tracePt t="146448" x="5365750" y="6000750"/>
          <p14:tracePt t="146448" x="5359400" y="5994400"/>
          <p14:tracePt t="146464" x="5353050" y="5988050"/>
          <p14:tracePt t="146464" x="5346700" y="5988050"/>
          <p14:tracePt t="146464" x="5340350" y="5988050"/>
          <p14:tracePt t="146483" x="5334000" y="5988050"/>
          <p14:tracePt t="146497" x="5327650" y="5988050"/>
          <p14:tracePt t="146513" x="5321300" y="6000750"/>
          <p14:tracePt t="146513" x="5321300" y="6007100"/>
          <p14:tracePt t="146531" x="5321300" y="6013450"/>
          <p14:tracePt t="146531" x="5321300" y="6019800"/>
          <p14:tracePt t="146548" x="5321300" y="6026150"/>
          <p14:tracePt t="146548" x="5321300" y="6032500"/>
          <p14:tracePt t="146548" x="5321300" y="6038850"/>
          <p14:tracePt t="146567" x="5321300" y="6045200"/>
          <p14:tracePt t="146581" x="5321300" y="6051550"/>
          <p14:tracePt t="146581" x="5321300" y="6057900"/>
          <p14:tracePt t="146599" x="5321300" y="6064250"/>
          <p14:tracePt t="146613" x="5321300" y="6076950"/>
          <p14:tracePt t="146613" x="5314950" y="6083300"/>
          <p14:tracePt t="146632" x="5308600" y="6089650"/>
          <p14:tracePt t="146632" x="5295900" y="6102350"/>
          <p14:tracePt t="146648" x="5289550" y="6108700"/>
          <p14:tracePt t="146648" x="5276850" y="6115050"/>
          <p14:tracePt t="146665" x="5264150" y="6127750"/>
          <p14:tracePt t="146665" x="5245100" y="6134100"/>
          <p14:tracePt t="146682" x="5226050" y="6146800"/>
          <p14:tracePt t="146682" x="5207000" y="6153150"/>
          <p14:tracePt t="146698" x="5181600" y="6159500"/>
          <p14:tracePt t="146698" x="5124450" y="6172200"/>
          <p14:tracePt t="146716" x="5099050" y="6178550"/>
          <p14:tracePt t="146716" x="5060950" y="6178550"/>
          <p14:tracePt t="146732" x="5029200" y="6184900"/>
          <p14:tracePt t="146732" x="4991100" y="6184900"/>
          <p14:tracePt t="146748" x="4953000" y="6178550"/>
          <p14:tracePt t="146748" x="4914900" y="6172200"/>
          <p14:tracePt t="146748" x="4876800" y="6165850"/>
          <p14:tracePt t="146768" x="4832350" y="6146800"/>
          <p14:tracePt t="146780" x="4787900" y="6127750"/>
          <p14:tracePt t="146780" x="4699000" y="6076950"/>
          <p14:tracePt t="146799" x="4654550" y="6045200"/>
          <p14:tracePt t="146799" x="4616450" y="6013450"/>
          <p14:tracePt t="146815" x="4578350" y="5981700"/>
          <p14:tracePt t="146815" x="4546600" y="5943600"/>
          <p14:tracePt t="146833" x="4521200" y="5911850"/>
          <p14:tracePt t="146833" x="4502150" y="5873750"/>
          <p14:tracePt t="146833" x="4495800" y="5835650"/>
          <p14:tracePt t="146852" x="4489450" y="5797550"/>
          <p14:tracePt t="146864" x="4495800" y="5765800"/>
          <p14:tracePt t="146864" x="4527550" y="5695950"/>
          <p14:tracePt t="146883" x="4552950" y="5670550"/>
          <p14:tracePt t="146883" x="4591050" y="5645150"/>
          <p14:tracePt t="146899" x="4629150" y="5626100"/>
          <p14:tracePt t="146899" x="4673600" y="5613400"/>
          <p14:tracePt t="146916" x="4718050" y="5607050"/>
          <p14:tracePt t="146916" x="4768850" y="5607050"/>
          <p14:tracePt t="146916" x="4813300" y="5613400"/>
          <p14:tracePt t="146935" x="4857750" y="5619750"/>
          <p14:tracePt t="146935" x="4902200" y="5632450"/>
          <p14:tracePt t="146950" x="4940300" y="5651500"/>
          <p14:tracePt t="146950" x="4972050" y="5670550"/>
          <p14:tracePt t="146967" x="4997450" y="5695950"/>
          <p14:tracePt t="146967" x="5022850" y="5721350"/>
          <p14:tracePt t="146983" x="5041900" y="5746750"/>
          <p14:tracePt t="146983" x="5054600" y="5778500"/>
          <p14:tracePt t="147000" x="5060950" y="5810250"/>
          <p14:tracePt t="147000" x="5073650" y="5867400"/>
          <p14:tracePt t="147016" x="5073650" y="5892800"/>
          <p14:tracePt t="147016" x="5073650" y="5918200"/>
          <p14:tracePt t="147033" x="5073650" y="5937250"/>
          <p14:tracePt t="147033" x="5073650" y="5956300"/>
          <p14:tracePt t="147050" x="5067300" y="5969000"/>
          <p14:tracePt t="147050" x="5067300" y="5981700"/>
          <p14:tracePt t="147067" x="5073650" y="5988050"/>
          <p14:tracePt t="147083" x="5080000" y="5981700"/>
          <p14:tracePt t="147083" x="5092700" y="5981700"/>
          <p14:tracePt t="147100" x="5105400" y="5975350"/>
          <p14:tracePt t="147100" x="5118100" y="5975350"/>
          <p14:tracePt t="147117" x="5137150" y="5969000"/>
          <p14:tracePt t="147117" x="5162550" y="5969000"/>
          <p14:tracePt t="147117" x="5187950" y="5969000"/>
          <p14:tracePt t="147135" x="5226050" y="5969000"/>
          <p14:tracePt t="147149" x="5257800" y="5969000"/>
          <p14:tracePt t="147149" x="5340350" y="5969000"/>
          <p14:tracePt t="147168" x="5384800" y="5975350"/>
          <p14:tracePt t="147168" x="5422900" y="5981700"/>
          <p14:tracePt t="147184" x="5461000" y="5988050"/>
          <p14:tracePt t="147184" x="5492750" y="5994400"/>
          <p14:tracePt t="147201" x="5518150" y="6000750"/>
          <p14:tracePt t="147201" x="5543550" y="6013450"/>
          <p14:tracePt t="147201" x="5562600" y="6019800"/>
          <p14:tracePt t="147221" x="5575300" y="6032500"/>
          <p14:tracePt t="147232" x="5588000" y="6045200"/>
          <p14:tracePt t="147232" x="5588000" y="6064250"/>
          <p14:tracePt t="147251" x="5588000" y="6076950"/>
          <p14:tracePt t="147251" x="5588000" y="6089650"/>
          <p14:tracePt t="147267" x="5575300" y="6096000"/>
          <p14:tracePt t="147267" x="5568950" y="6108700"/>
          <p14:tracePt t="147284" x="5556250" y="6115050"/>
          <p14:tracePt t="147284" x="5537200" y="6115050"/>
          <p14:tracePt t="147300" x="5518150" y="6115050"/>
          <p14:tracePt t="147300" x="5480050" y="6108700"/>
          <p14:tracePt t="147317" x="5461000" y="6102350"/>
          <p14:tracePt t="147317" x="5435600" y="6089650"/>
          <p14:tracePt t="147334" x="5422900" y="6070600"/>
          <p14:tracePt t="147334" x="5403850" y="6051550"/>
          <p14:tracePt t="147351" x="5391150" y="6032500"/>
          <p14:tracePt t="147351" x="5372100" y="5981700"/>
          <p14:tracePt t="147368" x="5372100" y="5956300"/>
          <p14:tracePt t="147368" x="5372100" y="5924550"/>
          <p14:tracePt t="147384" x="5372100" y="5892800"/>
          <p14:tracePt t="147384" x="5378450" y="5861050"/>
          <p14:tracePt t="147402" x="5391150" y="5829300"/>
          <p14:tracePt t="147402" x="5403850" y="5797550"/>
          <p14:tracePt t="147418" x="5422900" y="5772150"/>
          <p14:tracePt t="147418" x="5461000" y="5734050"/>
          <p14:tracePt t="147436" x="5492750" y="5727700"/>
          <p14:tracePt t="147436" x="5518150" y="5727700"/>
          <p14:tracePt t="147452" x="5549900" y="5727700"/>
          <p14:tracePt t="147452" x="5581650" y="5740400"/>
          <p14:tracePt t="147468" x="5613400" y="5753100"/>
          <p14:tracePt t="147468" x="5638800" y="5778500"/>
          <p14:tracePt t="147485" x="5670550" y="5803900"/>
          <p14:tracePt t="147485" x="5695950" y="5829300"/>
          <p14:tracePt t="147485" x="5715000" y="5861050"/>
          <p14:tracePt t="147503" x="5727700" y="5892800"/>
          <p14:tracePt t="147516" x="5740400" y="5918200"/>
          <p14:tracePt t="147516" x="5753100" y="5975350"/>
          <p14:tracePt t="147536" x="5753100" y="6007100"/>
          <p14:tracePt t="147536" x="5753100" y="6026150"/>
          <p14:tracePt t="147552" x="5753100" y="6051550"/>
          <p14:tracePt t="147552" x="5746750" y="6064250"/>
          <p14:tracePt t="147552" x="5746750" y="6083300"/>
          <p14:tracePt t="147572" x="5740400" y="6096000"/>
          <p14:tracePt t="147583" x="5734050" y="6108700"/>
          <p14:tracePt t="147583" x="5721350" y="6121400"/>
          <p14:tracePt t="147604" x="5715000" y="6127750"/>
          <p14:tracePt t="147604" x="5708650" y="6127750"/>
          <p14:tracePt t="147620" x="5702300" y="6134100"/>
          <p14:tracePt t="147620" x="5695950" y="6127750"/>
          <p14:tracePt t="147636" x="5689600" y="6127750"/>
          <p14:tracePt t="147636" x="5683250" y="6127750"/>
          <p14:tracePt t="147636" x="5683250" y="6121400"/>
          <p14:tracePt t="147655" x="5676900" y="6121400"/>
          <p14:tracePt t="147655" x="5670550" y="6121400"/>
          <p14:tracePt t="147670" x="5664200" y="6115050"/>
          <p14:tracePt t="147670" x="5657850" y="6115050"/>
          <p14:tracePt t="147686" x="5651500" y="6108700"/>
          <p14:tracePt t="147701" x="5645150" y="6108700"/>
          <p14:tracePt t="147719" x="5638800" y="6102350"/>
          <p14:tracePt t="147735" x="5638800" y="6108700"/>
          <p14:tracePt t="147752" x="5632450" y="6115050"/>
          <p14:tracePt t="147775" x="5632450" y="6121400"/>
          <p14:tracePt t="147803" x="5638800" y="6127750"/>
          <p14:tracePt t="147819" x="5638800" y="6140450"/>
          <p14:tracePt t="147835" x="5638800" y="6153150"/>
          <p14:tracePt t="147855" x="5638800" y="6159500"/>
          <p14:tracePt t="147871" x="5638800" y="6165850"/>
          <p14:tracePt t="147887" x="5645150" y="6172200"/>
          <p14:tracePt t="147903" x="5651500" y="6172200"/>
          <p14:tracePt t="147915" x="5657850" y="6172200"/>
          <p14:tracePt t="147932" x="5651500" y="6165850"/>
          <p14:tracePt t="148027" x="5645150" y="6172200"/>
          <p14:tracePt t="148043" x="5638800" y="6172200"/>
          <p14:tracePt t="148059" x="5632450" y="6178550"/>
          <p14:tracePt t="148083" x="5632450" y="6184900"/>
          <p14:tracePt t="148103" x="5626100" y="6191250"/>
          <p14:tracePt t="148119" x="5626100" y="6197600"/>
          <p14:tracePt t="148134" x="5626100" y="6203950"/>
          <p14:tracePt t="148147" x="5626100" y="6210300"/>
          <p14:tracePt t="148163" x="5626100" y="6216650"/>
          <p14:tracePt t="148179" x="5626100" y="6223000"/>
          <p14:tracePt t="148195" x="5626100" y="6229350"/>
          <p14:tracePt t="148207" x="5619750" y="6235700"/>
          <p14:tracePt t="148223" x="5613400" y="6242050"/>
          <p14:tracePt t="148255" x="5600700" y="6248400"/>
          <p14:tracePt t="148267" x="5594350" y="6254750"/>
          <p14:tracePt t="148275" x="5588000" y="6254750"/>
          <p14:tracePt t="148286" x="5581650" y="6261100"/>
          <p14:tracePt t="148286" x="5575300" y="6267450"/>
          <p14:tracePt t="148304" x="5568950" y="6267450"/>
          <p14:tracePt t="148304" x="5562600" y="6273800"/>
          <p14:tracePt t="148321" x="5556250" y="6280150"/>
          <p14:tracePt t="148321" x="5543550" y="6280150"/>
          <p14:tracePt t="148338" x="5530850" y="6280150"/>
          <p14:tracePt t="148338" x="5524500" y="6280150"/>
          <p14:tracePt t="148354" x="5511800" y="6280150"/>
          <p14:tracePt t="148354" x="5499100" y="6273800"/>
          <p14:tracePt t="148371" x="5486400" y="6273800"/>
          <p14:tracePt t="148371" x="5467350" y="6261100"/>
          <p14:tracePt t="148388" x="5461000" y="6254750"/>
          <p14:tracePt t="148388" x="5448300" y="6242050"/>
          <p14:tracePt t="148405" x="5441950" y="6235700"/>
          <p14:tracePt t="148405" x="5435600" y="6223000"/>
          <p14:tracePt t="148421" x="5435600" y="6210300"/>
          <p14:tracePt t="148421" x="5429250" y="6197600"/>
          <p14:tracePt t="148438" x="5429250" y="6178550"/>
          <p14:tracePt t="148438" x="5422900" y="6146800"/>
          <p14:tracePt t="148455" x="5429250" y="6127750"/>
          <p14:tracePt t="148455" x="5429250" y="6108700"/>
          <p14:tracePt t="148472" x="5435600" y="6089650"/>
          <p14:tracePt t="148472" x="5448300" y="6070600"/>
          <p14:tracePt t="148488" x="5461000" y="6051550"/>
          <p14:tracePt t="148488" x="5473700" y="6032500"/>
          <p14:tracePt t="148488" x="5486400" y="6013450"/>
          <p14:tracePt t="148507" x="5505450" y="5994400"/>
          <p14:tracePt t="148520" x="5524500" y="5981700"/>
          <p14:tracePt t="148520" x="5543550" y="5975350"/>
          <p14:tracePt t="148520" x="5568950" y="5962650"/>
          <p14:tracePt t="148540" x="5588000" y="5956300"/>
          <p14:tracePt t="148540" x="5613400" y="5956300"/>
          <p14:tracePt t="148555" x="5638800" y="5956300"/>
          <p14:tracePt t="148555" x="5670550" y="5956300"/>
          <p14:tracePt t="148572" x="5689600" y="5962650"/>
          <p14:tracePt t="148572" x="5715000" y="5969000"/>
          <p14:tracePt t="148589" x="5734050" y="5975350"/>
          <p14:tracePt t="148589" x="5759450" y="5981700"/>
          <p14:tracePt t="148589" x="5778500" y="5994400"/>
          <p14:tracePt t="148607" x="5797550" y="6007100"/>
          <p14:tracePt t="148620" x="5810250" y="6013450"/>
          <p14:tracePt t="148620" x="5829300" y="6045200"/>
          <p14:tracePt t="148639" x="5829300" y="6057900"/>
          <p14:tracePt t="148639" x="5835650" y="6070600"/>
          <p14:tracePt t="148655" x="5835650" y="6083300"/>
          <p14:tracePt t="148655" x="5829300" y="6096000"/>
          <p14:tracePt t="148672" x="5822950" y="6108700"/>
          <p14:tracePt t="148672" x="5810250" y="6134100"/>
          <p14:tracePt t="148689" x="5803900" y="6146800"/>
          <p14:tracePt t="148689" x="5797550" y="6159500"/>
          <p14:tracePt t="148706" x="5784850" y="6172200"/>
          <p14:tracePt t="148706" x="5778500" y="6178550"/>
          <p14:tracePt t="148723" x="5765800" y="6191250"/>
          <p14:tracePt t="148723" x="5759450" y="6197600"/>
          <p14:tracePt t="148739" x="5753100" y="6203950"/>
          <p14:tracePt t="148739" x="5727700" y="6223000"/>
          <p14:tracePt t="148757" x="5715000" y="6229350"/>
          <p14:tracePt t="148757" x="5708650" y="6229350"/>
          <p14:tracePt t="148772" x="5695950" y="6235700"/>
          <p14:tracePt t="148772" x="5683250" y="6242050"/>
          <p14:tracePt t="148789" x="5670550" y="6242050"/>
          <p14:tracePt t="148789" x="5664200" y="6248400"/>
          <p14:tracePt t="148789" x="5657850" y="6248400"/>
          <p14:tracePt t="148808" x="5651500" y="6248400"/>
          <p14:tracePt t="148821" x="5645150" y="6248400"/>
          <p14:tracePt t="148821" x="5638800" y="6248400"/>
          <p14:tracePt t="148840" x="5638800" y="6242050"/>
          <p14:tracePt t="148856" x="5638800" y="6235700"/>
          <p14:tracePt t="148871" x="5645150" y="6235700"/>
          <p14:tracePt t="148888" x="5651500" y="6235700"/>
          <p14:tracePt t="148904" x="5657850" y="6242050"/>
          <p14:tracePt t="148921" x="5664200" y="6248400"/>
          <p14:tracePt t="148938" x="5676900" y="6254750"/>
          <p14:tracePt t="148938" x="5676900" y="6261100"/>
          <p14:tracePt t="148956" x="5683250" y="6267450"/>
          <p14:tracePt t="148956" x="5689600" y="6273800"/>
          <p14:tracePt t="148956" x="5695950" y="6273800"/>
          <p14:tracePt t="148976" x="5695950" y="6280150"/>
          <p14:tracePt t="148976" x="5702300" y="6286500"/>
          <p14:tracePt t="148990" x="5708650" y="6286500"/>
          <p14:tracePt t="148990" x="5715000" y="6292850"/>
          <p14:tracePt t="149007" x="5721350" y="6292850"/>
          <p14:tracePt t="149021" x="5727700" y="6292850"/>
          <p14:tracePt t="149021" x="5734050" y="6292850"/>
          <p14:tracePt t="149040" x="5740400" y="6299200"/>
          <p14:tracePt t="149040" x="5753100" y="6299200"/>
          <p14:tracePt t="149057" x="5759450" y="6299200"/>
          <p14:tracePt t="149057" x="5765800" y="6299200"/>
          <p14:tracePt t="149074" x="5772150" y="6292850"/>
          <p14:tracePt t="149074" x="5778500" y="6292850"/>
          <p14:tracePt t="149090" x="5784850" y="6286500"/>
          <p14:tracePt t="149105" x="5791200" y="6286500"/>
          <p14:tracePt t="149105" x="5797550" y="6280150"/>
          <p14:tracePt t="149124" x="5803900" y="6280150"/>
          <p14:tracePt t="149139" x="5816600" y="6280150"/>
          <p14:tracePt t="149155" x="5822950" y="6280150"/>
          <p14:tracePt t="149172" x="5829300" y="6280150"/>
          <p14:tracePt t="149172" x="5835650" y="6286500"/>
          <p14:tracePt t="149172" x="5842000" y="6286500"/>
          <p14:tracePt t="149193" x="5854700" y="6286500"/>
          <p14:tracePt t="149193" x="5861050" y="6292850"/>
          <p14:tracePt t="149208" x="5867400" y="6292850"/>
          <p14:tracePt t="149208" x="5880100" y="6292850"/>
          <p14:tracePt t="149208" x="5886450" y="6292850"/>
          <p14:tracePt t="149227" x="5911850" y="6292850"/>
          <p14:tracePt t="149244" x="5924550" y="6299200"/>
          <p14:tracePt t="149256" x="5949950" y="6299200"/>
          <p14:tracePt t="149272" x="5981700" y="6305550"/>
          <p14:tracePt t="149289" x="6013450" y="6311900"/>
          <p14:tracePt t="149306" x="6038850" y="6324600"/>
          <p14:tracePt t="149323" x="6064250" y="6330950"/>
          <p14:tracePt t="149339" x="6064250" y="6356350"/>
          <p14:tracePt t="149363" x="6045200" y="6375400"/>
          <p14:tracePt t="149407" x="6045200" y="6356350"/>
          <p14:tracePt t="149467" x="6070600" y="6337300"/>
          <p14:tracePt t="149507" x="6089650" y="6343650"/>
          <p14:tracePt t="149543" x="6089650" y="6369050"/>
          <p14:tracePt t="149575" x="6076950" y="6388100"/>
          <p14:tracePt t="149603" x="6051550" y="6407150"/>
          <p14:tracePt t="149647" x="6076950" y="6394450"/>
          <p14:tracePt t="149732" x="6096000" y="6394450"/>
          <p14:tracePt t="149775" x="6121400" y="6381750"/>
          <p14:tracePt t="149823" x="6159500" y="6356350"/>
          <p14:tracePt t="149843" x="6191250" y="6337300"/>
          <p14:tracePt t="149860" x="6216650" y="6330950"/>
          <p14:tracePt t="149868" x="6242050" y="6324600"/>
          <p14:tracePt t="149876" x="6273800" y="6318250"/>
          <p14:tracePt t="149876" x="6311900" y="6311900"/>
          <p14:tracePt t="149893" x="6356350" y="6311900"/>
          <p14:tracePt t="149893" x="6400800" y="6311900"/>
          <p14:tracePt t="149893" x="6457950" y="6305550"/>
          <p14:tracePt t="149912" x="6515100" y="6305550"/>
          <p14:tracePt t="149925" x="6578600" y="6311900"/>
          <p14:tracePt t="149925" x="6642100" y="6311900"/>
          <p14:tracePt t="149944" x="6769100" y="6318250"/>
          <p14:tracePt t="149944" x="6826250" y="6324600"/>
          <p14:tracePt t="149960" x="6889750" y="6324600"/>
          <p14:tracePt t="149960" x="6946900" y="6330950"/>
          <p14:tracePt t="149977" x="6997700" y="6330950"/>
          <p14:tracePt t="149977" x="7048500" y="6337300"/>
          <p14:tracePt t="149993" x="7092950" y="6343650"/>
          <p14:tracePt t="149993" x="7169150" y="6356350"/>
          <p14:tracePt t="150010" x="7200900" y="6356350"/>
          <p14:tracePt t="150010" x="7226300" y="6369050"/>
          <p14:tracePt t="150026" x="7245350" y="6375400"/>
          <p14:tracePt t="150042" x="7283450" y="6394450"/>
          <p14:tracePt t="150059" x="7308850" y="6413500"/>
          <p14:tracePt t="150076" x="7327900" y="6438900"/>
          <p14:tracePt t="150092" x="7340600" y="6464300"/>
          <p14:tracePt t="150116" x="7321550" y="6489700"/>
          <p14:tracePt t="150160" x="7296150" y="6502400"/>
          <p14:tracePt t="150184" x="7270750" y="6502400"/>
          <p14:tracePt t="150195" x="7239000" y="6508750"/>
          <p14:tracePt t="150211" x="7207250" y="6502400"/>
          <p14:tracePt t="150228" x="7169150" y="6489700"/>
          <p14:tracePt t="150244" x="7137400" y="6457950"/>
          <p14:tracePt t="150256" x="7124700" y="6432550"/>
          <p14:tracePt t="150264" x="7112000" y="6407150"/>
          <p14:tracePt t="150276" x="7099300" y="6375400"/>
          <p14:tracePt t="150276" x="7086600" y="6343650"/>
          <p14:tracePt t="150276" x="7073900" y="6305550"/>
          <p14:tracePt t="150297" x="7067550" y="6267450"/>
          <p14:tracePt t="150297" x="7067550" y="6223000"/>
          <p14:tracePt t="150311" x="7073900" y="6184900"/>
          <p14:tracePt t="150311" x="7080250" y="6153150"/>
          <p14:tracePt t="150328" x="7092950" y="6115050"/>
          <p14:tracePt t="150328" x="7112000" y="6083300"/>
          <p14:tracePt t="150345" x="7137400" y="6051550"/>
          <p14:tracePt t="150345" x="7162800" y="6019800"/>
          <p14:tracePt t="150361" x="7200900" y="5988050"/>
          <p14:tracePt t="150361" x="7283450" y="5930900"/>
          <p14:tracePt t="150378" x="7327900" y="5905500"/>
          <p14:tracePt t="150378" x="7372350" y="5886450"/>
          <p14:tracePt t="150395" x="7423150" y="5867400"/>
          <p14:tracePt t="150395" x="7473950" y="5854700"/>
          <p14:tracePt t="150411" x="7524750" y="5848350"/>
          <p14:tracePt t="150411" x="7620000" y="5854700"/>
          <p14:tracePt t="150428" x="7664450" y="5861050"/>
          <p14:tracePt t="150428" x="7708900" y="5873750"/>
          <p14:tracePt t="150445" x="7759700" y="5886450"/>
          <p14:tracePt t="150445" x="7797800" y="5899150"/>
          <p14:tracePt t="150462" x="7842250" y="5918200"/>
          <p14:tracePt t="150462" x="7880350" y="5937250"/>
          <p14:tracePt t="150479" x="7912100" y="5956300"/>
          <p14:tracePt t="150479" x="7969250" y="5994400"/>
          <p14:tracePt t="150496" x="7994650" y="6013450"/>
          <p14:tracePt t="150496" x="8013700" y="6038850"/>
          <p14:tracePt t="150513" x="8032750" y="6057900"/>
          <p14:tracePt t="150513" x="8039100" y="6083300"/>
          <p14:tracePt t="150529" x="8051800" y="6102350"/>
          <p14:tracePt t="150529" x="8051800" y="6121400"/>
          <p14:tracePt t="150529" x="8058150" y="6134100"/>
          <p14:tracePt t="150548" x="8058150" y="6153150"/>
          <p14:tracePt t="150560" x="8051800" y="6172200"/>
          <p14:tracePt t="150560" x="8045450" y="6184900"/>
          <p14:tracePt t="150560" x="8039100" y="6197600"/>
          <p14:tracePt t="150582" x="8039100" y="6203950"/>
          <p14:tracePt t="150582" x="8026400" y="6216650"/>
          <p14:tracePt t="150596" x="8020050" y="6223000"/>
          <p14:tracePt t="150596" x="8013700" y="6229350"/>
          <p14:tracePt t="150612" x="8007350" y="6242050"/>
          <p14:tracePt t="150612" x="8001000" y="6242050"/>
          <p14:tracePt t="150629" x="7994650" y="6248400"/>
          <p14:tracePt t="150629" x="7981950" y="6254750"/>
          <p14:tracePt t="150629" x="7975600" y="6261100"/>
          <p14:tracePt t="150648" x="7969250" y="6267450"/>
          <p14:tracePt t="150661" x="7962900" y="6273800"/>
          <p14:tracePt t="150661" x="7943850" y="6280150"/>
          <p14:tracePt t="150679" x="7931150" y="6286500"/>
          <p14:tracePt t="150694" x="7918450" y="6292850"/>
          <p14:tracePt t="150711" x="7899400" y="6292850"/>
          <p14:tracePt t="150711" x="7893050" y="6292850"/>
          <p14:tracePt t="150729" x="7886700" y="6299200"/>
          <p14:tracePt t="150744" x="7861300" y="6305550"/>
          <p14:tracePt t="150767" x="7842250" y="6305550"/>
          <p14:tracePt t="150788" x="7829550" y="6305550"/>
          <p14:tracePt t="150804" x="7816850" y="6305550"/>
          <p14:tracePt t="150812" x="7804150" y="6299200"/>
          <p14:tracePt t="150812" x="7791450" y="6299200"/>
          <p14:tracePt t="150831" x="7772400" y="6299200"/>
          <p14:tracePt t="150831" x="7747000" y="6299200"/>
          <p14:tracePt t="150831" x="7721600" y="6299200"/>
          <p14:tracePt t="150848" x="7696200" y="6292850"/>
          <p14:tracePt t="150861" x="7670800" y="6292850"/>
          <p14:tracePt t="150861" x="7613650" y="6273800"/>
          <p14:tracePt t="150881" x="7581900" y="6267450"/>
          <p14:tracePt t="150881" x="7556500" y="6254750"/>
          <p14:tracePt t="150897" x="7524750" y="6242050"/>
          <p14:tracePt t="150897" x="7499350" y="6229350"/>
          <p14:tracePt t="150913" x="7467600" y="6210300"/>
          <p14:tracePt t="150913" x="7435850" y="6197600"/>
          <p14:tracePt t="150913" x="7397750" y="6178550"/>
          <p14:tracePt t="150933" x="7359650" y="6159500"/>
          <p14:tracePt t="150945" x="7321550" y="6146800"/>
          <p14:tracePt t="150945" x="7283450" y="6121400"/>
          <p14:tracePt t="150965" x="7200900" y="6089650"/>
          <p14:tracePt t="150965" x="7162800" y="6070600"/>
          <p14:tracePt t="150981" x="7131050" y="6051550"/>
          <p14:tracePt t="150981" x="7099300" y="6032500"/>
          <p14:tracePt t="150997" x="7073900" y="6019800"/>
          <p14:tracePt t="150997" x="7048500" y="6013450"/>
          <p14:tracePt t="150997" x="7029450" y="6007100"/>
          <p14:tracePt t="151016" x="7010400" y="6000750"/>
          <p14:tracePt t="151016" x="7004050" y="5994400"/>
          <p14:tracePt t="151031" x="7010400" y="6007100"/>
          <p14:tracePt t="151052" x="7016750" y="6013450"/>
          <p14:tracePt t="151062" x="7035800" y="6019800"/>
          <p14:tracePt t="151062" x="7048500" y="6026150"/>
          <p14:tracePt t="151081" x="7061200" y="6032500"/>
          <p14:tracePt t="151081" x="7099300" y="6038850"/>
          <p14:tracePt t="151097" x="7112000" y="6045200"/>
          <p14:tracePt t="151097" x="7131050" y="6051550"/>
          <p14:tracePt t="151114" x="7143750" y="6057900"/>
          <p14:tracePt t="151114" x="7156450" y="6057900"/>
          <p14:tracePt t="151131" x="7169150" y="6064250"/>
          <p14:tracePt t="151131" x="7188200" y="6064250"/>
          <p14:tracePt t="151148" x="7219950" y="6064250"/>
          <p14:tracePt t="151148" x="7239000" y="6064250"/>
          <p14:tracePt t="151165" x="7258050" y="6064250"/>
          <p14:tracePt t="151165" x="7283450" y="6064250"/>
          <p14:tracePt t="151182" x="7308850" y="6064250"/>
          <p14:tracePt t="151182" x="7327900" y="6064250"/>
          <p14:tracePt t="151198" x="7353300" y="6064250"/>
          <p14:tracePt t="151198" x="7372350" y="6064250"/>
          <p14:tracePt t="151198" x="7397750" y="6064250"/>
          <p14:tracePt t="151218" x="7416800" y="6064250"/>
          <p14:tracePt t="151230" x="7435850" y="6064250"/>
          <p14:tracePt t="151230" x="7480300" y="6057900"/>
          <p14:tracePt t="151248" x="7499350" y="6057900"/>
          <p14:tracePt t="151248" x="7524750" y="6051550"/>
          <p14:tracePt t="151265" x="7543800" y="6051550"/>
          <p14:tracePt t="151265" x="7569200" y="6051550"/>
          <p14:tracePt t="151265" x="7594600" y="6045200"/>
          <p14:tracePt t="151285" x="7620000" y="6045200"/>
          <p14:tracePt t="151296" x="7645400" y="6045200"/>
          <p14:tracePt t="151296" x="7664450" y="6045200"/>
          <p14:tracePt t="151296" x="7689850" y="6045200"/>
          <p14:tracePt t="151317" x="7715250" y="6045200"/>
          <p14:tracePt t="151317" x="7734300" y="6045200"/>
          <p14:tracePt t="151332" x="7759700" y="6045200"/>
          <p14:tracePt t="151332" x="7778750" y="6045200"/>
          <p14:tracePt t="151348" x="7797800" y="6045200"/>
          <p14:tracePt t="151348" x="7810500" y="6045200"/>
          <p14:tracePt t="151365" x="7823200" y="6045200"/>
          <p14:tracePt t="151365" x="7835900" y="6045200"/>
          <p14:tracePt t="151365" x="7848600" y="6045200"/>
          <p14:tracePt t="151385" x="7861300" y="6045200"/>
          <p14:tracePt t="151385" x="7867650" y="6045200"/>
          <p14:tracePt t="151398" x="7874000" y="6045200"/>
          <p14:tracePt t="151398" x="7880350" y="6045200"/>
          <p14:tracePt t="151415" x="7886700" y="6051550"/>
          <p14:tracePt t="151430" x="7886700" y="6057900"/>
          <p14:tracePt t="151448" x="7880350" y="6064250"/>
          <p14:tracePt t="151464" x="7874000" y="6064250"/>
          <p14:tracePt t="151480" x="7880350" y="6070600"/>
          <p14:tracePt t="151540" x="7886700" y="6070600"/>
          <p14:tracePt t="151567" x="7893050" y="6070600"/>
          <p14:tracePt t="151584" x="7899400" y="6070600"/>
          <p14:tracePt t="151600" x="7905750" y="6070600"/>
          <p14:tracePt t="151616" x="7912100" y="6070600"/>
          <p14:tracePt t="151628" x="7918450" y="6070600"/>
          <p14:tracePt t="151644" x="7924800" y="6070600"/>
          <p14:tracePt t="151660" x="7931150" y="6070600"/>
          <p14:tracePt t="151684" x="7937500" y="6070600"/>
          <p14:tracePt t="151704" x="7943850" y="6070600"/>
          <p14:tracePt t="151720" x="7950200" y="6064250"/>
          <p14:tracePt t="151748" x="7956550" y="6057900"/>
          <p14:tracePt t="151772" x="7950200" y="6057900"/>
          <p14:tracePt t="151840" x="7943850" y="6057900"/>
          <p14:tracePt t="151856" x="7937500" y="6057900"/>
          <p14:tracePt t="151864" x="7931150" y="6057900"/>
          <p14:tracePt t="151869" x="7924800" y="6064250"/>
          <p14:tracePt t="151885" x="7918450" y="6064250"/>
          <p14:tracePt t="151885" x="7912100" y="6064250"/>
          <p14:tracePt t="151901" x="7905750" y="6064250"/>
          <p14:tracePt t="151916" x="7899400" y="6064250"/>
          <p14:tracePt t="151932" x="7899400" y="6070600"/>
          <p14:tracePt t="151953" x="7893050" y="6070600"/>
          <p14:tracePt t="151996" x="7893050" y="6076950"/>
          <p14:tracePt t="152020" x="7893050" y="6083300"/>
          <p14:tracePt t="152055" x="7893050" y="6089650"/>
          <p14:tracePt t="152108" x="7899400" y="6096000"/>
          <p14:tracePt t="152156" x="7905750" y="6089650"/>
          <p14:tracePt t="152184" x="7912100" y="6083300"/>
          <p14:tracePt t="152208" x="7918450" y="6089650"/>
          <p14:tracePt t="152260" x="7924800" y="6089650"/>
          <p14:tracePt t="152320" x="7924800" y="6096000"/>
          <p14:tracePt t="152344" x="7924800" y="6102350"/>
          <p14:tracePt t="152381" x="7918450" y="6096000"/>
          <p14:tracePt t="152404" x="7912100" y="6102350"/>
          <p14:tracePt t="152416" x="7905750" y="6102350"/>
          <p14:tracePt t="152432" x="7899400" y="6096000"/>
          <p14:tracePt t="152448" x="7893050" y="6096000"/>
          <p14:tracePt t="152464" x="7886700" y="6096000"/>
          <p14:tracePt t="152476" x="7880350" y="6096000"/>
          <p14:tracePt t="152484" x="7874000" y="6096000"/>
          <p14:tracePt t="152484" x="7867650" y="6096000"/>
          <p14:tracePt t="152502" x="7861300" y="6096000"/>
          <p14:tracePt t="152517" x="7854950" y="6089650"/>
          <p14:tracePt t="152517" x="7848600" y="6089650"/>
          <p14:tracePt t="152537" x="7842250" y="6089650"/>
          <p14:tracePt t="152551" x="7835900" y="6089650"/>
          <p14:tracePt t="152567" x="7829550" y="6089650"/>
          <p14:tracePt t="152584" x="7829550" y="6096000"/>
          <p14:tracePt t="152601" x="7835900" y="6096000"/>
          <p14:tracePt t="152644" x="7848600" y="6096000"/>
          <p14:tracePt t="152656" x="7854950" y="6096000"/>
          <p14:tracePt t="152673" x="7861300" y="6096000"/>
          <p14:tracePt t="152684" x="7867650" y="6096000"/>
          <p14:tracePt t="152684" x="7874000" y="6096000"/>
          <p14:tracePt t="152704" x="7880350" y="6096000"/>
          <p14:tracePt t="152718" x="7893050" y="6096000"/>
          <p14:tracePt t="152734" x="7899400" y="6096000"/>
          <p14:tracePt t="152751" x="7893050" y="6096000"/>
          <p14:tracePt t="152844" x="7886700" y="6096000"/>
          <p14:tracePt t="152905" x="7893050" y="6096000"/>
          <p14:tracePt t="153024" x="7893050" y="6089650"/>
          <p14:tracePt t="153056" x="7899400" y="6096000"/>
          <p14:tracePt t="153168" x="7893050" y="6108700"/>
          <p14:tracePt t="153189" x="7880350" y="6115050"/>
          <p14:tracePt t="153220" x="7874000" y="6115050"/>
          <p14:tracePt t="153236" x="7867650" y="6115050"/>
          <p14:tracePt t="153248" x="7861300" y="6108700"/>
          <p14:tracePt t="153264" x="7854950" y="6108700"/>
          <p14:tracePt t="153280" x="7848600" y="6102350"/>
          <p14:tracePt t="153300" x="7854950" y="6096000"/>
          <p14:tracePt t="153332" x="7861300" y="6096000"/>
          <p14:tracePt t="153348" x="7874000" y="6096000"/>
          <p14:tracePt t="153364" x="7880350" y="6102350"/>
          <p14:tracePt t="153376" x="7886700" y="6102350"/>
          <p14:tracePt t="153392" x="7886700" y="6108700"/>
          <p14:tracePt t="153408" x="7893050" y="6115050"/>
          <p14:tracePt t="153428" x="7893050" y="6121400"/>
          <p14:tracePt t="153489" x="7893050" y="6115050"/>
          <p14:tracePt t="153541" x="7893050" y="6108700"/>
          <p14:tracePt t="153580" x="7893050" y="6102350"/>
          <p14:tracePt t="153600" x="7893050" y="6096000"/>
          <p14:tracePt t="153624" x="7899400" y="6089650"/>
          <p14:tracePt t="153648" x="7905750" y="6089650"/>
          <p14:tracePt t="153668" x="7912100" y="6089650"/>
          <p14:tracePt t="153692" x="7918450" y="6089650"/>
          <p14:tracePt t="153717" x="7924800" y="6096000"/>
          <p14:tracePt t="153736" x="7931150" y="6096000"/>
          <p14:tracePt t="153760" x="7924800" y="6096000"/>
          <p14:tracePt t="153820" x="7918450" y="6089650"/>
          <p14:tracePt t="153837" x="7918450" y="6083300"/>
          <p14:tracePt t="153849" x="7912100" y="6083300"/>
          <p14:tracePt t="153872" x="7912100" y="6076950"/>
          <p14:tracePt t="153896" x="7905750" y="6070600"/>
          <p14:tracePt t="153917" x="7899400" y="6064250"/>
          <p14:tracePt t="153933" x="7893050" y="6057900"/>
          <p14:tracePt t="153948" x="7886700" y="6057900"/>
          <p14:tracePt t="153960" x="7874000" y="6057900"/>
          <p14:tracePt t="153977" x="7867650" y="6057900"/>
          <p14:tracePt t="153993" x="7854950" y="6064250"/>
          <p14:tracePt t="154009" x="7848600" y="6064250"/>
          <p14:tracePt t="154022" x="7842250" y="6070600"/>
          <p14:tracePt t="154039" x="7842250" y="6076950"/>
          <p14:tracePt t="154056" x="7835900" y="6083300"/>
          <p14:tracePt t="154073" x="7835900" y="6089650"/>
          <p14:tracePt t="154089" x="7835900" y="6096000"/>
          <p14:tracePt t="154106" x="7829550" y="6089650"/>
          <p14:tracePt t="154122" x="7823200" y="6083300"/>
          <p14:tracePt t="154122" x="7816850" y="6070600"/>
          <p14:tracePt t="154141" x="7810500" y="6064250"/>
          <p14:tracePt t="154141" x="7810500" y="6051550"/>
          <p14:tracePt t="154158" x="7804150" y="6038850"/>
          <p14:tracePt t="154158" x="7797800" y="6026150"/>
          <p14:tracePt t="154175" x="7791450" y="6013450"/>
          <p14:tracePt t="154175" x="7785100" y="5994400"/>
          <p14:tracePt t="154191" x="7778750" y="5981700"/>
          <p14:tracePt t="154191" x="7772400" y="5962650"/>
          <p14:tracePt t="154209" x="7759700" y="5924550"/>
          <p14:tracePt t="154209" x="7747000" y="5911850"/>
          <p14:tracePt t="154226" x="7740650" y="5892800"/>
          <p14:tracePt t="154226" x="7727950" y="5880100"/>
          <p14:tracePt t="154242" x="7721600" y="5873750"/>
          <p14:tracePt t="154242" x="7715250" y="5861050"/>
          <p14:tracePt t="154258" x="7708900" y="5861050"/>
          <p14:tracePt t="154273" x="7702550" y="5854700"/>
          <p14:tracePt t="154290" x="7696200" y="5854700"/>
          <p14:tracePt t="154309" x="7702550" y="5861050"/>
          <p14:tracePt t="154361" x="7715250" y="5867400"/>
          <p14:tracePt t="154376" x="7721600" y="5861050"/>
          <p14:tracePt t="154382" x="7734300" y="5867400"/>
          <p14:tracePt t="154390" x="7747000" y="5867400"/>
          <p14:tracePt t="154390" x="7759700" y="5867400"/>
          <p14:tracePt t="154409" x="7772400" y="5873750"/>
          <p14:tracePt t="154409" x="7785100" y="5873750"/>
          <p14:tracePt t="154425" x="7797800" y="5880100"/>
          <p14:tracePt t="154425" x="7816850" y="5892800"/>
          <p14:tracePt t="154442" x="7829550" y="5899150"/>
          <p14:tracePt t="154442" x="7835900" y="5905500"/>
          <p14:tracePt t="154459" x="7848600" y="5911850"/>
          <p14:tracePt t="154459" x="7861300" y="5918200"/>
          <p14:tracePt t="154476" x="7874000" y="5924550"/>
          <p14:tracePt t="154476" x="7886700" y="5930900"/>
          <p14:tracePt t="154493" x="7905750" y="5930900"/>
          <p14:tracePt t="154493" x="7931150" y="5937250"/>
          <p14:tracePt t="154509" x="7950200" y="5937250"/>
          <p14:tracePt t="154509" x="7956550" y="5937250"/>
          <p14:tracePt t="154526" x="7969250" y="5937250"/>
          <p14:tracePt t="154526" x="7981950" y="5930900"/>
          <p14:tracePt t="154542" x="7988300" y="5930900"/>
          <p14:tracePt t="154542" x="8001000" y="5924550"/>
          <p14:tracePt t="154559" x="8007350" y="5924550"/>
          <p14:tracePt t="154559" x="8026400" y="5924550"/>
          <p14:tracePt t="154578" x="8039100" y="5924550"/>
          <p14:tracePt t="154578" x="8051800" y="5924550"/>
          <p14:tracePt t="154593" x="8058150" y="5930900"/>
          <p14:tracePt t="154593" x="8077200" y="5937250"/>
          <p14:tracePt t="154610" x="8089900" y="5937250"/>
          <p14:tracePt t="154610" x="8102600" y="5943600"/>
          <p14:tracePt t="154626" x="8121650" y="5949950"/>
          <p14:tracePt t="154626" x="8134350" y="5956300"/>
          <p14:tracePt t="154626" x="8153400" y="5962650"/>
          <p14:tracePt t="154645" x="8166100" y="5962650"/>
          <p14:tracePt t="154658" x="8178800" y="5969000"/>
          <p14:tracePt t="154658" x="8197850" y="5981700"/>
          <p14:tracePt t="154677" x="8210550" y="5981700"/>
          <p14:tracePt t="154677" x="8216900" y="5988050"/>
          <p14:tracePt t="154693" x="8216900" y="5994400"/>
          <p14:tracePt t="154693" x="8223250" y="6000750"/>
          <p14:tracePt t="154710" x="8229600" y="6007100"/>
          <p14:tracePt t="154710" x="8235950" y="6013450"/>
          <p14:tracePt t="154728" x="8235950" y="6026150"/>
          <p14:tracePt t="154741" x="8235950" y="6032500"/>
          <p14:tracePt t="154758" x="8235950" y="6038850"/>
          <p14:tracePt t="154775" x="8229600" y="6045200"/>
          <p14:tracePt t="154792" x="8223250" y="6051550"/>
          <p14:tracePt t="154808" x="8216900" y="6051550"/>
          <p14:tracePt t="154833" x="8210550" y="6057900"/>
          <p14:tracePt t="154849" x="8210550" y="6051550"/>
          <p14:tracePt t="154869" x="8204200" y="6057900"/>
          <p14:tracePt t="155012" x="8197850" y="6064250"/>
          <p14:tracePt t="155048" x="8191500" y="6064250"/>
          <p14:tracePt t="155064" x="8185150" y="6070600"/>
          <p14:tracePt t="155080" x="8178800" y="6070600"/>
          <p14:tracePt t="155096" x="8172450" y="6064250"/>
          <p14:tracePt t="155108" x="8166100" y="6064250"/>
          <p14:tracePt t="155124" x="8159750" y="6057900"/>
          <p14:tracePt t="155132" x="8153400" y="6057900"/>
          <p14:tracePt t="155143" x="8147050" y="6057900"/>
          <p14:tracePt t="155143" x="8134350" y="6057900"/>
          <p14:tracePt t="155162" x="8128000" y="6057900"/>
          <p14:tracePt t="155162" x="8121650" y="6051550"/>
          <p14:tracePt t="155178" x="8108950" y="6051550"/>
          <p14:tracePt t="155178" x="8102600" y="6045200"/>
          <p14:tracePt t="155195" x="8089900" y="6045200"/>
          <p14:tracePt t="155195" x="8077200" y="6038850"/>
          <p14:tracePt t="155211" x="8070850" y="6038850"/>
          <p14:tracePt t="155211" x="8039100" y="6038850"/>
          <p14:tracePt t="155229" x="8026400" y="6038850"/>
          <p14:tracePt t="155229" x="8013700" y="6038850"/>
          <p14:tracePt t="155245" x="8007350" y="6038850"/>
          <p14:tracePt t="155245" x="7994650" y="6045200"/>
          <p14:tracePt t="155261" x="7988300" y="6045200"/>
          <p14:tracePt t="155281" x="7988300" y="6051550"/>
          <p14:tracePt t="155304" x="7994650" y="6051550"/>
          <p14:tracePt t="155313" x="8001000" y="6051550"/>
          <p14:tracePt t="155313" x="8013700" y="6051550"/>
          <p14:tracePt t="155330" x="8020050" y="6057900"/>
          <p14:tracePt t="155330" x="8032750" y="6057900"/>
          <p14:tracePt t="155346" x="8045450" y="6057900"/>
          <p14:tracePt t="155346" x="8058150" y="6064250"/>
          <p14:tracePt t="155363" x="8077200" y="6070600"/>
          <p14:tracePt t="155363" x="8089900" y="6070600"/>
          <p14:tracePt t="155363" x="8102600" y="6083300"/>
          <p14:tracePt t="155382" x="8121650" y="6089650"/>
          <p14:tracePt t="155394" x="8140700" y="6096000"/>
          <p14:tracePt t="155394" x="8166100" y="6115050"/>
          <p14:tracePt t="155413" x="8185150" y="6121400"/>
          <p14:tracePt t="155413" x="8191500" y="6121400"/>
          <p14:tracePt t="155429" x="8204200" y="6127750"/>
          <p14:tracePt t="155429" x="8210550" y="6127750"/>
          <p14:tracePt t="155446" x="8216900" y="6127750"/>
          <p14:tracePt t="155446" x="8229600" y="6127750"/>
          <p14:tracePt t="155463" x="8235950" y="6127750"/>
          <p14:tracePt t="155463" x="8235950" y="6121400"/>
          <p14:tracePt t="155480" x="8242300" y="6121400"/>
          <p14:tracePt t="155480" x="8248650" y="6115050"/>
          <p14:tracePt t="155497" x="8255000" y="6108700"/>
          <p14:tracePt t="155497" x="8261350" y="6108700"/>
          <p14:tracePt t="155513" x="8267700" y="6108700"/>
          <p14:tracePt t="155513" x="8274050" y="6108700"/>
          <p14:tracePt t="155530" x="8280400" y="6108700"/>
          <p14:tracePt t="155545" x="8286750" y="6108700"/>
          <p14:tracePt t="155562" x="8299450" y="6108700"/>
          <p14:tracePt t="155580" x="8305800" y="6115050"/>
          <p14:tracePt t="155604" x="8299450" y="6121400"/>
          <p14:tracePt t="155620" x="8293100" y="6127750"/>
          <p14:tracePt t="155636" x="8286750" y="6134100"/>
          <p14:tracePt t="155649" x="8280400" y="6140450"/>
          <p14:tracePt t="155665" x="8274050" y="6140450"/>
          <p14:tracePt t="155682" x="8274050" y="6134100"/>
          <p14:tracePt t="155700" x="8267700" y="6127750"/>
          <p14:tracePt t="155717" x="8267700" y="6121400"/>
          <p14:tracePt t="155728" x="8267700" y="6115050"/>
          <p14:tracePt t="155745" x="8267700" y="6108700"/>
          <p14:tracePt t="155745" x="8267700" y="6102350"/>
          <p14:tracePt t="155764" x="8267700" y="6096000"/>
          <p14:tracePt t="155779" x="8280400" y="6089650"/>
          <p14:tracePt t="155795" x="8286750" y="6089650"/>
          <p14:tracePt t="155812" x="8293100" y="6089650"/>
          <p14:tracePt t="155812" x="8299450" y="6096000"/>
          <p14:tracePt t="155831" x="8305800" y="6096000"/>
          <p14:tracePt t="155831" x="8305800" y="6102350"/>
          <p14:tracePt t="155847" x="8312150" y="6108700"/>
          <p14:tracePt t="155847" x="8312150" y="6115050"/>
          <p14:tracePt t="155864" x="8318500" y="6121400"/>
          <p14:tracePt t="155864" x="8324850" y="6127750"/>
          <p14:tracePt t="155882" x="8331200" y="6127750"/>
          <p14:tracePt t="155882" x="8337550" y="6127750"/>
          <p14:tracePt t="155898" x="8343900" y="6127750"/>
          <p14:tracePt t="155898" x="8356600" y="6127750"/>
          <p14:tracePt t="155914" x="8362950" y="6127750"/>
          <p14:tracePt t="155914" x="8369300" y="6127750"/>
          <p14:tracePt t="155931" x="8382000" y="6127750"/>
          <p14:tracePt t="155931" x="8388350" y="6121400"/>
          <p14:tracePt t="155931" x="8394700" y="6121400"/>
          <p14:tracePt t="155950" x="8407400" y="6121400"/>
          <p14:tracePt t="155972" x="8413750" y="6121400"/>
          <p14:tracePt t="155988" x="8420100" y="6115050"/>
          <p14:tracePt t="156000" x="8426450" y="6108700"/>
          <p14:tracePt t="156017" x="8432800" y="6108700"/>
          <p14:tracePt t="156033" x="8432800" y="6102350"/>
          <p14:tracePt t="156049" x="8426450" y="6096000"/>
          <p14:tracePt t="156084" x="8420100" y="6102350"/>
          <p14:tracePt t="156100" x="8413750" y="6102350"/>
          <p14:tracePt t="156116" x="8407400" y="6096000"/>
          <p14:tracePt t="156160" x="8401050" y="6102350"/>
          <p14:tracePt t="156181" x="8394700" y="6102350"/>
          <p14:tracePt t="156197" x="8394700" y="6108700"/>
          <p14:tracePt t="156220" x="8394700" y="6115050"/>
          <p14:tracePt t="156237" x="8401050" y="6121400"/>
          <p14:tracePt t="156256" x="8407400" y="6127750"/>
          <p14:tracePt t="156281" x="8394700" y="6121400"/>
          <p14:tracePt t="156324" x="8394700" y="6115050"/>
          <p14:tracePt t="156340" x="8388350" y="6108700"/>
          <p14:tracePt t="156356" x="8382000" y="6102350"/>
          <p14:tracePt t="156369" x="8375650" y="6102350"/>
          <p14:tracePt t="156385" x="8369300" y="6102350"/>
          <p14:tracePt t="156402" x="8362950" y="6108700"/>
          <p14:tracePt t="156417" x="8356600" y="6115050"/>
          <p14:tracePt t="156436" x="8356600" y="6121400"/>
          <p14:tracePt t="156460" x="8356600" y="6127750"/>
          <p14:tracePt t="156477" x="8356600" y="6134100"/>
          <p14:tracePt t="156488" x="8356600" y="6140450"/>
          <p14:tracePt t="156504" x="8356600" y="6146800"/>
          <p14:tracePt t="156520" x="8362950" y="6153150"/>
          <p14:tracePt t="156536" x="8369300" y="6153150"/>
          <p14:tracePt t="156550" x="8375650" y="6153150"/>
          <p14:tracePt t="156565" x="8382000" y="6146800"/>
          <p14:tracePt t="156582" x="8382000" y="6140450"/>
          <p14:tracePt t="156582" x="8382000" y="6127750"/>
          <p14:tracePt t="156582" x="8382000" y="6121400"/>
          <p14:tracePt t="156602" x="8382000" y="6102350"/>
          <p14:tracePt t="156602" x="8375650" y="6089650"/>
          <p14:tracePt t="156618" x="8369300" y="6064250"/>
          <p14:tracePt t="156618" x="8356600" y="6045200"/>
          <p14:tracePt t="156635" x="8343900" y="6013450"/>
          <p14:tracePt t="156635" x="8331200" y="5988050"/>
          <p14:tracePt t="156650" x="8305800" y="5956300"/>
          <p14:tracePt t="156650" x="8280400" y="5930900"/>
        </p14:tracePtLst>
      </p14:laserTraceLst>
    </p:ext>
  </p:extLs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根端分裂組織（タマネギ）</a:t>
            </a:r>
            <a:endParaRPr kumimoji="1" lang="ja-JP" altLang="en-US" dirty="0"/>
          </a:p>
        </p:txBody>
      </p:sp>
      <p:sp>
        <p:nvSpPr>
          <p:cNvPr id="6" name="テキスト ボックス 5"/>
          <p:cNvSpPr txBox="1"/>
          <p:nvPr/>
        </p:nvSpPr>
        <p:spPr>
          <a:xfrm>
            <a:off x="5478849" y="3683827"/>
            <a:ext cx="2031325" cy="461665"/>
          </a:xfrm>
          <a:prstGeom prst="rect">
            <a:avLst/>
          </a:prstGeom>
          <a:noFill/>
        </p:spPr>
        <p:txBody>
          <a:bodyPr wrap="none" rtlCol="0">
            <a:spAutoFit/>
          </a:bodyPr>
          <a:lstStyle/>
          <a:p>
            <a:r>
              <a:rPr kumimoji="1" lang="ja-JP" altLang="en-US" dirty="0" smtClean="0"/>
              <a:t>根端分裂組織</a:t>
            </a:r>
            <a:endParaRPr kumimoji="1" lang="ja-JP" altLang="en-US" dirty="0"/>
          </a:p>
        </p:txBody>
      </p:sp>
      <p:pic>
        <p:nvPicPr>
          <p:cNvPr id="1026" name="Picture 2" descr="\\CLERISY\kobayasi\Y2011data\2011photo\2011April_photo\2011April29動植物のプレパラート撮影\DSC_0144.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29437" r="33803" b="9550"/>
          <a:stretch/>
        </p:blipFill>
        <p:spPr bwMode="auto">
          <a:xfrm>
            <a:off x="1259632" y="1124744"/>
            <a:ext cx="3361385" cy="5493272"/>
          </a:xfrm>
          <a:prstGeom prst="rect">
            <a:avLst/>
          </a:prstGeom>
          <a:noFill/>
          <a:extLst>
            <a:ext uri="{909E8E84-426E-40DD-AFC4-6F175D3DCCD1}">
              <a14:hiddenFill xmlns:a14="http://schemas.microsoft.com/office/drawing/2010/main">
                <a:solidFill>
                  <a:srgbClr val="FFFFFF"/>
                </a:solidFill>
              </a14:hiddenFill>
            </a:ext>
          </a:extLst>
        </p:spPr>
      </p:pic>
      <p:sp>
        <p:nvSpPr>
          <p:cNvPr id="5" name="円/楕円 4"/>
          <p:cNvSpPr/>
          <p:nvPr/>
        </p:nvSpPr>
        <p:spPr>
          <a:xfrm>
            <a:off x="2555776" y="4365104"/>
            <a:ext cx="1152128" cy="1008112"/>
          </a:xfrm>
          <a:prstGeom prst="ellipse">
            <a:avLst/>
          </a:prstGeom>
          <a:noFill/>
          <a:ln>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8" name="直線矢印コネクタ 7"/>
          <p:cNvCxnSpPr/>
          <p:nvPr/>
        </p:nvCxnSpPr>
        <p:spPr>
          <a:xfrm flipV="1">
            <a:off x="3707904" y="4127376"/>
            <a:ext cx="2786608" cy="525760"/>
          </a:xfrm>
          <a:prstGeom prst="straightConnector1">
            <a:avLst/>
          </a:prstGeom>
          <a:ln w="25400">
            <a:solidFill>
              <a:srgbClr val="00B050"/>
            </a:solidFill>
            <a:tailEnd type="arrow"/>
          </a:ln>
        </p:spPr>
        <p:style>
          <a:lnRef idx="1">
            <a:schemeClr val="accent1"/>
          </a:lnRef>
          <a:fillRef idx="0">
            <a:schemeClr val="accent1"/>
          </a:fillRef>
          <a:effectRef idx="0">
            <a:schemeClr val="accent1"/>
          </a:effectRef>
          <a:fontRef idx="minor">
            <a:schemeClr val="tx1"/>
          </a:fontRef>
        </p:style>
      </p:cxnSp>
      <p:sp>
        <p:nvSpPr>
          <p:cNvPr id="7" name="円/楕円 6"/>
          <p:cNvSpPr/>
          <p:nvPr/>
        </p:nvSpPr>
        <p:spPr>
          <a:xfrm>
            <a:off x="2676700" y="5358862"/>
            <a:ext cx="1152128" cy="1008112"/>
          </a:xfrm>
          <a:prstGeom prst="ellipse">
            <a:avLst/>
          </a:prstGeom>
          <a:noFill/>
          <a:ln>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9" name="直線矢印コネクタ 8"/>
          <p:cNvCxnSpPr/>
          <p:nvPr/>
        </p:nvCxnSpPr>
        <p:spPr>
          <a:xfrm flipV="1">
            <a:off x="3707904" y="5307814"/>
            <a:ext cx="2786608" cy="525760"/>
          </a:xfrm>
          <a:prstGeom prst="straightConnector1">
            <a:avLst/>
          </a:prstGeom>
          <a:ln w="25400">
            <a:solidFill>
              <a:srgbClr val="00B050"/>
            </a:solidFill>
            <a:tailEnd type="arrow"/>
          </a:ln>
        </p:spPr>
        <p:style>
          <a:lnRef idx="1">
            <a:schemeClr val="accent1"/>
          </a:lnRef>
          <a:fillRef idx="0">
            <a:schemeClr val="accent1"/>
          </a:fillRef>
          <a:effectRef idx="0">
            <a:schemeClr val="accent1"/>
          </a:effectRef>
          <a:fontRef idx="minor">
            <a:schemeClr val="tx1"/>
          </a:fontRef>
        </p:style>
      </p:cxnSp>
      <p:sp>
        <p:nvSpPr>
          <p:cNvPr id="10" name="テキスト ボックス 9"/>
          <p:cNvSpPr txBox="1"/>
          <p:nvPr/>
        </p:nvSpPr>
        <p:spPr>
          <a:xfrm>
            <a:off x="6494512" y="5076981"/>
            <a:ext cx="800219" cy="461665"/>
          </a:xfrm>
          <a:prstGeom prst="rect">
            <a:avLst/>
          </a:prstGeom>
          <a:noFill/>
        </p:spPr>
        <p:txBody>
          <a:bodyPr wrap="none" rtlCol="0">
            <a:spAutoFit/>
          </a:bodyPr>
          <a:lstStyle/>
          <a:p>
            <a:r>
              <a:rPr kumimoji="1" lang="ja-JP" altLang="en-US" dirty="0" smtClean="0"/>
              <a:t>根冠</a:t>
            </a:r>
            <a:endParaRPr kumimoji="1" lang="ja-JP" altLang="en-US" dirty="0"/>
          </a:p>
        </p:txBody>
      </p:sp>
      <p:sp>
        <p:nvSpPr>
          <p:cNvPr id="11" name="円/楕円 10"/>
          <p:cNvSpPr/>
          <p:nvPr/>
        </p:nvSpPr>
        <p:spPr>
          <a:xfrm>
            <a:off x="3828828" y="1124744"/>
            <a:ext cx="455140" cy="3002632"/>
          </a:xfrm>
          <a:prstGeom prst="ellipse">
            <a:avLst/>
          </a:prstGeom>
          <a:noFill/>
          <a:ln>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2" name="直線矢印コネクタ 11"/>
          <p:cNvCxnSpPr/>
          <p:nvPr/>
        </p:nvCxnSpPr>
        <p:spPr>
          <a:xfrm flipV="1">
            <a:off x="4128406" y="2100300"/>
            <a:ext cx="2786608" cy="525760"/>
          </a:xfrm>
          <a:prstGeom prst="straightConnector1">
            <a:avLst/>
          </a:prstGeom>
          <a:ln w="25400">
            <a:solidFill>
              <a:srgbClr val="00B050"/>
            </a:solidFill>
            <a:tailEnd type="arrow"/>
          </a:ln>
        </p:spPr>
        <p:style>
          <a:lnRef idx="1">
            <a:schemeClr val="accent1"/>
          </a:lnRef>
          <a:fillRef idx="0">
            <a:schemeClr val="accent1"/>
          </a:fillRef>
          <a:effectRef idx="0">
            <a:schemeClr val="accent1"/>
          </a:effectRef>
          <a:fontRef idx="minor">
            <a:schemeClr val="tx1"/>
          </a:fontRef>
        </p:style>
      </p:cxnSp>
      <p:sp>
        <p:nvSpPr>
          <p:cNvPr id="13" name="テキスト ボックス 12"/>
          <p:cNvSpPr txBox="1"/>
          <p:nvPr/>
        </p:nvSpPr>
        <p:spPr>
          <a:xfrm>
            <a:off x="6915014" y="1869467"/>
            <a:ext cx="800219" cy="461665"/>
          </a:xfrm>
          <a:prstGeom prst="rect">
            <a:avLst/>
          </a:prstGeom>
          <a:noFill/>
        </p:spPr>
        <p:txBody>
          <a:bodyPr wrap="none" rtlCol="0">
            <a:spAutoFit/>
          </a:bodyPr>
          <a:lstStyle/>
          <a:p>
            <a:r>
              <a:rPr kumimoji="1" lang="ja-JP" altLang="en-US" dirty="0" smtClean="0"/>
              <a:t>表皮</a:t>
            </a:r>
            <a:endParaRPr kumimoji="1" lang="ja-JP" altLang="en-US" dirty="0"/>
          </a:p>
        </p:txBody>
      </p:sp>
      <p:pic>
        <p:nvPicPr>
          <p:cNvPr id="3" name="オーディオ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521700" y="6235700"/>
            <a:ext cx="406400" cy="4064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20498"/>
    </mc:Choice>
    <mc:Fallback>
      <p:transition spd="slow" advTm="2049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extLst>
    <p:ext uri="{3A86A75C-4F4B-4683-9AE1-C65F6400EC91}">
      <p14:laserTraceLst xmlns:p14="http://schemas.microsoft.com/office/powerpoint/2010/main">
        <p14:tracePtLst>
          <p14:tracePt t="2820" x="4591050" y="1212850"/>
          <p14:tracePt t="2840" x="4597400" y="1206500"/>
          <p14:tracePt t="2847" x="4603750" y="1206500"/>
          <p14:tracePt t="2858" x="4616450" y="1200150"/>
          <p14:tracePt t="2858" x="4629150" y="1187450"/>
          <p14:tracePt t="2858" x="4641850" y="1174750"/>
          <p14:tracePt t="2879" x="4660900" y="1168400"/>
          <p14:tracePt t="2879" x="4679950" y="1155700"/>
          <p14:tracePt t="2893" x="4705350" y="1136650"/>
          <p14:tracePt t="2893" x="4730750" y="1130300"/>
          <p14:tracePt t="2909" x="4756150" y="1111250"/>
          <p14:tracePt t="2909" x="4781550" y="1098550"/>
          <p14:tracePt t="2926" x="4813300" y="1092200"/>
          <p14:tracePt t="2926" x="4845050" y="1079500"/>
          <p14:tracePt t="2943" x="4870450" y="1066800"/>
          <p14:tracePt t="2943" x="4933950" y="1054100"/>
          <p14:tracePt t="2959" x="4965700" y="1047750"/>
          <p14:tracePt t="2959" x="4997450" y="1041400"/>
          <p14:tracePt t="2976" x="5035550" y="1035050"/>
          <p14:tracePt t="2976" x="5067300" y="1035050"/>
          <p14:tracePt t="2993" x="5099050" y="1035050"/>
          <p14:tracePt t="2993" x="5175250" y="1028700"/>
          <p14:tracePt t="3012" x="5213350" y="1028700"/>
          <p14:tracePt t="3012" x="5251450" y="1022350"/>
          <p14:tracePt t="3027" x="5289550" y="1022350"/>
          <p14:tracePt t="3027" x="5327650" y="1022350"/>
          <p14:tracePt t="3043" x="5365750" y="1022350"/>
          <p14:tracePt t="3043" x="5397500" y="1022350"/>
          <p14:tracePt t="3060" x="5435600" y="1022350"/>
          <p14:tracePt t="3060" x="5467350" y="1022350"/>
          <p14:tracePt t="3060" x="5499100" y="1022350"/>
          <p14:tracePt t="3079" x="5524500" y="1022350"/>
          <p14:tracePt t="3091" x="5556250" y="1022350"/>
          <p14:tracePt t="3091" x="5607050" y="1028700"/>
          <p14:tracePt t="3111" x="5632450" y="1028700"/>
          <p14:tracePt t="3111" x="5657850" y="1028700"/>
          <p14:tracePt t="3127" x="5689600" y="1035050"/>
          <p14:tracePt t="3127" x="5715000" y="1035050"/>
          <p14:tracePt t="3143" x="5734050" y="1035050"/>
          <p14:tracePt t="3143" x="5759450" y="1028700"/>
          <p14:tracePt t="3143" x="5778500" y="1028700"/>
          <p14:tracePt t="3163" x="5803900" y="1028700"/>
          <p14:tracePt t="3175" x="5822950" y="1028700"/>
          <p14:tracePt t="3175" x="5854700" y="1016000"/>
          <p14:tracePt t="3195" x="5867400" y="1016000"/>
          <p14:tracePt t="3195" x="5880100" y="1016000"/>
          <p14:tracePt t="3211" x="5892800" y="1009650"/>
          <p14:tracePt t="3211" x="5905500" y="1003300"/>
          <p14:tracePt t="3227" x="5918200" y="1003300"/>
          <p14:tracePt t="3227" x="5924550" y="996950"/>
          <p14:tracePt t="3244" x="5937250" y="990600"/>
          <p14:tracePt t="3244" x="5949950" y="971550"/>
          <p14:tracePt t="3260" x="5956300" y="971550"/>
          <p14:tracePt t="3260" x="5962650" y="965200"/>
          <p14:tracePt t="3277" x="5969000" y="958850"/>
          <p14:tracePt t="3292" x="5969000" y="952500"/>
          <p14:tracePt t="3292" x="5962650" y="946150"/>
          <p14:tracePt t="3312" x="5949950" y="939800"/>
          <p14:tracePt t="3328" x="5943600" y="939800"/>
          <p14:tracePt t="3328" x="5937250" y="939800"/>
          <p14:tracePt t="3344" x="5930900" y="933450"/>
          <p14:tracePt t="3344" x="5918200" y="933450"/>
          <p14:tracePt t="3361" x="5911850" y="933450"/>
          <p14:tracePt t="3361" x="5899150" y="939800"/>
          <p14:tracePt t="3381" x="5892800" y="939800"/>
          <p14:tracePt t="3381" x="5886450" y="946150"/>
          <p14:tracePt t="3396" x="5880100" y="946150"/>
          <p14:tracePt t="3411" x="5880100" y="952500"/>
          <p14:tracePt t="3427" x="5880100" y="965200"/>
          <p14:tracePt t="3444" x="5880100" y="971550"/>
          <p14:tracePt t="3460" x="5886450" y="977900"/>
          <p14:tracePt t="3460" x="5892800" y="984250"/>
          <p14:tracePt t="3480" x="5899150" y="990600"/>
          <p14:tracePt t="3494" x="5905500" y="1003300"/>
          <p14:tracePt t="3494" x="5911850" y="1009650"/>
          <p14:tracePt t="3494" x="5918200" y="1016000"/>
          <p14:tracePt t="3514" x="5918200" y="1022350"/>
          <p14:tracePt t="3526" x="5924550" y="1028700"/>
          <p14:tracePt t="3526" x="5924550" y="1041400"/>
          <p14:tracePt t="3526" x="5918200" y="1054100"/>
          <p14:tracePt t="3548" x="5918200" y="1066800"/>
          <p14:tracePt t="3548" x="5918200" y="1079500"/>
          <p14:tracePt t="3561" x="5911850" y="1098550"/>
          <p14:tracePt t="3561" x="5905500" y="1111250"/>
          <p14:tracePt t="3578" x="5905500" y="1130300"/>
          <p14:tracePt t="3578" x="5899150" y="1136650"/>
          <p14:tracePt t="3595" x="5899150" y="1149350"/>
          <p14:tracePt t="3595" x="5892800" y="1155700"/>
          <p14:tracePt t="3612" x="5892800" y="1168400"/>
          <p14:tracePt t="3627" x="5886450" y="1174750"/>
          <p14:tracePt t="3627" x="5886450" y="1181100"/>
          <p14:tracePt t="3645" x="5880100" y="1181100"/>
          <p14:tracePt t="3645" x="5873750" y="1187450"/>
          <p14:tracePt t="3662" x="5867400" y="1193800"/>
          <p14:tracePt t="3662" x="5861050" y="1193800"/>
          <p14:tracePt t="3679" x="5854700" y="1206500"/>
          <p14:tracePt t="3710" x="5848350" y="1212850"/>
          <p14:tracePt t="3726" x="5848350" y="1219200"/>
          <p14:tracePt t="3731" x="5848350" y="1225550"/>
          <p14:tracePt t="3747" x="5848350" y="1231900"/>
          <p14:tracePt t="3761" x="5848350" y="1238250"/>
          <p14:tracePt t="3777" x="5842000" y="1250950"/>
          <p14:tracePt t="3794" x="5835650" y="1257300"/>
          <p14:tracePt t="3822" x="5835650" y="1263650"/>
          <p14:tracePt t="4415" x="5892800" y="1295400"/>
          <p14:tracePt t="4499" x="5886450" y="1295400"/>
          <p14:tracePt t="5304" x="3867150" y="4927600"/>
          <p14:tracePt t="5304" x="3867150" y="4953000"/>
          <p14:tracePt t="5318" x="3873500" y="4984750"/>
          <p14:tracePt t="5318" x="3879850" y="5022850"/>
          <p14:tracePt t="5334" x="3879850" y="5073650"/>
          <p14:tracePt t="5334" x="3886200" y="5124450"/>
          <p14:tracePt t="5351" x="3892550" y="5175250"/>
          <p14:tracePt t="5351" x="3892550" y="5264150"/>
          <p14:tracePt t="5368" x="3892550" y="5308600"/>
          <p14:tracePt t="5368" x="3892550" y="5346700"/>
          <p14:tracePt t="5384" x="3892550" y="5378450"/>
          <p14:tracePt t="5384" x="3892550" y="5403850"/>
          <p14:tracePt t="5401" x="3892550" y="5429250"/>
          <p14:tracePt t="5401" x="3892550" y="5448300"/>
          <p14:tracePt t="5419" x="3886200" y="5467350"/>
          <p14:tracePt t="5419" x="3879850" y="5499100"/>
          <p14:tracePt t="5436" x="3879850" y="5511800"/>
          <p14:tracePt t="5436" x="3873500" y="5524500"/>
          <p14:tracePt t="5453" x="3873500" y="5530850"/>
          <p14:tracePt t="5453" x="3867150" y="5543550"/>
          <p14:tracePt t="5469" x="3860800" y="5543550"/>
          <p14:tracePt t="5484" x="3854450" y="5543550"/>
          <p14:tracePt t="5505" x="3854450" y="5530850"/>
          <p14:tracePt t="5520" x="3860800" y="5524500"/>
          <p14:tracePt t="5520" x="3860800" y="5518150"/>
          <p14:tracePt t="5537" x="3860800" y="5511800"/>
          <p14:tracePt t="5551" x="3860800" y="5505450"/>
          <p14:tracePt t="5568" x="3867150" y="5499100"/>
          <p14:tracePt t="5585" x="3867150" y="5492750"/>
          <p14:tracePt t="5612" x="3873500" y="5492750"/>
          <p14:tracePt t="5623" x="3879850" y="5492750"/>
          <p14:tracePt t="5634" x="3886200" y="5492750"/>
          <p14:tracePt t="5634" x="3892550" y="5492750"/>
          <p14:tracePt t="5653" x="3898900" y="5492750"/>
          <p14:tracePt t="5653" x="3911600" y="5492750"/>
          <p14:tracePt t="5670" x="3917950" y="5492750"/>
          <p14:tracePt t="5670" x="3924300" y="5486400"/>
          <p14:tracePt t="5686" x="3930650" y="5486400"/>
          <p14:tracePt t="5686" x="3937000" y="5486400"/>
          <p14:tracePt t="5703" x="3943350" y="5486400"/>
          <p14:tracePt t="5703" x="3943350" y="5480050"/>
          <p14:tracePt t="5720" x="3949700" y="5480050"/>
          <p14:tracePt t="5720" x="3962400" y="5473700"/>
          <p14:tracePt t="5737" x="3968750" y="5467350"/>
          <p14:tracePt t="5737" x="3975100" y="5467350"/>
          <p14:tracePt t="5753" x="3981450" y="5461000"/>
          <p14:tracePt t="5768" x="3987800" y="5461000"/>
          <p14:tracePt t="5785" x="3994150" y="5461000"/>
          <p14:tracePt t="5803" x="4000500" y="5461000"/>
          <p14:tracePt t="5820" x="4006850" y="5467350"/>
          <p14:tracePt t="5864" x="4006850" y="5473700"/>
          <p14:tracePt t="5880" x="4006850" y="5480050"/>
          <p14:tracePt t="5896" x="4013200" y="5473700"/>
          <p14:tracePt t="5956" x="4013200" y="5467350"/>
          <p14:tracePt t="5967" x="4013200" y="5461000"/>
          <p14:tracePt t="6000" x="4013200" y="5454650"/>
          <p14:tracePt t="6015" x="4019550" y="5448300"/>
          <p14:tracePt t="6044" x="4025900" y="5448300"/>
          <p14:tracePt t="6076" x="4025900" y="5441950"/>
          <p14:tracePt t="6104" x="4032250" y="5435600"/>
          <p14:tracePt t="6180" x="4038600" y="5422900"/>
          <p14:tracePt t="6196" x="4038600" y="5416550"/>
          <p14:tracePt t="6208" x="4044950" y="5410200"/>
          <p14:tracePt t="6224" x="4044950" y="5403850"/>
          <p14:tracePt t="6240" x="4044950" y="5397500"/>
          <p14:tracePt t="6256" x="4051300" y="5391150"/>
          <p14:tracePt t="6268" x="4051300" y="5384800"/>
          <p14:tracePt t="6284" x="4057650" y="5378450"/>
          <p14:tracePt t="6299" x="4064000" y="5372100"/>
          <p14:tracePt t="6316" x="4057650" y="5378450"/>
          <p14:tracePt t="6368" x="4051300" y="5384800"/>
          <p14:tracePt t="6384" x="4051300" y="5391150"/>
          <p14:tracePt t="6396" x="4057650" y="5384800"/>
          <p14:tracePt t="6444" x="4064000" y="5384800"/>
          <p14:tracePt t="6455" x="4070350" y="5378450"/>
          <p14:tracePt t="6471" x="4076700" y="5372100"/>
          <p14:tracePt t="6486" x="4083050" y="5359400"/>
          <p14:tracePt t="6502" x="4089400" y="5353050"/>
          <p14:tracePt t="6514" x="4089400" y="5346700"/>
          <p14:tracePt t="6523" x="4095750" y="5340350"/>
          <p14:tracePt t="6537" x="4102100" y="5334000"/>
          <p14:tracePt t="6537" x="4108450" y="5321300"/>
          <p14:tracePt t="6556" x="4114800" y="5308600"/>
          <p14:tracePt t="6556" x="4121150" y="5302250"/>
          <p14:tracePt t="6572" x="4121150" y="5295900"/>
          <p14:tracePt t="6572" x="4127500" y="5289550"/>
          <p14:tracePt t="6590" x="4127500" y="5276850"/>
          <p14:tracePt t="6590" x="4133850" y="5270500"/>
          <p14:tracePt t="6590" x="4140200" y="5264150"/>
          <p14:tracePt t="6609" x="4146550" y="5251450"/>
          <p14:tracePt t="6621" x="4146550" y="5245100"/>
          <p14:tracePt t="6621" x="4159250" y="5232400"/>
          <p14:tracePt t="6640" x="4159250" y="5226050"/>
          <p14:tracePt t="6640" x="4165600" y="5219700"/>
          <p14:tracePt t="6656" x="4165600" y="5213350"/>
          <p14:tracePt t="6656" x="4171950" y="5200650"/>
          <p14:tracePt t="6656" x="4171950" y="5194300"/>
          <p14:tracePt t="6675" x="4178300" y="5187950"/>
          <p14:tracePt t="6675" x="4178300" y="5175250"/>
          <p14:tracePt t="6689" x="4178300" y="5168900"/>
          <p14:tracePt t="6689" x="4178300" y="5156200"/>
          <p14:tracePt t="6707" x="4178300" y="5149850"/>
          <p14:tracePt t="6707" x="4178300" y="5143500"/>
          <p14:tracePt t="6724" x="4171950" y="5149850"/>
          <p14:tracePt t="6744" x="4165600" y="5162550"/>
          <p14:tracePt t="6744" x="4159250" y="5168900"/>
          <p14:tracePt t="6757" x="4152900" y="5187950"/>
          <p14:tracePt t="6757" x="4140200" y="5200650"/>
          <p14:tracePt t="6774" x="4127500" y="5213350"/>
          <p14:tracePt t="6774" x="4114800" y="5232400"/>
          <p14:tracePt t="6790" x="4102100" y="5245100"/>
          <p14:tracePt t="6790" x="4076700" y="5276850"/>
          <p14:tracePt t="6808" x="4064000" y="5289550"/>
          <p14:tracePt t="6808" x="4057650" y="5308600"/>
          <p14:tracePt t="6825" x="4044950" y="5327650"/>
          <p14:tracePt t="6825" x="4038600" y="5346700"/>
          <p14:tracePt t="6841" x="4038600" y="5365750"/>
          <p14:tracePt t="6841" x="4032250" y="5391150"/>
          <p14:tracePt t="6857" x="4032250" y="5410200"/>
          <p14:tracePt t="6857" x="4025900" y="5435600"/>
          <p14:tracePt t="6857" x="4019550" y="5461000"/>
          <p14:tracePt t="6877" x="4013200" y="5486400"/>
          <p14:tracePt t="6888" x="4006850" y="5511800"/>
          <p14:tracePt t="6888" x="3994150" y="5556250"/>
          <p14:tracePt t="6908" x="3981450" y="5575300"/>
          <p14:tracePt t="6908" x="3975100" y="5594350"/>
          <p14:tracePt t="6924" x="3962400" y="5613400"/>
          <p14:tracePt t="6924" x="3949700" y="5632450"/>
          <p14:tracePt t="6940" x="3930650" y="5651500"/>
          <p14:tracePt t="6940" x="3917950" y="5670550"/>
          <p14:tracePt t="6957" x="3898900" y="5689600"/>
          <p14:tracePt t="6957" x="3879850" y="5715000"/>
          <p14:tracePt t="6957" x="3854450" y="5734050"/>
          <p14:tracePt t="6976" x="3829050" y="5759450"/>
          <p14:tracePt t="6976" x="3803650" y="5784850"/>
          <p14:tracePt t="6991" x="3778250" y="5810250"/>
          <p14:tracePt t="6991" x="3746500" y="5835650"/>
          <p14:tracePt t="7008" x="3721100" y="5854700"/>
          <p14:tracePt t="7008" x="3695700" y="5880100"/>
          <p14:tracePt t="7025" x="3670300" y="5905500"/>
          <p14:tracePt t="7025" x="3644900" y="5924550"/>
          <p14:tracePt t="7041" x="3619500" y="5949950"/>
          <p14:tracePt t="7041" x="3581400" y="5994400"/>
          <p14:tracePt t="7058" x="3562350" y="6019800"/>
          <p14:tracePt t="7058" x="3543300" y="6038850"/>
          <p14:tracePt t="7075" x="3524250" y="6064250"/>
          <p14:tracePt t="7075" x="3498850" y="6089650"/>
          <p14:tracePt t="7091" x="3479800" y="6108700"/>
          <p14:tracePt t="7091" x="3454400" y="6127750"/>
          <p14:tracePt t="7108" x="3429000" y="6146800"/>
          <p14:tracePt t="7108" x="3378200" y="6178550"/>
          <p14:tracePt t="7125" x="3346450" y="6197600"/>
          <p14:tracePt t="7125" x="3314700" y="6210300"/>
          <p14:tracePt t="7142" x="3282950" y="6216650"/>
          <p14:tracePt t="7142" x="3244850" y="6229350"/>
          <p14:tracePt t="7159" x="3206750" y="6235700"/>
          <p14:tracePt t="7159" x="3168650" y="6242050"/>
          <p14:tracePt t="7159" x="3130550" y="6242050"/>
          <p14:tracePt t="7178" x="3092450" y="6248400"/>
          <p14:tracePt t="7178" x="3048000" y="6248400"/>
          <p14:tracePt t="7193" x="3003550" y="6235700"/>
          <p14:tracePt t="7193" x="2959100" y="6229350"/>
          <p14:tracePt t="7209" x="2914650" y="6216650"/>
          <p14:tracePt t="7209" x="2876550" y="6191250"/>
          <p14:tracePt t="7225" x="2832100" y="6165850"/>
          <p14:tracePt t="7225" x="2794000" y="6134100"/>
          <p14:tracePt t="7225" x="2755900" y="6102350"/>
          <p14:tracePt t="7244" x="2724150" y="6057900"/>
          <p14:tracePt t="7257" x="2698750" y="6013450"/>
          <p14:tracePt t="7257" x="2654300" y="5918200"/>
          <p14:tracePt t="7276" x="2641600" y="5867400"/>
          <p14:tracePt t="7276" x="2628900" y="5822950"/>
          <p14:tracePt t="7292" x="2628900" y="5772150"/>
          <p14:tracePt t="7292" x="2622550" y="5721350"/>
          <p14:tracePt t="7309" x="2628900" y="5676900"/>
          <p14:tracePt t="7309" x="2635250" y="5632450"/>
          <p14:tracePt t="7325" x="2647950" y="5588000"/>
          <p14:tracePt t="7325" x="2667000" y="5549900"/>
          <p14:tracePt t="7325" x="2698750" y="5511800"/>
          <p14:tracePt t="7345" x="2730500" y="5473700"/>
          <p14:tracePt t="7345" x="2768600" y="5441950"/>
          <p14:tracePt t="7359" x="2813050" y="5410200"/>
          <p14:tracePt t="7359" x="2863850" y="5378450"/>
          <p14:tracePt t="7376" x="2921000" y="5353050"/>
          <p14:tracePt t="7376" x="2984500" y="5334000"/>
          <p14:tracePt t="7392" x="3048000" y="5321300"/>
          <p14:tracePt t="7392" x="3194050" y="5308600"/>
          <p14:tracePt t="7410" x="3263900" y="5314950"/>
          <p14:tracePt t="7410" x="3340100" y="5327650"/>
          <p14:tracePt t="7426" x="3409950" y="5353050"/>
          <p14:tracePt t="7426" x="3486150" y="5378450"/>
          <p14:tracePt t="7443" x="3556000" y="5410200"/>
          <p14:tracePt t="7443" x="3619500" y="5448300"/>
          <p14:tracePt t="7459" x="3683000" y="5492750"/>
          <p14:tracePt t="7459" x="3778250" y="5588000"/>
          <p14:tracePt t="7477" x="3816350" y="5638800"/>
          <p14:tracePt t="7477" x="3841750" y="5695950"/>
          <p14:tracePt t="7493" x="3860800" y="5746750"/>
          <p14:tracePt t="7493" x="3873500" y="5797550"/>
          <p14:tracePt t="7511" x="3879850" y="5854700"/>
          <p14:tracePt t="7511" x="3879850" y="5905500"/>
          <p14:tracePt t="7511" x="3879850" y="5949950"/>
          <p14:tracePt t="7529" x="3867150" y="6000750"/>
          <p14:tracePt t="7541" x="3860800" y="6045200"/>
          <p14:tracePt t="7541" x="3841750" y="6083300"/>
          <p14:tracePt t="7560" x="3797300" y="6159500"/>
          <p14:tracePt t="7560" x="3765550" y="6197600"/>
          <p14:tracePt t="7577" x="3733800" y="6229350"/>
          <p14:tracePt t="7577" x="3695700" y="6267450"/>
          <p14:tracePt t="7593" x="3657600" y="6299200"/>
          <p14:tracePt t="7593" x="3619500" y="6330950"/>
          <p14:tracePt t="7609" x="3575050" y="6369050"/>
          <p14:tracePt t="7609" x="3530600" y="6394450"/>
          <p14:tracePt t="7609" x="3486150" y="6426200"/>
          <p14:tracePt t="7629" x="3441700" y="6445250"/>
          <p14:tracePt t="7641" x="3397250" y="6464300"/>
          <p14:tracePt t="7641" x="3308350" y="6477000"/>
          <p14:tracePt t="7660" x="3263900" y="6477000"/>
          <p14:tracePt t="7660" x="3225800" y="6457950"/>
          <p14:tracePt t="7677" x="3181350" y="6438900"/>
          <p14:tracePt t="7677" x="3143250" y="6407150"/>
          <p14:tracePt t="7694" x="3098800" y="6369050"/>
          <p14:tracePt t="7694" x="3022600" y="6292850"/>
          <p14:tracePt t="7710" x="2984500" y="6254750"/>
          <p14:tracePt t="7710" x="2952750" y="6210300"/>
          <p14:tracePt t="7727" x="2921000" y="6172200"/>
          <p14:tracePt t="7727" x="2895600" y="6134100"/>
          <p14:tracePt t="7744" x="2876550" y="6102350"/>
          <p14:tracePt t="7744" x="2857500" y="6070600"/>
          <p14:tracePt t="7760" x="2851150" y="6032500"/>
          <p14:tracePt t="7760" x="2844800" y="5956300"/>
          <p14:tracePt t="7777" x="2857500" y="5918200"/>
          <p14:tracePt t="7777" x="2870200" y="5880100"/>
          <p14:tracePt t="7794" x="2889250" y="5842000"/>
          <p14:tracePt t="7794" x="2914650" y="5803900"/>
          <p14:tracePt t="7811" x="2940050" y="5765800"/>
          <p14:tracePt t="7811" x="2971800" y="5727700"/>
          <p14:tracePt t="7811" x="3009900" y="5702300"/>
          <p14:tracePt t="7829" x="3048000" y="5676900"/>
          <p14:tracePt t="7829" x="3092450" y="5657850"/>
          <p14:tracePt t="7845" x="3136900" y="5651500"/>
          <p14:tracePt t="7845" x="3187700" y="5651500"/>
          <p14:tracePt t="7861" x="3238500" y="5664200"/>
          <p14:tracePt t="7861" x="3282950" y="5676900"/>
          <p14:tracePt t="7877" x="3333750" y="5702300"/>
          <p14:tracePt t="7877" x="3384550" y="5734050"/>
          <p14:tracePt t="7877" x="3429000" y="5778500"/>
          <p14:tracePt t="7897" x="3467100" y="5816600"/>
          <p14:tracePt t="7909" x="3498850" y="5861050"/>
          <p14:tracePt t="7909" x="3556000" y="5943600"/>
          <p14:tracePt t="7929" x="3575050" y="5988050"/>
          <p14:tracePt t="7929" x="3581400" y="6019800"/>
          <p14:tracePt t="7945" x="3594100" y="6057900"/>
          <p14:tracePt t="7945" x="3594100" y="6089650"/>
          <p14:tracePt t="7961" x="3587750" y="6121400"/>
          <p14:tracePt t="7961" x="3575050" y="6146800"/>
          <p14:tracePt t="7978" x="3562350" y="6172200"/>
          <p14:tracePt t="7978" x="3543300" y="6197600"/>
          <p14:tracePt t="7978" x="3517900" y="6223000"/>
          <p14:tracePt t="7997" x="3492500" y="6242050"/>
          <p14:tracePt t="7997" x="3460750" y="6261100"/>
          <p14:tracePt t="8011" x="3422650" y="6273800"/>
          <p14:tracePt t="8011" x="3384550" y="6273800"/>
          <p14:tracePt t="8028" x="3340100" y="6280150"/>
          <p14:tracePt t="8028" x="3295650" y="6273800"/>
          <p14:tracePt t="8045" x="3244850" y="6254750"/>
          <p14:tracePt t="8045" x="3194050" y="6229350"/>
          <p14:tracePt t="8061" x="3143250" y="6191250"/>
          <p14:tracePt t="8061" x="3028950" y="6089650"/>
          <p14:tracePt t="8078" x="2978150" y="6026150"/>
          <p14:tracePt t="8078" x="2927350" y="5956300"/>
          <p14:tracePt t="8095" x="2876550" y="5873750"/>
          <p14:tracePt t="8095" x="2832100" y="5784850"/>
          <p14:tracePt t="8111" x="2787650" y="5695950"/>
          <p14:tracePt t="8111" x="2711450" y="5511800"/>
          <p14:tracePt t="8129" x="2686050" y="5422900"/>
          <p14:tracePt t="8129" x="2667000" y="5340350"/>
          <p14:tracePt t="8145" x="2654300" y="5257800"/>
          <p14:tracePt t="8145" x="2647950" y="5181600"/>
          <p14:tracePt t="8162" x="2654300" y="5111750"/>
          <p14:tracePt t="8162" x="2667000" y="5048250"/>
          <p14:tracePt t="8179" x="2686050" y="4991100"/>
          <p14:tracePt t="8179" x="2717800" y="4940300"/>
          <p14:tracePt t="8179" x="2749550" y="4889500"/>
          <p14:tracePt t="8197" x="2787650" y="4851400"/>
          <p14:tracePt t="8197" x="2825750" y="4819650"/>
          <p14:tracePt t="8213" x="2876550" y="4800600"/>
          <p14:tracePt t="8213" x="2921000" y="4787900"/>
          <p14:tracePt t="8230" x="2971800" y="4787900"/>
          <p14:tracePt t="8230" x="3028950" y="4794250"/>
          <p14:tracePt t="8246" x="3079750" y="4806950"/>
          <p14:tracePt t="8246" x="3136900" y="4832350"/>
          <p14:tracePt t="8262" x="3194050" y="4857750"/>
          <p14:tracePt t="8262" x="3244850" y="4889500"/>
          <p14:tracePt t="8262" x="3289300" y="4927600"/>
          <p14:tracePt t="8281" x="3327400" y="4965700"/>
          <p14:tracePt t="8294" x="3359150" y="4997450"/>
          <p14:tracePt t="8294" x="3403600" y="5073650"/>
          <p14:tracePt t="8312" x="3409950" y="5105400"/>
          <p14:tracePt t="8312" x="3409950" y="5143500"/>
          <p14:tracePt t="8329" x="3397250" y="5175250"/>
          <p14:tracePt t="8329" x="3384550" y="5200650"/>
          <p14:tracePt t="8346" x="3359150" y="5232400"/>
          <p14:tracePt t="8346" x="3327400" y="5251450"/>
          <p14:tracePt t="8346" x="3289300" y="5270500"/>
          <p14:tracePt t="8364" x="3251200" y="5289550"/>
          <p14:tracePt t="8364" x="3200400" y="5295900"/>
          <p14:tracePt t="8379" x="3149600" y="5302250"/>
          <p14:tracePt t="8379" x="3098800" y="5302250"/>
          <p14:tracePt t="8396" x="3048000" y="5295900"/>
          <p14:tracePt t="8396" x="2990850" y="5283200"/>
          <p14:tracePt t="8412" x="2940050" y="5264150"/>
          <p14:tracePt t="8412" x="2844800" y="5207000"/>
          <p14:tracePt t="8429" x="2806700" y="5168900"/>
          <p14:tracePt t="8429" x="2768600" y="5118100"/>
          <p14:tracePt t="8446" x="2743200" y="5060950"/>
          <p14:tracePt t="8446" x="2717800" y="5003800"/>
          <p14:tracePt t="8463" x="2705100" y="4933950"/>
          <p14:tracePt t="8463" x="2705100" y="4870450"/>
          <p14:tracePt t="8479" x="2705100" y="4800600"/>
          <p14:tracePt t="8479" x="2743200" y="4667250"/>
          <p14:tracePt t="8497" x="2774950" y="4603750"/>
          <p14:tracePt t="8497" x="2813050" y="4546600"/>
          <p14:tracePt t="8515" x="2857500" y="4489450"/>
          <p14:tracePt t="8515" x="2908300" y="4451350"/>
          <p14:tracePt t="8530" x="2959100" y="4413250"/>
          <p14:tracePt t="8530" x="3016250" y="4387850"/>
          <p14:tracePt t="8530" x="3079750" y="4375150"/>
          <p14:tracePt t="8549" x="3143250" y="4375150"/>
          <p14:tracePt t="8561" x="3213100" y="4381500"/>
          <p14:tracePt t="8561" x="3276600" y="4406900"/>
          <p14:tracePt t="8581" x="3403600" y="4495800"/>
          <p14:tracePt t="8581" x="3467100" y="4552950"/>
          <p14:tracePt t="8597" x="3517900" y="4616450"/>
          <p14:tracePt t="8597" x="3562350" y="4686300"/>
          <p14:tracePt t="8613" x="3606800" y="4756150"/>
          <p14:tracePt t="8613" x="3632200" y="4832350"/>
          <p14:tracePt t="8630" x="3651250" y="4902200"/>
          <p14:tracePt t="8630" x="3663950" y="4972050"/>
          <p14:tracePt t="8630" x="3657600" y="5029200"/>
          <p14:tracePt t="8649" x="3651250" y="5086350"/>
          <p14:tracePt t="8662" x="3632200" y="5137150"/>
          <p14:tracePt t="8662" x="3581400" y="5219700"/>
          <p14:tracePt t="8680" x="3549650" y="5245100"/>
          <p14:tracePt t="8680" x="3517900" y="5264150"/>
          <p14:tracePt t="8697" x="3473450" y="5276850"/>
          <p14:tracePt t="8697" x="3429000" y="5283200"/>
          <p14:tracePt t="8714" x="3384550" y="5283200"/>
          <p14:tracePt t="8714" x="3282950" y="5257800"/>
          <p14:tracePt t="8731" x="3232150" y="5238750"/>
          <p14:tracePt t="8731" x="3175000" y="5213350"/>
          <p14:tracePt t="8747" x="3124200" y="5181600"/>
          <p14:tracePt t="8747" x="3073400" y="5143500"/>
          <p14:tracePt t="8764" x="3022600" y="5105400"/>
          <p14:tracePt t="8764" x="2978150" y="5067300"/>
          <p14:tracePt t="8780" x="2933700" y="5022850"/>
          <p14:tracePt t="8780" x="2863850" y="4933950"/>
          <p14:tracePt t="8797" x="2838450" y="4889500"/>
          <p14:tracePt t="8797" x="2825750" y="4838700"/>
          <p14:tracePt t="8813" x="2819400" y="4787900"/>
          <p14:tracePt t="8813" x="2819400" y="4743450"/>
          <p14:tracePt t="8830" x="2838450" y="4692650"/>
          <p14:tracePt t="8830" x="2857500" y="4641850"/>
          <p14:tracePt t="8830" x="2895600" y="4591050"/>
          <p14:tracePt t="8849" x="2933700" y="4546600"/>
          <p14:tracePt t="8849" x="2978150" y="4508500"/>
          <p14:tracePt t="8864" x="3028950" y="4470400"/>
          <p14:tracePt t="8864" x="3086100" y="4438650"/>
          <p14:tracePt t="8880" x="3143250" y="4419600"/>
          <p14:tracePt t="8880" x="3200400" y="4406900"/>
          <p14:tracePt t="8897" x="3263900" y="4413250"/>
          <p14:tracePt t="8897" x="3327400" y="4425950"/>
          <p14:tracePt t="8913" x="3390900" y="4451350"/>
          <p14:tracePt t="8913" x="3454400" y="4489450"/>
          <p14:tracePt t="8913" x="3511550" y="4540250"/>
          <p14:tracePt t="8932" x="3568700" y="4597400"/>
          <p14:tracePt t="8945" x="3619500" y="4660900"/>
          <p14:tracePt t="8945" x="3683000" y="4800600"/>
          <p14:tracePt t="8964" x="3702050" y="4864100"/>
          <p14:tracePt t="8964" x="3702050" y="4927600"/>
          <p14:tracePt t="8980" x="3695700" y="4991100"/>
          <p14:tracePt t="8980" x="3670300" y="5048250"/>
          <p14:tracePt t="8997" x="3644900" y="5105400"/>
          <p14:tracePt t="8997" x="3600450" y="5149850"/>
          <p14:tracePt t="8997" x="3556000" y="5194300"/>
          <p14:tracePt t="9016" x="3511550" y="5226050"/>
          <p14:tracePt t="9016" x="3454400" y="5257800"/>
          <p14:tracePt t="9031" x="3397250" y="5289550"/>
          <p14:tracePt t="9031" x="3340100" y="5308600"/>
          <p14:tracePt t="9047" x="3276600" y="5321300"/>
          <p14:tracePt t="9047" x="3219450" y="5327650"/>
          <p14:tracePt t="9064" x="3155950" y="5327650"/>
          <p14:tracePt t="9064" x="3092450" y="5314950"/>
          <p14:tracePt t="9081" x="3035300" y="5295900"/>
          <p14:tracePt t="9081" x="2933700" y="5226050"/>
          <p14:tracePt t="9097" x="2895600" y="5168900"/>
          <p14:tracePt t="9097" x="2863850" y="5111750"/>
          <p14:tracePt t="9114" x="2838450" y="5048250"/>
          <p14:tracePt t="9114" x="2825750" y="4972050"/>
          <p14:tracePt t="9131" x="2825750" y="4902200"/>
          <p14:tracePt t="9131" x="2857500" y="4749800"/>
          <p14:tracePt t="9148" x="2882900" y="4679950"/>
          <p14:tracePt t="9148" x="2914650" y="4610100"/>
          <p14:tracePt t="9164" x="2959100" y="4552950"/>
          <p14:tracePt t="9164" x="2997200" y="4502150"/>
          <p14:tracePt t="9181" x="3048000" y="4457700"/>
          <p14:tracePt t="9181" x="3092450" y="4432300"/>
          <p14:tracePt t="9198" x="3149600" y="4413250"/>
          <p14:tracePt t="9198" x="3200400" y="4406900"/>
          <p14:tracePt t="9198" x="3251200" y="4413250"/>
          <p14:tracePt t="9217" x="3308350" y="4432300"/>
          <p14:tracePt t="9229" x="3365500" y="4464050"/>
          <p14:tracePt t="9229" x="3479800" y="4552950"/>
          <p14:tracePt t="9248" x="3530600" y="4610100"/>
          <p14:tracePt t="9248" x="3568700" y="4673600"/>
          <p14:tracePt t="9265" x="3606800" y="4743450"/>
          <p14:tracePt t="9265" x="3632200" y="4813300"/>
          <p14:tracePt t="9281" x="3644900" y="4889500"/>
          <p14:tracePt t="9281" x="3644900" y="4959350"/>
          <p14:tracePt t="9281" x="3638550" y="5022850"/>
          <p14:tracePt t="9300" x="3613150" y="5086350"/>
          <p14:tracePt t="9313" x="3587750" y="5137150"/>
          <p14:tracePt t="9313" x="3517900" y="5226050"/>
          <p14:tracePt t="9332" x="3479800" y="5264150"/>
          <p14:tracePt t="9332" x="3435350" y="5289550"/>
          <p14:tracePt t="9348" x="3390900" y="5308600"/>
          <p14:tracePt t="9348" x="3340100" y="5321300"/>
          <p14:tracePt t="9365" x="3295650" y="5334000"/>
          <p14:tracePt t="9365" x="3244850" y="5334000"/>
          <p14:tracePt t="9365" x="3194050" y="5327650"/>
          <p14:tracePt t="9384" x="3143250" y="5314950"/>
          <p14:tracePt t="9384" x="3092450" y="5302250"/>
          <p14:tracePt t="9398" x="3041650" y="5276850"/>
          <p14:tracePt t="9398" x="2990850" y="5251450"/>
          <p14:tracePt t="9415" x="2952750" y="5213350"/>
          <p14:tracePt t="9415" x="2914650" y="5175250"/>
          <p14:tracePt t="9432" x="2889250" y="5124450"/>
          <p14:tracePt t="9432" x="2863850" y="5016500"/>
          <p14:tracePt t="9449" x="2863850" y="4965700"/>
          <p14:tracePt t="9449" x="2876550" y="4908550"/>
          <p14:tracePt t="9465" x="2895600" y="4851400"/>
          <p14:tracePt t="9465" x="2914650" y="4800600"/>
          <p14:tracePt t="9482" x="2946400" y="4762500"/>
          <p14:tracePt t="9482" x="2978150" y="4724400"/>
          <p14:tracePt t="9499" x="3009900" y="4692650"/>
          <p14:tracePt t="9499" x="3086100" y="4667250"/>
          <p14:tracePt t="9517" x="3124200" y="4667250"/>
          <p14:tracePt t="9517" x="3162300" y="4679950"/>
          <p14:tracePt t="9533" x="3206750" y="4705350"/>
          <p14:tracePt t="9533" x="3244850" y="4737100"/>
          <p14:tracePt t="9549" x="3289300" y="4775200"/>
          <p14:tracePt t="9549" x="3327400" y="4826000"/>
          <p14:tracePt t="9549" x="3359150" y="4876800"/>
          <p14:tracePt t="9568" x="3390900" y="4927600"/>
          <p14:tracePt t="9581" x="3416300" y="4978400"/>
          <p14:tracePt t="9581" x="3435350" y="5022850"/>
          <p14:tracePt t="9600" x="3454400" y="5105400"/>
          <p14:tracePt t="9600" x="3460750" y="5137150"/>
          <p14:tracePt t="9616" x="3454400" y="5162550"/>
          <p14:tracePt t="9616" x="3454400" y="5181600"/>
          <p14:tracePt t="9633" x="3441700" y="5194300"/>
          <p14:tracePt t="9633" x="3435350" y="5200650"/>
          <p14:tracePt t="9649" x="3422650" y="5207000"/>
          <p14:tracePt t="9649" x="3416300" y="5207000"/>
          <p14:tracePt t="9649" x="3403600" y="5207000"/>
          <p14:tracePt t="9669" x="3390900" y="5207000"/>
          <p14:tracePt t="9681" x="3384550" y="5207000"/>
          <p14:tracePt t="9681" x="3365500" y="5207000"/>
          <p14:tracePt t="9700" x="3352800" y="5200650"/>
          <p14:tracePt t="9700" x="3346450" y="5200650"/>
          <p14:tracePt t="9716" x="3340100" y="5194300"/>
          <p14:tracePt t="9736" x="3340100" y="5187950"/>
          <p14:tracePt t="9748" x="3340100" y="5181600"/>
          <p14:tracePt t="9748" x="3346450" y="5175250"/>
          <p14:tracePt t="9767" x="3352800" y="5168900"/>
          <p14:tracePt t="9767" x="3359150" y="5162550"/>
          <p14:tracePt t="9783" x="3365500" y="5149850"/>
          <p14:tracePt t="9803" x="3371850" y="5149850"/>
          <p14:tracePt t="9816" x="3378200" y="5143500"/>
          <p14:tracePt t="9840" x="3384550" y="5143500"/>
          <p14:tracePt t="9855" x="3384550" y="5130800"/>
          <p14:tracePt t="9868" x="3390900" y="5130800"/>
          <p14:tracePt t="9868" x="3390900" y="5124450"/>
          <p14:tracePt t="9884" x="3390900" y="5118100"/>
          <p14:tracePt t="9884" x="3390900" y="5111750"/>
          <p14:tracePt t="9901" x="3397250" y="5105400"/>
          <p14:tracePt t="9901" x="3397250" y="5099050"/>
          <p14:tracePt t="9917" x="3397250" y="5092700"/>
          <p14:tracePt t="9932" x="3390900" y="5086350"/>
          <p14:tracePt t="9949" x="3384550" y="5080000"/>
          <p14:tracePt t="9965" x="3378200" y="5073650"/>
          <p14:tracePt t="9965" x="3365500" y="5067300"/>
          <p14:tracePt t="9984" x="3365500" y="5060950"/>
          <p14:tracePt t="9984" x="3359150" y="5060950"/>
          <p14:tracePt t="10000" x="3352800" y="5060950"/>
          <p14:tracePt t="10000" x="3340100" y="5060950"/>
          <p14:tracePt t="10000" x="3333750" y="5060950"/>
          <p14:tracePt t="10020" x="3327400" y="5067300"/>
          <p14:tracePt t="10032" x="3314700" y="5073650"/>
          <p14:tracePt t="10032" x="3295650" y="5086350"/>
          <p14:tracePt t="10051" x="3282950" y="5092700"/>
          <p14:tracePt t="10051" x="3276600" y="5092700"/>
          <p14:tracePt t="10067" x="3270250" y="5099050"/>
          <p14:tracePt t="10067" x="3270250" y="5105400"/>
          <p14:tracePt t="10084" x="3263900" y="5111750"/>
          <p14:tracePt t="10099" x="3257550" y="5124450"/>
          <p14:tracePt t="10124" x="3257550" y="5130800"/>
          <p14:tracePt t="10132" x="3251200" y="5137150"/>
          <p14:tracePt t="10132" x="3244850" y="5137150"/>
          <p14:tracePt t="10151" x="3244850" y="5149850"/>
          <p14:tracePt t="10151" x="3232150" y="5162550"/>
          <p14:tracePt t="10168" x="3225800" y="5168900"/>
          <p14:tracePt t="10168" x="3225800" y="5175250"/>
          <p14:tracePt t="10184" x="3219450" y="5181600"/>
          <p14:tracePt t="10200" x="3213100" y="5187950"/>
          <p14:tracePt t="10216" x="3206750" y="5187950"/>
          <p14:tracePt t="10216" x="3200400" y="5187950"/>
          <p14:tracePt t="10216" x="3187700" y="5187950"/>
          <p14:tracePt t="10237" x="3175000" y="5187950"/>
          <p14:tracePt t="10249" x="3162300" y="5181600"/>
          <p14:tracePt t="10249" x="3124200" y="5175250"/>
          <p14:tracePt t="10268" x="3105150" y="5175250"/>
          <p14:tracePt t="10268" x="3086100" y="5168900"/>
          <p14:tracePt t="10285" x="3060700" y="5162550"/>
          <p14:tracePt t="10285" x="3035300" y="5156200"/>
          <p14:tracePt t="10302" x="3016250" y="5143500"/>
          <p14:tracePt t="10302" x="2990850" y="5130800"/>
          <p14:tracePt t="10302" x="2971800" y="5111750"/>
          <p14:tracePt t="10320" x="2952750" y="5086350"/>
          <p14:tracePt t="10333" x="2933700" y="5067300"/>
          <p14:tracePt t="10333" x="2908300" y="5010150"/>
          <p14:tracePt t="10352" x="2901950" y="4972050"/>
          <p14:tracePt t="10352" x="2895600" y="4940300"/>
          <p14:tracePt t="10368" x="2901950" y="4902200"/>
          <p14:tracePt t="10368" x="2914650" y="4857750"/>
          <p14:tracePt t="10385" x="2927350" y="4819650"/>
          <p14:tracePt t="10385" x="2946400" y="4781550"/>
          <p14:tracePt t="10385" x="2971800" y="4743450"/>
          <p14:tracePt t="10404" x="2997200" y="4705350"/>
          <p14:tracePt t="10404" x="3022600" y="4673600"/>
          <p14:tracePt t="10419" x="3048000" y="4641850"/>
          <p14:tracePt t="10419" x="3079750" y="4622800"/>
          <p14:tracePt t="10436" x="3111500" y="4603750"/>
          <p14:tracePt t="10436" x="3143250" y="4597400"/>
          <p14:tracePt t="10452" x="3175000" y="4597400"/>
          <p14:tracePt t="10452" x="3257550" y="4616450"/>
          <p14:tracePt t="10469" x="3295650" y="4629150"/>
          <p14:tracePt t="10469" x="3340100" y="4654550"/>
          <p14:tracePt t="10486" x="3384550" y="4679950"/>
          <p14:tracePt t="10486" x="3429000" y="4711700"/>
          <p14:tracePt t="10502" x="3473450" y="4743450"/>
          <p14:tracePt t="10502" x="3511550" y="4775200"/>
          <p14:tracePt t="10520" x="3543300" y="4813300"/>
          <p14:tracePt t="10520" x="3594100" y="4883150"/>
          <p14:tracePt t="10537" x="3613150" y="4921250"/>
          <p14:tracePt t="10537" x="3625850" y="4959350"/>
          <p14:tracePt t="10553" x="3632200" y="4997450"/>
          <p14:tracePt t="10553" x="3632200" y="5029200"/>
          <p14:tracePt t="10569" x="3625850" y="5067300"/>
          <p14:tracePt t="10569" x="3619500" y="5099050"/>
          <p14:tracePt t="10569" x="3606800" y="5130800"/>
          <p14:tracePt t="10588" x="3587750" y="5162550"/>
          <p14:tracePt t="10601" x="3575050" y="5187950"/>
          <p14:tracePt t="10601" x="3524250" y="5238750"/>
          <p14:tracePt t="10620" x="3498850" y="5257800"/>
          <p14:tracePt t="10620" x="3467100" y="5276850"/>
          <p14:tracePt t="10636" x="3435350" y="5295900"/>
          <p14:tracePt t="10636" x="3397250" y="5308600"/>
          <p14:tracePt t="10653" x="3359150" y="5327650"/>
          <p14:tracePt t="10653" x="3321050" y="5334000"/>
          <p14:tracePt t="10653" x="3282950" y="5340350"/>
          <p14:tracePt t="10673" x="3244850" y="5340350"/>
          <p14:tracePt t="10685" x="3213100" y="5334000"/>
          <p14:tracePt t="10685" x="3187700" y="5321300"/>
          <p14:tracePt t="10704" x="3136900" y="5276850"/>
          <p14:tracePt t="10704" x="3117850" y="5251450"/>
          <p14:tracePt t="10720" x="3105150" y="5219700"/>
          <p14:tracePt t="10720" x="3092450" y="5181600"/>
          <p14:tracePt t="10737" x="3079750" y="5137150"/>
          <p14:tracePt t="10737" x="3067050" y="5099050"/>
          <p14:tracePt t="10753" x="3060700" y="5054600"/>
          <p14:tracePt t="10753" x="3048000" y="4959350"/>
          <p14:tracePt t="10770" x="3048000" y="4914900"/>
          <p14:tracePt t="10770" x="3048000" y="4870450"/>
          <p14:tracePt t="10787" x="3054350" y="4826000"/>
          <p14:tracePt t="10787" x="3067050" y="4781550"/>
          <p14:tracePt t="10803" x="3079750" y="4743450"/>
          <p14:tracePt t="10803" x="3098800" y="4711700"/>
          <p14:tracePt t="10820" x="3124200" y="4679950"/>
          <p14:tracePt t="10820" x="3187700" y="4635500"/>
          <p14:tracePt t="10837" x="3225800" y="4622800"/>
          <p14:tracePt t="10837" x="3263900" y="4622800"/>
          <p14:tracePt t="10853" x="3308350" y="4622800"/>
          <p14:tracePt t="10853" x="3352800" y="4641850"/>
          <p14:tracePt t="10871" x="3397250" y="4660900"/>
          <p14:tracePt t="10871" x="3441700" y="4692650"/>
          <p14:tracePt t="10871" x="3486150" y="4724400"/>
          <p14:tracePt t="10889" x="3517900" y="4762500"/>
          <p14:tracePt t="10889" x="3549650" y="4806950"/>
          <p14:tracePt t="10904" x="3575050" y="4851400"/>
          <p14:tracePt t="10904" x="3600450" y="4895850"/>
          <p14:tracePt t="10921" x="3613150" y="4946650"/>
          <p14:tracePt t="10921" x="3625850" y="4991100"/>
          <p14:tracePt t="10937" x="3625850" y="5035550"/>
          <p14:tracePt t="10937" x="3625850" y="5080000"/>
          <p14:tracePt t="10953" x="3619500" y="5118100"/>
          <p14:tracePt t="10953" x="3606800" y="5149850"/>
          <p14:tracePt t="10953" x="3594100" y="5181600"/>
          <p14:tracePt t="10973" x="3575050" y="5213350"/>
          <p14:tracePt t="10985" x="3556000" y="5232400"/>
          <p14:tracePt t="10985" x="3505200" y="5270500"/>
          <p14:tracePt t="11005" x="3473450" y="5283200"/>
          <p14:tracePt t="11005" x="3441700" y="5295900"/>
          <p14:tracePt t="11021" x="3409950" y="5302250"/>
          <p14:tracePt t="11021" x="3371850" y="5302250"/>
          <p14:tracePt t="11037" x="3340100" y="5302250"/>
          <p14:tracePt t="11037" x="3302000" y="5289550"/>
          <p14:tracePt t="11037" x="3263900" y="5276850"/>
          <p14:tracePt t="11056" x="3232150" y="5257800"/>
          <p14:tracePt t="11056" x="3200400" y="5232400"/>
          <p14:tracePt t="11071" x="3175000" y="5200650"/>
          <p14:tracePt t="11071" x="3149600" y="5162550"/>
          <p14:tracePt t="11088" x="3124200" y="5124450"/>
          <p14:tracePt t="11088" x="3105150" y="5086350"/>
          <p14:tracePt t="11104" x="3098800" y="5048250"/>
          <p14:tracePt t="11104" x="3086100" y="5003800"/>
          <p14:tracePt t="11121" x="3079750" y="4965700"/>
          <p14:tracePt t="11121" x="3086100" y="4889500"/>
          <p14:tracePt t="11138" x="3092450" y="4851400"/>
          <p14:tracePt t="11138" x="3105150" y="4826000"/>
          <p14:tracePt t="11154" x="3117850" y="4794250"/>
          <p14:tracePt t="11154" x="3136900" y="4768850"/>
          <p14:tracePt t="11171" x="3162300" y="4749800"/>
          <p14:tracePt t="11171" x="3219450" y="4711700"/>
          <p14:tracePt t="11189" x="3257550" y="4699000"/>
          <p14:tracePt t="11189" x="3295650" y="4692650"/>
          <p14:tracePt t="11205" x="3333750" y="4692650"/>
          <p14:tracePt t="11205" x="3378200" y="4699000"/>
          <p14:tracePt t="11221" x="3422650" y="4711700"/>
          <p14:tracePt t="11221" x="3467100" y="4737100"/>
          <p14:tracePt t="11238" x="3505200" y="4762500"/>
          <p14:tracePt t="11238" x="3536950" y="4794250"/>
          <p14:tracePt t="11238" x="3568700" y="4832350"/>
          <p14:tracePt t="11257" x="3587750" y="4876800"/>
          <p14:tracePt t="11270" x="3606800" y="4914900"/>
          <p14:tracePt t="11270" x="3619500" y="4991100"/>
          <p14:tracePt t="11289" x="3619500" y="5022850"/>
          <p14:tracePt t="11289" x="3619500" y="5054600"/>
          <p14:tracePt t="11305" x="3613150" y="5080000"/>
          <p14:tracePt t="11305" x="3606800" y="5105400"/>
          <p14:tracePt t="11305" x="3600450" y="5124450"/>
          <p14:tracePt t="11325" x="3594100" y="5137150"/>
          <p14:tracePt t="11337" x="3587750" y="5149850"/>
          <p14:tracePt t="11337" x="3575050" y="5162550"/>
          <p14:tracePt t="11337" x="3568700" y="5168900"/>
          <p14:tracePt t="11357" x="3556000" y="5175250"/>
          <p14:tracePt t="11357" x="3543300" y="5181600"/>
          <p14:tracePt t="11372" x="3530600" y="5181600"/>
          <p14:tracePt t="11372" x="3517900" y="5187950"/>
          <p14:tracePt t="11389" x="3511550" y="5181600"/>
          <p14:tracePt t="11389" x="3498850" y="5181600"/>
          <p14:tracePt t="11405" x="3498850" y="5175250"/>
          <p14:tracePt t="11405" x="3492500" y="5162550"/>
          <p14:tracePt t="11405" x="3492500" y="5156200"/>
          <p14:tracePt t="11425" x="3492500" y="5149850"/>
          <p14:tracePt t="11425" x="3492500" y="5137150"/>
          <p14:tracePt t="11439" x="3492500" y="5130800"/>
          <p14:tracePt t="11439" x="3492500" y="5124450"/>
          <p14:tracePt t="11455" x="3492500" y="5118100"/>
          <p14:tracePt t="11471" x="3498850" y="5111750"/>
          <p14:tracePt t="11471" x="3511550" y="5105400"/>
          <p14:tracePt t="11489" x="3517900" y="5105400"/>
          <p14:tracePt t="11489" x="3524250" y="5105400"/>
          <p14:tracePt t="11506" x="3530600" y="5111750"/>
          <p14:tracePt t="11506" x="3536950" y="5111750"/>
          <p14:tracePt t="11523" x="3543300" y="5118100"/>
          <p14:tracePt t="11543" x="3549650" y="5130800"/>
          <p14:tracePt t="11557" x="3549650" y="5137150"/>
          <p14:tracePt t="11574" x="3549650" y="5143500"/>
          <p14:tracePt t="11588" x="3549650" y="5149850"/>
          <p14:tracePt t="11604" x="3556000" y="5149850"/>
          <p14:tracePt t="11632" x="3562350" y="5149850"/>
          <p14:tracePt t="11648" x="3556000" y="5149850"/>
          <p14:tracePt t="11684" x="3549650" y="5149850"/>
          <p14:tracePt t="11708" x="3556000" y="5162550"/>
          <p14:tracePt t="11744" x="3556000" y="5168900"/>
          <p14:tracePt t="11760" x="3556000" y="5175250"/>
          <p14:tracePt t="11776" x="3556000" y="5187950"/>
          <p14:tracePt t="11784" x="3549650" y="5194300"/>
          <p14:tracePt t="11788" x="3543300" y="5207000"/>
          <p14:tracePt t="11788" x="3536950" y="5219700"/>
          <p14:tracePt t="11807" x="3524250" y="5232400"/>
          <p14:tracePt t="11807" x="3511550" y="5245100"/>
          <p14:tracePt t="11824" x="3492500" y="5264150"/>
          <p14:tracePt t="11824" x="3473450" y="5276850"/>
          <p14:tracePt t="11840" x="3454400" y="5289550"/>
          <p14:tracePt t="11840" x="3403600" y="5308600"/>
          <p14:tracePt t="11857" x="3378200" y="5308600"/>
          <p14:tracePt t="11857" x="3352800" y="5308600"/>
          <p14:tracePt t="11874" x="3327400" y="5295900"/>
          <p14:tracePt t="11874" x="3302000" y="5283200"/>
          <p14:tracePt t="11890" x="3270250" y="5264150"/>
          <p14:tracePt t="11890" x="3251200" y="5245100"/>
          <p14:tracePt t="11890" x="3225800" y="5219700"/>
          <p14:tracePt t="11909" x="3200400" y="5187950"/>
          <p14:tracePt t="11909" x="3181350" y="5149850"/>
          <p14:tracePt t="11925" x="3162300" y="5111750"/>
          <p14:tracePt t="11925" x="3143250" y="5073650"/>
          <p14:tracePt t="11941" x="3130550" y="5022850"/>
          <p14:tracePt t="11941" x="3117850" y="4972050"/>
          <p14:tracePt t="11958" x="3111500" y="4921250"/>
          <p14:tracePt t="11958" x="3105150" y="4864100"/>
          <p14:tracePt t="11958" x="3105150" y="4806950"/>
          <p14:tracePt t="11977" x="3105150" y="4749800"/>
          <p14:tracePt t="11989" x="3111500" y="4692650"/>
          <p14:tracePt t="11989" x="3117850" y="4641850"/>
          <p14:tracePt t="12009" x="3155950" y="4546600"/>
          <p14:tracePt t="12009" x="3181350" y="4508500"/>
          <p14:tracePt t="12026" x="3206750" y="4483100"/>
          <p14:tracePt t="12026" x="3244850" y="4464050"/>
          <p14:tracePt t="12042" x="3282950" y="4457700"/>
          <p14:tracePt t="12042" x="3321050" y="4457700"/>
          <p14:tracePt t="12058" x="3365500" y="4470400"/>
          <p14:tracePt t="12058" x="3416300" y="4495800"/>
          <p14:tracePt t="12058" x="3467100" y="4521200"/>
          <p14:tracePt t="12077" x="3517900" y="4552950"/>
          <p14:tracePt t="12077" x="3568700" y="4591050"/>
          <p14:tracePt t="12091" x="3613150" y="4635500"/>
          <p14:tracePt t="12091" x="3657600" y="4679950"/>
          <p14:tracePt t="12108" x="3695700" y="4718050"/>
          <p14:tracePt t="12108" x="3727450" y="4762500"/>
          <p14:tracePt t="12125" x="3759200" y="4800600"/>
          <p14:tracePt t="12125" x="3771900" y="4845050"/>
          <p14:tracePt t="12141" x="3784600" y="4883150"/>
          <p14:tracePt t="12141" x="3790950" y="4959350"/>
          <p14:tracePt t="12158" x="3784600" y="4991100"/>
          <p14:tracePt t="12158" x="3771900" y="5022850"/>
          <p14:tracePt t="12175" x="3759200" y="5048250"/>
          <p14:tracePt t="12175" x="3746500" y="5067300"/>
          <p14:tracePt t="12192" x="3727450" y="5080000"/>
          <p14:tracePt t="12192" x="3695700" y="5099050"/>
          <p14:tracePt t="12209" x="3683000" y="5105400"/>
          <p14:tracePt t="12209" x="3670300" y="5105400"/>
          <p14:tracePt t="12225" x="3651250" y="5099050"/>
          <p14:tracePt t="12225" x="3638550" y="5092700"/>
          <p14:tracePt t="12242" x="3625850" y="5080000"/>
          <p14:tracePt t="12242" x="3613150" y="5073650"/>
          <p14:tracePt t="12258" x="3606800" y="5060950"/>
          <p14:tracePt t="12258" x="3594100" y="5048250"/>
          <p14:tracePt t="12258" x="3587750" y="5035550"/>
          <p14:tracePt t="12278" x="3581400" y="5022850"/>
          <p14:tracePt t="12278" x="3581400" y="5016500"/>
          <p14:tracePt t="12292" x="3575050" y="5010150"/>
          <p14:tracePt t="12308" x="3575050" y="5022850"/>
          <p14:tracePt t="12308" x="3568700" y="5035550"/>
          <p14:tracePt t="12326" x="3568700" y="5054600"/>
          <p14:tracePt t="12326" x="3562350" y="5080000"/>
          <p14:tracePt t="12342" x="3556000" y="5111750"/>
          <p14:tracePt t="12342" x="3556000" y="5149850"/>
          <p14:tracePt t="12342" x="3549650" y="5194300"/>
          <p14:tracePt t="12361" x="3549650" y="5245100"/>
          <p14:tracePt t="12374" x="3549650" y="5295900"/>
          <p14:tracePt t="12374" x="3549650" y="5410200"/>
          <p14:tracePt t="12392" x="3549650" y="5461000"/>
          <p14:tracePt t="12392" x="3543300" y="5524500"/>
          <p14:tracePt t="12409" x="3543300" y="5581650"/>
          <p14:tracePt t="12409" x="3536950" y="5632450"/>
          <p14:tracePt t="12425" x="3530600" y="5689600"/>
          <p14:tracePt t="12425" x="3517900" y="5746750"/>
          <p14:tracePt t="12425" x="3511550" y="5797550"/>
          <p14:tracePt t="12445" x="3505200" y="5848350"/>
          <p14:tracePt t="12445" x="3498850" y="5899150"/>
          <p14:tracePt t="12459" x="3492500" y="5943600"/>
          <p14:tracePt t="12459" x="3486150" y="5988050"/>
          <p14:tracePt t="12476" x="3479800" y="6026150"/>
          <p14:tracePt t="12476" x="3473450" y="6064250"/>
          <p14:tracePt t="12492" x="3467100" y="6102350"/>
          <p14:tracePt t="12492" x="3448050" y="6165850"/>
          <p14:tracePt t="12511" x="3441700" y="6191250"/>
          <p14:tracePt t="12511" x="3435350" y="6216650"/>
          <p14:tracePt t="12526" x="3422650" y="6242050"/>
          <p14:tracePt t="12541" x="3409950" y="6273800"/>
          <p14:tracePt t="12558" x="3390900" y="6299200"/>
          <p14:tracePt t="12575" x="3365500" y="6330950"/>
          <p14:tracePt t="12591" x="3333750" y="6337300"/>
          <p14:tracePt t="12591" x="3308350" y="6343650"/>
          <p14:tracePt t="12610" x="3282950" y="6343650"/>
          <p14:tracePt t="12610" x="3251200" y="6343650"/>
          <p14:tracePt t="12626" x="3219450" y="6337300"/>
          <p14:tracePt t="12626" x="3181350" y="6324600"/>
          <p14:tracePt t="12626" x="3136900" y="6311900"/>
          <p14:tracePt t="12646" x="3092450" y="6292850"/>
          <p14:tracePt t="12658" x="3048000" y="6273800"/>
          <p14:tracePt t="12658" x="2959100" y="6223000"/>
          <p14:tracePt t="12677" x="2914650" y="6191250"/>
          <p14:tracePt t="12677" x="2870200" y="6165850"/>
          <p14:tracePt t="12693" x="2832100" y="6127750"/>
          <p14:tracePt t="12693" x="2794000" y="6096000"/>
          <p14:tracePt t="12693" x="2762250" y="6057900"/>
          <p14:tracePt t="12713" x="2736850" y="6013450"/>
          <p14:tracePt t="12725" x="2711450" y="5969000"/>
          <p14:tracePt t="12725" x="2692400" y="5924550"/>
          <p14:tracePt t="12725" x="2686050" y="5867400"/>
          <p14:tracePt t="12746" x="2686050" y="5816600"/>
          <p14:tracePt t="12746" x="2698750" y="5765800"/>
          <p14:tracePt t="12760" x="2717800" y="5708650"/>
          <p14:tracePt t="12760" x="2743200" y="5651500"/>
          <p14:tracePt t="12777" x="2781300" y="5594350"/>
          <p14:tracePt t="12777" x="2825750" y="5543550"/>
          <p14:tracePt t="12793" x="2882900" y="5499100"/>
          <p14:tracePt t="12793" x="3003550" y="5422900"/>
          <p14:tracePt t="12810" x="3073400" y="5397500"/>
          <p14:tracePt t="12810" x="3149600" y="5378450"/>
          <p14:tracePt t="12827" x="3219450" y="5365750"/>
          <p14:tracePt t="12827" x="3295650" y="5365750"/>
          <p14:tracePt t="12844" x="3371850" y="5365750"/>
          <p14:tracePt t="12844" x="3448050" y="5378450"/>
          <p14:tracePt t="12860" x="3524250" y="5403850"/>
          <p14:tracePt t="12860" x="3657600" y="5467350"/>
          <p14:tracePt t="12878" x="3721100" y="5505450"/>
          <p14:tracePt t="12878" x="3771900" y="5556250"/>
          <p14:tracePt t="12894" x="3816350" y="5607050"/>
          <p14:tracePt t="12894" x="3854450" y="5664200"/>
          <p14:tracePt t="12911" x="3879850" y="5721350"/>
          <p14:tracePt t="12911" x="3898900" y="5778500"/>
          <p14:tracePt t="12911" x="3898900" y="5842000"/>
          <p14:tracePt t="12930" x="3898900" y="5899150"/>
          <p14:tracePt t="12930" x="3886200" y="5956300"/>
          <p14:tracePt t="12945" x="3867150" y="6007100"/>
          <p14:tracePt t="12945" x="3848100" y="6057900"/>
          <p14:tracePt t="12961" x="3822700" y="6108700"/>
          <p14:tracePt t="12961" x="3790950" y="6153150"/>
          <p14:tracePt t="12978" x="3759200" y="6191250"/>
          <p14:tracePt t="12978" x="3721100" y="6223000"/>
          <p14:tracePt t="12978" x="3683000" y="6254750"/>
          <p14:tracePt t="12997" x="3638550" y="6286500"/>
          <p14:tracePt t="13010" x="3594100" y="6311900"/>
          <p14:tracePt t="13010" x="3486150" y="6350000"/>
          <p14:tracePt t="13029" x="3429000" y="6362700"/>
          <p14:tracePt t="13029" x="3371850" y="6369050"/>
          <p14:tracePt t="13045" x="3314700" y="6375400"/>
          <p14:tracePt t="13045" x="3251200" y="6362700"/>
          <p14:tracePt t="13061" x="3194050" y="6350000"/>
          <p14:tracePt t="13061" x="3136900" y="6324600"/>
          <p14:tracePt t="13061" x="3086100" y="6292850"/>
          <p14:tracePt t="13081" x="3035300" y="6254750"/>
          <p14:tracePt t="13093" x="2990850" y="6203950"/>
          <p14:tracePt t="13093" x="2914650" y="6096000"/>
          <p14:tracePt t="13111" x="2882900" y="6038850"/>
          <p14:tracePt t="13111" x="2863850" y="5975350"/>
          <p14:tracePt t="13128" x="2844800" y="5911850"/>
          <p14:tracePt t="13128" x="2838450" y="5854700"/>
          <p14:tracePt t="13145" x="2832100" y="5791200"/>
          <p14:tracePt t="13145" x="2838450" y="5740400"/>
          <p14:tracePt t="13162" x="2851150" y="5689600"/>
          <p14:tracePt t="13162" x="2901950" y="5594350"/>
          <p14:tracePt t="13178" x="2940050" y="5556250"/>
          <p14:tracePt t="13178" x="2984500" y="5524500"/>
          <p14:tracePt t="13196" x="3035300" y="5499100"/>
          <p14:tracePt t="13196" x="3092450" y="5486400"/>
          <p14:tracePt t="13212" x="3149600" y="5473700"/>
          <p14:tracePt t="13212" x="3276600" y="5480050"/>
          <p14:tracePt t="13229" x="3340100" y="5499100"/>
          <p14:tracePt t="13229" x="3409950" y="5524500"/>
          <p14:tracePt t="13245" x="3473450" y="5549900"/>
          <p14:tracePt t="13245" x="3530600" y="5581650"/>
          <p14:tracePt t="13262" x="3587750" y="5613400"/>
          <p14:tracePt t="13262" x="3638550" y="5657850"/>
          <p14:tracePt t="13279" x="3683000" y="5702300"/>
          <p14:tracePt t="13279" x="3721100" y="5746750"/>
          <p14:tracePt t="13279" x="3746500" y="5791200"/>
          <p14:tracePt t="13298" x="3771900" y="5835650"/>
          <p14:tracePt t="13310" x="3790950" y="5886450"/>
          <p14:tracePt t="13310" x="3810000" y="5981700"/>
          <p14:tracePt t="13329" x="3810000" y="6032500"/>
          <p14:tracePt t="13329" x="3810000" y="6076950"/>
          <p14:tracePt t="13346" x="3803650" y="6127750"/>
          <p14:tracePt t="13346" x="3790950" y="6172200"/>
          <p14:tracePt t="13346" x="3771900" y="6216650"/>
          <p14:tracePt t="13364" x="3752850" y="6267450"/>
          <p14:tracePt t="13377" x="3727450" y="6311900"/>
          <p14:tracePt t="13377" x="3676650" y="6400800"/>
          <p14:tracePt t="13398" x="3644900" y="6445250"/>
          <p14:tracePt t="13398" x="3613150" y="6483350"/>
          <p14:tracePt t="13412" x="3575050" y="6515100"/>
          <p14:tracePt t="13412" x="3536950" y="6546850"/>
          <p14:tracePt t="13429" x="3498850" y="6559550"/>
          <p14:tracePt t="13429" x="3460750" y="6578600"/>
          <p14:tracePt t="13446" x="3416300" y="6584950"/>
          <p14:tracePt t="13446" x="3371850" y="6584950"/>
          <p14:tracePt t="13462" x="3327400" y="6584950"/>
          <p14:tracePt t="13462" x="3232150" y="6553200"/>
          <p14:tracePt t="13480" x="3187700" y="6534150"/>
          <p14:tracePt t="13480" x="3143250" y="6496050"/>
          <p14:tracePt t="13496" x="3098800" y="6451600"/>
          <p14:tracePt t="13496" x="3060700" y="6407150"/>
          <p14:tracePt t="13496" x="3022600" y="6356350"/>
          <p14:tracePt t="13516" x="2997200" y="6305550"/>
          <p14:tracePt t="13516" x="2971800" y="6254750"/>
          <p14:tracePt t="13531" x="2952750" y="6197600"/>
          <p14:tracePt t="13531" x="2940050" y="6146800"/>
          <p14:tracePt t="13546" x="2933700" y="6096000"/>
          <p14:tracePt t="13546" x="2940050" y="6045200"/>
          <p14:tracePt t="13563" x="2946400" y="5994400"/>
          <p14:tracePt t="13563" x="2965450" y="5943600"/>
          <p14:tracePt t="13580" x="2990850" y="5905500"/>
          <p14:tracePt t="13580" x="3060700" y="5842000"/>
          <p14:tracePt t="13597" x="3105150" y="5822950"/>
          <p14:tracePt t="13597" x="3155950" y="5810250"/>
          <p14:tracePt t="13614" x="3219450" y="5803900"/>
          <p14:tracePt t="13614" x="3282950" y="5803900"/>
          <p14:tracePt t="13630" x="3352800" y="5810250"/>
          <p14:tracePt t="13630" x="3416300" y="5829300"/>
          <p14:tracePt t="13630" x="3486150" y="5848350"/>
          <p14:tracePt t="13649" x="3549650" y="5867400"/>
          <p14:tracePt t="13661" x="3606800" y="5892800"/>
          <p14:tracePt t="13661" x="3702050" y="5956300"/>
          <p14:tracePt t="13681" x="3740150" y="5994400"/>
          <p14:tracePt t="13681" x="3771900" y="6032500"/>
          <p14:tracePt t="13697" x="3797300" y="6070600"/>
          <p14:tracePt t="13697" x="3816350" y="6115050"/>
          <p14:tracePt t="13713" x="3835400" y="6153150"/>
          <p14:tracePt t="13713" x="3841750" y="6203950"/>
          <p14:tracePt t="13730" x="3848100" y="6248400"/>
          <p14:tracePt t="13730" x="3848100" y="6292850"/>
          <p14:tracePt t="13730" x="3841750" y="6330950"/>
          <p14:tracePt t="13749" x="3829050" y="6375400"/>
          <p14:tracePt t="13762" x="3816350" y="6419850"/>
          <p14:tracePt t="13762" x="3778250" y="6508750"/>
          <p14:tracePt t="13780" x="3759200" y="6540500"/>
          <p14:tracePt t="13780" x="3721100" y="6572250"/>
          <p14:tracePt t="13797" x="3689350" y="6591300"/>
          <p14:tracePt t="13797" x="3651250" y="6610350"/>
          <p14:tracePt t="13814" x="3619500" y="6629400"/>
          <p14:tracePt t="13858" x="3435350" y="6667500"/>
          <p14:tracePt t="13861" x="3397250" y="6673850"/>
          <p14:tracePt t="13879" x="3371850" y="6667500"/>
          <p14:tracePt t="13896" x="3340100" y="6648450"/>
          <p14:tracePt t="13913" x="3321050" y="6629400"/>
          <p14:tracePt t="13929" x="3295650" y="6610350"/>
          <p14:tracePt t="13946" x="3270250" y="6584950"/>
          <p14:tracePt t="13946" x="3251200" y="6559550"/>
          <p14:tracePt t="13965" x="3238500" y="6540500"/>
          <p14:tracePt t="13981" x="3238500" y="6515100"/>
          <p14:tracePt t="13997" x="3244850" y="6483350"/>
          <p14:tracePt t="14017" x="3257550" y="6464300"/>
          <p14:tracePt t="14040" x="3257550" y="6438900"/>
          <p14:tracePt t="14068" x="3263900" y="6407150"/>
          <p14:tracePt t="14092" x="3270250" y="6381750"/>
          <p14:tracePt t="14108" x="3282950" y="6356350"/>
          <p14:tracePt t="14128" x="3295650" y="6337300"/>
          <p14:tracePt t="14153" x="3302000" y="6330950"/>
          <p14:tracePt t="14161" x="3302000" y="6324600"/>
          <p14:tracePt t="14168" x="3308350" y="6318250"/>
          <p14:tracePt t="14185" x="3308350" y="6311900"/>
          <p14:tracePt t="14185" x="3314700" y="6305550"/>
          <p14:tracePt t="14198" x="3314700" y="6299200"/>
          <p14:tracePt t="14213" x="3314700" y="6292850"/>
          <p14:tracePt t="14230" x="3321050" y="6286500"/>
          <p14:tracePt t="14230" x="3321050" y="6280150"/>
          <p14:tracePt t="14249" x="3327400" y="6273800"/>
          <p14:tracePt t="14249" x="3327400" y="6267450"/>
          <p14:tracePt t="14266" x="3333750" y="6261100"/>
          <p14:tracePt t="14281" x="3340100" y="6254750"/>
          <p14:tracePt t="14297" x="3346450" y="6248400"/>
          <p14:tracePt t="14314" x="3352800" y="6242050"/>
          <p14:tracePt t="14330" x="3359150" y="6235700"/>
          <p14:tracePt t="14330" x="3359150" y="6229350"/>
          <p14:tracePt t="14349" x="3365500" y="6223000"/>
          <p14:tracePt t="14349" x="3371850" y="6216650"/>
          <p14:tracePt t="14366" x="3378200" y="6210300"/>
          <p14:tracePt t="14380" x="3378200" y="6203950"/>
          <p14:tracePt t="14397" x="3378200" y="6197600"/>
          <p14:tracePt t="14425" x="3384550" y="6191250"/>
          <p14:tracePt t="14436" x="3384550" y="6184900"/>
          <p14:tracePt t="14447" x="3390900" y="6184900"/>
          <p14:tracePt t="14464" x="3397250" y="6172200"/>
          <p14:tracePt t="14481" x="3403600" y="6165850"/>
          <p14:tracePt t="14481" x="3409950" y="6165850"/>
          <p14:tracePt t="14500" x="3409950" y="6159500"/>
          <p14:tracePt t="14500" x="3416300" y="6153150"/>
          <p14:tracePt t="14518" x="3422650" y="6140450"/>
          <p14:tracePt t="14531" x="3429000" y="6134100"/>
          <p14:tracePt t="14531" x="3435350" y="6121400"/>
          <p14:tracePt t="14550" x="3441700" y="6115050"/>
          <p14:tracePt t="14565" x="3448050" y="6108700"/>
          <p14:tracePt t="14565" x="3454400" y="6102350"/>
          <p14:tracePt t="14583" x="3460750" y="6096000"/>
          <p14:tracePt t="14583" x="3467100" y="6096000"/>
          <p14:tracePt t="14600" x="3473450" y="6096000"/>
          <p14:tracePt t="14600" x="3479800" y="6096000"/>
          <p14:tracePt t="14618" x="3486150" y="6089650"/>
          <p14:tracePt t="14618" x="3492500" y="6089650"/>
          <p14:tracePt t="14634" x="3498850" y="6089650"/>
          <p14:tracePt t="14648" x="3505200" y="6083300"/>
          <p14:tracePt t="14665" x="3517900" y="6076950"/>
          <p14:tracePt t="14682" x="3524250" y="6070600"/>
          <p14:tracePt t="14700" x="3530600" y="6070600"/>
          <p14:tracePt t="14700" x="3536950" y="6070600"/>
          <p14:tracePt t="14718" x="3543300" y="6070600"/>
          <p14:tracePt t="14732" x="3549650" y="6070600"/>
          <p14:tracePt t="14748" x="3543300" y="6070600"/>
          <p14:tracePt t="14813" x="3536950" y="6070600"/>
          <p14:tracePt t="14829" x="3530600" y="6070600"/>
          <p14:tracePt t="14845" x="3530600" y="6076950"/>
          <p14:tracePt t="14864" x="3530600" y="6089650"/>
          <p14:tracePt t="14889" x="3530600" y="6096000"/>
          <p14:tracePt t="14905" x="3536950" y="6096000"/>
          <p14:tracePt t="14917" x="3536950" y="6102350"/>
          <p14:tracePt t="14932" x="3543300" y="6102350"/>
          <p14:tracePt t="14957" x="3549650" y="6115050"/>
          <p14:tracePt t="15000" x="3549650" y="6121400"/>
          <p14:tracePt t="15097" x="3556000" y="6121400"/>
          <p14:tracePt t="15121" x="3562350" y="6121400"/>
          <p14:tracePt t="15145" x="3562350" y="6127750"/>
          <p14:tracePt t="15165" x="3562350" y="6134100"/>
          <p14:tracePt t="15189" x="3562350" y="6140450"/>
          <p14:tracePt t="15205" x="3562350" y="6146800"/>
          <p14:tracePt t="15216" x="3556000" y="6140450"/>
          <p14:tracePt t="15265" x="3556000" y="6134100"/>
          <p14:tracePt t="15270" x="3562350" y="6127750"/>
          <p14:tracePt t="15284" x="3556000" y="6115050"/>
          <p14:tracePt t="15301" x="3556000" y="6108700"/>
          <p14:tracePt t="15317" x="3549650" y="6096000"/>
          <p14:tracePt t="15334" x="3549650" y="6089650"/>
          <p14:tracePt t="15351" x="3543300" y="6083300"/>
          <p14:tracePt t="15377" x="3543300" y="6089650"/>
          <p14:tracePt t="15389" x="3536950" y="6089650"/>
          <p14:tracePt t="15421" x="3536950" y="6096000"/>
          <p14:tracePt t="15457" x="3543300" y="6102350"/>
          <p14:tracePt t="15489" x="3549650" y="6096000"/>
          <p14:tracePt t="15509" x="3556000" y="6096000"/>
          <p14:tracePt t="15541" x="3562350" y="6089650"/>
          <p14:tracePt t="15565" x="3568700" y="6083300"/>
          <p14:tracePt t="15584" x="3568700" y="6076950"/>
          <p14:tracePt t="15609" x="3568700" y="6070600"/>
          <p14:tracePt t="15637" x="3568700" y="6076950"/>
          <p14:tracePt t="15669" x="3568700" y="6083300"/>
          <p14:tracePt t="15697" x="3562350" y="6089650"/>
          <p14:tracePt t="15721" x="3562350" y="6096000"/>
          <p14:tracePt t="15737" x="3556000" y="6102350"/>
          <p14:tracePt t="15749" x="3549650" y="6102350"/>
          <p14:tracePt t="15765" x="3549650" y="6108700"/>
          <p14:tracePt t="15789" x="3543300" y="6115050"/>
          <p14:tracePt t="15805" x="3536950" y="6121400"/>
          <p14:tracePt t="15841" x="3536950" y="6127750"/>
          <p14:tracePt t="15868" x="3530600" y="6134100"/>
          <p14:tracePt t="15893" x="3530600" y="6140450"/>
          <p14:tracePt t="15929" x="3524250" y="6146800"/>
          <p14:tracePt t="15953" x="3524250" y="6153150"/>
          <p14:tracePt t="15961" x="3517900" y="6153150"/>
          <p14:tracePt t="15985" x="3511550" y="6146800"/>
          <p14:tracePt t="16012" x="3517900" y="6140450"/>
          <p14:tracePt t="16028" x="3517900" y="6134100"/>
          <p14:tracePt t="16045" x="3517900" y="6127750"/>
          <p14:tracePt t="16097" x="3524250" y="6121400"/>
          <p14:tracePt t="16117" x="3530600" y="6121400"/>
          <p14:tracePt t="16133" x="3536950" y="6115050"/>
          <p14:tracePt t="16149" x="3549650" y="6115050"/>
          <p14:tracePt t="16165" x="3556000" y="6108700"/>
          <p14:tracePt t="16177" x="3562350" y="6108700"/>
          <p14:tracePt t="16193" x="3568700" y="6102350"/>
          <p14:tracePt t="16209" x="3581400" y="6108700"/>
          <p14:tracePt t="16226" x="3587750" y="6108700"/>
          <p14:tracePt t="16237" x="3594100" y="6102350"/>
          <p14:tracePt t="16254" x="3606800" y="6102350"/>
          <p14:tracePt t="16270" x="3613150" y="6102350"/>
          <p14:tracePt t="16288" x="3619500" y="6102350"/>
          <p14:tracePt t="16304" x="3625850" y="6102350"/>
          <p14:tracePt t="16321" x="3632200" y="6096000"/>
          <p14:tracePt t="16321" x="3638550" y="6089650"/>
          <p14:tracePt t="16340" x="3638550" y="6083300"/>
          <p14:tracePt t="16358" x="3638550" y="6076950"/>
          <p14:tracePt t="16371" x="3638550" y="6083300"/>
          <p14:tracePt t="16389" x="3638550" y="6089650"/>
          <p14:tracePt t="16406" x="3632200" y="6096000"/>
          <p14:tracePt t="16421" x="3625850" y="6102350"/>
          <p14:tracePt t="16438" x="3619500" y="6102350"/>
          <p14:tracePt t="16455" x="3613150" y="6102350"/>
          <p14:tracePt t="16471" x="3613150" y="6096000"/>
          <p14:tracePt t="16488" x="3619500" y="6083300"/>
          <p14:tracePt t="16517" x="3619500" y="6070600"/>
        </p14:tracePtLst>
      </p14:laserTraceLst>
    </p:ext>
  </p:extLs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title"/>
          </p:nvPr>
        </p:nvSpPr>
        <p:spPr>
          <a:xfrm>
            <a:off x="685800" y="381000"/>
            <a:ext cx="7772400" cy="685800"/>
          </a:xfrm>
        </p:spPr>
        <p:txBody>
          <a:bodyPr>
            <a:normAutofit/>
          </a:bodyPr>
          <a:lstStyle/>
          <a:p>
            <a:r>
              <a:rPr lang="ja-JP" altLang="en-US" dirty="0" smtClean="0"/>
              <a:t>双子葉植物と単子葉植物の根</a:t>
            </a:r>
            <a:endParaRPr lang="ja-JP" altLang="en-US" dirty="0"/>
          </a:p>
        </p:txBody>
      </p:sp>
      <p:sp>
        <p:nvSpPr>
          <p:cNvPr id="76803" name="Oval 3"/>
          <p:cNvSpPr>
            <a:spLocks noChangeArrowheads="1"/>
          </p:cNvSpPr>
          <p:nvPr/>
        </p:nvSpPr>
        <p:spPr bwMode="auto">
          <a:xfrm>
            <a:off x="4800600" y="1219200"/>
            <a:ext cx="3598863" cy="3598863"/>
          </a:xfrm>
          <a:prstGeom prst="ellipse">
            <a:avLst/>
          </a:prstGeom>
          <a:noFill/>
          <a:ln w="38100">
            <a:solidFill>
              <a:schemeClr val="tx1"/>
            </a:solidFill>
            <a:round/>
            <a:headEnd/>
            <a:tailEnd/>
          </a:ln>
          <a:effectLst/>
        </p:spPr>
        <p:txBody>
          <a:bodyPr wrap="none" anchor="ctr"/>
          <a:lstStyle/>
          <a:p>
            <a:endParaRPr lang="ja-JP" altLang="en-US"/>
          </a:p>
        </p:txBody>
      </p:sp>
      <p:sp>
        <p:nvSpPr>
          <p:cNvPr id="76804" name="Oval 4"/>
          <p:cNvSpPr>
            <a:spLocks noChangeArrowheads="1"/>
          </p:cNvSpPr>
          <p:nvPr/>
        </p:nvSpPr>
        <p:spPr bwMode="auto">
          <a:xfrm>
            <a:off x="5359400" y="1739900"/>
            <a:ext cx="2519363" cy="2519363"/>
          </a:xfrm>
          <a:prstGeom prst="ellipse">
            <a:avLst/>
          </a:prstGeom>
          <a:noFill/>
          <a:ln w="38100">
            <a:solidFill>
              <a:schemeClr val="tx1"/>
            </a:solidFill>
            <a:prstDash val="sysDot"/>
            <a:round/>
            <a:headEnd/>
            <a:tailEnd/>
          </a:ln>
          <a:effectLst/>
        </p:spPr>
        <p:txBody>
          <a:bodyPr wrap="none" anchor="ctr"/>
          <a:lstStyle/>
          <a:p>
            <a:endParaRPr lang="ja-JP" altLang="en-US"/>
          </a:p>
        </p:txBody>
      </p:sp>
      <p:sp>
        <p:nvSpPr>
          <p:cNvPr id="76806" name="Oval 6"/>
          <p:cNvSpPr>
            <a:spLocks noChangeArrowheads="1"/>
          </p:cNvSpPr>
          <p:nvPr/>
        </p:nvSpPr>
        <p:spPr bwMode="auto">
          <a:xfrm>
            <a:off x="6375400" y="1803400"/>
            <a:ext cx="457200" cy="685800"/>
          </a:xfrm>
          <a:prstGeom prst="ellipse">
            <a:avLst/>
          </a:prstGeom>
          <a:solidFill>
            <a:srgbClr val="993300"/>
          </a:solidFill>
          <a:ln w="38100">
            <a:solidFill>
              <a:srgbClr val="993300"/>
            </a:solidFill>
            <a:round/>
            <a:headEnd/>
            <a:tailEnd/>
          </a:ln>
          <a:effectLst/>
        </p:spPr>
        <p:txBody>
          <a:bodyPr wrap="none" anchor="ctr"/>
          <a:lstStyle/>
          <a:p>
            <a:endParaRPr lang="ja-JP" altLang="en-US"/>
          </a:p>
        </p:txBody>
      </p:sp>
      <p:sp>
        <p:nvSpPr>
          <p:cNvPr id="76807" name="Oval 7"/>
          <p:cNvSpPr>
            <a:spLocks noChangeArrowheads="1"/>
          </p:cNvSpPr>
          <p:nvPr/>
        </p:nvSpPr>
        <p:spPr bwMode="auto">
          <a:xfrm rot="-3319197">
            <a:off x="6934200" y="3200400"/>
            <a:ext cx="457200" cy="685800"/>
          </a:xfrm>
          <a:prstGeom prst="ellipse">
            <a:avLst/>
          </a:prstGeom>
          <a:solidFill>
            <a:srgbClr val="00CCFF"/>
          </a:solidFill>
          <a:ln w="38100">
            <a:solidFill>
              <a:srgbClr val="00CCFF"/>
            </a:solidFill>
            <a:round/>
            <a:headEnd/>
            <a:tailEnd/>
          </a:ln>
          <a:effectLst/>
        </p:spPr>
        <p:txBody>
          <a:bodyPr wrap="none" anchor="ctr"/>
          <a:lstStyle/>
          <a:p>
            <a:endParaRPr lang="ja-JP" altLang="en-US"/>
          </a:p>
        </p:txBody>
      </p:sp>
      <p:sp>
        <p:nvSpPr>
          <p:cNvPr id="76808" name="Oval 8"/>
          <p:cNvSpPr>
            <a:spLocks noChangeArrowheads="1"/>
          </p:cNvSpPr>
          <p:nvPr/>
        </p:nvSpPr>
        <p:spPr bwMode="auto">
          <a:xfrm rot="-5291363">
            <a:off x="7200900" y="2628900"/>
            <a:ext cx="457200" cy="685800"/>
          </a:xfrm>
          <a:prstGeom prst="ellipse">
            <a:avLst/>
          </a:prstGeom>
          <a:solidFill>
            <a:srgbClr val="993300"/>
          </a:solidFill>
          <a:ln w="38100">
            <a:solidFill>
              <a:srgbClr val="993300"/>
            </a:solidFill>
            <a:round/>
            <a:headEnd/>
            <a:tailEnd/>
          </a:ln>
          <a:effectLst/>
        </p:spPr>
        <p:txBody>
          <a:bodyPr wrap="none" anchor="ctr"/>
          <a:lstStyle/>
          <a:p>
            <a:endParaRPr lang="ja-JP" altLang="en-US"/>
          </a:p>
        </p:txBody>
      </p:sp>
      <p:sp>
        <p:nvSpPr>
          <p:cNvPr id="76809" name="Oval 9"/>
          <p:cNvSpPr>
            <a:spLocks noChangeArrowheads="1"/>
          </p:cNvSpPr>
          <p:nvPr/>
        </p:nvSpPr>
        <p:spPr bwMode="auto">
          <a:xfrm rot="2819571">
            <a:off x="6972300" y="2019300"/>
            <a:ext cx="457200" cy="685800"/>
          </a:xfrm>
          <a:prstGeom prst="ellipse">
            <a:avLst/>
          </a:prstGeom>
          <a:solidFill>
            <a:srgbClr val="00CCFF"/>
          </a:solidFill>
          <a:ln w="38100">
            <a:solidFill>
              <a:srgbClr val="00CCFF"/>
            </a:solidFill>
            <a:round/>
            <a:headEnd/>
            <a:tailEnd/>
          </a:ln>
          <a:effectLst/>
        </p:spPr>
        <p:txBody>
          <a:bodyPr wrap="none" anchor="ctr"/>
          <a:lstStyle/>
          <a:p>
            <a:endParaRPr lang="ja-JP" altLang="en-US"/>
          </a:p>
        </p:txBody>
      </p:sp>
      <p:sp>
        <p:nvSpPr>
          <p:cNvPr id="76810" name="Oval 10"/>
          <p:cNvSpPr>
            <a:spLocks noChangeArrowheads="1"/>
          </p:cNvSpPr>
          <p:nvPr/>
        </p:nvSpPr>
        <p:spPr bwMode="auto">
          <a:xfrm rot="2819571">
            <a:off x="5778500" y="3187700"/>
            <a:ext cx="457200" cy="685800"/>
          </a:xfrm>
          <a:prstGeom prst="ellipse">
            <a:avLst/>
          </a:prstGeom>
          <a:solidFill>
            <a:srgbClr val="00CCFF"/>
          </a:solidFill>
          <a:ln w="38100">
            <a:solidFill>
              <a:srgbClr val="00CCFF"/>
            </a:solidFill>
            <a:round/>
            <a:headEnd/>
            <a:tailEnd/>
          </a:ln>
          <a:effectLst/>
        </p:spPr>
        <p:txBody>
          <a:bodyPr wrap="none" anchor="ctr"/>
          <a:lstStyle/>
          <a:p>
            <a:endParaRPr lang="ja-JP" altLang="en-US"/>
          </a:p>
        </p:txBody>
      </p:sp>
      <p:sp>
        <p:nvSpPr>
          <p:cNvPr id="76811" name="Oval 11"/>
          <p:cNvSpPr>
            <a:spLocks noChangeArrowheads="1"/>
          </p:cNvSpPr>
          <p:nvPr/>
        </p:nvSpPr>
        <p:spPr bwMode="auto">
          <a:xfrm rot="-5291363">
            <a:off x="5524500" y="2628900"/>
            <a:ext cx="457200" cy="685800"/>
          </a:xfrm>
          <a:prstGeom prst="ellipse">
            <a:avLst/>
          </a:prstGeom>
          <a:solidFill>
            <a:srgbClr val="993300"/>
          </a:solidFill>
          <a:ln w="38100">
            <a:solidFill>
              <a:srgbClr val="993300"/>
            </a:solidFill>
            <a:round/>
            <a:headEnd/>
            <a:tailEnd/>
          </a:ln>
          <a:effectLst/>
        </p:spPr>
        <p:txBody>
          <a:bodyPr wrap="none" anchor="ctr"/>
          <a:lstStyle/>
          <a:p>
            <a:endParaRPr lang="ja-JP" altLang="en-US"/>
          </a:p>
        </p:txBody>
      </p:sp>
      <p:sp>
        <p:nvSpPr>
          <p:cNvPr id="76812" name="Oval 12"/>
          <p:cNvSpPr>
            <a:spLocks noChangeArrowheads="1"/>
          </p:cNvSpPr>
          <p:nvPr/>
        </p:nvSpPr>
        <p:spPr bwMode="auto">
          <a:xfrm>
            <a:off x="6362700" y="3429000"/>
            <a:ext cx="457200" cy="685800"/>
          </a:xfrm>
          <a:prstGeom prst="ellipse">
            <a:avLst/>
          </a:prstGeom>
          <a:solidFill>
            <a:srgbClr val="993300"/>
          </a:solidFill>
          <a:ln w="38100">
            <a:solidFill>
              <a:srgbClr val="993300"/>
            </a:solidFill>
            <a:round/>
            <a:headEnd/>
            <a:tailEnd/>
          </a:ln>
          <a:effectLst/>
        </p:spPr>
        <p:txBody>
          <a:bodyPr wrap="none" anchor="ctr"/>
          <a:lstStyle/>
          <a:p>
            <a:endParaRPr lang="ja-JP" altLang="en-US"/>
          </a:p>
        </p:txBody>
      </p:sp>
      <p:sp>
        <p:nvSpPr>
          <p:cNvPr id="76813" name="Oval 13"/>
          <p:cNvSpPr>
            <a:spLocks noChangeArrowheads="1"/>
          </p:cNvSpPr>
          <p:nvPr/>
        </p:nvSpPr>
        <p:spPr bwMode="auto">
          <a:xfrm rot="-3319197">
            <a:off x="5765800" y="2044700"/>
            <a:ext cx="457200" cy="685800"/>
          </a:xfrm>
          <a:prstGeom prst="ellipse">
            <a:avLst/>
          </a:prstGeom>
          <a:solidFill>
            <a:srgbClr val="00CCFF"/>
          </a:solidFill>
          <a:ln w="38100">
            <a:solidFill>
              <a:srgbClr val="00CCFF"/>
            </a:solidFill>
            <a:round/>
            <a:headEnd/>
            <a:tailEnd/>
          </a:ln>
          <a:effectLst/>
        </p:spPr>
        <p:txBody>
          <a:bodyPr wrap="none" anchor="ctr"/>
          <a:lstStyle/>
          <a:p>
            <a:endParaRPr lang="ja-JP" altLang="en-US"/>
          </a:p>
        </p:txBody>
      </p:sp>
      <p:sp>
        <p:nvSpPr>
          <p:cNvPr id="76814" name="Oval 14"/>
          <p:cNvSpPr>
            <a:spLocks noChangeArrowheads="1"/>
          </p:cNvSpPr>
          <p:nvPr/>
        </p:nvSpPr>
        <p:spPr bwMode="auto">
          <a:xfrm>
            <a:off x="609600" y="1219200"/>
            <a:ext cx="3598863" cy="3598863"/>
          </a:xfrm>
          <a:prstGeom prst="ellipse">
            <a:avLst/>
          </a:prstGeom>
          <a:noFill/>
          <a:ln w="38100">
            <a:solidFill>
              <a:schemeClr val="tx1"/>
            </a:solidFill>
            <a:round/>
            <a:headEnd/>
            <a:tailEnd/>
          </a:ln>
          <a:effectLst/>
        </p:spPr>
        <p:txBody>
          <a:bodyPr wrap="none" anchor="ctr"/>
          <a:lstStyle/>
          <a:p>
            <a:endParaRPr lang="ja-JP" altLang="en-US"/>
          </a:p>
        </p:txBody>
      </p:sp>
      <p:sp>
        <p:nvSpPr>
          <p:cNvPr id="76815" name="Oval 15"/>
          <p:cNvSpPr>
            <a:spLocks noChangeArrowheads="1"/>
          </p:cNvSpPr>
          <p:nvPr/>
        </p:nvSpPr>
        <p:spPr bwMode="auto">
          <a:xfrm>
            <a:off x="1168400" y="1739900"/>
            <a:ext cx="2519363" cy="2519363"/>
          </a:xfrm>
          <a:prstGeom prst="ellipse">
            <a:avLst/>
          </a:prstGeom>
          <a:noFill/>
          <a:ln w="38100">
            <a:solidFill>
              <a:schemeClr val="tx1"/>
            </a:solidFill>
            <a:prstDash val="sysDot"/>
            <a:round/>
            <a:headEnd/>
            <a:tailEnd/>
          </a:ln>
          <a:effectLst/>
        </p:spPr>
        <p:txBody>
          <a:bodyPr wrap="none" anchor="ctr"/>
          <a:lstStyle/>
          <a:p>
            <a:endParaRPr lang="ja-JP" altLang="en-US"/>
          </a:p>
        </p:txBody>
      </p:sp>
      <p:sp>
        <p:nvSpPr>
          <p:cNvPr id="76816" name="AutoShape 16"/>
          <p:cNvSpPr>
            <a:spLocks noChangeArrowheads="1"/>
          </p:cNvSpPr>
          <p:nvPr/>
        </p:nvSpPr>
        <p:spPr bwMode="auto">
          <a:xfrm>
            <a:off x="1422400" y="1955800"/>
            <a:ext cx="1981200" cy="1905000"/>
          </a:xfrm>
          <a:prstGeom prst="star5">
            <a:avLst/>
          </a:prstGeom>
          <a:solidFill>
            <a:srgbClr val="00CCFF"/>
          </a:solidFill>
          <a:ln w="9525">
            <a:solidFill>
              <a:srgbClr val="00CCFF"/>
            </a:solidFill>
            <a:miter lim="800000"/>
            <a:headEnd/>
            <a:tailEnd/>
          </a:ln>
          <a:effectLst/>
        </p:spPr>
        <p:txBody>
          <a:bodyPr wrap="none" anchor="ctr"/>
          <a:lstStyle/>
          <a:p>
            <a:endParaRPr lang="ja-JP" altLang="en-US"/>
          </a:p>
        </p:txBody>
      </p:sp>
      <p:sp>
        <p:nvSpPr>
          <p:cNvPr id="76817" name="Oval 17"/>
          <p:cNvSpPr>
            <a:spLocks noChangeArrowheads="1"/>
          </p:cNvSpPr>
          <p:nvPr/>
        </p:nvSpPr>
        <p:spPr bwMode="auto">
          <a:xfrm rot="-2282977">
            <a:off x="1676400" y="1981200"/>
            <a:ext cx="457200" cy="685800"/>
          </a:xfrm>
          <a:prstGeom prst="ellipse">
            <a:avLst/>
          </a:prstGeom>
          <a:solidFill>
            <a:srgbClr val="993300"/>
          </a:solidFill>
          <a:ln w="38100">
            <a:solidFill>
              <a:srgbClr val="993300"/>
            </a:solidFill>
            <a:round/>
            <a:headEnd/>
            <a:tailEnd/>
          </a:ln>
          <a:effectLst/>
        </p:spPr>
        <p:txBody>
          <a:bodyPr wrap="none" anchor="ctr"/>
          <a:lstStyle/>
          <a:p>
            <a:endParaRPr lang="ja-JP" altLang="en-US"/>
          </a:p>
        </p:txBody>
      </p:sp>
      <p:sp>
        <p:nvSpPr>
          <p:cNvPr id="76818" name="Oval 18"/>
          <p:cNvSpPr>
            <a:spLocks noChangeArrowheads="1"/>
          </p:cNvSpPr>
          <p:nvPr/>
        </p:nvSpPr>
        <p:spPr bwMode="auto">
          <a:xfrm rot="2282977" flipH="1">
            <a:off x="2667000" y="1981200"/>
            <a:ext cx="457200" cy="685800"/>
          </a:xfrm>
          <a:prstGeom prst="ellipse">
            <a:avLst/>
          </a:prstGeom>
          <a:solidFill>
            <a:srgbClr val="993300"/>
          </a:solidFill>
          <a:ln w="38100">
            <a:solidFill>
              <a:srgbClr val="993300"/>
            </a:solidFill>
            <a:round/>
            <a:headEnd/>
            <a:tailEnd/>
          </a:ln>
          <a:effectLst/>
        </p:spPr>
        <p:txBody>
          <a:bodyPr wrap="none" anchor="ctr"/>
          <a:lstStyle/>
          <a:p>
            <a:endParaRPr lang="ja-JP" altLang="en-US"/>
          </a:p>
        </p:txBody>
      </p:sp>
      <p:sp>
        <p:nvSpPr>
          <p:cNvPr id="76819" name="Oval 19"/>
          <p:cNvSpPr>
            <a:spLocks noChangeArrowheads="1"/>
          </p:cNvSpPr>
          <p:nvPr/>
        </p:nvSpPr>
        <p:spPr bwMode="auto">
          <a:xfrm>
            <a:off x="2209800" y="3505200"/>
            <a:ext cx="457200" cy="685800"/>
          </a:xfrm>
          <a:prstGeom prst="ellipse">
            <a:avLst/>
          </a:prstGeom>
          <a:solidFill>
            <a:srgbClr val="993300"/>
          </a:solidFill>
          <a:ln w="38100">
            <a:solidFill>
              <a:srgbClr val="993300"/>
            </a:solidFill>
            <a:round/>
            <a:headEnd/>
            <a:tailEnd/>
          </a:ln>
          <a:effectLst/>
        </p:spPr>
        <p:txBody>
          <a:bodyPr wrap="none" anchor="ctr"/>
          <a:lstStyle/>
          <a:p>
            <a:endParaRPr lang="ja-JP" altLang="en-US"/>
          </a:p>
        </p:txBody>
      </p:sp>
      <p:sp>
        <p:nvSpPr>
          <p:cNvPr id="76820" name="Oval 20"/>
          <p:cNvSpPr>
            <a:spLocks noChangeArrowheads="1"/>
          </p:cNvSpPr>
          <p:nvPr/>
        </p:nvSpPr>
        <p:spPr bwMode="auto">
          <a:xfrm rot="-3444954">
            <a:off x="3009900" y="3009900"/>
            <a:ext cx="457200" cy="685800"/>
          </a:xfrm>
          <a:prstGeom prst="ellipse">
            <a:avLst/>
          </a:prstGeom>
          <a:solidFill>
            <a:srgbClr val="993300"/>
          </a:solidFill>
          <a:ln w="38100">
            <a:solidFill>
              <a:srgbClr val="993300"/>
            </a:solidFill>
            <a:round/>
            <a:headEnd/>
            <a:tailEnd/>
          </a:ln>
          <a:effectLst/>
        </p:spPr>
        <p:txBody>
          <a:bodyPr wrap="none" anchor="ctr"/>
          <a:lstStyle/>
          <a:p>
            <a:endParaRPr lang="ja-JP" altLang="en-US"/>
          </a:p>
        </p:txBody>
      </p:sp>
      <p:sp>
        <p:nvSpPr>
          <p:cNvPr id="76821" name="Oval 21"/>
          <p:cNvSpPr>
            <a:spLocks noChangeArrowheads="1"/>
          </p:cNvSpPr>
          <p:nvPr/>
        </p:nvSpPr>
        <p:spPr bwMode="auto">
          <a:xfrm rot="3074112">
            <a:off x="1409700" y="3009900"/>
            <a:ext cx="457200" cy="685800"/>
          </a:xfrm>
          <a:prstGeom prst="ellipse">
            <a:avLst/>
          </a:prstGeom>
          <a:solidFill>
            <a:srgbClr val="993300"/>
          </a:solidFill>
          <a:ln w="38100">
            <a:solidFill>
              <a:srgbClr val="993300"/>
            </a:solidFill>
            <a:round/>
            <a:headEnd/>
            <a:tailEnd/>
          </a:ln>
          <a:effectLst/>
        </p:spPr>
        <p:txBody>
          <a:bodyPr wrap="none" anchor="ctr"/>
          <a:lstStyle/>
          <a:p>
            <a:endParaRPr lang="ja-JP" altLang="en-US"/>
          </a:p>
        </p:txBody>
      </p:sp>
      <p:sp>
        <p:nvSpPr>
          <p:cNvPr id="76822" name="Text Box 22"/>
          <p:cNvSpPr txBox="1">
            <a:spLocks noChangeArrowheads="1"/>
          </p:cNvSpPr>
          <p:nvPr/>
        </p:nvSpPr>
        <p:spPr bwMode="auto">
          <a:xfrm>
            <a:off x="685800" y="4114800"/>
            <a:ext cx="793750" cy="457200"/>
          </a:xfrm>
          <a:prstGeom prst="rect">
            <a:avLst/>
          </a:prstGeom>
          <a:noFill/>
          <a:ln w="9525">
            <a:noFill/>
            <a:miter lim="800000"/>
            <a:headEnd/>
            <a:tailEnd/>
          </a:ln>
          <a:effectLst/>
        </p:spPr>
        <p:txBody>
          <a:bodyPr wrap="none">
            <a:spAutoFit/>
          </a:bodyPr>
          <a:lstStyle/>
          <a:p>
            <a:pPr algn="ctr"/>
            <a:r>
              <a:rPr lang="ja-JP" altLang="en-US"/>
              <a:t>木部</a:t>
            </a:r>
          </a:p>
        </p:txBody>
      </p:sp>
      <p:sp>
        <p:nvSpPr>
          <p:cNvPr id="76823" name="Line 23"/>
          <p:cNvSpPr>
            <a:spLocks noChangeShapeType="1"/>
          </p:cNvSpPr>
          <p:nvPr/>
        </p:nvSpPr>
        <p:spPr bwMode="auto">
          <a:xfrm flipV="1">
            <a:off x="1371600" y="3581400"/>
            <a:ext cx="685800" cy="609600"/>
          </a:xfrm>
          <a:prstGeom prst="line">
            <a:avLst/>
          </a:prstGeom>
          <a:noFill/>
          <a:ln w="38100">
            <a:solidFill>
              <a:schemeClr val="tx1"/>
            </a:solidFill>
            <a:round/>
            <a:headEnd/>
            <a:tailEnd/>
          </a:ln>
          <a:effectLst/>
        </p:spPr>
        <p:txBody>
          <a:bodyPr wrap="none" anchor="ctr"/>
          <a:lstStyle/>
          <a:p>
            <a:endParaRPr lang="ja-JP" altLang="en-US"/>
          </a:p>
        </p:txBody>
      </p:sp>
      <p:sp>
        <p:nvSpPr>
          <p:cNvPr id="76824" name="Text Box 24"/>
          <p:cNvSpPr txBox="1">
            <a:spLocks noChangeArrowheads="1"/>
          </p:cNvSpPr>
          <p:nvPr/>
        </p:nvSpPr>
        <p:spPr bwMode="auto">
          <a:xfrm>
            <a:off x="4572000" y="4191000"/>
            <a:ext cx="793750" cy="457200"/>
          </a:xfrm>
          <a:prstGeom prst="rect">
            <a:avLst/>
          </a:prstGeom>
          <a:noFill/>
          <a:ln w="9525">
            <a:noFill/>
            <a:miter lim="800000"/>
            <a:headEnd/>
            <a:tailEnd/>
          </a:ln>
          <a:effectLst/>
        </p:spPr>
        <p:txBody>
          <a:bodyPr wrap="none">
            <a:spAutoFit/>
          </a:bodyPr>
          <a:lstStyle/>
          <a:p>
            <a:pPr algn="ctr"/>
            <a:r>
              <a:rPr lang="ja-JP" altLang="en-US"/>
              <a:t>木部</a:t>
            </a:r>
          </a:p>
        </p:txBody>
      </p:sp>
      <p:sp>
        <p:nvSpPr>
          <p:cNvPr id="76825" name="Line 25"/>
          <p:cNvSpPr>
            <a:spLocks noChangeShapeType="1"/>
          </p:cNvSpPr>
          <p:nvPr/>
        </p:nvSpPr>
        <p:spPr bwMode="auto">
          <a:xfrm flipV="1">
            <a:off x="5257800" y="3657600"/>
            <a:ext cx="685800" cy="609600"/>
          </a:xfrm>
          <a:prstGeom prst="line">
            <a:avLst/>
          </a:prstGeom>
          <a:noFill/>
          <a:ln w="38100">
            <a:solidFill>
              <a:schemeClr val="tx1"/>
            </a:solidFill>
            <a:round/>
            <a:headEnd/>
            <a:tailEnd/>
          </a:ln>
          <a:effectLst/>
        </p:spPr>
        <p:txBody>
          <a:bodyPr wrap="none" anchor="ctr"/>
          <a:lstStyle/>
          <a:p>
            <a:endParaRPr lang="ja-JP" altLang="en-US"/>
          </a:p>
        </p:txBody>
      </p:sp>
      <p:sp>
        <p:nvSpPr>
          <p:cNvPr id="76826" name="Text Box 26"/>
          <p:cNvSpPr txBox="1">
            <a:spLocks noChangeArrowheads="1"/>
          </p:cNvSpPr>
          <p:nvPr/>
        </p:nvSpPr>
        <p:spPr bwMode="auto">
          <a:xfrm>
            <a:off x="457200" y="1066800"/>
            <a:ext cx="793750" cy="457200"/>
          </a:xfrm>
          <a:prstGeom prst="rect">
            <a:avLst/>
          </a:prstGeom>
          <a:noFill/>
          <a:ln w="9525">
            <a:noFill/>
            <a:miter lim="800000"/>
            <a:headEnd/>
            <a:tailEnd/>
          </a:ln>
          <a:effectLst/>
        </p:spPr>
        <p:txBody>
          <a:bodyPr wrap="none">
            <a:spAutoFit/>
          </a:bodyPr>
          <a:lstStyle/>
          <a:p>
            <a:pPr algn="ctr"/>
            <a:r>
              <a:rPr lang="ja-JP" altLang="en-US"/>
              <a:t>師部</a:t>
            </a:r>
          </a:p>
        </p:txBody>
      </p:sp>
      <p:sp>
        <p:nvSpPr>
          <p:cNvPr id="76827" name="Line 27"/>
          <p:cNvSpPr>
            <a:spLocks noChangeShapeType="1"/>
          </p:cNvSpPr>
          <p:nvPr/>
        </p:nvSpPr>
        <p:spPr bwMode="auto">
          <a:xfrm>
            <a:off x="990600" y="1524000"/>
            <a:ext cx="838200" cy="609600"/>
          </a:xfrm>
          <a:prstGeom prst="line">
            <a:avLst/>
          </a:prstGeom>
          <a:noFill/>
          <a:ln w="38100">
            <a:solidFill>
              <a:schemeClr val="tx1"/>
            </a:solidFill>
            <a:round/>
            <a:headEnd/>
            <a:tailEnd/>
          </a:ln>
          <a:effectLst/>
        </p:spPr>
        <p:txBody>
          <a:bodyPr wrap="none" anchor="ctr"/>
          <a:lstStyle/>
          <a:p>
            <a:endParaRPr lang="ja-JP" altLang="en-US"/>
          </a:p>
        </p:txBody>
      </p:sp>
      <p:sp>
        <p:nvSpPr>
          <p:cNvPr id="76828" name="Text Box 28"/>
          <p:cNvSpPr txBox="1">
            <a:spLocks noChangeArrowheads="1"/>
          </p:cNvSpPr>
          <p:nvPr/>
        </p:nvSpPr>
        <p:spPr bwMode="auto">
          <a:xfrm>
            <a:off x="4191000" y="1524000"/>
            <a:ext cx="793750" cy="457200"/>
          </a:xfrm>
          <a:prstGeom prst="rect">
            <a:avLst/>
          </a:prstGeom>
          <a:noFill/>
          <a:ln w="9525">
            <a:noFill/>
            <a:miter lim="800000"/>
            <a:headEnd/>
            <a:tailEnd/>
          </a:ln>
          <a:effectLst/>
        </p:spPr>
        <p:txBody>
          <a:bodyPr wrap="none">
            <a:spAutoFit/>
          </a:bodyPr>
          <a:lstStyle/>
          <a:p>
            <a:pPr algn="ctr"/>
            <a:r>
              <a:rPr lang="ja-JP" altLang="en-US"/>
              <a:t>師部</a:t>
            </a:r>
          </a:p>
        </p:txBody>
      </p:sp>
      <p:sp>
        <p:nvSpPr>
          <p:cNvPr id="76829" name="Line 29"/>
          <p:cNvSpPr>
            <a:spLocks noChangeShapeType="1"/>
          </p:cNvSpPr>
          <p:nvPr/>
        </p:nvSpPr>
        <p:spPr bwMode="auto">
          <a:xfrm>
            <a:off x="4724400" y="1981200"/>
            <a:ext cx="990600" cy="990600"/>
          </a:xfrm>
          <a:prstGeom prst="line">
            <a:avLst/>
          </a:prstGeom>
          <a:noFill/>
          <a:ln w="38100">
            <a:solidFill>
              <a:schemeClr val="tx1"/>
            </a:solidFill>
            <a:round/>
            <a:headEnd/>
            <a:tailEnd/>
          </a:ln>
          <a:effectLst/>
        </p:spPr>
        <p:txBody>
          <a:bodyPr wrap="none" anchor="ctr"/>
          <a:lstStyle/>
          <a:p>
            <a:endParaRPr lang="ja-JP" altLang="en-US"/>
          </a:p>
        </p:txBody>
      </p:sp>
      <p:sp>
        <p:nvSpPr>
          <p:cNvPr id="76830" name="Text Box 30"/>
          <p:cNvSpPr txBox="1">
            <a:spLocks noChangeArrowheads="1"/>
          </p:cNvSpPr>
          <p:nvPr/>
        </p:nvSpPr>
        <p:spPr bwMode="auto">
          <a:xfrm>
            <a:off x="8153400" y="1143000"/>
            <a:ext cx="793750" cy="457200"/>
          </a:xfrm>
          <a:prstGeom prst="rect">
            <a:avLst/>
          </a:prstGeom>
          <a:noFill/>
          <a:ln w="9525">
            <a:noFill/>
            <a:miter lim="800000"/>
            <a:headEnd/>
            <a:tailEnd/>
          </a:ln>
          <a:effectLst/>
        </p:spPr>
        <p:txBody>
          <a:bodyPr wrap="none">
            <a:spAutoFit/>
          </a:bodyPr>
          <a:lstStyle/>
          <a:p>
            <a:pPr algn="ctr"/>
            <a:r>
              <a:rPr lang="ja-JP" altLang="en-US"/>
              <a:t>内皮</a:t>
            </a:r>
          </a:p>
        </p:txBody>
      </p:sp>
      <p:sp>
        <p:nvSpPr>
          <p:cNvPr id="76831" name="Line 31"/>
          <p:cNvSpPr>
            <a:spLocks noChangeShapeType="1"/>
          </p:cNvSpPr>
          <p:nvPr/>
        </p:nvSpPr>
        <p:spPr bwMode="auto">
          <a:xfrm flipH="1">
            <a:off x="7391400" y="1524000"/>
            <a:ext cx="1066800" cy="533400"/>
          </a:xfrm>
          <a:prstGeom prst="line">
            <a:avLst/>
          </a:prstGeom>
          <a:noFill/>
          <a:ln w="38100">
            <a:solidFill>
              <a:schemeClr val="tx1"/>
            </a:solidFill>
            <a:round/>
            <a:headEnd/>
            <a:tailEnd/>
          </a:ln>
          <a:effectLst/>
        </p:spPr>
        <p:txBody>
          <a:bodyPr wrap="none" anchor="ctr"/>
          <a:lstStyle/>
          <a:p>
            <a:endParaRPr lang="ja-JP" altLang="en-US"/>
          </a:p>
        </p:txBody>
      </p:sp>
      <p:sp>
        <p:nvSpPr>
          <p:cNvPr id="76832" name="Text Box 32"/>
          <p:cNvSpPr txBox="1">
            <a:spLocks noChangeArrowheads="1"/>
          </p:cNvSpPr>
          <p:nvPr/>
        </p:nvSpPr>
        <p:spPr bwMode="auto">
          <a:xfrm>
            <a:off x="3962400" y="1143000"/>
            <a:ext cx="793750" cy="457200"/>
          </a:xfrm>
          <a:prstGeom prst="rect">
            <a:avLst/>
          </a:prstGeom>
          <a:noFill/>
          <a:ln w="9525">
            <a:noFill/>
            <a:miter lim="800000"/>
            <a:headEnd/>
            <a:tailEnd/>
          </a:ln>
          <a:effectLst/>
        </p:spPr>
        <p:txBody>
          <a:bodyPr wrap="none">
            <a:spAutoFit/>
          </a:bodyPr>
          <a:lstStyle/>
          <a:p>
            <a:pPr algn="ctr"/>
            <a:r>
              <a:rPr lang="ja-JP" altLang="en-US"/>
              <a:t>内皮</a:t>
            </a:r>
          </a:p>
        </p:txBody>
      </p:sp>
      <p:sp>
        <p:nvSpPr>
          <p:cNvPr id="76833" name="Line 33"/>
          <p:cNvSpPr>
            <a:spLocks noChangeShapeType="1"/>
          </p:cNvSpPr>
          <p:nvPr/>
        </p:nvSpPr>
        <p:spPr bwMode="auto">
          <a:xfrm flipH="1">
            <a:off x="3200400" y="1524000"/>
            <a:ext cx="1066800" cy="533400"/>
          </a:xfrm>
          <a:prstGeom prst="line">
            <a:avLst/>
          </a:prstGeom>
          <a:noFill/>
          <a:ln w="38100">
            <a:solidFill>
              <a:schemeClr val="tx1"/>
            </a:solidFill>
            <a:round/>
            <a:headEnd/>
            <a:tailEnd/>
          </a:ln>
          <a:effectLst/>
        </p:spPr>
        <p:txBody>
          <a:bodyPr wrap="none" anchor="ctr"/>
          <a:lstStyle/>
          <a:p>
            <a:endParaRPr lang="ja-JP" altLang="en-US"/>
          </a:p>
        </p:txBody>
      </p:sp>
      <p:sp>
        <p:nvSpPr>
          <p:cNvPr id="76834" name="Text Box 34"/>
          <p:cNvSpPr txBox="1">
            <a:spLocks noChangeArrowheads="1"/>
          </p:cNvSpPr>
          <p:nvPr/>
        </p:nvSpPr>
        <p:spPr bwMode="auto">
          <a:xfrm>
            <a:off x="2343028" y="5562600"/>
            <a:ext cx="4095994" cy="461665"/>
          </a:xfrm>
          <a:prstGeom prst="rect">
            <a:avLst/>
          </a:prstGeom>
          <a:noFill/>
          <a:ln w="9525">
            <a:noFill/>
            <a:miter lim="800000"/>
            <a:headEnd/>
            <a:tailEnd/>
          </a:ln>
          <a:effectLst/>
        </p:spPr>
        <p:txBody>
          <a:bodyPr wrap="none">
            <a:spAutoFit/>
          </a:bodyPr>
          <a:lstStyle/>
          <a:p>
            <a:pPr algn="ctr"/>
            <a:r>
              <a:rPr lang="ja-JP" altLang="en-US" dirty="0" smtClean="0"/>
              <a:t>根の師部</a:t>
            </a:r>
            <a:r>
              <a:rPr lang="ja-JP" altLang="en-US" dirty="0"/>
              <a:t>と木部は交互に並ぶ</a:t>
            </a:r>
          </a:p>
        </p:txBody>
      </p:sp>
      <p:sp>
        <p:nvSpPr>
          <p:cNvPr id="76835" name="Text Box 35"/>
          <p:cNvSpPr txBox="1">
            <a:spLocks noChangeArrowheads="1"/>
          </p:cNvSpPr>
          <p:nvPr/>
        </p:nvSpPr>
        <p:spPr bwMode="auto">
          <a:xfrm>
            <a:off x="1447800" y="4953000"/>
            <a:ext cx="1708150" cy="457200"/>
          </a:xfrm>
          <a:prstGeom prst="rect">
            <a:avLst/>
          </a:prstGeom>
          <a:noFill/>
          <a:ln w="9525">
            <a:noFill/>
            <a:miter lim="800000"/>
            <a:headEnd/>
            <a:tailEnd/>
          </a:ln>
          <a:effectLst/>
        </p:spPr>
        <p:txBody>
          <a:bodyPr wrap="none">
            <a:spAutoFit/>
          </a:bodyPr>
          <a:lstStyle/>
          <a:p>
            <a:pPr algn="ctr"/>
            <a:r>
              <a:rPr lang="ja-JP" altLang="en-US"/>
              <a:t>双子葉植物</a:t>
            </a:r>
          </a:p>
        </p:txBody>
      </p:sp>
      <p:sp>
        <p:nvSpPr>
          <p:cNvPr id="76836" name="Text Box 36"/>
          <p:cNvSpPr txBox="1">
            <a:spLocks noChangeArrowheads="1"/>
          </p:cNvSpPr>
          <p:nvPr/>
        </p:nvSpPr>
        <p:spPr bwMode="auto">
          <a:xfrm>
            <a:off x="5715000" y="4953000"/>
            <a:ext cx="1708150" cy="457200"/>
          </a:xfrm>
          <a:prstGeom prst="rect">
            <a:avLst/>
          </a:prstGeom>
          <a:noFill/>
          <a:ln w="9525">
            <a:noFill/>
            <a:miter lim="800000"/>
            <a:headEnd/>
            <a:tailEnd/>
          </a:ln>
          <a:effectLst/>
        </p:spPr>
        <p:txBody>
          <a:bodyPr wrap="none">
            <a:spAutoFit/>
          </a:bodyPr>
          <a:lstStyle/>
          <a:p>
            <a:pPr algn="ctr"/>
            <a:r>
              <a:rPr lang="ja-JP" altLang="en-US"/>
              <a:t>単子葉植物</a:t>
            </a:r>
          </a:p>
        </p:txBody>
      </p:sp>
      <p:pic>
        <p:nvPicPr>
          <p:cNvPr id="2" name="オーディオ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521700" y="6235700"/>
            <a:ext cx="406400" cy="4064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70142"/>
    </mc:Choice>
    <mc:Fallback>
      <p:transition spd="slow" advTm="7014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extLst>
    <p:ext uri="{3A86A75C-4F4B-4683-9AE1-C65F6400EC91}">
      <p14:laserTraceLst xmlns:p14="http://schemas.microsoft.com/office/powerpoint/2010/main">
        <p14:tracePtLst>
          <p14:tracePt t="1780" x="3060700" y="1314450"/>
          <p14:tracePt t="2497" x="3048000" y="1320800"/>
          <p14:tracePt t="2505" x="3035300" y="1327150"/>
          <p14:tracePt t="2513" x="3028950" y="1333500"/>
          <p14:tracePt t="2513" x="3016250" y="1339850"/>
          <p14:tracePt t="2530" x="3009900" y="1346200"/>
          <p14:tracePt t="2546" x="3016250" y="1339850"/>
          <p14:tracePt t="2562" x="3022600" y="1339850"/>
          <p14:tracePt t="2562" x="3048000" y="1346200"/>
          <p14:tracePt t="2582" x="3060700" y="1352550"/>
          <p14:tracePt t="2582" x="3067050" y="1352550"/>
          <p14:tracePt t="2598" x="3079750" y="1358900"/>
          <p14:tracePt t="2598" x="3092450" y="1358900"/>
          <p14:tracePt t="2614" x="3105150" y="1358900"/>
          <p14:tracePt t="2614" x="3124200" y="1365250"/>
          <p14:tracePt t="2631" x="3149600" y="1365250"/>
          <p14:tracePt t="2631" x="3213100" y="1352550"/>
          <p14:tracePt t="2648" x="3257550" y="1339850"/>
          <p14:tracePt t="2648" x="3308350" y="1333500"/>
          <p14:tracePt t="2664" x="3365500" y="1327150"/>
          <p14:tracePt t="2664" x="3429000" y="1314450"/>
          <p14:tracePt t="2681" x="3498850" y="1301750"/>
          <p14:tracePt t="2681" x="3568700" y="1295400"/>
          <p14:tracePt t="2697" x="3638550" y="1289050"/>
          <p14:tracePt t="2697" x="3778250" y="1270000"/>
          <p14:tracePt t="2714" x="3835400" y="1270000"/>
          <p14:tracePt t="2714" x="3892550" y="1257300"/>
          <p14:tracePt t="2730" x="3949700" y="1244600"/>
          <p14:tracePt t="2730" x="3994150" y="1244600"/>
          <p14:tracePt t="2747" x="4038600" y="1231900"/>
          <p14:tracePt t="2747" x="4070350" y="1225550"/>
          <p14:tracePt t="2765" x="4127500" y="1206500"/>
          <p14:tracePt t="2765" x="4146550" y="1200150"/>
          <p14:tracePt t="2781" x="4165600" y="1200150"/>
          <p14:tracePt t="2781" x="4178300" y="1200150"/>
          <p14:tracePt t="2797" x="4184650" y="1200150"/>
          <p14:tracePt t="2797" x="4184650" y="1206500"/>
          <p14:tracePt t="2814" x="4184650" y="1212850"/>
          <p14:tracePt t="2814" x="4184650" y="1219200"/>
          <p14:tracePt t="2814" x="4178300" y="1225550"/>
          <p14:tracePt t="2833" x="4165600" y="1231900"/>
          <p14:tracePt t="2845" x="4159250" y="1238250"/>
          <p14:tracePt t="2845" x="4133850" y="1244600"/>
          <p14:tracePt t="2865" x="4127500" y="1250950"/>
          <p14:tracePt t="2865" x="4121150" y="1250950"/>
          <p14:tracePt t="2881" x="4114800" y="1250950"/>
          <p14:tracePt t="2881" x="4108450" y="1250950"/>
          <p14:tracePt t="2897" x="4108450" y="1244600"/>
          <p14:tracePt t="2916" x="4108450" y="1238250"/>
          <p14:tracePt t="2929" x="4121150" y="1238250"/>
          <p14:tracePt t="2929" x="4146550" y="1225550"/>
          <p14:tracePt t="2948" x="4165600" y="1212850"/>
          <p14:tracePt t="2948" x="4184650" y="1206500"/>
          <p14:tracePt t="2965" x="4203700" y="1200150"/>
          <p14:tracePt t="2965" x="4235450" y="1193800"/>
          <p14:tracePt t="2981" x="4260850" y="1187450"/>
          <p14:tracePt t="2981" x="4298950" y="1181100"/>
          <p14:tracePt t="2981" x="4337050" y="1174750"/>
          <p14:tracePt t="3000" x="4375150" y="1174750"/>
          <p14:tracePt t="3000" x="4419600" y="1174750"/>
          <p14:tracePt t="3014" x="4470400" y="1174750"/>
          <p14:tracePt t="3014" x="4521200" y="1174750"/>
          <p14:tracePt t="3031" x="4578350" y="1181100"/>
          <p14:tracePt t="3031" x="4635500" y="1187450"/>
          <p14:tracePt t="3048" x="4699000" y="1187450"/>
          <p14:tracePt t="3048" x="4838700" y="1206500"/>
          <p14:tracePt t="3065" x="4914900" y="1206500"/>
          <p14:tracePt t="3065" x="4991100" y="1219200"/>
          <p14:tracePt t="3082" x="5067300" y="1225550"/>
          <p14:tracePt t="3082" x="5149850" y="1225550"/>
          <p14:tracePt t="3098" x="5226050" y="1231900"/>
          <p14:tracePt t="3098" x="5302250" y="1231900"/>
          <p14:tracePt t="3115" x="5372100" y="1238250"/>
          <p14:tracePt t="3115" x="5441950" y="1238250"/>
          <p14:tracePt t="3133" x="5568950" y="1238250"/>
          <p14:tracePt t="3133" x="5626100" y="1238250"/>
          <p14:tracePt t="3149" x="5676900" y="1231900"/>
          <p14:tracePt t="3149" x="5721350" y="1231900"/>
          <p14:tracePt t="3165" x="5765800" y="1225550"/>
          <p14:tracePt t="3165" x="5810250" y="1219200"/>
          <p14:tracePt t="3182" x="5854700" y="1212850"/>
          <p14:tracePt t="3182" x="5892800" y="1206500"/>
          <p14:tracePt t="3182" x="5937250" y="1200150"/>
          <p14:tracePt t="3201" x="5981700" y="1193800"/>
          <p14:tracePt t="3213" x="6026150" y="1187450"/>
          <p14:tracePt t="3213" x="6108700" y="1181100"/>
          <p14:tracePt t="3233" x="6153150" y="1174750"/>
          <p14:tracePt t="3233" x="6191250" y="1174750"/>
          <p14:tracePt t="3248" x="6229350" y="1174750"/>
          <p14:tracePt t="3248" x="6261100" y="1174750"/>
          <p14:tracePt t="3266" x="6292850" y="1174750"/>
          <p14:tracePt t="3266" x="6318250" y="1174750"/>
          <p14:tracePt t="3282" x="6343650" y="1181100"/>
          <p14:tracePt t="3282" x="6362700" y="1181100"/>
          <p14:tracePt t="3282" x="6381750" y="1187450"/>
          <p14:tracePt t="3302" x="6394450" y="1187450"/>
          <p14:tracePt t="3302" x="6407150" y="1193800"/>
          <p14:tracePt t="3316" x="6419850" y="1200150"/>
          <p14:tracePt t="3316" x="6426200" y="1200150"/>
          <p14:tracePt t="3333" x="6432550" y="1206500"/>
          <p14:tracePt t="3333" x="6432550" y="1212850"/>
          <p14:tracePt t="3349" x="6432550" y="1219200"/>
          <p14:tracePt t="3349" x="6432550" y="1225550"/>
          <p14:tracePt t="3366" x="6426200" y="1231900"/>
          <p14:tracePt t="3366" x="6426200" y="1238250"/>
          <p14:tracePt t="3382" x="6419850" y="1244600"/>
          <p14:tracePt t="3382" x="6413500" y="1244600"/>
          <p14:tracePt t="3400" x="6407150" y="1250950"/>
          <p14:tracePt t="3400" x="6394450" y="1250950"/>
          <p14:tracePt t="3416" x="6381750" y="1257300"/>
          <p14:tracePt t="3416" x="6362700" y="1263650"/>
          <p14:tracePt t="3433" x="6343650" y="1270000"/>
          <p14:tracePt t="3433" x="6330950" y="1270000"/>
          <p14:tracePt t="3450" x="6311900" y="1276350"/>
          <p14:tracePt t="3450" x="6299200" y="1276350"/>
          <p14:tracePt t="3466" x="6280150" y="1282700"/>
          <p14:tracePt t="3466" x="6267450" y="1282700"/>
          <p14:tracePt t="3466" x="6248400" y="1289050"/>
          <p14:tracePt t="3486" x="6229350" y="1289050"/>
          <p14:tracePt t="3498" x="6210300" y="1289050"/>
          <p14:tracePt t="3498" x="6178550" y="1295400"/>
          <p14:tracePt t="3517" x="6165850" y="1301750"/>
          <p14:tracePt t="3517" x="6146800" y="1301750"/>
          <p14:tracePt t="3534" x="6134100" y="1301750"/>
          <p14:tracePt t="3534" x="6121400" y="1308100"/>
          <p14:tracePt t="3550" x="6102350" y="1314450"/>
          <p14:tracePt t="3550" x="6083300" y="1320800"/>
          <p14:tracePt t="3550" x="6057900" y="1333500"/>
          <p14:tracePt t="3569" x="6026150" y="1346200"/>
          <p14:tracePt t="3581" x="5994400" y="1365250"/>
          <p14:tracePt t="3581" x="5899150" y="1416050"/>
          <p14:tracePt t="3601" x="5842000" y="1454150"/>
          <p14:tracePt t="3601" x="5778500" y="1498600"/>
          <p14:tracePt t="3617" x="5708650" y="1543050"/>
          <p14:tracePt t="3617" x="5632450" y="1593850"/>
          <p14:tracePt t="3633" x="5543550" y="1657350"/>
          <p14:tracePt t="3633" x="5454650" y="1727200"/>
          <p14:tracePt t="3633" x="5359400" y="1797050"/>
          <p14:tracePt t="3654" x="5257800" y="1873250"/>
          <p14:tracePt t="3654" x="5156200" y="1962150"/>
          <p14:tracePt t="3667" x="5048250" y="2070100"/>
          <p14:tracePt t="3667" x="4940300" y="2178050"/>
          <p14:tracePt t="3684" x="4832350" y="2298700"/>
          <p14:tracePt t="3684" x="4724400" y="2419350"/>
          <p14:tracePt t="3700" x="4629150" y="2540000"/>
          <p14:tracePt t="3700" x="4533900" y="2660650"/>
          <p14:tracePt t="3718" x="4445000" y="2781300"/>
          <p14:tracePt t="3718" x="4292600" y="2984500"/>
          <p14:tracePt t="3734" x="4229100" y="3067050"/>
          <p14:tracePt t="3734" x="4171950" y="3143250"/>
          <p14:tracePt t="3750" x="4121150" y="3213100"/>
          <p14:tracePt t="3750" x="4076700" y="3276600"/>
          <p14:tracePt t="3767" x="4032250" y="3340100"/>
          <p14:tracePt t="3767" x="3956050" y="3467100"/>
          <p14:tracePt t="3784" x="3917950" y="3530600"/>
          <p14:tracePt t="3784" x="3879850" y="3594100"/>
          <p14:tracePt t="3801" x="3841750" y="3663950"/>
          <p14:tracePt t="3801" x="3803650" y="3727450"/>
          <p14:tracePt t="3817" x="3765550" y="3790950"/>
          <p14:tracePt t="3817" x="3727450" y="3848100"/>
          <p14:tracePt t="3834" x="3689350" y="3898900"/>
          <p14:tracePt t="3834" x="3657600" y="3949700"/>
          <p14:tracePt t="3834" x="3619500" y="3987800"/>
          <p14:tracePt t="3853" x="3581400" y="4025900"/>
          <p14:tracePt t="3866" x="3549650" y="4057650"/>
          <p14:tracePt t="3866" x="3486150" y="4133850"/>
          <p14:tracePt t="3885" x="3448050" y="4165600"/>
          <p14:tracePt t="3885" x="3409950" y="4197350"/>
          <p14:tracePt t="3885" x="3365500" y="4235450"/>
          <p14:tracePt t="3905" x="3327400" y="4267200"/>
          <p14:tracePt t="3916" x="3276600" y="4292600"/>
          <p14:tracePt t="3916" x="3232150" y="4318000"/>
          <p14:tracePt t="3916" x="3181350" y="4330700"/>
          <p14:tracePt t="3937" x="3130550" y="4343400"/>
          <p14:tracePt t="3949" x="3073400" y="4349750"/>
          <p14:tracePt t="3949" x="2946400" y="4337050"/>
          <p14:tracePt t="3968" x="2876550" y="4324350"/>
          <p14:tracePt t="3968" x="2800350" y="4298950"/>
          <p14:tracePt t="3985" x="2730500" y="4260850"/>
          <p14:tracePt t="3985" x="2654300" y="4222750"/>
          <p14:tracePt t="4001" x="2578100" y="4165600"/>
          <p14:tracePt t="4001" x="2508250" y="4095750"/>
          <p14:tracePt t="4001" x="2444750" y="4006850"/>
          <p14:tracePt t="4020" x="2387600" y="3911600"/>
          <p14:tracePt t="4020" x="2336800" y="3803650"/>
          <p14:tracePt t="4035" x="2286000" y="3689350"/>
          <p14:tracePt t="4035" x="2254250" y="3575050"/>
          <p14:tracePt t="4052" x="2222500" y="3460750"/>
          <p14:tracePt t="4052" x="2203450" y="3352800"/>
          <p14:tracePt t="5209" x="7194550" y="4540250"/>
          <p14:tracePt t="5209" x="7162800" y="4552950"/>
          <p14:tracePt t="5222" x="7118350" y="4565650"/>
          <p14:tracePt t="5222" x="7073900" y="4584700"/>
          <p14:tracePt t="5238" x="7023100" y="4597400"/>
          <p14:tracePt t="5238" x="6959600" y="4622800"/>
          <p14:tracePt t="5256" x="6902450" y="4641850"/>
          <p14:tracePt t="5256" x="6838950" y="4660900"/>
          <p14:tracePt t="5273" x="6788150" y="4673600"/>
          <p14:tracePt t="5273" x="6680200" y="4705350"/>
          <p14:tracePt t="5289" x="6635750" y="4724400"/>
          <p14:tracePt t="5289" x="6584950" y="4737100"/>
          <p14:tracePt t="5307" x="6546850" y="4749800"/>
          <p14:tracePt t="5307" x="6502400" y="4762500"/>
          <p14:tracePt t="5322" x="6464300" y="4775200"/>
          <p14:tracePt t="5322" x="6432550" y="4787900"/>
          <p14:tracePt t="5322" x="6400800" y="4800600"/>
          <p14:tracePt t="5341" x="6375400" y="4806950"/>
          <p14:tracePt t="5341" x="6350000" y="4813300"/>
          <p14:tracePt t="5357" x="6330950" y="4819650"/>
          <p14:tracePt t="5357" x="6311900" y="4819650"/>
          <p14:tracePt t="5373" x="6299200" y="4826000"/>
          <p14:tracePt t="5373" x="6286500" y="4826000"/>
          <p14:tracePt t="5390" x="6273800" y="4819650"/>
          <p14:tracePt t="5390" x="6261100" y="4819650"/>
          <p14:tracePt t="5406" x="6254750" y="4819650"/>
          <p14:tracePt t="5406" x="6242050" y="4813300"/>
          <p14:tracePt t="5406" x="6235700" y="4813300"/>
          <p14:tracePt t="5425" x="6229350" y="4806950"/>
          <p14:tracePt t="5441" x="6229350" y="4800600"/>
          <p14:tracePt t="5457" x="6229350" y="4794250"/>
          <p14:tracePt t="5472" x="6235700" y="4781550"/>
          <p14:tracePt t="5489" x="6242050" y="4768850"/>
          <p14:tracePt t="5489" x="6242050" y="4762500"/>
          <p14:tracePt t="5489" x="6248400" y="4756150"/>
          <p14:tracePt t="5509" x="6248400" y="4749800"/>
          <p14:tracePt t="5509" x="6254750" y="4743450"/>
          <p14:tracePt t="5524" x="6254750" y="4737100"/>
          <p14:tracePt t="5539" x="6261100" y="4730750"/>
          <p14:tracePt t="5556" x="6267450" y="4724400"/>
          <p14:tracePt t="5573" x="6273800" y="4724400"/>
          <p14:tracePt t="5573" x="6280150" y="4724400"/>
          <p14:tracePt t="5591" x="6286500" y="4724400"/>
          <p14:tracePt t="5591" x="6292850" y="4724400"/>
          <p14:tracePt t="5608" x="6299200" y="4724400"/>
          <p14:tracePt t="5622" x="6305550" y="4724400"/>
          <p14:tracePt t="5622" x="6324600" y="4724400"/>
          <p14:tracePt t="5643" x="6330950" y="4724400"/>
          <p14:tracePt t="5643" x="6337300" y="4724400"/>
          <p14:tracePt t="5659" x="6343650" y="4724400"/>
          <p14:tracePt t="5659" x="6350000" y="4724400"/>
          <p14:tracePt t="5674" x="6356350" y="4718050"/>
          <p14:tracePt t="5674" x="6362700" y="4718050"/>
          <p14:tracePt t="5691" x="6369050" y="4711700"/>
          <p14:tracePt t="5691" x="6375400" y="4711700"/>
          <p14:tracePt t="5691" x="6381750" y="4705350"/>
          <p14:tracePt t="5710" x="6381750" y="4699000"/>
          <p14:tracePt t="5722" x="6388100" y="4699000"/>
          <p14:tracePt t="5722" x="6394450" y="4686300"/>
          <p14:tracePt t="5741" x="6400800" y="4679950"/>
          <p14:tracePt t="5741" x="6400800" y="4673600"/>
          <p14:tracePt t="5758" x="6407150" y="4667250"/>
          <p14:tracePt t="5758" x="6407150" y="4660900"/>
          <p14:tracePt t="5774" x="6407150" y="4654550"/>
          <p14:tracePt t="5774" x="6407150" y="4648200"/>
          <p14:tracePt t="5792" x="6407150" y="4641850"/>
          <p14:tracePt t="5806" x="6407150" y="4635500"/>
          <p14:tracePt t="5823" x="6400800" y="4629150"/>
          <p14:tracePt t="5840" x="6400800" y="4622800"/>
          <p14:tracePt t="5861" x="6400800" y="4616450"/>
          <p14:tracePt t="5905" x="6407150" y="4616450"/>
          <p14:tracePt t="5929" x="6413500" y="4616450"/>
          <p14:tracePt t="5941" x="6419850" y="4610100"/>
          <p14:tracePt t="5957" x="6426200" y="4610100"/>
          <p14:tracePt t="5981" x="6432550" y="4610100"/>
          <p14:tracePt t="6001" x="6438900" y="4610100"/>
          <p14:tracePt t="6025" x="6445250" y="4603750"/>
          <p14:tracePt t="6041" x="6451600" y="4597400"/>
          <p14:tracePt t="6057" x="6457950" y="4597400"/>
          <p14:tracePt t="6062" x="6464300" y="4597400"/>
          <p14:tracePt t="6085" x="6477000" y="4591050"/>
          <p14:tracePt t="6100" x="6483350" y="4591050"/>
          <p14:tracePt t="6109" x="6489700" y="4591050"/>
          <p14:tracePt t="6124" x="6496050" y="4584700"/>
          <p14:tracePt t="6124" x="6502400" y="4584700"/>
          <p14:tracePt t="6124" x="6508750" y="4584700"/>
          <p14:tracePt t="6145" x="6515100" y="4578350"/>
          <p14:tracePt t="6161" x="6515100" y="4572000"/>
          <p14:tracePt t="6180" x="6521450" y="4565650"/>
          <p14:tracePt t="6229" x="6527800" y="4565650"/>
          <p14:tracePt t="6257" x="6527800" y="4572000"/>
          <p14:tracePt t="6289" x="6527800" y="4578350"/>
          <p14:tracePt t="6309" x="6534150" y="4584700"/>
          <p14:tracePt t="6377" x="6534150" y="4578350"/>
          <p14:tracePt t="6477" x="6534150" y="4572000"/>
          <p14:tracePt t="6489" x="6540500" y="4565650"/>
          <p14:tracePt t="6512" x="6546850" y="4565650"/>
          <p14:tracePt t="6528" x="6553200" y="4559300"/>
          <p14:tracePt t="6540" x="6559550" y="4559300"/>
          <p14:tracePt t="6597" x="6565900" y="4552950"/>
          <p14:tracePt t="6633" x="6565900" y="4546600"/>
          <p14:tracePt t="6693" x="6565900" y="4540250"/>
          <p14:tracePt t="6717" x="6565900" y="4533900"/>
          <p14:tracePt t="6729" x="6565900" y="4527550"/>
          <p14:tracePt t="6745" x="6559550" y="4521200"/>
          <p14:tracePt t="6753" x="6559550" y="4514850"/>
          <p14:tracePt t="6761" x="6559550" y="4502150"/>
          <p14:tracePt t="6761" x="6559550" y="4495800"/>
          <p14:tracePt t="6778" x="6565900" y="4483100"/>
          <p14:tracePt t="6778" x="6559550" y="4476750"/>
          <p14:tracePt t="6794" x="6559550" y="4464050"/>
          <p14:tracePt t="6794" x="6559550" y="4451350"/>
          <p14:tracePt t="6794" x="6553200" y="4432300"/>
          <p14:tracePt t="6814" x="6546850" y="4419600"/>
          <p14:tracePt t="6826" x="6540500" y="4400550"/>
          <p14:tracePt t="6826" x="6521450" y="4368800"/>
          <p14:tracePt t="6845" x="6502400" y="4343400"/>
          <p14:tracePt t="6845" x="6489700" y="4318000"/>
          <p14:tracePt t="6862" x="6464300" y="4292600"/>
          <p14:tracePt t="6862" x="6445250" y="4267200"/>
          <p14:tracePt t="6878" x="6413500" y="4235450"/>
          <p14:tracePt t="6878" x="6381750" y="4203700"/>
          <p14:tracePt t="6895" x="6343650" y="4165600"/>
          <p14:tracePt t="6895" x="6235700" y="4089400"/>
          <p14:tracePt t="6912" x="6178550" y="4051300"/>
          <p14:tracePt t="6912" x="6102350" y="4013200"/>
          <p14:tracePt t="7369" x="1993900" y="2343150"/>
          <p14:tracePt t="7377" x="1993900" y="2336800"/>
          <p14:tracePt t="7389" x="1981200" y="2324100"/>
          <p14:tracePt t="7405" x="1974850" y="2324100"/>
          <p14:tracePt t="7413" x="1962150" y="2324100"/>
          <p14:tracePt t="7413" x="1955800" y="2324100"/>
          <p14:tracePt t="7430" x="1943100" y="2330450"/>
          <p14:tracePt t="7430" x="1936750" y="2336800"/>
          <p14:tracePt t="7446" x="1924050" y="2343150"/>
          <p14:tracePt t="7446" x="1911350" y="2343150"/>
          <p14:tracePt t="7446" x="1905000" y="2349500"/>
          <p14:tracePt t="7465" x="1892300" y="2355850"/>
          <p14:tracePt t="7478" x="1885950" y="2362200"/>
          <p14:tracePt t="7478" x="1873250" y="2362200"/>
          <p14:tracePt t="7498" x="1860550" y="2362200"/>
          <p14:tracePt t="7512" x="1854200" y="2362200"/>
          <p14:tracePt t="7528" x="1847850" y="2362200"/>
          <p14:tracePt t="7545" x="1847850" y="2355850"/>
          <p14:tracePt t="7569" x="1847850" y="2349500"/>
          <p14:tracePt t="7593" x="1854200" y="2343150"/>
          <p14:tracePt t="7609" x="1860550" y="2343150"/>
          <p14:tracePt t="7625" x="1873250" y="2336800"/>
          <p14:tracePt t="7637" x="1879600" y="2330450"/>
          <p14:tracePt t="7653" x="1885950" y="2330450"/>
          <p14:tracePt t="7669" x="1892300" y="2330450"/>
          <p14:tracePt t="7685" x="1892300" y="2336800"/>
          <p14:tracePt t="7705" x="1892300" y="2343150"/>
          <p14:tracePt t="7721" x="1898650" y="2336800"/>
          <p14:tracePt t="7773" x="1898650" y="2330450"/>
          <p14:tracePt t="7781" x="1911350" y="2324100"/>
          <p14:tracePt t="7781" x="1917700" y="2317750"/>
          <p14:tracePt t="7798" x="1930400" y="2317750"/>
          <p14:tracePt t="7798" x="1943100" y="2311400"/>
          <p14:tracePt t="7815" x="1955800" y="2305050"/>
          <p14:tracePt t="7815" x="1974850" y="2305050"/>
          <p14:tracePt t="7815" x="2000250" y="2298700"/>
          <p14:tracePt t="7834" x="2025650" y="2298700"/>
          <p14:tracePt t="7846" x="2051050" y="2298700"/>
          <p14:tracePt t="7846" x="2082800" y="2298700"/>
          <p14:tracePt t="7866" x="2159000" y="2298700"/>
          <p14:tracePt t="7866" x="2197100" y="2292350"/>
          <p14:tracePt t="7881" x="2241550" y="2292350"/>
          <p14:tracePt t="7881" x="2279650" y="2292350"/>
          <p14:tracePt t="7898" x="2324100" y="2292350"/>
          <p14:tracePt t="7898" x="2368550" y="2286000"/>
          <p14:tracePt t="7915" x="2406650" y="2286000"/>
          <p14:tracePt t="7915" x="2482850" y="2279650"/>
          <p14:tracePt t="7931" x="2514600" y="2279650"/>
          <p14:tracePt t="7931" x="2546350" y="2279650"/>
          <p14:tracePt t="7948" x="2571750" y="2279650"/>
          <p14:tracePt t="7948" x="2597150" y="2279650"/>
          <p14:tracePt t="7965" x="2616200" y="2286000"/>
          <p14:tracePt t="7965" x="2635250" y="2286000"/>
          <p14:tracePt t="7982" x="2647950" y="2292350"/>
          <p14:tracePt t="7982" x="2660650" y="2305050"/>
          <p14:tracePt t="7998" x="2667000" y="2317750"/>
          <p14:tracePt t="7998" x="2667000" y="2324100"/>
          <p14:tracePt t="8015" x="2660650" y="2330450"/>
          <p14:tracePt t="8015" x="2654300" y="2343150"/>
          <p14:tracePt t="8032" x="2647950" y="2349500"/>
          <p14:tracePt t="8032" x="2635250" y="2362200"/>
          <p14:tracePt t="8049" x="2628900" y="2368550"/>
          <p14:tracePt t="8049" x="2622550" y="2368550"/>
          <p14:tracePt t="8066" x="2616200" y="2368550"/>
          <p14:tracePt t="8066" x="2609850" y="2368550"/>
          <p14:tracePt t="8083" x="2603500" y="2368550"/>
          <p14:tracePt t="8097" x="2603500" y="2362200"/>
          <p14:tracePt t="8125" x="2609850" y="2355850"/>
          <p14:tracePt t="8142" x="2616200" y="2349500"/>
          <p14:tracePt t="8166" x="2622550" y="2343150"/>
          <p14:tracePt t="8177" x="2635250" y="2336800"/>
          <p14:tracePt t="8210" x="2641600" y="2330450"/>
          <p14:tracePt t="8225" x="2654300" y="2324100"/>
          <p14:tracePt t="8237" x="2660650" y="2324100"/>
          <p14:tracePt t="8248" x="2667000" y="2317750"/>
          <p14:tracePt t="8248" x="2679700" y="2317750"/>
          <p14:tracePt t="8266" x="2686050" y="2317750"/>
          <p14:tracePt t="8266" x="2705100" y="2317750"/>
          <p14:tracePt t="8283" x="2724150" y="2311400"/>
          <p14:tracePt t="8283" x="2762250" y="2317750"/>
          <p14:tracePt t="8300" x="2787650" y="2317750"/>
          <p14:tracePt t="8300" x="2819400" y="2317750"/>
          <p14:tracePt t="8316" x="2844800" y="2324100"/>
          <p14:tracePt t="8316" x="2876550" y="2330450"/>
          <p14:tracePt t="8333" x="2908300" y="2336800"/>
          <p14:tracePt t="8333" x="2965450" y="2349500"/>
          <p14:tracePt t="8350" x="2990850" y="2362200"/>
          <p14:tracePt t="8350" x="3016250" y="2368550"/>
          <p14:tracePt t="8367" x="3035300" y="2374900"/>
          <p14:tracePt t="8367" x="3054350" y="2387600"/>
          <p14:tracePt t="8383" x="3067050" y="2400300"/>
          <p14:tracePt t="8383" x="3079750" y="2406650"/>
          <p14:tracePt t="8400" x="3086100" y="2419350"/>
          <p14:tracePt t="8400" x="3098800" y="2438400"/>
          <p14:tracePt t="8418" x="3105150" y="2451100"/>
          <p14:tracePt t="8418" x="3105150" y="2457450"/>
          <p14:tracePt t="8434" x="3105150" y="2470150"/>
          <p14:tracePt t="8449" x="3105150" y="2476500"/>
          <p14:tracePt t="8465" x="3098800" y="2482850"/>
          <p14:tracePt t="8482" x="3092450" y="2482850"/>
          <p14:tracePt t="8498" x="3086100" y="2489200"/>
          <p14:tracePt t="8498" x="3073400" y="2495550"/>
          <p14:tracePt t="8518" x="3067050" y="2501900"/>
          <p14:tracePt t="8518" x="3060700" y="2508250"/>
          <p14:tracePt t="8534" x="3060700" y="2514600"/>
          <p14:tracePt t="8534" x="3060700" y="2527300"/>
          <p14:tracePt t="8551" x="3060700" y="2540000"/>
          <p14:tracePt t="8551" x="3067050" y="2559050"/>
          <p14:tracePt t="8567" x="3073400" y="2578100"/>
          <p14:tracePt t="8567" x="3086100" y="2603500"/>
          <p14:tracePt t="8567" x="3092450" y="2628900"/>
          <p14:tracePt t="8586" x="3111500" y="2667000"/>
          <p14:tracePt t="8586" x="3124200" y="2698750"/>
          <p14:tracePt t="8601" x="3136900" y="2730500"/>
          <p14:tracePt t="8601" x="3149600" y="2768600"/>
          <p14:tracePt t="8618" x="3162300" y="2800350"/>
          <p14:tracePt t="8618" x="3175000" y="2832100"/>
          <p14:tracePt t="8634" x="3181350" y="2863850"/>
          <p14:tracePt t="8634" x="3206750" y="2914650"/>
          <p14:tracePt t="8653" x="3213100" y="2933700"/>
          <p14:tracePt t="8653" x="3219450" y="2952750"/>
          <p14:tracePt t="8668" x="3225800" y="2965450"/>
          <p14:tracePt t="8668" x="3232150" y="2978150"/>
          <p14:tracePt t="8684" x="3232150" y="2990850"/>
          <p14:tracePt t="8684" x="3238500" y="2997200"/>
          <p14:tracePt t="8701" x="3238500" y="3003550"/>
          <p14:tracePt t="8701" x="3232150" y="3009900"/>
          <p14:tracePt t="8719" x="3232150" y="3016250"/>
          <p14:tracePt t="8733" x="3225800" y="3016250"/>
          <p14:tracePt t="8750" x="3213100" y="3022600"/>
          <p14:tracePt t="8766" x="3206750" y="3022600"/>
          <p14:tracePt t="8783" x="3200400" y="3028950"/>
          <p14:tracePt t="8800" x="3206750" y="3028950"/>
          <p14:tracePt t="8821" x="3219450" y="3035300"/>
          <p14:tracePt t="8837" x="3219450" y="3041650"/>
          <p14:tracePt t="8850" x="3225800" y="3054350"/>
          <p14:tracePt t="8850" x="3232150" y="3060700"/>
          <p14:tracePt t="8850" x="3238500" y="3073400"/>
          <p14:tracePt t="8871" x="3244850" y="3092450"/>
          <p14:tracePt t="8871" x="3251200" y="3111500"/>
          <p14:tracePt t="8885" x="3257550" y="3130550"/>
          <p14:tracePt t="8885" x="3270250" y="3155950"/>
          <p14:tracePt t="8902" x="3276600" y="3181350"/>
          <p14:tracePt t="8902" x="3282950" y="3206750"/>
          <p14:tracePt t="8919" x="3289300" y="3232150"/>
          <p14:tracePt t="8919" x="3295650" y="3257550"/>
          <p14:tracePt t="8936" x="3302000" y="3282950"/>
          <p14:tracePt t="8936" x="3308350" y="3327400"/>
          <p14:tracePt t="8952" x="3308350" y="3352800"/>
          <p14:tracePt t="8952" x="3314700" y="3371850"/>
          <p14:tracePt t="8968" x="3314700" y="3390900"/>
          <p14:tracePt t="8968" x="3314700" y="3409950"/>
          <p14:tracePt t="8986" x="3308350" y="3422650"/>
          <p14:tracePt t="8986" x="3308350" y="3435350"/>
          <p14:tracePt t="9002" x="3308350" y="3448050"/>
          <p14:tracePt t="9002" x="3302000" y="3467100"/>
          <p14:tracePt t="9019" x="3302000" y="3479800"/>
          <p14:tracePt t="9019" x="3295650" y="3486150"/>
          <p14:tracePt t="9035" x="3295650" y="3492500"/>
          <p14:tracePt t="9035" x="3289300" y="3498850"/>
          <p14:tracePt t="9052" x="3282950" y="3505200"/>
          <p14:tracePt t="9052" x="3282950" y="3511550"/>
          <p14:tracePt t="9070" x="3263900" y="3530600"/>
          <p14:tracePt t="9070" x="3251200" y="3536950"/>
          <p14:tracePt t="9086" x="3238500" y="3543300"/>
          <p14:tracePt t="9086" x="3225800" y="3549650"/>
          <p14:tracePt t="9103" x="3213100" y="3562350"/>
          <p14:tracePt t="9103" x="3194050" y="3568700"/>
          <p14:tracePt t="9120" x="3175000" y="3581400"/>
          <p14:tracePt t="9120" x="3155950" y="3587750"/>
          <p14:tracePt t="9120" x="3130550" y="3600450"/>
          <p14:tracePt t="9139" x="3111500" y="3613150"/>
          <p14:tracePt t="9151" x="3086100" y="3619500"/>
          <p14:tracePt t="9151" x="3028950" y="3638550"/>
          <p14:tracePt t="9170" x="3003550" y="3651250"/>
          <p14:tracePt t="9170" x="2971800" y="3663950"/>
          <p14:tracePt t="9186" x="2940050" y="3676650"/>
          <p14:tracePt t="9186" x="2908300" y="3689350"/>
          <p14:tracePt t="9202" x="2876550" y="3708400"/>
          <p14:tracePt t="9202" x="2838450" y="3727450"/>
          <p14:tracePt t="9202" x="2800350" y="3746500"/>
          <p14:tracePt t="9222" x="2768600" y="3771900"/>
          <p14:tracePt t="9234" x="2730500" y="3790950"/>
          <p14:tracePt t="9234" x="2667000" y="3829050"/>
          <p14:tracePt t="9253" x="2641600" y="3848100"/>
          <p14:tracePt t="9253" x="2616200" y="3860800"/>
          <p14:tracePt t="9270" x="2597150" y="3873500"/>
          <p14:tracePt t="9270" x="2584450" y="3886200"/>
          <p14:tracePt t="9287" x="2571750" y="3892550"/>
          <p14:tracePt t="9287" x="2571750" y="3898900"/>
          <p14:tracePt t="9303" x="2571750" y="3905250"/>
          <p14:tracePt t="9318" x="2584450" y="3905250"/>
          <p14:tracePt t="9318" x="2590800" y="3905250"/>
          <p14:tracePt t="9336" x="2597150" y="3905250"/>
          <p14:tracePt t="9336" x="2609850" y="3905250"/>
          <p14:tracePt t="9353" x="2616200" y="3898900"/>
          <p14:tracePt t="9353" x="2628900" y="3911600"/>
          <p14:tracePt t="9370" x="2628900" y="3917950"/>
          <p14:tracePt t="9385" x="2628900" y="3924300"/>
          <p14:tracePt t="9385" x="2622550" y="3930650"/>
          <p14:tracePt t="9403" x="2616200" y="3937000"/>
          <p14:tracePt t="9403" x="2616200" y="3943350"/>
          <p14:tracePt t="9403" x="2609850" y="3949700"/>
          <p14:tracePt t="9422" x="2603500" y="3949700"/>
          <p14:tracePt t="9435" x="2597150" y="3949700"/>
          <p14:tracePt t="9435" x="2578100" y="3956050"/>
          <p14:tracePt t="9454" x="2571750" y="3956050"/>
          <p14:tracePt t="9454" x="2565400" y="3956050"/>
          <p14:tracePt t="9471" x="2552700" y="3956050"/>
          <p14:tracePt t="9471" x="2540000" y="3956050"/>
          <p14:tracePt t="9487" x="2527300" y="3962400"/>
          <p14:tracePt t="9487" x="2514600" y="3968750"/>
          <p14:tracePt t="9487" x="2501900" y="3975100"/>
          <p14:tracePt t="9507" x="2482850" y="3987800"/>
          <p14:tracePt t="9519" x="2470150" y="4000500"/>
          <p14:tracePt t="9519" x="2432050" y="4025900"/>
          <p14:tracePt t="9538" x="2413000" y="4038600"/>
          <p14:tracePt t="9538" x="2393950" y="4051300"/>
          <p14:tracePt t="9555" x="2381250" y="4070350"/>
          <p14:tracePt t="9555" x="2362200" y="4083050"/>
          <p14:tracePt t="9571" x="2349500" y="4095750"/>
          <p14:tracePt t="9571" x="2336800" y="4114800"/>
          <p14:tracePt t="9571" x="2324100" y="4127500"/>
          <p14:tracePt t="9590" x="2317750" y="4140200"/>
          <p14:tracePt t="9590" x="2305050" y="4152900"/>
          <p14:tracePt t="9604" x="2298700" y="4171950"/>
          <p14:tracePt t="9604" x="2292350" y="4184650"/>
          <p14:tracePt t="9621" x="2286000" y="4197350"/>
          <p14:tracePt t="9621" x="2279650" y="4210050"/>
          <p14:tracePt t="9638" x="2273300" y="4222750"/>
          <p14:tracePt t="9638" x="2266950" y="4235450"/>
          <p14:tracePt t="9638" x="2266950" y="4248150"/>
          <p14:tracePt t="9658" x="2260600" y="4254500"/>
          <p14:tracePt t="9658" x="2260600" y="4260850"/>
          <p14:tracePt t="9671" x="2260600" y="4267200"/>
          <p14:tracePt t="9686" x="2260600" y="4273550"/>
          <p14:tracePt t="9703" x="2266950" y="4279900"/>
          <p14:tracePt t="9719" x="2266950" y="4286250"/>
          <p14:tracePt t="9746" x="2260600" y="4292600"/>
          <p14:tracePt t="9790" x="2254250" y="4286250"/>
          <p14:tracePt t="9829" x="2260600" y="4279900"/>
          <p14:tracePt t="9842" x="2266950" y="4273550"/>
          <p14:tracePt t="9858" x="2273300" y="4267200"/>
          <p14:tracePt t="9874" x="2273300" y="4260850"/>
          <p14:tracePt t="9890" x="2279650" y="4254500"/>
          <p14:tracePt t="9902" x="2273300" y="4248150"/>
          <p14:tracePt t="9934" x="2266950" y="4248150"/>
          <p14:tracePt t="9950" x="2266950" y="4241800"/>
          <p14:tracePt t="9969" x="2266950" y="4235450"/>
          <p14:tracePt t="9986" x="2273300" y="4229100"/>
          <p14:tracePt t="10001" x="2266950" y="4229100"/>
          <p14:tracePt t="10046" x="2260600" y="4235450"/>
          <p14:tracePt t="10062" x="2254250" y="4235450"/>
          <p14:tracePt t="10078" x="2260600" y="4229100"/>
          <p14:tracePt t="10121" x="2254250" y="4222750"/>
          <p14:tracePt t="10190" x="2254250" y="4216400"/>
          <p14:tracePt t="10210" x="2260600" y="4210050"/>
          <p14:tracePt t="10242" x="2260600" y="4203700"/>
          <p14:tracePt t="10250" x="2266950" y="4197350"/>
          <p14:tracePt t="10259" x="2273300" y="4191000"/>
          <p14:tracePt t="10271" x="2279650" y="4184650"/>
          <p14:tracePt t="10288" x="2273300" y="4191000"/>
          <p14:tracePt t="10321" x="2266950" y="4197350"/>
          <p14:tracePt t="10330" x="2260600" y="4203700"/>
          <p14:tracePt t="10338" x="2260600" y="4210050"/>
          <p14:tracePt t="10355" x="2260600" y="4203700"/>
          <p14:tracePt t="10382" x="2266950" y="4197350"/>
          <p14:tracePt t="10398" x="2273300" y="4197350"/>
          <p14:tracePt t="10414" x="2273300" y="4203700"/>
          <p14:tracePt t="10442" x="2273300" y="4210050"/>
          <p14:tracePt t="10481" x="2279650" y="4203700"/>
          <p14:tracePt t="10505" x="2286000" y="4203700"/>
          <p14:tracePt t="10518" x="2292350" y="4203700"/>
          <p14:tracePt t="10534" x="2286000" y="4203700"/>
          <p14:tracePt t="10570" x="2279650" y="4210050"/>
          <p14:tracePt t="10586" x="2273300" y="4203700"/>
          <p14:tracePt t="10602" x="2266950" y="4197350"/>
          <p14:tracePt t="10611" x="2260600" y="4191000"/>
          <p14:tracePt t="10623" x="2254250" y="4184650"/>
          <p14:tracePt t="10623" x="2228850" y="4165600"/>
          <p14:tracePt t="10643" x="2209800" y="4159250"/>
          <p14:tracePt t="10643" x="2190750" y="4146550"/>
          <p14:tracePt t="10659" x="2165350" y="4133850"/>
          <p14:tracePt t="10659" x="2139950" y="4127500"/>
          <p14:tracePt t="10675" x="2114550" y="4121150"/>
          <p14:tracePt t="10675" x="2051050" y="4102100"/>
          <p14:tracePt t="10692" x="2012950" y="4089400"/>
          <p14:tracePt t="10692" x="1981200" y="4083050"/>
          <p14:tracePt t="10709" x="1943100" y="4070350"/>
          <p14:tracePt t="10709" x="1911350" y="4057650"/>
          <p14:tracePt t="10725" x="1873250" y="4051300"/>
          <p14:tracePt t="10725" x="1841500" y="4038600"/>
          <p14:tracePt t="10742" x="1771650" y="4019550"/>
          <p14:tracePt t="10742" x="1739900" y="4006850"/>
          <p14:tracePt t="10760" x="1708150" y="3994150"/>
          <p14:tracePt t="10760" x="1682750" y="3987800"/>
          <p14:tracePt t="10775" x="1657350" y="3975100"/>
          <p14:tracePt t="10775" x="1631950" y="3962400"/>
          <p14:tracePt t="10792" x="1612900" y="3956050"/>
          <p14:tracePt t="10792" x="1593850" y="3943350"/>
          <p14:tracePt t="10792" x="1581150" y="3937000"/>
          <p14:tracePt t="10810" x="1568450" y="3937000"/>
          <p14:tracePt t="10823" x="1555750" y="3937000"/>
          <p14:tracePt t="10823" x="1555750" y="3930650"/>
          <p14:tracePt t="10843" x="1549400" y="3937000"/>
          <p14:tracePt t="10858" x="1549400" y="3943350"/>
          <p14:tracePt t="10858" x="1555750" y="3949700"/>
          <p14:tracePt t="10875" x="1562100" y="3956050"/>
          <p14:tracePt t="10890" x="1568450" y="3962400"/>
          <p14:tracePt t="10890" x="1568450" y="3968750"/>
          <p14:tracePt t="10910" x="1574800" y="3975100"/>
          <p14:tracePt t="10924" x="1581150" y="3981450"/>
          <p14:tracePt t="10941" x="1587500" y="3987800"/>
          <p14:tracePt t="10957" x="1574800" y="3987800"/>
          <p14:tracePt t="11006" x="1568450" y="3981450"/>
          <p14:tracePt t="11021" x="1562100" y="3981450"/>
          <p14:tracePt t="11038" x="1555750" y="3975100"/>
          <p14:tracePt t="11066" x="1549400" y="3968750"/>
          <p14:tracePt t="11082" x="1543050" y="3956050"/>
          <p14:tracePt t="11098" x="1536700" y="3956050"/>
          <p14:tracePt t="11102" x="1530350" y="3949700"/>
          <p14:tracePt t="11111" x="1524000" y="3943350"/>
          <p14:tracePt t="11111" x="1511300" y="3930650"/>
          <p14:tracePt t="11126" x="1498600" y="3924300"/>
          <p14:tracePt t="11126" x="1479550" y="3911600"/>
          <p14:tracePt t="11143" x="1460500" y="3898900"/>
          <p14:tracePt t="11143" x="1435100" y="3879850"/>
          <p14:tracePt t="11143" x="1416050" y="3860800"/>
          <p14:tracePt t="11162" x="1390650" y="3835400"/>
          <p14:tracePt t="11174" x="1365250" y="3803650"/>
          <p14:tracePt t="11174" x="1339850" y="3778250"/>
          <p14:tracePt t="11174" x="1314450" y="3740150"/>
          <p14:tracePt t="11195" x="1295400" y="3708400"/>
          <p14:tracePt t="11195" x="1270000" y="3670300"/>
          <p14:tracePt t="11211" x="1250950" y="3638550"/>
          <p14:tracePt t="11211" x="1231900" y="3606800"/>
          <p14:tracePt t="11226" x="1212850" y="3575050"/>
          <p14:tracePt t="11226" x="1193800" y="3549650"/>
          <p14:tracePt t="11243" x="1174750" y="3524250"/>
          <p14:tracePt t="11243" x="1162050" y="3498850"/>
          <p14:tracePt t="11243" x="1149350" y="3479800"/>
          <p14:tracePt t="11263" x="1136650" y="3460750"/>
          <p14:tracePt t="11275" x="1136650" y="3448050"/>
          <p14:tracePt t="11275" x="1123950" y="3422650"/>
          <p14:tracePt t="11293" x="1130300" y="3416300"/>
          <p14:tracePt t="11293" x="1130300" y="3409950"/>
          <p14:tracePt t="11310" x="1136650" y="3403600"/>
          <p14:tracePt t="11310" x="1143000" y="3403600"/>
          <p14:tracePt t="11327" x="1149350" y="3397250"/>
          <p14:tracePt t="11327" x="1162050" y="3397250"/>
          <p14:tracePt t="11344" x="1168400" y="3403600"/>
          <p14:tracePt t="11344" x="1174750" y="3403600"/>
          <p14:tracePt t="11361" x="1181100" y="3403600"/>
          <p14:tracePt t="11361" x="1187450" y="3403600"/>
          <p14:tracePt t="11377" x="1181100" y="3397250"/>
          <p14:tracePt t="11410" x="1181100" y="3384550"/>
          <p14:tracePt t="11418" x="1174750" y="3378200"/>
          <p14:tracePt t="11426" x="1168400" y="3365500"/>
          <p14:tracePt t="11426" x="1162050" y="3352800"/>
          <p14:tracePt t="11444" x="1155700" y="3340100"/>
          <p14:tracePt t="11444" x="1143000" y="3321050"/>
          <p14:tracePt t="11444" x="1136650" y="3302000"/>
          <p14:tracePt t="11463" x="1123950" y="3282950"/>
          <p14:tracePt t="11476" x="1117600" y="3263900"/>
          <p14:tracePt t="11476" x="1098550" y="3213100"/>
          <p14:tracePt t="11495" x="1092200" y="3187700"/>
          <p14:tracePt t="11495" x="1085850" y="3162300"/>
          <p14:tracePt t="11511" x="1085850" y="3130550"/>
          <p14:tracePt t="11511" x="1085850" y="3098800"/>
          <p14:tracePt t="11528" x="1079500" y="3067050"/>
          <p14:tracePt t="11528" x="1085850" y="3041650"/>
          <p14:tracePt t="11528" x="1098550" y="3009900"/>
          <p14:tracePt t="11546" x="1104900" y="2984500"/>
          <p14:tracePt t="11559" x="1117600" y="2959100"/>
          <p14:tracePt t="11559" x="1143000" y="2921000"/>
          <p14:tracePt t="11578" x="1162050" y="2901950"/>
          <p14:tracePt t="11578" x="1181100" y="2889250"/>
          <p14:tracePt t="11595" x="1193800" y="2876550"/>
          <p14:tracePt t="11595" x="1206500" y="2870200"/>
          <p14:tracePt t="11612" x="1219200" y="2863850"/>
          <p14:tracePt t="11612" x="1231900" y="2857500"/>
          <p14:tracePt t="11612" x="1244600" y="2851150"/>
          <p14:tracePt t="11630" x="1250950" y="2851150"/>
          <p14:tracePt t="11646" x="1257300" y="2844800"/>
          <p14:tracePt t="11646" x="1257300" y="2838450"/>
          <p14:tracePt t="11662" x="1250950" y="2832100"/>
          <p14:tracePt t="11677" x="1244600" y="2825750"/>
          <p14:tracePt t="11677" x="1244600" y="2813050"/>
          <p14:tracePt t="11695" x="1231900" y="2806700"/>
          <p14:tracePt t="11695" x="1238250" y="2774950"/>
          <p14:tracePt t="11712" x="1238250" y="2768600"/>
          <p14:tracePt t="11712" x="1238250" y="2749550"/>
          <p14:tracePt t="11728" x="1238250" y="2730500"/>
          <p14:tracePt t="11728" x="1244600" y="2705100"/>
          <p14:tracePt t="11745" x="1250950" y="2686050"/>
          <p14:tracePt t="11745" x="1263650" y="2660650"/>
          <p14:tracePt t="11763" x="1289050" y="2609850"/>
          <p14:tracePt t="11763" x="1308100" y="2578100"/>
          <p14:tracePt t="11779" x="1327150" y="2552700"/>
          <p14:tracePt t="11779" x="1346200" y="2527300"/>
          <p14:tracePt t="11796" x="1377950" y="2501900"/>
          <p14:tracePt t="11796" x="1403350" y="2470150"/>
          <p14:tracePt t="11812" x="1435100" y="2451100"/>
          <p14:tracePt t="11812" x="1460500" y="2425700"/>
          <p14:tracePt t="11812" x="1498600" y="2413000"/>
          <p14:tracePt t="11831" x="1524000" y="2393950"/>
          <p14:tracePt t="11843" x="1549400" y="2387600"/>
          <p14:tracePt t="11843" x="1600200" y="2368550"/>
          <p14:tracePt t="11863" x="1619250" y="2368550"/>
          <p14:tracePt t="11863" x="1631950" y="2368550"/>
          <p14:tracePt t="11879" x="1651000" y="2368550"/>
          <p14:tracePt t="11879" x="1657350" y="2368550"/>
          <p14:tracePt t="11896" x="1663700" y="2368550"/>
          <p14:tracePt t="11911" x="1670050" y="2362200"/>
          <p14:tracePt t="11931" x="1670050" y="2355850"/>
          <p14:tracePt t="11944" x="1670050" y="2349500"/>
          <p14:tracePt t="11966" x="1676400" y="2343150"/>
          <p14:tracePt t="11977" x="1682750" y="2336800"/>
          <p14:tracePt t="11977" x="1695450" y="2330450"/>
          <p14:tracePt t="11996" x="1701800" y="2317750"/>
          <p14:tracePt t="11996" x="1727200" y="2292350"/>
          <p14:tracePt t="12012" x="1746250" y="2286000"/>
          <p14:tracePt t="12012" x="1758950" y="2273300"/>
          <p14:tracePt t="12679" x="2749550" y="2184400"/>
          <p14:tracePt t="12703" x="2762250" y="2190750"/>
          <p14:tracePt t="12730" x="2768600" y="2190750"/>
          <p14:tracePt t="12738" x="2774950" y="2197100"/>
          <p14:tracePt t="12747" x="2781300" y="2203450"/>
          <p14:tracePt t="12763" x="2794000" y="2209800"/>
          <p14:tracePt t="12763" x="2813050" y="2216150"/>
          <p14:tracePt t="12782" x="2825750" y="2228850"/>
          <p14:tracePt t="12782" x="2870200" y="2254250"/>
          <p14:tracePt t="12799" x="2889250" y="2273300"/>
          <p14:tracePt t="12799" x="2914650" y="2292350"/>
          <p14:tracePt t="12815" x="2940050" y="2311400"/>
          <p14:tracePt t="12815" x="2965450" y="2324100"/>
          <p14:tracePt t="12832" x="2984500" y="2343150"/>
          <p14:tracePt t="12832" x="3009900" y="2362200"/>
          <p14:tracePt t="12832" x="3028950" y="2387600"/>
          <p14:tracePt t="12851" x="3048000" y="2406650"/>
          <p14:tracePt t="12864" x="3060700" y="2432050"/>
          <p14:tracePt t="12864" x="3086100" y="2482850"/>
          <p14:tracePt t="12883" x="3105150" y="2508250"/>
          <p14:tracePt t="12883" x="3111500" y="2533650"/>
          <p14:tracePt t="12899" x="3124200" y="2559050"/>
          <p14:tracePt t="12899" x="3130550" y="2578100"/>
          <p14:tracePt t="12916" x="3143250" y="2603500"/>
          <p14:tracePt t="12916" x="3149600" y="2622550"/>
          <p14:tracePt t="12932" x="3162300" y="2635250"/>
          <p14:tracePt t="12932" x="3168650" y="2654300"/>
          <p14:tracePt t="12932" x="3175000" y="2660650"/>
          <p14:tracePt t="12951" x="3181350" y="2673350"/>
          <p14:tracePt t="12964" x="3187700" y="2686050"/>
          <p14:tracePt t="12964" x="3200400" y="2705100"/>
          <p14:tracePt t="12983" x="3200400" y="2711450"/>
          <p14:tracePt t="12983" x="3206750" y="2717800"/>
          <p14:tracePt t="12999" x="3206750" y="2730500"/>
          <p14:tracePt t="12999" x="3213100" y="2736850"/>
          <p14:tracePt t="13016" x="3213100" y="2743200"/>
          <p14:tracePt t="13016" x="3219450" y="2755900"/>
          <p14:tracePt t="13033" x="3225800" y="2768600"/>
          <p14:tracePt t="13033" x="3225800" y="2774950"/>
          <p14:tracePt t="13049" x="3232150" y="2781300"/>
          <p14:tracePt t="13049" x="3238500" y="2794000"/>
          <p14:tracePt t="13066" x="3238500" y="2800350"/>
          <p14:tracePt t="13066" x="3238500" y="2813050"/>
          <p14:tracePt t="13083" x="3244850" y="2813050"/>
          <p14:tracePt t="13083" x="3251200" y="2832100"/>
          <p14:tracePt t="13099" x="3251200" y="2838450"/>
          <p14:tracePt t="13099" x="3251200" y="2851150"/>
          <p14:tracePt t="13116" x="3257550" y="2857500"/>
          <p14:tracePt t="13116" x="3257550" y="2863850"/>
          <p14:tracePt t="13133" x="3257550" y="2870200"/>
          <p14:tracePt t="13133" x="3263900" y="2889250"/>
          <p14:tracePt t="13152" x="3263900" y="2895600"/>
          <p14:tracePt t="13152" x="3270250" y="2901950"/>
          <p14:tracePt t="13168" x="3270250" y="2908300"/>
          <p14:tracePt t="13168" x="3276600" y="2908300"/>
          <p14:tracePt t="13184" x="3282950" y="2914650"/>
          <p14:tracePt t="13198" x="3295650" y="2914650"/>
          <p14:tracePt t="13215" x="3295650" y="2921000"/>
          <p14:tracePt t="13215" x="3308350" y="2927350"/>
          <p14:tracePt t="13236" x="3321050" y="2933700"/>
          <p14:tracePt t="13236" x="3327400" y="2940050"/>
          <p14:tracePt t="13251" x="3340100" y="2952750"/>
          <p14:tracePt t="13251" x="3352800" y="2965450"/>
          <p14:tracePt t="13268" x="3359150" y="2984500"/>
          <p14:tracePt t="13268" x="3378200" y="3003550"/>
          <p14:tracePt t="13284" x="3390900" y="3022600"/>
          <p14:tracePt t="13284" x="3403600" y="3048000"/>
          <p14:tracePt t="13284" x="3422650" y="3073400"/>
          <p14:tracePt t="13303" x="3435350" y="3098800"/>
          <p14:tracePt t="13315" x="3448050" y="3124200"/>
          <p14:tracePt t="13315" x="3479800" y="3168650"/>
          <p14:tracePt t="13335" x="3492500" y="3187700"/>
          <p14:tracePt t="13335" x="3505200" y="3206750"/>
          <p14:tracePt t="13351" x="3517900" y="3232150"/>
          <p14:tracePt t="13351" x="3524250" y="3251200"/>
          <p14:tracePt t="13367" x="3536950" y="3263900"/>
          <p14:tracePt t="13367" x="3543300" y="3282950"/>
          <p14:tracePt t="13384" x="3549650" y="3302000"/>
          <p14:tracePt t="13384" x="3562350" y="3327400"/>
          <p14:tracePt t="13401" x="3562350" y="3333750"/>
          <p14:tracePt t="13401" x="3568700" y="3346450"/>
          <p14:tracePt t="13417" x="3575050" y="3352800"/>
          <p14:tracePt t="13433" x="3575050" y="3359150"/>
          <p14:tracePt t="13450" x="3575050" y="3365500"/>
          <p14:tracePt t="13466" x="3568700" y="3359150"/>
          <p14:tracePt t="13490" x="3562350" y="3359150"/>
          <p14:tracePt t="13510" x="3556000" y="3359150"/>
          <p14:tracePt t="13526" x="3549650" y="3359150"/>
          <p14:tracePt t="13558" x="3543300" y="3359150"/>
          <p14:tracePt t="13595" x="3536950" y="3359150"/>
          <p14:tracePt t="13610" x="3536950" y="3365500"/>
          <p14:tracePt t="13627" x="3536950" y="3371850"/>
          <p14:tracePt t="13633" x="3530600" y="3378200"/>
          <p14:tracePt t="13633" x="3530600" y="3384550"/>
          <p14:tracePt t="13633" x="3530600" y="3390900"/>
          <p14:tracePt t="13655" x="3530600" y="3403600"/>
          <p14:tracePt t="13667" x="3524250" y="3409950"/>
          <p14:tracePt t="13667" x="3524250" y="3416300"/>
          <p14:tracePt t="13667" x="3524250" y="3422650"/>
          <p14:tracePt t="13688" x="3517900" y="3435350"/>
          <p14:tracePt t="13688" x="3517900" y="3448050"/>
          <p14:tracePt t="13702" x="3511550" y="3460750"/>
          <p14:tracePt t="13702" x="3511550" y="3473450"/>
          <p14:tracePt t="13719" x="3505200" y="3486150"/>
          <p14:tracePt t="13719" x="3498850" y="3505200"/>
          <p14:tracePt t="13736" x="3498850" y="3524250"/>
          <p14:tracePt t="13736" x="3492500" y="3562350"/>
          <p14:tracePt t="13752" x="3492500" y="3575050"/>
          <p14:tracePt t="13752" x="3492500" y="3587750"/>
          <p14:tracePt t="13769" x="3492500" y="3594100"/>
          <p14:tracePt t="13769" x="3486150" y="3606800"/>
          <p14:tracePt t="13785" x="3492500" y="3613150"/>
          <p14:tracePt t="13785" x="3492500" y="3625850"/>
          <p14:tracePt t="13803" x="3492500" y="3632200"/>
          <p14:tracePt t="13818" x="3492500" y="3644900"/>
          <p14:tracePt t="13818" x="3498850" y="3651250"/>
          <p14:tracePt t="13835" x="3498850" y="3657600"/>
          <p14:tracePt t="13851" x="3498850" y="3663950"/>
          <p14:tracePt t="13867" x="3498850" y="3657600"/>
          <p14:tracePt t="13927" x="3505200" y="3651250"/>
          <p14:tracePt t="13947" x="3511550" y="3644900"/>
          <p14:tracePt t="13971" x="3505200" y="3644900"/>
          <p14:tracePt t="14006" x="3498850" y="3644900"/>
          <p14:tracePt t="14110" x="3492500" y="3644900"/>
          <p14:tracePt t="14143" x="3492500" y="3638550"/>
          <p14:tracePt t="14159" x="3492500" y="3632200"/>
          <p14:tracePt t="14203" x="3498850" y="3632200"/>
          <p14:tracePt t="14226" x="3505200" y="3638550"/>
          <p14:tracePt t="14239" x="3511550" y="3644900"/>
          <p14:tracePt t="14247" x="3511550" y="3651250"/>
          <p14:tracePt t="14255" x="3517900" y="3663950"/>
          <p14:tracePt t="14255" x="3517900" y="3670300"/>
          <p14:tracePt t="14271" x="3524250" y="3676650"/>
          <p14:tracePt t="14271" x="3530600" y="3689350"/>
          <p14:tracePt t="14287" x="3536950" y="3702050"/>
          <p14:tracePt t="14287" x="3536950" y="3708400"/>
          <p14:tracePt t="14303" x="3543300" y="3721100"/>
          <p14:tracePt t="14303" x="3549650" y="3727450"/>
          <p14:tracePt t="14320" x="3556000" y="3740150"/>
          <p14:tracePt t="14320" x="3562350" y="3746500"/>
          <p14:tracePt t="14320" x="3568700" y="3752850"/>
          <p14:tracePt t="14340" x="3568700" y="3759200"/>
          <p14:tracePt t="14340" x="3581400" y="3765550"/>
          <p14:tracePt t="14354" x="3594100" y="3771900"/>
          <p14:tracePt t="14369" x="3600450" y="3778250"/>
          <p14:tracePt t="14386" x="3606800" y="3778250"/>
          <p14:tracePt t="14386" x="3613150" y="3778250"/>
          <p14:tracePt t="14404" x="3619500" y="3778250"/>
          <p14:tracePt t="14419" x="3625850" y="3771900"/>
          <p14:tracePt t="14436" x="3632200" y="3765550"/>
          <p14:tracePt t="14453" x="3632200" y="3759200"/>
          <p14:tracePt t="14453" x="3632200" y="3752850"/>
          <p14:tracePt t="14472" x="3632200" y="3746500"/>
          <p14:tracePt t="14486" x="3632200" y="3740150"/>
          <p14:tracePt t="14486" x="3632200" y="3733800"/>
          <p14:tracePt t="14505" x="3632200" y="3727450"/>
          <p14:tracePt t="14520" x="3632200" y="3721100"/>
          <p14:tracePt t="14536" x="3632200" y="3714750"/>
          <p14:tracePt t="14571" x="3638550" y="3708400"/>
          <p14:tracePt t="14591" x="3644900" y="3708400"/>
          <p14:tracePt t="14623" x="3651250" y="3702050"/>
          <p14:tracePt t="14639" x="3657600" y="3702050"/>
          <p14:tracePt t="14650" x="3663950" y="3695700"/>
          <p14:tracePt t="14667" x="3670300" y="3695700"/>
          <p14:tracePt t="14691" x="3663950" y="3695700"/>
          <p14:tracePt t="14751" x="3657600" y="3702050"/>
          <p14:tracePt t="14779" x="3657600" y="3695700"/>
          <p14:tracePt t="14819" x="3651250" y="3689350"/>
          <p14:tracePt t="14855" x="3651250" y="3683000"/>
          <p14:tracePt t="14886" x="3651250" y="3676650"/>
          <p14:tracePt t="14923" x="3651250" y="3670300"/>
          <p14:tracePt t="14951" x="3657600" y="3670300"/>
          <p14:tracePt t="14967" x="3657600" y="3663950"/>
          <p14:tracePt t="14975" x="3657600" y="3651250"/>
          <p14:tracePt t="14992" x="3657600" y="3644900"/>
          <p14:tracePt t="15008" x="3663950" y="3638550"/>
          <p14:tracePt t="15022" x="3663950" y="3625850"/>
          <p14:tracePt t="15038" x="3663950" y="3632200"/>
          <p14:tracePt t="15067" x="3670300" y="3638550"/>
          <p14:tracePt t="15079" x="3670300" y="3644900"/>
          <p14:tracePt t="15095" x="3670300" y="3651250"/>
          <p14:tracePt t="15119" x="3676650" y="3657600"/>
          <p14:tracePt t="15138" x="3676650" y="3663950"/>
          <p14:tracePt t="15154" x="3683000" y="3670300"/>
          <p14:tracePt t="15171" x="3689350" y="3670300"/>
          <p14:tracePt t="15179" x="3695700" y="3676650"/>
          <p14:tracePt t="15188" x="3702050" y="3683000"/>
          <p14:tracePt t="15188" x="3708400" y="3683000"/>
          <p14:tracePt t="15208" x="3714750" y="3683000"/>
          <p14:tracePt t="15208" x="3721100" y="3683000"/>
          <p14:tracePt t="15224" x="3727450" y="3683000"/>
          <p14:tracePt t="15239" x="3733800" y="3683000"/>
          <p14:tracePt t="15256" x="3740150" y="3683000"/>
          <p14:tracePt t="15272" x="3740150" y="3676650"/>
          <p14:tracePt t="15327" x="3746500" y="3670300"/>
          <p14:tracePt t="15359" x="3759200" y="3657600"/>
          <p14:tracePt t="15371" x="3765550" y="3651250"/>
          <p14:tracePt t="15379" x="3778250" y="3644900"/>
          <p14:tracePt t="15389" x="3790950" y="3638550"/>
          <p14:tracePt t="15389" x="3803650" y="3625850"/>
          <p14:tracePt t="15408" x="3822700" y="3613150"/>
          <p14:tracePt t="15408" x="3848100" y="3606800"/>
          <p14:tracePt t="15425" x="3873500" y="3600450"/>
          <p14:tracePt t="15425" x="3930650" y="3587750"/>
          <p14:tracePt t="15441" x="3968750" y="3587750"/>
          <p14:tracePt t="15441" x="4013200" y="3587750"/>
          <p14:tracePt t="15459" x="4064000" y="3594100"/>
          <p14:tracePt t="15459" x="4114800" y="3606800"/>
          <p14:tracePt t="15474" x="4171950" y="3619500"/>
          <p14:tracePt t="15474" x="4305300" y="3644900"/>
          <p14:tracePt t="15492" x="4381500" y="3663950"/>
          <p14:tracePt t="15492" x="4457700" y="3676650"/>
          <p14:tracePt t="15509" x="4540250" y="3695700"/>
          <p14:tracePt t="15509" x="4635500" y="3702050"/>
          <p14:tracePt t="15525" x="4730750" y="3714750"/>
          <p14:tracePt t="15525" x="4832350" y="3721100"/>
          <p14:tracePt t="15541" x="4940300" y="3727450"/>
          <p14:tracePt t="15541" x="5156200" y="3746500"/>
          <p14:tracePt t="15561" x="5264150" y="3759200"/>
          <p14:tracePt t="15561" x="5372100" y="3765550"/>
          <p14:tracePt t="15576" x="5480050" y="3790950"/>
          <p14:tracePt t="15576" x="5588000" y="3816350"/>
          <p14:tracePt t="15592" x="5689600" y="3854450"/>
          <p14:tracePt t="15592" x="5791200" y="3886200"/>
          <p14:tracePt t="15592" x="5886450" y="3930650"/>
          <p14:tracePt t="15612" x="5981700" y="3975100"/>
          <p14:tracePt t="15623" x="6076950" y="4019550"/>
          <p14:tracePt t="15623" x="6159500" y="4070350"/>
          <p14:tracePt t="15623" x="6248400" y="4114800"/>
          <p14:tracePt t="15645" x="6324600" y="4152900"/>
          <p14:tracePt t="15645" x="6407150" y="4191000"/>
          <p14:tracePt t="15660" x="6477000" y="4229100"/>
          <p14:tracePt t="15660" x="6553200" y="4260850"/>
          <p14:tracePt t="15676" x="6629400" y="4286250"/>
          <p14:tracePt t="15676" x="6699250" y="4311650"/>
          <p14:tracePt t="15693" x="6769100" y="4330700"/>
          <p14:tracePt t="15693" x="6838950" y="4356100"/>
          <p14:tracePt t="15693" x="6902450" y="4375150"/>
          <p14:tracePt t="15712" x="6965950" y="4400550"/>
          <p14:tracePt t="15724" x="7016750" y="4419600"/>
          <p14:tracePt t="15724" x="7112000" y="4457700"/>
          <p14:tracePt t="15742" x="7143750" y="4476750"/>
          <p14:tracePt t="15742" x="7175500" y="4495800"/>
          <p14:tracePt t="15760" x="7200900" y="4514850"/>
          <p14:tracePt t="15760" x="7213600" y="4533900"/>
          <p14:tracePt t="15776" x="7226300" y="4540250"/>
          <p14:tracePt t="15776" x="7239000" y="4559300"/>
          <p14:tracePt t="15792" x="7239000" y="4565650"/>
          <p14:tracePt t="15808" x="7232650" y="4565650"/>
          <p14:tracePt t="15808" x="7226300" y="4565650"/>
          <p14:tracePt t="15826" x="7219950" y="4565650"/>
          <p14:tracePt t="15826" x="7207250" y="4565650"/>
          <p14:tracePt t="15843" x="7194550" y="4559300"/>
          <p14:tracePt t="15843" x="7175500" y="4559300"/>
          <p14:tracePt t="15861" x="7169150" y="4559300"/>
          <p14:tracePt t="15861" x="7156450" y="4559300"/>
          <p14:tracePt t="15876" x="7150100" y="4559300"/>
          <p14:tracePt t="15876" x="7143750" y="4559300"/>
          <p14:tracePt t="15893" x="7137400" y="4559300"/>
          <p14:tracePt t="15893" x="7131050" y="4565650"/>
          <p14:tracePt t="15911" x="7124700" y="4572000"/>
          <p14:tracePt t="15928" x="7118350" y="4578350"/>
          <p14:tracePt t="15928" x="7118350" y="4584700"/>
          <p14:tracePt t="15943" x="7112000" y="4591050"/>
          <p14:tracePt t="15943" x="7105650" y="4597400"/>
          <p14:tracePt t="15960" x="7099300" y="4603750"/>
          <p14:tracePt t="15960" x="7092950" y="4610100"/>
          <p14:tracePt t="15976" x="7080250" y="4622800"/>
          <p14:tracePt t="15976" x="7061200" y="4635500"/>
          <p14:tracePt t="15993" x="7042150" y="4648200"/>
          <p14:tracePt t="15993" x="7010400" y="4660900"/>
          <p14:tracePt t="15993" x="6972300" y="4679950"/>
          <p14:tracePt t="16012" x="6921500" y="4692650"/>
          <p14:tracePt t="16025" x="6864350" y="4705350"/>
          <p14:tracePt t="16025" x="6724650" y="4718050"/>
          <p14:tracePt t="16043" x="6648450" y="4724400"/>
          <p14:tracePt t="16043" x="6559550" y="4730750"/>
          <p14:tracePt t="16061" x="6470650" y="4724400"/>
          <p14:tracePt t="16061" x="6375400" y="4718050"/>
          <p14:tracePt t="16077" x="6280150" y="4711700"/>
          <p14:tracePt t="16077" x="6083300" y="4673600"/>
          <p14:tracePt t="16093" x="5981700" y="4641850"/>
          <p14:tracePt t="16093" x="5886450" y="4603750"/>
          <p14:tracePt t="16111" x="5791200" y="4552950"/>
          <p14:tracePt t="16111" x="5702300" y="4495800"/>
          <p14:tracePt t="16126" x="5619750" y="4425950"/>
          <p14:tracePt t="16126" x="5549900" y="4343400"/>
          <p14:tracePt t="16144" x="5480050" y="4254500"/>
          <p14:tracePt t="16144" x="5378450" y="4032250"/>
          <p14:tracePt t="16161" x="5346700" y="3905250"/>
          <p14:tracePt t="16161" x="5327650" y="3771900"/>
          <p14:tracePt t="16177" x="5314950" y="3632200"/>
          <p14:tracePt t="16177" x="5308600" y="3498850"/>
          <p14:tracePt t="16194" x="5308600" y="3365500"/>
          <p14:tracePt t="16194" x="5340350" y="3098800"/>
          <p14:tracePt t="16212" x="5372100" y="2971800"/>
          <p14:tracePt t="16212" x="5403850" y="2844800"/>
          <p14:tracePt t="16228" x="5454650" y="2711450"/>
          <p14:tracePt t="16228" x="5511800" y="2584450"/>
          <p14:tracePt t="16244" x="5575300" y="2463800"/>
          <p14:tracePt t="16244" x="5657850" y="2343150"/>
          <p14:tracePt t="16261" x="5753100" y="2235200"/>
          <p14:tracePt t="16261" x="5854700" y="2133600"/>
          <p14:tracePt t="16261" x="5969000" y="2051050"/>
          <p14:tracePt t="16279" x="6083300" y="1987550"/>
          <p14:tracePt t="16292" x="6203950" y="1936750"/>
          <p14:tracePt t="16292" x="6432550" y="1885950"/>
          <p14:tracePt t="16312" x="6540500" y="1879600"/>
          <p14:tracePt t="16312" x="6642100" y="1892300"/>
          <p14:tracePt t="16329" x="6737350" y="1924050"/>
          <p14:tracePt t="16329" x="6826250" y="1962150"/>
          <p14:tracePt t="16344" x="6908800" y="2019300"/>
          <p14:tracePt t="16344" x="6991350" y="2082800"/>
          <p14:tracePt t="16361" x="7067550" y="2152650"/>
          <p14:tracePt t="16361" x="7137400" y="2235200"/>
          <p14:tracePt t="16361" x="7213600" y="2324100"/>
          <p14:tracePt t="16380" x="7283450" y="2419350"/>
          <p14:tracePt t="16380" x="7353300" y="2514600"/>
          <p14:tracePt t="16395" x="7416800" y="2622550"/>
          <p14:tracePt t="16395" x="7480300" y="2730500"/>
          <p14:tracePt t="16411" x="7537450" y="2838450"/>
          <p14:tracePt t="16411" x="7594600" y="2952750"/>
          <p14:tracePt t="16428" x="7639050" y="3060700"/>
          <p14:tracePt t="16428" x="7670800" y="3175000"/>
          <p14:tracePt t="16445" x="7702550" y="3276600"/>
          <p14:tracePt t="16445" x="7727950" y="3473450"/>
          <p14:tracePt t="16461" x="7721600" y="3556000"/>
          <p14:tracePt t="16461" x="7708900" y="3644900"/>
          <p14:tracePt t="16478" x="7683500" y="3721100"/>
          <p14:tracePt t="16478" x="7651750" y="3790950"/>
          <p14:tracePt t="16495" x="7613650" y="3854450"/>
          <p14:tracePt t="16495" x="7524750" y="3962400"/>
          <p14:tracePt t="16512" x="7467600" y="4006850"/>
          <p14:tracePt t="16512" x="7416800" y="4051300"/>
          <p14:tracePt t="16529" x="7366000" y="4083050"/>
          <p14:tracePt t="16529" x="7315200" y="4108450"/>
          <p14:tracePt t="16545" x="7258050" y="4133850"/>
          <p14:tracePt t="16545" x="7207250" y="4152900"/>
          <p14:tracePt t="16562" x="7150100" y="4165600"/>
          <p14:tracePt t="16562" x="7042150" y="4184650"/>
          <p14:tracePt t="16581" x="6985000" y="4191000"/>
          <p14:tracePt t="16581" x="6934200" y="4197350"/>
          <p14:tracePt t="16596" x="6883400" y="4191000"/>
          <p14:tracePt t="16596" x="6838950" y="4191000"/>
          <p14:tracePt t="16612" x="6800850" y="4191000"/>
          <p14:tracePt t="16612" x="6762750" y="4191000"/>
          <p14:tracePt t="16629" x="6737350" y="4184650"/>
          <p14:tracePt t="16629" x="6711950" y="4184650"/>
          <p14:tracePt t="16629" x="6692900" y="4178300"/>
          <p14:tracePt t="16649" x="6680200" y="4171950"/>
          <p14:tracePt t="16660" x="6673850" y="4171950"/>
          <p14:tracePt t="16660" x="6667500" y="4165600"/>
          <p14:tracePt t="16680" x="6667500" y="4152900"/>
          <p14:tracePt t="16680" x="6667500" y="4146550"/>
          <p14:tracePt t="16695" x="6667500" y="4140200"/>
          <p14:tracePt t="16695" x="6673850" y="4133850"/>
          <p14:tracePt t="16712" x="6680200" y="4127500"/>
          <p14:tracePt t="16727" x="6686550" y="4121150"/>
          <p14:tracePt t="16744" x="6692900" y="4121150"/>
          <p14:tracePt t="16775" x="6699250" y="4121150"/>
          <p14:tracePt t="16799" x="6705600" y="4121150"/>
          <p14:tracePt t="16819" x="6711950" y="4121150"/>
          <p14:tracePt t="16843" x="6705600" y="4127500"/>
          <p14:tracePt t="16895" x="6711950" y="4133850"/>
          <p14:tracePt t="16919" x="6711950" y="4140200"/>
          <p14:tracePt t="16939" x="6711950" y="4146550"/>
          <p14:tracePt t="16971" x="6705600" y="4152900"/>
          <p14:tracePt t="16991" x="6699250" y="4152900"/>
          <p14:tracePt t="17007" x="6692900" y="4165600"/>
          <p14:tracePt t="17023" x="6692900" y="4171950"/>
          <p14:tracePt t="17039" x="6699250" y="4171950"/>
          <p14:tracePt t="17068" x="6705600" y="4171950"/>
          <p14:tracePt t="17092" x="6699250" y="4171950"/>
          <p14:tracePt t="17127" x="6686550" y="4178300"/>
          <p14:tracePt t="17143" x="6680200" y="4184650"/>
          <p14:tracePt t="17159" x="6680200" y="4191000"/>
          <p14:tracePt t="17195" x="6686550" y="4197350"/>
          <p14:tracePt t="17220" x="6692900" y="4197350"/>
          <p14:tracePt t="17231" x="6699250" y="4197350"/>
          <p14:tracePt t="17247" x="6705600" y="4197350"/>
          <p14:tracePt t="17272" x="6705600" y="4203700"/>
          <p14:tracePt t="17291" x="6711950" y="4203700"/>
          <p14:tracePt t="17307" x="6718300" y="4203700"/>
          <p14:tracePt t="17331" x="6724650" y="4203700"/>
          <p14:tracePt t="17391" x="6731000" y="4203700"/>
          <p14:tracePt t="17420" x="6731000" y="4210050"/>
          <p14:tracePt t="17443" x="6737350" y="4210050"/>
          <p14:tracePt t="17468" x="6737350" y="4216400"/>
          <p14:tracePt t="17488" x="6743700" y="4222750"/>
          <p14:tracePt t="17503" x="6743700" y="4229100"/>
          <p14:tracePt t="17519" x="6743700" y="4235450"/>
          <p14:tracePt t="17527" x="6750050" y="4241800"/>
          <p14:tracePt t="17539" x="6756400" y="4248150"/>
          <p14:tracePt t="17555" x="6762750" y="4248150"/>
          <p14:tracePt t="17571" x="6769100" y="4254500"/>
          <p14:tracePt t="17587" x="6775450" y="4254500"/>
          <p14:tracePt t="17600" x="6775450" y="4260850"/>
          <p14:tracePt t="17616" x="6781800" y="4267200"/>
          <p14:tracePt t="17639" x="6781800" y="4273550"/>
          <p14:tracePt t="17652" x="6781800" y="4279900"/>
          <p14:tracePt t="17668" x="6775450" y="4286250"/>
          <p14:tracePt t="17684" x="6775450" y="4292600"/>
          <p14:tracePt t="17700" x="6775450" y="4286250"/>
          <p14:tracePt t="17743" x="6781800" y="4279900"/>
          <p14:tracePt t="17760" x="6781800" y="4267200"/>
          <p14:tracePt t="17771" x="6788150" y="4267200"/>
          <p14:tracePt t="17787" x="6794500" y="4260850"/>
          <p14:tracePt t="17811" x="6788150" y="4267200"/>
          <p14:tracePt t="17847" x="6775450" y="4267200"/>
          <p14:tracePt t="17863" x="6769100" y="4273550"/>
          <p14:tracePt t="17872" x="6756400" y="4279900"/>
          <p14:tracePt t="17888" x="6750050" y="4286250"/>
          <p14:tracePt t="17888" x="6743700" y="4286250"/>
          <p14:tracePt t="17900" x="6737350" y="4292600"/>
          <p14:tracePt t="17900" x="6724650" y="4298950"/>
          <p14:tracePt t="17917" x="6718300" y="4305300"/>
          <p14:tracePt t="17917" x="6705600" y="4311650"/>
          <p14:tracePt t="17933" x="6692900" y="4311650"/>
          <p14:tracePt t="17933" x="6680200" y="4318000"/>
          <p14:tracePt t="17933" x="6667500" y="4318000"/>
          <p14:tracePt t="17952" x="6648450" y="4324350"/>
          <p14:tracePt t="17965" x="6629400" y="4324350"/>
          <p14:tracePt t="17965" x="6578600" y="4324350"/>
          <p14:tracePt t="17984" x="6553200" y="4324350"/>
          <p14:tracePt t="17984" x="6534150" y="4324350"/>
          <p14:tracePt t="18000" x="6508750" y="4324350"/>
          <p14:tracePt t="18000" x="6489700" y="4324350"/>
          <p14:tracePt t="18017" x="6470650" y="4324350"/>
          <p14:tracePt t="18017" x="6457950" y="4324350"/>
          <p14:tracePt t="18017" x="6451600" y="4324350"/>
          <p14:tracePt t="18036" x="6445250" y="4318000"/>
          <p14:tracePt t="18048" x="6445250" y="4311650"/>
          <p14:tracePt t="18048" x="6445250" y="4305300"/>
          <p14:tracePt t="18068" x="6464300" y="4292600"/>
          <p14:tracePt t="18068" x="6477000" y="4286250"/>
          <p14:tracePt t="18083" x="6489700" y="4279900"/>
          <p14:tracePt t="18083" x="6508750" y="4273550"/>
          <p14:tracePt t="18101" x="6521450" y="4267200"/>
          <p14:tracePt t="18101" x="6534150" y="4267200"/>
          <p14:tracePt t="18117" x="6546850" y="4267200"/>
          <p14:tracePt t="18117" x="6578600" y="4273550"/>
          <p14:tracePt t="18134" x="6584950" y="4273550"/>
          <p14:tracePt t="18134" x="6597650" y="4279900"/>
          <p14:tracePt t="18151" x="6604000" y="4286250"/>
          <p14:tracePt t="18151" x="6610350" y="4292600"/>
          <p14:tracePt t="18168" x="6616700" y="4292600"/>
          <p14:tracePt t="18168" x="6616700" y="4298950"/>
          <p14:tracePt t="18184" x="6623050" y="4305300"/>
          <p14:tracePt t="18199" x="6616700" y="4311650"/>
          <p14:tracePt t="18216" x="6610350" y="4318000"/>
          <p14:tracePt t="18216" x="6604000" y="4318000"/>
          <p14:tracePt t="18234" x="6597650" y="4318000"/>
          <p14:tracePt t="18234" x="6584950" y="4318000"/>
          <p14:tracePt t="18252" x="6578600" y="4311650"/>
          <p14:tracePt t="18252" x="6572250" y="4311650"/>
          <p14:tracePt t="18268" x="6572250" y="4305300"/>
          <p14:tracePt t="18268" x="6565900" y="4305300"/>
          <p14:tracePt t="18285" x="6559550" y="4298950"/>
          <p14:tracePt t="18285" x="6553200" y="4298950"/>
          <p14:tracePt t="18301" x="6546850" y="4292600"/>
          <p14:tracePt t="18301" x="6540500" y="4292600"/>
          <p14:tracePt t="18301" x="6534150" y="4286250"/>
          <p14:tracePt t="18321" x="6521450" y="4286250"/>
          <p14:tracePt t="18333" x="6502400" y="4286250"/>
          <p14:tracePt t="18333" x="6464300" y="4286250"/>
          <p14:tracePt t="18352" x="6438900" y="4286250"/>
          <p14:tracePt t="18352" x="6419850" y="4286250"/>
          <p14:tracePt t="18369" x="6394450" y="4286250"/>
          <p14:tracePt t="18369" x="6369050" y="4292600"/>
          <p14:tracePt t="18385" x="6350000" y="4292600"/>
          <p14:tracePt t="18385" x="6330950" y="4292600"/>
          <p14:tracePt t="18385" x="6318250" y="4286250"/>
          <p14:tracePt t="18404" x="6305550" y="4279900"/>
          <p14:tracePt t="18416" x="6299200" y="4279900"/>
          <p14:tracePt t="18416" x="6292850" y="4260850"/>
          <p14:tracePt t="18435" x="6299200" y="4254500"/>
          <p14:tracePt t="18435" x="6305550" y="4241800"/>
          <p14:tracePt t="18452" x="6311900" y="4229100"/>
          <p14:tracePt t="18452" x="6324600" y="4222750"/>
          <p14:tracePt t="18468" x="6337300" y="4210050"/>
          <p14:tracePt t="18468" x="6356350" y="4203700"/>
          <p14:tracePt t="18485" x="6375400" y="4197350"/>
          <p14:tracePt t="18485" x="6407150" y="4184650"/>
          <p14:tracePt t="18502" x="6426200" y="4184650"/>
          <p14:tracePt t="18502" x="6438900" y="4178300"/>
          <p14:tracePt t="18519" x="6451600" y="4178300"/>
          <p14:tracePt t="18519" x="6464300" y="4178300"/>
          <p14:tracePt t="18535" x="6477000" y="4178300"/>
          <p14:tracePt t="18535" x="6483350" y="4184650"/>
          <p14:tracePt t="18552" x="6489700" y="4191000"/>
          <p14:tracePt t="18568" x="6489700" y="4197350"/>
          <p14:tracePt t="18568" x="6483350" y="4203700"/>
          <p14:tracePt t="18586" x="6477000" y="4210050"/>
          <p14:tracePt t="18586" x="6464300" y="4216400"/>
          <p14:tracePt t="18602" x="6457950" y="4216400"/>
          <p14:tracePt t="18602" x="6432550" y="4222750"/>
          <p14:tracePt t="18621" x="6419850" y="4229100"/>
          <p14:tracePt t="18621" x="6400800" y="4229100"/>
          <p14:tracePt t="18636" x="6388100" y="4229100"/>
          <p14:tracePt t="18636" x="6369050" y="4229100"/>
          <p14:tracePt t="18654" x="6343650" y="4229100"/>
          <p14:tracePt t="18654" x="6318250" y="4222750"/>
          <p14:tracePt t="18669" x="6292850" y="4216400"/>
          <p14:tracePt t="18669" x="6254750" y="4210050"/>
          <p14:tracePt t="18669" x="6216650" y="4203700"/>
          <p14:tracePt t="18688" x="6178550" y="4191000"/>
          <p14:tracePt t="18701" x="6134100" y="4178300"/>
          <p14:tracePt t="18701" x="6089650" y="4165600"/>
          <p14:tracePt t="18721" x="5994400" y="4127500"/>
          <p14:tracePt t="18721" x="5949950" y="4102100"/>
          <p14:tracePt t="18736" x="5899150" y="4070350"/>
          <p14:tracePt t="18736" x="5842000" y="4032250"/>
          <p14:tracePt t="18753" x="5791200" y="3994150"/>
          <p14:tracePt t="18753" x="5734050" y="3949700"/>
          <p14:tracePt t="18769" x="5670550" y="3892550"/>
          <p14:tracePt t="18769" x="5549900" y="3765550"/>
          <p14:tracePt t="18786" x="5480050" y="3695700"/>
          <p14:tracePt t="18786" x="5416550" y="3625850"/>
          <p14:tracePt t="18803" x="5359400" y="3549650"/>
          <p14:tracePt t="18803" x="5295900" y="3473450"/>
          <p14:tracePt t="18820" x="5245100" y="3403600"/>
          <p14:tracePt t="18820" x="5200650" y="3327400"/>
          <p14:tracePt t="18836" x="5162550" y="3257550"/>
          <p14:tracePt t="18836" x="5092700" y="3130550"/>
          <p14:tracePt t="18853" x="5073650" y="3067050"/>
          <p14:tracePt t="18853" x="5054600" y="3003550"/>
          <p14:tracePt t="18870" x="5041900" y="2933700"/>
          <p14:tracePt t="18870" x="5029200" y="2857500"/>
          <p14:tracePt t="18887" x="5029200" y="2781300"/>
          <p14:tracePt t="18887" x="5035550" y="2698750"/>
          <p14:tracePt t="18905" x="5073650" y="2533650"/>
          <p14:tracePt t="18905" x="5105400" y="2444750"/>
          <p14:tracePt t="18920" x="5149850" y="2362200"/>
          <p14:tracePt t="18920" x="5200650" y="2279650"/>
          <p14:tracePt t="18937" x="5270500" y="2203450"/>
          <p14:tracePt t="18937" x="5340350" y="2133600"/>
          <p14:tracePt t="18953" x="5429250" y="2070100"/>
          <p14:tracePt t="18953" x="5524500" y="2006600"/>
          <p14:tracePt t="18953" x="5626100" y="1943100"/>
          <p14:tracePt t="18972" x="5734050" y="1885950"/>
          <p14:tracePt t="18985" x="5848350" y="1828800"/>
          <p14:tracePt t="18985" x="6076950" y="1739900"/>
          <p14:tracePt t="19005" x="6191250" y="1701800"/>
          <p14:tracePt t="19005" x="6299200" y="1676400"/>
          <p14:tracePt t="19021" x="6400800" y="1651000"/>
          <p14:tracePt t="19021" x="6496050" y="1638300"/>
          <p14:tracePt t="19037" x="6591300" y="1631950"/>
          <p14:tracePt t="19037" x="6680200" y="1631950"/>
          <p14:tracePt t="19037" x="6762750" y="1631950"/>
          <p14:tracePt t="19057" x="6845300" y="1638300"/>
          <p14:tracePt t="19069" x="6927850" y="1651000"/>
          <p14:tracePt t="19069" x="7073900" y="1676400"/>
          <p14:tracePt t="19088" x="7137400" y="1695450"/>
          <p14:tracePt t="19088" x="7200900" y="1708150"/>
          <p14:tracePt t="19104" x="7251700" y="1720850"/>
          <p14:tracePt t="19104" x="7302500" y="1739900"/>
          <p14:tracePt t="19121" x="7346950" y="1752600"/>
          <p14:tracePt t="19121" x="7385050" y="1778000"/>
          <p14:tracePt t="19137" x="7410450" y="1797050"/>
          <p14:tracePt t="19137" x="7467600" y="1854200"/>
          <p14:tracePt t="19155" x="7486650" y="1892300"/>
          <p14:tracePt t="19155" x="7512050" y="1936750"/>
          <p14:tracePt t="19171" x="7537450" y="1993900"/>
          <p14:tracePt t="19171" x="7562850" y="2051050"/>
          <p14:tracePt t="19188" x="7594600" y="2120900"/>
          <p14:tracePt t="19188" x="7626350" y="2197100"/>
          <p14:tracePt t="19204" x="7658100" y="2273300"/>
          <p14:tracePt t="19204" x="7721600" y="2432050"/>
          <p14:tracePt t="19221" x="7753350" y="2514600"/>
          <p14:tracePt t="19221" x="7778750" y="2590800"/>
          <p14:tracePt t="19238" x="7804150" y="2667000"/>
          <p14:tracePt t="19238" x="7823200" y="2743200"/>
          <p14:tracePt t="19254" x="7848600" y="2819400"/>
          <p14:tracePt t="19254" x="7893050" y="2990850"/>
          <p14:tracePt t="19273" x="7918450" y="3073400"/>
          <p14:tracePt t="19273" x="7937500" y="3162300"/>
          <p14:tracePt t="19289" x="7956550" y="3251200"/>
          <p14:tracePt t="19289" x="7975600" y="3340100"/>
          <p14:tracePt t="19305" x="7988300" y="3422650"/>
          <p14:tracePt t="19305" x="7994650" y="3498850"/>
          <p14:tracePt t="19305" x="7994650" y="3575050"/>
          <p14:tracePt t="19324" x="7988300" y="3638550"/>
          <p14:tracePt t="19336" x="7975600" y="3702050"/>
          <p14:tracePt t="19336" x="7956550" y="3752850"/>
          <p14:tracePt t="19336" x="7931150" y="3803650"/>
          <p14:tracePt t="19357" x="7899400" y="3848100"/>
          <p14:tracePt t="19357" x="7867650" y="3886200"/>
          <p14:tracePt t="19372" x="7823200" y="3924300"/>
          <p14:tracePt t="19372" x="7778750" y="3968750"/>
          <p14:tracePt t="19389" x="7727950" y="4000500"/>
          <p14:tracePt t="19389" x="7670800" y="4038600"/>
          <p14:tracePt t="19405" x="7613650" y="4070350"/>
          <p14:tracePt t="19405" x="7556500" y="4108450"/>
          <p14:tracePt t="19422" x="7486650" y="4140200"/>
          <p14:tracePt t="19422" x="7416800" y="4171950"/>
          <p14:tracePt t="19422" x="7346950" y="4197350"/>
          <p14:tracePt t="19441" x="7270750" y="4229100"/>
          <p14:tracePt t="19441" x="7188200" y="4254500"/>
          <p14:tracePt t="19456" x="7099300" y="4279900"/>
          <p14:tracePt t="19456" x="7010400" y="4305300"/>
          <p14:tracePt t="19472" x="6921500" y="4324350"/>
          <p14:tracePt t="19472" x="6826250" y="4343400"/>
          <p14:tracePt t="19489" x="6737350" y="4362450"/>
          <p14:tracePt t="19489" x="6654800" y="4375150"/>
          <p14:tracePt t="19505" x="6572250" y="4387850"/>
          <p14:tracePt t="19505" x="6432550" y="4400550"/>
          <p14:tracePt t="19522" x="6375400" y="4400550"/>
          <p14:tracePt t="19522" x="6324600" y="4400550"/>
          <p14:tracePt t="19539" x="6273800" y="4400550"/>
          <p14:tracePt t="19539" x="6235700" y="4394200"/>
          <p14:tracePt t="19556" x="6197600" y="4387850"/>
          <p14:tracePt t="19556" x="6140450" y="4368800"/>
          <p14:tracePt t="19573" x="6115050" y="4362450"/>
          <p14:tracePt t="19573" x="6089650" y="4349750"/>
          <p14:tracePt t="19589" x="6070600" y="4337050"/>
          <p14:tracePt t="19589" x="6057900" y="4318000"/>
          <p14:tracePt t="19606" x="6045200" y="4305300"/>
          <p14:tracePt t="19606" x="6032500" y="4286250"/>
          <p14:tracePt t="19606" x="6019800" y="4273550"/>
          <p14:tracePt t="19624" x="6013450" y="4254500"/>
          <p14:tracePt t="19637" x="6000750" y="4235450"/>
          <p14:tracePt t="19637" x="5975350" y="4191000"/>
          <p14:tracePt t="19658" x="5956300" y="4171950"/>
          <p14:tracePt t="19658" x="5930900" y="4152900"/>
          <p14:tracePt t="19673" x="5905500" y="4127500"/>
          <p14:tracePt t="19673" x="5873750" y="4108450"/>
          <p14:tracePt t="19689" x="5842000" y="4083050"/>
          <p14:tracePt t="19689" x="5810250" y="4057650"/>
          <p14:tracePt t="19689" x="5778500" y="4025900"/>
          <p14:tracePt t="19709" x="5746750" y="3987800"/>
          <p14:tracePt t="19721" x="5721350" y="3949700"/>
          <p14:tracePt t="19721" x="5683250" y="3860800"/>
          <p14:tracePt t="19740" x="5670550" y="3816350"/>
          <p14:tracePt t="19740" x="5664200" y="3765550"/>
          <p14:tracePt t="19756" x="5664200" y="3721100"/>
          <p14:tracePt t="19756" x="5670550" y="3676650"/>
          <p14:tracePt t="19773" x="5683250" y="3632200"/>
          <p14:tracePt t="19773" x="5702300" y="3600450"/>
          <p14:tracePt t="19790" x="5727700" y="3568700"/>
          <p14:tracePt t="19790" x="5778500" y="3517900"/>
          <p14:tracePt t="19807" x="5803900" y="3498850"/>
          <p14:tracePt t="19807" x="5835650" y="3479800"/>
          <p14:tracePt t="19823" x="5867400" y="3454400"/>
          <p14:tracePt t="19823" x="5899150" y="3435350"/>
          <p14:tracePt t="19840" x="5930900" y="3403600"/>
          <p14:tracePt t="19840" x="5969000" y="3378200"/>
          <p14:tracePt t="19857" x="6013450" y="3340100"/>
          <p14:tracePt t="19857" x="6102350" y="3257550"/>
          <p14:tracePt t="19874" x="6146800" y="3213100"/>
          <p14:tracePt t="19874" x="6197600" y="3162300"/>
          <p14:tracePt t="19890" x="6242050" y="3111500"/>
          <p14:tracePt t="19890" x="6286500" y="3060700"/>
          <p14:tracePt t="19907" x="6330950" y="3003550"/>
          <p14:tracePt t="19907" x="6407150" y="2882900"/>
          <p14:tracePt t="19924" x="6438900" y="2813050"/>
          <p14:tracePt t="19924" x="6470650" y="2730500"/>
          <p14:tracePt t="19941" x="6502400" y="2641600"/>
          <p14:tracePt t="19941" x="6527800" y="2552700"/>
          <p14:tracePt t="19957" x="6553200" y="2457450"/>
          <p14:tracePt t="19957" x="6578600" y="2362200"/>
          <p14:tracePt t="19974" x="6604000" y="2273300"/>
          <p14:tracePt t="19974" x="6629400" y="2190750"/>
          <p14:tracePt t="19974" x="6648450" y="2127250"/>
          <p14:tracePt t="19993" x="6667500" y="2076450"/>
          <p14:tracePt t="20005" x="6680200" y="2032000"/>
          <p14:tracePt t="20005" x="6699250" y="1993900"/>
          <p14:tracePt t="20025" x="6711950" y="1981200"/>
          <p14:tracePt t="20039" x="6699250" y="1987550"/>
          <p14:tracePt t="20060" x="6686550" y="1993900"/>
          <p14:tracePt t="20072" x="6673850" y="2006600"/>
          <p14:tracePt t="20072" x="6654800" y="2025650"/>
          <p14:tracePt t="20072" x="6629400" y="2051050"/>
          <p14:tracePt t="20093" x="6604000" y="2076450"/>
          <p14:tracePt t="20093" x="6572250" y="2114550"/>
          <p14:tracePt t="20107" x="6546850" y="2152650"/>
          <p14:tracePt t="20107" x="6521450" y="2197100"/>
          <p14:tracePt t="20124" x="6496050" y="2247900"/>
          <p14:tracePt t="20124" x="6477000" y="2298700"/>
          <p14:tracePt t="20141" x="6464300" y="2355850"/>
          <p14:tracePt t="20141" x="6457950" y="2406650"/>
          <p14:tracePt t="20141" x="6457950" y="2457450"/>
          <p14:tracePt t="20161" x="6457950" y="2508250"/>
          <p14:tracePt t="20161" x="6464300" y="2552700"/>
          <p14:tracePt t="20175" x="6470650" y="2597150"/>
          <p14:tracePt t="20175" x="6477000" y="2635250"/>
          <p14:tracePt t="20191" x="6477000" y="2667000"/>
          <p14:tracePt t="20191" x="6483350" y="2692400"/>
          <p14:tracePt t="20208" x="6483350" y="2717800"/>
          <p14:tracePt t="20208" x="6477000" y="2768600"/>
          <p14:tracePt t="20224" x="6470650" y="2787650"/>
          <p14:tracePt t="20224" x="6464300" y="2806700"/>
          <p14:tracePt t="20241" x="6464300" y="2825750"/>
          <p14:tracePt t="20241" x="6464300" y="2838450"/>
          <p14:tracePt t="20259" x="6470650" y="2857500"/>
          <p14:tracePt t="20259" x="6470650" y="2876550"/>
          <p14:tracePt t="20275" x="6477000" y="2895600"/>
          <p14:tracePt t="20275" x="6496050" y="2940050"/>
          <p14:tracePt t="20293" x="6502400" y="2965450"/>
          <p14:tracePt t="20293" x="6508750" y="2984500"/>
          <p14:tracePt t="20310" x="6515100" y="3009900"/>
          <p14:tracePt t="20310" x="6521450" y="3035300"/>
          <p14:tracePt t="20325" x="6527800" y="3067050"/>
          <p14:tracePt t="20325" x="6540500" y="3092450"/>
          <p14:tracePt t="20342" x="6553200" y="3124200"/>
          <p14:tracePt t="20342" x="6559550" y="3155950"/>
          <p14:tracePt t="20342" x="6578600" y="3187700"/>
          <p14:tracePt t="20361" x="6591300" y="3225800"/>
          <p14:tracePt t="20373" x="6610350" y="3257550"/>
          <p14:tracePt t="20585" x="6813550" y="3898900"/>
          <p14:tracePt t="20608" x="6819900" y="3898900"/>
          <p14:tracePt t="20620" x="6826250" y="3898900"/>
          <p14:tracePt t="20629" x="6832600" y="3905250"/>
          <p14:tracePt t="20641" x="6838950" y="3905250"/>
          <p14:tracePt t="20641" x="6845300" y="3898900"/>
          <p14:tracePt t="20663" x="6851650" y="3898900"/>
          <p14:tracePt t="20675" x="6845300" y="3898900"/>
          <p14:tracePt t="20696" x="6838950" y="3905250"/>
          <p14:tracePt t="20708" x="6832600" y="3911600"/>
          <p14:tracePt t="20708" x="6813550" y="3917950"/>
          <p14:tracePt t="20726" x="6807200" y="3924300"/>
          <p14:tracePt t="20741" x="6800850" y="3930650"/>
          <p14:tracePt t="20741" x="6794500" y="3930650"/>
          <p14:tracePt t="20760" x="6788150" y="3930650"/>
          <p14:tracePt t="20775" x="6781800" y="3937000"/>
          <p14:tracePt t="20792" x="6775450" y="3937000"/>
          <p14:tracePt t="20824" x="6775450" y="3943350"/>
          <p14:tracePt t="20840" x="6775450" y="3956050"/>
          <p14:tracePt t="20852" x="6775450" y="3962400"/>
          <p14:tracePt t="20868" x="6775450" y="3975100"/>
          <p14:tracePt t="20884" x="6775450" y="3981450"/>
          <p14:tracePt t="20900" x="6775450" y="3987800"/>
          <p14:tracePt t="20912" x="6775450" y="3981450"/>
          <p14:tracePt t="20944" x="6775450" y="3975100"/>
          <p14:tracePt t="20960" x="6769100" y="3968750"/>
          <p14:tracePt t="20965" x="6762750" y="3962400"/>
          <p14:tracePt t="20980" x="6750050" y="3962400"/>
          <p14:tracePt t="20992" x="6743700" y="3962400"/>
          <p14:tracePt t="20992" x="6731000" y="3962400"/>
          <p14:tracePt t="20992" x="6718300" y="3968750"/>
          <p14:tracePt t="21189" x="6743700" y="3879850"/>
          <p14:tracePt t="21212" x="6743700" y="3892550"/>
          <p14:tracePt t="21220" x="6743700" y="3898900"/>
          <p14:tracePt t="21229" x="6743700" y="3911600"/>
          <p14:tracePt t="21229" x="6750050" y="3930650"/>
          <p14:tracePt t="21245" x="6756400" y="3949700"/>
          <p14:tracePt t="21245" x="6769100" y="3968750"/>
          <p14:tracePt t="21262" x="6775450" y="3981450"/>
          <p14:tracePt t="21262" x="6788150" y="3994150"/>
          <p14:tracePt t="21262" x="6794500" y="4006850"/>
          <p14:tracePt t="21281" x="6800850" y="4013200"/>
          <p14:tracePt t="21293" x="6807200" y="4013200"/>
          <p14:tracePt t="21310" x="6800850" y="4006850"/>
          <p14:tracePt t="21326" x="6794500" y="4000500"/>
          <p14:tracePt t="21326" x="6788150" y="4000500"/>
          <p14:tracePt t="21345" x="6788150" y="3994150"/>
          <p14:tracePt t="21345" x="6775450" y="3981450"/>
          <p14:tracePt t="21362" x="6769100" y="3975100"/>
          <p14:tracePt t="21362" x="6762750" y="3968750"/>
          <p14:tracePt t="21378" x="6756400" y="3962400"/>
          <p14:tracePt t="21378" x="6750050" y="3956050"/>
          <p14:tracePt t="21395" x="6743700" y="3949700"/>
          <p14:tracePt t="21395" x="6731000" y="3943350"/>
          <p14:tracePt t="21413" x="6711950" y="3930650"/>
          <p14:tracePt t="21413" x="6692900" y="3924300"/>
          <p14:tracePt t="21429" x="6680200" y="3924300"/>
          <p14:tracePt t="21429" x="6667500" y="3917950"/>
          <p14:tracePt t="21445" x="6654800" y="3917950"/>
          <p14:tracePt t="21445" x="6635750" y="3911600"/>
          <p14:tracePt t="21462" x="6623050" y="3911600"/>
          <p14:tracePt t="21462" x="6610350" y="3911600"/>
          <p14:tracePt t="21462" x="6597650" y="3917950"/>
          <p14:tracePt t="21481" x="6591300" y="3917950"/>
          <p14:tracePt t="21494" x="6578600" y="3924300"/>
          <p14:tracePt t="21494" x="6565900" y="3930650"/>
          <p14:tracePt t="21513" x="6565900" y="3937000"/>
          <p14:tracePt t="21529" x="6572250" y="3943350"/>
          <p14:tracePt t="21544" x="6584950" y="3943350"/>
          <p14:tracePt t="21544" x="6597650" y="3943350"/>
          <p14:tracePt t="21544" x="6616700" y="3943350"/>
          <p14:tracePt t="21565" x="6642100" y="3943350"/>
          <p14:tracePt t="21577" x="6667500" y="3943350"/>
          <p14:tracePt t="21577" x="6699250" y="3943350"/>
          <p14:tracePt t="21597" x="6775450" y="3943350"/>
          <p14:tracePt t="21597" x="6813550" y="3943350"/>
          <p14:tracePt t="21613" x="6858000" y="3937000"/>
          <p14:tracePt t="21613" x="6902450" y="3930650"/>
          <p14:tracePt t="21629" x="6953250" y="3924300"/>
          <p14:tracePt t="21629" x="7004050" y="3911600"/>
          <p14:tracePt t="21629" x="7054850" y="3892550"/>
          <p14:tracePt t="21650" x="7105650" y="3879850"/>
          <p14:tracePt t="21650" x="7162800" y="3854450"/>
          <p14:tracePt t="21663" x="7219950" y="3835400"/>
          <p14:tracePt t="21663" x="7277100" y="3810000"/>
          <p14:tracePt t="21680" x="7334250" y="3784600"/>
          <p14:tracePt t="21680" x="7385050" y="3759200"/>
          <p14:tracePt t="21696" x="7429500" y="3733800"/>
          <p14:tracePt t="21696" x="7512050" y="3670300"/>
          <p14:tracePt t="21713" x="7550150" y="3638550"/>
          <p14:tracePt t="21713" x="7581900" y="3594100"/>
          <p14:tracePt t="21730" x="7607300" y="3556000"/>
          <p14:tracePt t="21730" x="7639050" y="3505200"/>
          <p14:tracePt t="21746" x="7664450" y="3454400"/>
          <p14:tracePt t="21746" x="7689850" y="3397250"/>
          <p14:tracePt t="21763" x="7715250" y="3340100"/>
          <p14:tracePt t="21763" x="7747000" y="3219450"/>
          <p14:tracePt t="21781" x="7753350" y="3155950"/>
          <p14:tracePt t="21781" x="7753350" y="3092450"/>
          <p14:tracePt t="21797" x="7753350" y="3028950"/>
          <p14:tracePt t="21797" x="7747000" y="2965450"/>
          <p14:tracePt t="21813" x="7734300" y="2908300"/>
          <p14:tracePt t="21813" x="7715250" y="2851150"/>
          <p14:tracePt t="21813" x="7696200" y="2787650"/>
          <p14:tracePt t="21833" x="7677150" y="2724150"/>
          <p14:tracePt t="21845" x="7651750" y="2660650"/>
          <p14:tracePt t="21845" x="7626350" y="2597150"/>
          <p14:tracePt t="21845" x="7600950" y="2527300"/>
          <p14:tracePt t="21866" x="7569200" y="2463800"/>
          <p14:tracePt t="21866" x="7543800" y="2393950"/>
          <p14:tracePt t="21881" x="7512050" y="2336800"/>
          <p14:tracePt t="21881" x="7473950" y="2273300"/>
          <p14:tracePt t="21897" x="7435850" y="2222500"/>
          <p14:tracePt t="21897" x="7397750" y="2171700"/>
          <p14:tracePt t="21914" x="7353300" y="2127250"/>
          <p14:tracePt t="21914" x="7308850" y="2095500"/>
          <p14:tracePt t="21914" x="7258050" y="2063750"/>
          <p14:tracePt t="21933" x="7207250" y="2032000"/>
          <p14:tracePt t="21945" x="7150100" y="2012950"/>
          <p14:tracePt t="21945" x="7042150" y="1974850"/>
          <p14:tracePt t="21964" x="6991350" y="1955800"/>
          <p14:tracePt t="21964" x="6934200" y="1936750"/>
          <p14:tracePt t="21980" x="6870700" y="1924050"/>
          <p14:tracePt t="21980" x="6813550" y="1911350"/>
          <p14:tracePt t="21997" x="6750050" y="1898650"/>
          <p14:tracePt t="21997" x="6629400" y="1898650"/>
          <p14:tracePt t="22014" x="6559550" y="1905000"/>
          <p14:tracePt t="22014" x="6496050" y="1924050"/>
          <p14:tracePt t="22031" x="6432550" y="1943100"/>
          <p14:tracePt t="22031" x="6362700" y="1974850"/>
          <p14:tracePt t="22047" x="6292850" y="2006600"/>
          <p14:tracePt t="22047" x="6223000" y="2051050"/>
          <p14:tracePt t="22065" x="6159500" y="2095500"/>
          <p14:tracePt t="22065" x="6032500" y="2209800"/>
          <p14:tracePt t="22081" x="5969000" y="2273300"/>
          <p14:tracePt t="22081" x="5918200" y="2336800"/>
          <p14:tracePt t="22098" x="5867400" y="2406650"/>
          <p14:tracePt t="22098" x="5822950" y="2482850"/>
          <p14:tracePt t="22114" x="5784850" y="2559050"/>
          <p14:tracePt t="22114" x="5753100" y="2628900"/>
          <p14:tracePt t="22114" x="5721350" y="2705100"/>
          <p14:tracePt t="22133" x="5702300" y="2781300"/>
          <p14:tracePt t="22133" x="5689600" y="2851150"/>
          <p14:tracePt t="22149" x="5683250" y="2927350"/>
          <p14:tracePt t="22149" x="5683250" y="2990850"/>
          <p14:tracePt t="22165" x="5695950" y="3060700"/>
          <p14:tracePt t="22165" x="5708650" y="3124200"/>
          <p14:tracePt t="22181" x="5734050" y="3187700"/>
          <p14:tracePt t="22181" x="5765800" y="3244850"/>
          <p14:tracePt t="22198" x="5803900" y="3302000"/>
          <p14:tracePt t="22198" x="5842000" y="3346450"/>
          <p14:tracePt t="22198" x="5886450" y="3390900"/>
          <p14:tracePt t="22217" x="5937250" y="3429000"/>
          <p14:tracePt t="22230" x="5988050" y="3460750"/>
          <p14:tracePt t="22230" x="6096000" y="3505200"/>
          <p14:tracePt t="22249" x="6146800" y="3524250"/>
          <p14:tracePt t="22249" x="6203950" y="3536950"/>
          <p14:tracePt t="22265" x="6254750" y="3543300"/>
          <p14:tracePt t="22265" x="6305550" y="3549650"/>
          <p14:tracePt t="22281" x="6350000" y="3556000"/>
          <p14:tracePt t="22281" x="6394450" y="3556000"/>
          <p14:tracePt t="22298" x="6432550" y="3556000"/>
          <p14:tracePt t="22298" x="6502400" y="3549650"/>
          <p14:tracePt t="22315" x="6527800" y="3543300"/>
          <p14:tracePt t="22315" x="6553200" y="3543300"/>
          <p14:tracePt t="22333" x="6572250" y="3536950"/>
          <p14:tracePt t="22333" x="6591300" y="3530600"/>
          <p14:tracePt t="22349" x="6604000" y="3524250"/>
          <p14:tracePt t="22349" x="6616700" y="3524250"/>
          <p14:tracePt t="22365" x="6629400" y="3517900"/>
          <p14:tracePt t="22365" x="6648450" y="3511550"/>
          <p14:tracePt t="22382" x="6635750" y="3517900"/>
          <p14:tracePt t="22429" x="6629400" y="3517900"/>
          <p14:tracePt t="22433" x="6616700" y="3524250"/>
          <p14:tracePt t="22433" x="6610350" y="3524250"/>
          <p14:tracePt t="22450" x="6597650" y="3530600"/>
          <p14:tracePt t="22450" x="6591300" y="3530600"/>
          <p14:tracePt t="22465" x="6584950" y="3530600"/>
          <p14:tracePt t="22465" x="6572250" y="3536950"/>
          <p14:tracePt t="22482" x="6565900" y="3536950"/>
          <p14:tracePt t="22482" x="6559550" y="3536950"/>
          <p14:tracePt t="22482" x="6553200" y="3536950"/>
          <p14:tracePt t="22501" x="6546850" y="3536950"/>
          <p14:tracePt t="22514" x="6540500" y="3543300"/>
          <p14:tracePt t="22514" x="6534150" y="3543300"/>
          <p14:tracePt t="22533" x="6527800" y="3549650"/>
          <p14:tracePt t="22549" x="6521450" y="3556000"/>
          <p14:tracePt t="22565" x="6521450" y="3562350"/>
          <p14:tracePt t="22581" x="6515100" y="3568700"/>
          <p14:tracePt t="22598" x="6521450" y="3568700"/>
          <p14:tracePt t="22615" x="6521450" y="3575050"/>
          <p14:tracePt t="22631" x="6534150" y="3575050"/>
          <p14:tracePt t="22650" x="6540500" y="3575050"/>
          <p14:tracePt t="22665" x="6546850" y="3575050"/>
          <p14:tracePt t="22665" x="6553200" y="3575050"/>
          <p14:tracePt t="22683" x="6559550" y="3575050"/>
          <p14:tracePt t="22698" x="6565900" y="3575050"/>
          <p14:tracePt t="22715" x="6572250" y="3581400"/>
          <p14:tracePt t="22715" x="6584950" y="3587750"/>
          <p14:tracePt t="22733" x="6597650" y="3594100"/>
          <p14:tracePt t="22757" x="6604000" y="3594100"/>
          <p14:tracePt t="22765" x="6610350" y="3600450"/>
          <p14:tracePt t="22782" x="6616700" y="3600450"/>
          <p14:tracePt t="22798" x="6629400" y="3613150"/>
          <p14:tracePt t="22816" x="6635750" y="3625850"/>
          <p14:tracePt t="22816" x="6642100" y="3632200"/>
          <p14:tracePt t="22834" x="6642100" y="3638550"/>
          <p14:tracePt t="22834" x="6648450" y="3651250"/>
          <p14:tracePt t="22834" x="6654800" y="3657600"/>
          <p14:tracePt t="22853" x="6661150" y="3670300"/>
          <p14:tracePt t="22865" x="6673850" y="3676650"/>
          <p14:tracePt t="22865" x="6680200" y="3689350"/>
          <p14:tracePt t="22865" x="6686550" y="3695700"/>
          <p14:tracePt t="22886" x="6699250" y="3695700"/>
          <p14:tracePt t="22886" x="6705600" y="3702050"/>
          <p14:tracePt t="22901" x="6711950" y="3708400"/>
          <p14:tracePt t="22901" x="6718300" y="3708400"/>
          <p14:tracePt t="22917" x="6724650" y="3714750"/>
          <p14:tracePt t="22917" x="6731000" y="3714750"/>
          <p14:tracePt t="22934" x="6737350" y="3721100"/>
          <p14:tracePt t="22949" x="6743700" y="3727450"/>
          <p14:tracePt t="22966" x="6750050" y="3733800"/>
          <p14:tracePt t="22982" x="6756400" y="3733800"/>
          <p14:tracePt t="23005" x="6762750" y="3727450"/>
          <p14:tracePt t="23028" x="6769100" y="3727450"/>
          <p14:tracePt t="23041" x="6775450" y="3721100"/>
          <p14:tracePt t="23073" x="6769100" y="3721100"/>
          <p14:tracePt t="23109" x="6769100" y="3727450"/>
          <p14:tracePt t="23161" x="6762750" y="3727450"/>
          <p14:tracePt t="23185" x="6762750" y="3733800"/>
          <p14:tracePt t="23209" x="6756400" y="3740150"/>
          <p14:tracePt t="23237" x="6756400" y="3746500"/>
          <p14:tracePt t="23261" x="6756400" y="3752850"/>
          <p14:tracePt t="23281" x="6762750" y="3765550"/>
          <p14:tracePt t="23313" x="6769100" y="3771900"/>
          <p14:tracePt t="23329" x="6775450" y="3778250"/>
          <p14:tracePt t="23333" x="6781800" y="3784600"/>
          <p14:tracePt t="23333" x="6788150" y="3790950"/>
          <p14:tracePt t="23352" x="6788150" y="3803650"/>
          <p14:tracePt t="23352" x="6794500" y="3803650"/>
          <p14:tracePt t="23369" x="6800850" y="3810000"/>
          <p14:tracePt t="23384" x="6807200" y="3816350"/>
          <p14:tracePt t="23401" x="6813550" y="3822700"/>
          <p14:tracePt t="23417" x="6819900" y="3816350"/>
          <p14:tracePt t="23434" x="6826250" y="3810000"/>
          <p14:tracePt t="23453" x="6832600" y="3803650"/>
          <p14:tracePt t="23468" x="6832600" y="3810000"/>
          <p14:tracePt t="23500" x="6832600" y="3816350"/>
          <p14:tracePt t="23513" x="6838950" y="3822700"/>
          <p14:tracePt t="23528" x="6838950" y="3835400"/>
          <p14:tracePt t="23545" x="6838950" y="3841750"/>
          <p14:tracePt t="23561" x="6838950" y="3848100"/>
          <p14:tracePt t="23573" x="6838950" y="3854450"/>
          <p14:tracePt t="23597" x="6838950" y="3848100"/>
          <p14:tracePt t="23621" x="6838950" y="3835400"/>
          <p14:tracePt t="23633" x="6838950" y="3822700"/>
          <p14:tracePt t="23657" x="6838950" y="3816350"/>
          <p14:tracePt t="23665" x="6845300" y="3810000"/>
          <p14:tracePt t="23681" x="6845300" y="3803650"/>
          <p14:tracePt t="23689" x="6845300" y="3797300"/>
          <p14:tracePt t="23702" x="6845300" y="3790950"/>
          <p14:tracePt t="23718" x="6838950" y="3790950"/>
          <p14:tracePt t="23741" x="6832600" y="3790950"/>
          <p14:tracePt t="23761" x="6832600" y="3797300"/>
          <p14:tracePt t="23801" x="6838950" y="3803650"/>
          <p14:tracePt t="23821" x="6845300" y="3803650"/>
          <p14:tracePt t="23837" x="6845300" y="3810000"/>
          <p14:tracePt t="23853" x="6851650" y="3816350"/>
          <p14:tracePt t="23868" x="6858000" y="3822700"/>
          <p14:tracePt t="23881" x="6864350" y="3822700"/>
          <p14:tracePt t="23897" x="6870700" y="3822700"/>
          <p14:tracePt t="23913" x="6877050" y="3822700"/>
          <p14:tracePt t="23929" x="6883400" y="3822700"/>
          <p14:tracePt t="23941" x="6883400" y="3816350"/>
          <p14:tracePt t="23957" x="6883400" y="3810000"/>
          <p14:tracePt t="23973" x="6877050" y="3803650"/>
          <p14:tracePt t="23990" x="6877050" y="3797300"/>
          <p14:tracePt t="23990" x="6864350" y="3790950"/>
          <p14:tracePt t="24005" x="6858000" y="3784600"/>
          <p14:tracePt t="24005" x="6845300" y="3778250"/>
          <p14:tracePt t="24021" x="6832600" y="3765550"/>
          <p14:tracePt t="24021" x="6819900" y="3759200"/>
          <p14:tracePt t="24039" x="6800850" y="3746500"/>
          <p14:tracePt t="24039" x="6756400" y="3727450"/>
          <p14:tracePt t="24054" x="6731000" y="3714750"/>
          <p14:tracePt t="24054" x="6705600" y="3702050"/>
          <p14:tracePt t="24071" x="6680200" y="3695700"/>
          <p14:tracePt t="24071" x="6654800" y="3689350"/>
          <p14:tracePt t="24088" x="6629400" y="3683000"/>
          <p14:tracePt t="24088" x="6610350" y="3676650"/>
          <p14:tracePt t="24104" x="6591300" y="3676650"/>
          <p14:tracePt t="24104" x="6553200" y="3676650"/>
          <p14:tracePt t="24123" x="6540500" y="3676650"/>
          <p14:tracePt t="24123" x="6527800" y="3676650"/>
          <p14:tracePt t="24138" x="6515100" y="3676650"/>
          <p14:tracePt t="24138" x="6502400" y="3683000"/>
          <p14:tracePt t="24155" x="6489700" y="3683000"/>
          <p14:tracePt t="24155" x="6470650" y="3683000"/>
          <p14:tracePt t="24155" x="6457950" y="3683000"/>
          <p14:tracePt t="24174" x="6438900" y="3683000"/>
          <p14:tracePt t="24186" x="6419850" y="3683000"/>
          <p14:tracePt t="24186" x="6375400" y="3683000"/>
          <p14:tracePt t="24206" x="6343650" y="3683000"/>
          <p14:tracePt t="24206" x="6299200" y="3683000"/>
          <p14:tracePt t="24222" x="6254750" y="3683000"/>
          <p14:tracePt t="24222" x="6197600" y="3683000"/>
          <p14:tracePt t="24239" x="6134100" y="3683000"/>
          <p14:tracePt t="24239" x="6057900" y="3676650"/>
          <p14:tracePt t="24239" x="5975350" y="3670300"/>
          <p14:tracePt t="24257" x="5880100" y="3670300"/>
          <p14:tracePt t="24270" x="5778500" y="3663950"/>
          <p14:tracePt t="24270" x="5562600" y="3644900"/>
          <p14:tracePt t="24289" x="5448300" y="3638550"/>
          <p14:tracePt t="24289" x="5327650" y="3632200"/>
          <p14:tracePt t="24305" x="5207000" y="3625850"/>
          <p14:tracePt t="24305" x="5086350" y="3613150"/>
          <p14:tracePt t="24322" x="4959350" y="3600450"/>
          <p14:tracePt t="24322" x="4826000" y="3581400"/>
          <p14:tracePt t="24322" x="4692650" y="3568700"/>
          <p14:tracePt t="24341" x="4559300" y="3549650"/>
          <p14:tracePt t="24341" x="4419600" y="3524250"/>
          <p14:tracePt t="24356" x="4279900" y="3505200"/>
          <p14:tracePt t="24356" x="4133850" y="3479800"/>
          <p14:tracePt t="24372" x="3994150" y="3467100"/>
          <p14:tracePt t="24372" x="3848100" y="3448050"/>
          <p14:tracePt t="24389" x="3702050" y="3435350"/>
          <p14:tracePt t="24389" x="3568700" y="3429000"/>
          <p14:tracePt t="24406" x="3435350" y="3422650"/>
          <p14:tracePt t="24406" x="3187700" y="3435350"/>
          <p14:tracePt t="24423" x="3073400" y="3441700"/>
          <p14:tracePt t="24423" x="2971800" y="3448050"/>
          <p14:tracePt t="24439" x="2876550" y="3467100"/>
          <p14:tracePt t="24439" x="2794000" y="3479800"/>
          <p14:tracePt t="24456" x="2711450" y="3492500"/>
          <p14:tracePt t="24456" x="2641600" y="3511550"/>
          <p14:tracePt t="24472" x="2578100" y="3530600"/>
          <p14:tracePt t="24472" x="2476500" y="3575050"/>
          <p14:tracePt t="24489" x="2432050" y="3600450"/>
          <p14:tracePt t="24489" x="2400300" y="3625850"/>
          <p14:tracePt t="24506" x="2374900" y="3657600"/>
          <p14:tracePt t="24506" x="2355850" y="3689350"/>
          <p14:tracePt t="24523" x="2343150" y="3721100"/>
          <p14:tracePt t="24523" x="2336800" y="3752850"/>
          <p14:tracePt t="24523" x="2336800" y="3778250"/>
          <p14:tracePt t="24542" x="2336800" y="3810000"/>
          <p14:tracePt t="24554" x="2349500" y="3841750"/>
          <p14:tracePt t="24554" x="2374900" y="3886200"/>
          <p14:tracePt t="24573" x="2393950" y="3905250"/>
          <p14:tracePt t="24573" x="2419350" y="3917950"/>
          <p14:tracePt t="24590" x="2438400" y="3924300"/>
          <p14:tracePt t="24590" x="2463800" y="3930650"/>
          <p14:tracePt t="24606" x="2482850" y="3930650"/>
          <p14:tracePt t="24606" x="2508250" y="3924300"/>
          <p14:tracePt t="24606" x="2527300" y="3917950"/>
          <p14:tracePt t="24625" x="2540000" y="3917950"/>
          <p14:tracePt t="24638" x="2559050" y="3911600"/>
          <p14:tracePt t="24638" x="2578100" y="3905250"/>
          <p14:tracePt t="24658" x="2565400" y="3905250"/>
          <p14:tracePt t="24685" x="2559050" y="3905250"/>
          <p14:tracePt t="24693" x="2546350" y="3905250"/>
          <p14:tracePt t="24705" x="2527300" y="3898900"/>
          <p14:tracePt t="24705" x="2489200" y="3886200"/>
          <p14:tracePt t="24723" x="2470150" y="3879850"/>
          <p14:tracePt t="24723" x="2451100" y="3873500"/>
          <p14:tracePt t="24740" x="2425700" y="3867150"/>
          <p14:tracePt t="24740" x="2406650" y="3860800"/>
          <p14:tracePt t="24757" x="2381250" y="3854450"/>
          <p14:tracePt t="24757" x="2336800" y="3854450"/>
          <p14:tracePt t="24774" x="2324100" y="3854450"/>
          <p14:tracePt t="24774" x="2305050" y="3860800"/>
          <p14:tracePt t="24791" x="2286000" y="3867150"/>
          <p14:tracePt t="24791" x="2273300" y="3873500"/>
          <p14:tracePt t="24807" x="2260600" y="3879850"/>
          <p14:tracePt t="24807" x="2254250" y="3886200"/>
          <p14:tracePt t="24824" x="2247900" y="3892550"/>
          <p14:tracePt t="24841" x="2241550" y="3898900"/>
          <p14:tracePt t="24841" x="2247900" y="3898900"/>
          <p14:tracePt t="24858" x="2254250" y="3898900"/>
          <p14:tracePt t="24858" x="2266950" y="3898900"/>
          <p14:tracePt t="24875" x="2279650" y="3898900"/>
          <p14:tracePt t="24875" x="2292350" y="3898900"/>
          <p14:tracePt t="24891" x="2305050" y="3892550"/>
          <p14:tracePt t="24891" x="2324100" y="3892550"/>
          <p14:tracePt t="24891" x="2343150" y="3892550"/>
          <p14:tracePt t="24911" x="2362200" y="3892550"/>
          <p14:tracePt t="24923" x="2381250" y="3886200"/>
          <p14:tracePt t="24923" x="2419350" y="3886200"/>
          <p14:tracePt t="24942" x="2438400" y="3879850"/>
          <p14:tracePt t="24942" x="2457450" y="3879850"/>
          <p14:tracePt t="24958" x="2470150" y="3879850"/>
          <p14:tracePt t="24958" x="2482850" y="3873500"/>
          <p14:tracePt t="24974" x="2489200" y="3873500"/>
          <p14:tracePt t="24974" x="2495550" y="3873500"/>
          <p14:tracePt t="24991" x="2501900" y="3867150"/>
          <p14:tracePt t="25006" x="2495550" y="3867150"/>
          <p14:tracePt t="25006" x="2489200" y="3867150"/>
          <p14:tracePt t="25024" x="2482850" y="3867150"/>
          <p14:tracePt t="25024" x="2470150" y="3860800"/>
          <p14:tracePt t="25041" x="2457450" y="3860800"/>
          <p14:tracePt t="25041" x="2444750" y="3854450"/>
          <p14:tracePt t="25058" x="2432050" y="3854450"/>
          <p14:tracePt t="25058" x="2400300" y="3854450"/>
          <p14:tracePt t="25075" x="2387600" y="3848100"/>
          <p14:tracePt t="25075" x="2368550" y="3848100"/>
          <p14:tracePt t="25091" x="2355850" y="3848100"/>
          <p14:tracePt t="25091" x="2343150" y="3848100"/>
          <p14:tracePt t="25108" x="2336800" y="3854450"/>
          <p14:tracePt t="25108" x="2324100" y="3854450"/>
          <p14:tracePt t="25125" x="2317750" y="3854450"/>
          <p14:tracePt t="25140" x="2311400" y="3848100"/>
          <p14:tracePt t="25165" x="2324100" y="3841750"/>
          <p14:tracePt t="25181" x="2330450" y="3841750"/>
          <p14:tracePt t="25191" x="2336800" y="3841750"/>
          <p14:tracePt t="25191" x="2355850" y="3848100"/>
          <p14:tracePt t="25211" x="2362200" y="3848100"/>
          <p14:tracePt t="25211" x="2368550" y="3854450"/>
          <p14:tracePt t="25226" x="2381250" y="3854450"/>
          <p14:tracePt t="25226" x="2387600" y="3860800"/>
          <p14:tracePt t="25242" x="2393950" y="3867150"/>
          <p14:tracePt t="25242" x="2400300" y="3879850"/>
          <p14:tracePt t="25259" x="2406650" y="3886200"/>
          <p14:tracePt t="25259" x="2413000" y="3898900"/>
          <p14:tracePt t="25259" x="2419350" y="3905250"/>
          <p14:tracePt t="25278" x="2425700" y="3917950"/>
          <p14:tracePt t="25290" x="2425700" y="3930650"/>
          <p14:tracePt t="25290" x="2438400" y="3949700"/>
          <p14:tracePt t="25311" x="2438400" y="3956050"/>
          <p14:tracePt t="25311" x="2444750" y="3962400"/>
          <p14:tracePt t="25326" x="2444750" y="3968750"/>
          <p14:tracePt t="25341" x="2451100" y="3968750"/>
          <p14:tracePt t="25357" x="2457450" y="3962400"/>
          <p14:tracePt t="25389" x="2457450" y="3956050"/>
          <p14:tracePt t="25406" x="2457450" y="3949700"/>
          <p14:tracePt t="25429" x="2463800" y="3943350"/>
          <p14:tracePt t="25481" x="2470150" y="3943350"/>
          <p14:tracePt t="25501" x="2476500" y="3949700"/>
          <p14:tracePt t="25525" x="2476500" y="3962400"/>
          <p14:tracePt t="25541" x="2476500" y="3968750"/>
          <p14:tracePt t="25553" x="2476500" y="3975100"/>
          <p14:tracePt t="25562" x="2482850" y="3975100"/>
          <p14:tracePt t="25575" x="2482850" y="3981450"/>
          <p14:tracePt t="25575" x="2489200" y="3987800"/>
          <p14:tracePt t="25594" x="2495550" y="3994150"/>
          <p14:tracePt t="25608" x="2501900" y="4000500"/>
          <p14:tracePt t="25608" x="2501900" y="4006850"/>
          <p14:tracePt t="25626" x="2501900" y="4013200"/>
          <p14:tracePt t="25626" x="2508250" y="4019550"/>
          <p14:tracePt t="25647" x="2508250" y="4025900"/>
          <p14:tracePt t="25658" x="2508250" y="4032250"/>
          <p14:tracePt t="25658" x="2508250" y="4044950"/>
          <p14:tracePt t="25677" x="2508250" y="4051300"/>
          <p14:tracePt t="25692" x="2508250" y="4057650"/>
          <p14:tracePt t="25709" x="2501900" y="4064000"/>
          <p14:tracePt t="25709" x="2495550" y="4064000"/>
          <p14:tracePt t="25727" x="2489200" y="4064000"/>
          <p14:tracePt t="25727" x="2463800" y="4064000"/>
          <p14:tracePt t="25744" x="2444750" y="4064000"/>
          <p14:tracePt t="25744" x="2425700" y="4070350"/>
          <p14:tracePt t="25761" x="2406650" y="4070350"/>
          <p14:tracePt t="25761" x="2381250" y="4070350"/>
          <p14:tracePt t="25777" x="2355850" y="4070350"/>
          <p14:tracePt t="25777" x="2311400" y="4070350"/>
          <p14:tracePt t="25795" x="2292350" y="4070350"/>
          <p14:tracePt t="25795" x="2273300" y="4070350"/>
          <p14:tracePt t="25811" x="2254250" y="4064000"/>
          <p14:tracePt t="25811" x="2241550" y="4057650"/>
          <p14:tracePt t="25827" x="2228850" y="4051300"/>
          <p14:tracePt t="25827" x="2216150" y="4038600"/>
          <p14:tracePt t="25844" x="2203450" y="4019550"/>
          <p14:tracePt t="25844" x="2190750" y="3981450"/>
          <p14:tracePt t="25862" x="2190750" y="3956050"/>
          <p14:tracePt t="25862" x="2190750" y="3930650"/>
          <p14:tracePt t="25878" x="2190750" y="3905250"/>
          <p14:tracePt t="25878" x="2190750" y="3873500"/>
          <p14:tracePt t="25894" x="2197100" y="3841750"/>
          <p14:tracePt t="25894" x="2203450" y="3810000"/>
          <p14:tracePt t="25894" x="2209800" y="3784600"/>
          <p14:tracePt t="25915" x="2222500" y="3752850"/>
          <p14:tracePt t="25926" x="2235200" y="3727450"/>
          <p14:tracePt t="25926" x="2247900" y="3702050"/>
          <p14:tracePt t="25926" x="2266950" y="3683000"/>
          <p14:tracePt t="25947" x="2286000" y="3670300"/>
          <p14:tracePt t="25947" x="2305050" y="3657600"/>
          <p14:tracePt t="25963" x="2324100" y="3657600"/>
          <p14:tracePt t="25963" x="2343150" y="3657600"/>
          <p14:tracePt t="25978" x="2368550" y="3663950"/>
          <p14:tracePt t="25978" x="2387600" y="3676650"/>
          <p14:tracePt t="25995" x="2413000" y="3695700"/>
          <p14:tracePt t="25995" x="2438400" y="3721100"/>
          <p14:tracePt t="25995" x="2463800" y="3746500"/>
          <p14:tracePt t="26015" x="2489200" y="3778250"/>
          <p14:tracePt t="26026" x="2514600" y="3810000"/>
          <p14:tracePt t="26026" x="2552700" y="3867150"/>
          <p14:tracePt t="26045" x="2571750" y="3898900"/>
          <p14:tracePt t="26045" x="2584450" y="3924300"/>
          <p14:tracePt t="26063" x="2590800" y="3949700"/>
          <p14:tracePt t="26063" x="2603500" y="3981450"/>
          <p14:tracePt t="26078" x="2603500" y="4000500"/>
          <p14:tracePt t="26078" x="2603500" y="4044950"/>
          <p14:tracePt t="26095" x="2603500" y="4064000"/>
          <p14:tracePt t="26095" x="2597150" y="4076700"/>
          <p14:tracePt t="26112" x="2590800" y="4095750"/>
          <p14:tracePt t="26112" x="2584450" y="4108450"/>
          <p14:tracePt t="26129" x="2578100" y="4121150"/>
          <p14:tracePt t="26129" x="2571750" y="4133850"/>
          <p14:tracePt t="26146" x="2559050" y="4146550"/>
          <p14:tracePt t="26146" x="2546350" y="4159250"/>
          <p14:tracePt t="26163" x="2540000" y="4159250"/>
          <p14:tracePt t="26163" x="2533650" y="4159250"/>
          <p14:tracePt t="26179" x="2527300" y="4152900"/>
          <p14:tracePt t="26194" x="2527300" y="4146550"/>
          <p14:tracePt t="26210" x="2527300" y="4140200"/>
          <p14:tracePt t="26210" x="2527300" y="4127500"/>
          <p14:tracePt t="26230" x="2527300" y="4121150"/>
          <p14:tracePt t="26230" x="2527300" y="4114800"/>
          <p14:tracePt t="26246" x="2527300" y="4102100"/>
          <p14:tracePt t="26246" x="2527300" y="4095750"/>
          <p14:tracePt t="26263" x="2527300" y="4089400"/>
          <p14:tracePt t="26277" x="2527300" y="4076700"/>
          <p14:tracePt t="26294" x="2520950" y="4070350"/>
          <p14:tracePt t="26311" x="2520950" y="4064000"/>
          <p14:tracePt t="26330" x="2514600" y="4051300"/>
          <p14:tracePt t="26330" x="2514600" y="4044950"/>
          <p14:tracePt t="26346" x="2514600" y="4038600"/>
          <p14:tracePt t="26361" x="2508250" y="4032250"/>
          <p14:tracePt t="26377" x="2508250" y="4025900"/>
          <p14:tracePt t="26394" x="2501900" y="4019550"/>
          <p14:tracePt t="26394" x="2501900" y="4013200"/>
          <p14:tracePt t="26413" x="2501900" y="4006850"/>
          <p14:tracePt t="26428" x="2501900" y="4000500"/>
          <p14:tracePt t="26445" x="2508250" y="3994150"/>
          <p14:tracePt t="26445" x="2508250" y="3981450"/>
          <p14:tracePt t="26463" x="2514600" y="3981450"/>
          <p14:tracePt t="26485" x="2514600" y="3975100"/>
          <p14:tracePt t="26510" x="2514600" y="3968750"/>
          <p14:tracePt t="26529" x="2514600" y="3962400"/>
          <p14:tracePt t="26545" x="2514600" y="3956050"/>
          <p14:tracePt t="26561" x="2514600" y="3949700"/>
          <p14:tracePt t="26582" x="2508250" y="3949700"/>
          <p14:tracePt t="26606" x="2501900" y="3943350"/>
          <p14:tracePt t="26630" x="2501900" y="3937000"/>
          <p14:tracePt t="26643" x="2501900" y="3930650"/>
          <p14:tracePt t="26666" x="2495550" y="3924300"/>
          <p14:tracePt t="26690" x="2489200" y="3917950"/>
          <p14:tracePt t="26761" x="2489200" y="3911600"/>
          <p14:tracePt t="26802" x="2482850" y="3911600"/>
          <p14:tracePt t="26898" x="2482850" y="3905250"/>
          <p14:tracePt t="26929" x="2476500" y="3905250"/>
          <p14:tracePt t="26982" x="2470150" y="3905250"/>
          <p14:tracePt t="27002" x="2470150" y="3898900"/>
          <p14:tracePt t="27042" x="2470150" y="3892550"/>
          <p14:tracePt t="27070" x="2476500" y="3892550"/>
          <p14:tracePt t="27094" x="2489200" y="3886200"/>
          <p14:tracePt t="27110" x="2495550" y="3892550"/>
          <p14:tracePt t="27121" x="2501900" y="3892550"/>
          <p14:tracePt t="27130" x="2508250" y="3898900"/>
          <p14:tracePt t="27149" x="2514600" y="3905250"/>
          <p14:tracePt t="27164" x="2514600" y="3911600"/>
          <p14:tracePt t="27164" x="2514600" y="3917950"/>
          <p14:tracePt t="27182" x="2501900" y="3917950"/>
          <p14:tracePt t="27198" x="2495550" y="3911600"/>
          <p14:tracePt t="27198" x="2482850" y="3911600"/>
          <p14:tracePt t="27216" x="2463800" y="3905250"/>
          <p14:tracePt t="27216" x="2444750" y="3892550"/>
          <p14:tracePt t="27216" x="2419350" y="3886200"/>
          <p14:tracePt t="27234" x="2400300" y="3873500"/>
          <p14:tracePt t="27247" x="2368550" y="3854450"/>
          <p14:tracePt t="27247" x="2317750" y="3822700"/>
          <p14:tracePt t="27266" x="2292350" y="3810000"/>
          <p14:tracePt t="27266" x="2266950" y="3790950"/>
          <p14:tracePt t="27283" x="2241550" y="3771900"/>
          <p14:tracePt t="27283" x="2216150" y="3759200"/>
          <p14:tracePt t="27299" x="2190750" y="3746500"/>
          <p14:tracePt t="27299" x="2165350" y="3733800"/>
          <p14:tracePt t="27299" x="2139950" y="3727450"/>
          <p14:tracePt t="27318" x="2114550" y="3721100"/>
          <p14:tracePt t="27331" x="2089150" y="3714750"/>
          <p14:tracePt t="27331" x="2044700" y="3708400"/>
          <p14:tracePt t="27350" x="2025650" y="3708400"/>
          <p14:tracePt t="27350" x="2006600" y="3702050"/>
          <p14:tracePt t="27366" x="1993900" y="3695700"/>
          <p14:tracePt t="27366" x="1981200" y="3695700"/>
          <p14:tracePt t="27383" x="1974850" y="3689350"/>
          <p14:tracePt t="27383" x="1962150" y="3683000"/>
          <p14:tracePt t="27400" x="1962150" y="3676650"/>
          <p14:tracePt t="27400" x="1955800" y="3670300"/>
          <p14:tracePt t="27416" x="1955800" y="3663950"/>
          <p14:tracePt t="27431" x="1968500" y="3657600"/>
          <p14:tracePt t="27448" x="1974850" y="3657600"/>
          <p14:tracePt t="27448" x="1981200" y="3657600"/>
          <p14:tracePt t="27466" x="1987550" y="3657600"/>
          <p14:tracePt t="27466" x="2006600" y="3663950"/>
          <p14:tracePt t="27483" x="2012950" y="3670300"/>
          <p14:tracePt t="27483" x="2019300" y="3670300"/>
          <p14:tracePt t="27500" x="2019300" y="3676650"/>
          <p14:tracePt t="27515" x="2032000" y="3683000"/>
          <p14:tracePt t="27533" x="2032000" y="3689350"/>
          <p14:tracePt t="27549" x="2038350" y="3683000"/>
          <p14:tracePt t="27618" x="2038350" y="3689350"/>
          <p14:tracePt t="27654" x="2038350" y="3695700"/>
          <p14:tracePt t="27670" x="2038350" y="3689350"/>
          <p14:tracePt t="27731" x="2038350" y="3683000"/>
          <p14:tracePt t="27754" x="2032000" y="3683000"/>
          <p14:tracePt t="27790" x="2032000" y="3689350"/>
          <p14:tracePt t="27865" x="2032000" y="3695700"/>
          <p14:tracePt t="27881" x="2032000" y="3702050"/>
          <p14:tracePt t="27890" x="2025650" y="3708400"/>
          <p14:tracePt t="27903" x="2025650" y="3714750"/>
          <p14:tracePt t="27903" x="2025650" y="3721100"/>
          <p14:tracePt t="27918" x="2025650" y="3727450"/>
          <p14:tracePt t="27918" x="2025650" y="3733800"/>
          <p14:tracePt t="27935" x="2025650" y="3740150"/>
          <p14:tracePt t="27950" x="2032000" y="3746500"/>
          <p14:tracePt t="27950" x="2038350" y="3752850"/>
          <p14:tracePt t="27950" x="2044700" y="3752850"/>
          <p14:tracePt t="27970" x="2044700" y="3759200"/>
          <p14:tracePt t="27983" x="2057400" y="3759200"/>
          <p14:tracePt t="27983" x="2063750" y="3765550"/>
          <p14:tracePt t="28002" x="2076450" y="3778250"/>
          <p14:tracePt t="28002" x="2089150" y="3790950"/>
          <p14:tracePt t="28018" x="2101850" y="3810000"/>
          <p14:tracePt t="28018" x="2114550" y="3829050"/>
          <p14:tracePt t="28035" x="2127250" y="3854450"/>
          <p14:tracePt t="28035" x="2146300" y="3879850"/>
          <p14:tracePt t="28052" x="2165350" y="3911600"/>
          <p14:tracePt t="28052" x="2184400" y="3943350"/>
          <p14:tracePt t="28052" x="2209800" y="3975100"/>
          <p14:tracePt t="28071" x="2235200" y="4000500"/>
          <p14:tracePt t="28071" x="2266950" y="4025900"/>
          <p14:tracePt t="28085" x="2298700" y="4044950"/>
          <p14:tracePt t="28085" x="2336800" y="4064000"/>
          <p14:tracePt t="28102" x="2368550" y="4076700"/>
          <p14:tracePt t="28102" x="2406650" y="4089400"/>
          <p14:tracePt t="28119" x="2457450" y="4102100"/>
          <p14:tracePt t="28119" x="2552700" y="4121150"/>
          <p14:tracePt t="28135" x="2603500" y="4133850"/>
          <p14:tracePt t="28135" x="2660650" y="4146550"/>
          <p14:tracePt t="28153" x="2724150" y="4165600"/>
          <p14:tracePt t="28153" x="2794000" y="4184650"/>
          <p14:tracePt t="28169" x="2863850" y="4203700"/>
          <p14:tracePt t="28169" x="2940050" y="4222750"/>
          <p14:tracePt t="28186" x="3022600" y="4235450"/>
          <p14:tracePt t="28186" x="3181350" y="4254500"/>
          <p14:tracePt t="28203" x="3263900" y="4254500"/>
          <p14:tracePt t="28203" x="3340100" y="4260850"/>
          <p14:tracePt t="28219" x="3416300" y="4254500"/>
          <p14:tracePt t="28219" x="3486150" y="4248150"/>
          <p14:tracePt t="28235" x="3556000" y="4235450"/>
          <p14:tracePt t="28235" x="3625850" y="4222750"/>
          <p14:tracePt t="28235" x="3689350" y="4210050"/>
          <p14:tracePt t="28255" x="3746500" y="4203700"/>
          <p14:tracePt t="28267" x="3797300" y="4184650"/>
          <p14:tracePt t="28267" x="3886200" y="4159250"/>
          <p14:tracePt t="28286" x="3924300" y="4146550"/>
          <p14:tracePt t="28286" x="3956050" y="4133850"/>
          <p14:tracePt t="28303" x="3975100" y="4127500"/>
          <p14:tracePt t="28303" x="4000500" y="4121150"/>
          <p14:tracePt t="28319" x="4013200" y="4121150"/>
          <p14:tracePt t="28319" x="4025900" y="4121150"/>
          <p14:tracePt t="28337" x="4025900" y="4127500"/>
          <p14:tracePt t="28351" x="4013200" y="4140200"/>
          <p14:tracePt t="28368" x="4000500" y="4140200"/>
          <p14:tracePt t="28368" x="3956050" y="4152900"/>
          <p14:tracePt t="28386" x="3930650" y="4152900"/>
          <p14:tracePt t="28386" x="3892550" y="4152900"/>
          <p14:tracePt t="28403" x="3848100" y="4152900"/>
          <p14:tracePt t="28403" x="3803650" y="4159250"/>
          <p14:tracePt t="28419" x="3752850" y="4159250"/>
          <p14:tracePt t="28419" x="3644900" y="4159250"/>
          <p14:tracePt t="28437" x="3581400" y="4165600"/>
          <p14:tracePt t="28437" x="3524250" y="4165600"/>
          <p14:tracePt t="28454" x="3460750" y="4165600"/>
          <p14:tracePt t="28454" x="3403600" y="4171950"/>
          <p14:tracePt t="28470" x="3340100" y="4165600"/>
          <p14:tracePt t="28470" x="3282950" y="4165600"/>
          <p14:tracePt t="28487" x="3225800" y="4165600"/>
          <p14:tracePt t="28487" x="3105150" y="4146550"/>
          <p14:tracePt t="28504" x="3054350" y="4140200"/>
          <p14:tracePt t="28504" x="2997200" y="4127500"/>
          <p14:tracePt t="28520" x="2946400" y="4114800"/>
          <p14:tracePt t="28520" x="2901950" y="4102100"/>
          <p14:tracePt t="28537" x="2851150" y="4089400"/>
          <p14:tracePt t="28537" x="2774950" y="4064000"/>
          <p14:tracePt t="28554" x="2743200" y="4057650"/>
          <p14:tracePt t="28554" x="2711450" y="4051300"/>
          <p14:tracePt t="28570" x="2686050" y="4044950"/>
          <p14:tracePt t="28570" x="2667000" y="4044950"/>
          <p14:tracePt t="28587" x="2654300" y="4038600"/>
          <p14:tracePt t="28587" x="2641600" y="4044950"/>
          <p14:tracePt t="28604" x="2635250" y="4044950"/>
          <p14:tracePt t="28604" x="2628900" y="4051300"/>
          <p14:tracePt t="28621" x="2622550" y="4057650"/>
          <p14:tracePt t="28635" x="2628900" y="4057650"/>
          <p14:tracePt t="28653" x="2635250" y="4064000"/>
          <p14:tracePt t="28653" x="2635250" y="4070350"/>
          <p14:tracePt t="28671" x="2635250" y="4076700"/>
          <p14:tracePt t="28685" x="2635250" y="4083050"/>
          <p14:tracePt t="28685" x="2635250" y="4089400"/>
          <p14:tracePt t="28705" x="2622550" y="4095750"/>
          <p14:tracePt t="28719" x="2622550" y="4102100"/>
          <p14:tracePt t="28719" x="2609850" y="4102100"/>
          <p14:tracePt t="28738" x="2603500" y="4108450"/>
          <p14:tracePt t="28753" x="2597150" y="4114800"/>
          <p14:tracePt t="28769" x="2590800" y="4121150"/>
          <p14:tracePt t="28786" x="2584450" y="4127500"/>
          <p14:tracePt t="28786" x="2578100" y="4133850"/>
          <p14:tracePt t="28805" x="2571750" y="4140200"/>
          <p14:tracePt t="28819" x="2571750" y="4146550"/>
          <p14:tracePt t="28842" x="2565400" y="4152900"/>
          <p14:tracePt t="28862" x="2559050" y="4152900"/>
          <p14:tracePt t="28870" x="2552700" y="4159250"/>
          <p14:tracePt t="28870" x="2546350" y="4159250"/>
          <p14:tracePt t="28888" x="2533650" y="4165600"/>
          <p14:tracePt t="28888" x="2520950" y="4165600"/>
          <p14:tracePt t="28905" x="2501900" y="4165600"/>
          <p14:tracePt t="28905" x="2470150" y="4165600"/>
          <p14:tracePt t="28924" x="2451100" y="4159250"/>
          <p14:tracePt t="28924" x="2425700" y="4146550"/>
          <p14:tracePt t="28939" x="2406650" y="4140200"/>
          <p14:tracePt t="28939" x="2387600" y="4127500"/>
          <p14:tracePt t="28955" x="2362200" y="4108450"/>
          <p14:tracePt t="28955" x="2343150" y="4089400"/>
          <p14:tracePt t="28971" x="2324100" y="4070350"/>
          <p14:tracePt t="28971" x="2305050" y="4044950"/>
          <p14:tracePt t="28971" x="2286000" y="4019550"/>
          <p14:tracePt t="28991" x="2266950" y="3987800"/>
          <p14:tracePt t="29003" x="2254250" y="3962400"/>
          <p14:tracePt t="29003" x="2235200" y="3898900"/>
          <p14:tracePt t="29022" x="2228850" y="3873500"/>
          <p14:tracePt t="29022" x="2228850" y="3841750"/>
          <p14:tracePt t="29039" x="2228850" y="3810000"/>
          <p14:tracePt t="29039" x="2235200" y="3778250"/>
          <p14:tracePt t="29056" x="2247900" y="3752850"/>
          <p14:tracePt t="29056" x="2260600" y="3727450"/>
          <p14:tracePt t="29072" x="2273300" y="3702050"/>
          <p14:tracePt t="29072" x="2292350" y="3676650"/>
          <p14:tracePt t="29072" x="2317750" y="3663950"/>
          <p14:tracePt t="29091" x="2343150" y="3651250"/>
          <p14:tracePt t="29091" x="2362200" y="3644900"/>
          <p14:tracePt t="29105" x="2387600" y="3644900"/>
          <p14:tracePt t="29105" x="2419350" y="3651250"/>
          <p14:tracePt t="29122" x="2444750" y="3663950"/>
          <p14:tracePt t="29122" x="2470150" y="3683000"/>
          <p14:tracePt t="29139" x="2489200" y="3708400"/>
          <p14:tracePt t="29139" x="2533650" y="3765550"/>
          <p14:tracePt t="29156" x="2552700" y="3797300"/>
          <p14:tracePt t="29156" x="2571750" y="3829050"/>
          <p14:tracePt t="29172" x="2584450" y="3860800"/>
          <p14:tracePt t="29172" x="2603500" y="3892550"/>
          <p14:tracePt t="29189" x="2609850" y="3924300"/>
          <p14:tracePt t="29189" x="2616200" y="3956050"/>
          <p14:tracePt t="29206" x="2622550" y="3987800"/>
          <p14:tracePt t="29206" x="2622550" y="4038600"/>
          <p14:tracePt t="29223" x="2622550" y="4064000"/>
          <p14:tracePt t="29223" x="2609850" y="4083050"/>
          <p14:tracePt t="29239" x="2603500" y="4102100"/>
          <p14:tracePt t="29239" x="2590800" y="4114800"/>
          <p14:tracePt t="29256" x="2584450" y="4127500"/>
          <p14:tracePt t="29256" x="2571750" y="4140200"/>
          <p14:tracePt t="29256" x="2559050" y="4152900"/>
          <p14:tracePt t="29275" x="2546350" y="4159250"/>
          <p14:tracePt t="29287" x="2533650" y="4165600"/>
          <p14:tracePt t="29287" x="2508250" y="4178300"/>
          <p14:tracePt t="29307" x="2501900" y="4178300"/>
          <p14:tracePt t="29307" x="2489200" y="4184650"/>
          <p14:tracePt t="29323" x="2476500" y="4184650"/>
          <p14:tracePt t="29323" x="2470150" y="4191000"/>
          <p14:tracePt t="29340" x="2457450" y="4191000"/>
          <p14:tracePt t="29340" x="2451100" y="4191000"/>
          <p14:tracePt t="29340" x="2438400" y="4191000"/>
          <p14:tracePt t="29358" x="2432050" y="4184650"/>
          <p14:tracePt t="29371" x="2425700" y="4178300"/>
          <p14:tracePt t="29371" x="2413000" y="4171950"/>
          <p14:tracePt t="29391" x="2400300" y="4146550"/>
          <p14:tracePt t="29391" x="2387600" y="4133850"/>
          <p14:tracePt t="29406" x="2381250" y="4121150"/>
          <p14:tracePt t="29406" x="2368550" y="4108450"/>
          <p14:tracePt t="29423" x="2362200" y="4095750"/>
          <p14:tracePt t="29423" x="2349500" y="4089400"/>
          <p14:tracePt t="29423" x="2343150" y="4083050"/>
          <p14:tracePt t="29443" x="2330450" y="4070350"/>
          <p14:tracePt t="29443" x="2324100" y="4070350"/>
          <p14:tracePt t="29457" x="2317750" y="4064000"/>
          <p14:tracePt t="29457" x="2311400" y="4057650"/>
          <p14:tracePt t="29473" x="2305050" y="4051300"/>
          <p14:tracePt t="29473" x="2298700" y="4038600"/>
          <p14:tracePt t="29490" x="2292350" y="4032250"/>
          <p14:tracePt t="29490" x="2292350" y="4019550"/>
          <p14:tracePt t="29507" x="2286000" y="4006850"/>
          <p14:tracePt t="29507" x="2279650" y="3975100"/>
          <p14:tracePt t="29524" x="2273300" y="3956050"/>
          <p14:tracePt t="29524" x="2266950" y="3943350"/>
          <p14:tracePt t="29540" x="2266950" y="3930650"/>
          <p14:tracePt t="29540" x="2260600" y="3911600"/>
          <p14:tracePt t="29557" x="2254250" y="3898900"/>
          <p14:tracePt t="29557" x="2247900" y="3873500"/>
          <p14:tracePt t="29575" x="2247900" y="3860800"/>
          <p14:tracePt t="29575" x="2247900" y="3848100"/>
          <p14:tracePt t="29591" x="2247900" y="3841750"/>
          <p14:tracePt t="29591" x="2254250" y="3829050"/>
          <p14:tracePt t="29607" x="2260600" y="3816350"/>
          <p14:tracePt t="29607" x="2266950" y="3803650"/>
          <p14:tracePt t="29624" x="2279650" y="3790950"/>
          <p14:tracePt t="29624" x="2292350" y="3784600"/>
          <p14:tracePt t="29624" x="2298700" y="3778250"/>
          <p14:tracePt t="29643" x="2311400" y="3771900"/>
          <p14:tracePt t="29656" x="2330450" y="3771900"/>
          <p14:tracePt t="29656" x="2355850" y="3778250"/>
          <p14:tracePt t="29675" x="2374900" y="3784600"/>
          <p14:tracePt t="29675" x="2387600" y="3790950"/>
          <p14:tracePt t="29691" x="2406650" y="3803650"/>
          <p14:tracePt t="29691" x="2425700" y="3810000"/>
          <p14:tracePt t="29708" x="2444750" y="3822700"/>
          <p14:tracePt t="29708" x="2463800" y="3835400"/>
          <p14:tracePt t="29708" x="2482850" y="3848100"/>
          <p14:tracePt t="29727" x="2495550" y="3860800"/>
          <p14:tracePt t="29739" x="2508250" y="3873500"/>
          <p14:tracePt t="29739" x="2533650" y="3892550"/>
          <p14:tracePt t="29758" x="2540000" y="3898900"/>
          <p14:tracePt t="29758" x="2546350" y="3905250"/>
          <p14:tracePt t="29774" x="2546350" y="3911600"/>
          <p14:tracePt t="29774" x="2546350" y="3917950"/>
          <p14:tracePt t="29791" x="2546350" y="3930650"/>
          <p14:tracePt t="29811" x="2546350" y="3937000"/>
          <p14:tracePt t="29811" x="2540000" y="3943350"/>
          <p14:tracePt t="29824" x="2540000" y="3949700"/>
          <p14:tracePt t="29824" x="2533650" y="3956050"/>
          <p14:tracePt t="29841" x="2527300" y="3968750"/>
          <p14:tracePt t="29841" x="2520950" y="3975100"/>
          <p14:tracePt t="29858" x="2514600" y="3987800"/>
          <p14:tracePt t="29858" x="2501900" y="4006850"/>
          <p14:tracePt t="29875" x="2495550" y="4019550"/>
          <p14:tracePt t="29875" x="2495550" y="4025900"/>
          <p14:tracePt t="29891" x="2495550" y="4032250"/>
          <p14:tracePt t="29891" x="2495550" y="4038600"/>
          <p14:tracePt t="29908" x="2501900" y="4044950"/>
          <p14:tracePt t="29930" x="2501900" y="4051300"/>
          <p14:tracePt t="29940" x="2501900" y="4057650"/>
          <p14:tracePt t="29940" x="2495550" y="4070350"/>
          <p14:tracePt t="29959" x="2495550" y="4076700"/>
          <p14:tracePt t="29959" x="2489200" y="4089400"/>
          <p14:tracePt t="29975" x="2482850" y="4095750"/>
          <p14:tracePt t="29975" x="2476500" y="4108450"/>
          <p14:tracePt t="29991" x="2470150" y="4121150"/>
          <p14:tracePt t="29991" x="2463800" y="4133850"/>
          <p14:tracePt t="29991" x="2457450" y="4146550"/>
          <p14:tracePt t="30012" x="2451100" y="4165600"/>
          <p14:tracePt t="30023" x="2451100" y="4178300"/>
          <p14:tracePt t="30023" x="2451100" y="4203700"/>
          <p14:tracePt t="30043" x="2451100" y="4216400"/>
          <p14:tracePt t="30043" x="2451100" y="4229100"/>
          <p14:tracePt t="30059" x="2451100" y="4235450"/>
          <p14:tracePt t="30059" x="2451100" y="4248150"/>
          <p14:tracePt t="30076" x="2451100" y="4254500"/>
          <p14:tracePt t="30076" x="2451100" y="4260850"/>
          <p14:tracePt t="30092" x="2451100" y="4267200"/>
          <p14:tracePt t="30107" x="2451100" y="4260850"/>
          <p14:tracePt t="30138" x="2451100" y="4248150"/>
          <p14:tracePt t="30155" x="2451100" y="4241800"/>
          <p14:tracePt t="30162" x="2451100" y="4235450"/>
          <p14:tracePt t="30162" x="2451100" y="4229100"/>
          <p14:tracePt t="30176" x="2457450" y="4222750"/>
          <p14:tracePt t="30176" x="2457450" y="4216400"/>
          <p14:tracePt t="30192" x="2463800" y="4210050"/>
          <p14:tracePt t="30192" x="2476500" y="4203700"/>
          <p14:tracePt t="30209" x="2489200" y="4203700"/>
          <p14:tracePt t="30209" x="2508250" y="4210050"/>
          <p14:tracePt t="30226" x="2540000" y="4216400"/>
          <p14:tracePt t="30226" x="2641600" y="4254500"/>
          <p14:tracePt t="30243" x="2717800" y="4279900"/>
          <p14:tracePt t="30243" x="2806700" y="4311650"/>
          <p14:tracePt t="30259" x="2908300" y="4343400"/>
          <p14:tracePt t="30259" x="3016250" y="4381500"/>
          <p14:tracePt t="30276" x="3143250" y="4413250"/>
          <p14:tracePt t="30276" x="3270250" y="4445000"/>
          <p14:tracePt t="30276" x="3397250" y="4476750"/>
          <p14:tracePt t="30296" x="3536950" y="4508500"/>
          <p14:tracePt t="30308" x="3676650" y="4546600"/>
          <p14:tracePt t="30308" x="3981450" y="4616450"/>
          <p14:tracePt t="30327" x="4140200" y="4654550"/>
          <p14:tracePt t="30327" x="4305300" y="4686300"/>
          <p14:tracePt t="30343" x="4476750" y="4724400"/>
          <p14:tracePt t="30343" x="4648200" y="4756150"/>
          <p14:tracePt t="30360" x="4819650" y="4775200"/>
          <p14:tracePt t="30360" x="4984750" y="4800600"/>
          <p14:tracePt t="30360" x="5143500" y="4806950"/>
          <p14:tracePt t="30379" x="5295900" y="4819650"/>
          <p14:tracePt t="30391" x="5435600" y="4826000"/>
          <p14:tracePt t="30391" x="5575300" y="4838700"/>
          <p14:tracePt t="30412" x="5816600" y="4857750"/>
          <p14:tracePt t="30412" x="5930900" y="4870450"/>
          <p14:tracePt t="30427" x="6032500" y="4889500"/>
          <p14:tracePt t="30427" x="6121400" y="4902200"/>
          <p14:tracePt t="30444" x="6210300" y="4914900"/>
          <p14:tracePt t="30444" x="6292850" y="4933950"/>
          <p14:tracePt t="30460" x="6369050" y="4940300"/>
          <p14:tracePt t="30460" x="6502400" y="4959350"/>
          <p14:tracePt t="30477" x="6559550" y="4959350"/>
          <p14:tracePt t="30477" x="6610350" y="4965700"/>
          <p14:tracePt t="30494" x="6654800" y="4965700"/>
          <p14:tracePt t="30494" x="6692900" y="4965700"/>
          <p14:tracePt t="30510" x="6718300" y="4965700"/>
          <p14:tracePt t="30510" x="6743700" y="4965700"/>
          <p14:tracePt t="30527" x="6762750" y="4965700"/>
          <p14:tracePt t="30527" x="6781800" y="4965700"/>
          <p14:tracePt t="30545" x="6788150" y="4965700"/>
          <p14:tracePt t="30559" x="6794500" y="4965700"/>
          <p14:tracePt t="30576" x="6788150" y="4972050"/>
          <p14:tracePt t="30593" x="6781800" y="4965700"/>
          <p14:tracePt t="30610" x="6769100" y="4972050"/>
          <p14:tracePt t="30627" x="6762750" y="4972050"/>
          <p14:tracePt t="30643" x="6769100" y="4972050"/>
          <p14:tracePt t="30711" x="6775450" y="4972050"/>
          <p14:tracePt t="30722" x="6781800" y="4972050"/>
          <p14:tracePt t="30738" x="6788150" y="4978400"/>
          <p14:tracePt t="30754" x="6794500" y="4978400"/>
          <p14:tracePt t="30770" x="6794500" y="4984750"/>
          <p14:tracePt t="30798" x="6788150" y="4984750"/>
          <p14:tracePt t="30814" x="6775450" y="4991100"/>
          <p14:tracePt t="30823" x="6769100" y="4991100"/>
          <p14:tracePt t="30831" x="6750050" y="4984750"/>
          <p14:tracePt t="30831" x="6731000" y="4984750"/>
          <p14:tracePt t="30845" x="6705600" y="4978400"/>
          <p14:tracePt t="30845" x="6667500" y="4978400"/>
          <p14:tracePt t="30862" x="6623050" y="4965700"/>
          <p14:tracePt t="30862" x="6565900" y="4959350"/>
          <p14:tracePt t="30878" x="6502400" y="4946650"/>
          <p14:tracePt t="30878" x="6324600" y="4914900"/>
          <p14:tracePt t="30895" x="6210300" y="4895850"/>
          <p14:tracePt t="30895" x="6089650" y="4876800"/>
          <p14:tracePt t="30912" x="5962650" y="4857750"/>
          <p14:tracePt t="30912" x="5822950" y="4838700"/>
          <p14:tracePt t="30928" x="5676900" y="4813300"/>
          <p14:tracePt t="30928" x="5530850" y="4787900"/>
          <p14:tracePt t="30945" x="5384800" y="4762500"/>
          <p14:tracePt t="30945" x="5238750" y="4730750"/>
          <p14:tracePt t="30963" x="4953000" y="4660900"/>
          <p14:tracePt t="30963" x="4813300" y="4622800"/>
          <p14:tracePt t="30979" x="4673600" y="4584700"/>
          <p14:tracePt t="30979" x="4533900" y="4546600"/>
          <p14:tracePt t="30995" x="4400550" y="4502150"/>
          <p14:tracePt t="30995" x="4267200" y="4464050"/>
          <p14:tracePt t="30995" x="4133850" y="4425950"/>
          <p14:tracePt t="31015" x="4000500" y="4394200"/>
          <p14:tracePt t="31027" x="3873500" y="4356100"/>
          <p14:tracePt t="31027" x="3752850" y="4324350"/>
          <p14:tracePt t="31027" x="3638550" y="4292600"/>
          <p14:tracePt t="31048" x="3530600" y="4267200"/>
          <p14:tracePt t="31060" x="3435350" y="4248150"/>
          <p14:tracePt t="31060" x="3257550" y="4216400"/>
          <p14:tracePt t="31079" x="3187700" y="4197350"/>
          <p14:tracePt t="31079" x="3117850" y="4178300"/>
          <p14:tracePt t="31096" x="3048000" y="4159250"/>
          <p14:tracePt t="31096" x="2990850" y="4140200"/>
          <p14:tracePt t="31096" x="2940050" y="4114800"/>
          <p14:tracePt t="31115" x="2889250" y="4083050"/>
          <p14:tracePt t="31127" x="2851150" y="4051300"/>
          <p14:tracePt t="31127" x="2774950" y="3994150"/>
          <p14:tracePt t="31147" x="2743200" y="3968750"/>
          <p14:tracePt t="31147" x="2711450" y="3949700"/>
          <p14:tracePt t="31163" x="2686050" y="3930650"/>
          <p14:tracePt t="31163" x="2667000" y="3917950"/>
          <p14:tracePt t="31179" x="2641600" y="3905250"/>
          <p14:tracePt t="31179" x="2603500" y="3892550"/>
          <p14:tracePt t="31196" x="2590800" y="3886200"/>
          <p14:tracePt t="31196" x="2578100" y="3886200"/>
          <p14:tracePt t="31213" x="2565400" y="3879850"/>
          <p14:tracePt t="31213" x="2552700" y="3873500"/>
          <p14:tracePt t="31230" x="2540000" y="3873500"/>
          <p14:tracePt t="31230" x="2527300" y="3873500"/>
          <p14:tracePt t="31246" x="2520950" y="3873500"/>
          <p14:tracePt t="31246" x="2508250" y="3879850"/>
          <p14:tracePt t="31264" x="2501900" y="3879850"/>
          <p14:tracePt t="31264" x="2495550" y="3886200"/>
          <p14:tracePt t="31280" x="2489200" y="3892550"/>
          <p14:tracePt t="31280" x="2482850" y="3898900"/>
          <p14:tracePt t="31296" x="2476500" y="3898900"/>
          <p14:tracePt t="31296" x="2476500" y="3905250"/>
          <p14:tracePt t="31296" x="2470150" y="3911600"/>
          <p14:tracePt t="31316" x="2463800" y="3917950"/>
          <p14:tracePt t="31328" x="2463800" y="3924300"/>
          <p14:tracePt t="31328" x="2457450" y="3930650"/>
          <p14:tracePt t="31348" x="2451100" y="3937000"/>
          <p14:tracePt t="31364" x="2457450" y="3937000"/>
          <p14:tracePt t="31423" x="2457450" y="3943350"/>
          <p14:tracePt t="31543" x="2451100" y="3943350"/>
          <p14:tracePt t="31578" x="2451100" y="3937000"/>
          <p14:tracePt t="31603" x="2444750" y="3930650"/>
          <p14:tracePt t="31655" x="2438400" y="3930650"/>
          <p14:tracePt t="31671" x="2432050" y="3937000"/>
          <p14:tracePt t="31683" x="2425700" y="3937000"/>
          <p14:tracePt t="31699" x="2419350" y="3937000"/>
          <p14:tracePt t="31735" x="2413000" y="3949700"/>
          <p14:tracePt t="31759" x="2413000" y="3956050"/>
          <p14:tracePt t="31775" x="2413000" y="3968750"/>
          <p14:tracePt t="31803" x="2413000" y="3975100"/>
          <p14:tracePt t="31843" x="2406650" y="3975100"/>
          <p14:tracePt t="31863" x="2400300" y="3968750"/>
          <p14:tracePt t="31887" x="2393950" y="3962400"/>
          <p14:tracePt t="31895" x="2387600" y="3956050"/>
          <p14:tracePt t="31911" x="2387600" y="3949700"/>
          <p14:tracePt t="31915" x="2381250" y="3949700"/>
          <p14:tracePt t="31915" x="2374900" y="3943350"/>
          <p14:tracePt t="31932" x="2368550" y="3937000"/>
          <p14:tracePt t="31932" x="2362200" y="3930650"/>
          <p14:tracePt t="31949" x="2362200" y="3924300"/>
          <p14:tracePt t="31949" x="2355850" y="3917950"/>
          <p14:tracePt t="31965" x="2349500" y="3911600"/>
          <p14:tracePt t="31965" x="2336800" y="3898900"/>
          <p14:tracePt t="31984" x="2330450" y="3892550"/>
          <p14:tracePt t="32179" x="2476500" y="3937000"/>
          <p14:tracePt t="32187" x="2482850" y="3937000"/>
          <p14:tracePt t="32198" x="2489200" y="3943350"/>
          <p14:tracePt t="32214" x="2495550" y="3949700"/>
          <p14:tracePt t="32231" x="2489200" y="3956050"/>
          <p14:tracePt t="32248" x="2482850" y="3962400"/>
          <p14:tracePt t="32267" x="2476500" y="3962400"/>
          <p14:tracePt t="32267" x="2476500" y="3949700"/>
          <p14:tracePt t="32284" x="2470150" y="3943350"/>
          <p14:tracePt t="32298" x="2470150" y="3937000"/>
          <p14:tracePt t="32298" x="2463800" y="3930650"/>
          <p14:tracePt t="32298" x="2457450" y="3924300"/>
          <p14:tracePt t="32320" x="2451100" y="3917950"/>
          <p14:tracePt t="32331" x="2444750" y="3917950"/>
          <p14:tracePt t="32331" x="2432050" y="3911600"/>
          <p14:tracePt t="32331" x="2419350" y="3905250"/>
          <p14:tracePt t="32352" x="2406650" y="3898900"/>
          <p14:tracePt t="32352" x="2393950" y="3892550"/>
          <p14:tracePt t="32367" x="2374900" y="3886200"/>
          <p14:tracePt t="32367" x="2362200" y="3879850"/>
          <p14:tracePt t="32383" x="2343150" y="3867150"/>
          <p14:tracePt t="32383" x="2324100" y="3860800"/>
          <p14:tracePt t="32400" x="2305050" y="3848100"/>
          <p14:tracePt t="32400" x="2279650" y="3835400"/>
          <p14:tracePt t="32417" x="2260600" y="3822700"/>
          <p14:tracePt t="32417" x="2235200" y="3810000"/>
          <p14:tracePt t="32417" x="2216150" y="3797300"/>
          <p14:tracePt t="32436" x="2190750" y="3790950"/>
          <p14:tracePt t="32436" x="2165350" y="3778250"/>
          <p14:tracePt t="32450" x="2139950" y="3771900"/>
          <p14:tracePt t="32450" x="2114550" y="3759200"/>
          <p14:tracePt t="32468" x="2082800" y="3752850"/>
          <p14:tracePt t="32468" x="2057400" y="3746500"/>
          <p14:tracePt t="32484" x="2032000" y="3733800"/>
          <p14:tracePt t="32484" x="1981200" y="3721100"/>
          <p14:tracePt t="32501" x="1955800" y="3714750"/>
          <p14:tracePt t="32501" x="1936750" y="3708400"/>
          <p14:tracePt t="32517" x="1917700" y="3702050"/>
          <p14:tracePt t="32517" x="1898650" y="3695700"/>
          <p14:tracePt t="32535" x="1885950" y="3689350"/>
          <p14:tracePt t="32535" x="1873250" y="3683000"/>
          <p14:tracePt t="32551" x="1860550" y="3676650"/>
          <p14:tracePt t="32551" x="1835150" y="3670300"/>
          <p14:tracePt t="32568" x="1828800" y="3663950"/>
          <p14:tracePt t="32568" x="1822450" y="3657600"/>
          <p14:tracePt t="32585" x="1816100" y="3657600"/>
          <p14:tracePt t="32585" x="1809750" y="3651250"/>
          <p14:tracePt t="32601" x="1809750" y="3644900"/>
          <p14:tracePt t="32616" x="1809750" y="3638550"/>
          <p14:tracePt t="32632" x="1816100" y="3632200"/>
          <p14:tracePt t="32632" x="1828800" y="3632200"/>
          <p14:tracePt t="32653" x="1835150" y="3625850"/>
          <p14:tracePt t="32653" x="1841500" y="3625850"/>
          <p14:tracePt t="32668" x="1847850" y="3625850"/>
          <p14:tracePt t="32668" x="1854200" y="3625850"/>
          <p14:tracePt t="32685" x="1860550" y="3625850"/>
          <p14:tracePt t="32685" x="1866900" y="3632200"/>
          <p14:tracePt t="32702" x="1873250" y="3638550"/>
          <p14:tracePt t="32716" x="1873250" y="3644900"/>
          <p14:tracePt t="32716" x="1866900" y="3651250"/>
          <p14:tracePt t="32736" x="1860550" y="3651250"/>
          <p14:tracePt t="32736" x="1854200" y="3651250"/>
          <p14:tracePt t="32751" x="1847850" y="3657600"/>
          <p14:tracePt t="32751" x="1841500" y="3657600"/>
          <p14:tracePt t="32768" x="1828800" y="3657600"/>
          <p14:tracePt t="32768" x="1822450" y="3651250"/>
          <p14:tracePt t="32768" x="1816100" y="3651250"/>
          <p14:tracePt t="32787" x="1803400" y="3651250"/>
          <p14:tracePt t="32787" x="1797050" y="3644900"/>
          <p14:tracePt t="32802" x="1790700" y="3638550"/>
          <p14:tracePt t="32802" x="1778000" y="3638550"/>
          <p14:tracePt t="32819" x="1771650" y="3632200"/>
          <p14:tracePt t="32819" x="1758950" y="3625850"/>
          <p14:tracePt t="32835" x="1752600" y="3625850"/>
          <p14:tracePt t="32835" x="1739900" y="3619500"/>
          <p14:tracePt t="32852" x="1727200" y="3613150"/>
          <p14:tracePt t="32852" x="1695450" y="3600450"/>
          <p14:tracePt t="32869" x="1676400" y="3587750"/>
          <p14:tracePt t="32869" x="1657350" y="3575050"/>
          <p14:tracePt t="32885" x="1638300" y="3562350"/>
          <p14:tracePt t="32885" x="1619250" y="3549650"/>
          <p14:tracePt t="32902" x="1600200" y="3530600"/>
          <p14:tracePt t="32902" x="1555750" y="3498850"/>
          <p14:tracePt t="32920" x="1536700" y="3486150"/>
          <p14:tracePt t="32920" x="1511300" y="3467100"/>
          <p14:tracePt t="32936" x="1498600" y="3454400"/>
          <p14:tracePt t="32936" x="1479550" y="3435350"/>
          <p14:tracePt t="32952" x="1460500" y="3422650"/>
          <p14:tracePt t="32952" x="1441450" y="3409950"/>
          <p14:tracePt t="32969" x="1428750" y="3397250"/>
          <p14:tracePt t="32969" x="1416050" y="3384550"/>
          <p14:tracePt t="32969" x="1403350" y="3378200"/>
          <p14:tracePt t="32988" x="1397000" y="3371850"/>
          <p14:tracePt t="33000" x="1384300" y="3359150"/>
          <p14:tracePt t="33000" x="1377950" y="3346450"/>
          <p14:tracePt t="33020" x="1377950" y="3340100"/>
          <p14:tracePt t="33035" x="1384300" y="3333750"/>
          <p14:tracePt t="33051" x="1390650" y="3327400"/>
          <p14:tracePt t="33051" x="1397000" y="3327400"/>
          <p14:tracePt t="33051" x="1403350" y="3321050"/>
          <p14:tracePt t="33072" x="1409700" y="3321050"/>
          <p14:tracePt t="33084" x="1416050" y="3321050"/>
          <p14:tracePt t="33101" x="1422400" y="3314700"/>
          <p14:tracePt t="33118" x="1428750" y="3314700"/>
          <p14:tracePt t="33134" x="1428750" y="3308350"/>
          <p14:tracePt t="33151" x="1428750" y="3302000"/>
          <p14:tracePt t="33151" x="1428750" y="3295650"/>
          <p14:tracePt t="33170" x="1428750" y="3282950"/>
          <p14:tracePt t="33170" x="1422400" y="3276600"/>
          <p14:tracePt t="33187" x="1422400" y="3263900"/>
          <p14:tracePt t="33187" x="1416050" y="3244850"/>
          <p14:tracePt t="33203" x="1416050" y="3232150"/>
          <p14:tracePt t="33203" x="1403350" y="3187700"/>
          <p14:tracePt t="33220" x="1403350" y="3168650"/>
          <p14:tracePt t="33220" x="1397000" y="3143250"/>
          <p14:tracePt t="33237" x="1397000" y="3117850"/>
          <p14:tracePt t="33237" x="1403350" y="3086100"/>
          <p14:tracePt t="33254" x="1409700" y="3054350"/>
          <p14:tracePt t="33254" x="1416050" y="3022600"/>
          <p14:tracePt t="33270" x="1428750" y="2984500"/>
          <p14:tracePt t="33270" x="1460500" y="2914650"/>
          <p14:tracePt t="33287" x="1479550" y="2876550"/>
          <p14:tracePt t="33287" x="1498600" y="2838450"/>
          <p14:tracePt t="33305" x="1517650" y="2806700"/>
          <p14:tracePt t="33305" x="1536700" y="2774950"/>
          <p14:tracePt t="33320" x="1555750" y="2749550"/>
          <p14:tracePt t="33320" x="1574800" y="2730500"/>
          <p14:tracePt t="33337" x="1593850" y="2711450"/>
          <p14:tracePt t="33337" x="1612900" y="2692400"/>
          <p14:tracePt t="33337" x="1625600" y="2679700"/>
          <p14:tracePt t="33356" x="1631950" y="2673350"/>
          <p14:tracePt t="33368" x="1644650" y="2667000"/>
          <p14:tracePt t="33368" x="1651000" y="2667000"/>
          <p14:tracePt t="33388" x="1657350" y="2667000"/>
          <p14:tracePt t="33402" x="1657350" y="2673350"/>
          <p14:tracePt t="33419" x="1651000" y="2673350"/>
          <p14:tracePt t="33435" x="1644650" y="2673350"/>
          <p14:tracePt t="33452" x="1644650" y="2667000"/>
          <p14:tracePt t="33452" x="1638300" y="2647950"/>
          <p14:tracePt t="33471" x="1644650" y="2635250"/>
          <p14:tracePt t="33471" x="1644650" y="2622550"/>
          <p14:tracePt t="33487" x="1651000" y="2609850"/>
          <p14:tracePt t="33487" x="1657350" y="2590800"/>
          <p14:tracePt t="33504" x="1670050" y="2565400"/>
          <p14:tracePt t="33504" x="1695450" y="2520950"/>
          <p14:tracePt t="33521" x="1708150" y="2495550"/>
          <p14:tracePt t="33521" x="1727200" y="2470150"/>
          <p14:tracePt t="33537" x="1739900" y="2444750"/>
          <p14:tracePt t="33537" x="1758950" y="2419350"/>
          <p14:tracePt t="33554" x="1784350" y="2393950"/>
          <p14:tracePt t="33554" x="1803400" y="2368550"/>
          <p14:tracePt t="33571" x="1822450" y="2343150"/>
          <p14:tracePt t="33571" x="1860550" y="2298700"/>
          <p14:tracePt t="33588" x="1879600" y="2279650"/>
          <p14:tracePt t="33588" x="1898650" y="2260600"/>
          <p14:tracePt t="33605" x="1917700" y="2241550"/>
          <p14:tracePt t="33605" x="1930400" y="2222500"/>
          <p14:tracePt t="33621" x="1949450" y="2209800"/>
          <p14:tracePt t="33621" x="1962150" y="2197100"/>
          <p14:tracePt t="33621" x="1981200" y="2184400"/>
          <p14:tracePt t="33640" x="1993900" y="2178050"/>
          <p14:tracePt t="33640" x="2006600" y="2165350"/>
          <p14:tracePt t="33657" x="2025650" y="2159000"/>
          <p14:tracePt t="33657" x="2038350" y="2152650"/>
          <p14:tracePt t="33672" x="2051050" y="2146300"/>
          <p14:tracePt t="33672" x="2070100" y="2139950"/>
          <p14:tracePt t="33688" x="2082800" y="2139950"/>
          <p14:tracePt t="33688" x="2101850" y="2133600"/>
          <p14:tracePt t="33705" x="2114550" y="2127250"/>
          <p14:tracePt t="33705" x="2133600" y="2127250"/>
          <p14:tracePt t="33705" x="2152650" y="2120900"/>
          <p14:tracePt t="33724" x="2171700" y="2120900"/>
          <p14:tracePt t="33736" x="2190750" y="2120900"/>
          <p14:tracePt t="33736" x="2228850" y="2120900"/>
          <p14:tracePt t="33755" x="2247900" y="2120900"/>
          <p14:tracePt t="33755" x="2266950" y="2120900"/>
          <p14:tracePt t="33772" x="2286000" y="2120900"/>
          <p14:tracePt t="33772" x="2305050" y="2127250"/>
          <p14:tracePt t="33788" x="2317750" y="2127250"/>
          <p14:tracePt t="33788" x="2330450" y="2133600"/>
          <p14:tracePt t="33788" x="2343150" y="2133600"/>
          <p14:tracePt t="33808" x="2349500" y="2139950"/>
          <p14:tracePt t="33808" x="2355850" y="2146300"/>
          <p14:tracePt t="33822" x="2355850" y="2159000"/>
          <p14:tracePt t="33822" x="2362200" y="2171700"/>
          <p14:tracePt t="33839" x="2362200" y="2184400"/>
          <p14:tracePt t="33839" x="2362200" y="2197100"/>
          <p14:tracePt t="33856" x="2362200" y="2209800"/>
          <p14:tracePt t="33856" x="2362200" y="2222500"/>
          <p14:tracePt t="33872" x="2355850" y="2235200"/>
          <p14:tracePt t="33872" x="2362200" y="2260600"/>
          <p14:tracePt t="33889" x="2362200" y="2266950"/>
          <p14:tracePt t="33889" x="2362200" y="2279650"/>
          <p14:tracePt t="33905" x="2368550" y="2286000"/>
          <p14:tracePt t="33905" x="2368550" y="2292350"/>
          <p14:tracePt t="33922" x="2368550" y="2298700"/>
          <p14:tracePt t="33922" x="2368550" y="2311400"/>
          <p14:tracePt t="33940" x="2368550" y="2317750"/>
          <p14:tracePt t="33954" x="2368550" y="2324100"/>
          <p14:tracePt t="33971" x="2368550" y="2330450"/>
          <p14:tracePt t="33987" x="2368550" y="2336800"/>
          <p14:tracePt t="34004" x="2374900" y="2336800"/>
          <p14:tracePt t="34031" x="2381250" y="2336800"/>
          <p14:tracePt t="34047" x="2387600" y="2336800"/>
          <p14:tracePt t="34067" x="2374900" y="2349500"/>
          <p14:tracePt t="34099" x="2368550" y="2355850"/>
          <p14:tracePt t="34108" x="2355850" y="2362200"/>
          <p14:tracePt t="34127" x="2349500" y="2355850"/>
          <p14:tracePt t="34143" x="2355850" y="2349500"/>
          <p14:tracePt t="34168" x="2362200" y="2349500"/>
          <p14:tracePt t="34179" x="2368550" y="2349500"/>
          <p14:tracePt t="34188" x="2374900" y="2355850"/>
          <p14:tracePt t="34188" x="2381250" y="2355850"/>
          <p14:tracePt t="34206" x="2381250" y="2362200"/>
          <p14:tracePt t="34222" x="2381250" y="2368550"/>
          <p14:tracePt t="34222" x="2381250" y="2374900"/>
          <p14:tracePt t="34240" x="2381250" y="2381250"/>
          <p14:tracePt t="34255" x="2381250" y="2393950"/>
          <p14:tracePt t="34272" x="2374900" y="2400300"/>
          <p14:tracePt t="34299" x="2374900" y="2406650"/>
          <p14:tracePt t="34307" x="2368550" y="2413000"/>
          <p14:tracePt t="34307" x="2362200" y="2413000"/>
          <p14:tracePt t="34324" x="2349500" y="2419350"/>
          <p14:tracePt t="34324" x="2343150" y="2425700"/>
          <p14:tracePt t="34341" x="2336800" y="2432050"/>
          <p14:tracePt t="34341" x="2330450" y="2432050"/>
          <p14:tracePt t="34341" x="2324100" y="2438400"/>
          <p14:tracePt t="34360" x="2311400" y="2444750"/>
          <p14:tracePt t="34372" x="2305050" y="2451100"/>
          <p14:tracePt t="34372" x="2298700" y="2451100"/>
          <p14:tracePt t="34392" x="2286000" y="2463800"/>
          <p14:tracePt t="34392" x="2279650" y="2470150"/>
          <p14:tracePt t="34408" x="2273300" y="2476500"/>
          <p14:tracePt t="34423" x="2266950" y="2476500"/>
          <p14:tracePt t="34423" x="2260600" y="2482850"/>
          <p14:tracePt t="34441" x="2254250" y="2489200"/>
          <p14:tracePt t="34456" x="2247900" y="2495550"/>
          <p14:tracePt t="34456" x="2241550" y="2495550"/>
          <p14:tracePt t="34476" x="2228850" y="2501900"/>
          <p14:tracePt t="34490" x="2228850" y="2495550"/>
          <p14:tracePt t="34519" x="2235200" y="2489200"/>
          <p14:tracePt t="34535" x="2235200" y="2482850"/>
          <p14:tracePt t="34539" x="2247900" y="2476500"/>
          <p14:tracePt t="34556" x="2247900" y="2470150"/>
          <p14:tracePt t="34607" x="2241550" y="2463800"/>
          <p14:tracePt t="34655" x="2235200" y="2470150"/>
          <p14:tracePt t="34683" x="2235200" y="2476500"/>
          <p14:tracePt t="34699" x="2235200" y="2482850"/>
          <p14:tracePt t="34715" x="2241550" y="2482850"/>
          <p14:tracePt t="34775" x="2247900" y="2476500"/>
          <p14:tracePt t="34803" x="2247900" y="2470150"/>
          <p14:tracePt t="34831" x="2247900" y="2457450"/>
          <p14:tracePt t="34863" x="2254250" y="2451100"/>
          <p14:tracePt t="34879" x="2260600" y="2444750"/>
          <p14:tracePt t="34895" x="2266950" y="2438400"/>
          <p14:tracePt t="34907" x="2273300" y="2432050"/>
          <p14:tracePt t="34923" x="2279650" y="2419350"/>
          <p14:tracePt t="34939" x="2286000" y="2419350"/>
          <p14:tracePt t="34947" x="2286000" y="2406650"/>
          <p14:tracePt t="34960" x="2292350" y="2406650"/>
          <p14:tracePt t="34977" x="2298700" y="2400300"/>
          <p14:tracePt t="34999" x="2298700" y="2393950"/>
          <p14:tracePt t="35019" x="2305050" y="2387600"/>
          <p14:tracePt t="35035" x="2305050" y="2381250"/>
          <p14:tracePt t="35051" x="2311400" y="2374900"/>
          <p14:tracePt t="35067" x="2317750" y="2368550"/>
          <p14:tracePt t="35079" x="2324100" y="2368550"/>
          <p14:tracePt t="35095" x="2330450" y="2362200"/>
          <p14:tracePt t="35112" x="2336800" y="2355850"/>
          <p14:tracePt t="35128" x="2343150" y="2355850"/>
          <p14:tracePt t="35142" x="2349500" y="2355850"/>
          <p14:tracePt t="35158" x="2355850" y="2362200"/>
          <p14:tracePt t="35175" x="2355850" y="2368550"/>
          <p14:tracePt t="35192" x="2349500" y="2374900"/>
          <p14:tracePt t="35192" x="2343150" y="2381250"/>
          <p14:tracePt t="35210" x="2336800" y="2387600"/>
          <p14:tracePt t="35210" x="2324100" y="2387600"/>
          <p14:tracePt t="35227" x="2317750" y="2393950"/>
          <p14:tracePt t="35227" x="2311400" y="2400300"/>
          <p14:tracePt t="35244" x="2305050" y="2400300"/>
          <p14:tracePt t="35244" x="2298700" y="2400300"/>
          <p14:tracePt t="35261" x="2292350" y="2406650"/>
          <p14:tracePt t="35276" x="2286000" y="2406650"/>
          <p14:tracePt t="35293" x="2279650" y="2406650"/>
          <p14:tracePt t="35309" x="2273300" y="2413000"/>
          <p14:tracePt t="35327" x="2266950" y="2413000"/>
          <p14:tracePt t="35343" x="2260600" y="2419350"/>
          <p14:tracePt t="35360" x="2260600" y="2425700"/>
          <p14:tracePt t="35380" x="2260600" y="2432050"/>
          <p14:tracePt t="35419" x="2254250" y="2438400"/>
          <p14:tracePt t="35431" x="2247900" y="2438400"/>
          <p14:tracePt t="35447" x="2241550" y="2444750"/>
          <p14:tracePt t="35464" x="2235200" y="2444750"/>
          <p14:tracePt t="35480" x="2228850" y="2451100"/>
          <p14:tracePt t="35493" x="2222500" y="2451100"/>
          <p14:tracePt t="35510" x="2222500" y="2457450"/>
          <p14:tracePt t="35526" x="2216150" y="2463800"/>
          <p14:tracePt t="35526" x="2209800" y="2463800"/>
          <p14:tracePt t="35545" x="2203450" y="2470150"/>
          <p14:tracePt t="35545" x="2197100" y="2470150"/>
          <p14:tracePt t="35562" x="2190750" y="2476500"/>
          <p14:tracePt t="35577" x="2178050" y="2482850"/>
          <p14:tracePt t="35594" x="2165350" y="2489200"/>
          <p14:tracePt t="35594" x="2159000" y="2489200"/>
          <p14:tracePt t="35613" x="2152650" y="2489200"/>
          <p14:tracePt t="35628" x="2146300" y="2489200"/>
          <p14:tracePt t="35644" x="2133600" y="2489200"/>
          <p14:tracePt t="35661" x="2127250" y="2482850"/>
          <p14:tracePt t="35661" x="2120900" y="2489200"/>
          <p14:tracePt t="35680" x="2114550" y="2489200"/>
          <p14:tracePt t="35680" x="2108200" y="2495550"/>
          <p14:tracePt t="35696" x="2101850" y="2495550"/>
          <p14:tracePt t="35713" x="2095500" y="2495550"/>
          <p14:tracePt t="35728" x="2089150" y="2495550"/>
          <p14:tracePt t="35744" x="2082800" y="2489200"/>
          <p14:tracePt t="35779" x="2076450" y="2489200"/>
          <p14:tracePt t="35791" x="2070100" y="2489200"/>
          <p14:tracePt t="35807" x="2063750" y="2482850"/>
          <p14:tracePt t="35823" x="2057400" y="2482850"/>
          <p14:tracePt t="35851" x="2051050" y="2476500"/>
          <p14:tracePt t="35883" x="2051050" y="2470150"/>
          <p14:tracePt t="35899" x="2044700" y="2470150"/>
          <p14:tracePt t="35987" x="2038350" y="2470150"/>
          <p14:tracePt t="36003" x="2025650" y="2476500"/>
          <p14:tracePt t="36019" x="2019300" y="2482850"/>
          <p14:tracePt t="36032" x="2012950" y="2482850"/>
          <p14:tracePt t="36048" x="2006600" y="2489200"/>
          <p14:tracePt t="36087" x="2006600" y="2482850"/>
          <p14:tracePt t="36167" x="2006600" y="2476500"/>
          <p14:tracePt t="36191" x="2006600" y="2470150"/>
          <p14:tracePt t="36211" x="2006600" y="2476500"/>
          <p14:tracePt t="36271" x="2000250" y="2482850"/>
          <p14:tracePt t="36287" x="1993900" y="2489200"/>
          <p14:tracePt t="36303" x="1987550" y="2489200"/>
          <p14:tracePt t="36319" x="1981200" y="2489200"/>
          <p14:tracePt t="36331" x="1974850" y="2489200"/>
          <p14:tracePt t="36371" x="1981200" y="2482850"/>
          <p14:tracePt t="36391" x="1974850" y="2482850"/>
          <p14:tracePt t="36439" x="1974850" y="2476500"/>
          <p14:tracePt t="36459" x="1974850" y="2470150"/>
          <p14:tracePt t="36475" x="1974850" y="2463800"/>
          <p14:tracePt t="36491" x="1981200" y="2457450"/>
          <p14:tracePt t="36500" x="1987550" y="2451100"/>
          <p14:tracePt t="36513" x="2000250" y="2438400"/>
          <p14:tracePt t="36513" x="2006600" y="2432050"/>
          <p14:tracePt t="36533" x="2012950" y="2419350"/>
          <p14:tracePt t="36533" x="2019300" y="2413000"/>
          <p14:tracePt t="36549" x="2032000" y="2406650"/>
          <p14:tracePt t="36549" x="2038350" y="2400300"/>
          <p14:tracePt t="36565" x="2044700" y="2393950"/>
          <p14:tracePt t="36565" x="2070100" y="2374900"/>
          <p14:tracePt t="36582" x="2082800" y="2368550"/>
          <p14:tracePt t="36582" x="2095500" y="2362200"/>
          <p14:tracePt t="36599" x="2114550" y="2355850"/>
          <p14:tracePt t="36599" x="2133600" y="2343150"/>
          <p14:tracePt t="36615" x="2159000" y="2330450"/>
          <p14:tracePt t="36615" x="2209800" y="2311400"/>
          <p14:tracePt t="36632" x="2235200" y="2298700"/>
          <p14:tracePt t="36632" x="2260600" y="2292350"/>
          <p14:tracePt t="36651" x="2292350" y="2286000"/>
          <p14:tracePt t="36651" x="2317750" y="2279650"/>
          <p14:tracePt t="36666" x="2349500" y="2279650"/>
          <p14:tracePt t="36666" x="2381250" y="2279650"/>
          <p14:tracePt t="36682" x="2406650" y="2273300"/>
          <p14:tracePt t="36682" x="2432050" y="2279650"/>
          <p14:tracePt t="36682" x="2451100" y="2279650"/>
          <p14:tracePt t="36701" x="2476500" y="2279650"/>
          <p14:tracePt t="36701" x="2489200" y="2286000"/>
          <p14:tracePt t="36717" x="2508250" y="2292350"/>
          <p14:tracePt t="36717" x="2520950" y="2292350"/>
          <p14:tracePt t="36734" x="2527300" y="2298700"/>
          <p14:tracePt t="36734" x="2540000" y="2298700"/>
          <p14:tracePt t="36749" x="2546350" y="2298700"/>
          <p14:tracePt t="36749" x="2552700" y="2298700"/>
          <p14:tracePt t="36766" x="2559050" y="2298700"/>
          <p14:tracePt t="36766" x="2565400" y="2298700"/>
          <p14:tracePt t="36766" x="2571750" y="2298700"/>
          <p14:tracePt t="36785" x="2578100" y="2292350"/>
          <p14:tracePt t="36797" x="2584450" y="2286000"/>
          <p14:tracePt t="36797" x="2590800" y="2286000"/>
          <p14:tracePt t="36816" x="2597150" y="2273300"/>
          <p14:tracePt t="36831" x="2603500" y="2266950"/>
          <p14:tracePt t="36849" x="2609850" y="2260600"/>
          <p14:tracePt t="36849" x="2616200" y="2254250"/>
          <p14:tracePt t="36868" x="2622550" y="2254250"/>
          <p14:tracePt t="36868" x="2622550" y="2260600"/>
          <p14:tracePt t="36883" x="2635250" y="2266950"/>
          <p14:tracePt t="36883" x="2641600" y="2279650"/>
          <p14:tracePt t="36899" x="2654300" y="2298700"/>
          <p14:tracePt t="36899" x="2667000" y="2317750"/>
          <p14:tracePt t="36917" x="2679700" y="2343150"/>
          <p14:tracePt t="36917" x="2724150" y="2400300"/>
          <p14:tracePt t="36933" x="2749550" y="2432050"/>
          <p14:tracePt t="36933" x="2768600" y="2457450"/>
          <p14:tracePt t="36950" x="2794000" y="2489200"/>
          <p14:tracePt t="36950" x="2819400" y="2514600"/>
          <p14:tracePt t="36967" x="2844800" y="2540000"/>
          <p14:tracePt t="36967" x="2863850" y="2559050"/>
          <p14:tracePt t="36983" x="2882900" y="2578100"/>
          <p14:tracePt t="36983" x="2921000" y="2609850"/>
          <p14:tracePt t="37000" x="2933700" y="2622550"/>
          <p14:tracePt t="37000" x="2946400" y="2635250"/>
          <p14:tracePt t="37018" x="2959100" y="2654300"/>
          <p14:tracePt t="37018" x="2965450" y="2667000"/>
          <p14:tracePt t="37033" x="2971800" y="2679700"/>
          <p14:tracePt t="37033" x="2978150" y="2692400"/>
          <p14:tracePt t="37033" x="2978150" y="2705100"/>
          <p14:tracePt t="37052" x="2978150" y="2717800"/>
          <p14:tracePt t="37065" x="2984500" y="2724150"/>
          <p14:tracePt t="37083" x="2984500" y="2717800"/>
          <p14:tracePt t="37179" x="2984500" y="2711450"/>
          <p14:tracePt t="37187" x="2990850" y="2711450"/>
          <p14:tracePt t="37211" x="2997200" y="2711450"/>
          <p14:tracePt t="37227" x="2997200" y="2717800"/>
          <p14:tracePt t="37232" x="3003550" y="2730500"/>
          <p14:tracePt t="37232" x="3003550" y="2743200"/>
          <p14:tracePt t="37251" x="3009900" y="2755900"/>
          <p14:tracePt t="37251" x="3016250" y="2774950"/>
          <p14:tracePt t="37267" x="3022600" y="2794000"/>
          <p14:tracePt t="37267" x="3035300" y="2813050"/>
          <p14:tracePt t="37284" x="3048000" y="2838450"/>
          <p14:tracePt t="37284" x="3086100" y="2882900"/>
          <p14:tracePt t="37302" x="3098800" y="2908300"/>
          <p14:tracePt t="37302" x="3117850" y="2933700"/>
          <p14:tracePt t="37317" x="3130550" y="2959100"/>
          <p14:tracePt t="37317" x="3143250" y="2984500"/>
          <p14:tracePt t="37334" x="3155950" y="3003550"/>
          <p14:tracePt t="37334" x="3162300" y="3022600"/>
          <p14:tracePt t="37334" x="3168650" y="3041650"/>
          <p14:tracePt t="37353" x="3175000" y="3054350"/>
          <p14:tracePt t="37366" x="3187700" y="3067050"/>
          <p14:tracePt t="37366" x="3206750" y="3079750"/>
          <p14:tracePt t="37385" x="3213100" y="3086100"/>
          <p14:tracePt t="37385" x="3219450" y="3086100"/>
          <p14:tracePt t="37401" x="3225800" y="3086100"/>
          <p14:tracePt t="37416" x="3232150" y="3092450"/>
          <p14:tracePt t="37433" x="3238500" y="3098800"/>
          <p14:tracePt t="37449" x="3232150" y="3105150"/>
          <p14:tracePt t="37467" x="3232150" y="3111500"/>
          <p14:tracePt t="37467" x="3232150" y="3117850"/>
          <p14:tracePt t="37485" x="3238500" y="3124200"/>
          <p14:tracePt t="37499" x="3244850" y="3124200"/>
          <p14:tracePt t="37516" x="3251200" y="3124200"/>
          <p14:tracePt t="37534" x="3251200" y="3117850"/>
          <p14:tracePt t="37550" x="3251200" y="3111500"/>
          <p14:tracePt t="37567" x="3244850" y="3111500"/>
          <p14:tracePt t="37583" x="3238500" y="3105150"/>
          <p14:tracePt t="37600" x="3232150" y="3105150"/>
          <p14:tracePt t="37617" x="3225800" y="3098800"/>
          <p14:tracePt t="37633" x="3219450" y="3105150"/>
          <p14:tracePt t="37676" x="3213100" y="3111500"/>
          <p14:tracePt t="37699" x="3213100" y="3117850"/>
          <p14:tracePt t="37712" x="3213100" y="3124200"/>
          <p14:tracePt t="37744" x="3219450" y="3124200"/>
          <p14:tracePt t="37768" x="3225800" y="3124200"/>
          <p14:tracePt t="37780" x="3232150" y="3124200"/>
          <p14:tracePt t="37812" x="3238500" y="3124200"/>
          <p14:tracePt t="37828" x="3244850" y="3117850"/>
          <p14:tracePt t="37848" x="3251200" y="3117850"/>
          <p14:tracePt t="37864" x="3257550" y="3111500"/>
          <p14:tracePt t="37880" x="3263900" y="3117850"/>
          <p14:tracePt t="37892" x="3263900" y="3124200"/>
          <p14:tracePt t="37916" x="3263900" y="3130550"/>
          <p14:tracePt t="37924" x="3263900" y="3136900"/>
          <p14:tracePt t="37934" x="3263900" y="3149600"/>
          <p14:tracePt t="37934" x="3263900" y="3162300"/>
          <p14:tracePt t="37953" x="3270250" y="3168650"/>
          <p14:tracePt t="37953" x="3270250" y="3181350"/>
          <p14:tracePt t="37970" x="3276600" y="3181350"/>
          <p14:tracePt t="37970" x="3282950" y="3187700"/>
          <p14:tracePt t="37986" x="3289300" y="3194050"/>
          <p14:tracePt t="37986" x="3295650" y="3200400"/>
          <p14:tracePt t="38003" x="3302000" y="3206750"/>
          <p14:tracePt t="38003" x="3308350" y="3219450"/>
          <p14:tracePt t="38020" x="3314700" y="3232150"/>
          <p14:tracePt t="38020" x="3321050" y="3238500"/>
          <p14:tracePt t="38038" x="3327400" y="3251200"/>
          <p14:tracePt t="38038" x="3333750" y="3263900"/>
          <p14:tracePt t="38054" x="3340100" y="3276600"/>
          <p14:tracePt t="38054" x="3346450" y="3289300"/>
          <p14:tracePt t="38070" x="3346450" y="3302000"/>
          <p14:tracePt t="38070" x="3352800" y="3314700"/>
          <p14:tracePt t="38070" x="3359150" y="3327400"/>
          <p14:tracePt t="38089" x="3359150" y="3340100"/>
          <p14:tracePt t="38102" x="3365500" y="3352800"/>
          <p14:tracePt t="38102" x="3365500" y="3378200"/>
          <p14:tracePt t="38121" x="3365500" y="3384550"/>
          <p14:tracePt t="38121" x="3365500" y="3397250"/>
          <p14:tracePt t="38137" x="3371850" y="3403600"/>
          <p14:tracePt t="38137" x="3371850" y="3409950"/>
          <p14:tracePt t="38137" x="3371850" y="3416300"/>
          <p14:tracePt t="38157" x="3378200" y="3429000"/>
          <p14:tracePt t="38168" x="3378200" y="3435350"/>
          <p14:tracePt t="38168" x="3378200" y="3441700"/>
          <p14:tracePt t="38168" x="3384550" y="3454400"/>
          <p14:tracePt t="38189" x="3384550" y="3460750"/>
          <p14:tracePt t="38189" x="3384550" y="3467100"/>
          <p14:tracePt t="38204" x="3384550" y="3473450"/>
          <p14:tracePt t="38204" x="3384550" y="3479800"/>
          <p14:tracePt t="38220" x="3390900" y="3486150"/>
          <p14:tracePt t="38220" x="3390900" y="3492500"/>
          <p14:tracePt t="38237" x="3390900" y="3498850"/>
          <p14:tracePt t="38252" x="3390900" y="3505200"/>
          <p14:tracePt t="38269" x="3397250" y="3517900"/>
          <p14:tracePt t="38286" x="3390900" y="3517900"/>
          <p14:tracePt t="38303" x="3390900" y="3530600"/>
          <p14:tracePt t="38319" x="3397250" y="3536950"/>
          <p14:tracePt t="38420" x="3403600" y="3536950"/>
          <p14:tracePt t="38432" x="3403600" y="3543300"/>
          <p14:tracePt t="38448" x="3409950" y="3549650"/>
          <p14:tracePt t="38465" x="3409950" y="3556000"/>
          <p14:tracePt t="38481" x="3416300" y="3562350"/>
          <p14:tracePt t="38493" x="3422650" y="3568700"/>
          <p14:tracePt t="38508" x="3429000" y="3575050"/>
          <p14:tracePt t="38525" x="3429000" y="3581400"/>
          <p14:tracePt t="38536" x="3429000" y="3587750"/>
          <p14:tracePt t="38553" x="3429000" y="3594100"/>
          <p14:tracePt t="38553" x="3429000" y="3600450"/>
          <p14:tracePt t="38572" x="3435350" y="3606800"/>
          <p14:tracePt t="38587" x="3435350" y="3613150"/>
          <p14:tracePt t="38609" x="3435350" y="3619500"/>
          <p14:tracePt t="38636" x="3435350" y="3625850"/>
          <p14:tracePt t="38652" x="3435350" y="3632200"/>
          <p14:tracePt t="38668" x="3429000" y="3638550"/>
          <p14:tracePt t="38680" x="3429000" y="3644900"/>
          <p14:tracePt t="38704" x="3422650" y="3644900"/>
          <p14:tracePt t="38808" x="3416300" y="3644900"/>
          <p14:tracePt t="38824" x="3422650" y="3638550"/>
          <p14:tracePt t="38912" x="3429000" y="3632200"/>
          <p14:tracePt t="38928" x="3435350" y="3632200"/>
          <p14:tracePt t="38944" x="3435350" y="3625850"/>
          <p14:tracePt t="38960" x="3441700" y="3619500"/>
          <p14:tracePt t="38988" x="3435350" y="3613150"/>
          <p14:tracePt t="39028" x="3435350" y="3606800"/>
          <p14:tracePt t="39065" x="3429000" y="3606800"/>
          <p14:tracePt t="39108" x="3435350" y="3613150"/>
          <p14:tracePt t="39272" x="3429000" y="3606800"/>
          <p14:tracePt t="39340" x="3435350" y="3600450"/>
          <p14:tracePt t="39388" x="3429000" y="3600450"/>
          <p14:tracePt t="39424" x="3422650" y="3606800"/>
          <p14:tracePt t="39448" x="3416300" y="3613150"/>
          <p14:tracePt t="39476" x="3422650" y="3606800"/>
          <p14:tracePt t="39513" x="3429000" y="3606800"/>
          <p14:tracePt t="39536" x="3435350" y="3606800"/>
          <p14:tracePt t="39552" x="3441700" y="3613150"/>
          <p14:tracePt t="39597" x="3448050" y="3619500"/>
          <p14:tracePt t="39621" x="3448050" y="3625850"/>
          <p14:tracePt t="39649" x="3441700" y="3632200"/>
          <p14:tracePt t="39665" x="3435350" y="3638550"/>
          <p14:tracePt t="39681" x="3422650" y="3644900"/>
          <p14:tracePt t="39692" x="3416300" y="3651250"/>
          <p14:tracePt t="39709" x="3409950" y="3651250"/>
          <p14:tracePt t="39725" x="3409950" y="3657600"/>
          <p14:tracePt t="39761" x="3403600" y="3663950"/>
          <p14:tracePt t="39853" x="3397250" y="3657600"/>
          <p14:tracePt t="39873" x="3390900" y="3657600"/>
          <p14:tracePt t="39897" x="3384550" y="3651250"/>
          <p14:tracePt t="39921" x="3390900" y="3644900"/>
          <p14:tracePt t="40016" x="3384550" y="3644900"/>
          <p14:tracePt t="40077" x="3378200" y="3644900"/>
          <p14:tracePt t="40108" x="3371850" y="3638550"/>
          <p14:tracePt t="40128" x="3371850" y="3632200"/>
          <p14:tracePt t="40161" x="3371850" y="3625850"/>
          <p14:tracePt t="40172" x="3371850" y="3619500"/>
          <p14:tracePt t="40197" x="3371850" y="3613150"/>
          <p14:tracePt t="40220" x="3365500" y="3613150"/>
          <p14:tracePt t="40265" x="3371850" y="3619500"/>
          <p14:tracePt t="40349" x="3371850" y="3625850"/>
          <p14:tracePt t="40369" x="3371850" y="3632200"/>
          <p14:tracePt t="40392" x="3365500" y="3638550"/>
          <p14:tracePt t="40408" x="3365500" y="3644900"/>
          <p14:tracePt t="40481" x="3365500" y="3651250"/>
          <p14:tracePt t="40496" x="3365500" y="3657600"/>
          <p14:tracePt t="40513" x="3365500" y="3663950"/>
          <p14:tracePt t="40529" x="3365500" y="3670300"/>
          <p14:tracePt t="40557" x="3365500" y="3676650"/>
          <p14:tracePt t="40608" x="3359150" y="3683000"/>
          <p14:tracePt t="40625" x="3352800" y="3689350"/>
          <p14:tracePt t="40640" x="3352800" y="3695700"/>
          <p14:tracePt t="40660" x="3346450" y="3702050"/>
          <p14:tracePt t="40693" x="3346450" y="3708400"/>
          <p14:tracePt t="40709" x="3346450" y="3714750"/>
          <p14:tracePt t="40721" x="3346450" y="3721100"/>
          <p14:tracePt t="40737" x="3346450" y="3727450"/>
          <p14:tracePt t="40753" x="3346450" y="3733800"/>
          <p14:tracePt t="40781" x="3346450" y="3740150"/>
          <p14:tracePt t="40805" x="3340100" y="3746500"/>
          <p14:tracePt t="40829" x="3333750" y="3746500"/>
          <p14:tracePt t="40841" x="3327400" y="3752850"/>
          <p14:tracePt t="40857" x="3321050" y="3759200"/>
          <p14:tracePt t="40873" x="3314700" y="3765550"/>
          <p14:tracePt t="40892" x="3308350" y="3765550"/>
          <p14:tracePt t="40925" x="3302000" y="3765550"/>
          <p14:tracePt t="40949" x="3295650" y="3759200"/>
          <p14:tracePt t="40969" x="3289300" y="3752850"/>
          <p14:tracePt t="40985" x="3289300" y="3746500"/>
          <p14:tracePt t="40993" x="3282950" y="3740150"/>
          <p14:tracePt t="41001" x="3282950" y="3733800"/>
          <p14:tracePt t="41001" x="3282950" y="3721100"/>
          <p14:tracePt t="41014" x="3276600" y="3714750"/>
          <p14:tracePt t="41014" x="3282950" y="3702050"/>
          <p14:tracePt t="41031" x="3282950" y="3689350"/>
          <p14:tracePt t="41031" x="3282950" y="3676650"/>
          <p14:tracePt t="41047" x="3282950" y="3670300"/>
          <p14:tracePt t="41047" x="3282950" y="3657600"/>
          <p14:tracePt t="41064" x="3282950" y="3651250"/>
          <p14:tracePt t="41064" x="3289300" y="3638550"/>
          <p14:tracePt t="41082" x="3289300" y="3619500"/>
          <p14:tracePt t="41082" x="3289300" y="3613150"/>
          <p14:tracePt t="41098" x="3289300" y="3600450"/>
          <p14:tracePt t="41098" x="3289300" y="3587750"/>
          <p14:tracePt t="41115" x="3289300" y="3575050"/>
          <p14:tracePt t="41115" x="3289300" y="3562350"/>
          <p14:tracePt t="41131" x="3289300" y="3549650"/>
          <p14:tracePt t="41131" x="3289300" y="3530600"/>
          <p14:tracePt t="41131" x="3289300" y="3517900"/>
          <p14:tracePt t="41150" x="3295650" y="3498850"/>
          <p14:tracePt t="41163" x="3295650" y="3486150"/>
          <p14:tracePt t="41163" x="3295650" y="3454400"/>
          <p14:tracePt t="41182" x="3302000" y="3435350"/>
          <p14:tracePt t="41182" x="3302000" y="3422650"/>
          <p14:tracePt t="41197" x="3302000" y="3409950"/>
          <p14:tracePt t="41197" x="3302000" y="3390900"/>
          <p14:tracePt t="41215" x="3302000" y="3378200"/>
          <p14:tracePt t="41215" x="3302000" y="3365500"/>
          <p14:tracePt t="41215" x="3302000" y="3352800"/>
          <p14:tracePt t="41233" x="3308350" y="3340100"/>
          <p14:tracePt t="41246" x="3308350" y="3321050"/>
          <p14:tracePt t="41246" x="3308350" y="3289300"/>
          <p14:tracePt t="41265" x="3302000" y="3276600"/>
          <p14:tracePt t="41265" x="3302000" y="3257550"/>
          <p14:tracePt t="41281" x="3302000" y="3238500"/>
          <p14:tracePt t="41281" x="3302000" y="3225800"/>
          <p14:tracePt t="41298" x="3295650" y="3206750"/>
          <p14:tracePt t="41298" x="3289300" y="3187700"/>
          <p14:tracePt t="41315" x="3289300" y="3181350"/>
          <p14:tracePt t="41315" x="3289300" y="3175000"/>
          <p14:tracePt t="41331" x="3276600" y="3168650"/>
          <p14:tracePt t="41346" x="3270250" y="3168650"/>
          <p14:tracePt t="41363" x="3263900" y="3175000"/>
          <p14:tracePt t="41363" x="3257550" y="3181350"/>
          <p14:tracePt t="41382" x="3251200" y="3187700"/>
          <p14:tracePt t="41382" x="3251200" y="3194050"/>
          <p14:tracePt t="41398" x="3251200" y="3200400"/>
          <p14:tracePt t="41398" x="3251200" y="3206750"/>
          <p14:tracePt t="41416" x="3244850" y="3219450"/>
          <p14:tracePt t="41416" x="3251200" y="3225800"/>
          <p14:tracePt t="41416" x="3251200" y="3232150"/>
          <p14:tracePt t="41434" x="3251200" y="3238500"/>
          <p14:tracePt t="41446" x="3257550" y="3244850"/>
          <p14:tracePt t="41446" x="3257550" y="3251200"/>
          <p14:tracePt t="41467" x="3263900" y="3263900"/>
          <p14:tracePt t="41481" x="3263900" y="3270250"/>
          <p14:tracePt t="41481" x="3270250" y="3276600"/>
          <p14:tracePt t="41499" x="3270250" y="3282950"/>
          <p14:tracePt t="41499" x="3270250" y="3295650"/>
          <p14:tracePt t="41499" x="3270250" y="3302000"/>
          <p14:tracePt t="41519" x="3270250" y="3314700"/>
          <p14:tracePt t="41530" x="3270250" y="3321050"/>
          <p14:tracePt t="41530" x="3270250" y="3340100"/>
          <p14:tracePt t="41550" x="3276600" y="3352800"/>
          <p14:tracePt t="41550" x="3276600" y="3365500"/>
          <p14:tracePt t="41566" x="3276600" y="3378200"/>
          <p14:tracePt t="41566" x="3282950" y="3390900"/>
          <p14:tracePt t="41582" x="3282950" y="3403600"/>
          <p14:tracePt t="41582" x="3282950" y="3416300"/>
          <p14:tracePt t="41582" x="3282950" y="3435350"/>
          <p14:tracePt t="41602" x="3289300" y="3454400"/>
          <p14:tracePt t="41602" x="3289300" y="3479800"/>
          <p14:tracePt t="41616" x="3295650" y="3505200"/>
          <p14:tracePt t="41616" x="3295650" y="3536950"/>
          <p14:tracePt t="41632" x="3302000" y="3568700"/>
          <p14:tracePt t="41632" x="3308350" y="3606800"/>
          <p14:tracePt t="41651" x="3314700" y="3644900"/>
          <p14:tracePt t="41651" x="3321050" y="3683000"/>
          <p14:tracePt t="41666" x="3327400" y="3727450"/>
          <p14:tracePt t="41666" x="3333750" y="3803650"/>
          <p14:tracePt t="41682" x="3333750" y="3835400"/>
          <p14:tracePt t="41682" x="3333750" y="3867150"/>
          <p14:tracePt t="41700" x="3333750" y="3898900"/>
          <p14:tracePt t="41700" x="3327400" y="3930650"/>
          <p14:tracePt t="41716" x="3321050" y="3956050"/>
          <p14:tracePt t="41716" x="3302000" y="4013200"/>
          <p14:tracePt t="41733" x="3282950" y="4038600"/>
          <p14:tracePt t="41733" x="3263900" y="4064000"/>
          <p14:tracePt t="41750" x="3244850" y="4089400"/>
          <p14:tracePt t="41750" x="3219450" y="4114800"/>
          <p14:tracePt t="41766" x="3187700" y="4140200"/>
          <p14:tracePt t="41766" x="3149600" y="4165600"/>
          <p14:tracePt t="41782" x="3111500" y="4191000"/>
          <p14:tracePt t="41782" x="3067050" y="4216400"/>
          <p14:tracePt t="41782" x="3016250" y="4235450"/>
          <p14:tracePt t="41802" x="2959100" y="4254500"/>
          <p14:tracePt t="41815" x="2901950" y="4267200"/>
          <p14:tracePt t="41815" x="2774950" y="4286250"/>
          <p14:tracePt t="41834" x="2705100" y="4286250"/>
          <p14:tracePt t="41834" x="2635250" y="4279900"/>
          <p14:tracePt t="41850" x="2565400" y="4273550"/>
          <p14:tracePt t="41850" x="2495550" y="4267200"/>
          <p14:tracePt t="41866" x="2425700" y="4254500"/>
          <p14:tracePt t="41866" x="2349500" y="4241800"/>
          <p14:tracePt t="41866" x="2273300" y="4222750"/>
          <p14:tracePt t="41885" x="2197100" y="4203700"/>
          <p14:tracePt t="41898" x="2114550" y="4178300"/>
          <p14:tracePt t="41898" x="1955800" y="4108450"/>
          <p14:tracePt t="41917" x="1879600" y="4057650"/>
          <p14:tracePt t="41917" x="1803400" y="4000500"/>
          <p14:tracePt t="41934" x="1720850" y="3937000"/>
          <p14:tracePt t="41934" x="1644650" y="3860800"/>
          <p14:tracePt t="41950" x="1568450" y="3778250"/>
          <p14:tracePt t="41950" x="1498600" y="3689350"/>
          <p14:tracePt t="41967" x="1428750" y="3600450"/>
          <p14:tracePt t="41967" x="1308100" y="3416300"/>
          <p14:tracePt t="41984" x="1257300" y="3327400"/>
          <p14:tracePt t="41984" x="1219200" y="3238500"/>
          <p14:tracePt t="42001" x="1187450" y="3162300"/>
          <p14:tracePt t="42001" x="1168400" y="3086100"/>
          <p14:tracePt t="42017" x="1155700" y="3009900"/>
          <p14:tracePt t="42017" x="1155700" y="2876550"/>
          <p14:tracePt t="42034" x="1162050" y="2806700"/>
          <p14:tracePt t="42034" x="1181100" y="2743200"/>
          <p14:tracePt t="42051" x="1206500" y="2679700"/>
          <p14:tracePt t="42051" x="1231900" y="2616200"/>
          <p14:tracePt t="42067" x="1263650" y="2552700"/>
          <p14:tracePt t="42067" x="1301750" y="2489200"/>
          <p14:tracePt t="42084" x="1346200" y="2438400"/>
          <p14:tracePt t="42084" x="1397000" y="2381250"/>
          <p14:tracePt t="42102" x="1511300" y="2286000"/>
          <p14:tracePt t="42102" x="1568450" y="2247900"/>
          <p14:tracePt t="42118" x="1631950" y="2209800"/>
          <p14:tracePt t="42118" x="1701800" y="2178050"/>
          <p14:tracePt t="42134" x="1765300" y="2152650"/>
          <p14:tracePt t="42134" x="1835150" y="2127250"/>
          <p14:tracePt t="42134" x="1905000" y="2108200"/>
          <p14:tracePt t="42154" x="1981200" y="2095500"/>
          <p14:tracePt t="42166" x="2051050" y="2089150"/>
          <p14:tracePt t="42166" x="2127250" y="2089150"/>
          <p14:tracePt t="42166" x="2197100" y="2095500"/>
          <p14:tracePt t="42186" x="2273300" y="2101850"/>
          <p14:tracePt t="42186" x="2343150" y="2114550"/>
          <p14:tracePt t="42201" x="2413000" y="2133600"/>
          <p14:tracePt t="42201" x="2482850" y="2152650"/>
          <p14:tracePt t="42218" x="2546350" y="2171700"/>
          <p14:tracePt t="42218" x="2616200" y="2197100"/>
          <p14:tracePt t="42235" x="2679700" y="2216150"/>
          <p14:tracePt t="42235" x="2736850" y="2247900"/>
          <p14:tracePt t="42235" x="2794000" y="2286000"/>
          <p14:tracePt t="42253" x="2851150" y="2324100"/>
          <p14:tracePt t="42266" x="2901950" y="2368550"/>
          <p14:tracePt t="42266" x="2997200" y="2482850"/>
          <p14:tracePt t="42285" x="3041650" y="2546350"/>
          <p14:tracePt t="42285" x="3086100" y="2616200"/>
          <p14:tracePt t="42302" x="3117850" y="2679700"/>
          <p14:tracePt t="42302" x="3155950" y="2743200"/>
          <p14:tracePt t="42318" x="3187700" y="2800350"/>
          <p14:tracePt t="42318" x="3238500" y="2914650"/>
          <p14:tracePt t="42336" x="3263900" y="2965450"/>
          <p14:tracePt t="42336" x="3282950" y="3009900"/>
          <p14:tracePt t="42352" x="3302000" y="3054350"/>
          <p14:tracePt t="42352" x="3314700" y="3098800"/>
          <p14:tracePt t="42368" x="3321050" y="3136900"/>
          <p14:tracePt t="42368" x="3333750" y="3181350"/>
          <p14:tracePt t="42385" x="3340100" y="3219450"/>
          <p14:tracePt t="42385" x="3346450" y="3295650"/>
          <p14:tracePt t="42402" x="3352800" y="3327400"/>
          <p14:tracePt t="42402" x="3352800" y="3359150"/>
          <p14:tracePt t="42419" x="3352800" y="3390900"/>
          <p14:tracePt t="42419" x="3352800" y="3416300"/>
          <p14:tracePt t="42435" x="3352800" y="3441700"/>
          <p14:tracePt t="42435" x="3352800" y="3460750"/>
          <p14:tracePt t="42435" x="3352800" y="3473450"/>
          <p14:tracePt t="42454" x="3346450" y="3486150"/>
          <p14:tracePt t="42467" x="3346450" y="3498850"/>
          <p14:tracePt t="42467" x="3340100" y="3511550"/>
          <p14:tracePt t="42486" x="3333750" y="3517900"/>
          <p14:tracePt t="42486" x="3327400" y="3524250"/>
          <p14:tracePt t="42502" x="3327400" y="3530600"/>
          <p14:tracePt t="42517" x="3321050" y="3536950"/>
          <p14:tracePt t="42534" x="3314700" y="3543300"/>
          <p14:tracePt t="42550" x="3308350" y="3549650"/>
          <p14:tracePt t="42581" x="3308350" y="3556000"/>
          <p14:tracePt t="42613" x="3302000" y="3562350"/>
          <p14:tracePt t="42630" x="3302000" y="3575050"/>
          <p14:tracePt t="42641" x="3295650" y="3581400"/>
          <p14:tracePt t="42657" x="3295650" y="3587750"/>
          <p14:tracePt t="42668" x="3295650" y="3594100"/>
          <p14:tracePt t="42684" x="3295650" y="3600450"/>
          <p14:tracePt t="42701" x="3295650" y="3613150"/>
          <p14:tracePt t="42718" x="3295650" y="3619500"/>
          <p14:tracePt t="42718" x="3295650" y="3625850"/>
          <p14:tracePt t="42736" x="3295650" y="3638550"/>
          <p14:tracePt t="42751" x="3295650" y="3644900"/>
          <p14:tracePt t="42751" x="3289300" y="3651250"/>
          <p14:tracePt t="42770" x="3289300" y="3663950"/>
          <p14:tracePt t="42785" x="3295650" y="3663950"/>
          <p14:tracePt t="42829" x="3302000" y="3657600"/>
          <p14:tracePt t="42845" x="3308350" y="3651250"/>
          <p14:tracePt t="42861" x="3314700" y="3644900"/>
          <p14:tracePt t="42873" x="3314700" y="3638550"/>
          <p14:tracePt t="42897" x="3308350" y="3638550"/>
          <p14:tracePt t="42965" x="3314700" y="3632200"/>
          <p14:tracePt t="42990" x="3314700" y="3638550"/>
          <p14:tracePt t="43041" x="3314700" y="3644900"/>
          <p14:tracePt t="43054" x="3308350" y="3638550"/>
          <p14:tracePt t="43205" x="3302000" y="3632200"/>
          <p14:tracePt t="43257" x="3295650" y="3638550"/>
          <p14:tracePt t="43273" x="3289300" y="3632200"/>
          <p14:tracePt t="43289" x="3282950" y="3632200"/>
          <p14:tracePt t="43301" x="3276600" y="3625850"/>
          <p14:tracePt t="43318" x="3276600" y="3619500"/>
          <p14:tracePt t="43325" x="3270250" y="3613150"/>
          <p14:tracePt t="43341" x="3270250" y="3606800"/>
          <p14:tracePt t="43353" x="3263900" y="3600450"/>
          <p14:tracePt t="43370" x="3263900" y="3594100"/>
          <p14:tracePt t="43387" x="3257550" y="3587750"/>
          <p14:tracePt t="43403" x="3257550" y="3581400"/>
          <p14:tracePt t="43421" x="3257550" y="3575050"/>
          <p14:tracePt t="43421" x="3257550" y="3568700"/>
          <p14:tracePt t="43439" x="3263900" y="3562350"/>
          <p14:tracePt t="43439" x="3263900" y="3556000"/>
          <p14:tracePt t="43455" x="3257550" y="3543300"/>
          <p14:tracePt t="43474" x="3257550" y="3536950"/>
          <p14:tracePt t="43490" x="3251200" y="3530600"/>
          <p14:tracePt t="43506" x="3244850" y="3524250"/>
          <p14:tracePt t="43529" x="3238500" y="3524250"/>
          <p14:tracePt t="43550" x="3232150" y="3524250"/>
          <p14:tracePt t="43573" x="3232150" y="3517900"/>
          <p14:tracePt t="43589" x="3232150" y="3511550"/>
          <p14:tracePt t="43602" x="3232150" y="3505200"/>
          <p14:tracePt t="43609" x="3232150" y="3498850"/>
          <p14:tracePt t="43621" x="3232150" y="3492500"/>
          <p14:tracePt t="43638" x="3232150" y="3486150"/>
          <p14:tracePt t="43638" x="3232150" y="3473450"/>
          <p14:tracePt t="43658" x="3232150" y="3467100"/>
          <p14:tracePt t="43671" x="3232150" y="3460750"/>
          <p14:tracePt t="43671" x="3232150" y="3448050"/>
          <p14:tracePt t="43690" x="3232150" y="3441700"/>
          <p14:tracePt t="43690" x="3232150" y="3435350"/>
          <p14:tracePt t="43706" x="3238500" y="3429000"/>
          <p14:tracePt t="43706" x="3244850" y="3416300"/>
          <p14:tracePt t="43723" x="3251200" y="3403600"/>
          <p14:tracePt t="43723" x="3257550" y="3397250"/>
          <p14:tracePt t="43739" x="3263900" y="3390900"/>
          <p14:tracePt t="43739" x="3263900" y="3378200"/>
          <p14:tracePt t="43757" x="3270250" y="3371850"/>
          <p14:tracePt t="43757" x="3270250" y="3365500"/>
          <p14:tracePt t="43774" x="3276600" y="3365500"/>
          <p14:tracePt t="43774" x="3282950" y="3359150"/>
          <p14:tracePt t="43790" x="3289300" y="3359150"/>
          <p14:tracePt t="43805" x="3295650" y="3359150"/>
          <p14:tracePt t="43821" x="3302000" y="3359150"/>
          <p14:tracePt t="43838" x="3308350" y="3365500"/>
          <p14:tracePt t="43838" x="3314700" y="3365500"/>
          <p14:tracePt t="43859" x="3321050" y="3378200"/>
          <p14:tracePt t="43859" x="3327400" y="3384550"/>
          <p14:tracePt t="43875" x="3327400" y="3390900"/>
          <p14:tracePt t="43875" x="3327400" y="3403600"/>
          <p14:tracePt t="43891" x="3333750" y="3422650"/>
          <p14:tracePt t="43891" x="3333750" y="3435350"/>
          <p14:tracePt t="43907" x="3340100" y="3460750"/>
          <p14:tracePt t="43907" x="3346450" y="3479800"/>
          <p14:tracePt t="43907" x="3352800" y="3505200"/>
          <p14:tracePt t="43926" x="3359150" y="3530600"/>
          <p14:tracePt t="43939" x="3359150" y="3556000"/>
          <p14:tracePt t="43939" x="3371850" y="3600450"/>
          <p14:tracePt t="43957" x="3371850" y="3619500"/>
          <p14:tracePt t="43957" x="3371850" y="3644900"/>
          <p14:tracePt t="43974" x="3365500" y="3663950"/>
          <p14:tracePt t="43974" x="3359150" y="3683000"/>
          <p14:tracePt t="43991" x="3352800" y="3695700"/>
          <p14:tracePt t="43991" x="3340100" y="3714750"/>
          <p14:tracePt t="43991" x="3327400" y="3740150"/>
          <p14:tracePt t="44010" x="3308350" y="3759200"/>
          <p14:tracePt t="44010" x="3295650" y="3778250"/>
          <p14:tracePt t="44024" x="3276600" y="3797300"/>
          <p14:tracePt t="44024" x="3257550" y="3822700"/>
          <p14:tracePt t="44041" x="3238500" y="3841750"/>
          <p14:tracePt t="44041" x="3213100" y="3867150"/>
          <p14:tracePt t="44058" x="3194050" y="3886200"/>
          <p14:tracePt t="44058" x="3143250" y="3924300"/>
          <p14:tracePt t="44074" x="3117850" y="3943350"/>
          <p14:tracePt t="44074" x="3086100" y="3956050"/>
          <p14:tracePt t="44091" x="3060700" y="3975100"/>
          <p14:tracePt t="44091" x="3035300" y="3987800"/>
          <p14:tracePt t="44108" x="3003550" y="4000500"/>
          <p14:tracePt t="44108" x="2965450" y="4013200"/>
          <p14:tracePt t="44124" x="2933700" y="4019550"/>
          <p14:tracePt t="44124" x="2863850" y="4044950"/>
          <p14:tracePt t="44142" x="2825750" y="4057650"/>
          <p14:tracePt t="44142" x="2794000" y="4064000"/>
          <p14:tracePt t="44159" x="2755900" y="4076700"/>
          <p14:tracePt t="44159" x="2724150" y="4089400"/>
          <p14:tracePt t="44175" x="2698750" y="4095750"/>
          <p14:tracePt t="44175" x="2667000" y="4108450"/>
          <p14:tracePt t="44191" x="2635250" y="4114800"/>
          <p14:tracePt t="44191" x="2609850" y="4121150"/>
          <p14:tracePt t="44191" x="2584450" y="4121150"/>
          <p14:tracePt t="44211" x="2552700" y="4121150"/>
          <p14:tracePt t="44223" x="2527300" y="4121150"/>
          <p14:tracePt t="44223" x="2476500" y="4114800"/>
          <p14:tracePt t="44243" x="2444750" y="4114800"/>
          <p14:tracePt t="44243" x="2419350" y="4114800"/>
          <p14:tracePt t="44258" x="2393950" y="4108450"/>
          <p14:tracePt t="44258" x="2368550" y="4108450"/>
          <p14:tracePt t="44275" x="2349500" y="4108450"/>
          <p14:tracePt t="44275" x="2324100" y="4108450"/>
          <p14:tracePt t="44275" x="2305050" y="4102100"/>
          <p14:tracePt t="44294" x="2286000" y="4102100"/>
          <p14:tracePt t="44306" x="2266950" y="4095750"/>
          <p14:tracePt t="44306" x="2228850" y="4083050"/>
          <p14:tracePt t="44325" x="2209800" y="4076700"/>
          <p14:tracePt t="44325" x="2190750" y="4070350"/>
          <p14:tracePt t="44342" x="2171700" y="4057650"/>
          <p14:tracePt t="44342" x="2159000" y="4044950"/>
          <p14:tracePt t="44358" x="2139950" y="4038600"/>
          <p14:tracePt t="44358" x="2101850" y="4025900"/>
          <p14:tracePt t="44375" x="2082800" y="4019550"/>
          <p14:tracePt t="44375" x="2070100" y="4013200"/>
          <p14:tracePt t="44392" x="2051050" y="4013200"/>
          <p14:tracePt t="44392" x="2038350" y="4019550"/>
          <p14:tracePt t="44409" x="2025650" y="4019550"/>
          <p14:tracePt t="44409" x="2019300" y="4019550"/>
          <p14:tracePt t="44425" x="2006600" y="4025900"/>
          <p14:tracePt t="44425" x="1993900" y="4032250"/>
          <p14:tracePt t="44443" x="1987550" y="4032250"/>
          <p14:tracePt t="44443" x="1981200" y="4032250"/>
          <p14:tracePt t="44459" x="1974850" y="4032250"/>
          <p14:tracePt t="44459" x="1968500" y="4032250"/>
          <p14:tracePt t="44476" x="1962150" y="4025900"/>
          <p14:tracePt t="44476" x="1955800" y="4025900"/>
          <p14:tracePt t="44476" x="1949450" y="4019550"/>
          <p14:tracePt t="44495" x="1943100" y="4019550"/>
          <p14:tracePt t="44507" x="1936750" y="4013200"/>
          <p14:tracePt t="44507" x="1924050" y="4013200"/>
          <p14:tracePt t="44526" x="1924050" y="4006850"/>
          <p14:tracePt t="44526" x="1917700" y="4006850"/>
          <p14:tracePt t="44543" x="1911350" y="4006850"/>
          <p14:tracePt t="44543" x="1905000" y="4000500"/>
          <p14:tracePt t="44559" x="1898650" y="4000500"/>
          <p14:tracePt t="44559" x="1892300" y="3994150"/>
          <p14:tracePt t="44559" x="1885950" y="3981450"/>
          <p14:tracePt t="44578" x="1873250" y="3975100"/>
          <p14:tracePt t="44591" x="1866900" y="3962400"/>
          <p14:tracePt t="44591" x="1835150" y="3943350"/>
          <p14:tracePt t="44610" x="1816100" y="3930650"/>
          <p14:tracePt t="44610" x="1797050" y="3917950"/>
          <p14:tracePt t="44626" x="1778000" y="3898900"/>
          <p14:tracePt t="44626" x="1758950" y="3886200"/>
          <p14:tracePt t="44643" x="1733550" y="3867150"/>
          <p14:tracePt t="44643" x="1714500" y="3854450"/>
          <p14:tracePt t="44643" x="1695450" y="3835400"/>
          <p14:tracePt t="44663" x="1676400" y="3810000"/>
          <p14:tracePt t="44663" x="1657350" y="3784600"/>
          <p14:tracePt t="44676" x="1638300" y="3759200"/>
          <p14:tracePt t="44676" x="1619250" y="3727450"/>
          <p14:tracePt t="44693" x="1600200" y="3689350"/>
          <p14:tracePt t="44693" x="1581150" y="3651250"/>
          <p14:tracePt t="44709" x="1549400" y="3613150"/>
          <p14:tracePt t="44709" x="1524000" y="3575050"/>
          <p14:tracePt t="44727" x="1498600" y="3530600"/>
          <p14:tracePt t="44727" x="1447800" y="3454400"/>
          <p14:tracePt t="44744" x="1422400" y="3416300"/>
          <p14:tracePt t="44744" x="1397000" y="3384550"/>
          <p14:tracePt t="44760" x="1384300" y="3352800"/>
          <p14:tracePt t="44760" x="1365250" y="3321050"/>
          <p14:tracePt t="44777" x="1352550" y="3289300"/>
          <p14:tracePt t="44777" x="1339850" y="3257550"/>
          <p14:tracePt t="44795" x="1339850" y="3194050"/>
          <p14:tracePt t="44795" x="1339850" y="3155950"/>
          <p14:tracePt t="44811" x="1346200" y="3117850"/>
          <p14:tracePt t="44811" x="1352550" y="3079750"/>
          <p14:tracePt t="44827" x="1365250" y="3041650"/>
          <p14:tracePt t="44842" x="1390650" y="3028950"/>
          <p14:tracePt t="45238" x="3359150" y="3429000"/>
          <p14:tracePt t="45246" x="3352800" y="3441700"/>
          <p14:tracePt t="45246" x="3346450" y="3448050"/>
          <p14:tracePt t="45263" x="3333750" y="3460750"/>
          <p14:tracePt t="45263" x="3327400" y="3479800"/>
          <p14:tracePt t="45279" x="3321050" y="3492500"/>
          <p14:tracePt t="45279" x="3308350" y="3505200"/>
          <p14:tracePt t="45295" x="3302000" y="3517900"/>
          <p14:tracePt t="45295" x="3295650" y="3530600"/>
          <p14:tracePt t="45295" x="3282950" y="3543300"/>
          <p14:tracePt t="45314" x="3276600" y="3556000"/>
          <p14:tracePt t="45327" x="3270250" y="3568700"/>
          <p14:tracePt t="45327" x="3257550" y="3594100"/>
          <p14:tracePt t="45347" x="3251200" y="3606800"/>
          <p14:tracePt t="45347" x="3244850" y="3619500"/>
          <p14:tracePt t="45362" x="3244850" y="3632200"/>
          <p14:tracePt t="45362" x="3238500" y="3638550"/>
          <p14:tracePt t="45379" x="3232150" y="3644900"/>
          <p14:tracePt t="45379" x="3232150" y="3657600"/>
          <p14:tracePt t="45396" x="3225800" y="3663950"/>
          <p14:tracePt t="45396" x="3219450" y="3683000"/>
          <p14:tracePt t="45412" x="3213100" y="3695700"/>
          <p14:tracePt t="45412" x="3206750" y="3708400"/>
          <p14:tracePt t="45429" x="3200400" y="3714750"/>
          <p14:tracePt t="45429" x="3194050" y="3727450"/>
          <p14:tracePt t="45446" x="3194050" y="3733800"/>
          <p14:tracePt t="45446" x="3187700" y="3740150"/>
          <p14:tracePt t="45462" x="3181350" y="3752850"/>
          <p14:tracePt t="45462" x="3175000" y="3765550"/>
          <p14:tracePt t="45479" x="3175000" y="3771900"/>
          <p14:tracePt t="45479" x="3168650" y="3778250"/>
          <p14:tracePt t="45496" x="3168650" y="3790950"/>
          <p14:tracePt t="45496" x="3162300" y="3797300"/>
          <p14:tracePt t="45513" x="3162300" y="3810000"/>
          <p14:tracePt t="45513" x="3155950" y="3816350"/>
          <p14:tracePt t="45529" x="3155950" y="3829050"/>
          <p14:tracePt t="45529" x="3143250" y="3848100"/>
          <p14:tracePt t="45546" x="3143250" y="3860800"/>
          <p14:tracePt t="45546" x="3143250" y="3873500"/>
          <p14:tracePt t="45563" x="3136900" y="3886200"/>
          <p14:tracePt t="45563" x="3136900" y="3892550"/>
          <p14:tracePt t="45580" x="3136900" y="3911600"/>
          <p14:tracePt t="45580" x="3130550" y="3917950"/>
          <p14:tracePt t="45580" x="3130550" y="3930650"/>
          <p14:tracePt t="45598" x="3130550" y="3943350"/>
          <p14:tracePt t="45611" x="3124200" y="3956050"/>
          <p14:tracePt t="45611" x="3117850" y="3968750"/>
          <p14:tracePt t="45630" x="3117850" y="3981450"/>
          <p14:tracePt t="45630" x="3111500" y="3987800"/>
          <p14:tracePt t="45647" x="3111500" y="3994150"/>
          <p14:tracePt t="45647" x="3105150" y="4000500"/>
          <p14:tracePt t="45647" x="3098800" y="4006850"/>
          <p14:tracePt t="45666" x="3098800" y="4019550"/>
          <p14:tracePt t="45678" x="3092450" y="4025900"/>
          <p14:tracePt t="45678" x="3086100" y="4032250"/>
          <p14:tracePt t="45678" x="3086100" y="4038600"/>
          <p14:tracePt t="45699" x="3079750" y="4044950"/>
          <p14:tracePt t="45699" x="3079750" y="4051300"/>
          <p14:tracePt t="45713" x="3073400" y="4057650"/>
          <p14:tracePt t="45728" x="3067050" y="4064000"/>
          <p14:tracePt t="45745" x="3060700" y="4070350"/>
          <p14:tracePt t="45745" x="3060700" y="4076700"/>
          <p14:tracePt t="45763" x="3054350" y="4083050"/>
          <p14:tracePt t="45763" x="3041650" y="4089400"/>
          <p14:tracePt t="45781" x="3035300" y="4102100"/>
          <p14:tracePt t="45781" x="3022600" y="4108450"/>
          <p14:tracePt t="45797" x="3009900" y="4114800"/>
          <p14:tracePt t="45797" x="2997200" y="4114800"/>
          <p14:tracePt t="45814" x="2984500" y="4121150"/>
          <p14:tracePt t="45814" x="2965450" y="4133850"/>
          <p14:tracePt t="45831" x="2952750" y="4133850"/>
          <p14:tracePt t="45831" x="2940050" y="4133850"/>
          <p14:tracePt t="45847" x="2933700" y="4140200"/>
          <p14:tracePt t="45847" x="2921000" y="4140200"/>
          <p14:tracePt t="45864" x="2921000" y="4146550"/>
          <p14:tracePt t="45864" x="2914650" y="4146550"/>
          <p14:tracePt t="45881" x="2908300" y="4146550"/>
          <p14:tracePt t="45881" x="2901950" y="4146550"/>
          <p14:tracePt t="45898" x="2895600" y="4152900"/>
          <p14:tracePt t="45913" x="2901950" y="4152900"/>
          <p14:tracePt t="45958" x="2908300" y="4152900"/>
          <p14:tracePt t="45974" x="2914650" y="4152900"/>
          <p14:tracePt t="45990" x="2921000" y="4146550"/>
          <p14:tracePt t="46006" x="2921000" y="4152900"/>
          <p14:tracePt t="46018" x="2927350" y="4159250"/>
          <p14:tracePt t="46042" x="2933700" y="4165600"/>
          <p14:tracePt t="46067" x="2921000" y="4171950"/>
          <p14:tracePt t="46138" x="2908300" y="4178300"/>
          <p14:tracePt t="46162" x="2901950" y="4178300"/>
          <p14:tracePt t="46170" x="2895600" y="4184650"/>
          <p14:tracePt t="46180" x="2889250" y="4184650"/>
          <p14:tracePt t="46180" x="2876550" y="4191000"/>
          <p14:tracePt t="46199" x="2870200" y="4197350"/>
          <p14:tracePt t="46214" x="2863850" y="4197350"/>
          <p14:tracePt t="46214" x="2851150" y="4203700"/>
          <p14:tracePt t="46231" x="2844800" y="4203700"/>
          <p14:tracePt t="46231" x="2838450" y="4210050"/>
          <p14:tracePt t="46231" x="2832100" y="4210050"/>
          <p14:tracePt t="46250" x="2819400" y="4216400"/>
          <p14:tracePt t="46263" x="2813050" y="4222750"/>
          <p14:tracePt t="46263" x="2800350" y="4235450"/>
          <p14:tracePt t="46282" x="2794000" y="4235450"/>
          <p14:tracePt t="46282" x="2787650" y="4241800"/>
          <p14:tracePt t="46299" x="2781300" y="4241800"/>
          <p14:tracePt t="46299" x="2774950" y="4248150"/>
          <p14:tracePt t="46316" x="2768600" y="4248150"/>
          <p14:tracePt t="46316" x="2762250" y="4248150"/>
          <p14:tracePt t="46316" x="2755900" y="4254500"/>
          <p14:tracePt t="46335" x="2749550" y="4254500"/>
          <p14:tracePt t="46347" x="2743200" y="4260850"/>
          <p14:tracePt t="46347" x="2736850" y="4267200"/>
          <p14:tracePt t="46369" x="2724150" y="4273550"/>
          <p14:tracePt t="46380" x="2724150" y="4279900"/>
          <p14:tracePt t="46397" x="2724150" y="4286250"/>
          <p14:tracePt t="46414" x="2730500" y="4292600"/>
          <p14:tracePt t="46430" x="2736850" y="4292600"/>
          <p14:tracePt t="46430" x="2743200" y="4292600"/>
          <p14:tracePt t="46449" x="2749550" y="4292600"/>
          <p14:tracePt t="46464" x="2755900" y="4286250"/>
          <p14:tracePt t="46464" x="2762250" y="4286250"/>
          <p14:tracePt t="46483" x="2768600" y="4286250"/>
          <p14:tracePt t="46483" x="2781300" y="4292600"/>
          <p14:tracePt t="46499" x="2787650" y="4292600"/>
          <p14:tracePt t="46515" x="2794000" y="4298950"/>
          <p14:tracePt t="46538" x="2794000" y="4305300"/>
          <p14:tracePt t="46558" x="2787650" y="4311650"/>
          <p14:tracePt t="46610" x="2774950" y="4311650"/>
          <p14:tracePt t="46626" x="2768600" y="4311650"/>
          <p14:tracePt t="46642" x="2762250" y="4311650"/>
          <p14:tracePt t="46658" x="2762250" y="4298950"/>
          <p14:tracePt t="46670" x="2762250" y="4292600"/>
          <p14:tracePt t="46686" x="2762250" y="4286250"/>
          <p14:tracePt t="46698" x="2762250" y="4279900"/>
          <p14:tracePt t="46698" x="2762250" y="4273550"/>
          <p14:tracePt t="46718" x="2762250" y="4267200"/>
          <p14:tracePt t="46732" x="2762250" y="4260850"/>
          <p14:tracePt t="46749" x="2762250" y="4254500"/>
          <p14:tracePt t="46765" x="2762250" y="4248150"/>
          <p14:tracePt t="46787" x="2762250" y="4241800"/>
          <p14:tracePt t="46798" x="2762250" y="4235450"/>
          <p14:tracePt t="46815" x="2755900" y="4229100"/>
          <p14:tracePt t="46832" x="2762250" y="4222750"/>
          <p14:tracePt t="46867" x="2768600" y="4216400"/>
          <p14:tracePt t="46882" x="2774950" y="4210050"/>
          <p14:tracePt t="46890" x="2781300" y="4210050"/>
          <p14:tracePt t="46899" x="2787650" y="4203700"/>
          <p14:tracePt t="46899" x="2806700" y="4197350"/>
          <p14:tracePt t="46919" x="2819400" y="4191000"/>
          <p14:tracePt t="46919" x="2832100" y="4184650"/>
          <p14:tracePt t="46935" x="2844800" y="4178300"/>
          <p14:tracePt t="46935" x="2857500" y="4178300"/>
          <p14:tracePt t="46951" x="2863850" y="4171950"/>
          <p14:tracePt t="46951" x="2876550" y="4171950"/>
          <p14:tracePt t="46968" x="2882900" y="4171950"/>
          <p14:tracePt t="46968" x="2895600" y="4165600"/>
          <p14:tracePt t="46968" x="2901950" y="4165600"/>
          <p14:tracePt t="46987" x="2908300" y="4165600"/>
          <p14:tracePt t="46999" x="2914650" y="4165600"/>
          <p14:tracePt t="46999" x="2914650" y="4171950"/>
          <p14:tracePt t="47018" x="2921000" y="4171950"/>
          <p14:tracePt t="47033" x="2921000" y="4178300"/>
          <p14:tracePt t="47050" x="2921000" y="4184650"/>
          <p14:tracePt t="47050" x="2921000" y="4191000"/>
          <p14:tracePt t="47050" x="2914650" y="4197350"/>
          <p14:tracePt t="47071" x="2914650" y="4203700"/>
          <p14:tracePt t="47083" x="2908300" y="4210050"/>
          <p14:tracePt t="47083" x="2901950" y="4222750"/>
          <p14:tracePt t="47101" x="2895600" y="4229100"/>
          <p14:tracePt t="47117" x="2889250" y="4235450"/>
          <p14:tracePt t="47133" x="2889250" y="4241800"/>
          <p14:tracePt t="47151" x="2895600" y="4241800"/>
          <p14:tracePt t="47182" x="2895600" y="4235450"/>
          <p14:tracePt t="47198" x="2895600" y="4229100"/>
          <p14:tracePt t="47218" x="2895600" y="4222750"/>
          <p14:tracePt t="47242" x="2895600" y="4216400"/>
          <p14:tracePt t="47270" x="2889250" y="4216400"/>
          <p14:tracePt t="47318" x="2882900" y="4222750"/>
          <p14:tracePt t="47338" x="2882900" y="4229100"/>
          <p14:tracePt t="47370" x="2882900" y="4235450"/>
          <p14:tracePt t="47414" x="2882900" y="4241800"/>
          <p14:tracePt t="47430" x="2882900" y="4248150"/>
          <p14:tracePt t="47450" x="2889250" y="4248150"/>
          <p14:tracePt t="47474" x="2895600" y="4241800"/>
          <p14:tracePt t="47490" x="2901950" y="4235450"/>
          <p14:tracePt t="47510" x="2895600" y="4229100"/>
          <p14:tracePt t="47542" x="2895600" y="4222750"/>
          <p14:tracePt t="47602" x="2901950" y="4229100"/>
          <p14:tracePt t="47654" x="2895600" y="4235450"/>
          <p14:tracePt t="47686" x="2895600" y="4241800"/>
          <p14:tracePt t="47706" x="2889250" y="4248150"/>
          <p14:tracePt t="47722" x="2889250" y="4254500"/>
          <p14:tracePt t="47730" x="2882900" y="4260850"/>
          <p14:tracePt t="47739" x="2876550" y="4267200"/>
          <p14:tracePt t="47752" x="2870200" y="4273550"/>
          <p14:tracePt t="47752" x="2870200" y="4279900"/>
          <p14:tracePt t="47770" x="2863850" y="4286250"/>
          <p14:tracePt t="47770" x="2851150" y="4292600"/>
          <p14:tracePt t="47787" x="2844800" y="4292600"/>
          <p14:tracePt t="47787" x="2838450" y="4298950"/>
          <p14:tracePt t="47804" x="2832100" y="4305300"/>
          <p14:tracePt t="47804" x="2806700" y="4311650"/>
          <p14:tracePt t="47820" x="2794000" y="4318000"/>
          <p14:tracePt t="47820" x="2774950" y="4318000"/>
          <p14:tracePt t="47838" x="2755900" y="4318000"/>
          <p14:tracePt t="47838" x="2736850" y="4324350"/>
          <p14:tracePt t="47854" x="2711450" y="4324350"/>
          <p14:tracePt t="47854" x="2654300" y="4318000"/>
          <p14:tracePt t="47871" x="2622550" y="4318000"/>
          <p14:tracePt t="47871" x="2590800" y="4311650"/>
          <p14:tracePt t="47887" x="2559050" y="4305300"/>
          <p14:tracePt t="47887" x="2520950" y="4298950"/>
          <p14:tracePt t="47904" x="2482850" y="4286250"/>
          <p14:tracePt t="47904" x="2444750" y="4273550"/>
          <p14:tracePt t="47921" x="2406650" y="4260850"/>
          <p14:tracePt t="47921" x="2330450" y="4229100"/>
          <p14:tracePt t="47940" x="2286000" y="4210050"/>
          <p14:tracePt t="47940" x="2247900" y="4184650"/>
          <p14:tracePt t="47955" x="2203450" y="4165600"/>
          <p14:tracePt t="47955" x="2159000" y="4140200"/>
          <p14:tracePt t="47971" x="2114550" y="4114800"/>
          <p14:tracePt t="47971" x="2070100" y="4083050"/>
          <p14:tracePt t="47988" x="2025650" y="4051300"/>
          <p14:tracePt t="47988" x="1974850" y="4013200"/>
          <p14:tracePt t="47988" x="1930400" y="3975100"/>
          <p14:tracePt t="48007" x="1885950" y="3930650"/>
          <p14:tracePt t="48019" x="1841500" y="3886200"/>
          <p14:tracePt t="48019" x="1758950" y="3784600"/>
          <p14:tracePt t="48039" x="1720850" y="3733800"/>
          <p14:tracePt t="48039" x="1682750" y="3683000"/>
          <p14:tracePt t="48055" x="1651000" y="3638550"/>
          <p14:tracePt t="48055" x="1619250" y="3587750"/>
          <p14:tracePt t="48071" x="1587500" y="3549650"/>
          <p14:tracePt t="48071" x="1562100" y="3511550"/>
          <p14:tracePt t="48088" x="1530350" y="3467100"/>
          <p14:tracePt t="48088" x="1511300" y="3435350"/>
          <p14:tracePt t="48088" x="1492250" y="3397250"/>
          <p14:tracePt t="48107" x="1473200" y="3359150"/>
          <p14:tracePt t="48107" x="1454150" y="3321050"/>
          <p14:tracePt t="48122" x="1447800" y="3282950"/>
          <p14:tracePt t="48122" x="1441450" y="3244850"/>
          <p14:tracePt t="48139" x="1435100" y="3206750"/>
          <p14:tracePt t="48139" x="1435100" y="3168650"/>
          <p14:tracePt t="48139" x="1435100" y="3130550"/>
          <p14:tracePt t="48158" x="1441450" y="3086100"/>
          <p14:tracePt t="48158" x="1454150" y="3048000"/>
          <p14:tracePt t="48172" x="1466850" y="3009900"/>
          <p14:tracePt t="48172" x="1479550" y="2965450"/>
          <p14:tracePt t="48189" x="1504950" y="2927350"/>
          <p14:tracePt t="48189" x="1524000" y="2882900"/>
          <p14:tracePt t="48205" x="1549400" y="2838450"/>
          <p14:tracePt t="48205" x="1574800" y="2800350"/>
          <p14:tracePt t="48222" x="1606550" y="2755900"/>
          <p14:tracePt t="48222" x="1676400" y="2673350"/>
          <p14:tracePt t="48239" x="1720850" y="2635250"/>
          <p14:tracePt t="48239" x="1765300" y="2597150"/>
          <p14:tracePt t="48255" x="1816100" y="2571750"/>
          <p14:tracePt t="48255" x="1866900" y="2540000"/>
          <p14:tracePt t="48272" x="1917700" y="2514600"/>
          <p14:tracePt t="48272" x="1974850" y="2495550"/>
          <p14:tracePt t="48272" x="2025650" y="2476500"/>
          <p14:tracePt t="48291" x="2076450" y="2470150"/>
          <p14:tracePt t="48304" x="2133600" y="2463800"/>
          <p14:tracePt t="48304" x="2235200" y="2463800"/>
          <p14:tracePt t="48323" x="2286000" y="2476500"/>
          <p14:tracePt t="48323" x="2336800" y="2489200"/>
          <p14:tracePt t="48340" x="2387600" y="2508250"/>
          <p14:tracePt t="48340" x="2438400" y="2527300"/>
          <p14:tracePt t="48356" x="2489200" y="2546350"/>
          <p14:tracePt t="48356" x="2533650" y="2571750"/>
          <p14:tracePt t="48356" x="2584450" y="2590800"/>
          <p14:tracePt t="48375" x="2635250" y="2609850"/>
          <p14:tracePt t="48387" x="2686050" y="2628900"/>
          <p14:tracePt t="48387" x="2774950" y="2679700"/>
          <p14:tracePt t="48408" x="2819400" y="2705100"/>
          <p14:tracePt t="48408" x="2863850" y="2730500"/>
          <p14:tracePt t="48423" x="2901950" y="2755900"/>
          <p14:tracePt t="48423" x="2940050" y="2781300"/>
          <p14:tracePt t="48439" x="2978150" y="2813050"/>
          <p14:tracePt t="48439" x="3009900" y="2838450"/>
          <p14:tracePt t="48456" x="3048000" y="2870200"/>
          <p14:tracePt t="48456" x="3105150" y="2927350"/>
          <p14:tracePt t="48473" x="3130550" y="2959100"/>
          <p14:tracePt t="48473" x="3155950" y="2984500"/>
          <p14:tracePt t="48489" x="3181350" y="3009900"/>
          <p14:tracePt t="48489" x="3206750" y="3041650"/>
          <p14:tracePt t="48506" x="3225800" y="3067050"/>
          <p14:tracePt t="48506" x="3244850" y="3092450"/>
          <p14:tracePt t="48523" x="3263900" y="3117850"/>
          <p14:tracePt t="48523" x="3295650" y="3162300"/>
          <p14:tracePt t="48540" x="3302000" y="3194050"/>
          <p14:tracePt t="48540" x="3314700" y="3213100"/>
          <p14:tracePt t="48557" x="3321050" y="3244850"/>
          <p14:tracePt t="48557" x="3327400" y="3270250"/>
          <p14:tracePt t="48573" x="3327400" y="3295650"/>
          <p14:tracePt t="48573" x="3321050" y="3346450"/>
          <p14:tracePt t="48591" x="3321050" y="3371850"/>
          <p14:tracePt t="48591" x="3314700" y="3397250"/>
          <p14:tracePt t="48608" x="3308350" y="3422650"/>
          <p14:tracePt t="48608" x="3308350" y="3448050"/>
          <p14:tracePt t="48623" x="3295650" y="3473450"/>
          <p14:tracePt t="48623" x="3289300" y="3505200"/>
          <p14:tracePt t="48640" x="3276600" y="3530600"/>
          <p14:tracePt t="48640" x="3270250" y="3556000"/>
          <p14:tracePt t="48640" x="3257550" y="3581400"/>
          <p14:tracePt t="48660" x="3244850" y="3606800"/>
          <p14:tracePt t="48672" x="3232150" y="3632200"/>
          <p14:tracePt t="48672" x="3219450" y="3657600"/>
          <p14:tracePt t="48691" x="3194050" y="3702050"/>
          <p14:tracePt t="48691" x="3181350" y="3721100"/>
          <p14:tracePt t="48707" x="3168650" y="3740150"/>
          <p14:tracePt t="48707" x="3155950" y="3759200"/>
          <p14:tracePt t="48723" x="3143250" y="3778250"/>
          <p14:tracePt t="48723" x="3124200" y="3803650"/>
          <p14:tracePt t="48723" x="3111500" y="3822700"/>
          <p14:tracePt t="48743" x="3098800" y="3848100"/>
          <p14:tracePt t="48755" x="3079750" y="3867150"/>
          <p14:tracePt t="48755" x="3048000" y="3917950"/>
          <p14:tracePt t="48774" x="3028950" y="3937000"/>
          <p14:tracePt t="48774" x="3009900" y="3962400"/>
          <p14:tracePt t="48791" x="2990850" y="3981450"/>
          <p14:tracePt t="48791" x="2971800" y="4000500"/>
          <p14:tracePt t="48808" x="2952750" y="4019550"/>
          <p14:tracePt t="48808" x="2933700" y="4038600"/>
          <p14:tracePt t="48824" x="2914650" y="4051300"/>
          <p14:tracePt t="48824" x="2882900" y="4083050"/>
          <p14:tracePt t="48840" x="2863850" y="4095750"/>
          <p14:tracePt t="48840" x="2851150" y="4114800"/>
          <p14:tracePt t="48858" x="2838450" y="4127500"/>
          <p14:tracePt t="48858" x="2819400" y="4140200"/>
          <p14:tracePt t="48874" x="2806700" y="4152900"/>
          <p14:tracePt t="48874" x="2781300" y="4171950"/>
          <p14:tracePt t="48892" x="2768600" y="4184650"/>
          <p14:tracePt t="48892" x="2762250" y="4191000"/>
          <p14:tracePt t="48908" x="2749550" y="4197350"/>
          <p14:tracePt t="48908" x="2743200" y="4203700"/>
          <p14:tracePt t="48924" x="2736850" y="4210050"/>
          <p14:tracePt t="48924" x="2730500" y="4216400"/>
          <p14:tracePt t="48941" x="2724150" y="4222750"/>
          <p14:tracePt t="48959" x="2717800" y="4229100"/>
          <p14:tracePt t="48959" x="2711450" y="4235450"/>
          <p14:tracePt t="48976" x="2711450" y="4241800"/>
          <p14:tracePt t="48991" x="2711450" y="4248150"/>
          <p14:tracePt t="49007" x="2711450" y="4254500"/>
          <p14:tracePt t="49023" x="2711450" y="4260850"/>
          <p14:tracePt t="49040" x="2717800" y="4260850"/>
          <p14:tracePt t="49056" x="2724150" y="4267200"/>
          <p14:tracePt t="49073" x="2730500" y="4273550"/>
          <p14:tracePt t="49090" x="2736850" y="4279900"/>
          <p14:tracePt t="49090" x="2736850" y="4286250"/>
          <p14:tracePt t="49108" x="2743200" y="4292600"/>
          <p14:tracePt t="49123" x="2749550" y="4298950"/>
          <p14:tracePt t="49123" x="2755900" y="4305300"/>
          <p14:tracePt t="49142" x="2762250" y="4311650"/>
          <p14:tracePt t="49157" x="2768600" y="4318000"/>
          <p14:tracePt t="49173" x="2774950" y="4324350"/>
          <p14:tracePt t="49190" x="2781300" y="4330700"/>
          <p14:tracePt t="49207" x="2787650" y="4330700"/>
          <p14:tracePt t="49223" x="2794000" y="4337050"/>
          <p14:tracePt t="49247" x="2800350" y="4337050"/>
          <p14:tracePt t="49267" x="2794000" y="4337050"/>
          <p14:tracePt t="49359" x="2787650" y="4337050"/>
          <p14:tracePt t="49371" x="2781300" y="4343400"/>
          <p14:tracePt t="49387" x="2781300" y="4337050"/>
          <p14:tracePt t="49411" x="2774950" y="4337050"/>
          <p14:tracePt t="49427" x="2774950" y="4330700"/>
          <p14:tracePt t="49447" x="2768600" y="4324350"/>
          <p14:tracePt t="49471" x="2762250" y="4324350"/>
          <p14:tracePt t="49487" x="2755900" y="4324350"/>
          <p14:tracePt t="49499" x="2749550" y="4318000"/>
          <p14:tracePt t="49515" x="2749550" y="4305300"/>
          <p14:tracePt t="49525" x="2749550" y="4298950"/>
          <p14:tracePt t="49525" x="2749550" y="4292600"/>
          <p14:tracePt t="49543" x="2749550" y="4286250"/>
          <p14:tracePt t="49543" x="2749550" y="4260850"/>
          <p14:tracePt t="49560" x="2749550" y="4254500"/>
          <p14:tracePt t="49560" x="2749550" y="4248150"/>
          <p14:tracePt t="49577" x="2749550" y="4235450"/>
          <p14:tracePt t="49577" x="2749550" y="4229100"/>
          <p14:tracePt t="49593" x="2749550" y="4222750"/>
          <p14:tracePt t="49593" x="2749550" y="4210050"/>
          <p14:tracePt t="49613" x="2743200" y="4203700"/>
          <p14:tracePt t="49627" x="2743200" y="4197350"/>
          <p14:tracePt t="49651" x="2749550" y="4197350"/>
          <p14:tracePt t="49711" x="2755900" y="4197350"/>
          <p14:tracePt t="49727" x="2762250" y="4203700"/>
          <p14:tracePt t="49739" x="2768600" y="4210050"/>
          <p14:tracePt t="49755" x="2774950" y="4216400"/>
          <p14:tracePt t="49771" x="2781300" y="4222750"/>
          <p14:tracePt t="49787" x="2781300" y="4229100"/>
          <p14:tracePt t="49799" x="2794000" y="4222750"/>
          <p14:tracePt t="49815" x="2800350" y="4222750"/>
          <p14:tracePt t="49831" x="2806700" y="4222750"/>
          <p14:tracePt t="49842" x="2813050" y="4216400"/>
          <p14:tracePt t="49842" x="2825750" y="4210050"/>
          <p14:tracePt t="49861" x="2838450" y="4210050"/>
          <p14:tracePt t="49861" x="2844800" y="4203700"/>
          <p14:tracePt t="49877" x="2851150" y="4197350"/>
          <p14:tracePt t="49877" x="2863850" y="4191000"/>
          <p14:tracePt t="49894" x="2870200" y="4184650"/>
          <p14:tracePt t="49894" x="2889250" y="4165600"/>
          <p14:tracePt t="49912" x="2901950" y="4159250"/>
          <p14:tracePt t="49912" x="2914650" y="4146550"/>
          <p14:tracePt t="49928" x="2927350" y="4133850"/>
          <p14:tracePt t="49928" x="2940050" y="4121150"/>
          <p14:tracePt t="49944" x="2952750" y="4108450"/>
          <p14:tracePt t="49944" x="2965450" y="4095750"/>
          <p14:tracePt t="49961" x="2978150" y="4089400"/>
          <p14:tracePt t="49961" x="2984500" y="4076700"/>
          <p14:tracePt t="49961" x="2997200" y="4064000"/>
          <p14:tracePt t="49980" x="3009900" y="4051300"/>
          <p14:tracePt t="49980" x="3016250" y="4038600"/>
          <p14:tracePt t="49996" x="3028950" y="4032250"/>
          <p14:tracePt t="49996" x="3035300" y="4019550"/>
          <p14:tracePt t="50012" x="3041650" y="4006850"/>
          <p14:tracePt t="50012" x="3048000" y="4000500"/>
          <p14:tracePt t="50029" x="3054350" y="3987800"/>
          <p14:tracePt t="50029" x="3060700" y="3981450"/>
          <p14:tracePt t="50029" x="3060700" y="3975100"/>
          <p14:tracePt t="50047" x="3054350" y="3975100"/>
          <p14:tracePt t="50079" x="3048000" y="3975100"/>
          <p14:tracePt t="50087" x="3041650" y="3975100"/>
          <p14:tracePt t="50093" x="3035300" y="3975100"/>
          <p14:tracePt t="50093" x="3022600" y="3975100"/>
          <p14:tracePt t="50112" x="3009900" y="3975100"/>
          <p14:tracePt t="50112" x="2997200" y="3975100"/>
          <p14:tracePt t="50128" x="2984500" y="3968750"/>
          <p14:tracePt t="50128" x="2971800" y="3956050"/>
          <p14:tracePt t="50128" x="2952750" y="3949700"/>
          <p14:tracePt t="50147" x="2933700" y="3937000"/>
          <p14:tracePt t="50147" x="2921000" y="3924300"/>
          <p14:tracePt t="50163" x="2901950" y="3917950"/>
          <p14:tracePt t="50163" x="2882900" y="3905250"/>
          <p14:tracePt t="50179" x="2870200" y="3898900"/>
          <p14:tracePt t="50179" x="2857500" y="3892550"/>
          <p14:tracePt t="50195" x="2844800" y="3892550"/>
          <p14:tracePt t="50195" x="2825750" y="3886200"/>
          <p14:tracePt t="50212" x="2819400" y="3886200"/>
          <p14:tracePt t="50227" x="2819400" y="3892550"/>
          <p14:tracePt t="50227" x="2819400" y="3898900"/>
          <p14:tracePt t="50246" x="2825750" y="3905250"/>
          <p14:tracePt t="50246" x="2825750" y="3911600"/>
          <p14:tracePt t="50263" x="2832100" y="3917950"/>
          <p14:tracePt t="50263" x="2851150" y="3930650"/>
          <p14:tracePt t="50279" x="2857500" y="3943350"/>
          <p14:tracePt t="50279" x="2863850" y="3949700"/>
          <p14:tracePt t="50296" x="2876550" y="3962400"/>
          <p14:tracePt t="50296" x="2882900" y="3975100"/>
          <p14:tracePt t="50312" x="2889250" y="3987800"/>
          <p14:tracePt t="50312" x="2895600" y="4000500"/>
          <p14:tracePt t="50312" x="2901950" y="4013200"/>
          <p14:tracePt t="50332" x="2901950" y="4025900"/>
          <p14:tracePt t="50344" x="2908300" y="4038600"/>
          <p14:tracePt t="50344" x="2914650" y="4064000"/>
          <p14:tracePt t="50364" x="2921000" y="4070350"/>
          <p14:tracePt t="50364" x="2927350" y="4076700"/>
          <p14:tracePt t="50380" x="2933700" y="4089400"/>
          <p14:tracePt t="50380" x="2933700" y="4095750"/>
          <p14:tracePt t="50396" x="2940050" y="4102100"/>
          <p14:tracePt t="50396" x="2946400" y="4108450"/>
          <p14:tracePt t="50413" x="2952750" y="4114800"/>
          <p14:tracePt t="50413" x="2959100" y="4121150"/>
          <p14:tracePt t="50413" x="2959100" y="4127500"/>
          <p14:tracePt t="50432" x="2965450" y="4133850"/>
          <p14:tracePt t="50444" x="2971800" y="4140200"/>
          <p14:tracePt t="50444" x="2978150" y="4146550"/>
          <p14:tracePt t="50463" x="2984500" y="4146550"/>
          <p14:tracePt t="50478" x="2990850" y="4152900"/>
          <p14:tracePt t="50495" x="2990850" y="4159250"/>
          <p14:tracePt t="50519" x="2984500" y="4165600"/>
          <p14:tracePt t="50611" x="2984500" y="4171950"/>
          <p14:tracePt t="50627" x="2978150" y="4178300"/>
          <p14:tracePt t="50632" x="2978150" y="4184650"/>
          <p14:tracePt t="50632" x="2971800" y="4191000"/>
          <p14:tracePt t="50648" x="2971800" y="4197350"/>
          <p14:tracePt t="50648" x="2965450" y="4203700"/>
          <p14:tracePt t="50664" x="2965450" y="4216400"/>
          <p14:tracePt t="50664" x="2959100" y="4222750"/>
          <p14:tracePt t="50680" x="2959100" y="4229100"/>
          <p14:tracePt t="50680" x="2952750" y="4235450"/>
          <p14:tracePt t="50680" x="2952750" y="4241800"/>
          <p14:tracePt t="50699" x="2946400" y="4241800"/>
          <p14:tracePt t="50712" x="2946400" y="4248150"/>
          <p14:tracePt t="50729" x="2946400" y="4254500"/>
          <p14:tracePt t="50746" x="2946400" y="4248150"/>
          <p14:tracePt t="50807" x="2952750" y="4241800"/>
          <p14:tracePt t="50819" x="2959100" y="4235450"/>
          <p14:tracePt t="50829" x="2965450" y="4229100"/>
          <p14:tracePt t="50846" x="2971800" y="4229100"/>
          <p14:tracePt t="50867" x="2971800" y="4235450"/>
          <p14:tracePt t="50903" x="2978150" y="4241800"/>
          <p14:tracePt t="50919" x="2984500" y="4248150"/>
          <p14:tracePt t="50939" x="2990850" y="4248150"/>
          <p14:tracePt t="50962" x="2997200" y="4254500"/>
          <p14:tracePt t="50991" x="3003550" y="4260850"/>
          <p14:tracePt t="51007" x="3003550" y="4267200"/>
          <p14:tracePt t="51059" x="3009900" y="4267200"/>
          <p14:tracePt t="51091" x="3009900" y="4260850"/>
          <p14:tracePt t="51151" x="3016250" y="4254500"/>
          <p14:tracePt t="51171" x="3022600" y="4254500"/>
          <p14:tracePt t="51195" x="3028950" y="4254500"/>
          <p14:tracePt t="51227" x="3035300" y="4254500"/>
          <p14:tracePt t="51246" x="3041650" y="4260850"/>
          <p14:tracePt t="51271" x="3048000" y="4254500"/>
          <p14:tracePt t="51287" x="3054350" y="4254500"/>
          <p14:tracePt t="51300" x="3060700" y="4254500"/>
          <p14:tracePt t="51307" x="3067050" y="4254500"/>
          <p14:tracePt t="51315" x="3073400" y="4248150"/>
          <p14:tracePt t="51331" x="3079750" y="4248150"/>
          <p14:tracePt t="51348" x="3086100" y="4254500"/>
          <p14:tracePt t="51369" x="3079750" y="4254500"/>
          <p14:tracePt t="51407" x="3073400" y="4248150"/>
          <p14:tracePt t="51479" x="3067050" y="4254500"/>
          <p14:tracePt t="51503" x="3060700" y="4254500"/>
          <p14:tracePt t="51527" x="3060700" y="4248150"/>
          <p14:tracePt t="51563" x="3060700" y="4254500"/>
          <p14:tracePt t="51623" x="3067050" y="4254500"/>
          <p14:tracePt t="51803" x="3060700" y="4254500"/>
          <p14:tracePt t="51991" x="3060700" y="4248150"/>
          <p14:tracePt t="52067" x="3067050" y="4248150"/>
          <p14:tracePt t="52239" x="3067050" y="4254500"/>
          <p14:tracePt t="52312" x="3060700" y="4254500"/>
          <p14:tracePt t="52343" x="3067050" y="4254500"/>
          <p14:tracePt t="52439" x="3073400" y="4260850"/>
          <p14:tracePt t="52602" x="3079750" y="4260850"/>
          <p14:tracePt t="52779" x="3086100" y="4260850"/>
          <p14:tracePt t="52799" x="3092450" y="4260850"/>
          <p14:tracePt t="52832" x="3098800" y="4260850"/>
          <p14:tracePt t="52847" x="3105150" y="4260850"/>
          <p14:tracePt t="52868" x="3105150" y="4254500"/>
          <p14:tracePt t="52935" x="3105150" y="4248150"/>
          <p14:tracePt t="52967" x="3105150" y="4254500"/>
          <p14:tracePt t="53027" x="3111500" y="4260850"/>
          <p14:tracePt t="53039" x="3111500" y="4267200"/>
          <p14:tracePt t="53047" x="3111500" y="4273550"/>
          <p14:tracePt t="53063" x="3111500" y="4279900"/>
          <p14:tracePt t="53072" x="3105150" y="4286250"/>
          <p14:tracePt t="53072" x="3105150" y="4292600"/>
          <p14:tracePt t="53089" x="3098800" y="4298950"/>
          <p14:tracePt t="53089" x="3098800" y="4305300"/>
          <p14:tracePt t="53089" x="3086100" y="4318000"/>
          <p14:tracePt t="53108" x="3079750" y="4324350"/>
          <p14:tracePt t="53120" x="3073400" y="4337050"/>
          <p14:tracePt t="53120" x="3048000" y="4362450"/>
          <p14:tracePt t="53141" x="3035300" y="4375150"/>
          <p14:tracePt t="53141" x="3016250" y="4387850"/>
          <p14:tracePt t="53141" x="2997200" y="4406900"/>
          <p14:tracePt t="53160" x="2978150" y="4425950"/>
          <p14:tracePt t="53171" x="2959100" y="4438650"/>
          <p14:tracePt t="53171" x="2933700" y="4457700"/>
          <p14:tracePt t="53189" x="2908300" y="4470400"/>
          <p14:tracePt t="53189" x="2876550" y="4489450"/>
          <p14:tracePt t="53189" x="2844800" y="4502150"/>
          <p14:tracePt t="53209" x="2806700" y="4514850"/>
          <p14:tracePt t="53209" x="2768600" y="4527550"/>
          <p14:tracePt t="53223" x="2724150" y="4533900"/>
          <p14:tracePt t="53223" x="2673350" y="4546600"/>
          <p14:tracePt t="53239" x="2622550" y="4552950"/>
          <p14:tracePt t="53239" x="2565400" y="4559300"/>
          <p14:tracePt t="53256" x="2508250" y="4559300"/>
          <p14:tracePt t="53256" x="2393950" y="4546600"/>
          <p14:tracePt t="53273" x="2330450" y="4540250"/>
          <p14:tracePt t="53273" x="2266950" y="4521200"/>
          <p14:tracePt t="53289" x="2197100" y="4502150"/>
          <p14:tracePt t="53289" x="2120900" y="4470400"/>
          <p14:tracePt t="53306" x="2044700" y="4438650"/>
          <p14:tracePt t="53306" x="1962150" y="4400550"/>
          <p14:tracePt t="53323" x="1879600" y="4356100"/>
          <p14:tracePt t="53323" x="1701800" y="4248150"/>
          <p14:tracePt t="53340" x="1612900" y="4191000"/>
          <p14:tracePt t="53340" x="1524000" y="4121150"/>
          <p14:tracePt t="53357" x="1435100" y="4051300"/>
          <p14:tracePt t="53357" x="1352550" y="3975100"/>
          <p14:tracePt t="53373" x="1270000" y="3892550"/>
          <p14:tracePt t="53373" x="1193800" y="3803650"/>
          <p14:tracePt t="53373" x="1123950" y="3714750"/>
          <p14:tracePt t="53392" x="1054100" y="3625850"/>
          <p14:tracePt t="53405" x="996950" y="3530600"/>
          <p14:tracePt t="53405" x="946150" y="3441700"/>
          <p14:tracePt t="53424" x="869950" y="3257550"/>
          <p14:tracePt t="53424" x="850900" y="3162300"/>
          <p14:tracePt t="53441" x="838200" y="3079750"/>
          <p14:tracePt t="53441" x="838200" y="2990850"/>
          <p14:tracePt t="53457" x="850900" y="2908300"/>
          <p14:tracePt t="53457" x="876300" y="2825750"/>
          <p14:tracePt t="53473" x="908050" y="2736850"/>
          <p14:tracePt t="53473" x="946150" y="2647950"/>
          <p14:tracePt t="53473" x="990600" y="2565400"/>
          <p14:tracePt t="53493" x="1047750" y="2482850"/>
          <p14:tracePt t="53505" x="1104900" y="2400300"/>
          <p14:tracePt t="53505" x="1244600" y="2228850"/>
          <p14:tracePt t="53524" x="1320800" y="2146300"/>
          <p14:tracePt t="53524" x="1416050" y="2070100"/>
          <p14:tracePt t="53540" x="1511300" y="1993900"/>
          <p14:tracePt t="53540" x="1612900" y="1924050"/>
          <p14:tracePt t="53557" x="1720850" y="1860550"/>
          <p14:tracePt t="53557" x="1949450" y="1752600"/>
          <p14:tracePt t="53574" x="2070100" y="1714500"/>
          <p14:tracePt t="53574" x="2184400" y="1682750"/>
          <p14:tracePt t="53591" x="2305050" y="1670050"/>
          <p14:tracePt t="53591" x="2419350" y="1663700"/>
          <p14:tracePt t="53608" x="2527300" y="1670050"/>
          <p14:tracePt t="53608" x="2635250" y="1682750"/>
          <p14:tracePt t="53625" x="2743200" y="1701800"/>
          <p14:tracePt t="53625" x="2933700" y="1758950"/>
          <p14:tracePt t="53641" x="3022600" y="1797050"/>
          <p14:tracePt t="53641" x="3111500" y="1835150"/>
          <p14:tracePt t="53659" x="3187700" y="1879600"/>
          <p14:tracePt t="53659" x="3257550" y="1930400"/>
          <p14:tracePt t="53674" x="3327400" y="1987550"/>
          <p14:tracePt t="53674" x="3441700" y="2133600"/>
          <p14:tracePt t="53693" x="3498850" y="2216150"/>
          <p14:tracePt t="53693" x="3543300" y="2317750"/>
          <p14:tracePt t="53709" x="3587750" y="2419350"/>
          <p14:tracePt t="53709" x="3625850" y="2520950"/>
          <p14:tracePt t="53725" x="3657600" y="2622550"/>
          <p14:tracePt t="53725" x="3689350" y="2724150"/>
          <p14:tracePt t="53742" x="3714750" y="2819400"/>
          <p14:tracePt t="53742" x="3733800" y="2908300"/>
          <p14:tracePt t="53758" x="3746500" y="2984500"/>
          <p14:tracePt t="53758" x="3759200" y="3054350"/>
          <p14:tracePt t="53758" x="3765550" y="3111500"/>
          <p14:tracePt t="53777" x="3765550" y="3175000"/>
          <p14:tracePt t="53789" x="3765550" y="3232150"/>
          <p14:tracePt t="53789" x="3752850" y="3340100"/>
          <p14:tracePt t="53808" x="3746500" y="3390900"/>
          <p14:tracePt t="53808" x="3727450" y="3441700"/>
          <p14:tracePt t="53825" x="3714750" y="3492500"/>
          <p14:tracePt t="53825" x="3695700" y="3536950"/>
          <p14:tracePt t="53825" x="3676650" y="3581400"/>
          <p14:tracePt t="53844" x="3651250" y="3625850"/>
          <p14:tracePt t="53856" x="3619500" y="3663950"/>
          <p14:tracePt t="53856" x="3562350" y="3746500"/>
          <p14:tracePt t="53875" x="3524250" y="3784600"/>
          <p14:tracePt t="53875" x="3492500" y="3816350"/>
          <p14:tracePt t="53892" x="3460750" y="3848100"/>
          <p14:tracePt t="53892" x="3422650" y="3879850"/>
          <p14:tracePt t="53908" x="3384550" y="3911600"/>
          <p14:tracePt t="53908" x="3352800" y="3943350"/>
          <p14:tracePt t="53925" x="3314700" y="3968750"/>
          <p14:tracePt t="53925" x="3244850" y="4013200"/>
          <p14:tracePt t="53942" x="3206750" y="4032250"/>
          <p14:tracePt t="53942" x="3168650" y="4057650"/>
          <p14:tracePt t="53958" x="3136900" y="4076700"/>
          <p14:tracePt t="53958" x="3105150" y="4095750"/>
          <p14:tracePt t="53975" x="3067050" y="4108450"/>
          <p14:tracePt t="53975" x="2997200" y="4146550"/>
          <p14:tracePt t="53992" x="2965450" y="4159250"/>
          <p14:tracePt t="53992" x="2933700" y="4178300"/>
          <p14:tracePt t="54009" x="2901950" y="4191000"/>
          <p14:tracePt t="54009" x="2876550" y="4203700"/>
          <p14:tracePt t="54026" x="2844800" y="4216400"/>
          <p14:tracePt t="54026" x="2819400" y="4229100"/>
          <p14:tracePt t="54042" x="2800350" y="4241800"/>
          <p14:tracePt t="54042" x="2774950" y="4248150"/>
          <p14:tracePt t="54042" x="2755900" y="4260850"/>
          <p14:tracePt t="54061" x="2743200" y="4267200"/>
          <p14:tracePt t="54061" x="2730500" y="4273550"/>
          <p14:tracePt t="54076" x="2717800" y="4279900"/>
          <p14:tracePt t="54076" x="2705100" y="4279900"/>
          <p14:tracePt t="54093" x="2698750" y="4286250"/>
          <p14:tracePt t="54093" x="2692400" y="4292600"/>
          <p14:tracePt t="54109" x="2686050" y="4292600"/>
          <p14:tracePt t="54109" x="2679700" y="4298950"/>
          <p14:tracePt t="54127" x="2679700" y="4305300"/>
          <p14:tracePt t="54141" x="2679700" y="4311650"/>
          <p14:tracePt t="54159" x="2686050" y="4311650"/>
          <p14:tracePt t="54188" x="2692400" y="4311650"/>
          <p14:tracePt t="54212" x="2692400" y="4305300"/>
          <p14:tracePt t="54228" x="2692400" y="4298950"/>
          <p14:tracePt t="54240" x="2692400" y="4292600"/>
          <p14:tracePt t="54256" x="2692400" y="4286250"/>
          <p14:tracePt t="54272" x="2686050" y="4279900"/>
          <p14:tracePt t="54292" x="2679700" y="4279900"/>
          <p14:tracePt t="54316" x="2679700" y="4273550"/>
          <p14:tracePt t="54348" x="2686050" y="4267200"/>
          <p14:tracePt t="54376" x="2679700" y="4267200"/>
          <p14:tracePt t="54420" x="2673350" y="4267200"/>
          <p14:tracePt t="54436" x="2667000" y="4267200"/>
          <p14:tracePt t="54452" x="2660650" y="4267200"/>
          <p14:tracePt t="54461" x="2654300" y="4267200"/>
          <p14:tracePt t="54461" x="2647950" y="4267200"/>
          <p14:tracePt t="54477" x="2641600" y="4267200"/>
          <p14:tracePt t="54492" x="2635250" y="4267200"/>
          <p14:tracePt t="54492" x="2628900" y="4267200"/>
          <p14:tracePt t="54492" x="2622550" y="4267200"/>
          <p14:tracePt t="54513" x="2616200" y="4267200"/>
          <p14:tracePt t="54528" x="2609850" y="4260850"/>
          <p14:tracePt t="54542" x="2603500" y="4254500"/>
          <p14:tracePt t="54559" x="2597150" y="4248150"/>
          <p14:tracePt t="54559" x="2597150" y="4241800"/>
          <p14:tracePt t="54577" x="2597150" y="4235450"/>
          <p14:tracePt t="54577" x="2597150" y="4222750"/>
          <p14:tracePt t="54594" x="2597150" y="4216400"/>
          <p14:tracePt t="54594" x="2597150" y="4203700"/>
          <p14:tracePt t="54611" x="2590800" y="4197350"/>
          <p14:tracePt t="54611" x="2590800" y="4184650"/>
          <p14:tracePt t="54627" x="2584450" y="4171950"/>
          <p14:tracePt t="54627" x="2584450" y="4165600"/>
          <p14:tracePt t="54645" x="2578100" y="4152900"/>
          <p14:tracePt t="54645" x="2565400" y="4140200"/>
          <p14:tracePt t="54662" x="2559050" y="4133850"/>
          <p14:tracePt t="54662" x="2559050" y="4121150"/>
          <p14:tracePt t="54677" x="2552700" y="4121150"/>
          <p14:tracePt t="54677" x="2546350" y="4114800"/>
          <p14:tracePt t="54695" x="2546350" y="4108450"/>
          <p14:tracePt t="54695" x="2540000" y="4102100"/>
          <p14:tracePt t="54712" x="2540000" y="4095750"/>
          <p14:tracePt t="54727" x="2540000" y="4089400"/>
          <p14:tracePt t="54743" x="2546350" y="4095750"/>
          <p14:tracePt t="54788" x="2546350" y="4102100"/>
          <p14:tracePt t="54796" x="2552700" y="4108450"/>
          <p14:tracePt t="54810" x="2565400" y="4108450"/>
          <p14:tracePt t="54810" x="2578100" y="4121150"/>
          <p14:tracePt t="54828" x="2590800" y="4127500"/>
          <p14:tracePt t="54828" x="2603500" y="4133850"/>
          <p14:tracePt t="54845" x="2609850" y="4140200"/>
          <p14:tracePt t="54845" x="2622550" y="4146550"/>
          <p14:tracePt t="54862" x="2635250" y="4146550"/>
          <p14:tracePt t="54862" x="2647950" y="4159250"/>
          <p14:tracePt t="54862" x="2660650" y="4159250"/>
          <p14:tracePt t="54881" x="2673350" y="4165600"/>
          <p14:tracePt t="54881" x="2686050" y="4171950"/>
          <p14:tracePt t="54895" x="2698750" y="4178300"/>
          <p14:tracePt t="54895" x="2711450" y="4184650"/>
          <p14:tracePt t="54911" x="2724150" y="4191000"/>
          <p14:tracePt t="54911" x="2736850" y="4197350"/>
          <p14:tracePt t="54928" x="2749550" y="4203700"/>
          <p14:tracePt t="54928" x="2755900" y="4203700"/>
          <p14:tracePt t="54945" x="2768600" y="4203700"/>
          <p14:tracePt t="54945" x="2787650" y="4210050"/>
          <p14:tracePt t="54962" x="2794000" y="4210050"/>
          <p14:tracePt t="54962" x="2806700" y="4210050"/>
          <p14:tracePt t="54979" x="2813050" y="4210050"/>
          <p14:tracePt t="54994" x="2819400" y="4216400"/>
          <p14:tracePt t="54994" x="2825750" y="4222750"/>
          <p14:tracePt t="55012" x="2825750" y="4229100"/>
          <p14:tracePt t="55029" x="2819400" y="4235450"/>
          <p14:tracePt t="55044" x="2832100" y="4229100"/>
          <p14:tracePt t="55088" x="2838450" y="4222750"/>
          <p14:tracePt t="55104" x="2844800" y="4210050"/>
          <p14:tracePt t="55120" x="2851150" y="4203700"/>
          <p14:tracePt t="55132" x="2851150" y="4197350"/>
          <p14:tracePt t="55164" x="2851150" y="4191000"/>
          <p14:tracePt t="55180" x="2851150" y="4184650"/>
          <p14:tracePt t="55192" x="2851150" y="4178300"/>
          <p14:tracePt t="55208" x="2857500" y="4171950"/>
          <p14:tracePt t="55232" x="2857500" y="4165600"/>
          <p14:tracePt t="55248" x="2863850" y="4165600"/>
          <p14:tracePt t="55260" x="2870200" y="4165600"/>
          <p14:tracePt t="55276" x="2876550" y="4165600"/>
          <p14:tracePt t="55300" x="2876550" y="4171950"/>
          <p14:tracePt t="55312" x="2876550" y="4178300"/>
          <p14:tracePt t="55327" x="2882900" y="4184650"/>
          <p14:tracePt t="55344" x="2882900" y="4191000"/>
          <p14:tracePt t="55360" x="2882900" y="4197350"/>
          <p14:tracePt t="55372" x="2889250" y="4203700"/>
          <p14:tracePt t="55388" x="2889250" y="4210050"/>
          <p14:tracePt t="55412" x="2882900" y="4216400"/>
          <p14:tracePt t="55432" x="2876550" y="4216400"/>
          <p14:tracePt t="55464" x="2870200" y="4216400"/>
          <p14:tracePt t="55480" x="2863850" y="4210050"/>
          <p14:tracePt t="55500" x="2851150" y="4216400"/>
          <p14:tracePt t="55552" x="2844800" y="4216400"/>
          <p14:tracePt t="55636" x="2838450" y="4216400"/>
          <p14:tracePt t="55654" x="2832100" y="4222750"/>
          <p14:tracePt t="55668" x="2819400" y="4229100"/>
          <p14:tracePt t="55680" x="2813050" y="4229100"/>
          <p14:tracePt t="55696" x="2806700" y="4235450"/>
          <p14:tracePt t="55720" x="2813050" y="4229100"/>
          <p14:tracePt t="55748" x="2819400" y="4229100"/>
          <p14:tracePt t="55756" x="2825750" y="4222750"/>
          <p14:tracePt t="55765" x="2832100" y="4222750"/>
          <p14:tracePt t="55765" x="2838450" y="4216400"/>
          <p14:tracePt t="55782" x="2844800" y="4210050"/>
          <p14:tracePt t="55782" x="2857500" y="4203700"/>
          <p14:tracePt t="55782" x="2870200" y="4197350"/>
          <p14:tracePt t="55801" x="2889250" y="4191000"/>
          <p14:tracePt t="55813" x="2914650" y="4184650"/>
          <p14:tracePt t="55813" x="2940050" y="4171950"/>
          <p14:tracePt t="55833" x="3022600" y="4146550"/>
          <p14:tracePt t="55833" x="3067050" y="4127500"/>
          <p14:tracePt t="55849" x="3124200" y="4108450"/>
          <p14:tracePt t="55849" x="3187700" y="4089400"/>
          <p14:tracePt t="55865" x="3257550" y="4064000"/>
          <p14:tracePt t="55865" x="3327400" y="4038600"/>
          <p14:tracePt t="55882" x="3403600" y="4013200"/>
          <p14:tracePt t="55882" x="3486150" y="3981450"/>
          <p14:tracePt t="55882" x="3575050" y="3949700"/>
          <p14:tracePt t="55901" x="3670300" y="3917950"/>
          <p14:tracePt t="55901" x="3765550" y="3886200"/>
          <p14:tracePt t="55915" x="3873500" y="3848100"/>
          <p14:tracePt t="55915" x="3987800" y="3816350"/>
          <p14:tracePt t="55932" x="4102100" y="3778250"/>
          <p14:tracePt t="55932" x="4229100" y="3746500"/>
          <p14:tracePt t="55949" x="4349750" y="3714750"/>
          <p14:tracePt t="55949" x="4476750" y="3689350"/>
          <p14:tracePt t="55965" x="4610100" y="3663950"/>
          <p14:tracePt t="55965" x="4870450" y="3619500"/>
          <p14:tracePt t="55982" x="5003800" y="3600450"/>
          <p14:tracePt t="55982" x="5156200" y="3581400"/>
          <p14:tracePt t="55999" x="5289550" y="3568700"/>
          <p14:tracePt t="55999" x="5422900" y="3549650"/>
          <p14:tracePt t="56016" x="5556250" y="3536950"/>
          <p14:tracePt t="56016" x="5816600" y="3517900"/>
          <p14:tracePt t="56033" x="5949950" y="3517900"/>
          <p14:tracePt t="56033" x="6076950" y="3517900"/>
          <p14:tracePt t="56050" x="6178550" y="3524250"/>
          <p14:tracePt t="56050" x="6299200" y="3530600"/>
          <p14:tracePt t="56066" x="6407150" y="3549650"/>
          <p14:tracePt t="56066" x="6515100" y="3568700"/>
          <p14:tracePt t="56083" x="6610350" y="3587750"/>
          <p14:tracePt t="56083" x="6775450" y="3632200"/>
          <p14:tracePt t="56102" x="6845300" y="3657600"/>
          <p14:tracePt t="56102" x="6908800" y="3676650"/>
          <p14:tracePt t="56117" x="6959600" y="3702050"/>
          <p14:tracePt t="56117" x="7004050" y="3721100"/>
          <p14:tracePt t="56133" x="7042150" y="3733800"/>
          <p14:tracePt t="56133" x="7061200" y="3752850"/>
          <p14:tracePt t="56150" x="7080250" y="3771900"/>
          <p14:tracePt t="56150" x="7086600" y="3790950"/>
          <p14:tracePt t="56150" x="7092950" y="3803650"/>
          <p14:tracePt t="56170" x="7086600" y="3822700"/>
          <p14:tracePt t="56181" x="7080250" y="3829050"/>
          <p14:tracePt t="56181" x="7054850" y="3848100"/>
          <p14:tracePt t="56202" x="7035800" y="3854450"/>
          <p14:tracePt t="56202" x="7010400" y="3854450"/>
          <p14:tracePt t="56217" x="6991350" y="3854450"/>
          <p14:tracePt t="56217" x="6965950" y="3854450"/>
          <p14:tracePt t="56233" x="6940550" y="3848100"/>
          <p14:tracePt t="56233" x="6915150" y="3841750"/>
          <p14:tracePt t="56250" x="6883400" y="3841750"/>
          <p14:tracePt t="56250" x="6858000" y="3835400"/>
          <p14:tracePt t="56250" x="6832600" y="3829050"/>
          <p14:tracePt t="56269" x="6807200" y="3822700"/>
          <p14:tracePt t="56269" x="6781800" y="3816350"/>
          <p14:tracePt t="56283" x="6762750" y="3810000"/>
          <p14:tracePt t="56283" x="6737350" y="3803650"/>
          <p14:tracePt t="56300" x="6718300" y="3797300"/>
          <p14:tracePt t="56300" x="6699250" y="3790950"/>
          <p14:tracePt t="56317" x="6686550" y="3784600"/>
          <p14:tracePt t="56317" x="6654800" y="3765550"/>
          <p14:tracePt t="56334" x="6642100" y="3752850"/>
          <p14:tracePt t="56334" x="6629400" y="3740150"/>
          <p14:tracePt t="56350" x="6623050" y="3727450"/>
          <p14:tracePt t="56350" x="6610350" y="3714750"/>
          <p14:tracePt t="56368" x="6597650" y="3695700"/>
          <p14:tracePt t="56368" x="6591300" y="3676650"/>
          <p14:tracePt t="56384" x="6578600" y="3663950"/>
          <p14:tracePt t="56384" x="6553200" y="3632200"/>
          <p14:tracePt t="56401" x="6546850" y="3613150"/>
          <p14:tracePt t="56401" x="6534150" y="3594100"/>
          <p14:tracePt t="56418" x="6521450" y="3575050"/>
          <p14:tracePt t="56418" x="6515100" y="3549650"/>
          <p14:tracePt t="56434" x="6502400" y="3530600"/>
          <p14:tracePt t="56434" x="6496050" y="3505200"/>
          <p14:tracePt t="56434" x="6483350" y="3479800"/>
          <p14:tracePt t="56453" x="6477000" y="3460750"/>
          <p14:tracePt t="56465" x="6464300" y="3435350"/>
          <p14:tracePt t="56465" x="6451600" y="3409950"/>
          <p14:tracePt t="56486" x="6426200" y="3371850"/>
          <p14:tracePt t="56486" x="6413500" y="3352800"/>
          <p14:tracePt t="56501" x="6407150" y="3333750"/>
          <p14:tracePt t="56501" x="6394450" y="3314700"/>
          <p14:tracePt t="56518" x="6381750" y="3302000"/>
          <p14:tracePt t="56518" x="6375400" y="3289300"/>
          <p14:tracePt t="56518" x="6369050" y="3276600"/>
          <p14:tracePt t="56537" x="6362700" y="3263900"/>
          <p14:tracePt t="56549" x="6356350" y="3251200"/>
          <p14:tracePt t="56549" x="6350000" y="3238500"/>
          <p14:tracePt t="56549" x="6337300" y="3232150"/>
          <p14:tracePt t="56549" x="6330950" y="3219450"/>
          <p14:tracePt t="56572" x="6324600" y="3213100"/>
          <p14:tracePt t="56588" x="6318250" y="3213100"/>
          <p14:tracePt t="56604" x="6311900" y="3219450"/>
          <p14:tracePt t="56621" x="6305550" y="3225800"/>
          <p14:tracePt t="56621" x="6305550" y="3232150"/>
          <p14:tracePt t="56635" x="6299200" y="3232150"/>
          <p14:tracePt t="56635" x="6292850" y="3244850"/>
          <p14:tracePt t="56654" x="6286500" y="3244850"/>
          <p14:tracePt t="56654" x="6280150" y="3251200"/>
          <p14:tracePt t="56669" x="6273800" y="3257550"/>
          <p14:tracePt t="56669" x="6267450" y="3263900"/>
          <p14:tracePt t="56684" x="6254750" y="3263900"/>
          <p14:tracePt t="56684" x="6242050" y="3257550"/>
          <p14:tracePt t="56702" x="6229350" y="3251200"/>
          <p14:tracePt t="56702" x="6223000" y="3244850"/>
          <p14:tracePt t="56720" x="6216650" y="3232150"/>
          <p14:tracePt t="56720" x="6203950" y="3219450"/>
          <p14:tracePt t="56736" x="6197600" y="3200400"/>
          <p14:tracePt t="56736" x="6191250" y="3181350"/>
          <p14:tracePt t="56736" x="6184900" y="3155950"/>
          <p14:tracePt t="56754" x="6178550" y="3124200"/>
          <p14:tracePt t="56754" x="6172200" y="3092450"/>
          <p14:tracePt t="56770" x="6172200" y="3060700"/>
          <p14:tracePt t="56770" x="6178550" y="3028950"/>
          <p14:tracePt t="56786" x="6184900" y="2997200"/>
          <p14:tracePt t="56786" x="6203950" y="2959100"/>
          <p14:tracePt t="56802" x="6216650" y="2921000"/>
          <p14:tracePt t="56802" x="6242050" y="2889250"/>
          <p14:tracePt t="56802" x="6267450" y="2851150"/>
          <p14:tracePt t="56821" x="6299200" y="2819400"/>
          <p14:tracePt t="56833" x="6337300" y="2781300"/>
          <p14:tracePt t="56833" x="6426200" y="2717800"/>
          <p14:tracePt t="56854" x="6477000" y="2692400"/>
          <p14:tracePt t="56854" x="6527800" y="2667000"/>
          <p14:tracePt t="56869" x="6578600" y="2647950"/>
          <p14:tracePt t="56869" x="6629400" y="2635250"/>
          <p14:tracePt t="56885" x="6680200" y="2628900"/>
          <p14:tracePt t="56885" x="6731000" y="2628900"/>
          <p14:tracePt t="56902" x="6788150" y="2641600"/>
          <p14:tracePt t="56902" x="6838950" y="2654300"/>
          <p14:tracePt t="56902" x="6883400" y="2673350"/>
          <p14:tracePt t="56921" x="6934200" y="2698750"/>
          <p14:tracePt t="56921" x="6978650" y="2730500"/>
          <p14:tracePt t="56935" x="7023100" y="2762250"/>
          <p14:tracePt t="56935" x="7061200" y="2794000"/>
          <p14:tracePt t="56952" x="7086600" y="2832100"/>
          <p14:tracePt t="56952" x="7112000" y="2863850"/>
          <p14:tracePt t="56970" x="7131050" y="2901950"/>
          <p14:tracePt t="56970" x="7143750" y="2940050"/>
          <p14:tracePt t="56987" x="7150100" y="2978150"/>
          <p14:tracePt t="56987" x="7143750" y="3054350"/>
          <p14:tracePt t="57003" x="7131050" y="3086100"/>
          <p14:tracePt t="57003" x="7118350" y="3124200"/>
          <p14:tracePt t="57021" x="7099300" y="3149600"/>
          <p14:tracePt t="57021" x="7080250" y="3175000"/>
          <p14:tracePt t="57037" x="7054850" y="3200400"/>
          <p14:tracePt t="57037" x="7004050" y="3232150"/>
          <p14:tracePt t="57054" x="6972300" y="3244850"/>
          <p14:tracePt t="57054" x="6940550" y="3257550"/>
          <p14:tracePt t="57070" x="6902450" y="3263900"/>
          <p14:tracePt t="57070" x="6870700" y="3270250"/>
          <p14:tracePt t="57087" x="6832600" y="3270250"/>
          <p14:tracePt t="57087" x="6788150" y="3270250"/>
          <p14:tracePt t="57104" x="6750050" y="3263900"/>
          <p14:tracePt t="57104" x="6673850" y="3244850"/>
          <p14:tracePt t="57123" x="6642100" y="3225800"/>
          <p14:tracePt t="57123" x="6610350" y="3206750"/>
          <p14:tracePt t="57138" x="6578600" y="3187700"/>
          <p14:tracePt t="57138" x="6553200" y="3162300"/>
          <p14:tracePt t="57155" x="6534150" y="3136900"/>
          <p14:tracePt t="57155" x="6508750" y="3105150"/>
          <p14:tracePt t="57171" x="6489700" y="3067050"/>
          <p14:tracePt t="57171" x="6477000" y="3022600"/>
          <p14:tracePt t="57171" x="6464300" y="2978150"/>
          <p14:tracePt t="57190" x="6451600" y="2927350"/>
          <p14:tracePt t="57202" x="6445250" y="2876550"/>
          <p14:tracePt t="57202" x="6445250" y="2825750"/>
          <p14:tracePt t="57202" x="6451600" y="2774950"/>
          <p14:tracePt t="57223" x="6464300" y="2724150"/>
          <p14:tracePt t="57223" x="6477000" y="2679700"/>
          <p14:tracePt t="57238" x="6502400" y="2635250"/>
          <p14:tracePt t="57238" x="6527800" y="2597150"/>
          <p14:tracePt t="57254" x="6559550" y="2559050"/>
          <p14:tracePt t="57254" x="6591300" y="2533650"/>
          <p14:tracePt t="57271" x="6623050" y="2508250"/>
          <p14:tracePt t="57271" x="6661150" y="2489200"/>
          <p14:tracePt t="57271" x="6692900" y="2470150"/>
          <p14:tracePt t="57290" x="6731000" y="2457450"/>
          <p14:tracePt t="57290" x="6769100" y="2451100"/>
          <p14:tracePt t="57305" x="6800850" y="2444750"/>
          <p14:tracePt t="57305" x="6838950" y="2451100"/>
          <p14:tracePt t="57321" x="6877050" y="2457450"/>
          <p14:tracePt t="57321" x="6908800" y="2476500"/>
          <p14:tracePt t="57338" x="6940550" y="2501900"/>
          <p14:tracePt t="57338" x="7010400" y="2565400"/>
          <p14:tracePt t="57355" x="7042150" y="2603500"/>
          <p14:tracePt t="57355" x="7067550" y="2647950"/>
          <p14:tracePt t="57371" x="7092950" y="2692400"/>
          <p14:tracePt t="57371" x="7112000" y="2736850"/>
          <p14:tracePt t="57388" x="7131050" y="2781300"/>
          <p14:tracePt t="57388" x="7143750" y="2825750"/>
          <p14:tracePt t="57405" x="7150100" y="2870200"/>
          <p14:tracePt t="57405" x="7143750" y="2946400"/>
          <p14:tracePt t="57422" x="7137400" y="2978150"/>
          <p14:tracePt t="57422" x="7124700" y="3009900"/>
          <p14:tracePt t="57439" x="7105650" y="3035300"/>
          <p14:tracePt t="57439" x="7086600" y="3067050"/>
          <p14:tracePt t="57455" x="7061200" y="3086100"/>
          <p14:tracePt t="57455" x="7042150" y="3111500"/>
          <p14:tracePt t="57455" x="7010400" y="3130550"/>
          <p14:tracePt t="57474" x="6985000" y="3149600"/>
          <p14:tracePt t="57487" x="6953250" y="3162300"/>
          <p14:tracePt t="57487" x="6921500" y="3175000"/>
          <p14:tracePt t="57507" x="6858000" y="3194050"/>
          <p14:tracePt t="57507" x="6819900" y="3200400"/>
          <p14:tracePt t="57522" x="6788150" y="3200400"/>
          <p14:tracePt t="57522" x="6750050" y="3194050"/>
          <p14:tracePt t="57539" x="6711950" y="3187700"/>
          <p14:tracePt t="57539" x="6680200" y="3181350"/>
          <p14:tracePt t="57539" x="6642100" y="3168650"/>
          <p14:tracePt t="57558" x="6610350" y="3155950"/>
          <p14:tracePt t="57570" x="6584950" y="3136900"/>
          <p14:tracePt t="57570" x="6534150" y="3092450"/>
          <p14:tracePt t="57591" x="6515100" y="3067050"/>
          <p14:tracePt t="57591" x="6496050" y="3041650"/>
          <p14:tracePt t="57605" x="6483350" y="3009900"/>
          <p14:tracePt t="57605" x="6477000" y="2984500"/>
          <p14:tracePt t="57622" x="6470650" y="2946400"/>
          <p14:tracePt t="57622" x="6470650" y="2914650"/>
          <p14:tracePt t="57639" x="6477000" y="2882900"/>
          <p14:tracePt t="57639" x="6496050" y="2819400"/>
          <p14:tracePt t="57657" x="6515100" y="2787650"/>
          <p14:tracePt t="57657" x="6540500" y="2762250"/>
          <p14:tracePt t="57673" x="6565900" y="2736850"/>
          <p14:tracePt t="57673" x="6591300" y="2717800"/>
          <p14:tracePt t="57689" x="6623050" y="2698750"/>
          <p14:tracePt t="57689" x="6648450" y="2692400"/>
          <p14:tracePt t="57706" x="6680200" y="2686050"/>
          <p14:tracePt t="57706" x="6743700" y="2698750"/>
          <p14:tracePt t="57723" x="6775450" y="2711450"/>
          <p14:tracePt t="57723" x="6800850" y="2730500"/>
          <p14:tracePt t="57740" x="6832600" y="2755900"/>
          <p14:tracePt t="57740" x="6858000" y="2787650"/>
          <p14:tracePt t="57756" x="6877050" y="2813050"/>
          <p14:tracePt t="57756" x="6908800" y="2882900"/>
          <p14:tracePt t="57775" x="6921500" y="2914650"/>
          <p14:tracePt t="57775" x="6927850" y="2952750"/>
          <p14:tracePt t="57790" x="6927850" y="2990850"/>
          <p14:tracePt t="57790" x="6921500" y="3022600"/>
          <p14:tracePt t="57807" x="6915150" y="3060700"/>
          <p14:tracePt t="57807" x="6902450" y="3092450"/>
          <p14:tracePt t="57823" x="6889750" y="3124200"/>
          <p14:tracePt t="57823" x="6870700" y="3149600"/>
          <p14:tracePt t="57840" x="6845300" y="3175000"/>
          <p14:tracePt t="57840" x="6826250" y="3194050"/>
          <p14:tracePt t="57840" x="6800850" y="3213100"/>
          <p14:tracePt t="57859" x="6775450" y="3225800"/>
          <p14:tracePt t="57871" x="6743700" y="3238500"/>
          <p14:tracePt t="57871" x="6686550" y="3251200"/>
          <p14:tracePt t="57890" x="6654800" y="3251200"/>
          <p14:tracePt t="57890" x="6629400" y="3251200"/>
          <p14:tracePt t="57907" x="6597650" y="3244850"/>
          <p14:tracePt t="57907" x="6565900" y="3232150"/>
          <p14:tracePt t="57923" x="6540500" y="3213100"/>
          <p14:tracePt t="57923" x="6515100" y="3194050"/>
          <p14:tracePt t="57923" x="6496050" y="3168650"/>
          <p14:tracePt t="57942" x="6483350" y="3149600"/>
          <p14:tracePt t="57942" x="6470650" y="3117850"/>
          <p14:tracePt t="57957" x="6457950" y="3086100"/>
          <p14:tracePt t="57957" x="6457950" y="3054350"/>
          <p14:tracePt t="57973" x="6457950" y="3022600"/>
          <p14:tracePt t="57973" x="6464300" y="2990850"/>
          <p14:tracePt t="57991" x="6477000" y="2952750"/>
          <p14:tracePt t="57991" x="6489700" y="2921000"/>
          <p14:tracePt t="58007" x="6515100" y="2889250"/>
          <p14:tracePt t="58007" x="6565900" y="2838450"/>
          <p14:tracePt t="58023" x="6597650" y="2819400"/>
          <p14:tracePt t="58023" x="6629400" y="2800350"/>
          <p14:tracePt t="58040" x="6667500" y="2794000"/>
          <p14:tracePt t="58040" x="6705600" y="2794000"/>
          <p14:tracePt t="58057" x="6743700" y="2794000"/>
          <p14:tracePt t="58057" x="6819900" y="2819400"/>
          <p14:tracePt t="58074" x="6858000" y="2844800"/>
          <p14:tracePt t="58074" x="6889750" y="2870200"/>
          <p14:tracePt t="58091" x="6921500" y="2901950"/>
          <p14:tracePt t="58091" x="6946900" y="2940050"/>
          <p14:tracePt t="58107" x="6965950" y="2978150"/>
          <p14:tracePt t="58107" x="6978650" y="3016250"/>
          <p14:tracePt t="58124" x="6985000" y="3054350"/>
          <p14:tracePt t="58124" x="6985000" y="3092450"/>
          <p14:tracePt t="58124" x="6978650" y="3124200"/>
          <p14:tracePt t="58143" x="6972300" y="3155950"/>
          <p14:tracePt t="58143" x="6953250" y="3187700"/>
          <p14:tracePt t="58159" x="6934200" y="3213100"/>
          <p14:tracePt t="58159" x="6908800" y="3232150"/>
          <p14:tracePt t="58175" x="6883400" y="3251200"/>
          <p14:tracePt t="58175" x="6858000" y="3270250"/>
          <p14:tracePt t="58191" x="6826250" y="3282950"/>
          <p14:tracePt t="58191" x="6788150" y="3295650"/>
          <p14:tracePt t="58191" x="6756400" y="3302000"/>
          <p14:tracePt t="58210" x="6718300" y="3302000"/>
          <p14:tracePt t="58223" x="6680200" y="3302000"/>
          <p14:tracePt t="58223" x="6604000" y="3282950"/>
          <p14:tracePt t="58243" x="6572250" y="3263900"/>
          <p14:tracePt t="58243" x="6540500" y="3238500"/>
          <p14:tracePt t="58258" x="6508750" y="3213100"/>
          <p14:tracePt t="58258" x="6483350" y="3181350"/>
          <p14:tracePt t="58274" x="6464300" y="3149600"/>
          <p14:tracePt t="58274" x="6445250" y="3111500"/>
          <p14:tracePt t="58291" x="6438900" y="3073400"/>
          <p14:tracePt t="58291" x="6426200" y="3035300"/>
          <p14:tracePt t="58308" x="6426200" y="2990850"/>
          <p14:tracePt t="58308" x="6432550" y="2921000"/>
          <p14:tracePt t="58325" x="6438900" y="2889250"/>
          <p14:tracePt t="58325" x="6451600" y="2857500"/>
          <p14:tracePt t="58342" x="6470650" y="2832100"/>
          <p14:tracePt t="58342" x="6489700" y="2813050"/>
          <p14:tracePt t="58358" x="6515100" y="2800350"/>
          <p14:tracePt t="58358" x="6572250" y="2787650"/>
          <p14:tracePt t="58375" x="6597650" y="2787650"/>
          <p14:tracePt t="58375" x="6629400" y="2794000"/>
          <p14:tracePt t="58392" x="6661150" y="2806700"/>
          <p14:tracePt t="58392" x="6692900" y="2825750"/>
          <p14:tracePt t="58408" x="6724650" y="2844800"/>
          <p14:tracePt t="58408" x="6756400" y="2876550"/>
          <p14:tracePt t="58425" x="6781800" y="2908300"/>
          <p14:tracePt t="58425" x="6826250" y="2971800"/>
          <p14:tracePt t="58443" x="6838950" y="3009900"/>
          <p14:tracePt t="58443" x="6845300" y="3041650"/>
          <p14:tracePt t="58459" x="6845300" y="3073400"/>
          <p14:tracePt t="58459" x="6838950" y="3098800"/>
          <p14:tracePt t="58476" x="6826250" y="3117850"/>
          <p14:tracePt t="58476" x="6807200" y="3136900"/>
          <p14:tracePt t="58476" x="6788150" y="3149600"/>
          <p14:tracePt t="58495" x="6756400" y="3162300"/>
          <p14:tracePt t="58507" x="6731000" y="3168650"/>
          <p14:tracePt t="58507" x="6699250" y="3168650"/>
          <p14:tracePt t="58526" x="6629400" y="3168650"/>
          <p14:tracePt t="58526" x="6591300" y="3162300"/>
          <p14:tracePt t="58543" x="6553200" y="3155950"/>
          <p14:tracePt t="58543" x="6521450" y="3149600"/>
          <p14:tracePt t="58559" x="6483350" y="3136900"/>
          <p14:tracePt t="58559" x="6457950" y="3117850"/>
          <p14:tracePt t="58575" x="6426200" y="3092450"/>
          <p14:tracePt t="58575" x="6400800" y="3060700"/>
          <p14:tracePt t="58575" x="6381750" y="3028950"/>
          <p14:tracePt t="58595" x="6369050" y="2990850"/>
          <p14:tracePt t="58607" x="6362700" y="2946400"/>
          <p14:tracePt t="58607" x="6356350" y="2857500"/>
          <p14:tracePt t="58626" x="6369050" y="2819400"/>
          <p14:tracePt t="58626" x="6381750" y="2781300"/>
          <p14:tracePt t="58642" x="6400800" y="2743200"/>
          <p14:tracePt t="58642" x="6426200" y="2705100"/>
          <p14:tracePt t="58642" x="6457950" y="2673350"/>
          <p14:tracePt t="58663" x="6489700" y="2647950"/>
          <p14:tracePt t="58663" x="6534150" y="2628900"/>
          <p14:tracePt t="58676" x="6578600" y="2616200"/>
          <p14:tracePt t="58676" x="6629400" y="2609850"/>
          <p14:tracePt t="58693" x="6673850" y="2616200"/>
          <p14:tracePt t="58693" x="6724650" y="2635250"/>
          <p14:tracePt t="58709" x="6775450" y="2660650"/>
          <p14:tracePt t="58709" x="6819900" y="2692400"/>
          <p14:tracePt t="58726" x="6864350" y="2730500"/>
          <p14:tracePt t="58726" x="6934200" y="2832100"/>
          <p14:tracePt t="58743" x="6953250" y="2882900"/>
          <p14:tracePt t="58743" x="6959600" y="2933700"/>
          <p14:tracePt t="58760" x="6965950" y="2990850"/>
          <p14:tracePt t="58760" x="6959600" y="3041650"/>
          <p14:tracePt t="58777" x="6940550" y="3092450"/>
          <p14:tracePt t="58777" x="6921500" y="3143250"/>
          <p14:tracePt t="58777" x="6896100" y="3181350"/>
          <p14:tracePt t="58795" x="6858000" y="3219450"/>
          <p14:tracePt t="58795" x="6826250" y="3244850"/>
          <p14:tracePt t="58810" x="6788150" y="3270250"/>
          <p14:tracePt t="58810" x="6743700" y="3282950"/>
          <p14:tracePt t="58827" x="6711950" y="3289300"/>
          <p14:tracePt t="58827" x="6673850" y="3295650"/>
          <p14:tracePt t="58843" x="6635750" y="3289300"/>
          <p14:tracePt t="58843" x="6597650" y="3282950"/>
          <p14:tracePt t="58843" x="6565900" y="3270250"/>
          <p14:tracePt t="58863" x="6540500" y="3257550"/>
          <p14:tracePt t="58875" x="6515100" y="3238500"/>
          <p14:tracePt t="58875" x="6477000" y="3187700"/>
          <p14:tracePt t="58895" x="6464300" y="3162300"/>
          <p14:tracePt t="58895" x="6457950" y="3124200"/>
          <p14:tracePt t="58911" x="6464300" y="3086100"/>
          <p14:tracePt t="58911" x="6470650" y="3048000"/>
          <p14:tracePt t="58927" x="6483350" y="3003550"/>
          <p14:tracePt t="58927" x="6502400" y="2952750"/>
          <p14:tracePt t="58944" x="6527800" y="2908300"/>
          <p14:tracePt t="58944" x="6559550" y="2870200"/>
          <p14:tracePt t="58944" x="6591300" y="2832100"/>
          <p14:tracePt t="58962" x="6623050" y="2800350"/>
          <p14:tracePt t="58962" x="6661150" y="2774950"/>
          <p14:tracePt t="58977" x="6692900" y="2762250"/>
          <p14:tracePt t="58977" x="6731000" y="2755900"/>
          <p14:tracePt t="58994" x="6769100" y="2755900"/>
          <p14:tracePt t="58994" x="6800850" y="2768600"/>
          <p14:tracePt t="59010" x="6832600" y="2781300"/>
          <p14:tracePt t="59010" x="6858000" y="2806700"/>
          <p14:tracePt t="59027" x="6883400" y="2838450"/>
          <p14:tracePt t="59027" x="6927850" y="2908300"/>
          <p14:tracePt t="59044" x="6934200" y="2946400"/>
          <p14:tracePt t="59044" x="6940550" y="2978150"/>
          <p14:tracePt t="59061" x="6946900" y="3016250"/>
          <p14:tracePt t="59061" x="6940550" y="3054350"/>
          <p14:tracePt t="59077" x="6934200" y="3092450"/>
          <p14:tracePt t="59077" x="6908800" y="3155950"/>
          <p14:tracePt t="59094" x="6889750" y="3181350"/>
          <p14:tracePt t="59094" x="6864350" y="3206750"/>
          <p14:tracePt t="59111" x="6838950" y="3225800"/>
          <p14:tracePt t="59111" x="6813550" y="3251200"/>
          <p14:tracePt t="59128" x="6781800" y="3270250"/>
          <p14:tracePt t="59128" x="6750050" y="3289300"/>
          <p14:tracePt t="59144" x="6718300" y="3302000"/>
          <p14:tracePt t="59144" x="6686550" y="3314700"/>
          <p14:tracePt t="59144" x="6654800" y="3327400"/>
          <p14:tracePt t="59163" x="6616700" y="3333750"/>
          <p14:tracePt t="59163" x="6584950" y="3333750"/>
          <p14:tracePt t="59179" x="6553200" y="3333750"/>
          <p14:tracePt t="59179" x="6521450" y="3327400"/>
          <p14:tracePt t="59195" x="6496050" y="3321050"/>
          <p14:tracePt t="59195" x="6470650" y="3302000"/>
          <p14:tracePt t="59211" x="6445250" y="3289300"/>
          <p14:tracePt t="59211" x="6426200" y="3263900"/>
          <p14:tracePt t="59228" x="6407150" y="3238500"/>
          <p14:tracePt t="59228" x="6400800" y="3213100"/>
          <p14:tracePt t="59228" x="6388100" y="3187700"/>
          <p14:tracePt t="59247" x="6381750" y="3155950"/>
          <p14:tracePt t="59259" x="6388100" y="3124200"/>
          <p14:tracePt t="59259" x="6394450" y="3067050"/>
          <p14:tracePt t="59278" x="6407150" y="3041650"/>
          <p14:tracePt t="59278" x="6419850" y="3022600"/>
          <p14:tracePt t="59295" x="6438900" y="3003550"/>
          <p14:tracePt t="59295" x="6457950" y="2984500"/>
          <p14:tracePt t="59312" x="6477000" y="2978150"/>
          <p14:tracePt t="59312" x="6496050" y="2971800"/>
          <p14:tracePt t="59312" x="6521450" y="2971800"/>
          <p14:tracePt t="59331" x="6546850" y="2984500"/>
          <p14:tracePt t="59331" x="6572250" y="2997200"/>
          <p14:tracePt t="59345" x="6597650" y="3016250"/>
          <p14:tracePt t="59345" x="6616700" y="3048000"/>
          <p14:tracePt t="59362" x="6635750" y="3079750"/>
          <p14:tracePt t="59362" x="6654800" y="3117850"/>
          <p14:tracePt t="59378" x="6673850" y="3155950"/>
          <p14:tracePt t="59378" x="6686550" y="3244850"/>
          <p14:tracePt t="59395" x="6686550" y="3289300"/>
          <p14:tracePt t="59395" x="6686550" y="3333750"/>
          <p14:tracePt t="59412" x="6673850" y="3371850"/>
          <p14:tracePt t="59412" x="6661150" y="3403600"/>
          <p14:tracePt t="59429" x="6642100" y="3435350"/>
          <p14:tracePt t="59429" x="6616700" y="3454400"/>
          <p14:tracePt t="59429" x="6591300" y="3473450"/>
          <p14:tracePt t="59447" x="6559550" y="3486150"/>
          <p14:tracePt t="59447" x="6521450" y="3492500"/>
          <p14:tracePt t="59463" x="6483350" y="3492500"/>
          <p14:tracePt t="59463" x="6451600" y="3492500"/>
          <p14:tracePt t="59479" x="6413500" y="3479800"/>
          <p14:tracePt t="59479" x="6381750" y="3467100"/>
          <p14:tracePt t="59496" x="6350000" y="3448050"/>
          <p14:tracePt t="59496" x="6318250" y="3422650"/>
          <p14:tracePt t="59496" x="6292850" y="3397250"/>
          <p14:tracePt t="59515" x="6273800" y="3365500"/>
          <p14:tracePt t="59527" x="6254750" y="3333750"/>
          <p14:tracePt t="59527" x="6223000" y="3257550"/>
          <p14:tracePt t="59546" x="6210300" y="3219450"/>
          <p14:tracePt t="59546" x="6203950" y="3181350"/>
          <p14:tracePt t="59563" x="6197600" y="3136900"/>
          <p14:tracePt t="59563" x="6197600" y="3092450"/>
          <p14:tracePt t="59579" x="6203950" y="3048000"/>
          <p14:tracePt t="59579" x="6216650" y="3003550"/>
          <p14:tracePt t="59596" x="6235700" y="2959100"/>
          <p14:tracePt t="59596" x="6261100" y="2921000"/>
          <p14:tracePt t="59596" x="6286500" y="2882900"/>
          <p14:tracePt t="59615" x="6318250" y="2851150"/>
          <p14:tracePt t="59615" x="6356350" y="2825750"/>
          <p14:tracePt t="59630" x="6394450" y="2806700"/>
          <p14:tracePt t="59630" x="6432550" y="2794000"/>
          <p14:tracePt t="59646" x="6477000" y="2787650"/>
          <p14:tracePt t="59646" x="6521450" y="2787650"/>
          <p14:tracePt t="59646" x="6565900" y="2794000"/>
          <p14:tracePt t="59666" x="6610350" y="2813050"/>
          <p14:tracePt t="59678" x="6654800" y="2832100"/>
          <p14:tracePt t="59678" x="6737350" y="2889250"/>
          <p14:tracePt t="59696" x="6769100" y="2921000"/>
          <p14:tracePt t="59696" x="6800850" y="2959100"/>
          <p14:tracePt t="59713" x="6819900" y="3003550"/>
          <p14:tracePt t="59713" x="6838950" y="3048000"/>
          <p14:tracePt t="59730" x="6845300" y="3086100"/>
          <p14:tracePt t="59730" x="6845300" y="3130550"/>
          <p14:tracePt t="59747" x="6838950" y="3175000"/>
          <p14:tracePt t="59747" x="6800850" y="3251200"/>
          <p14:tracePt t="59763" x="6775450" y="3289300"/>
          <p14:tracePt t="59763" x="6750050" y="3321050"/>
          <p14:tracePt t="59780" x="6724650" y="3346450"/>
          <p14:tracePt t="59780" x="6699250" y="3371850"/>
          <p14:tracePt t="59796" x="6667500" y="3390900"/>
          <p14:tracePt t="59796" x="6642100" y="3403600"/>
          <p14:tracePt t="59796" x="6623050" y="3416300"/>
          <p14:tracePt t="59815" x="6597650" y="3429000"/>
          <p14:tracePt t="59815" x="6578600" y="3429000"/>
          <p14:tracePt t="59831" x="6559550" y="3429000"/>
          <p14:tracePt t="59831" x="6540500" y="3429000"/>
          <p14:tracePt t="59847" x="6527800" y="3429000"/>
          <p14:tracePt t="59847" x="6515100" y="3422650"/>
          <p14:tracePt t="59864" x="6508750" y="3416300"/>
          <p14:tracePt t="59864" x="6508750" y="3403600"/>
          <p14:tracePt t="59864" x="6502400" y="3390900"/>
          <p14:tracePt t="59883" x="6508750" y="3378200"/>
          <p14:tracePt t="59895" x="6515100" y="3365500"/>
          <p14:tracePt t="59895" x="6527800" y="3340100"/>
          <p14:tracePt t="59915" x="6540500" y="3327400"/>
          <p14:tracePt t="59915" x="6553200" y="3314700"/>
          <p14:tracePt t="59931" x="6565900" y="3308350"/>
          <p14:tracePt t="59931" x="6578600" y="3302000"/>
          <p14:tracePt t="59947" x="6584950" y="3295650"/>
          <p14:tracePt t="59947" x="6597650" y="3289300"/>
          <p14:tracePt t="59964" x="6604000" y="3289300"/>
          <p14:tracePt t="59964" x="6610350" y="3295650"/>
          <p14:tracePt t="59982" x="6616700" y="3302000"/>
          <p14:tracePt t="59996" x="6610350" y="3308350"/>
          <p14:tracePt t="59996" x="6610350" y="3314700"/>
          <p14:tracePt t="60014" x="6604000" y="3321050"/>
          <p14:tracePt t="60014" x="6597650" y="3327400"/>
          <p14:tracePt t="60031" x="6584950" y="3327400"/>
          <p14:tracePt t="60031" x="6559550" y="3340100"/>
          <p14:tracePt t="60048" x="6534150" y="3346450"/>
          <p14:tracePt t="60048" x="6515100" y="3352800"/>
          <p14:tracePt t="60064" x="6483350" y="3352800"/>
          <p14:tracePt t="60064" x="6445250" y="3359150"/>
          <p14:tracePt t="60080" x="6400800" y="3359150"/>
          <p14:tracePt t="60080" x="6337300" y="3359150"/>
          <p14:tracePt t="60098" x="6267450" y="3352800"/>
          <p14:tracePt t="60098" x="6083300" y="3340100"/>
          <p14:tracePt t="60115" x="5969000" y="3327400"/>
          <p14:tracePt t="60115" x="5848350" y="3321050"/>
          <p14:tracePt t="60131" x="5708650" y="3308350"/>
          <p14:tracePt t="60131" x="5562600" y="3302000"/>
          <p14:tracePt t="60148" x="5403850" y="3302000"/>
          <p14:tracePt t="60148" x="5238750" y="3302000"/>
          <p14:tracePt t="60148" x="5073650" y="3308350"/>
          <p14:tracePt t="60167" x="4895850" y="3314700"/>
          <p14:tracePt t="60179" x="4724400" y="3327400"/>
          <p14:tracePt t="60179" x="4375150" y="3352800"/>
          <p14:tracePt t="60199" x="4203700" y="3365500"/>
          <p14:tracePt t="60199" x="4032250" y="3378200"/>
          <p14:tracePt t="60215" x="3867150" y="3384550"/>
          <p14:tracePt t="60215" x="3708400" y="3390900"/>
          <p14:tracePt t="60231" x="3556000" y="3403600"/>
          <p14:tracePt t="60231" x="3403600" y="3409950"/>
          <p14:tracePt t="60231" x="3257550" y="3416300"/>
          <p14:tracePt t="60251" x="3124200" y="3429000"/>
          <p14:tracePt t="60263" x="2997200" y="3441700"/>
          <p14:tracePt t="60263" x="2774950" y="3460750"/>
          <p14:tracePt t="60284" x="2673350" y="3467100"/>
          <p14:tracePt t="60284" x="2584450" y="3473450"/>
          <p14:tracePt t="60298" x="2508250" y="3479800"/>
          <p14:tracePt t="60298" x="2444750" y="3479800"/>
          <p14:tracePt t="60315" x="2387600" y="3479800"/>
          <p14:tracePt t="60315" x="2336800" y="3479800"/>
          <p14:tracePt t="60315" x="2298700" y="3479800"/>
          <p14:tracePt t="60335" x="2266950" y="3479800"/>
          <p14:tracePt t="60335" x="2241550" y="3479800"/>
          <p14:tracePt t="60349" x="2222500" y="3479800"/>
          <p14:tracePt t="60349" x="2209800" y="3479800"/>
          <p14:tracePt t="60365" x="2216150" y="3479800"/>
          <p14:tracePt t="60386" x="2228850" y="3473450"/>
          <p14:tracePt t="60397" x="2241550" y="3467100"/>
          <p14:tracePt t="60397" x="2279650" y="3454400"/>
          <p14:tracePt t="60416" x="2298700" y="3448050"/>
          <p14:tracePt t="60416" x="2324100" y="3441700"/>
          <p14:tracePt t="60432" x="2349500" y="3435350"/>
          <p14:tracePt t="60432" x="2368550" y="3429000"/>
          <p14:tracePt t="60449" x="2393950" y="3422650"/>
          <p14:tracePt t="60449" x="2413000" y="3416300"/>
          <p14:tracePt t="60449" x="2438400" y="3409950"/>
          <p14:tracePt t="60468" x="2457450" y="3403600"/>
          <p14:tracePt t="60468" x="2470150" y="3403600"/>
          <p14:tracePt t="60483" x="2482850" y="3397250"/>
          <p14:tracePt t="60483" x="2489200" y="3397250"/>
          <p14:tracePt t="60499" x="2495550" y="3397250"/>
          <p14:tracePt t="60514" x="2501900" y="3403600"/>
          <p14:tracePt t="60531" x="2489200" y="3409950"/>
          <p14:tracePt t="60531" x="2476500" y="3416300"/>
          <p14:tracePt t="60531" x="2463800" y="3422650"/>
          <p14:tracePt t="60552" x="2451100" y="3429000"/>
          <p14:tracePt t="60564" x="2438400" y="3435350"/>
          <p14:tracePt t="60564" x="2406650" y="3448050"/>
          <p14:tracePt t="60583" x="2387600" y="3454400"/>
          <p14:tracePt t="60583" x="2374900" y="3460750"/>
          <p14:tracePt t="60599" x="2362200" y="3460750"/>
          <p14:tracePt t="60599" x="2349500" y="3467100"/>
          <p14:tracePt t="60616" x="2343150" y="3473450"/>
          <p14:tracePt t="60616" x="2336800" y="3473450"/>
          <p14:tracePt t="60616" x="2324100" y="3479800"/>
          <p14:tracePt t="60635" x="2317750" y="3486150"/>
          <p14:tracePt t="60648" x="2305050" y="3498850"/>
          <p14:tracePt t="60664" x="2298700" y="3511550"/>
          <p14:tracePt t="60686" x="2292350" y="3517900"/>
          <p14:tracePt t="60702" x="2298700" y="3517900"/>
          <p14:tracePt t="60715" x="2298700" y="3524250"/>
          <p14:tracePt t="60732" x="2298700" y="3530600"/>
          <p14:tracePt t="60748" x="2298700" y="3536950"/>
          <p14:tracePt t="60748" x="2298700" y="3543300"/>
          <p14:tracePt t="60767" x="2292350" y="3549650"/>
          <p14:tracePt t="60767" x="2292350" y="3556000"/>
          <p14:tracePt t="60783" x="2286000" y="3556000"/>
          <p14:tracePt t="60783" x="2279650" y="3562350"/>
          <p14:tracePt t="60800" x="2279650" y="3568700"/>
          <p14:tracePt t="60800" x="2273300" y="3568700"/>
          <p14:tracePt t="60817" x="2266950" y="3575050"/>
          <p14:tracePt t="60817" x="2260600" y="3575050"/>
          <p14:tracePt t="60817" x="2247900" y="3581400"/>
          <p14:tracePt t="60836" x="2241550" y="3581400"/>
          <p14:tracePt t="60836" x="2235200" y="3587750"/>
          <p14:tracePt t="60851" x="2228850" y="3594100"/>
          <p14:tracePt t="60851" x="2216150" y="3600450"/>
          <p14:tracePt t="60867" x="2209800" y="3606800"/>
          <p14:tracePt t="60867" x="2203450" y="3613150"/>
          <p14:tracePt t="60884" x="2190750" y="3619500"/>
          <p14:tracePt t="60884" x="2184400" y="3625850"/>
          <p14:tracePt t="60900" x="2178050" y="3632200"/>
          <p14:tracePt t="60900" x="2171700" y="3638550"/>
          <p14:tracePt t="60900" x="2159000" y="3644900"/>
          <p14:tracePt t="60920" x="2159000" y="3651250"/>
          <p14:tracePt t="60932" x="2146300" y="3651250"/>
          <p14:tracePt t="60949" x="2139950" y="3644900"/>
          <p14:tracePt t="60966" x="2139950" y="3638550"/>
          <p14:tracePt t="60966" x="2133600" y="3632200"/>
          <p14:tracePt t="60984" x="2133600" y="3625850"/>
          <p14:tracePt t="60984" x="2127250" y="3613150"/>
          <p14:tracePt t="60984" x="2127250" y="3606800"/>
          <p14:tracePt t="61003" x="2120900" y="3600450"/>
          <p14:tracePt t="61003" x="2114550" y="3587750"/>
          <p14:tracePt t="61018" x="2108200" y="3575050"/>
          <p14:tracePt t="61018" x="2101850" y="3562350"/>
          <p14:tracePt t="61034" x="2095500" y="3549650"/>
          <p14:tracePt t="61034" x="2089150" y="3530600"/>
          <p14:tracePt t="61051" x="2082800" y="3505200"/>
          <p14:tracePt t="61051" x="2070100" y="3479800"/>
          <p14:tracePt t="61068" x="2070100" y="3448050"/>
          <p14:tracePt t="61068" x="2063750" y="3378200"/>
          <p14:tracePt t="61084" x="2063750" y="3340100"/>
          <p14:tracePt t="61084" x="2070100" y="3302000"/>
          <p14:tracePt t="61101" x="2076450" y="3263900"/>
          <p14:tracePt t="61101" x="2095500" y="3225800"/>
          <p14:tracePt t="61118" x="2114550" y="3187700"/>
          <p14:tracePt t="61118" x="2159000" y="3111500"/>
          <p14:tracePt t="61135" x="2184400" y="3079750"/>
          <p14:tracePt t="61135" x="2216150" y="3048000"/>
          <p14:tracePt t="61152" x="2241550" y="3016250"/>
          <p14:tracePt t="61152" x="2273300" y="2990850"/>
          <p14:tracePt t="61168" x="2305050" y="2971800"/>
          <p14:tracePt t="61168" x="2330450" y="2959100"/>
          <p14:tracePt t="61185" x="2362200" y="2952750"/>
          <p14:tracePt t="61185" x="2393950" y="2952750"/>
          <p14:tracePt t="61185" x="2425700" y="2959100"/>
          <p14:tracePt t="61203" x="2457450" y="2978150"/>
          <p14:tracePt t="61203" x="2489200" y="2997200"/>
          <p14:tracePt t="61219" x="2520950" y="3022600"/>
          <p14:tracePt t="61219" x="2552700" y="3048000"/>
          <p14:tracePt t="61235" x="2584450" y="3079750"/>
          <p14:tracePt t="61235" x="2609850" y="3111500"/>
          <p14:tracePt t="61252" x="2635250" y="3143250"/>
          <p14:tracePt t="61252" x="2660650" y="3175000"/>
          <p14:tracePt t="61268" x="2679700" y="3206750"/>
          <p14:tracePt t="61268" x="2698750" y="3244850"/>
          <p14:tracePt t="61268" x="2711450" y="3276600"/>
          <p14:tracePt t="61287" x="2717800" y="3308350"/>
          <p14:tracePt t="61300" x="2724150" y="3340100"/>
          <p14:tracePt t="61300" x="2717800" y="3403600"/>
          <p14:tracePt t="61319" x="2705100" y="3435350"/>
          <p14:tracePt t="61319" x="2692400" y="3460750"/>
          <p14:tracePt t="61335" x="2679700" y="3479800"/>
          <p14:tracePt t="61335" x="2660650" y="3498850"/>
          <p14:tracePt t="61352" x="2641600" y="3511550"/>
          <p14:tracePt t="61352" x="2590800" y="3536950"/>
          <p14:tracePt t="61368" x="2565400" y="3536950"/>
          <p14:tracePt t="61368" x="2533650" y="3543300"/>
          <p14:tracePt t="61385" x="2508250" y="3543300"/>
          <p14:tracePt t="61385" x="2476500" y="3536950"/>
          <p14:tracePt t="61403" x="2444750" y="3530600"/>
          <p14:tracePt t="61403" x="2413000" y="3517900"/>
          <p14:tracePt t="61420" x="2387600" y="3505200"/>
          <p14:tracePt t="61420" x="2330450" y="3467100"/>
          <p14:tracePt t="61436" x="2311400" y="3448050"/>
          <p14:tracePt t="61436" x="2286000" y="3422650"/>
          <p14:tracePt t="61453" x="2266950" y="3397250"/>
          <p14:tracePt t="61453" x="2247900" y="3371850"/>
          <p14:tracePt t="61470" x="2235200" y="3340100"/>
          <p14:tracePt t="61470" x="2222500" y="3308350"/>
          <p14:tracePt t="61487" x="2209800" y="3244850"/>
          <p14:tracePt t="61487" x="2209800" y="3213100"/>
          <p14:tracePt t="61504" x="2216150" y="3181350"/>
          <p14:tracePt t="61504" x="2228850" y="3149600"/>
          <p14:tracePt t="61519" x="2241550" y="3111500"/>
          <p14:tracePt t="61519" x="2266950" y="3079750"/>
          <p14:tracePt t="61536" x="2292350" y="3048000"/>
          <p14:tracePt t="61536" x="2317750" y="3022600"/>
          <p14:tracePt t="61536" x="2349500" y="2997200"/>
          <p14:tracePt t="61555" x="2381250" y="2978150"/>
          <p14:tracePt t="61568" x="2413000" y="2959100"/>
          <p14:tracePt t="61568" x="2444750" y="2952750"/>
          <p14:tracePt t="61588" x="2508250" y="2952750"/>
          <p14:tracePt t="61588" x="2540000" y="2965450"/>
          <p14:tracePt t="61603" x="2571750" y="2978150"/>
          <p14:tracePt t="61603" x="2603500" y="3003550"/>
          <p14:tracePt t="61620" x="2628900" y="3022600"/>
          <p14:tracePt t="61620" x="2660650" y="3048000"/>
          <p14:tracePt t="61636" x="2679700" y="3073400"/>
          <p14:tracePt t="61636" x="2705100" y="3098800"/>
          <p14:tracePt t="61636" x="2717800" y="3124200"/>
          <p14:tracePt t="61656" x="2736850" y="3155950"/>
          <p14:tracePt t="61668" x="2743200" y="3175000"/>
          <p14:tracePt t="61668" x="2749550" y="3225800"/>
          <p14:tracePt t="61687" x="2749550" y="3251200"/>
          <p14:tracePt t="61687" x="2743200" y="3270250"/>
          <p14:tracePt t="61703" x="2736850" y="3289300"/>
          <p14:tracePt t="61703" x="2724150" y="3308350"/>
          <p14:tracePt t="61703" x="2711450" y="3327400"/>
          <p14:tracePt t="61723" x="2698750" y="3340100"/>
          <p14:tracePt t="61723" x="2679700" y="3359150"/>
          <p14:tracePt t="61737" x="2667000" y="3365500"/>
          <p14:tracePt t="61737" x="2647950" y="3378200"/>
          <p14:tracePt t="61753" x="2635250" y="3384550"/>
          <p14:tracePt t="61753" x="2616200" y="3390900"/>
          <p14:tracePt t="61771" x="2597150" y="3390900"/>
          <p14:tracePt t="61771" x="2571750" y="3390900"/>
          <p14:tracePt t="61787" x="2559050" y="3390900"/>
          <p14:tracePt t="61787" x="2546350" y="3384550"/>
          <p14:tracePt t="61804" x="2533650" y="3384550"/>
          <p14:tracePt t="61804" x="2520950" y="3378200"/>
          <p14:tracePt t="61821" x="2514600" y="3371850"/>
          <p14:tracePt t="61821" x="2508250" y="3371850"/>
          <p14:tracePt t="61837" x="2501900" y="3365500"/>
          <p14:tracePt t="61837" x="2495550" y="3359150"/>
          <p14:tracePt t="61855" x="2495550" y="3352800"/>
          <p14:tracePt t="61870" x="2489200" y="3365500"/>
          <p14:tracePt t="61902" x="2489200" y="3371850"/>
          <p14:tracePt t="61907" x="2489200" y="3378200"/>
          <p14:tracePt t="61919" x="2489200" y="3384550"/>
          <p14:tracePt t="61919" x="2489200" y="3397250"/>
          <p14:tracePt t="61919" x="2489200" y="3403600"/>
          <p14:tracePt t="61939" x="2489200" y="3416300"/>
          <p14:tracePt t="61952" x="2489200" y="3429000"/>
          <p14:tracePt t="61952" x="2482850" y="3448050"/>
          <p14:tracePt t="61972" x="2482850" y="3460750"/>
          <p14:tracePt t="61972" x="2476500" y="3473450"/>
          <p14:tracePt t="61987" x="2476500" y="3479800"/>
          <p14:tracePt t="61987" x="2470150" y="3492500"/>
          <p14:tracePt t="62004" x="2470150" y="3498850"/>
          <p14:tracePt t="62004" x="2463800" y="3505200"/>
          <p14:tracePt t="62004" x="2457450" y="3511550"/>
          <p14:tracePt t="62024" x="2451100" y="3517900"/>
          <p14:tracePt t="62024" x="2444750" y="3524250"/>
          <p14:tracePt t="62038" x="2438400" y="3524250"/>
          <p14:tracePt t="62038" x="2432050" y="3530600"/>
          <p14:tracePt t="62055" x="2425700" y="3530600"/>
          <p14:tracePt t="62055" x="2413000" y="3530600"/>
          <p14:tracePt t="62072" x="2406650" y="3530600"/>
          <p14:tracePt t="62072" x="2381250" y="3530600"/>
          <p14:tracePt t="62088" x="2368550" y="3524250"/>
          <p14:tracePt t="62088" x="2355850" y="3524250"/>
          <p14:tracePt t="62105" x="2343150" y="3524250"/>
          <p14:tracePt t="62105" x="2330450" y="3517900"/>
          <p14:tracePt t="62122" x="2317750" y="3511550"/>
          <p14:tracePt t="62122" x="2305050" y="3498850"/>
          <p14:tracePt t="62138" x="2292350" y="3486150"/>
          <p14:tracePt t="62138" x="2266950" y="3454400"/>
          <p14:tracePt t="62156" x="2254250" y="3435350"/>
          <p14:tracePt t="62156" x="2241550" y="3409950"/>
          <p14:tracePt t="62172" x="2228850" y="3378200"/>
          <p14:tracePt t="62172" x="2222500" y="3352800"/>
          <p14:tracePt t="62189" x="2216150" y="3321050"/>
          <p14:tracePt t="62189" x="2209800" y="3289300"/>
          <p14:tracePt t="62189" x="2203450" y="3263900"/>
          <p14:tracePt t="62208" x="2203450" y="3232150"/>
          <p14:tracePt t="62208" x="2203450" y="3200400"/>
          <p14:tracePt t="62223" x="2203450" y="3175000"/>
          <p14:tracePt t="62223" x="2203450" y="3149600"/>
          <p14:tracePt t="62239" x="2209800" y="3124200"/>
          <p14:tracePt t="62239" x="2216150" y="3092450"/>
          <p14:tracePt t="62256" x="2222500" y="3060700"/>
          <p14:tracePt t="62256" x="2235200" y="3028950"/>
          <p14:tracePt t="62256" x="2247900" y="3003550"/>
          <p14:tracePt t="62275" x="2266950" y="2971800"/>
          <p14:tracePt t="62287" x="2286000" y="2940050"/>
          <p14:tracePt t="62287" x="2311400" y="2914650"/>
          <p14:tracePt t="62287" x="2343150" y="2889250"/>
          <p14:tracePt t="62308" x="2368550" y="2870200"/>
          <p14:tracePt t="62308" x="2400300" y="2857500"/>
          <p14:tracePt t="62323" x="2438400" y="2851150"/>
          <p14:tracePt t="62323" x="2470150" y="2844800"/>
          <p14:tracePt t="62340" x="2501900" y="2851150"/>
          <p14:tracePt t="62340" x="2533650" y="2857500"/>
          <p14:tracePt t="62355" x="2571750" y="2870200"/>
          <p14:tracePt t="62355" x="2603500" y="2889250"/>
          <p14:tracePt t="62372" x="2641600" y="2908300"/>
          <p14:tracePt t="62372" x="2705100" y="2965450"/>
          <p14:tracePt t="62389" x="2736850" y="2997200"/>
          <p14:tracePt t="62389" x="2768600" y="3035300"/>
          <p14:tracePt t="62406" x="2794000" y="3073400"/>
          <p14:tracePt t="62406" x="2806700" y="3111500"/>
          <p14:tracePt t="62422" x="2819400" y="3149600"/>
          <p14:tracePt t="62422" x="2832100" y="3181350"/>
          <p14:tracePt t="62439" x="2832100" y="3213100"/>
          <p14:tracePt t="62439" x="2825750" y="3276600"/>
          <p14:tracePt t="62456" x="2813050" y="3302000"/>
          <p14:tracePt t="62456" x="2800350" y="3327400"/>
          <p14:tracePt t="62473" x="2787650" y="3346450"/>
          <p14:tracePt t="62473" x="2768600" y="3365500"/>
          <p14:tracePt t="62489" x="2749550" y="3384550"/>
          <p14:tracePt t="62489" x="2730500" y="3397250"/>
          <p14:tracePt t="62489" x="2711450" y="3416300"/>
          <p14:tracePt t="62508" x="2692400" y="3429000"/>
          <p14:tracePt t="62508" x="2673350" y="3441700"/>
          <p14:tracePt t="62524" x="2647950" y="3454400"/>
          <p14:tracePt t="62524" x="2628900" y="3467100"/>
          <p14:tracePt t="62540" x="2603500" y="3473450"/>
          <p14:tracePt t="62540" x="2584450" y="3486150"/>
          <p14:tracePt t="62556" x="2565400" y="3492500"/>
          <p14:tracePt t="62556" x="2546350" y="3498850"/>
          <p14:tracePt t="62556" x="2527300" y="3498850"/>
          <p14:tracePt t="62576" x="2508250" y="3498850"/>
          <p14:tracePt t="62588" x="2489200" y="3498850"/>
          <p14:tracePt t="62588" x="2463800" y="3492500"/>
          <p14:tracePt t="62607" x="2451100" y="3486150"/>
          <p14:tracePt t="62607" x="2444750" y="3473450"/>
          <p14:tracePt t="62623" x="2432050" y="3467100"/>
          <p14:tracePt t="62623" x="2425700" y="3454400"/>
          <p14:tracePt t="62640" x="2413000" y="3448050"/>
          <p14:tracePt t="62640" x="2406650" y="3441700"/>
          <p14:tracePt t="62640" x="2393950" y="3429000"/>
          <p14:tracePt t="62660" x="2387600" y="3422650"/>
          <p14:tracePt t="62671" x="2374900" y="3422650"/>
          <p14:tracePt t="62671" x="2362200" y="3416300"/>
          <p14:tracePt t="62690" x="2349500" y="3416300"/>
          <p14:tracePt t="62690" x="2343150" y="3416300"/>
          <p14:tracePt t="62707" x="2336800" y="3416300"/>
          <p14:tracePt t="62707" x="2330450" y="3416300"/>
          <p14:tracePt t="62723" x="2324100" y="3409950"/>
          <p14:tracePt t="62738" x="2317750" y="3403600"/>
          <p14:tracePt t="62738" x="2311400" y="3403600"/>
          <p14:tracePt t="62757" x="2305050" y="3403600"/>
          <p14:tracePt t="62757" x="2298700" y="3403600"/>
          <p14:tracePt t="62774" x="2292350" y="3409950"/>
          <p14:tracePt t="62774" x="2286000" y="3409950"/>
          <p14:tracePt t="62791" x="2279650" y="3416300"/>
          <p14:tracePt t="62791" x="2273300" y="3416300"/>
          <p14:tracePt t="62807" x="2266950" y="3422650"/>
          <p14:tracePt t="62807" x="2247900" y="3429000"/>
          <p14:tracePt t="62824" x="2241550" y="3422650"/>
          <p14:tracePt t="62824" x="2235200" y="3422650"/>
          <p14:tracePt t="62840" x="2228850" y="3416300"/>
          <p14:tracePt t="62840" x="2222500" y="3403600"/>
          <p14:tracePt t="62857" x="2209800" y="3390900"/>
          <p14:tracePt t="62857" x="2203450" y="3378200"/>
          <p14:tracePt t="62857" x="2190750" y="3359150"/>
          <p14:tracePt t="62876" x="2178050" y="3333750"/>
          <p14:tracePt t="62876" x="2165350" y="3314700"/>
          <p14:tracePt t="62891" x="2159000" y="3295650"/>
          <p14:tracePt t="62891" x="2146300" y="3276600"/>
          <p14:tracePt t="62908" x="2133600" y="3251200"/>
          <p14:tracePt t="62908" x="2127250" y="3232150"/>
          <p14:tracePt t="62924" x="2120900" y="3213100"/>
          <p14:tracePt t="62924" x="2114550" y="3187700"/>
          <p14:tracePt t="62941" x="2114550" y="3168650"/>
          <p14:tracePt t="62941" x="2114550" y="3149600"/>
          <p14:tracePt t="62941" x="2114550" y="3124200"/>
          <p14:tracePt t="62960" x="2120900" y="3105150"/>
          <p14:tracePt t="62972" x="2127250" y="3079750"/>
          <p14:tracePt t="62972" x="2159000" y="3028950"/>
          <p14:tracePt t="62991" x="2178050" y="3009900"/>
          <p14:tracePt t="62991" x="2203450" y="2984500"/>
          <p14:tracePt t="63008" x="2222500" y="2965450"/>
          <p14:tracePt t="63008" x="2247900" y="2946400"/>
          <p14:tracePt t="63024" x="2279650" y="2927350"/>
          <p14:tracePt t="63024" x="2311400" y="2921000"/>
          <p14:tracePt t="63024" x="2343150" y="2914650"/>
          <p14:tracePt t="63043" x="2368550" y="2921000"/>
          <p14:tracePt t="63043" x="2400300" y="2927350"/>
          <p14:tracePt t="63058" x="2432050" y="2940050"/>
          <p14:tracePt t="63058" x="2463800" y="2959100"/>
          <p14:tracePt t="63074" x="2495550" y="2984500"/>
          <p14:tracePt t="63074" x="2520950" y="3016250"/>
          <p14:tracePt t="63092" x="2546350" y="3041650"/>
          <p14:tracePt t="63092" x="2584450" y="3105150"/>
          <p14:tracePt t="63108" x="2603500" y="3136900"/>
          <p14:tracePt t="63108" x="2616200" y="3168650"/>
          <p14:tracePt t="63125" x="2622550" y="3194050"/>
          <p14:tracePt t="63125" x="2628900" y="3219450"/>
          <p14:tracePt t="63142" x="2628900" y="3244850"/>
          <p14:tracePt t="63142" x="2628900" y="3263900"/>
          <p14:tracePt t="63159" x="2622550" y="3282950"/>
          <p14:tracePt t="63159" x="2609850" y="3314700"/>
          <p14:tracePt t="63176" x="2597150" y="3327400"/>
          <p14:tracePt t="63176" x="2584450" y="3340100"/>
          <p14:tracePt t="63192" x="2578100" y="3346450"/>
          <p14:tracePt t="63192" x="2565400" y="3359150"/>
          <p14:tracePt t="63208" x="2552700" y="3365500"/>
          <p14:tracePt t="63208" x="2540000" y="3371850"/>
          <p14:tracePt t="63225" x="2533650" y="3371850"/>
          <p14:tracePt t="63225" x="2527300" y="3378200"/>
          <p14:tracePt t="63225" x="2514600" y="3378200"/>
          <p14:tracePt t="63244" x="2508250" y="3378200"/>
          <p14:tracePt t="63257" x="2495550" y="3371850"/>
          <p14:tracePt t="63276" x="2495550" y="3365500"/>
          <p14:tracePt t="63276" x="2495550" y="3359150"/>
          <p14:tracePt t="63292" x="2495550" y="3352800"/>
          <p14:tracePt t="63292" x="2501900" y="3346450"/>
          <p14:tracePt t="63292" x="2501900" y="3340100"/>
          <p14:tracePt t="63311" x="2508250" y="3327400"/>
          <p14:tracePt t="63324" x="2514600" y="3321050"/>
          <p14:tracePt t="63324" x="2527300" y="3302000"/>
          <p14:tracePt t="63345" x="2527300" y="3295650"/>
          <p14:tracePt t="63345" x="2533650" y="3289300"/>
          <p14:tracePt t="63359" x="2540000" y="3282950"/>
          <p14:tracePt t="63374" x="2546350" y="3282950"/>
          <p14:tracePt t="63403" x="2540000" y="3289300"/>
          <p14:tracePt t="63407" x="2540000" y="3302000"/>
          <p14:tracePt t="63407" x="2533650" y="3308350"/>
          <p14:tracePt t="63425" x="2527300" y="3327400"/>
          <p14:tracePt t="63425" x="2514600" y="3340100"/>
          <p14:tracePt t="63443" x="2508250" y="3359150"/>
          <p14:tracePt t="63443" x="2495550" y="3371850"/>
          <p14:tracePt t="63460" x="2482850" y="3390900"/>
          <p14:tracePt t="63460" x="2457450" y="3435350"/>
          <p14:tracePt t="63476" x="2444750" y="3454400"/>
          <p14:tracePt t="63476" x="2432050" y="3473450"/>
          <p14:tracePt t="63493" x="2419350" y="3492500"/>
          <p14:tracePt t="63493" x="2400300" y="3511550"/>
          <p14:tracePt t="63509" x="2381250" y="3536950"/>
          <p14:tracePt t="63509" x="2362200" y="3556000"/>
          <p14:tracePt t="63509" x="2343150" y="3581400"/>
          <p14:tracePt t="63528" x="2317750" y="3613150"/>
          <p14:tracePt t="63528" x="2298700" y="3638550"/>
          <p14:tracePt t="63544" x="2273300" y="3663950"/>
          <p14:tracePt t="63544" x="2254250" y="3695700"/>
          <p14:tracePt t="63560" x="2228850" y="3721100"/>
          <p14:tracePt t="63560" x="2203450" y="3740150"/>
          <p14:tracePt t="63577" x="2184400" y="3765550"/>
          <p14:tracePt t="63577" x="2165350" y="3784600"/>
          <p14:tracePt t="63577" x="2146300" y="3803650"/>
          <p14:tracePt t="63596" x="2127250" y="3816350"/>
          <p14:tracePt t="63608" x="2114550" y="3829050"/>
          <p14:tracePt t="63608" x="2101850" y="3841750"/>
          <p14:tracePt t="63628" x="2076450" y="3860800"/>
          <p14:tracePt t="63628" x="2070100" y="3867150"/>
          <p14:tracePt t="63645" x="2063750" y="3860800"/>
          <p14:tracePt t="63671" x="2070100" y="3854450"/>
          <p14:tracePt t="63680" x="2076450" y="3848100"/>
          <p14:tracePt t="63692" x="2082800" y="3841750"/>
          <p14:tracePt t="63692" x="2101850" y="3816350"/>
          <p14:tracePt t="63710" x="2114550" y="3797300"/>
          <p14:tracePt t="63710" x="2127250" y="3778250"/>
          <p14:tracePt t="63727" x="2146300" y="3759200"/>
          <p14:tracePt t="63727" x="2159000" y="3733800"/>
          <p14:tracePt t="63744" x="2178050" y="3702050"/>
          <p14:tracePt t="63744" x="2197100" y="3670300"/>
          <p14:tracePt t="63760" x="2209800" y="3638550"/>
          <p14:tracePt t="63760" x="2241550" y="3568700"/>
          <p14:tracePt t="63777" x="2254250" y="3543300"/>
          <p14:tracePt t="63777" x="2260600" y="3517900"/>
          <p14:tracePt t="63794" x="2266950" y="3498850"/>
          <p14:tracePt t="63794" x="2273300" y="3486150"/>
          <p14:tracePt t="63811" x="2273300" y="3479800"/>
          <p14:tracePt t="63811" x="2266950" y="3473450"/>
          <p14:tracePt t="63828" x="2260600" y="3473450"/>
          <p14:tracePt t="63828" x="2254250" y="3479800"/>
          <p14:tracePt t="63844" x="2241550" y="3479800"/>
          <p14:tracePt t="63844" x="2228850" y="3486150"/>
          <p14:tracePt t="63861" x="2209800" y="3486150"/>
          <p14:tracePt t="63861" x="2197100" y="3486150"/>
          <p14:tracePt t="63877" x="2178050" y="3479800"/>
          <p14:tracePt t="63877" x="2159000" y="3473450"/>
          <p14:tracePt t="63877" x="2139950" y="3460750"/>
          <p14:tracePt t="63896" x="2120900" y="3441700"/>
          <p14:tracePt t="63896" x="2101850" y="3416300"/>
          <p14:tracePt t="63912" x="2082800" y="3384550"/>
          <p14:tracePt t="63912" x="2063750" y="3352800"/>
          <p14:tracePt t="63928" x="2051050" y="3321050"/>
          <p14:tracePt t="63928" x="2038350" y="3282950"/>
          <p14:tracePt t="63944" x="2025650" y="3244850"/>
          <p14:tracePt t="63944" x="2019300" y="3213100"/>
          <p14:tracePt t="63961" x="2019300" y="3181350"/>
          <p14:tracePt t="63961" x="2025650" y="3149600"/>
          <p14:tracePt t="63961" x="2038350" y="3117850"/>
          <p14:tracePt t="63980" x="2051050" y="3092450"/>
          <p14:tracePt t="63993" x="2070100" y="3060700"/>
          <p14:tracePt t="63993" x="2120900" y="3003550"/>
          <p14:tracePt t="64011" x="2152650" y="2971800"/>
          <p14:tracePt t="64011" x="2190750" y="2940050"/>
          <p14:tracePt t="64028" x="2222500" y="2908300"/>
          <p14:tracePt t="64028" x="2266950" y="2882900"/>
          <p14:tracePt t="64045" x="2311400" y="2863850"/>
          <p14:tracePt t="64045" x="2355850" y="2844800"/>
          <p14:tracePt t="64061" x="2400300" y="2838450"/>
          <p14:tracePt t="64061" x="2489200" y="2838450"/>
          <p14:tracePt t="64078" x="2533650" y="2857500"/>
          <p14:tracePt t="64078" x="2571750" y="2876550"/>
          <p14:tracePt t="64095" x="2603500" y="2901950"/>
          <p14:tracePt t="64095" x="2635250" y="2927350"/>
          <p14:tracePt t="64111" x="2660650" y="2959100"/>
          <p14:tracePt t="64111" x="2692400" y="3022600"/>
          <p14:tracePt t="64129" x="2698750" y="3054350"/>
          <p14:tracePt t="64129" x="2698750" y="3086100"/>
          <p14:tracePt t="64145" x="2692400" y="3111500"/>
          <p14:tracePt t="64145" x="2686050" y="3130550"/>
          <p14:tracePt t="64162" x="2667000" y="3155950"/>
          <p14:tracePt t="64162" x="2647950" y="3175000"/>
          <p14:tracePt t="64179" x="2622550" y="3187700"/>
          <p14:tracePt t="64179" x="2571750" y="3219450"/>
          <p14:tracePt t="64196" x="2540000" y="3225800"/>
          <p14:tracePt t="64196" x="2508250" y="3232150"/>
          <p14:tracePt t="64212" x="2476500" y="3238500"/>
          <p14:tracePt t="64212" x="2444750" y="3238500"/>
          <p14:tracePt t="64229" x="2413000" y="3232150"/>
          <p14:tracePt t="64229" x="2381250" y="3225800"/>
          <p14:tracePt t="64245" x="2355850" y="3206750"/>
          <p14:tracePt t="64245" x="2324100" y="3194050"/>
          <p14:tracePt t="64245" x="2305050" y="3168650"/>
          <p14:tracePt t="64264" x="2279650" y="3143250"/>
          <p14:tracePt t="64277" x="2266950" y="3111500"/>
          <p14:tracePt t="64277" x="2247900" y="3041650"/>
          <p14:tracePt t="64296" x="2241550" y="2997200"/>
          <p14:tracePt t="64296" x="2247900" y="2959100"/>
          <p14:tracePt t="64312" x="2260600" y="2921000"/>
          <p14:tracePt t="64312" x="2273300" y="2882900"/>
          <p14:tracePt t="64312" x="2292350" y="2851150"/>
          <p14:tracePt t="64332" x="2311400" y="2819400"/>
          <p14:tracePt t="64344" x="2343150" y="2794000"/>
          <p14:tracePt t="64344" x="2368550" y="2781300"/>
          <p14:tracePt t="64344" x="2406650" y="2774950"/>
          <p14:tracePt t="64364" x="2438400" y="2781300"/>
          <p14:tracePt t="64364" x="2476500" y="2794000"/>
          <p14:tracePt t="64379" x="2514600" y="2813050"/>
          <p14:tracePt t="64379" x="2552700" y="2844800"/>
          <p14:tracePt t="64396" x="2590800" y="2889250"/>
          <p14:tracePt t="64396" x="2628900" y="2933700"/>
          <p14:tracePt t="64412" x="2660650" y="2978150"/>
          <p14:tracePt t="64412" x="2724150" y="3073400"/>
          <p14:tracePt t="64430" x="2743200" y="3117850"/>
          <p14:tracePt t="64430" x="2762250" y="3155950"/>
          <p14:tracePt t="64446" x="2768600" y="3187700"/>
          <p14:tracePt t="64446" x="2774950" y="3219450"/>
          <p14:tracePt t="64463" x="2768600" y="3244850"/>
          <p14:tracePt t="64463" x="2762250" y="3263900"/>
          <p14:tracePt t="64480" x="2749550" y="3276600"/>
          <p14:tracePt t="64480" x="2705100" y="3295650"/>
          <p14:tracePt t="64496" x="2679700" y="3302000"/>
          <p14:tracePt t="64496" x="2654300" y="3302000"/>
          <p14:tracePt t="64513" x="2628900" y="3302000"/>
          <p14:tracePt t="64513" x="2603500" y="3295650"/>
          <p14:tracePt t="64529" x="2578100" y="3289300"/>
          <p14:tracePt t="64529" x="2533650" y="3276600"/>
          <p14:tracePt t="64548" x="2514600" y="3263900"/>
          <p14:tracePt t="64548" x="2501900" y="3251200"/>
          <p14:tracePt t="64564" x="2489200" y="3238500"/>
          <p14:tracePt t="64564" x="2482850" y="3225800"/>
          <p14:tracePt t="64580" x="2476500" y="3213100"/>
          <p14:tracePt t="64580" x="2476500" y="3194050"/>
          <p14:tracePt t="64597" x="2482850" y="3181350"/>
          <p14:tracePt t="64597" x="2482850" y="3168650"/>
          <p14:tracePt t="64613" x="2495550" y="3162300"/>
          <p14:tracePt t="64613" x="2501900" y="3155950"/>
          <p14:tracePt t="64613" x="2514600" y="3149600"/>
          <p14:tracePt t="64633" x="2520950" y="3149600"/>
          <p14:tracePt t="64645" x="2533650" y="3149600"/>
          <p14:tracePt t="64645" x="2552700" y="3162300"/>
          <p14:tracePt t="64645" x="2565400" y="3175000"/>
          <p14:tracePt t="64667" x="2571750" y="3187700"/>
          <p14:tracePt t="64678" x="2584450" y="3200400"/>
          <p14:tracePt t="64678" x="2590800" y="3213100"/>
          <p14:tracePt t="64697" x="2603500" y="3225800"/>
          <p14:tracePt t="64697" x="2609850" y="3238500"/>
          <p14:tracePt t="64697" x="2622550" y="3251200"/>
          <p14:tracePt t="64716" x="2628900" y="3263900"/>
          <p14:tracePt t="64716" x="2635250" y="3276600"/>
          <p14:tracePt t="64730" x="2647950" y="3282950"/>
          <p14:tracePt t="64730" x="2654300" y="3295650"/>
          <p14:tracePt t="64747" x="2660650" y="3302000"/>
          <p14:tracePt t="64747" x="2667000" y="3308350"/>
          <p14:tracePt t="64764" x="2673350" y="3314700"/>
          <p14:tracePt t="64764" x="2679700" y="3314700"/>
          <p14:tracePt t="64781" x="2679700" y="3308350"/>
          <p14:tracePt t="64781" x="2667000" y="3302000"/>
          <p14:tracePt t="64797" x="2660650" y="3282950"/>
          <p14:tracePt t="64797" x="2654300" y="3263900"/>
        </p14:tracePtLst>
      </p14:laserTraceLst>
    </p:ext>
  </p:extLs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a:xfrm>
            <a:off x="357158" y="214290"/>
            <a:ext cx="8329642" cy="785818"/>
          </a:xfrm>
        </p:spPr>
        <p:txBody>
          <a:bodyPr>
            <a:normAutofit fontScale="90000"/>
          </a:bodyPr>
          <a:lstStyle/>
          <a:p>
            <a:r>
              <a:rPr lang="ja-JP" altLang="en-US" dirty="0"/>
              <a:t>単子葉植物と双子葉植物</a:t>
            </a:r>
            <a:r>
              <a:rPr lang="ja-JP" altLang="en-US" dirty="0" smtClean="0"/>
              <a:t>の根</a:t>
            </a:r>
            <a:r>
              <a:rPr lang="ja-JP" altLang="en-US" dirty="0"/>
              <a:t>の構造の違い</a:t>
            </a:r>
          </a:p>
        </p:txBody>
      </p:sp>
      <p:graphicFrame>
        <p:nvGraphicFramePr>
          <p:cNvPr id="79875" name="Group 3"/>
          <p:cNvGraphicFramePr>
            <a:graphicFrameLocks noGrp="1"/>
          </p:cNvGraphicFramePr>
          <p:nvPr/>
        </p:nvGraphicFramePr>
        <p:xfrm>
          <a:off x="1524000" y="1828800"/>
          <a:ext cx="6096000" cy="4064000"/>
        </p:xfrm>
        <a:graphic>
          <a:graphicData uri="http://schemas.openxmlformats.org/drawingml/2006/table">
            <a:tbl>
              <a:tblPr/>
              <a:tblGrid>
                <a:gridCol w="2032000"/>
                <a:gridCol w="2032000"/>
                <a:gridCol w="2032000"/>
              </a:tblGrid>
              <a:tr h="10160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2800" b="0" i="0" u="none" strike="noStrike" cap="none" normalizeH="0" baseline="0" smtClean="0">
                        <a:ln>
                          <a:noFill/>
                        </a:ln>
                        <a:solidFill>
                          <a:schemeClr val="tx1"/>
                        </a:solidFill>
                        <a:effectLst/>
                        <a:latin typeface="Times New Roman" charset="0"/>
                        <a:ea typeface="ＭＳ Ｐゴシック" charset="-12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2800" b="0" i="0" u="none" strike="noStrike" cap="none" normalizeH="0" baseline="0" smtClean="0">
                          <a:ln>
                            <a:noFill/>
                          </a:ln>
                          <a:solidFill>
                            <a:schemeClr val="tx1"/>
                          </a:solidFill>
                          <a:effectLst/>
                          <a:latin typeface="Times New Roman" charset="0"/>
                          <a:ea typeface="ＭＳ Ｐゴシック" charset="-128"/>
                        </a:rPr>
                        <a:t>単子葉植物</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2800" b="0" i="0" u="none" strike="noStrike" cap="none" normalizeH="0" baseline="0" smtClean="0">
                          <a:ln>
                            <a:noFill/>
                          </a:ln>
                          <a:solidFill>
                            <a:schemeClr val="tx1"/>
                          </a:solidFill>
                          <a:effectLst/>
                          <a:latin typeface="Times New Roman" charset="0"/>
                          <a:ea typeface="ＭＳ Ｐゴシック" charset="-128"/>
                        </a:rPr>
                        <a:t>双子葉植物</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160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2800" b="0" i="0" u="none" strike="noStrike" cap="none" normalizeH="0" baseline="0" smtClean="0">
                          <a:ln>
                            <a:noFill/>
                          </a:ln>
                          <a:solidFill>
                            <a:schemeClr val="tx1"/>
                          </a:solidFill>
                          <a:effectLst/>
                          <a:latin typeface="Times New Roman" charset="0"/>
                          <a:ea typeface="ＭＳ Ｐゴシック" charset="-128"/>
                        </a:rPr>
                        <a:t>中心柱</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2800" b="0" i="0" u="none" strike="noStrike" cap="none" normalizeH="0" baseline="0" smtClean="0">
                          <a:ln>
                            <a:noFill/>
                          </a:ln>
                          <a:solidFill>
                            <a:schemeClr val="tx1"/>
                          </a:solidFill>
                          <a:effectLst/>
                          <a:latin typeface="Times New Roman" charset="0"/>
                          <a:ea typeface="ＭＳ Ｐゴシック" charset="-128"/>
                        </a:rPr>
                        <a:t>放射中心柱</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2800" b="0" i="0" u="none" strike="noStrike" cap="none" normalizeH="0" baseline="0" smtClean="0">
                          <a:ln>
                            <a:noFill/>
                          </a:ln>
                          <a:solidFill>
                            <a:schemeClr val="tx1"/>
                          </a:solidFill>
                          <a:effectLst/>
                          <a:latin typeface="Times New Roman" charset="0"/>
                          <a:ea typeface="ＭＳ Ｐゴシック" charset="-128"/>
                        </a:rPr>
                        <a:t>放射中心柱</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160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2800" b="0" i="0" u="none" strike="noStrike" cap="none" normalizeH="0" baseline="0" smtClean="0">
                          <a:ln>
                            <a:noFill/>
                          </a:ln>
                          <a:solidFill>
                            <a:schemeClr val="tx1"/>
                          </a:solidFill>
                          <a:effectLst/>
                          <a:latin typeface="Times New Roman" charset="0"/>
                          <a:ea typeface="ＭＳ Ｐゴシック" charset="-128"/>
                        </a:rPr>
                        <a:t>形成層</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2800" b="0" i="0" u="none" strike="noStrike" cap="none" normalizeH="0" baseline="0" smtClean="0">
                          <a:ln>
                            <a:noFill/>
                          </a:ln>
                          <a:solidFill>
                            <a:schemeClr val="tx1"/>
                          </a:solidFill>
                          <a:effectLst/>
                          <a:latin typeface="Times New Roman" charset="0"/>
                          <a:ea typeface="ＭＳ Ｐゴシック" charset="-128"/>
                        </a:rPr>
                        <a:t>欠く</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2800" b="0" i="0" u="none" strike="noStrike" cap="none" normalizeH="0" baseline="0" smtClean="0">
                          <a:ln>
                            <a:noFill/>
                          </a:ln>
                          <a:solidFill>
                            <a:schemeClr val="tx1"/>
                          </a:solidFill>
                          <a:effectLst/>
                          <a:latin typeface="Times New Roman" charset="0"/>
                          <a:ea typeface="ＭＳ Ｐゴシック" charset="-128"/>
                        </a:rPr>
                        <a:t>ある</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160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2800" b="0" i="0" u="none" strike="noStrike" cap="none" normalizeH="0" baseline="0" smtClean="0">
                          <a:ln>
                            <a:noFill/>
                          </a:ln>
                          <a:solidFill>
                            <a:schemeClr val="tx1"/>
                          </a:solidFill>
                          <a:effectLst/>
                          <a:latin typeface="Times New Roman" charset="0"/>
                          <a:ea typeface="ＭＳ Ｐゴシック" charset="-128"/>
                        </a:rPr>
                        <a:t>２次肥大</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2800" b="0" i="0" u="none" strike="noStrike" cap="none" normalizeH="0" baseline="0" smtClean="0">
                          <a:ln>
                            <a:noFill/>
                          </a:ln>
                          <a:solidFill>
                            <a:schemeClr val="tx1"/>
                          </a:solidFill>
                          <a:effectLst/>
                          <a:latin typeface="Times New Roman" charset="0"/>
                          <a:ea typeface="ＭＳ Ｐゴシック" charset="-128"/>
                        </a:rPr>
                        <a:t>しない</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2800" b="0" i="0" u="none" strike="noStrike" cap="none" normalizeH="0" baseline="0" smtClean="0">
                          <a:ln>
                            <a:noFill/>
                          </a:ln>
                          <a:solidFill>
                            <a:schemeClr val="tx1"/>
                          </a:solidFill>
                          <a:effectLst/>
                          <a:latin typeface="Times New Roman" charset="0"/>
                          <a:ea typeface="ＭＳ Ｐゴシック" charset="-128"/>
                        </a:rPr>
                        <a:t>する</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pic>
        <p:nvPicPr>
          <p:cNvPr id="2" name="オーディオ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521700" y="6235700"/>
            <a:ext cx="406400" cy="4064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8556"/>
    </mc:Choice>
    <mc:Fallback>
      <p:transition spd="slow" advTm="3855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extLst>
    <p:ext uri="{3A86A75C-4F4B-4683-9AE1-C65F6400EC91}">
      <p14:laserTraceLst xmlns:p14="http://schemas.microsoft.com/office/powerpoint/2010/main">
        <p14:tracePtLst>
          <p14:tracePt t="1776" x="3975100" y="1593850"/>
          <p14:tracePt t="2571" x="3968750" y="1593850"/>
          <p14:tracePt t="2583" x="3962400" y="1587500"/>
          <p14:tracePt t="2591" x="3956050" y="1587500"/>
          <p14:tracePt t="2591" x="3949700" y="1581150"/>
          <p14:tracePt t="2609" x="3937000" y="1574800"/>
          <p14:tracePt t="2609" x="3930650" y="1568450"/>
          <p14:tracePt t="2626" x="3924300" y="1562100"/>
          <p14:tracePt t="2626" x="3911600" y="1543050"/>
          <p14:tracePt t="2643" x="3898900" y="1536700"/>
          <p14:tracePt t="2643" x="3892550" y="1530350"/>
          <p14:tracePt t="2659" x="3873500" y="1524000"/>
          <p14:tracePt t="2659" x="3854450" y="1517650"/>
          <p14:tracePt t="2676" x="3829050" y="1511300"/>
          <p14:tracePt t="2676" x="3803650" y="1504950"/>
          <p14:tracePt t="2676" x="3771900" y="1504950"/>
          <p14:tracePt t="2695" x="3740150" y="1498600"/>
          <p14:tracePt t="2707" x="3702050" y="1498600"/>
          <p14:tracePt t="2707" x="3619500" y="1485900"/>
          <p14:tracePt t="2727" x="3575050" y="1479550"/>
          <p14:tracePt t="2727" x="3530600" y="1473200"/>
          <p14:tracePt t="2744" x="3486150" y="1473200"/>
          <p14:tracePt t="2744" x="3441700" y="1466850"/>
          <p14:tracePt t="2760" x="3390900" y="1460500"/>
          <p14:tracePt t="2760" x="3346450" y="1454150"/>
          <p14:tracePt t="2776" x="3295650" y="1441450"/>
          <p14:tracePt t="2776" x="3251200" y="1428750"/>
          <p14:tracePt t="2776" x="3206750" y="1409700"/>
          <p14:tracePt t="2796" x="3155950" y="1390650"/>
          <p14:tracePt t="2808" x="3111500" y="1365250"/>
          <p14:tracePt t="2808" x="3028950" y="1301750"/>
          <p14:tracePt t="2827" x="2997200" y="1257300"/>
          <p14:tracePt t="2827" x="2965450" y="1212850"/>
          <p14:tracePt t="2844" x="2946400" y="1168400"/>
          <p14:tracePt t="2844" x="2933700" y="1111250"/>
          <p14:tracePt t="2860" x="2933700" y="1054100"/>
          <p14:tracePt t="2860" x="2965450" y="939800"/>
          <p14:tracePt t="2877" x="2997200" y="889000"/>
          <p14:tracePt t="2877" x="3041650" y="838200"/>
          <p14:tracePt t="2893" x="3105150" y="793750"/>
          <p14:tracePt t="2893" x="3168650" y="749300"/>
          <p14:tracePt t="2910" x="3244850" y="711200"/>
          <p14:tracePt t="2910" x="3333750" y="673100"/>
          <p14:tracePt t="2928" x="3429000" y="635000"/>
          <p14:tracePt t="2928" x="3625850" y="590550"/>
          <p14:tracePt t="2943" x="3727450" y="577850"/>
          <p14:tracePt t="2943" x="3829050" y="565150"/>
          <p14:tracePt t="2960" x="3937000" y="558800"/>
          <p14:tracePt t="2960" x="4038600" y="565150"/>
          <p14:tracePt t="2977" x="4140200" y="577850"/>
          <p14:tracePt t="2977" x="4235450" y="596900"/>
          <p14:tracePt t="2993" x="4330700" y="615950"/>
          <p14:tracePt t="2993" x="4419600" y="628650"/>
          <p14:tracePt t="3010" x="4584700" y="666750"/>
          <p14:tracePt t="3010" x="4660900" y="685800"/>
          <p14:tracePt t="3027" x="4737100" y="711200"/>
          <p14:tracePt t="3027" x="4806950" y="730250"/>
          <p14:tracePt t="3044" x="4876800" y="749300"/>
          <p14:tracePt t="3044" x="4940300" y="762000"/>
          <p14:tracePt t="3060" x="4997450" y="781050"/>
          <p14:tracePt t="3060" x="5060950" y="793750"/>
          <p14:tracePt t="3060" x="5111750" y="806450"/>
          <p14:tracePt t="3079" x="5162550" y="819150"/>
          <p14:tracePt t="3092" x="5207000" y="819150"/>
          <p14:tracePt t="3092" x="5289550" y="831850"/>
          <p14:tracePt t="3111" x="5321300" y="838200"/>
          <p14:tracePt t="3111" x="5346700" y="850900"/>
          <p14:tracePt t="3127" x="5365750" y="857250"/>
          <p14:tracePt t="3127" x="5384800" y="869950"/>
          <p14:tracePt t="3144" x="5391150" y="889000"/>
          <p14:tracePt t="3144" x="5391150" y="908050"/>
          <p14:tracePt t="3144" x="5391150" y="927100"/>
          <p14:tracePt t="3163" x="5378450" y="952500"/>
          <p14:tracePt t="3163" x="5359400" y="977900"/>
          <p14:tracePt t="3177" x="5340350" y="1003300"/>
          <p14:tracePt t="3177" x="5314950" y="1028700"/>
          <p14:tracePt t="3194" x="5283200" y="1047750"/>
          <p14:tracePt t="3194" x="5251450" y="1073150"/>
          <p14:tracePt t="3211" x="5213350" y="1085850"/>
          <p14:tracePt t="3211" x="5175250" y="1104900"/>
          <p14:tracePt t="3228" x="5130800" y="1117600"/>
          <p14:tracePt t="3228" x="5029200" y="1143000"/>
          <p14:tracePt t="3244" x="4978400" y="1155700"/>
          <p14:tracePt t="3244" x="4921250" y="1162050"/>
          <p14:tracePt t="3261" x="4864100" y="1168400"/>
          <p14:tracePt t="3261" x="4800600" y="1174750"/>
          <p14:tracePt t="3278" x="4743450" y="1174750"/>
          <p14:tracePt t="3278" x="4635500" y="1168400"/>
          <p14:tracePt t="3295" x="4591050" y="1155700"/>
          <p14:tracePt t="3295" x="4546600" y="1149350"/>
          <p14:tracePt t="3312" x="4508500" y="1130300"/>
          <p14:tracePt t="3312" x="4476750" y="1117600"/>
          <p14:tracePt t="3328" x="4451350" y="1098550"/>
          <p14:tracePt t="3328" x="4432300" y="1073150"/>
          <p14:tracePt t="3344" x="4425950" y="1054100"/>
          <p14:tracePt t="3344" x="4425950" y="1028700"/>
          <p14:tracePt t="3344" x="4432300" y="1009650"/>
          <p14:tracePt t="3364" x="4445000" y="990600"/>
          <p14:tracePt t="3376" x="4464050" y="965200"/>
          <p14:tracePt t="3376" x="4514850" y="939800"/>
          <p14:tracePt t="3395" x="4546600" y="933450"/>
          <p14:tracePt t="3395" x="4578350" y="933450"/>
          <p14:tracePt t="3412" x="4616450" y="933450"/>
          <p14:tracePt t="3412" x="4648200" y="946150"/>
          <p14:tracePt t="3412" x="4679950" y="965200"/>
          <p14:tracePt t="3431" x="4711700" y="990600"/>
          <p14:tracePt t="3443" x="4743450" y="1022350"/>
          <p14:tracePt t="3443" x="4775200" y="1054100"/>
          <p14:tracePt t="3443" x="4806950" y="1092200"/>
          <p14:tracePt t="3464" x="4832350" y="1123950"/>
          <p14:tracePt t="3464" x="4857750" y="1168400"/>
          <p14:tracePt t="3479" x="4883150" y="1200150"/>
          <p14:tracePt t="3479" x="4908550" y="1238250"/>
          <p14:tracePt t="3495" x="4927600" y="1276350"/>
          <p14:tracePt t="3495" x="4940300" y="1308100"/>
          <p14:tracePt t="3512" x="4953000" y="1339850"/>
          <p14:tracePt t="3512" x="4965700" y="1377950"/>
          <p14:tracePt t="3512" x="4972050" y="1409700"/>
          <p14:tracePt t="3531" x="4978400" y="1447800"/>
          <p14:tracePt t="3531" x="4978400" y="1485900"/>
          <p14:tracePt t="3545" x="4978400" y="1517650"/>
          <p14:tracePt t="3545" x="4978400" y="1549400"/>
          <p14:tracePt t="3562" x="4978400" y="1581150"/>
          <p14:tracePt t="3562" x="4972050" y="1612900"/>
          <p14:tracePt t="3579" x="4972050" y="1631950"/>
          <p14:tracePt t="3579" x="4959350" y="1676400"/>
          <p14:tracePt t="3596" x="4953000" y="1689100"/>
          <p14:tracePt t="3596" x="4953000" y="1701800"/>
          <p14:tracePt t="3613" x="4946650" y="1714500"/>
          <p14:tracePt t="3613" x="4940300" y="1727200"/>
          <p14:tracePt t="3629" x="4933950" y="1733550"/>
          <p14:tracePt t="3629" x="4927600" y="1739900"/>
          <p14:tracePt t="3646" x="4921250" y="1752600"/>
          <p14:tracePt t="3646" x="4908550" y="1778000"/>
          <p14:tracePt t="3663" x="4902200" y="1790700"/>
          <p14:tracePt t="3663" x="4895850" y="1809750"/>
          <p14:tracePt t="3679" x="4895850" y="1828800"/>
          <p14:tracePt t="3679" x="4889500" y="1847850"/>
          <p14:tracePt t="3696" x="4889500" y="1866900"/>
          <p14:tracePt t="3696" x="4895850" y="1885950"/>
          <p14:tracePt t="3696" x="4895850" y="1905000"/>
          <p14:tracePt t="3715" x="4902200" y="1924050"/>
          <p14:tracePt t="3727" x="4908550" y="1943100"/>
          <p14:tracePt t="3727" x="4927600" y="1974850"/>
          <p14:tracePt t="3748" x="4940300" y="1993900"/>
          <p14:tracePt t="3748" x="4953000" y="2012950"/>
          <p14:tracePt t="3763" x="4959350" y="2032000"/>
          <p14:tracePt t="3763" x="4972050" y="2044700"/>
          <p14:tracePt t="3779" x="4991100" y="2070100"/>
          <p14:tracePt t="3779" x="5003800" y="2089150"/>
          <p14:tracePt t="3796" x="5016500" y="2108200"/>
          <p14:tracePt t="3796" x="5029200" y="2127250"/>
          <p14:tracePt t="3796" x="5048250" y="2146300"/>
          <p14:tracePt t="3815" x="5060950" y="2165350"/>
          <p14:tracePt t="3828" x="5073650" y="2184400"/>
          <p14:tracePt t="3828" x="5099050" y="2209800"/>
          <p14:tracePt t="3846" x="5105400" y="2216150"/>
          <p14:tracePt t="3846" x="5118100" y="2222500"/>
          <p14:tracePt t="3863" x="5124450" y="2222500"/>
          <p14:tracePt t="3863" x="5130800" y="2228850"/>
          <p14:tracePt t="3880" x="5137150" y="2228850"/>
          <p14:tracePt t="3895" x="5143500" y="2222500"/>
          <p14:tracePt t="3912" x="5137150" y="2216150"/>
          <p14:tracePt t="3931" x="5130800" y="2209800"/>
          <p14:tracePt t="3945" x="5118100" y="2197100"/>
          <p14:tracePt t="3945" x="5118100" y="2190750"/>
          <p14:tracePt t="3964" x="5111750" y="2184400"/>
          <p14:tracePt t="3964" x="5111750" y="2171700"/>
          <p14:tracePt t="3980" x="5111750" y="2165350"/>
          <p14:tracePt t="3980" x="5118100" y="2159000"/>
          <p14:tracePt t="3997" x="5118100" y="2146300"/>
          <p14:tracePt t="3997" x="5124450" y="2133600"/>
          <p14:tracePt t="3997" x="5130800" y="2120900"/>
          <p14:tracePt t="4015" x="5137150" y="2101850"/>
          <p14:tracePt t="4015" x="5143500" y="2089150"/>
          <p14:tracePt t="4031" x="5149850" y="2070100"/>
          <p14:tracePt t="4031" x="5162550" y="2051050"/>
          <p14:tracePt t="4048" x="5175250" y="2038350"/>
          <p14:tracePt t="4048" x="5187950" y="2019300"/>
          <p14:tracePt t="4064" x="5194300" y="2000250"/>
          <p14:tracePt t="4064" x="5207000" y="1987550"/>
          <p14:tracePt t="4064" x="5226050" y="1968500"/>
          <p14:tracePt t="4083" x="5238750" y="1949450"/>
          <p14:tracePt t="4095" x="5251450" y="1930400"/>
          <p14:tracePt t="4095" x="5276850" y="1898650"/>
          <p14:tracePt t="4116" x="5289550" y="1885950"/>
          <p14:tracePt t="4116" x="5302250" y="1873250"/>
          <p14:tracePt t="4131" x="5314950" y="1860550"/>
          <p14:tracePt t="4131" x="5321300" y="1854200"/>
          <p14:tracePt t="4147" x="5327650" y="1841500"/>
          <p14:tracePt t="4147" x="5334000" y="1835150"/>
          <p14:tracePt t="4164" x="5340350" y="1822450"/>
          <p14:tracePt t="4164" x="5346700" y="1816100"/>
          <p14:tracePt t="4164" x="5353050" y="1809750"/>
          <p14:tracePt t="4183" x="5359400" y="1803400"/>
          <p14:tracePt t="4183" x="5365750" y="1790700"/>
          <p14:tracePt t="4197" x="5372100" y="1784350"/>
          <p14:tracePt t="4197" x="5378450" y="1771650"/>
          <p14:tracePt t="4214" x="5391150" y="1765300"/>
          <p14:tracePt t="4214" x="5397500" y="1758950"/>
          <p14:tracePt t="4231" x="5410200" y="1752600"/>
          <p14:tracePt t="4231" x="5416550" y="1746250"/>
          <p14:tracePt t="4248" x="5429250" y="1739900"/>
          <p14:tracePt t="4248" x="5454650" y="1733550"/>
          <p14:tracePt t="4264" x="5467350" y="1727200"/>
          <p14:tracePt t="4264" x="5480050" y="1720850"/>
          <p14:tracePt t="4282" x="5499100" y="1720850"/>
          <p14:tracePt t="4282" x="5518150" y="1720850"/>
          <p14:tracePt t="4298" x="5543550" y="1714500"/>
          <p14:tracePt t="4298" x="5588000" y="1708150"/>
          <p14:tracePt t="4316" x="5619750" y="1701800"/>
          <p14:tracePt t="4316" x="5651500" y="1695450"/>
          <p14:tracePt t="4332" x="5683250" y="1689100"/>
          <p14:tracePt t="4332" x="5721350" y="1682750"/>
          <p14:tracePt t="4348" x="5753100" y="1676400"/>
          <p14:tracePt t="4348" x="5784850" y="1663700"/>
          <p14:tracePt t="4365" x="5822950" y="1657350"/>
          <p14:tracePt t="4365" x="5861050" y="1651000"/>
          <p14:tracePt t="4365" x="5899150" y="1651000"/>
          <p14:tracePt t="4384" x="5937250" y="1651000"/>
          <p14:tracePt t="4396" x="5975350" y="1651000"/>
          <p14:tracePt t="4396" x="6051550" y="1651000"/>
          <p14:tracePt t="4415" x="6089650" y="1651000"/>
          <p14:tracePt t="4415" x="6127750" y="1651000"/>
          <p14:tracePt t="4415" x="6159500" y="1663700"/>
          <p14:tracePt t="4435" x="6197600" y="1663700"/>
          <p14:tracePt t="4447" x="6229350" y="1670050"/>
          <p14:tracePt t="4447" x="6261100" y="1670050"/>
          <p14:tracePt t="4447" x="6292850" y="1676400"/>
          <p14:tracePt t="4468" x="6324600" y="1682750"/>
          <p14:tracePt t="4480" x="6350000" y="1689100"/>
          <p14:tracePt t="4480" x="6394450" y="1689100"/>
          <p14:tracePt t="4499" x="6413500" y="1695450"/>
          <p14:tracePt t="4499" x="6432550" y="1695450"/>
          <p14:tracePt t="4515" x="6451600" y="1695450"/>
          <p14:tracePt t="4515" x="6464300" y="1695450"/>
          <p14:tracePt t="4532" x="6477000" y="1695450"/>
          <p14:tracePt t="4532" x="6489700" y="1701800"/>
          <p14:tracePt t="4532" x="6496050" y="1701800"/>
          <p14:tracePt t="4551" x="6508750" y="1701800"/>
          <p14:tracePt t="4551" x="6515100" y="1708150"/>
          <p14:tracePt t="4566" x="6521450" y="1714500"/>
          <p14:tracePt t="4566" x="6527800" y="1714500"/>
          <p14:tracePt t="4582" x="6534150" y="1720850"/>
          <p14:tracePt t="4582" x="6540500" y="1720850"/>
          <p14:tracePt t="4599" x="6540500" y="1727200"/>
          <p14:tracePt t="4623" x="6534150" y="1727200"/>
          <p14:tracePt t="4631" x="6521450" y="1727200"/>
          <p14:tracePt t="4631" x="6508750" y="1733550"/>
          <p14:tracePt t="4649" x="6496050" y="1733550"/>
          <p14:tracePt t="4649" x="6483350" y="1739900"/>
          <p14:tracePt t="4666" x="6464300" y="1739900"/>
          <p14:tracePt t="4666" x="6432550" y="1739900"/>
          <p14:tracePt t="4684" x="6413500" y="1739900"/>
          <p14:tracePt t="4684" x="6400800" y="1733550"/>
          <p14:tracePt t="4700" x="6381750" y="1727200"/>
          <p14:tracePt t="4700" x="6369050" y="1720850"/>
          <p14:tracePt t="4716" x="6356350" y="1708150"/>
          <p14:tracePt t="4716" x="6343650" y="1695450"/>
          <p14:tracePt t="4716" x="6337300" y="1682750"/>
          <p14:tracePt t="4735" x="6330950" y="1663700"/>
          <p14:tracePt t="4748" x="6324600" y="1651000"/>
          <p14:tracePt t="4748" x="6318250" y="1625600"/>
          <p14:tracePt t="4768" x="6324600" y="1612900"/>
          <p14:tracePt t="4768" x="6324600" y="1606550"/>
          <p14:tracePt t="4784" x="6330950" y="1606550"/>
          <p14:tracePt t="4798" x="6337300" y="1612900"/>
          <p14:tracePt t="4798" x="6343650" y="1625600"/>
          <p14:tracePt t="4817" x="6350000" y="1631950"/>
          <p14:tracePt t="4817" x="6356350" y="1644650"/>
          <p14:tracePt t="4817" x="6369050" y="1663700"/>
          <p14:tracePt t="4836" x="6375400" y="1676400"/>
          <p14:tracePt t="4848" x="6388100" y="1695450"/>
          <p14:tracePt t="4848" x="6407150" y="1720850"/>
          <p14:tracePt t="4867" x="6413500" y="1746250"/>
          <p14:tracePt t="4867" x="6413500" y="1765300"/>
          <p14:tracePt t="4883" x="6419850" y="1784350"/>
          <p14:tracePt t="4883" x="6419850" y="1809750"/>
          <p14:tracePt t="4900" x="6419850" y="1835150"/>
          <p14:tracePt t="4900" x="6413500" y="1885950"/>
          <p14:tracePt t="4917" x="6413500" y="1911350"/>
          <p14:tracePt t="4917" x="6413500" y="1930400"/>
          <p14:tracePt t="4935" x="6407150" y="1955800"/>
          <p14:tracePt t="4935" x="6400800" y="1981200"/>
          <p14:tracePt t="4950" x="6394450" y="2006600"/>
          <p14:tracePt t="4950" x="6381750" y="2025650"/>
          <p14:tracePt t="4967" x="6369050" y="2051050"/>
          <p14:tracePt t="4967" x="6343650" y="2095500"/>
          <p14:tracePt t="4984" x="6330950" y="2120900"/>
          <p14:tracePt t="4984" x="6311900" y="2146300"/>
          <p14:tracePt t="5000" x="6292850" y="2171700"/>
          <p14:tracePt t="5000" x="6273800" y="2190750"/>
          <p14:tracePt t="5017" x="6254750" y="2216150"/>
          <p14:tracePt t="5017" x="6203950" y="2266950"/>
          <p14:tracePt t="5036" x="6178550" y="2286000"/>
          <p14:tracePt t="5036" x="6153150" y="2311400"/>
          <p14:tracePt t="5051" x="6121400" y="2336800"/>
          <p14:tracePt t="5051" x="6096000" y="2362200"/>
          <p14:tracePt t="5068" x="6070600" y="2387600"/>
          <p14:tracePt t="5068" x="6045200" y="2406650"/>
          <p14:tracePt t="5084" x="6019800" y="2432050"/>
          <p14:tracePt t="5084" x="5994400" y="2457450"/>
          <p14:tracePt t="5100" x="5962650" y="2476500"/>
          <p14:tracePt t="5100" x="5937250" y="2508250"/>
          <p14:tracePt t="5100" x="5911850" y="2527300"/>
          <p14:tracePt t="5120" x="5880100" y="2559050"/>
          <p14:tracePt t="5132" x="5848350" y="2578100"/>
          <p14:tracePt t="5132" x="5791200" y="2635250"/>
          <p14:tracePt t="5151" x="5759450" y="2660650"/>
          <p14:tracePt t="5151" x="5734050" y="2686050"/>
          <p14:tracePt t="5168" x="5702300" y="2705100"/>
          <p14:tracePt t="5168" x="5676900" y="2730500"/>
          <p14:tracePt t="5184" x="5651500" y="2749550"/>
          <p14:tracePt t="5184" x="5632450" y="2768600"/>
          <p14:tracePt t="5201" x="5607050" y="2787650"/>
          <p14:tracePt t="5201" x="5568950" y="2825750"/>
          <p14:tracePt t="5218" x="5549900" y="2844800"/>
          <p14:tracePt t="5218" x="5530850" y="2857500"/>
          <p14:tracePt t="5236" x="5511800" y="2876550"/>
          <p14:tracePt t="5236" x="5499100" y="2895600"/>
          <p14:tracePt t="5252" x="5486400" y="2914650"/>
          <p14:tracePt t="5252" x="5473700" y="2927350"/>
          <p14:tracePt t="5269" x="5461000" y="2940050"/>
          <p14:tracePt t="5269" x="5441950" y="2971800"/>
          <p14:tracePt t="5286" x="5435600" y="2990850"/>
          <p14:tracePt t="5286" x="5429250" y="2997200"/>
          <p14:tracePt t="5302" x="5422900" y="3009900"/>
          <p14:tracePt t="5302" x="5416550" y="3022600"/>
          <p14:tracePt t="5319" x="5403850" y="3041650"/>
          <p14:tracePt t="5319" x="5384800" y="3060700"/>
          <p14:tracePt t="5337" x="5378450" y="3073400"/>
          <p14:tracePt t="5337" x="5365750" y="3086100"/>
          <p14:tracePt t="5353" x="5353050" y="3098800"/>
          <p14:tracePt t="5353" x="5334000" y="3111500"/>
          <p14:tracePt t="5369" x="5321300" y="3124200"/>
          <p14:tracePt t="5369" x="5302250" y="3136900"/>
          <p14:tracePt t="5386" x="5289550" y="3149600"/>
          <p14:tracePt t="5386" x="5270500" y="3155950"/>
          <p14:tracePt t="5386" x="5251450" y="3168650"/>
          <p14:tracePt t="5405" x="5238750" y="3175000"/>
          <p14:tracePt t="5418" x="5226050" y="3181350"/>
          <p14:tracePt t="5418" x="5207000" y="3194050"/>
          <p14:tracePt t="5437" x="5194300" y="3200400"/>
          <p14:tracePt t="5437" x="5187950" y="3206750"/>
          <p14:tracePt t="5453" x="5181600" y="3213100"/>
          <p14:tracePt t="5453" x="5175250" y="3219450"/>
          <p14:tracePt t="5453" x="5168900" y="3219450"/>
          <p14:tracePt t="5472" x="5162550" y="3225800"/>
          <p14:tracePt t="5485" x="5156200" y="3232150"/>
          <p14:tracePt t="5502" x="5156200" y="3244850"/>
          <p14:tracePt t="5519" x="5162550" y="3244850"/>
          <p14:tracePt t="5535" x="5168900" y="3251200"/>
          <p14:tracePt t="5551" x="5175250" y="3257550"/>
          <p14:tracePt t="5568" x="5175250" y="3263900"/>
          <p14:tracePt t="5568" x="5168900" y="3270250"/>
          <p14:tracePt t="5587" x="5162550" y="3276600"/>
          <p14:tracePt t="5587" x="5162550" y="3282950"/>
          <p14:tracePt t="5603" x="5156200" y="3282950"/>
          <p14:tracePt t="5619" x="5143500" y="3289300"/>
          <p14:tracePt t="5619" x="5137150" y="3295650"/>
          <p14:tracePt t="5637" x="5137150" y="3302000"/>
          <p14:tracePt t="5652" x="5137150" y="3308350"/>
          <p14:tracePt t="5676" x="5143500" y="3302000"/>
          <p14:tracePt t="5751" x="5156200" y="3302000"/>
          <p14:tracePt t="5756" x="5162550" y="3302000"/>
          <p14:tracePt t="5769" x="5168900" y="3302000"/>
          <p14:tracePt t="5769" x="5187950" y="3302000"/>
          <p14:tracePt t="5790" x="5200650" y="3302000"/>
          <p14:tracePt t="5790" x="5213350" y="3302000"/>
          <p14:tracePt t="5804" x="5226050" y="3308350"/>
          <p14:tracePt t="5804" x="5238750" y="3314700"/>
          <p14:tracePt t="5820" x="5251450" y="3314700"/>
          <p14:tracePt t="5820" x="5270500" y="3321050"/>
          <p14:tracePt t="5838" x="5283200" y="3333750"/>
          <p14:tracePt t="5838" x="5302250" y="3340100"/>
          <p14:tracePt t="5838" x="5321300" y="3346450"/>
          <p14:tracePt t="5857" x="5340350" y="3352800"/>
          <p14:tracePt t="5869" x="5359400" y="3359150"/>
          <p14:tracePt t="5869" x="5391150" y="3365500"/>
          <p14:tracePt t="5888" x="5410200" y="3371850"/>
          <p14:tracePt t="5888" x="5429250" y="3371850"/>
          <p14:tracePt t="5905" x="5441950" y="3378200"/>
          <p14:tracePt t="5905" x="5454650" y="3378200"/>
          <p14:tracePt t="5905" x="5473700" y="3378200"/>
          <p14:tracePt t="5925" x="5486400" y="3384550"/>
          <p14:tracePt t="5925" x="5499100" y="3384550"/>
          <p14:tracePt t="5938" x="5511800" y="3384550"/>
          <p14:tracePt t="5938" x="5524500" y="3384550"/>
          <p14:tracePt t="5955" x="5530850" y="3384550"/>
          <p14:tracePt t="5955" x="5543550" y="3384550"/>
          <p14:tracePt t="5971" x="5549900" y="3384550"/>
          <p14:tracePt t="5971" x="5556250" y="3384550"/>
          <p14:tracePt t="5988" x="5562600" y="3378200"/>
          <p14:tracePt t="5988" x="5575300" y="3378200"/>
          <p14:tracePt t="6005" x="5581650" y="3378200"/>
          <p14:tracePt t="6020" x="5588000" y="3384550"/>
          <p14:tracePt t="6044" x="5594350" y="3378200"/>
          <p14:tracePt t="6057" x="5600700" y="3378200"/>
          <p14:tracePt t="6070" x="5607050" y="3378200"/>
          <p14:tracePt t="6070" x="5619750" y="3378200"/>
          <p14:tracePt t="6089" x="5626100" y="3371850"/>
          <p14:tracePt t="6089" x="5632450" y="3371850"/>
          <p14:tracePt t="6105" x="5645150" y="3371850"/>
          <p14:tracePt t="6105" x="5651500" y="3365500"/>
          <p14:tracePt t="6122" x="5664200" y="3365500"/>
          <p14:tracePt t="6122" x="5676900" y="3365500"/>
          <p14:tracePt t="6122" x="5689600" y="3365500"/>
          <p14:tracePt t="6142" x="5702300" y="3359150"/>
          <p14:tracePt t="6154" x="5715000" y="3359150"/>
          <p14:tracePt t="6154" x="5740400" y="3359150"/>
          <p14:tracePt t="6172" x="5746750" y="3359150"/>
          <p14:tracePt t="6172" x="5759450" y="3352800"/>
          <p14:tracePt t="6190" x="5772150" y="3352800"/>
          <p14:tracePt t="6190" x="5778500" y="3352800"/>
          <p14:tracePt t="6205" x="5791200" y="3346450"/>
          <p14:tracePt t="6205" x="5797550" y="3346450"/>
          <p14:tracePt t="6205" x="5810250" y="3340100"/>
          <p14:tracePt t="6225" x="5816600" y="3340100"/>
          <p14:tracePt t="6225" x="5822950" y="3333750"/>
          <p14:tracePt t="6239" x="5829300" y="3327400"/>
          <p14:tracePt t="6254" x="5835650" y="3333750"/>
          <p14:tracePt t="6271" x="5842000" y="3333750"/>
          <p14:tracePt t="6297" x="5835650" y="3340100"/>
          <p14:tracePt t="6328" x="5835650" y="3346450"/>
          <p14:tracePt t="6356" x="5842000" y="3340100"/>
          <p14:tracePt t="6441" x="5848350" y="3340100"/>
          <p14:tracePt t="6455" x="5854700" y="3333750"/>
          <p14:tracePt t="6475" x="5861050" y="3327400"/>
          <p14:tracePt t="6499" x="5867400" y="3327400"/>
          <p14:tracePt t="6523" x="5867400" y="3321050"/>
          <p14:tracePt t="6535" x="5873750" y="3321050"/>
          <p14:tracePt t="6567" x="5867400" y="3321050"/>
          <p14:tracePt t="6619" x="5861050" y="3321050"/>
          <p14:tracePt t="6635" x="5854700" y="3327400"/>
          <p14:tracePt t="6655" x="5848350" y="3327400"/>
          <p14:tracePt t="6671" x="5842000" y="3333750"/>
          <p14:tracePt t="6679" x="5835650" y="3340100"/>
          <p14:tracePt t="6688" x="5829300" y="3340100"/>
          <p14:tracePt t="6688" x="5822950" y="3346450"/>
          <p14:tracePt t="6707" x="5810250" y="3352800"/>
          <p14:tracePt t="6707" x="5778500" y="3365500"/>
          <p14:tracePt t="6724" x="5759450" y="3371850"/>
          <p14:tracePt t="6724" x="5740400" y="3378200"/>
          <p14:tracePt t="6741" x="5715000" y="3390900"/>
          <p14:tracePt t="6741" x="5683250" y="3397250"/>
          <p14:tracePt t="6757" x="5651500" y="3403600"/>
          <p14:tracePt t="6757" x="5619750" y="3409950"/>
          <p14:tracePt t="6773" x="5581650" y="3416300"/>
          <p14:tracePt t="6773" x="5543550" y="3422650"/>
          <p14:tracePt t="6773" x="5499100" y="3429000"/>
          <p14:tracePt t="6793" x="5454650" y="3435350"/>
          <p14:tracePt t="6805" x="5410200" y="3435350"/>
          <p14:tracePt t="6805" x="5314950" y="3448050"/>
          <p14:tracePt t="6823" x="5270500" y="3448050"/>
          <p14:tracePt t="6823" x="5226050" y="3460750"/>
          <p14:tracePt t="6841" x="5175250" y="3460750"/>
          <p14:tracePt t="6841" x="5130800" y="3467100"/>
          <p14:tracePt t="6857" x="5086350" y="3467100"/>
          <p14:tracePt t="6857" x="5041900" y="3473450"/>
          <p14:tracePt t="6857" x="4991100" y="3479800"/>
          <p14:tracePt t="6876" x="4946650" y="3486150"/>
          <p14:tracePt t="6889" x="4902200" y="3492500"/>
          <p14:tracePt t="6889" x="4800600" y="3505200"/>
          <p14:tracePt t="6907" x="4756150" y="3517900"/>
          <p14:tracePt t="6907" x="4705350" y="3530600"/>
          <p14:tracePt t="6907" x="4654550" y="3536950"/>
          <p14:tracePt t="6927" x="4603750" y="3549650"/>
          <p14:tracePt t="6939" x="4552950" y="3562350"/>
          <p14:tracePt t="6939" x="4451350" y="3581400"/>
          <p14:tracePt t="6957" x="4400550" y="3594100"/>
          <p14:tracePt t="6957" x="4349750" y="3606800"/>
          <p14:tracePt t="6973" x="4305300" y="3625850"/>
          <p14:tracePt t="6973" x="4260850" y="3644900"/>
          <p14:tracePt t="6991" x="4216400" y="3663950"/>
          <p14:tracePt t="6991" x="4171950" y="3683000"/>
          <p14:tracePt t="7007" x="4133850" y="3695700"/>
          <p14:tracePt t="7007" x="4057650" y="3733800"/>
          <p14:tracePt t="7025" x="4019550" y="3746500"/>
          <p14:tracePt t="7025" x="3987800" y="3759200"/>
          <p14:tracePt t="7041" x="3956050" y="3771900"/>
          <p14:tracePt t="7041" x="3930650" y="3784600"/>
          <p14:tracePt t="7058" x="3898900" y="3803650"/>
          <p14:tracePt t="7058" x="3873500" y="3822700"/>
          <p14:tracePt t="7058" x="3854450" y="3835400"/>
          <p14:tracePt t="7076" x="3829050" y="3860800"/>
          <p14:tracePt t="7089" x="3810000" y="3879850"/>
          <p14:tracePt t="7089" x="3778250" y="3917950"/>
          <p14:tracePt t="7108" x="3765550" y="3930650"/>
          <p14:tracePt t="7108" x="3759200" y="3949700"/>
          <p14:tracePt t="7124" x="3752850" y="3962400"/>
          <p14:tracePt t="7124" x="3752850" y="3975100"/>
          <p14:tracePt t="7124" x="3759200" y="3987800"/>
          <p14:tracePt t="7144" x="3771900" y="4006850"/>
          <p14:tracePt t="7156" x="3778250" y="4019550"/>
          <p14:tracePt t="7156" x="3797300" y="4032250"/>
          <p14:tracePt t="7156" x="3816350" y="4038600"/>
          <p14:tracePt t="7177" x="3835400" y="4051300"/>
          <p14:tracePt t="7177" x="3854450" y="4064000"/>
          <p14:tracePt t="7192" x="3873500" y="4070350"/>
          <p14:tracePt t="7192" x="3892550" y="4083050"/>
          <p14:tracePt t="7208" x="3911600" y="4089400"/>
          <p14:tracePt t="7208" x="3937000" y="4089400"/>
          <p14:tracePt t="7225" x="3956050" y="4095750"/>
          <p14:tracePt t="7225" x="3975100" y="4095750"/>
          <p14:tracePt t="7225" x="3994150" y="4095750"/>
          <p14:tracePt t="7244" x="4013200" y="4095750"/>
          <p14:tracePt t="7244" x="4032250" y="4095750"/>
          <p14:tracePt t="7258" x="4051300" y="4089400"/>
          <p14:tracePt t="7258" x="4064000" y="4089400"/>
          <p14:tracePt t="7275" x="4076700" y="4089400"/>
          <p14:tracePt t="7275" x="4089400" y="4089400"/>
          <p14:tracePt t="7291" x="4102100" y="4089400"/>
          <p14:tracePt t="7291" x="4108450" y="4083050"/>
          <p14:tracePt t="7308" x="4114800" y="4083050"/>
          <p14:tracePt t="7308" x="4121150" y="4076700"/>
          <p14:tracePt t="7325" x="4114800" y="4070350"/>
          <p14:tracePt t="7325" x="4114800" y="4064000"/>
          <p14:tracePt t="7342" x="4102100" y="4057650"/>
          <p14:tracePt t="7342" x="4095750" y="4051300"/>
          <p14:tracePt t="7358" x="4083050" y="4044950"/>
          <p14:tracePt t="7358" x="4051300" y="4025900"/>
          <p14:tracePt t="7376" x="4025900" y="4013200"/>
          <p14:tracePt t="7376" x="4000500" y="4000500"/>
          <p14:tracePt t="7392" x="3975100" y="3987800"/>
          <p14:tracePt t="7392" x="3943350" y="3968750"/>
          <p14:tracePt t="7409" x="3911600" y="3949700"/>
          <p14:tracePt t="7409" x="3873500" y="3924300"/>
          <p14:tracePt t="7426" x="3835400" y="3898900"/>
          <p14:tracePt t="7426" x="3797300" y="3867150"/>
          <p14:tracePt t="7426" x="3759200" y="3835400"/>
          <p14:tracePt t="7445" x="3727450" y="3797300"/>
          <p14:tracePt t="7457" x="3695700" y="3759200"/>
          <p14:tracePt t="7457" x="3632200" y="3670300"/>
          <p14:tracePt t="7476" x="3613150" y="3619500"/>
          <p14:tracePt t="7476" x="3594100" y="3575050"/>
          <p14:tracePt t="7493" x="3581400" y="3524250"/>
          <p14:tracePt t="7493" x="3568700" y="3473450"/>
          <p14:tracePt t="7509" x="3568700" y="3422650"/>
          <p14:tracePt t="7509" x="3568700" y="3378200"/>
          <p14:tracePt t="7509" x="3581400" y="3327400"/>
          <p14:tracePt t="7528" x="3600450" y="3289300"/>
          <p14:tracePt t="7541" x="3619500" y="3244850"/>
          <p14:tracePt t="7541" x="3689350" y="3168650"/>
          <p14:tracePt t="7559" x="3733800" y="3136900"/>
          <p14:tracePt t="7559" x="3778250" y="3105150"/>
          <p14:tracePt t="7576" x="3835400" y="3073400"/>
          <p14:tracePt t="7576" x="3892550" y="3041650"/>
          <p14:tracePt t="7593" x="3956050" y="3009900"/>
          <p14:tracePt t="7593" x="4025900" y="2984500"/>
          <p14:tracePt t="7593" x="4095750" y="2952750"/>
          <p14:tracePt t="7613" x="4171950" y="2927350"/>
          <p14:tracePt t="7613" x="4241800" y="2908300"/>
          <p14:tracePt t="7626" x="4318000" y="2882900"/>
          <p14:tracePt t="7626" x="4394200" y="2863850"/>
          <p14:tracePt t="7643" x="4470400" y="2851150"/>
          <p14:tracePt t="7643" x="4546600" y="2838450"/>
          <p14:tracePt t="7660" x="4616450" y="2832100"/>
          <p14:tracePt t="7660" x="4756150" y="2832100"/>
          <p14:tracePt t="7676" x="4826000" y="2838450"/>
          <p14:tracePt t="7676" x="4889500" y="2851150"/>
          <p14:tracePt t="7693" x="4946650" y="2863850"/>
          <p14:tracePt t="7693" x="5003800" y="2876550"/>
          <p14:tracePt t="7710" x="5054600" y="2889250"/>
          <p14:tracePt t="7710" x="5105400" y="2901950"/>
          <p14:tracePt t="7728" x="5149850" y="2921000"/>
          <p14:tracePt t="7728" x="5226050" y="2965450"/>
          <p14:tracePt t="7745" x="5257800" y="2990850"/>
          <p14:tracePt t="7745" x="5289550" y="3016250"/>
          <p14:tracePt t="7762" x="5314950" y="3041650"/>
          <p14:tracePt t="7762" x="5334000" y="3067050"/>
          <p14:tracePt t="7778" x="5359400" y="3098800"/>
          <p14:tracePt t="7778" x="5372100" y="3130550"/>
          <p14:tracePt t="7794" x="5391150" y="3162300"/>
          <p14:tracePt t="7794" x="5403850" y="3187700"/>
          <p14:tracePt t="7794" x="5410200" y="3225800"/>
          <p14:tracePt t="7814" x="5422900" y="3257550"/>
          <p14:tracePt t="7826" x="5422900" y="3289300"/>
          <p14:tracePt t="7826" x="5435600" y="3352800"/>
          <p14:tracePt t="7845" x="5435600" y="3384550"/>
          <p14:tracePt t="7845" x="5435600" y="3409950"/>
          <p14:tracePt t="7861" x="5429250" y="3435350"/>
          <p14:tracePt t="7861" x="5429250" y="3460750"/>
          <p14:tracePt t="7878" x="5422900" y="3486150"/>
          <p14:tracePt t="7878" x="5422900" y="3505200"/>
          <p14:tracePt t="7878" x="5410200" y="3530600"/>
          <p14:tracePt t="7897" x="5403850" y="3549650"/>
          <p14:tracePt t="7910" x="5391150" y="3568700"/>
          <p14:tracePt t="7910" x="5365750" y="3613150"/>
          <p14:tracePt t="7930" x="5353050" y="3632200"/>
          <p14:tracePt t="7930" x="5340350" y="3651250"/>
          <p14:tracePt t="7944" x="5321300" y="3670300"/>
          <p14:tracePt t="7944" x="5302250" y="3689350"/>
          <p14:tracePt t="7962" x="5283200" y="3708400"/>
          <p14:tracePt t="7962" x="5245100" y="3746500"/>
          <p14:tracePt t="7978" x="5226050" y="3765550"/>
          <p14:tracePt t="7978" x="5207000" y="3784600"/>
          <p14:tracePt t="7995" x="5187950" y="3797300"/>
          <p14:tracePt t="7995" x="5162550" y="3816350"/>
          <p14:tracePt t="8010" x="5143500" y="3835400"/>
          <p14:tracePt t="8010" x="5124450" y="3854450"/>
          <p14:tracePt t="8029" x="5105400" y="3867150"/>
          <p14:tracePt t="8029" x="5067300" y="3905250"/>
          <p14:tracePt t="8045" x="5048250" y="3917950"/>
          <p14:tracePt t="8045" x="5029200" y="3930650"/>
          <p14:tracePt t="8061" x="5010150" y="3943350"/>
          <p14:tracePt t="8061" x="4997450" y="3956050"/>
          <p14:tracePt t="8078" x="4984750" y="3968750"/>
          <p14:tracePt t="8078" x="4972050" y="3975100"/>
          <p14:tracePt t="8078" x="4959350" y="3981450"/>
          <p14:tracePt t="8097" x="4953000" y="3994150"/>
          <p14:tracePt t="8109" x="4940300" y="4000500"/>
          <p14:tracePt t="8109" x="4927600" y="4006850"/>
          <p14:tracePt t="8129" x="4927600" y="4013200"/>
          <p14:tracePt t="8143" x="4921250" y="4019550"/>
          <p14:tracePt t="8160" x="4914900" y="4025900"/>
          <p14:tracePt t="8176" x="4921250" y="4032250"/>
          <p14:tracePt t="8216" x="4927600" y="4032250"/>
          <p14:tracePt t="8239" x="4933950" y="4038600"/>
          <p14:tracePt t="8291" x="4940300" y="4038600"/>
          <p14:tracePt t="8315" x="4946650" y="4038600"/>
          <p14:tracePt t="8331" x="4953000" y="4038600"/>
          <p14:tracePt t="8343" x="4953000" y="4032250"/>
          <p14:tracePt t="8359" x="4959350" y="4038600"/>
          <p14:tracePt t="8392" x="4965700" y="4044950"/>
          <p14:tracePt t="8504" x="4959350" y="4044950"/>
          <p14:tracePt t="8636" x="4953000" y="4044950"/>
          <p14:tracePt t="8660" x="4946650" y="4044950"/>
          <p14:tracePt t="8676" x="4940300" y="4044950"/>
          <p14:tracePt t="8692" x="4940300" y="4038600"/>
          <p14:tracePt t="8764" x="4946650" y="4038600"/>
          <p14:tracePt t="8788" x="4959350" y="4032250"/>
          <p14:tracePt t="8804" x="4965700" y="4032250"/>
          <p14:tracePt t="8811" x="4972050" y="4032250"/>
          <p14:tracePt t="8816" x="4984750" y="4025900"/>
          <p14:tracePt t="8828" x="4991100" y="4019550"/>
          <p14:tracePt t="8828" x="5016500" y="4013200"/>
          <p14:tracePt t="8849" x="5029200" y="4006850"/>
          <p14:tracePt t="8849" x="5048250" y="4000500"/>
          <p14:tracePt t="8865" x="5060950" y="3994150"/>
          <p14:tracePt t="8865" x="5073650" y="3994150"/>
          <p14:tracePt t="8881" x="5080000" y="3987800"/>
          <p14:tracePt t="8881" x="5092700" y="3981450"/>
          <p14:tracePt t="8897" x="5099050" y="3981450"/>
          <p14:tracePt t="8897" x="5111750" y="3981450"/>
          <p14:tracePt t="8897" x="5118100" y="3981450"/>
          <p14:tracePt t="8916" x="5124450" y="3981450"/>
          <p14:tracePt t="8932" x="5124450" y="3987800"/>
          <p14:tracePt t="8946" x="5124450" y="3994150"/>
          <p14:tracePt t="8946" x="5124450" y="4000500"/>
          <p14:tracePt t="8964" x="5118100" y="4006850"/>
          <p14:tracePt t="8979" x="5105400" y="4013200"/>
          <p14:tracePt t="8979" x="5086350" y="4019550"/>
          <p14:tracePt t="8997" x="5073650" y="4025900"/>
          <p14:tracePt t="8997" x="5054600" y="4025900"/>
          <p14:tracePt t="9014" x="5035550" y="4032250"/>
          <p14:tracePt t="9014" x="5022850" y="4032250"/>
          <p14:tracePt t="9032" x="4997450" y="4032250"/>
          <p14:tracePt t="9032" x="4978400" y="4038600"/>
          <p14:tracePt t="9048" x="4953000" y="4038600"/>
          <p14:tracePt t="9048" x="4902200" y="4044950"/>
          <p14:tracePt t="9065" x="4876800" y="4044950"/>
          <p14:tracePt t="9065" x="4845050" y="4038600"/>
          <p14:tracePt t="9082" x="4813300" y="4038600"/>
          <p14:tracePt t="9082" x="4781550" y="4032250"/>
          <p14:tracePt t="9099" x="4743450" y="4025900"/>
          <p14:tracePt t="9099" x="4711700" y="4019550"/>
          <p14:tracePt t="9099" x="4673600" y="4006850"/>
          <p14:tracePt t="9117" x="4635500" y="3987800"/>
          <p14:tracePt t="9117" x="4591050" y="3975100"/>
          <p14:tracePt t="9133" x="4552950" y="3949700"/>
          <p14:tracePt t="9133" x="4508500" y="3917950"/>
          <p14:tracePt t="9149" x="4457700" y="3886200"/>
          <p14:tracePt t="9149" x="4413250" y="3848100"/>
          <p14:tracePt t="9165" x="4362450" y="3803650"/>
          <p14:tracePt t="9165" x="4318000" y="3752850"/>
          <p14:tracePt t="9181" x="4273550" y="3702050"/>
          <p14:tracePt t="9181" x="4229100" y="3651250"/>
          <p14:tracePt t="9181" x="4184650" y="3600450"/>
          <p14:tracePt t="9200" x="4152900" y="3556000"/>
          <p14:tracePt t="9213" x="4121150" y="3505200"/>
          <p14:tracePt t="9213" x="4070350" y="3422650"/>
          <p14:tracePt t="9233" x="4051300" y="3378200"/>
          <p14:tracePt t="9233" x="4044950" y="3340100"/>
          <p14:tracePt t="9248" x="4038600" y="3302000"/>
          <p14:tracePt t="9248" x="4044950" y="3263900"/>
          <p14:tracePt t="9265" x="4051300" y="3225800"/>
          <p14:tracePt t="9265" x="4064000" y="3187700"/>
          <p14:tracePt t="9281" x="4089400" y="3155950"/>
          <p14:tracePt t="9281" x="4152900" y="3079750"/>
          <p14:tracePt t="9298" x="4191000" y="3041650"/>
          <p14:tracePt t="9298" x="4241800" y="3003550"/>
          <p14:tracePt t="9315" x="4298950" y="2971800"/>
          <p14:tracePt t="9315" x="4356100" y="2940050"/>
          <p14:tracePt t="9332" x="4425950" y="2914650"/>
          <p14:tracePt t="9332" x="4495800" y="2889250"/>
          <p14:tracePt t="9349" x="4572000" y="2870200"/>
          <p14:tracePt t="9349" x="4724400" y="2844800"/>
          <p14:tracePt t="9366" x="4800600" y="2844800"/>
          <p14:tracePt t="9366" x="4876800" y="2838450"/>
          <p14:tracePt t="9383" x="4959350" y="2844800"/>
          <p14:tracePt t="9383" x="5035550" y="2851150"/>
          <p14:tracePt t="9399" x="5111750" y="2857500"/>
          <p14:tracePt t="9399" x="5264150" y="2882900"/>
          <p14:tracePt t="9416" x="5334000" y="2901950"/>
          <p14:tracePt t="9416" x="5403850" y="2921000"/>
          <p14:tracePt t="9434" x="5467350" y="2940050"/>
          <p14:tracePt t="9434" x="5524500" y="2959100"/>
          <p14:tracePt t="9449" x="5575300" y="2984500"/>
          <p14:tracePt t="9449" x="5626100" y="3009900"/>
          <p14:tracePt t="9466" x="5670550" y="3028950"/>
          <p14:tracePt t="9466" x="5708650" y="3054350"/>
          <p14:tracePt t="9466" x="5740400" y="3079750"/>
          <p14:tracePt t="9486" x="5772150" y="3098800"/>
          <p14:tracePt t="9497" x="5791200" y="3124200"/>
          <p14:tracePt t="9497" x="5829300" y="3162300"/>
          <p14:tracePt t="9516" x="5842000" y="3187700"/>
          <p14:tracePt t="9516" x="5854700" y="3206750"/>
          <p14:tracePt t="9533" x="5861050" y="3225800"/>
          <p14:tracePt t="9533" x="5861050" y="3244850"/>
          <p14:tracePt t="9533" x="5867400" y="3263900"/>
          <p14:tracePt t="9552" x="5867400" y="3282950"/>
          <p14:tracePt t="9564" x="5873750" y="3295650"/>
          <p14:tracePt t="9564" x="5873750" y="3314700"/>
          <p14:tracePt t="9564" x="5873750" y="3333750"/>
          <p14:tracePt t="9585" x="5873750" y="3346450"/>
          <p14:tracePt t="9585" x="5867400" y="3359150"/>
          <p14:tracePt t="9599" x="5867400" y="3371850"/>
          <p14:tracePt t="9599" x="5861050" y="3384550"/>
          <p14:tracePt t="9617" x="5861050" y="3397250"/>
          <p14:tracePt t="9617" x="5854700" y="3409950"/>
          <p14:tracePt t="9633" x="5848350" y="3416300"/>
          <p14:tracePt t="9633" x="5842000" y="3422650"/>
          <p14:tracePt t="9633" x="5835650" y="3422650"/>
          <p14:tracePt t="9653" x="5829300" y="3429000"/>
          <p14:tracePt t="9653" x="5829300" y="3435350"/>
          <p14:tracePt t="9666" x="5822950" y="3435350"/>
          <p14:tracePt t="9666" x="5816600" y="3435350"/>
          <p14:tracePt t="9683" x="5810250" y="3435350"/>
          <p14:tracePt t="9698" x="5803900" y="3435350"/>
          <p14:tracePt t="9698" x="5797550" y="3435350"/>
          <p14:tracePt t="9717" x="5791200" y="3441700"/>
          <p14:tracePt t="9740" x="5791200" y="3448050"/>
          <p14:tracePt t="9756" x="5797550" y="3454400"/>
          <p14:tracePt t="9772" x="5797550" y="3460750"/>
          <p14:tracePt t="9772" x="5803900" y="3467100"/>
          <p14:tracePt t="9784" x="5810250" y="3473450"/>
          <p14:tracePt t="9784" x="5810250" y="3479800"/>
          <p14:tracePt t="9801" x="5816600" y="3492500"/>
          <p14:tracePt t="9801" x="5829300" y="3498850"/>
          <p14:tracePt t="9818" x="5835650" y="3511550"/>
          <p14:tracePt t="9818" x="5842000" y="3517900"/>
          <p14:tracePt t="9833" x="5854700" y="3530600"/>
          <p14:tracePt t="9833" x="5861050" y="3543300"/>
          <p14:tracePt t="9833" x="5873750" y="3549650"/>
          <p14:tracePt t="9853" x="5880100" y="3562350"/>
          <p14:tracePt t="9865" x="5892800" y="3568700"/>
          <p14:tracePt t="9865" x="5905500" y="3587750"/>
          <p14:tracePt t="9884" x="5918200" y="3594100"/>
          <p14:tracePt t="9884" x="5924550" y="3606800"/>
          <p14:tracePt t="9901" x="5937250" y="3613150"/>
          <p14:tracePt t="9901" x="5943600" y="3625850"/>
          <p14:tracePt t="9918" x="5956300" y="3632200"/>
          <p14:tracePt t="9918" x="5962650" y="3644900"/>
          <p14:tracePt t="9918" x="5969000" y="3651250"/>
          <p14:tracePt t="9937" x="5975350" y="3663950"/>
          <p14:tracePt t="9949" x="5981700" y="3670300"/>
          <p14:tracePt t="9949" x="5994400" y="3683000"/>
          <p14:tracePt t="9967" x="6000750" y="3689350"/>
          <p14:tracePt t="9983" x="6007100" y="3695700"/>
          <p14:tracePt t="10000" x="6013450" y="3702050"/>
          <p14:tracePt t="10000" x="6013450" y="3708400"/>
          <p14:tracePt t="10018" x="6019800" y="3714750"/>
          <p14:tracePt t="10033" x="6026150" y="3721100"/>
          <p14:tracePt t="10049" x="6032500" y="3727450"/>
          <p14:tracePt t="10066" x="6045200" y="3727450"/>
          <p14:tracePt t="10084" x="6051550" y="3733800"/>
          <p14:tracePt t="10100" x="6057900" y="3740150"/>
          <p14:tracePt t="10116" x="6064250" y="3746500"/>
          <p14:tracePt t="10133" x="6070600" y="3752850"/>
          <p14:tracePt t="10152" x="6070600" y="3759200"/>
          <p14:tracePt t="10152" x="6070600" y="3765550"/>
          <p14:tracePt t="10169" x="6064250" y="3771900"/>
          <p14:tracePt t="10185" x="6057900" y="3771900"/>
          <p14:tracePt t="10185" x="6051550" y="3778250"/>
          <p14:tracePt t="10202" x="6045200" y="3778250"/>
          <p14:tracePt t="10202" x="6038850" y="3784600"/>
          <p14:tracePt t="10202" x="6026150" y="3784600"/>
          <p14:tracePt t="10221" x="6013450" y="3784600"/>
          <p14:tracePt t="10233" x="6000750" y="3778250"/>
          <p14:tracePt t="10233" x="5975350" y="3765550"/>
          <p14:tracePt t="10253" x="5962650" y="3759200"/>
          <p14:tracePt t="10253" x="5949950" y="3746500"/>
          <p14:tracePt t="10268" x="5930900" y="3727450"/>
          <p14:tracePt t="10268" x="5918200" y="3708400"/>
          <p14:tracePt t="10286" x="5911850" y="3683000"/>
          <p14:tracePt t="10286" x="5899150" y="3651250"/>
          <p14:tracePt t="10286" x="5886450" y="3613150"/>
          <p14:tracePt t="10304" x="5880100" y="3575050"/>
          <p14:tracePt t="10304" x="5867400" y="3530600"/>
          <p14:tracePt t="10319" x="5861050" y="3486150"/>
          <p14:tracePt t="10319" x="5854700" y="3435350"/>
          <p14:tracePt t="10336" x="5854700" y="3384550"/>
          <p14:tracePt t="10336" x="5854700" y="3340100"/>
          <p14:tracePt t="10353" x="5854700" y="3289300"/>
          <p14:tracePt t="10353" x="5861050" y="3244850"/>
          <p14:tracePt t="10369" x="5873750" y="3200400"/>
          <p14:tracePt t="10369" x="5918200" y="3124200"/>
          <p14:tracePt t="10386" x="5943600" y="3092450"/>
          <p14:tracePt t="10386" x="5975350" y="3060700"/>
          <p14:tracePt t="10402" x="6013450" y="3028950"/>
          <p14:tracePt t="10402" x="6051550" y="2997200"/>
          <p14:tracePt t="10419" x="6096000" y="2971800"/>
          <p14:tracePt t="10419" x="6178550" y="2927350"/>
          <p14:tracePt t="10437" x="6223000" y="2908300"/>
          <p14:tracePt t="10437" x="6273800" y="2895600"/>
          <p14:tracePt t="10453" x="6318250" y="2882900"/>
          <p14:tracePt t="10453" x="6375400" y="2870200"/>
          <p14:tracePt t="10470" x="6426200" y="2863850"/>
          <p14:tracePt t="10470" x="6483350" y="2857500"/>
          <p14:tracePt t="10486" x="6540500" y="2857500"/>
          <p14:tracePt t="10486" x="6597650" y="2857500"/>
          <p14:tracePt t="10486" x="6661150" y="2863850"/>
          <p14:tracePt t="10505" x="6718300" y="2870200"/>
          <p14:tracePt t="10518" x="6769100" y="2882900"/>
          <p14:tracePt t="10518" x="6864350" y="2914650"/>
          <p14:tracePt t="10537" x="6902450" y="2933700"/>
          <p14:tracePt t="10537" x="6940550" y="2952750"/>
          <p14:tracePt t="10553" x="6972300" y="2971800"/>
          <p14:tracePt t="10553" x="6997700" y="2990850"/>
          <p14:tracePt t="10570" x="7023100" y="3009900"/>
          <p14:tracePt t="10570" x="7042150" y="3041650"/>
          <p14:tracePt t="10570" x="7061200" y="3060700"/>
          <p14:tracePt t="10589" x="7073900" y="3098800"/>
          <p14:tracePt t="10601" x="7080250" y="3136900"/>
          <p14:tracePt t="10601" x="7086600" y="3206750"/>
          <p14:tracePt t="10620" x="7086600" y="3251200"/>
          <p14:tracePt t="10620" x="7086600" y="3295650"/>
          <p14:tracePt t="10637" x="7073900" y="3333750"/>
          <p14:tracePt t="10637" x="7067550" y="3378200"/>
          <p14:tracePt t="10654" x="7054850" y="3416300"/>
          <p14:tracePt t="10654" x="7042150" y="3454400"/>
          <p14:tracePt t="10654" x="7023100" y="3486150"/>
          <p14:tracePt t="10673" x="7004050" y="3524250"/>
          <p14:tracePt t="10673" x="6985000" y="3556000"/>
          <p14:tracePt t="10687" x="6965950" y="3587750"/>
          <p14:tracePt t="10687" x="6940550" y="3613150"/>
          <p14:tracePt t="10704" x="6915150" y="3644900"/>
          <p14:tracePt t="10704" x="6883400" y="3670300"/>
          <p14:tracePt t="10720" x="6851650" y="3689350"/>
          <p14:tracePt t="10720" x="6788150" y="3740150"/>
          <p14:tracePt t="10737" x="6750050" y="3765550"/>
          <p14:tracePt t="10737" x="6711950" y="3784600"/>
          <p14:tracePt t="10754" x="6680200" y="3810000"/>
          <p14:tracePt t="10754" x="6642100" y="3829050"/>
          <p14:tracePt t="10770" x="6604000" y="3848100"/>
          <p14:tracePt t="10770" x="6559550" y="3867150"/>
          <p14:tracePt t="10787" x="6521450" y="3879850"/>
          <p14:tracePt t="10787" x="6438900" y="3911600"/>
          <p14:tracePt t="10805" x="6400800" y="3924300"/>
          <p14:tracePt t="10805" x="6362700" y="3930650"/>
          <p14:tracePt t="10821" x="6318250" y="3943350"/>
          <p14:tracePt t="10821" x="6280150" y="3949700"/>
          <p14:tracePt t="10838" x="6248400" y="3956050"/>
          <p14:tracePt t="10838" x="6178550" y="3962400"/>
          <p14:tracePt t="10856" x="6153150" y="3962400"/>
          <p14:tracePt t="10869" x="6121400" y="3962400"/>
          <p14:tracePt t="10869" x="6076950" y="3962400"/>
          <p14:tracePt t="10889" x="6051550" y="3962400"/>
          <p14:tracePt t="10889" x="6038850" y="3962400"/>
          <p14:tracePt t="10905" x="6019800" y="3962400"/>
          <p14:tracePt t="10905" x="6007100" y="3956050"/>
          <p14:tracePt t="10921" x="5994400" y="3956050"/>
          <p14:tracePt t="10921" x="5988050" y="3956050"/>
          <p14:tracePt t="10921" x="5981700" y="3949700"/>
          <p14:tracePt t="10941" x="5975350" y="3943350"/>
          <p14:tracePt t="10957" x="5975350" y="3937000"/>
          <p14:tracePt t="10973" x="5975350" y="3930650"/>
          <p14:tracePt t="10986" x="5975350" y="3917950"/>
          <p14:tracePt t="10986" x="5981700" y="3911600"/>
          <p14:tracePt t="11005" x="5981700" y="3898900"/>
          <p14:tracePt t="11005" x="5981700" y="3892550"/>
          <p14:tracePt t="11021" x="5981700" y="3886200"/>
          <p14:tracePt t="11021" x="5981700" y="3867150"/>
          <p14:tracePt t="11038" x="5975350" y="3854450"/>
          <p14:tracePt t="11053" x="5969000" y="3848100"/>
          <p14:tracePt t="11053" x="5962650" y="3848100"/>
          <p14:tracePt t="11072" x="5956300" y="3848100"/>
          <p14:tracePt t="11072" x="5949950" y="3854450"/>
          <p14:tracePt t="11088" x="5943600" y="3854450"/>
          <p14:tracePt t="11088" x="5930900" y="3860800"/>
          <p14:tracePt t="11105" x="5924550" y="3860800"/>
          <p14:tracePt t="11120" x="5918200" y="3867150"/>
          <p14:tracePt t="11137" x="5918200" y="3873500"/>
          <p14:tracePt t="11196" x="5918200" y="3879850"/>
          <p14:tracePt t="11212" x="5924550" y="3886200"/>
          <p14:tracePt t="11272" x="5918200" y="3879850"/>
          <p14:tracePt t="11344" x="5918200" y="3886200"/>
          <p14:tracePt t="11436" x="5911850" y="3892550"/>
          <p14:tracePt t="11452" x="5905500" y="3892550"/>
          <p14:tracePt t="11464" x="5905500" y="3886200"/>
          <p14:tracePt t="11488" x="5911850" y="3886200"/>
          <p14:tracePt t="11524" x="5905500" y="3886200"/>
          <p14:tracePt t="11565" x="5911850" y="3886200"/>
          <p14:tracePt t="11624" x="5918200" y="3886200"/>
          <p14:tracePt t="11636" x="5924550" y="3886200"/>
          <p14:tracePt t="11692" x="5930900" y="3879850"/>
          <p14:tracePt t="11764" x="5937250" y="3879850"/>
          <p14:tracePt t="11780" x="5937250" y="3873500"/>
          <p14:tracePt t="11865" x="5943600" y="3867150"/>
          <p14:tracePt t="11876" x="5949950" y="3867150"/>
          <p14:tracePt t="11932" x="5956300" y="3867150"/>
          <p14:tracePt t="11952" x="5949950" y="3879850"/>
          <p14:tracePt t="11969" x="5949950" y="3886200"/>
          <p14:tracePt t="11984" x="5949950" y="3892550"/>
          <p14:tracePt t="11996" x="5949950" y="3898900"/>
          <p14:tracePt t="12012" x="5943600" y="3892550"/>
          <p14:tracePt t="12056" x="5937250" y="3879850"/>
          <p14:tracePt t="12088" x="5943600" y="3873500"/>
          <p14:tracePt t="12104" x="5949950" y="3867150"/>
          <p14:tracePt t="12133" x="5956300" y="3867150"/>
          <p14:tracePt t="12149" x="5962650" y="3860800"/>
          <p14:tracePt t="12172" x="5962650" y="3867150"/>
          <p14:tracePt t="12201" x="5969000" y="3867150"/>
          <p14:tracePt t="12232" x="5975350" y="3873500"/>
          <p14:tracePt t="12260" x="5981700" y="3873500"/>
          <p14:tracePt t="12329" x="5981700" y="3867150"/>
          <p14:tracePt t="12352" x="5981700" y="3860800"/>
          <p14:tracePt t="12364" x="5975350" y="3854450"/>
          <p14:tracePt t="12381" x="5975350" y="3848100"/>
          <p14:tracePt t="12396" x="5969000" y="3848100"/>
          <p14:tracePt t="12424" x="5969000" y="3841750"/>
          <p14:tracePt t="12456" x="5962650" y="3835400"/>
          <p14:tracePt t="12472" x="5962650" y="3829050"/>
          <p14:tracePt t="12501" x="5969000" y="3822700"/>
          <p14:tracePt t="12524" x="5975350" y="3822700"/>
          <p14:tracePt t="12545" x="5975350" y="3816350"/>
          <p14:tracePt t="12560" x="5981700" y="3810000"/>
          <p14:tracePt t="12585" x="5981700" y="3803650"/>
          <p14:tracePt t="12597" x="5981700" y="3797300"/>
          <p14:tracePt t="12613" x="5981700" y="3790950"/>
          <p14:tracePt t="12629" x="5988050" y="3784600"/>
          <p14:tracePt t="12644" x="5988050" y="3778250"/>
          <p14:tracePt t="12657" x="5981700" y="3771900"/>
          <p14:tracePt t="12681" x="5975350" y="3771900"/>
          <p14:tracePt t="12696" x="5969000" y="3765550"/>
          <p14:tracePt t="12713" x="5956300" y="3765550"/>
          <p14:tracePt t="12724" x="5949950" y="3765550"/>
          <p14:tracePt t="12741" x="5943600" y="3759200"/>
          <p14:tracePt t="12757" x="5937250" y="3752850"/>
          <p14:tracePt t="12773" x="5930900" y="3746500"/>
          <p14:tracePt t="12792" x="5930900" y="3740150"/>
          <p14:tracePt t="12808" x="5924550" y="3733800"/>
          <p14:tracePt t="12824" x="5918200" y="3727450"/>
          <p14:tracePt t="12845" x="5924550" y="3721100"/>
          <p14:tracePt t="12861" x="5924550" y="3708400"/>
          <p14:tracePt t="12892" x="5930900" y="3702050"/>
          <p14:tracePt t="12905" x="5924550" y="3695700"/>
          <p14:tracePt t="12913" x="5930900" y="3689350"/>
          <p14:tracePt t="12929" x="5930900" y="3683000"/>
          <p14:tracePt t="12944" x="5924550" y="3676650"/>
          <p14:tracePt t="12944" x="5918200" y="3663950"/>
          <p14:tracePt t="12962" x="5911850" y="3651250"/>
          <p14:tracePt t="12962" x="5905500" y="3638550"/>
          <p14:tracePt t="12978" x="5899150" y="3613150"/>
          <p14:tracePt t="12978" x="5886450" y="3587750"/>
          <p14:tracePt t="12978" x="5867400" y="3556000"/>
          <p14:tracePt t="12997" x="5848350" y="3511550"/>
          <p14:tracePt t="22665" x="3867150" y="4730750"/>
          <p14:tracePt t="23010" x="3873500" y="4724400"/>
          <p14:tracePt t="23016" x="3886200" y="4724400"/>
          <p14:tracePt t="23028" x="3905250" y="4718050"/>
          <p14:tracePt t="23028" x="3924300" y="4718050"/>
          <p14:tracePt t="23048" x="3968750" y="4718050"/>
          <p14:tracePt t="23048" x="3987800" y="4724400"/>
          <p14:tracePt t="23064" x="4013200" y="4724400"/>
          <p14:tracePt t="23064" x="4032250" y="4737100"/>
          <p14:tracePt t="23080" x="4057650" y="4743450"/>
          <p14:tracePt t="23080" x="4076700" y="4749800"/>
          <p14:tracePt t="23097" x="4095750" y="4762500"/>
          <p14:tracePt t="23097" x="4114800" y="4768850"/>
          <p14:tracePt t="23097" x="4127500" y="4775200"/>
          <p14:tracePt t="23116" x="4140200" y="4787900"/>
          <p14:tracePt t="23128" x="4152900" y="4794250"/>
          <p14:tracePt t="23128" x="4165600" y="4806950"/>
          <p14:tracePt t="23147" x="4171950" y="4813300"/>
          <p14:tracePt t="23147" x="4178300" y="4819650"/>
          <p14:tracePt t="23163" x="4178300" y="4826000"/>
          <p14:tracePt t="23179" x="4178300" y="4832350"/>
          <p14:tracePt t="23195" x="4184650" y="4832350"/>
          <p14:tracePt t="23212" x="4191000" y="4832350"/>
          <p14:tracePt t="23229" x="4203700" y="4838700"/>
          <p14:tracePt t="23246" x="4203700" y="4845050"/>
          <p14:tracePt t="23246" x="4210050" y="4857750"/>
          <p14:tracePt t="23264" x="4203700" y="4864100"/>
          <p14:tracePt t="23264" x="4203700" y="4870450"/>
          <p14:tracePt t="23281" x="4197350" y="4876800"/>
          <p14:tracePt t="23281" x="4184650" y="4876800"/>
          <p14:tracePt t="23297" x="4171950" y="4876800"/>
          <p14:tracePt t="23297" x="4152900" y="4883150"/>
          <p14:tracePt t="23297" x="4133850" y="4876800"/>
          <p14:tracePt t="23317" x="4108450" y="4876800"/>
          <p14:tracePt t="23317" x="4083050" y="4864100"/>
          <p14:tracePt t="23331" x="4051300" y="4857750"/>
          <p14:tracePt t="23331" x="4013200" y="4838700"/>
          <p14:tracePt t="23348" x="3981450" y="4813300"/>
          <p14:tracePt t="23348" x="3949700" y="4781550"/>
          <p14:tracePt t="23364" x="3911600" y="4743450"/>
          <p14:tracePt t="23364" x="3879850" y="4699000"/>
          <p14:tracePt t="23364" x="3848100" y="4641850"/>
          <p14:tracePt t="23383" x="3822700" y="4584700"/>
          <p14:tracePt t="23396" x="3797300" y="4521200"/>
          <p14:tracePt t="23396" x="3771900" y="4394200"/>
          <p14:tracePt t="23416" x="3765550" y="4330700"/>
          <p14:tracePt t="23416" x="3778250" y="4260850"/>
          <p14:tracePt t="23432" x="3790950" y="4197350"/>
          <p14:tracePt t="23432" x="3822700" y="4127500"/>
          <p14:tracePt t="23448" x="3854450" y="4064000"/>
          <p14:tracePt t="23448" x="3905250" y="4006850"/>
          <p14:tracePt t="23465" x="3962400" y="3949700"/>
          <p14:tracePt t="23465" x="4025900" y="3905250"/>
          <p14:tracePt t="23481" x="4095750" y="3867150"/>
          <p14:tracePt t="23481" x="4248150" y="3848100"/>
          <p14:tracePt t="23499" x="4330700" y="3860800"/>
          <p14:tracePt t="23499" x="4413250" y="3886200"/>
          <p14:tracePt t="23515" x="4489450" y="3924300"/>
          <p14:tracePt t="23515" x="4565650" y="3975100"/>
          <p14:tracePt t="23531" x="4635500" y="4038600"/>
          <p14:tracePt t="23531" x="4699000" y="4102100"/>
          <p14:tracePt t="23548" x="4749800" y="4165600"/>
          <p14:tracePt t="23548" x="4819650" y="4305300"/>
          <p14:tracePt t="23565" x="4845050" y="4368800"/>
          <p14:tracePt t="23565" x="4851400" y="4432300"/>
          <p14:tracePt t="23582" x="4851400" y="4495800"/>
          <p14:tracePt t="23582" x="4845050" y="4559300"/>
          <p14:tracePt t="23598" x="4832350" y="4616450"/>
          <p14:tracePt t="23598" x="4781550" y="4718050"/>
          <p14:tracePt t="23615" x="4743450" y="4762500"/>
          <p14:tracePt t="23615" x="4711700" y="4800600"/>
          <p14:tracePt t="23632" x="4667250" y="4826000"/>
          <p14:tracePt t="23632" x="4629150" y="4845050"/>
          <p14:tracePt t="23649" x="4584700" y="4857750"/>
          <p14:tracePt t="23649" x="4546600" y="4870450"/>
          <p14:tracePt t="23665" x="4502150" y="4870450"/>
          <p14:tracePt t="23665" x="4464050" y="4876800"/>
          <p14:tracePt t="23665" x="4432300" y="4870450"/>
          <p14:tracePt t="23685" x="4400550" y="4870450"/>
          <p14:tracePt t="23697" x="4381500" y="4864100"/>
          <p14:tracePt t="23697" x="4349750" y="4857750"/>
          <p14:tracePt t="23716" x="4356100" y="4851400"/>
          <p14:tracePt t="23731" x="4375150" y="4851400"/>
          <p14:tracePt t="23731" x="4406900" y="4845050"/>
          <p14:tracePt t="23749" x="4438650" y="4838700"/>
          <p14:tracePt t="23749" x="4489450" y="4832350"/>
          <p14:tracePt t="23749" x="4552950" y="4819650"/>
          <p14:tracePt t="23768" x="4622800" y="4806950"/>
          <p14:tracePt t="23780" x="4699000" y="4794250"/>
          <p14:tracePt t="23780" x="4883150" y="4756150"/>
          <p14:tracePt t="23799" x="4984750" y="4737100"/>
          <p14:tracePt t="23799" x="5092700" y="4718050"/>
          <p14:tracePt t="23815" x="5213350" y="4699000"/>
          <p14:tracePt t="23815" x="5327650" y="4673600"/>
          <p14:tracePt t="23815" x="5454650" y="4654550"/>
          <p14:tracePt t="23835" x="5575300" y="4629150"/>
          <p14:tracePt t="23848" x="5702300" y="4610100"/>
          <p14:tracePt t="23848" x="5949950" y="4572000"/>
          <p14:tracePt t="23866" x="6064250" y="4552950"/>
          <p14:tracePt t="23866" x="6172200" y="4540250"/>
          <p14:tracePt t="23883" x="6273800" y="4527550"/>
          <p14:tracePt t="23883" x="6362700" y="4514850"/>
          <p14:tracePt t="23899" x="6438900" y="4502150"/>
          <p14:tracePt t="23899" x="6572250" y="4483100"/>
          <p14:tracePt t="23916" x="6623050" y="4476750"/>
          <p14:tracePt t="23916" x="6667500" y="4470400"/>
          <p14:tracePt t="23935" x="6705600" y="4464050"/>
          <p14:tracePt t="23935" x="6737350" y="4457700"/>
          <p14:tracePt t="23949" x="6756400" y="4451350"/>
          <p14:tracePt t="23949" x="6775450" y="4445000"/>
          <p14:tracePt t="23967" x="6788150" y="4445000"/>
          <p14:tracePt t="23967" x="6800850" y="4438650"/>
          <p14:tracePt t="23984" x="6788150" y="4438650"/>
          <p14:tracePt t="24015" x="6781800" y="4445000"/>
          <p14:tracePt t="24023" x="6769100" y="4445000"/>
          <p14:tracePt t="24032" x="6762750" y="4451350"/>
          <p14:tracePt t="24032" x="6756400" y="4457700"/>
          <p14:tracePt t="24032" x="6750050" y="4464050"/>
          <p14:tracePt t="24052" x="6743700" y="4470400"/>
          <p14:tracePt t="24068" x="6743700" y="4476750"/>
          <p14:tracePt t="24068" x="6743700" y="4483100"/>
          <p14:tracePt t="24084" x="6750050" y="4489450"/>
          <p14:tracePt t="24098" x="6756400" y="4495800"/>
          <p14:tracePt t="24098" x="6762750" y="4502150"/>
          <p14:tracePt t="24098" x="6769100" y="4502150"/>
          <p14:tracePt t="24120" x="6775450" y="4508500"/>
          <p14:tracePt t="24132" x="6781800" y="4508500"/>
          <p14:tracePt t="24132" x="6788150" y="4514850"/>
          <p14:tracePt t="24132" x="6794500" y="4514850"/>
          <p14:tracePt t="24153" x="6807200" y="4514850"/>
          <p14:tracePt t="24153" x="6813550" y="4514850"/>
          <p14:tracePt t="24167" x="6819900" y="4514850"/>
          <p14:tracePt t="24182" x="6826250" y="4514850"/>
          <p14:tracePt t="24199" x="6819900" y="4521200"/>
          <p14:tracePt t="24215" x="6813550" y="4527550"/>
          <p14:tracePt t="24232" x="6800850" y="4533900"/>
          <p14:tracePt t="24249" x="6794500" y="4546600"/>
          <p14:tracePt t="24266" x="6788150" y="4546600"/>
          <p14:tracePt t="24266" x="6781800" y="4559300"/>
          <p14:tracePt t="24284" x="6775450" y="4565650"/>
          <p14:tracePt t="24284" x="6769100" y="4565650"/>
          <p14:tracePt t="24301" x="6769100" y="4572000"/>
          <p14:tracePt t="24301" x="6762750" y="4578350"/>
          <p14:tracePt t="24317" x="6756400" y="4584700"/>
          <p14:tracePt t="24317" x="6756400" y="4597400"/>
          <p14:tracePt t="24317" x="6756400" y="4603750"/>
          <p14:tracePt t="24337" x="6756400" y="4616450"/>
          <p14:tracePt t="24337" x="6750050" y="4629150"/>
          <p14:tracePt t="24352" x="6750050" y="4648200"/>
          <p14:tracePt t="24352" x="6743700" y="4667250"/>
          <p14:tracePt t="24368" x="6743700" y="4686300"/>
          <p14:tracePt t="24368" x="6731000" y="4711700"/>
          <p14:tracePt t="24385" x="6718300" y="4737100"/>
          <p14:tracePt t="24385" x="6705600" y="4762500"/>
          <p14:tracePt t="24401" x="6680200" y="4800600"/>
          <p14:tracePt t="24401" x="6654800" y="4838700"/>
          <p14:tracePt t="24401" x="6616700" y="4883150"/>
          <p14:tracePt t="24420" x="6565900" y="4927600"/>
          <p14:tracePt t="24433" x="6508750" y="4984750"/>
          <p14:tracePt t="24433" x="6369050" y="5111750"/>
          <p14:tracePt t="24452" x="6286500" y="5181600"/>
          <p14:tracePt t="24452" x="6191250" y="5257800"/>
          <p14:tracePt t="24468" x="6089650" y="5340350"/>
          <p14:tracePt t="24468" x="5981700" y="5422900"/>
          <p14:tracePt t="24485" x="5867400" y="5511800"/>
          <p14:tracePt t="24485" x="5746750" y="5607050"/>
          <p14:tracePt t="24485" x="5626100" y="5702300"/>
          <p14:tracePt t="24504" x="5505450" y="5791200"/>
          <p14:tracePt t="24504" x="5378450" y="5880100"/>
          <p14:tracePt t="24518" x="5251450" y="5969000"/>
          <p14:tracePt t="24518" x="5124450" y="6045200"/>
          <p14:tracePt t="24535" x="5003800" y="6115050"/>
          <p14:tracePt t="24535" x="4883150" y="6172200"/>
          <p14:tracePt t="24552" x="4768850" y="6223000"/>
          <p14:tracePt t="24552" x="4660900" y="6261100"/>
          <p14:tracePt t="24569" x="4559300" y="6286500"/>
          <p14:tracePt t="24569" x="4368800" y="6311900"/>
          <p14:tracePt t="24585" x="4279900" y="6311900"/>
          <p14:tracePt t="24585" x="4191000" y="6292850"/>
          <p14:tracePt t="24602" x="4108450" y="6267450"/>
          <p14:tracePt t="24602" x="4032250" y="6229350"/>
          <p14:tracePt t="24619" x="3956050" y="6178550"/>
          <p14:tracePt t="24619" x="3822700" y="6038850"/>
          <p14:tracePt t="24636" x="3765550" y="5956300"/>
          <p14:tracePt t="24636" x="3721100" y="5867400"/>
          <p14:tracePt t="24652" x="3683000" y="5772150"/>
          <p14:tracePt t="24652" x="3663950" y="5670550"/>
          <p14:tracePt t="24669" x="3651250" y="5575300"/>
          <p14:tracePt t="24669" x="3651250" y="5480050"/>
          <p14:tracePt t="24686" x="3670300" y="5391150"/>
          <p14:tracePt t="24686" x="3702050" y="5295900"/>
          <p14:tracePt t="24686" x="3752850" y="5207000"/>
          <p14:tracePt t="24705" x="3810000" y="5124450"/>
          <p14:tracePt t="24717" x="3873500" y="5048250"/>
          <p14:tracePt t="24717" x="4051300" y="4927600"/>
          <p14:tracePt t="24737" x="4152900" y="4889500"/>
          <p14:tracePt t="24737" x="4260850" y="4876800"/>
          <p14:tracePt t="24753" x="4375150" y="4889500"/>
          <p14:tracePt t="24753" x="4495800" y="4927600"/>
          <p14:tracePt t="24769" x="4610100" y="4984750"/>
          <p14:tracePt t="24769" x="4718050" y="5060950"/>
          <p14:tracePt t="24769" x="4819650" y="5156200"/>
          <p14:tracePt t="24788" x="4908550" y="5251450"/>
          <p14:tracePt t="24801" x="4978400" y="5359400"/>
          <p14:tracePt t="24801" x="5060950" y="5562600"/>
          <p14:tracePt t="24819" x="5073650" y="5657850"/>
          <p14:tracePt t="24819" x="5067300" y="5746750"/>
          <p14:tracePt t="24836" x="5048250" y="5842000"/>
          <p14:tracePt t="24836" x="5010150" y="5924550"/>
          <p14:tracePt t="24853" x="4965700" y="6007100"/>
          <p14:tracePt t="24853" x="4908550" y="6076950"/>
          <p14:tracePt t="24853" x="4851400" y="6140450"/>
          <p14:tracePt t="24872" x="4775200" y="6191250"/>
          <p14:tracePt t="24872" x="4705350" y="6229350"/>
          <p14:tracePt t="24886" x="4629150" y="6242050"/>
          <p14:tracePt t="24886" x="4552950" y="6248400"/>
          <p14:tracePt t="24903" x="4476750" y="6235700"/>
          <p14:tracePt t="24903" x="4406900" y="6216650"/>
          <p14:tracePt t="24920" x="4343400" y="6178550"/>
          <p14:tracePt t="24920" x="4241800" y="6083300"/>
          <p14:tracePt t="24938" x="4203700" y="6032500"/>
          <p14:tracePt t="24938" x="4178300" y="5975350"/>
          <p14:tracePt t="24953" x="4159250" y="5918200"/>
          <p14:tracePt t="24953" x="4152900" y="5867400"/>
          <p14:tracePt t="24970" x="4152900" y="5816600"/>
          <p14:tracePt t="24970" x="4165600" y="5772150"/>
          <p14:tracePt t="24986" x="4191000" y="5734050"/>
          <p14:tracePt t="24986" x="4254500" y="5676900"/>
          <p14:tracePt t="25004" x="4292600" y="5657850"/>
          <p14:tracePt t="25004" x="4337050" y="5645150"/>
          <p14:tracePt t="25020" x="4381500" y="5638800"/>
          <p14:tracePt t="25020" x="4432300" y="5632450"/>
          <p14:tracePt t="25037" x="4476750" y="5632450"/>
          <p14:tracePt t="25037" x="4521200" y="5632450"/>
          <p14:tracePt t="25037" x="4565650" y="5632450"/>
          <p14:tracePt t="25056" x="4603750" y="5638800"/>
          <p14:tracePt t="25068" x="4635500" y="5638800"/>
          <p14:tracePt t="25068" x="4692650" y="5651500"/>
          <p14:tracePt t="25088" x="4718050" y="5657850"/>
          <p14:tracePt t="25088" x="4737100" y="5664200"/>
          <p14:tracePt t="25104" x="4756150" y="5664200"/>
          <p14:tracePt t="25104" x="4768850" y="5670550"/>
          <p14:tracePt t="25120" x="4781550" y="5670550"/>
          <p14:tracePt t="25120" x="4794250" y="5676900"/>
          <p14:tracePt t="25137" x="4806950" y="5676900"/>
          <p14:tracePt t="25137" x="4819650" y="5676900"/>
          <p14:tracePt t="25137" x="4838700" y="5676900"/>
          <p14:tracePt t="25157" x="4851400" y="5670550"/>
          <p14:tracePt t="25169" x="4870450" y="5670550"/>
          <p14:tracePt t="25169" x="4921250" y="5657850"/>
          <p14:tracePt t="25188" x="4953000" y="5657850"/>
          <p14:tracePt t="25188" x="4984750" y="5651500"/>
          <p14:tracePt t="25204" x="5022850" y="5645150"/>
          <p14:tracePt t="25204" x="5060950" y="5632450"/>
          <p14:tracePt t="25221" x="5105400" y="5626100"/>
          <p14:tracePt t="25221" x="5194300" y="5607050"/>
          <p14:tracePt t="25237" x="5245100" y="5594350"/>
          <p14:tracePt t="25237" x="5289550" y="5588000"/>
          <p14:tracePt t="25254" x="5340350" y="5575300"/>
          <p14:tracePt t="25254" x="5384800" y="5562600"/>
          <p14:tracePt t="25271" x="5429250" y="5549900"/>
          <p14:tracePt t="25271" x="5473700" y="5537200"/>
          <p14:tracePt t="25288" x="5511800" y="5524500"/>
          <p14:tracePt t="25288" x="5588000" y="5505450"/>
          <p14:tracePt t="25305" x="5619750" y="5492750"/>
          <p14:tracePt t="25305" x="5651500" y="5473700"/>
          <p14:tracePt t="25321" x="5676900" y="5461000"/>
          <p14:tracePt t="25321" x="5702300" y="5448300"/>
          <p14:tracePt t="25338" x="5727700" y="5435600"/>
          <p14:tracePt t="25338" x="5746750" y="5422900"/>
          <p14:tracePt t="25338" x="5765800" y="5403850"/>
          <p14:tracePt t="25357" x="5784850" y="5391150"/>
          <p14:tracePt t="25369" x="5797550" y="5378450"/>
          <p14:tracePt t="25369" x="5822950" y="5359400"/>
          <p14:tracePt t="25388" x="5829300" y="5353050"/>
          <p14:tracePt t="25388" x="5842000" y="5346700"/>
          <p14:tracePt t="25405" x="5848350" y="5346700"/>
          <p14:tracePt t="25405" x="5854700" y="5340350"/>
          <p14:tracePt t="25405" x="5861050" y="5340350"/>
          <p14:tracePt t="25424" x="5861050" y="5334000"/>
          <p14:tracePt t="25436" x="5873750" y="5334000"/>
          <p14:tracePt t="25453" x="5880100" y="5334000"/>
          <p14:tracePt t="25453" x="5892800" y="5327650"/>
          <p14:tracePt t="25473" x="5899150" y="5327650"/>
          <p14:tracePt t="25473" x="5899150" y="5334000"/>
          <p14:tracePt t="25489" x="5905500" y="5334000"/>
          <p14:tracePt t="25489" x="5911850" y="5334000"/>
          <p14:tracePt t="25505" x="5918200" y="5346700"/>
          <p14:tracePt t="25520" x="5924550" y="5353050"/>
          <p14:tracePt t="25520" x="5924550" y="5359400"/>
          <p14:tracePt t="25538" x="5937250" y="5359400"/>
          <p14:tracePt t="25538" x="5937250" y="5365750"/>
          <p14:tracePt t="25556" x="5943600" y="5365750"/>
          <p14:tracePt t="25556" x="5949950" y="5359400"/>
          <p14:tracePt t="25572" x="5956300" y="5359400"/>
          <p14:tracePt t="25572" x="5962650" y="5359400"/>
          <p14:tracePt t="25589" x="5969000" y="5353050"/>
          <p14:tracePt t="25589" x="5981700" y="5346700"/>
          <p14:tracePt t="25605" x="5988050" y="5346700"/>
          <p14:tracePt t="25605" x="5994400" y="5346700"/>
          <p14:tracePt t="25622" x="6000750" y="5340350"/>
          <p14:tracePt t="25622" x="6007100" y="5340350"/>
          <p14:tracePt t="25639" x="6013450" y="5340350"/>
          <p14:tracePt t="25639" x="6026150" y="5334000"/>
          <p14:tracePt t="25656" x="6032500" y="5334000"/>
          <p14:tracePt t="25656" x="6032500" y="5327650"/>
          <p14:tracePt t="25673" x="6045200" y="5327650"/>
          <p14:tracePt t="25688" x="6051550" y="5321300"/>
          <p14:tracePt t="25704" x="6057900" y="5321300"/>
          <p14:tracePt t="25721" x="6064250" y="5321300"/>
          <p14:tracePt t="25740" x="6070600" y="5321300"/>
          <p14:tracePt t="25757" x="6076950" y="5314950"/>
          <p14:tracePt t="25772" x="6083300" y="5314950"/>
          <p14:tracePt t="25772" x="6089650" y="5314950"/>
          <p14:tracePt t="25789" x="6096000" y="5314950"/>
          <p14:tracePt t="25789" x="6102350" y="5314950"/>
          <p14:tracePt t="25789" x="6108700" y="5314950"/>
          <p14:tracePt t="25808" x="6115050" y="5314950"/>
          <p14:tracePt t="25821" x="6121400" y="5314950"/>
          <p14:tracePt t="25821" x="6127750" y="5314950"/>
          <p14:tracePt t="25840" x="6134100" y="5321300"/>
          <p14:tracePt t="25855" x="6127750" y="5334000"/>
          <p14:tracePt t="25875" x="6121400" y="5340350"/>
          <p14:tracePt t="25888" x="6115050" y="5340350"/>
          <p14:tracePt t="25888" x="6089650" y="5346700"/>
          <p14:tracePt t="25907" x="6076950" y="5340350"/>
          <p14:tracePt t="25907" x="6064250" y="5340350"/>
          <p14:tracePt t="25923" x="6045200" y="5327650"/>
          <p14:tracePt t="25923" x="6032500" y="5308600"/>
          <p14:tracePt t="25940" x="6013450" y="5289550"/>
          <p14:tracePt t="25940" x="5981700" y="5232400"/>
          <p14:tracePt t="25957" x="5962650" y="5194300"/>
          <p14:tracePt t="25957" x="5949950" y="5149850"/>
          <p14:tracePt t="25974" x="5937250" y="5105400"/>
          <p14:tracePt t="25974" x="5930900" y="5054600"/>
          <p14:tracePt t="25990" x="5924550" y="4997450"/>
          <p14:tracePt t="25990" x="5924550" y="4933950"/>
          <p14:tracePt t="26007" x="5924550" y="4870450"/>
          <p14:tracePt t="26007" x="5943600" y="4737100"/>
          <p14:tracePt t="26024" x="5962650" y="4673600"/>
          <p14:tracePt t="26024" x="5994400" y="4610100"/>
          <p14:tracePt t="26041" x="6026150" y="4546600"/>
          <p14:tracePt t="26041" x="6070600" y="4489450"/>
          <p14:tracePt t="26057" x="6121400" y="4438650"/>
          <p14:tracePt t="26057" x="6178550" y="4394200"/>
          <p14:tracePt t="26057" x="6242050" y="4356100"/>
          <p14:tracePt t="26077" x="6305550" y="4324350"/>
          <p14:tracePt t="26089" x="6375400" y="4298950"/>
          <p14:tracePt t="26089" x="6515100" y="4273550"/>
          <p14:tracePt t="26109" x="6584950" y="4273550"/>
          <p14:tracePt t="26109" x="6654800" y="4279900"/>
          <p14:tracePt t="26124" x="6718300" y="4292600"/>
          <p14:tracePt t="26124" x="6781800" y="4318000"/>
          <p14:tracePt t="26141" x="6838950" y="4349750"/>
          <p14:tracePt t="26141" x="6896100" y="4387850"/>
          <p14:tracePt t="26157" x="6946900" y="4432300"/>
          <p14:tracePt t="26157" x="6997700" y="4476750"/>
          <p14:tracePt t="26174" x="7035800" y="4527550"/>
          <p14:tracePt t="26174" x="7067550" y="4578350"/>
          <p14:tracePt t="26174" x="7099300" y="4635500"/>
          <p14:tracePt t="26193" x="7118350" y="4686300"/>
          <p14:tracePt t="26193" x="7124700" y="4730750"/>
          <p14:tracePt t="26207" x="7131050" y="4775200"/>
          <p14:tracePt t="26207" x="7124700" y="4819650"/>
          <p14:tracePt t="26225" x="7118350" y="4864100"/>
          <p14:tracePt t="26225" x="7099300" y="4902200"/>
          <p14:tracePt t="26241" x="7080250" y="4940300"/>
          <p14:tracePt t="26241" x="7023100" y="5010150"/>
          <p14:tracePt t="26258" x="6991350" y="5041900"/>
          <p14:tracePt t="26258" x="6959600" y="5073650"/>
          <p14:tracePt t="26274" x="6927850" y="5099050"/>
          <p14:tracePt t="26274" x="6896100" y="5130800"/>
          <p14:tracePt t="26291" x="6864350" y="5149850"/>
          <p14:tracePt t="26291" x="6832600" y="5175250"/>
          <p14:tracePt t="26307" x="6807200" y="5194300"/>
          <p14:tracePt t="26307" x="6756400" y="5219700"/>
          <p14:tracePt t="26325" x="6731000" y="5232400"/>
          <p14:tracePt t="26325" x="6711950" y="5238750"/>
          <p14:tracePt t="26341" x="6699250" y="5245100"/>
          <p14:tracePt t="26341" x="6686550" y="5251450"/>
          <p14:tracePt t="26358" x="6673850" y="5251450"/>
          <p14:tracePt t="26358" x="6667500" y="5251450"/>
          <p14:tracePt t="26358" x="6661150" y="5245100"/>
          <p14:tracePt t="26377" x="6667500" y="5245100"/>
          <p14:tracePt t="26407" x="6673850" y="5238750"/>
          <p14:tracePt t="26424" x="6680200" y="5238750"/>
          <p14:tracePt t="26432" x="6686550" y="5238750"/>
          <p14:tracePt t="26440" x="6692900" y="5232400"/>
          <p14:tracePt t="26457" x="6705600" y="5226050"/>
          <p14:tracePt t="26473" x="6711950" y="5226050"/>
          <p14:tracePt t="26473" x="6718300" y="5219700"/>
          <p14:tracePt t="26493" x="6724650" y="5213350"/>
          <p14:tracePt t="26507" x="6731000" y="5207000"/>
          <p14:tracePt t="26524" x="6737350" y="5207000"/>
          <p14:tracePt t="26540" x="6743700" y="5200650"/>
          <p14:tracePt t="26564" x="6750050" y="5200650"/>
          <p14:tracePt t="26612" x="6756400" y="5200650"/>
          <p14:tracePt t="26623" x="6762750" y="5200650"/>
          <p14:tracePt t="26640" x="6769100" y="5194300"/>
          <p14:tracePt t="26656" x="6775450" y="5194300"/>
          <p14:tracePt t="26672" x="6781800" y="5194300"/>
          <p14:tracePt t="26784" x="6788150" y="5194300"/>
          <p14:tracePt t="26812" x="6794500" y="5194300"/>
          <p14:tracePt t="26852" x="6800850" y="5194300"/>
          <p14:tracePt t="26888" x="6807200" y="5194300"/>
          <p14:tracePt t="26904" x="6813550" y="5194300"/>
          <p14:tracePt t="26916" x="6819900" y="5194300"/>
          <p14:tracePt t="26940" x="6813550" y="5187950"/>
          <p14:tracePt t="27032" x="6807200" y="5181600"/>
          <p14:tracePt t="27052" x="6800850" y="5175250"/>
          <p14:tracePt t="27068" x="6800850" y="5168900"/>
          <p14:tracePt t="27084" x="6794500" y="5162550"/>
          <p14:tracePt t="27096" x="6794500" y="5156200"/>
          <p14:tracePt t="27112" x="6794500" y="5149850"/>
          <p14:tracePt t="27128" x="6794500" y="5143500"/>
          <p14:tracePt t="27144" x="6800850" y="5137150"/>
          <p14:tracePt t="27164" x="6807200" y="5137150"/>
          <p14:tracePt t="27180" x="6813550" y="5137150"/>
          <p14:tracePt t="27188" x="6819900" y="5137150"/>
          <p14:tracePt t="27197" x="6826250" y="5137150"/>
          <p14:tracePt t="27209" x="6832600" y="5137150"/>
          <p14:tracePt t="27209" x="6845300" y="5143500"/>
          <p14:tracePt t="27227" x="6851650" y="5149850"/>
          <p14:tracePt t="27248" x="6851650" y="5162550"/>
          <p14:tracePt t="27264" x="6858000" y="5162550"/>
          <p14:tracePt t="27308" x="6864350" y="5162550"/>
          <p14:tracePt t="27324" x="6870700" y="5156200"/>
          <p14:tracePt t="27336" x="6870700" y="5149850"/>
          <p14:tracePt t="27352" x="6870700" y="5143500"/>
          <p14:tracePt t="27368" x="6864350" y="5137150"/>
          <p14:tracePt t="27384" x="6851650" y="5130800"/>
          <p14:tracePt t="27397" x="6845300" y="5124450"/>
          <p14:tracePt t="27410" x="6838950" y="5124450"/>
          <p14:tracePt t="27410" x="6826250" y="5118100"/>
          <p14:tracePt t="27430" x="6813550" y="5111750"/>
          <p14:tracePt t="27430" x="6800850" y="5111750"/>
          <p14:tracePt t="27445" x="6781800" y="5105400"/>
          <p14:tracePt t="27445" x="6769100" y="5105400"/>
          <p14:tracePt t="27462" x="6750050" y="5105400"/>
          <p14:tracePt t="27462" x="6731000" y="5105400"/>
          <p14:tracePt t="27462" x="6711950" y="5099050"/>
          <p14:tracePt t="27481" x="6692900" y="5099050"/>
          <p14:tracePt t="27494" x="6673850" y="5099050"/>
          <p14:tracePt t="27494" x="6629400" y="5092700"/>
          <p14:tracePt t="27512" x="6604000" y="5092700"/>
          <p14:tracePt t="27512" x="6584950" y="5092700"/>
          <p14:tracePt t="27529" x="6559550" y="5092700"/>
          <p14:tracePt t="27529" x="6534150" y="5092700"/>
          <p14:tracePt t="27529" x="6508750" y="5092700"/>
          <p14:tracePt t="27548" x="6483350" y="5092700"/>
          <p14:tracePt t="27560" x="6457950" y="5086350"/>
          <p14:tracePt t="27560" x="6400800" y="5080000"/>
          <p14:tracePt t="27579" x="6369050" y="5080000"/>
          <p14:tracePt t="27579" x="6337300" y="5073650"/>
          <p14:tracePt t="27596" x="6311900" y="5073650"/>
          <p14:tracePt t="27596" x="6280150" y="5067300"/>
          <p14:tracePt t="27612" x="6242050" y="5060950"/>
          <p14:tracePt t="27612" x="6210300" y="5048250"/>
          <p14:tracePt t="27629" x="6178550" y="5041900"/>
          <p14:tracePt t="27629" x="6102350" y="5010150"/>
          <p14:tracePt t="27646" x="6070600" y="4991100"/>
          <p14:tracePt t="27646" x="6032500" y="4972050"/>
          <p14:tracePt t="27662" x="5994400" y="4953000"/>
          <p14:tracePt t="27662" x="5962650" y="4927600"/>
          <p14:tracePt t="27679" x="5924550" y="4902200"/>
          <p14:tracePt t="27679" x="5854700" y="4838700"/>
          <p14:tracePt t="27697" x="5829300" y="4806950"/>
          <p14:tracePt t="27697" x="5797550" y="4768850"/>
          <p14:tracePt t="27713" x="5772150" y="4730750"/>
          <p14:tracePt t="27713" x="5746750" y="4692650"/>
          <p14:tracePt t="27730" x="5727700" y="4648200"/>
          <p14:tracePt t="27730" x="5708650" y="4610100"/>
          <p14:tracePt t="27746" x="5695950" y="4565650"/>
          <p14:tracePt t="27746" x="5689600" y="4527550"/>
          <p14:tracePt t="27746" x="5683250" y="4489450"/>
          <p14:tracePt t="27765" x="5683250" y="4445000"/>
          <p14:tracePt t="27778" x="5689600" y="4406900"/>
          <p14:tracePt t="27778" x="5708650" y="4324350"/>
          <p14:tracePt t="27797" x="5721350" y="4286250"/>
          <p14:tracePt t="27797" x="5746750" y="4248150"/>
          <p14:tracePt t="27813" x="5772150" y="4210050"/>
          <p14:tracePt t="27813" x="5803900" y="4178300"/>
          <p14:tracePt t="27830" x="5835650" y="4146550"/>
          <p14:tracePt t="27830" x="5873750" y="4114800"/>
          <p14:tracePt t="27830" x="5918200" y="4089400"/>
          <p14:tracePt t="27849" x="5962650" y="4064000"/>
          <p14:tracePt t="27861" x="6013450" y="4044950"/>
          <p14:tracePt t="27861" x="6108700" y="4013200"/>
          <p14:tracePt t="27880" x="6159500" y="4006850"/>
          <p14:tracePt t="27880" x="6210300" y="4000500"/>
          <p14:tracePt t="27897" x="6254750" y="3994150"/>
          <p14:tracePt t="27897" x="6305550" y="4000500"/>
          <p14:tracePt t="27913" x="6356350" y="4006850"/>
          <p14:tracePt t="27913" x="6400800" y="4013200"/>
          <p14:tracePt t="27913" x="6445250" y="4032250"/>
          <p14:tracePt t="27933" x="6489700" y="4051300"/>
          <p14:tracePt t="27933" x="6527800" y="4083050"/>
          <p14:tracePt t="27948" x="6572250" y="4114800"/>
          <p14:tracePt t="27948" x="6610350" y="4152900"/>
          <p14:tracePt t="27964" x="6648450" y="4191000"/>
          <p14:tracePt t="27964" x="6680200" y="4235450"/>
          <p14:tracePt t="27981" x="6711950" y="4279900"/>
          <p14:tracePt t="27981" x="6769100" y="4362450"/>
          <p14:tracePt t="27998" x="6788150" y="4406900"/>
          <p14:tracePt t="27998" x="6807200" y="4438650"/>
          <p14:tracePt t="28013" x="6819900" y="4476750"/>
          <p14:tracePt t="28013" x="6832600" y="4502150"/>
          <p14:tracePt t="28031" x="6832600" y="4533900"/>
          <p14:tracePt t="28031" x="6838950" y="4559300"/>
          <p14:tracePt t="28047" x="6838950" y="4584700"/>
          <p14:tracePt t="28047" x="6826250" y="4622800"/>
          <p14:tracePt t="28065" x="6813550" y="4648200"/>
          <p14:tracePt t="28065" x="6807200" y="4667250"/>
          <p14:tracePt t="28081" x="6794500" y="4679950"/>
          <p14:tracePt t="28081" x="6781800" y="4699000"/>
          <p14:tracePt t="28097" x="6762750" y="4711700"/>
          <p14:tracePt t="28097" x="6750050" y="4730750"/>
          <p14:tracePt t="28114" x="6737350" y="4737100"/>
          <p14:tracePt t="28114" x="6718300" y="4749800"/>
          <p14:tracePt t="28114" x="6705600" y="4756150"/>
          <p14:tracePt t="28133" x="6686550" y="4768850"/>
          <p14:tracePt t="28146" x="6673850" y="4768850"/>
          <p14:tracePt t="28146" x="6648450" y="4781550"/>
          <p14:tracePt t="28165" x="6635750" y="4787900"/>
          <p14:tracePt t="28165" x="6623050" y="4787900"/>
          <p14:tracePt t="28181" x="6616700" y="4794250"/>
          <p14:tracePt t="28181" x="6604000" y="4800600"/>
          <p14:tracePt t="28198" x="6591300" y="4800600"/>
          <p14:tracePt t="28198" x="6584950" y="4800600"/>
          <p14:tracePt t="28198" x="6572250" y="4806950"/>
          <p14:tracePt t="28217" x="6565900" y="4806950"/>
          <p14:tracePt t="28217" x="6559550" y="4806950"/>
          <p14:tracePt t="28231" x="6546850" y="4806950"/>
          <p14:tracePt t="28246" x="6540500" y="4806950"/>
          <p14:tracePt t="28246" x="6534150" y="4806950"/>
          <p14:tracePt t="28265" x="6527800" y="4806950"/>
          <p14:tracePt t="28279" x="6534150" y="4806950"/>
          <p14:tracePt t="28320" x="6540500" y="4806950"/>
          <p14:tracePt t="28336" x="6546850" y="4806950"/>
          <p14:tracePt t="28348" x="6553200" y="4806950"/>
          <p14:tracePt t="28364" x="6559550" y="4806950"/>
          <p14:tracePt t="28379" x="6565900" y="4806950"/>
          <p14:tracePt t="28396" x="6572250" y="4800600"/>
          <p14:tracePt t="28424" x="6565900" y="4806950"/>
          <p14:tracePt t="28500" x="6559550" y="4800600"/>
          <p14:tracePt t="28516" x="6553200" y="4800600"/>
          <p14:tracePt t="28528" x="6546850" y="4806950"/>
          <p14:tracePt t="28576" x="6546850" y="4813300"/>
          <p14:tracePt t="28588" x="6553200" y="4819650"/>
          <p14:tracePt t="28604" x="6553200" y="4826000"/>
          <p14:tracePt t="28614" x="6553200" y="4832350"/>
          <p14:tracePt t="28614" x="6559550" y="4845050"/>
          <p14:tracePt t="28633" x="6565900" y="4851400"/>
          <p14:tracePt t="28633" x="6578600" y="4876800"/>
          <p14:tracePt t="28650" x="6591300" y="4895850"/>
          <p14:tracePt t="28650" x="6604000" y="4914900"/>
          <p14:tracePt t="28666" x="6616700" y="4933950"/>
          <p14:tracePt t="28666" x="6629400" y="4953000"/>
          <p14:tracePt t="28682" x="6642100" y="4972050"/>
          <p14:tracePt t="28682" x="6661150" y="4991100"/>
          <p14:tracePt t="28700" x="6673850" y="5003800"/>
          <p14:tracePt t="28700" x="6705600" y="5041900"/>
          <p14:tracePt t="28717" x="6711950" y="5054600"/>
          <p14:tracePt t="28717" x="6724650" y="5073650"/>
          <p14:tracePt t="28733" x="6737350" y="5086350"/>
          <p14:tracePt t="28733" x="6750050" y="5105400"/>
          <p14:tracePt t="28750" x="6756400" y="5118100"/>
          <p14:tracePt t="28750" x="6762750" y="5130800"/>
          <p14:tracePt t="28766" x="6769100" y="5143500"/>
          <p14:tracePt t="28766" x="6775450" y="5156200"/>
          <p14:tracePt t="28766" x="6781800" y="5175250"/>
          <p14:tracePt t="28785" x="6788150" y="5187950"/>
          <p14:tracePt t="28798" x="6794500" y="5194300"/>
          <p14:tracePt t="28798" x="6800850" y="5219700"/>
          <p14:tracePt t="28817" x="6807200" y="5232400"/>
          <p14:tracePt t="28817" x="6807200" y="5251450"/>
          <p14:tracePt t="28833" x="6813550" y="5264150"/>
          <p14:tracePt t="28833" x="6819900" y="5276850"/>
          <p14:tracePt t="28850" x="6826250" y="5289550"/>
          <p14:tracePt t="28850" x="6832600" y="5302250"/>
          <p14:tracePt t="28850" x="6838950" y="5321300"/>
          <p14:tracePt t="28869" x="6845300" y="5334000"/>
          <p14:tracePt t="28882" x="6845300" y="5346700"/>
          <p14:tracePt t="28882" x="6858000" y="5372100"/>
          <p14:tracePt t="28900" x="6864350" y="5384800"/>
          <p14:tracePt t="28900" x="6870700" y="5397500"/>
          <p14:tracePt t="28917" x="6877050" y="5410200"/>
          <p14:tracePt t="28917" x="6883400" y="5422900"/>
          <p14:tracePt t="28917" x="6889750" y="5435600"/>
          <p14:tracePt t="28937" x="6896100" y="5448300"/>
          <p14:tracePt t="28937" x="6902450" y="5461000"/>
          <p14:tracePt t="28950" x="6902450" y="5473700"/>
          <p14:tracePt t="28950" x="6908800" y="5486400"/>
          <p14:tracePt t="28967" x="6908800" y="5499100"/>
          <p14:tracePt t="28967" x="6915150" y="5511800"/>
          <p14:tracePt t="28984" x="6915150" y="5524500"/>
          <p14:tracePt t="28984" x="6915150" y="5537200"/>
          <p14:tracePt t="29000" x="6915150" y="5543550"/>
          <p14:tracePt t="29000" x="6915150" y="5562600"/>
          <p14:tracePt t="29017" x="6915150" y="5575300"/>
          <p14:tracePt t="29017" x="6915150" y="5588000"/>
          <p14:tracePt t="29034" x="6915150" y="5594350"/>
          <p14:tracePt t="29034" x="6908800" y="5607050"/>
          <p14:tracePt t="29051" x="6908800" y="5619750"/>
          <p14:tracePt t="29051" x="6902450" y="5632450"/>
          <p14:tracePt t="29051" x="6896100" y="5645150"/>
          <p14:tracePt t="29070" x="6889750" y="5657850"/>
          <p14:tracePt t="29070" x="6883400" y="5670550"/>
          <p14:tracePt t="29085" x="6877050" y="5683250"/>
          <p14:tracePt t="29085" x="6870700" y="5695950"/>
          <p14:tracePt t="29102" x="6864350" y="5708650"/>
          <p14:tracePt t="29102" x="6858000" y="5721350"/>
          <p14:tracePt t="29118" x="6845300" y="5727700"/>
          <p14:tracePt t="29118" x="6838950" y="5746750"/>
          <p14:tracePt t="29118" x="6826250" y="5753100"/>
          <p14:tracePt t="29137" x="6813550" y="5772150"/>
          <p14:tracePt t="29149" x="6800850" y="5784850"/>
          <p14:tracePt t="29149" x="6769100" y="5816600"/>
          <p14:tracePt t="29170" x="6750050" y="5835650"/>
          <p14:tracePt t="29170" x="6731000" y="5854700"/>
          <p14:tracePt t="29186" x="6705600" y="5873750"/>
          <p14:tracePt t="29186" x="6680200" y="5892800"/>
          <p14:tracePt t="29201" x="6654800" y="5905500"/>
          <p14:tracePt t="29201" x="6623050" y="5924550"/>
          <p14:tracePt t="29218" x="6591300" y="5937250"/>
          <p14:tracePt t="29218" x="6553200" y="5949950"/>
          <p14:tracePt t="29218" x="6521450" y="5962650"/>
          <p14:tracePt t="29237" x="6483350" y="5969000"/>
          <p14:tracePt t="29250" x="6451600" y="5975350"/>
          <p14:tracePt t="29250" x="6375400" y="5975350"/>
          <p14:tracePt t="29268" x="6343650" y="5969000"/>
          <p14:tracePt t="29268" x="6305550" y="5962650"/>
          <p14:tracePt t="29285" x="6267450" y="5943600"/>
          <p14:tracePt t="29285" x="6223000" y="5924550"/>
          <p14:tracePt t="29301" x="6184900" y="5899150"/>
          <p14:tracePt t="29301" x="6115050" y="5842000"/>
          <p14:tracePt t="29318" x="6076950" y="5797550"/>
          <p14:tracePt t="29318" x="6045200" y="5759450"/>
          <p14:tracePt t="29335" x="6019800" y="5715000"/>
          <p14:tracePt t="29335" x="6000750" y="5664200"/>
          <p14:tracePt t="29352" x="5988050" y="5619750"/>
          <p14:tracePt t="29352" x="5981700" y="5530850"/>
          <p14:tracePt t="29369" x="5988050" y="5480050"/>
          <p14:tracePt t="29369" x="6000750" y="5441950"/>
          <p14:tracePt t="29385" x="6019800" y="5397500"/>
          <p14:tracePt t="29385" x="6045200" y="5353050"/>
          <p14:tracePt t="29402" x="6070600" y="5308600"/>
          <p14:tracePt t="29402" x="6102350" y="5270500"/>
          <p14:tracePt t="29418" x="6140450" y="5232400"/>
          <p14:tracePt t="29418" x="6178550" y="5194300"/>
          <p14:tracePt t="29418" x="6223000" y="5162550"/>
          <p14:tracePt t="29438" x="6267450" y="5130800"/>
          <p14:tracePt t="29438" x="6318250" y="5105400"/>
          <p14:tracePt t="29453" x="6369050" y="5080000"/>
          <p14:tracePt t="29453" x="6426200" y="5060950"/>
          <p14:tracePt t="29470" x="6483350" y="5048250"/>
          <p14:tracePt t="29470" x="6546850" y="5035550"/>
          <p14:tracePt t="29486" x="6610350" y="5029200"/>
          <p14:tracePt t="29486" x="6667500" y="5022850"/>
          <p14:tracePt t="29502" x="6731000" y="5029200"/>
          <p14:tracePt t="29502" x="6800850" y="5035550"/>
          <p14:tracePt t="29502" x="6864350" y="5048250"/>
          <p14:tracePt t="29521" x="6921500" y="5067300"/>
          <p14:tracePt t="29534" x="6978650" y="5092700"/>
          <p14:tracePt t="29534" x="7086600" y="5149850"/>
          <p14:tracePt t="29552" x="7137400" y="5181600"/>
          <p14:tracePt t="29552" x="7175500" y="5219700"/>
          <p14:tracePt t="29569" x="7207250" y="5251450"/>
          <p14:tracePt t="29569" x="7239000" y="5289550"/>
          <p14:tracePt t="29586" x="7258050" y="5321300"/>
          <p14:tracePt t="29586" x="7277100" y="5359400"/>
          <p14:tracePt t="29586" x="7283450" y="5391150"/>
          <p14:tracePt t="29605" x="7289800" y="5429250"/>
          <p14:tracePt t="29605" x="7283450" y="5467350"/>
          <p14:tracePt t="29619" x="7283450" y="5499100"/>
          <p14:tracePt t="29619" x="7270750" y="5530850"/>
          <p14:tracePt t="29636" x="7258050" y="5562600"/>
          <p14:tracePt t="29636" x="7239000" y="5594350"/>
          <p14:tracePt t="29653" x="7219950" y="5619750"/>
          <p14:tracePt t="29653" x="7181850" y="5670550"/>
          <p14:tracePt t="29669" x="7156450" y="5689600"/>
          <p14:tracePt t="29669" x="7137400" y="5708650"/>
          <p14:tracePt t="29687" x="7112000" y="5727700"/>
          <p14:tracePt t="29687" x="7086600" y="5753100"/>
          <p14:tracePt t="29703" x="7061200" y="5772150"/>
          <p14:tracePt t="29703" x="7029450" y="5791200"/>
          <p14:tracePt t="29720" x="6997700" y="5816600"/>
          <p14:tracePt t="29720" x="6934200" y="5861050"/>
          <p14:tracePt t="29737" x="6902450" y="5880100"/>
          <p14:tracePt t="29737" x="6864350" y="5899150"/>
          <p14:tracePt t="29754" x="6832600" y="5918200"/>
          <p14:tracePt t="29754" x="6800850" y="5930900"/>
          <p14:tracePt t="29770" x="6769100" y="5943600"/>
          <p14:tracePt t="29770" x="6731000" y="5949950"/>
          <p14:tracePt t="29770" x="6699250" y="5956300"/>
          <p14:tracePt t="29789" x="6667500" y="5962650"/>
          <p14:tracePt t="29801" x="6642100" y="5969000"/>
          <p14:tracePt t="29801" x="6584950" y="5969000"/>
          <p14:tracePt t="29821" x="6565900" y="5969000"/>
          <p14:tracePt t="29821" x="6540500" y="5969000"/>
          <p14:tracePt t="29837" x="6521450" y="5962650"/>
          <p14:tracePt t="29837" x="6508750" y="5956300"/>
          <p14:tracePt t="29854" x="6496050" y="5949950"/>
          <p14:tracePt t="29854" x="6489700" y="5943600"/>
          <p14:tracePt t="29870" x="6483350" y="5943600"/>
          <p14:tracePt t="29870" x="6477000" y="5937250"/>
          <p14:tracePt t="29870" x="6477000" y="5930900"/>
          <p14:tracePt t="29890" x="6477000" y="5918200"/>
          <p14:tracePt t="29902" x="6477000" y="5911850"/>
          <p14:tracePt t="29902" x="6483350" y="5892800"/>
          <p14:tracePt t="29920" x="6489700" y="5886450"/>
          <p14:tracePt t="29920" x="6496050" y="5873750"/>
          <p14:tracePt t="29920" x="6502400" y="5861050"/>
          <p14:tracePt t="29941" x="6515100" y="5848350"/>
          <p14:tracePt t="29952" x="6521450" y="5842000"/>
          <p14:tracePt t="29952" x="6534150" y="5822950"/>
          <p14:tracePt t="29970" x="6540500" y="5816600"/>
          <p14:tracePt t="29970" x="6553200" y="5810250"/>
          <p14:tracePt t="29987" x="6559550" y="5803900"/>
          <p14:tracePt t="29987" x="6565900" y="5803900"/>
          <p14:tracePt t="30004" x="6572250" y="5797550"/>
          <p14:tracePt t="30004" x="6578600" y="5797550"/>
          <p14:tracePt t="30021" x="6584950" y="5797550"/>
          <p14:tracePt t="30021" x="6597650" y="5797550"/>
          <p14:tracePt t="30037" x="6604000" y="5797550"/>
          <p14:tracePt t="30053" x="6610350" y="5803900"/>
          <p14:tracePt t="30069" x="6616700" y="5810250"/>
          <p14:tracePt t="30086" x="6623050" y="5803900"/>
          <p14:tracePt t="30129" x="6635750" y="5797550"/>
          <p14:tracePt t="30145" x="6635750" y="5791200"/>
          <p14:tracePt t="30149" x="6642100" y="5784850"/>
          <p14:tracePt t="30157" x="6648450" y="5784850"/>
          <p14:tracePt t="30170" x="6654800" y="5778500"/>
          <p14:tracePt t="30170" x="6673850" y="5772150"/>
          <p14:tracePt t="30189" x="6680200" y="5765800"/>
          <p14:tracePt t="30189" x="6686550" y="5759450"/>
          <p14:tracePt t="30205" x="6692900" y="5753100"/>
          <p14:tracePt t="30205" x="6705600" y="5746750"/>
          <p14:tracePt t="30221" x="6711950" y="5740400"/>
          <p14:tracePt t="30221" x="6718300" y="5734050"/>
          <p14:tracePt t="30238" x="6724650" y="5727700"/>
          <p14:tracePt t="30238" x="6731000" y="5721350"/>
          <p14:tracePt t="30238" x="6731000" y="5715000"/>
          <p14:tracePt t="30257" x="6731000" y="5708650"/>
          <p14:tracePt t="30257" x="6731000" y="5702300"/>
          <p14:tracePt t="30271" x="6731000" y="5695950"/>
          <p14:tracePt t="30287" x="6718300" y="5695950"/>
          <p14:tracePt t="30287" x="6711950" y="5695950"/>
          <p14:tracePt t="30306" x="6705600" y="5695950"/>
          <p14:tracePt t="30306" x="6692900" y="5695950"/>
          <p14:tracePt t="30322" x="6686550" y="5695950"/>
          <p14:tracePt t="30322" x="6667500" y="5702300"/>
          <p14:tracePt t="30338" x="6654800" y="5702300"/>
          <p14:tracePt t="30338" x="6642100" y="5708650"/>
          <p14:tracePt t="30355" x="6635750" y="5708650"/>
          <p14:tracePt t="30355" x="6623050" y="5715000"/>
          <p14:tracePt t="30372" x="6616700" y="5721350"/>
          <p14:tracePt t="30372" x="6597650" y="5727700"/>
          <p14:tracePt t="30390" x="6591300" y="5727700"/>
          <p14:tracePt t="30390" x="6578600" y="5734050"/>
          <p14:tracePt t="30406" x="6572250" y="5734050"/>
          <p14:tracePt t="30406" x="6565900" y="5740400"/>
          <p14:tracePt t="30422" x="6559550" y="5740400"/>
          <p14:tracePt t="30422" x="6553200" y="5746750"/>
          <p14:tracePt t="30439" x="6546850" y="5746750"/>
          <p14:tracePt t="30454" x="6540500" y="5753100"/>
          <p14:tracePt t="30472" x="6546850" y="5753100"/>
          <p14:tracePt t="30524" x="6553200" y="5746750"/>
          <p14:tracePt t="30549" x="6559550" y="5746750"/>
          <p14:tracePt t="30577" x="6559550" y="5753100"/>
          <p14:tracePt t="30601" x="6559550" y="5759450"/>
          <p14:tracePt t="30616" x="6559550" y="5765800"/>
          <p14:tracePt t="30625" x="6559550" y="5772150"/>
          <p14:tracePt t="30638" x="6553200" y="5778500"/>
          <p14:tracePt t="30654" x="6546850" y="5791200"/>
          <p14:tracePt t="30671" x="6540500" y="5791200"/>
          <p14:tracePt t="30688" x="6534150" y="5791200"/>
          <p14:tracePt t="30688" x="6527800" y="5791200"/>
          <p14:tracePt t="30707" x="6521450" y="5791200"/>
          <p14:tracePt t="30707" x="6515100" y="5784850"/>
          <p14:tracePt t="30723" x="6508750" y="5784850"/>
          <p14:tracePt t="30723" x="6502400" y="5784850"/>
          <p14:tracePt t="30741" x="6496050" y="5778500"/>
          <p14:tracePt t="30741" x="6489700" y="5778500"/>
          <p14:tracePt t="30757" x="6483350" y="5765800"/>
          <p14:tracePt t="30773" x="6477000" y="5759450"/>
          <p14:tracePt t="30789" x="6477000" y="5753100"/>
          <p14:tracePt t="30805" x="6470650" y="5746750"/>
          <p14:tracePt t="30822" x="6470650" y="5753100"/>
          <p14:tracePt t="30841" x="6464300" y="5753100"/>
          <p14:tracePt t="30857" x="6457950" y="5759450"/>
          <p14:tracePt t="30872" x="6457950" y="5765800"/>
          <p14:tracePt t="30889" x="6451600" y="5772150"/>
          <p14:tracePt t="30905" x="6451600" y="5778500"/>
          <p14:tracePt t="30922" x="6451600" y="5784850"/>
          <p14:tracePt t="30922" x="6451600" y="5797550"/>
          <p14:tracePt t="30942" x="6457950" y="5797550"/>
          <p14:tracePt t="30955" x="6464300" y="5803900"/>
          <p14:tracePt t="30972" x="6470650" y="5803900"/>
          <p14:tracePt t="30972" x="6483350" y="5810250"/>
          <p14:tracePt t="30991" x="6489700" y="5803900"/>
          <p14:tracePt t="30991" x="6496050" y="5803900"/>
          <p14:tracePt t="31008" x="6502400" y="5803900"/>
          <p14:tracePt t="31008" x="6508750" y="5797550"/>
          <p14:tracePt t="31024" x="6515100" y="5797550"/>
          <p14:tracePt t="31024" x="6521450" y="5791200"/>
          <p14:tracePt t="31041" x="6527800" y="5784850"/>
          <p14:tracePt t="31041" x="6540500" y="5778500"/>
          <p14:tracePt t="31058" x="6546850" y="5772150"/>
          <p14:tracePt t="31073" x="6559550" y="5765800"/>
          <p14:tracePt t="31089" x="6565900" y="5765800"/>
          <p14:tracePt t="31106" x="6572250" y="5765800"/>
          <p14:tracePt t="31149" x="6572250" y="5772150"/>
          <p14:tracePt t="31172" x="6572250" y="5778500"/>
          <p14:tracePt t="31185" x="6572250" y="5791200"/>
          <p14:tracePt t="31201" x="6565900" y="5791200"/>
          <p14:tracePt t="31210" x="6565900" y="5797550"/>
          <p14:tracePt t="31210" x="6559550" y="5810250"/>
          <p14:tracePt t="31226" x="6553200" y="5816600"/>
          <p14:tracePt t="31240" x="6553200" y="5822950"/>
          <p14:tracePt t="31240" x="6546850" y="5829300"/>
          <p14:tracePt t="31258" x="6546850" y="5835650"/>
          <p14:tracePt t="31258" x="6540500" y="5842000"/>
          <p14:tracePt t="31276" x="6534150" y="5848350"/>
          <p14:tracePt t="31297" x="6534150" y="5842000"/>
          <p14:tracePt t="31329" x="6540500" y="5835650"/>
          <p14:tracePt t="31349" x="6546850" y="5829300"/>
          <p14:tracePt t="31365" x="6553200" y="5822950"/>
          <p14:tracePt t="31381" x="6546850" y="5829300"/>
          <p14:tracePt t="31469" x="6540500" y="5835650"/>
          <p14:tracePt t="31485" x="6534150" y="5842000"/>
          <p14:tracePt t="31494" x="6527800" y="5842000"/>
          <p14:tracePt t="31494" x="6521450" y="5848350"/>
          <p14:tracePt t="31510" x="6515100" y="5854700"/>
          <p14:tracePt t="31510" x="6508750" y="5861050"/>
          <p14:tracePt t="31526" x="6502400" y="5861050"/>
          <p14:tracePt t="31526" x="6489700" y="5867400"/>
          <p14:tracePt t="31526" x="6483350" y="5873750"/>
          <p14:tracePt t="31546" x="6470650" y="5873750"/>
          <p14:tracePt t="31558" x="6464300" y="5880100"/>
          <p14:tracePt t="31558" x="6451600" y="5873750"/>
          <p14:tracePt t="31558" x="6438900" y="5873750"/>
          <p14:tracePt t="31578" x="6426200" y="5873750"/>
          <p14:tracePt t="31578" x="6413500" y="5867400"/>
          <p14:tracePt t="31593" x="6400800" y="5861050"/>
          <p14:tracePt t="31593" x="6394450" y="5848350"/>
          <p14:tracePt t="31610" x="6381750" y="5842000"/>
          <p14:tracePt t="31610" x="6369050" y="5829300"/>
          <p14:tracePt t="31626" x="6356350" y="5822950"/>
          <p14:tracePt t="31626" x="6350000" y="5810250"/>
          <p14:tracePt t="31643" x="6337300" y="5797550"/>
          <p14:tracePt t="31643" x="6324600" y="5765800"/>
          <p14:tracePt t="31660" x="6318250" y="5746750"/>
          <p14:tracePt t="31660" x="6311900" y="5727700"/>
          <p14:tracePt t="31677" x="6311900" y="5702300"/>
          <p14:tracePt t="31677" x="6311900" y="5676900"/>
          <p14:tracePt t="31693" x="6311900" y="5645150"/>
          <p14:tracePt t="31693" x="6330950" y="5581650"/>
          <p14:tracePt t="31710" x="6350000" y="5543550"/>
          <p14:tracePt t="31710" x="6362700" y="5511800"/>
          <p14:tracePt t="31727" x="6388100" y="5480050"/>
          <p14:tracePt t="31727" x="6413500" y="5448300"/>
          <p14:tracePt t="31743" x="6438900" y="5416550"/>
          <p14:tracePt t="31743" x="6470650" y="5391150"/>
          <p14:tracePt t="31760" x="6502400" y="5365750"/>
          <p14:tracePt t="31760" x="6578600" y="5334000"/>
          <p14:tracePt t="31777" x="6616700" y="5327650"/>
          <p14:tracePt t="31777" x="6661150" y="5321300"/>
          <p14:tracePt t="31795" x="6705600" y="5314950"/>
          <p14:tracePt t="31795" x="6750050" y="5321300"/>
          <p14:tracePt t="31810" x="6794500" y="5321300"/>
          <p14:tracePt t="31810" x="6838950" y="5334000"/>
          <p14:tracePt t="31810" x="6877050" y="5340350"/>
          <p14:tracePt t="31830" x="6915150" y="5353050"/>
          <p14:tracePt t="31842" x="6953250" y="5372100"/>
          <p14:tracePt t="31842" x="7016750" y="5410200"/>
          <p14:tracePt t="31862" x="7048500" y="5429250"/>
          <p14:tracePt t="31862" x="7073900" y="5454650"/>
          <p14:tracePt t="31878" x="7092950" y="5473700"/>
          <p14:tracePt t="31878" x="7112000" y="5505450"/>
          <p14:tracePt t="31894" x="7124700" y="5524500"/>
          <p14:tracePt t="31894" x="7143750" y="5549900"/>
          <p14:tracePt t="31911" x="7150100" y="5568950"/>
          <p14:tracePt t="31911" x="7156450" y="5588000"/>
          <p14:tracePt t="31911" x="7162800" y="5613400"/>
          <p14:tracePt t="31930" x="7169150" y="5632450"/>
          <p14:tracePt t="31942" x="7169150" y="5657850"/>
          <p14:tracePt t="31942" x="7156450" y="5695950"/>
          <p14:tracePt t="31961" x="7143750" y="5715000"/>
          <p14:tracePt t="31961" x="7131050" y="5734050"/>
          <p14:tracePt t="31978" x="7118350" y="5759450"/>
          <p14:tracePt t="31978" x="7099300" y="5778500"/>
          <p14:tracePt t="31978" x="7080250" y="5797550"/>
          <p14:tracePt t="31997" x="7061200" y="5816600"/>
          <p14:tracePt t="31997" x="7042150" y="5842000"/>
          <p14:tracePt t="32011" x="7023100" y="5861050"/>
          <p14:tracePt t="32011" x="7004050" y="5880100"/>
          <p14:tracePt t="32028" x="6978650" y="5899150"/>
          <p14:tracePt t="32028" x="6953250" y="5911850"/>
          <p14:tracePt t="32045" x="6934200" y="5924550"/>
          <p14:tracePt t="32045" x="6915150" y="5937250"/>
          <p14:tracePt t="32061" x="6889750" y="5949950"/>
          <p14:tracePt t="32061" x="6858000" y="5969000"/>
          <p14:tracePt t="32078" x="6838950" y="5975350"/>
          <p14:tracePt t="32078" x="6826250" y="5981700"/>
          <p14:tracePt t="32095" x="6807200" y="5988050"/>
          <p14:tracePt t="32095" x="6794500" y="5988050"/>
          <p14:tracePt t="32111" x="6781800" y="5994400"/>
          <p14:tracePt t="32111" x="6769100" y="5994400"/>
          <p14:tracePt t="32111" x="6756400" y="5994400"/>
          <p14:tracePt t="32130" x="6750050" y="5988050"/>
          <p14:tracePt t="32143" x="6737350" y="5988050"/>
          <p14:tracePt t="32143" x="6724650" y="5969000"/>
          <p14:tracePt t="32162" x="6718300" y="5962650"/>
          <p14:tracePt t="32162" x="6718300" y="5956300"/>
          <p14:tracePt t="32178" x="6718300" y="5949950"/>
          <p14:tracePt t="32178" x="6718300" y="5943600"/>
          <p14:tracePt t="32178" x="6724650" y="5937250"/>
          <p14:tracePt t="32198" x="6731000" y="5937250"/>
          <p14:tracePt t="32210" x="6737350" y="5930900"/>
          <p14:tracePt t="32227" x="6743700" y="5930900"/>
          <p14:tracePt t="32227" x="6756400" y="5937250"/>
          <p14:tracePt t="32247" x="6762750" y="5943600"/>
          <p14:tracePt t="32260" x="6769100" y="5949950"/>
          <p14:tracePt t="32277" x="6775450" y="5949950"/>
          <p14:tracePt t="32293" x="6781800" y="5949950"/>
          <p14:tracePt t="32293" x="6794500" y="5949950"/>
          <p14:tracePt t="32312" x="6800850" y="5949950"/>
          <p14:tracePt t="32327" x="6807200" y="5943600"/>
          <p14:tracePt t="32344" x="6813550" y="5943600"/>
          <p14:tracePt t="32365" x="6813550" y="5937250"/>
          <p14:tracePt t="32377" x="6819900" y="5930900"/>
          <p14:tracePt t="32394" x="6819900" y="5918200"/>
          <p14:tracePt t="32410" x="6826250" y="5911850"/>
          <p14:tracePt t="32429" x="6826250" y="5899150"/>
          <p14:tracePt t="32429" x="6826250" y="5892800"/>
          <p14:tracePt t="32446" x="6826250" y="5886450"/>
          <p14:tracePt t="32446" x="6826250" y="5880100"/>
          <p14:tracePt t="32464" x="6826250" y="5873750"/>
          <p14:tracePt t="32464" x="6826250" y="5867400"/>
          <p14:tracePt t="32480" x="6826250" y="5861050"/>
          <p14:tracePt t="32480" x="6826250" y="5854700"/>
          <p14:tracePt t="32497" x="6826250" y="5842000"/>
          <p14:tracePt t="32511" x="6826250" y="5835650"/>
          <p14:tracePt t="32511" x="6826250" y="5822950"/>
          <p14:tracePt t="32530" x="6826250" y="5816600"/>
          <p14:tracePt t="32546" x="6819900" y="5810250"/>
          <p14:tracePt t="32561" x="6813550" y="5803900"/>
          <p14:tracePt t="32578" x="6800850" y="5797550"/>
          <p14:tracePt t="32578" x="6794500" y="5791200"/>
          <p14:tracePt t="32598" x="6788150" y="5791200"/>
          <p14:tracePt t="32611" x="6781800" y="5791200"/>
          <p14:tracePt t="32628" x="6775450" y="5797550"/>
          <p14:tracePt t="32645" x="6769100" y="5810250"/>
          <p14:tracePt t="32662" x="6762750" y="5816600"/>
          <p14:tracePt t="32662" x="6750050" y="5829300"/>
          <p14:tracePt t="32680" x="6750050" y="5835650"/>
          <p14:tracePt t="32680" x="6743700" y="5835650"/>
          <p14:tracePt t="32697" x="6737350" y="5835650"/>
          <p14:tracePt t="32712" x="6731000" y="5842000"/>
          <p14:tracePt t="32712" x="6724650" y="5842000"/>
          <p14:tracePt t="32731" x="6718300" y="5848350"/>
          <p14:tracePt t="32745" x="6711950" y="5848350"/>
          <p14:tracePt t="32745" x="6705600" y="5848350"/>
          <p14:tracePt t="32764" x="6699250" y="5848350"/>
          <p14:tracePt t="32764" x="6692900" y="5848350"/>
          <p14:tracePt t="32781" x="6680200" y="5854700"/>
          <p14:tracePt t="32781" x="6667500" y="5854700"/>
          <p14:tracePt t="32798" x="6654800" y="5854700"/>
          <p14:tracePt t="32798" x="6648450" y="5854700"/>
          <p14:tracePt t="32814" x="6635750" y="5848350"/>
          <p14:tracePt t="32814" x="6623050" y="5848350"/>
          <p14:tracePt t="32831" x="6610350" y="5842000"/>
          <p14:tracePt t="32831" x="6597650" y="5835650"/>
          <p14:tracePt t="32847" x="6584950" y="5829300"/>
          <p14:tracePt t="32847" x="6572250" y="5822950"/>
          <p14:tracePt t="32847" x="6559550" y="5816600"/>
          <p14:tracePt t="32866" x="6546850" y="5810250"/>
          <p14:tracePt t="32879" x="6534150" y="5810250"/>
          <p14:tracePt t="32879" x="6502400" y="5797550"/>
          <p14:tracePt t="32898" x="6489700" y="5797550"/>
          <p14:tracePt t="32898" x="6477000" y="5797550"/>
          <p14:tracePt t="32914" x="6457950" y="5797550"/>
          <p14:tracePt t="32914" x="6445250" y="5791200"/>
          <p14:tracePt t="32914" x="6426200" y="5784850"/>
          <p14:tracePt t="32935" x="6407150" y="5784850"/>
          <p14:tracePt t="32946" x="6394450" y="5778500"/>
          <p14:tracePt t="32946" x="6375400" y="5765800"/>
          <p14:tracePt t="32946" x="6356350" y="5753100"/>
          <p14:tracePt t="32966" x="6337300" y="5734050"/>
          <p14:tracePt t="32966" x="6318250" y="5715000"/>
          <p14:tracePt t="32981" x="6299200" y="5689600"/>
          <p14:tracePt t="32981" x="6280150" y="5664200"/>
          <p14:tracePt t="32998" x="6267450" y="5632450"/>
          <p14:tracePt t="32998" x="6248400" y="5600700"/>
          <p14:tracePt t="33015" x="6242050" y="5562600"/>
          <p14:tracePt t="33015" x="6223000" y="5492750"/>
          <p14:tracePt t="33031" x="6223000" y="5454650"/>
          <p14:tracePt t="33031" x="6223000" y="5416550"/>
          <p14:tracePt t="33048" x="6229350" y="5384800"/>
          <p14:tracePt t="33048" x="6242050" y="5346700"/>
          <p14:tracePt t="33065" x="6254750" y="5314950"/>
          <p14:tracePt t="33065" x="6273800" y="5276850"/>
          <p14:tracePt t="33082" x="6292850" y="5251450"/>
          <p14:tracePt t="33082" x="6350000" y="5194300"/>
          <p14:tracePt t="33098" x="6381750" y="5175250"/>
          <p14:tracePt t="33098" x="6419850" y="5156200"/>
          <p14:tracePt t="33115" x="6457950" y="5143500"/>
          <p14:tracePt t="33115" x="6496050" y="5143500"/>
          <p14:tracePt t="33132" x="6534150" y="5137150"/>
          <p14:tracePt t="33132" x="6572250" y="5143500"/>
          <p14:tracePt t="33132" x="6616700" y="5143500"/>
          <p14:tracePt t="33151" x="6654800" y="5156200"/>
          <p14:tracePt t="33163" x="6699250" y="5168900"/>
          <p14:tracePt t="33163" x="6781800" y="5200650"/>
          <p14:tracePt t="33183" x="6826250" y="5219700"/>
          <p14:tracePt t="33183" x="6858000" y="5238750"/>
          <p14:tracePt t="33198" x="6896100" y="5264150"/>
          <p14:tracePt t="33198" x="6927850" y="5295900"/>
          <p14:tracePt t="33215" x="6959600" y="5314950"/>
          <p14:tracePt t="33215" x="6991350" y="5346700"/>
          <p14:tracePt t="33215" x="7010400" y="5372100"/>
          <p14:tracePt t="33235" x="7029450" y="5403850"/>
          <p14:tracePt t="33247" x="7048500" y="5429250"/>
          <p14:tracePt t="33247" x="7073900" y="5480050"/>
          <p14:tracePt t="33266" x="7080250" y="5505450"/>
          <p14:tracePt t="33266" x="7086600" y="5537200"/>
          <p14:tracePt t="33282" x="7092950" y="5556250"/>
          <p14:tracePt t="33282" x="7092950" y="5581650"/>
          <p14:tracePt t="33299" x="7092950" y="5600700"/>
          <p14:tracePt t="33299" x="7086600" y="5626100"/>
          <p14:tracePt t="33299" x="7080250" y="5645150"/>
          <p14:tracePt t="33318" x="7073900" y="5657850"/>
          <p14:tracePt t="33318" x="7067550" y="5676900"/>
          <p14:tracePt t="33333" x="7054850" y="5695950"/>
          <p14:tracePt t="33333" x="7042150" y="5715000"/>
          <p14:tracePt t="33349" x="7029450" y="5727700"/>
          <p14:tracePt t="33349" x="7016750" y="5740400"/>
          <p14:tracePt t="33366" x="7004050" y="5759450"/>
          <p14:tracePt t="33366" x="6991350" y="5772150"/>
          <p14:tracePt t="33383" x="6978650" y="5778500"/>
          <p14:tracePt t="33383" x="6959600" y="5797550"/>
          <p14:tracePt t="33399" x="6946900" y="5803900"/>
          <p14:tracePt t="33399" x="6940550" y="5816600"/>
          <p14:tracePt t="33416" x="6927850" y="5822950"/>
          <p14:tracePt t="33416" x="6921500" y="5829300"/>
          <p14:tracePt t="33433" x="6915150" y="5835650"/>
          <p14:tracePt t="33433" x="6908800" y="5848350"/>
          <p14:tracePt t="33450" x="6896100" y="5854700"/>
          <p14:tracePt t="33466" x="6889750" y="5854700"/>
          <p14:tracePt t="33481" x="6889750" y="5848350"/>
          <p14:tracePt t="33505" x="6883400" y="5854700"/>
          <p14:tracePt t="33565" x="6883400" y="5861050"/>
          <p14:tracePt t="33577" x="6877050" y="5867400"/>
          <p14:tracePt t="33586" x="6870700" y="5873750"/>
          <p14:tracePt t="33602" x="6864350" y="5880100"/>
          <p14:tracePt t="33618" x="6858000" y="5886450"/>
          <p14:tracePt t="33618" x="6858000" y="5892800"/>
          <p14:tracePt t="33633" x="6845300" y="5899150"/>
          <p14:tracePt t="33633" x="6838950" y="5905500"/>
          <p14:tracePt t="33650" x="6832600" y="5911850"/>
          <p14:tracePt t="33650" x="6826250" y="5924550"/>
          <p14:tracePt t="33667" x="6813550" y="5930900"/>
          <p14:tracePt t="33667" x="6800850" y="5937250"/>
          <p14:tracePt t="33667" x="6788150" y="5949950"/>
          <p14:tracePt t="33686" x="6775450" y="5962650"/>
          <p14:tracePt t="33686" x="6756400" y="5969000"/>
          <p14:tracePt t="33700" x="6737350" y="5981700"/>
          <p14:tracePt t="33700" x="6718300" y="5994400"/>
          <p14:tracePt t="33717" x="6699250" y="6000750"/>
          <p14:tracePt t="33717" x="6680200" y="6013450"/>
          <p14:tracePt t="33734" x="6654800" y="6019800"/>
          <p14:tracePt t="33734" x="6597650" y="6032500"/>
          <p14:tracePt t="33750" x="6572250" y="6032500"/>
          <p14:tracePt t="33750" x="6540500" y="6038850"/>
          <p14:tracePt t="33767" x="6508750" y="6032500"/>
          <p14:tracePt t="33767" x="6477000" y="6032500"/>
          <p14:tracePt t="33784" x="6445250" y="6019800"/>
          <p14:tracePt t="33784" x="6419850" y="6007100"/>
          <p14:tracePt t="33801" x="6381750" y="5994400"/>
          <p14:tracePt t="33801" x="6318250" y="5962650"/>
          <p14:tracePt t="33818" x="6286500" y="5937250"/>
          <p14:tracePt t="33818" x="6254750" y="5911850"/>
          <p14:tracePt t="33834" x="6223000" y="5880100"/>
          <p14:tracePt t="33834" x="6191250" y="5848350"/>
          <p14:tracePt t="33851" x="6159500" y="5810250"/>
          <p14:tracePt t="33851" x="6134100" y="5772150"/>
          <p14:tracePt t="33867" x="6115050" y="5727700"/>
          <p14:tracePt t="33867" x="6096000" y="5683250"/>
          <p14:tracePt t="33867" x="6083300" y="5638800"/>
          <p14:tracePt t="33887" x="6076950" y="5588000"/>
          <p14:tracePt t="33899" x="6076950" y="5549900"/>
          <p14:tracePt t="33899" x="6096000" y="5454650"/>
          <p14:tracePt t="33918" x="6115050" y="5416550"/>
          <p14:tracePt t="33918" x="6140450" y="5378450"/>
          <p14:tracePt t="33918" x="6165850" y="5340350"/>
          <p14:tracePt t="33938" x="6203950" y="5308600"/>
          <p14:tracePt t="33949" x="6242050" y="5276850"/>
          <p14:tracePt t="33949" x="6280150" y="5251450"/>
          <p14:tracePt t="33949" x="6330950" y="5226050"/>
          <p14:tracePt t="33970" x="6375400" y="5207000"/>
          <p14:tracePt t="33983" x="6432550" y="5194300"/>
          <p14:tracePt t="33983" x="6553200" y="5194300"/>
          <p14:tracePt t="34002" x="6616700" y="5200650"/>
          <p14:tracePt t="34002" x="6680200" y="5213350"/>
          <p14:tracePt t="34018" x="6750050" y="5232400"/>
          <p14:tracePt t="34018" x="6813550" y="5251450"/>
          <p14:tracePt t="34034" x="6870700" y="5276850"/>
          <p14:tracePt t="34034" x="6978650" y="5340350"/>
          <p14:tracePt t="34051" x="7023100" y="5365750"/>
          <p14:tracePt t="34051" x="7054850" y="5397500"/>
          <p14:tracePt t="34068" x="7080250" y="5429250"/>
          <p14:tracePt t="34068" x="7105650" y="5461000"/>
          <p14:tracePt t="34085" x="7118350" y="5486400"/>
          <p14:tracePt t="34085" x="7124700" y="5505450"/>
          <p14:tracePt t="34102" x="7124700" y="5530850"/>
          <p14:tracePt t="34102" x="7118350" y="5568950"/>
          <p14:tracePt t="34118" x="7105650" y="5581650"/>
          <p14:tracePt t="34118" x="7092950" y="5594350"/>
          <p14:tracePt t="34135" x="7080250" y="5607050"/>
          <p14:tracePt t="34135" x="7061200" y="5619750"/>
          <p14:tracePt t="34152" x="7048500" y="5632450"/>
          <p14:tracePt t="34152" x="7029450" y="5638800"/>
          <p14:tracePt t="34152" x="7010400" y="5645150"/>
          <p14:tracePt t="34171" x="6991350" y="5651500"/>
          <p14:tracePt t="34171" x="6978650" y="5664200"/>
          <p14:tracePt t="34186" x="6959600" y="5676900"/>
          <p14:tracePt t="34186" x="6940550" y="5683250"/>
          <p14:tracePt t="34203" x="6927850" y="5695950"/>
          <p14:tracePt t="34203" x="6908800" y="5715000"/>
          <p14:tracePt t="34219" x="6889750" y="5727700"/>
          <p14:tracePt t="34219" x="6864350" y="5740400"/>
          <p14:tracePt t="34219" x="6838950" y="5759450"/>
          <p14:tracePt t="34238" x="6813550" y="5772150"/>
          <p14:tracePt t="34250" x="6775450" y="5791200"/>
          <p14:tracePt t="34250" x="6692900" y="5822950"/>
          <p14:tracePt t="34271" x="6648450" y="5835650"/>
          <p14:tracePt t="34271" x="6597650" y="5848350"/>
          <p14:tracePt t="34287" x="6540500" y="5854700"/>
          <p14:tracePt t="34287" x="6477000" y="5848350"/>
          <p14:tracePt t="34303" x="6419850" y="5842000"/>
          <p14:tracePt t="34303" x="6356350" y="5822950"/>
          <p14:tracePt t="34319" x="6292850" y="5784850"/>
          <p14:tracePt t="34319" x="6229350" y="5740400"/>
          <p14:tracePt t="34319" x="6159500" y="5676900"/>
          <p14:tracePt t="34338" x="6089650" y="5600700"/>
          <p14:tracePt t="34338" x="6013450" y="5499100"/>
          <p14:tracePt t="34353" x="5937250" y="5391150"/>
          <p14:tracePt t="34353" x="5861050" y="5264150"/>
          <p14:tracePt t="34369" x="5778500" y="5130800"/>
          <p14:tracePt t="34369" x="5702300" y="4978400"/>
          <p14:tracePt t="34386" x="5626100" y="4813300"/>
          <p14:tracePt t="34386" x="5556250" y="4641850"/>
          <p14:tracePt t="34403" x="5499100" y="4457700"/>
          <p14:tracePt t="34403" x="5410200" y="4051300"/>
          <p14:tracePt t="34420" x="5391150" y="3835400"/>
          <p14:tracePt t="34420" x="5378450" y="3625850"/>
          <p14:tracePt t="34437" x="5384800" y="3416300"/>
          <p14:tracePt t="34437" x="5403850" y="3206750"/>
          <p14:tracePt t="34453" x="5448300" y="2997200"/>
          <p14:tracePt t="34453" x="5562600" y="2616200"/>
          <p14:tracePt t="34470" x="5638800" y="2444750"/>
          <p14:tracePt t="34470" x="5721350" y="2286000"/>
          <p14:tracePt t="34486" x="5816600" y="2127250"/>
          <p14:tracePt t="34486" x="5911850" y="1987550"/>
          <p14:tracePt t="34503" x="6013450" y="1854200"/>
          <p14:tracePt t="34503" x="6115050" y="1746250"/>
          <p14:tracePt t="34519" x="6216650" y="1651000"/>
          <p14:tracePt t="34519" x="6318250" y="1574800"/>
          <p14:tracePt t="34519" x="6419850" y="1517650"/>
          <p14:tracePt t="34538" x="6521450" y="1479550"/>
          <p14:tracePt t="34551" x="6623050" y="1447800"/>
          <p14:tracePt t="34551" x="6813550" y="1447800"/>
          <p14:tracePt t="34571" x="6902450" y="1466850"/>
          <p14:tracePt t="34571" x="6985000" y="1492250"/>
          <p14:tracePt t="34587" x="7061200" y="1536700"/>
          <p14:tracePt t="34587" x="7131050" y="1593850"/>
          <p14:tracePt t="34603" x="7194550" y="1663700"/>
          <p14:tracePt t="34603" x="7258050" y="1758950"/>
          <p14:tracePt t="34603" x="7315200" y="1860550"/>
          <p14:tracePt t="34623" x="7366000" y="1987550"/>
          <p14:tracePt t="34635" x="7416800" y="2146300"/>
          <p14:tracePt t="34635" x="7505700" y="2470150"/>
          <p14:tracePt t="34654" x="7537450" y="2647950"/>
          <p14:tracePt t="34654" x="7569200" y="2832100"/>
          <p14:tracePt t="34670" x="7594600" y="3009900"/>
          <p14:tracePt t="34670" x="7620000" y="3187700"/>
          <p14:tracePt t="34687" x="7632700" y="3365500"/>
          <p14:tracePt t="34687" x="7645400" y="3524250"/>
          <p14:tracePt t="34687" x="7651750" y="3695700"/>
          <p14:tracePt t="34706" x="7651750" y="3879850"/>
          <p14:tracePt t="34706" x="7645400" y="4044950"/>
          <p14:tracePt t="34721" x="7632700" y="4216400"/>
          <p14:tracePt t="34721" x="7613650" y="4381500"/>
          <p14:tracePt t="34737" x="7588250" y="4533900"/>
          <p14:tracePt t="34737" x="7550150" y="4686300"/>
          <p14:tracePt t="34754" x="7505700" y="4826000"/>
          <p14:tracePt t="34754" x="7385050" y="5073650"/>
          <p14:tracePt t="34771" x="7308850" y="5187950"/>
          <p14:tracePt t="34771" x="7219950" y="5283200"/>
          <p14:tracePt t="34788" x="7124700" y="5378450"/>
          <p14:tracePt t="34788" x="7023100" y="5461000"/>
          <p14:tracePt t="34804" x="6915150" y="5524500"/>
          <p14:tracePt t="34804" x="6800850" y="5581650"/>
          <p14:tracePt t="34821" x="6686550" y="5619750"/>
          <p14:tracePt t="34821" x="6464300" y="5651500"/>
          <p14:tracePt t="34838" x="6362700" y="5638800"/>
          <p14:tracePt t="34838" x="6261100" y="5613400"/>
          <p14:tracePt t="34855" x="6165850" y="5575300"/>
          <p14:tracePt t="34855" x="6083300" y="5518150"/>
        </p14:tracePtLst>
      </p14:laserTraceLst>
    </p:ext>
  </p:extLs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2" descr="C:\Users\kobayasi\Documents\2011November\昨年の資料（授業など）2011November\農業生産学基礎実験\2011April29動植物のプレパラート撮影\DSC_0148.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21501" r="9936"/>
          <a:stretch/>
        </p:blipFill>
        <p:spPr bwMode="auto">
          <a:xfrm>
            <a:off x="611560" y="1182624"/>
            <a:ext cx="4480561" cy="4340352"/>
          </a:xfrm>
          <a:prstGeom prst="rect">
            <a:avLst/>
          </a:prstGeom>
          <a:noFill/>
          <a:extLst>
            <a:ext uri="{909E8E84-426E-40DD-AFC4-6F175D3DCCD1}">
              <a14:hiddenFill xmlns:a14="http://schemas.microsoft.com/office/drawing/2010/main">
                <a:solidFill>
                  <a:srgbClr val="FFFFFF"/>
                </a:solidFill>
              </a14:hiddenFill>
            </a:ext>
          </a:extLst>
        </p:spPr>
      </p:pic>
      <p:sp>
        <p:nvSpPr>
          <p:cNvPr id="92162" name="Rectangle 2"/>
          <p:cNvSpPr>
            <a:spLocks noGrp="1" noChangeArrowheads="1"/>
          </p:cNvSpPr>
          <p:nvPr>
            <p:ph type="title"/>
          </p:nvPr>
        </p:nvSpPr>
        <p:spPr/>
        <p:txBody>
          <a:bodyPr/>
          <a:lstStyle/>
          <a:p>
            <a:r>
              <a:rPr lang="ja-JP" altLang="en-US" dirty="0" smtClean="0"/>
              <a:t>ソラマメの</a:t>
            </a:r>
            <a:r>
              <a:rPr lang="ja-JP" altLang="en-US" dirty="0"/>
              <a:t>根の</a:t>
            </a:r>
            <a:r>
              <a:rPr lang="ja-JP" altLang="en-US" dirty="0" smtClean="0"/>
              <a:t>断面（分枝根の発生）</a:t>
            </a:r>
            <a:endParaRPr lang="ja-JP" altLang="en-US" dirty="0"/>
          </a:p>
        </p:txBody>
      </p:sp>
      <p:sp>
        <p:nvSpPr>
          <p:cNvPr id="92164" name="Line 4"/>
          <p:cNvSpPr>
            <a:spLocks noChangeShapeType="1"/>
          </p:cNvSpPr>
          <p:nvPr/>
        </p:nvSpPr>
        <p:spPr bwMode="auto">
          <a:xfrm flipH="1">
            <a:off x="3978275" y="3287486"/>
            <a:ext cx="3352800" cy="381000"/>
          </a:xfrm>
          <a:prstGeom prst="line">
            <a:avLst/>
          </a:prstGeom>
          <a:noFill/>
          <a:ln w="38100">
            <a:solidFill>
              <a:srgbClr val="FF6600"/>
            </a:solidFill>
            <a:round/>
            <a:headEnd/>
            <a:tailEnd type="triangle" w="med" len="med"/>
          </a:ln>
          <a:effectLst/>
        </p:spPr>
        <p:txBody>
          <a:bodyPr/>
          <a:lstStyle/>
          <a:p>
            <a:endParaRPr lang="ja-JP" altLang="en-US"/>
          </a:p>
        </p:txBody>
      </p:sp>
      <p:sp>
        <p:nvSpPr>
          <p:cNvPr id="92165" name="Text Box 5"/>
          <p:cNvSpPr txBox="1">
            <a:spLocks noChangeArrowheads="1"/>
          </p:cNvSpPr>
          <p:nvPr/>
        </p:nvSpPr>
        <p:spPr bwMode="auto">
          <a:xfrm>
            <a:off x="7527925" y="3121967"/>
            <a:ext cx="800219" cy="461665"/>
          </a:xfrm>
          <a:prstGeom prst="rect">
            <a:avLst/>
          </a:prstGeom>
          <a:noFill/>
          <a:ln w="9525">
            <a:noFill/>
            <a:miter lim="800000"/>
            <a:headEnd/>
            <a:tailEnd/>
          </a:ln>
          <a:effectLst/>
        </p:spPr>
        <p:txBody>
          <a:bodyPr wrap="none">
            <a:spAutoFit/>
          </a:bodyPr>
          <a:lstStyle/>
          <a:p>
            <a:r>
              <a:rPr lang="ja-JP" altLang="en-US" dirty="0" smtClean="0">
                <a:solidFill>
                  <a:srgbClr val="FF0000"/>
                </a:solidFill>
              </a:rPr>
              <a:t>皮</a:t>
            </a:r>
            <a:r>
              <a:rPr lang="ja-JP" altLang="en-US" dirty="0">
                <a:solidFill>
                  <a:srgbClr val="FF0000"/>
                </a:solidFill>
              </a:rPr>
              <a:t>層</a:t>
            </a:r>
          </a:p>
        </p:txBody>
      </p:sp>
      <p:sp>
        <p:nvSpPr>
          <p:cNvPr id="92166" name="Line 6"/>
          <p:cNvSpPr>
            <a:spLocks noChangeShapeType="1"/>
          </p:cNvSpPr>
          <p:nvPr/>
        </p:nvSpPr>
        <p:spPr bwMode="auto">
          <a:xfrm flipH="1">
            <a:off x="3419872" y="2667000"/>
            <a:ext cx="3514328" cy="609600"/>
          </a:xfrm>
          <a:prstGeom prst="line">
            <a:avLst/>
          </a:prstGeom>
          <a:noFill/>
          <a:ln w="38100">
            <a:solidFill>
              <a:srgbClr val="FF6600"/>
            </a:solidFill>
            <a:round/>
            <a:headEnd/>
            <a:tailEnd type="triangle" w="med" len="med"/>
          </a:ln>
          <a:effectLst/>
        </p:spPr>
        <p:txBody>
          <a:bodyPr/>
          <a:lstStyle/>
          <a:p>
            <a:endParaRPr lang="ja-JP" altLang="en-US"/>
          </a:p>
        </p:txBody>
      </p:sp>
      <p:sp>
        <p:nvSpPr>
          <p:cNvPr id="92167" name="Text Box 7"/>
          <p:cNvSpPr txBox="1">
            <a:spLocks noChangeArrowheads="1"/>
          </p:cNvSpPr>
          <p:nvPr/>
        </p:nvSpPr>
        <p:spPr bwMode="auto">
          <a:xfrm>
            <a:off x="6918325" y="2306638"/>
            <a:ext cx="793750" cy="457200"/>
          </a:xfrm>
          <a:prstGeom prst="rect">
            <a:avLst/>
          </a:prstGeom>
          <a:noFill/>
          <a:ln w="9525">
            <a:noFill/>
            <a:miter lim="800000"/>
            <a:headEnd/>
            <a:tailEnd/>
          </a:ln>
          <a:effectLst/>
        </p:spPr>
        <p:txBody>
          <a:bodyPr wrap="none">
            <a:spAutoFit/>
          </a:bodyPr>
          <a:lstStyle/>
          <a:p>
            <a:r>
              <a:rPr lang="ja-JP" altLang="en-US" dirty="0">
                <a:solidFill>
                  <a:srgbClr val="FF0000"/>
                </a:solidFill>
              </a:rPr>
              <a:t>内皮</a:t>
            </a:r>
          </a:p>
        </p:txBody>
      </p:sp>
      <p:sp>
        <p:nvSpPr>
          <p:cNvPr id="92169" name="Line 9"/>
          <p:cNvSpPr>
            <a:spLocks noChangeShapeType="1"/>
          </p:cNvSpPr>
          <p:nvPr/>
        </p:nvSpPr>
        <p:spPr bwMode="auto">
          <a:xfrm flipH="1">
            <a:off x="4114800" y="4495800"/>
            <a:ext cx="3352800" cy="381000"/>
          </a:xfrm>
          <a:prstGeom prst="line">
            <a:avLst/>
          </a:prstGeom>
          <a:noFill/>
          <a:ln w="38100">
            <a:solidFill>
              <a:srgbClr val="FF6600"/>
            </a:solidFill>
            <a:round/>
            <a:headEnd/>
            <a:tailEnd type="triangle" w="med" len="med"/>
          </a:ln>
          <a:effectLst/>
        </p:spPr>
        <p:txBody>
          <a:bodyPr/>
          <a:lstStyle/>
          <a:p>
            <a:endParaRPr lang="ja-JP" altLang="en-US"/>
          </a:p>
        </p:txBody>
      </p:sp>
      <p:sp>
        <p:nvSpPr>
          <p:cNvPr id="92170" name="Text Box 10"/>
          <p:cNvSpPr txBox="1">
            <a:spLocks noChangeArrowheads="1"/>
          </p:cNvSpPr>
          <p:nvPr/>
        </p:nvSpPr>
        <p:spPr bwMode="auto">
          <a:xfrm>
            <a:off x="7527925" y="4211638"/>
            <a:ext cx="800219" cy="461665"/>
          </a:xfrm>
          <a:prstGeom prst="rect">
            <a:avLst/>
          </a:prstGeom>
          <a:noFill/>
          <a:ln w="9525">
            <a:noFill/>
            <a:miter lim="800000"/>
            <a:headEnd/>
            <a:tailEnd/>
          </a:ln>
          <a:effectLst/>
        </p:spPr>
        <p:txBody>
          <a:bodyPr wrap="none">
            <a:spAutoFit/>
          </a:bodyPr>
          <a:lstStyle/>
          <a:p>
            <a:r>
              <a:rPr lang="ja-JP" altLang="en-US" dirty="0" smtClean="0">
                <a:solidFill>
                  <a:srgbClr val="FF0000"/>
                </a:solidFill>
              </a:rPr>
              <a:t>表皮</a:t>
            </a:r>
            <a:endParaRPr lang="ja-JP" altLang="en-US" dirty="0">
              <a:solidFill>
                <a:srgbClr val="FF0000"/>
              </a:solidFill>
            </a:endParaRPr>
          </a:p>
        </p:txBody>
      </p:sp>
      <p:sp>
        <p:nvSpPr>
          <p:cNvPr id="92171" name="Line 11"/>
          <p:cNvSpPr>
            <a:spLocks noChangeShapeType="1"/>
          </p:cNvSpPr>
          <p:nvPr/>
        </p:nvSpPr>
        <p:spPr bwMode="auto">
          <a:xfrm flipH="1">
            <a:off x="2267744" y="1905000"/>
            <a:ext cx="5199856" cy="401638"/>
          </a:xfrm>
          <a:prstGeom prst="line">
            <a:avLst/>
          </a:prstGeom>
          <a:noFill/>
          <a:ln w="38100">
            <a:solidFill>
              <a:srgbClr val="FF6600"/>
            </a:solidFill>
            <a:round/>
            <a:headEnd/>
            <a:tailEnd type="triangle" w="med" len="med"/>
          </a:ln>
          <a:effectLst/>
        </p:spPr>
        <p:txBody>
          <a:bodyPr/>
          <a:lstStyle/>
          <a:p>
            <a:endParaRPr lang="ja-JP" altLang="en-US"/>
          </a:p>
        </p:txBody>
      </p:sp>
      <p:sp>
        <p:nvSpPr>
          <p:cNvPr id="92172" name="Text Box 12"/>
          <p:cNvSpPr txBox="1">
            <a:spLocks noChangeArrowheads="1"/>
          </p:cNvSpPr>
          <p:nvPr/>
        </p:nvSpPr>
        <p:spPr bwMode="auto">
          <a:xfrm>
            <a:off x="7527925" y="1620838"/>
            <a:ext cx="1107996" cy="461665"/>
          </a:xfrm>
          <a:prstGeom prst="rect">
            <a:avLst/>
          </a:prstGeom>
          <a:noFill/>
          <a:ln w="9525">
            <a:noFill/>
            <a:miter lim="800000"/>
            <a:headEnd/>
            <a:tailEnd/>
          </a:ln>
          <a:effectLst/>
        </p:spPr>
        <p:txBody>
          <a:bodyPr wrap="none">
            <a:spAutoFit/>
          </a:bodyPr>
          <a:lstStyle/>
          <a:p>
            <a:r>
              <a:rPr lang="ja-JP" altLang="en-US" dirty="0" smtClean="0">
                <a:solidFill>
                  <a:srgbClr val="FF0000"/>
                </a:solidFill>
              </a:rPr>
              <a:t>分枝根</a:t>
            </a:r>
            <a:endParaRPr lang="ja-JP" altLang="en-US" dirty="0">
              <a:solidFill>
                <a:srgbClr val="FF0000"/>
              </a:solidFill>
            </a:endParaRPr>
          </a:p>
        </p:txBody>
      </p:sp>
      <p:pic>
        <p:nvPicPr>
          <p:cNvPr id="2" name="オーディオ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521700" y="6235700"/>
            <a:ext cx="406400" cy="4064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54290"/>
    </mc:Choice>
    <mc:Fallback>
      <p:transition spd="slow" advTm="5429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extLst>
    <p:ext uri="{3A86A75C-4F4B-4683-9AE1-C65F6400EC91}">
      <p14:laserTraceLst xmlns:p14="http://schemas.microsoft.com/office/powerpoint/2010/main">
        <p14:tracePtLst>
          <p14:tracePt t="1797" x="4984750" y="2000250"/>
          <p14:tracePt t="2037" x="4978400" y="1993900"/>
          <p14:tracePt t="2045" x="4965700" y="1987550"/>
          <p14:tracePt t="2054" x="4953000" y="1981200"/>
          <p14:tracePt t="2066" x="4933950" y="1974850"/>
          <p14:tracePt t="2066" x="4895850" y="1955800"/>
          <p14:tracePt t="2085" x="4876800" y="1943100"/>
          <p14:tracePt t="2085" x="4851400" y="1924050"/>
          <p14:tracePt t="2102" x="4826000" y="1905000"/>
          <p14:tracePt t="2102" x="4800600" y="1873250"/>
          <p14:tracePt t="2119" x="4775200" y="1847850"/>
          <p14:tracePt t="2119" x="4743450" y="1816100"/>
          <p14:tracePt t="2135" x="4718050" y="1784350"/>
          <p14:tracePt t="2135" x="4667250" y="1708150"/>
          <p14:tracePt t="2151" x="4635500" y="1670050"/>
          <p14:tracePt t="2151" x="4610100" y="1631950"/>
          <p14:tracePt t="2168" x="4591050" y="1593850"/>
          <p14:tracePt t="2168" x="4565650" y="1549400"/>
          <p14:tracePt t="2184" x="4546600" y="1504950"/>
          <p14:tracePt t="2184" x="4521200" y="1403350"/>
          <p14:tracePt t="2201" x="4514850" y="1346200"/>
          <p14:tracePt t="2201" x="4508500" y="1289050"/>
          <p14:tracePt t="2218" x="4514850" y="1238250"/>
          <p14:tracePt t="2218" x="4514850" y="1181100"/>
          <p14:tracePt t="2235" x="4521200" y="1130300"/>
          <p14:tracePt t="2235" x="4533900" y="1079500"/>
          <p14:tracePt t="2252" x="4540250" y="1041400"/>
          <p14:tracePt t="2252" x="4559300" y="965200"/>
          <p14:tracePt t="2270" x="4572000" y="946150"/>
          <p14:tracePt t="2270" x="4578350" y="927100"/>
          <p14:tracePt t="2285" x="4584700" y="908050"/>
          <p14:tracePt t="2285" x="4591050" y="895350"/>
          <p14:tracePt t="2302" x="4591050" y="889000"/>
          <p14:tracePt t="2317" x="4584700" y="895350"/>
          <p14:tracePt t="2337" x="4572000" y="895350"/>
          <p14:tracePt t="2350" x="4565650" y="901700"/>
          <p14:tracePt t="2350" x="4533900" y="914400"/>
          <p14:tracePt t="2369" x="4508500" y="920750"/>
          <p14:tracePt t="2369" x="4483100" y="927100"/>
          <p14:tracePt t="2385" x="4457700" y="933450"/>
          <p14:tracePt t="2385" x="4419600" y="939800"/>
          <p14:tracePt t="2402" x="4387850" y="952500"/>
          <p14:tracePt t="2402" x="4349750" y="958850"/>
          <p14:tracePt t="2402" x="4305300" y="971550"/>
          <p14:tracePt t="2421" x="4267200" y="977900"/>
          <p14:tracePt t="2434" x="4229100" y="990600"/>
          <p14:tracePt t="2434" x="4152900" y="1003300"/>
          <p14:tracePt t="2452" x="4114800" y="1003300"/>
          <p14:tracePt t="2452" x="4076700" y="996950"/>
          <p14:tracePt t="2469" x="4038600" y="990600"/>
          <p14:tracePt t="2469" x="4006850" y="977900"/>
          <p14:tracePt t="2486" x="3975100" y="965200"/>
          <p14:tracePt t="2486" x="3949700" y="952500"/>
          <p14:tracePt t="2486" x="3924300" y="939800"/>
          <p14:tracePt t="2505" x="3898900" y="920750"/>
          <p14:tracePt t="2505" x="3879850" y="908050"/>
          <p14:tracePt t="2519" x="3867150" y="895350"/>
          <p14:tracePt t="2519" x="3854450" y="882650"/>
          <p14:tracePt t="2536" x="3841750" y="863600"/>
          <p14:tracePt t="2536" x="3835400" y="850900"/>
          <p14:tracePt t="2552" x="3835400" y="838200"/>
          <p14:tracePt t="2552" x="3841750" y="800100"/>
          <p14:tracePt t="2569" x="3854450" y="774700"/>
          <p14:tracePt t="2569" x="3867150" y="755650"/>
          <p14:tracePt t="2586" x="3892550" y="736600"/>
          <p14:tracePt t="2586" x="3924300" y="711200"/>
          <p14:tracePt t="2603" x="3956050" y="692150"/>
          <p14:tracePt t="2603" x="4000500" y="673100"/>
          <p14:tracePt t="2603" x="4044950" y="654050"/>
          <p14:tracePt t="2622" x="4102100" y="635000"/>
          <p14:tracePt t="2622" x="4159250" y="615950"/>
          <p14:tracePt t="2637" x="4222750" y="596900"/>
          <p14:tracePt t="2637" x="4292600" y="577850"/>
          <p14:tracePt t="2654" x="4368800" y="558800"/>
          <p14:tracePt t="2654" x="4445000" y="539750"/>
          <p14:tracePt t="2669" x="4521200" y="520700"/>
          <p14:tracePt t="2669" x="4603750" y="508000"/>
          <p14:tracePt t="2669" x="4692650" y="495300"/>
          <p14:tracePt t="2690" x="4775200" y="488950"/>
          <p14:tracePt t="2701" x="4864100" y="488950"/>
          <p14:tracePt t="2701" x="4953000" y="488950"/>
          <p14:tracePt t="2701" x="5035550" y="495300"/>
          <p14:tracePt t="2721" x="5124450" y="495300"/>
          <p14:tracePt t="2721" x="5213350" y="495300"/>
          <p14:tracePt t="2737" x="5308600" y="508000"/>
          <p14:tracePt t="2737" x="5397500" y="508000"/>
          <p14:tracePt t="2753" x="5492750" y="514350"/>
          <p14:tracePt t="2753" x="5594350" y="520700"/>
          <p14:tracePt t="2770" x="5689600" y="520700"/>
          <p14:tracePt t="2770" x="5784850" y="527050"/>
          <p14:tracePt t="2770" x="5880100" y="527050"/>
          <p14:tracePt t="2790" x="5975350" y="533400"/>
          <p14:tracePt t="2801" x="6064250" y="539750"/>
          <p14:tracePt t="2801" x="6229350" y="546100"/>
          <p14:tracePt t="2820" x="6305550" y="558800"/>
          <p14:tracePt t="2820" x="6381750" y="565150"/>
          <p14:tracePt t="2836" x="6451600" y="577850"/>
          <p14:tracePt t="2836" x="6521450" y="584200"/>
          <p14:tracePt t="2854" x="6584950" y="596900"/>
          <p14:tracePt t="2854" x="6711950" y="622300"/>
          <p14:tracePt t="2870" x="6775450" y="628650"/>
          <p14:tracePt t="2870" x="6826250" y="641350"/>
          <p14:tracePt t="2888" x="6877050" y="654050"/>
          <p14:tracePt t="2888" x="6921500" y="673100"/>
          <p14:tracePt t="2903" x="6959600" y="685800"/>
          <p14:tracePt t="2903" x="7023100" y="730250"/>
          <p14:tracePt t="2921" x="7048500" y="749300"/>
          <p14:tracePt t="2921" x="7067550" y="774700"/>
          <p14:tracePt t="2937" x="7080250" y="806450"/>
          <p14:tracePt t="2937" x="7086600" y="831850"/>
          <p14:tracePt t="2954" x="7086600" y="857250"/>
          <p14:tracePt t="2954" x="7080250" y="889000"/>
          <p14:tracePt t="2970" x="7073900" y="914400"/>
          <p14:tracePt t="2970" x="7054850" y="946150"/>
          <p14:tracePt t="2970" x="7042150" y="971550"/>
          <p14:tracePt t="2990" x="7016750" y="996950"/>
          <p14:tracePt t="3002" x="6991350" y="1022350"/>
          <p14:tracePt t="3002" x="6921500" y="1066800"/>
          <p14:tracePt t="3021" x="6877050" y="1085850"/>
          <p14:tracePt t="3021" x="6832600" y="1098550"/>
          <p14:tracePt t="3021" x="6781800" y="1111250"/>
          <p14:tracePt t="3041" x="6731000" y="1117600"/>
          <p14:tracePt t="3052" x="6667500" y="1123950"/>
          <p14:tracePt t="3052" x="6604000" y="1130300"/>
          <p14:tracePt t="3052" x="6540500" y="1130300"/>
          <p14:tracePt t="3073" x="6470650" y="1123950"/>
          <p14:tracePt t="3086" x="6394450" y="1123950"/>
          <p14:tracePt t="3086" x="6235700" y="1104900"/>
          <p14:tracePt t="3105" x="6146800" y="1098550"/>
          <p14:tracePt t="3105" x="6057900" y="1085850"/>
          <p14:tracePt t="3121" x="5962650" y="1073150"/>
          <p14:tracePt t="3121" x="5867400" y="1060450"/>
          <p14:tracePt t="3121" x="5772150" y="1047750"/>
          <p14:tracePt t="3141" x="5670550" y="1035050"/>
          <p14:tracePt t="3153" x="5575300" y="1022350"/>
          <p14:tracePt t="3153" x="5378450" y="996950"/>
          <p14:tracePt t="3171" x="5283200" y="984250"/>
          <p14:tracePt t="3171" x="5194300" y="971550"/>
          <p14:tracePt t="3189" x="5099050" y="958850"/>
          <p14:tracePt t="3189" x="5010150" y="952500"/>
          <p14:tracePt t="3205" x="4927600" y="939800"/>
          <p14:tracePt t="3205" x="4768850" y="914400"/>
          <p14:tracePt t="3222" x="4692650" y="901700"/>
          <p14:tracePt t="3222" x="4622800" y="895350"/>
          <p14:tracePt t="3239" x="4559300" y="882650"/>
          <p14:tracePt t="3239" x="4502150" y="869950"/>
          <p14:tracePt t="3255" x="4451350" y="857250"/>
          <p14:tracePt t="3255" x="4400550" y="850900"/>
          <p14:tracePt t="3272" x="4362450" y="844550"/>
          <p14:tracePt t="3272" x="4292600" y="838200"/>
          <p14:tracePt t="3289" x="4267200" y="831850"/>
          <p14:tracePt t="3289" x="4248150" y="831850"/>
          <p14:tracePt t="3305" x="4235450" y="831850"/>
          <p14:tracePt t="3305" x="4229100" y="831850"/>
          <p14:tracePt t="3322" x="4222750" y="838200"/>
          <p14:tracePt t="3337" x="4229100" y="844550"/>
          <p14:tracePt t="3353" x="4235450" y="850900"/>
          <p14:tracePt t="3353" x="4254500" y="863600"/>
          <p14:tracePt t="3373" x="4267200" y="869950"/>
          <p14:tracePt t="3373" x="4279900" y="882650"/>
          <p14:tracePt t="3390" x="4292600" y="889000"/>
          <p14:tracePt t="3390" x="4305300" y="895350"/>
          <p14:tracePt t="3405" x="4318000" y="908050"/>
          <p14:tracePt t="3405" x="4330700" y="914400"/>
          <p14:tracePt t="3422" x="4337050" y="927100"/>
          <p14:tracePt t="3422" x="4362450" y="946150"/>
          <p14:tracePt t="3442" x="4368800" y="958850"/>
          <p14:tracePt t="3454" x="4375150" y="965200"/>
          <p14:tracePt t="3454" x="4394200" y="984250"/>
          <p14:tracePt t="3472" x="4400550" y="990600"/>
          <p14:tracePt t="3472" x="4406900" y="996950"/>
          <p14:tracePt t="3490" x="4419600" y="1003300"/>
          <p14:tracePt t="3490" x="4432300" y="1009650"/>
          <p14:tracePt t="3506" x="4445000" y="1016000"/>
          <p14:tracePt t="3506" x="4483100" y="1035050"/>
          <p14:tracePt t="3523" x="4502150" y="1041400"/>
          <p14:tracePt t="3523" x="4527550" y="1054100"/>
          <p14:tracePt t="3540" x="4559300" y="1066800"/>
          <p14:tracePt t="3540" x="4584700" y="1079500"/>
          <p14:tracePt t="3556" x="4622800" y="1092200"/>
          <p14:tracePt t="3556" x="4660900" y="1098550"/>
          <p14:tracePt t="3572" x="4705350" y="1111250"/>
          <p14:tracePt t="3572" x="4794250" y="1123950"/>
          <p14:tracePt t="3590" x="4845050" y="1123950"/>
          <p14:tracePt t="3590" x="4895850" y="1123950"/>
          <p14:tracePt t="3606" x="4946650" y="1123950"/>
          <p14:tracePt t="3606" x="4997450" y="1123950"/>
          <p14:tracePt t="3623" x="5041900" y="1123950"/>
          <p14:tracePt t="3623" x="5130800" y="1123950"/>
          <p14:tracePt t="3642" x="5168900" y="1123950"/>
          <p14:tracePt t="3654" x="5207000" y="1123950"/>
          <p14:tracePt t="3654" x="5276850" y="1130300"/>
          <p14:tracePt t="3673" x="5302250" y="1136650"/>
          <p14:tracePt t="3673" x="5334000" y="1149350"/>
          <p14:tracePt t="3690" x="5353050" y="1155700"/>
          <p14:tracePt t="3690" x="5378450" y="1162050"/>
          <p14:tracePt t="3690" x="5397500" y="1168400"/>
          <p14:tracePt t="3709" x="5410200" y="1174750"/>
          <p14:tracePt t="3721" x="5422900" y="1174750"/>
          <p14:tracePt t="3721" x="5435600" y="1181100"/>
          <p14:tracePt t="3741" x="5454650" y="1181100"/>
          <p14:tracePt t="3741" x="5461000" y="1181100"/>
          <p14:tracePt t="3757" x="5467350" y="1181100"/>
          <p14:tracePt t="3777" x="5473700" y="1181100"/>
          <p14:tracePt t="3801" x="5480050" y="1174750"/>
          <p14:tracePt t="3820" x="5480050" y="1168400"/>
          <p14:tracePt t="3845" x="5473700" y="1162050"/>
          <p14:tracePt t="3860" x="5467350" y="1162050"/>
          <p14:tracePt t="3869" x="5461000" y="1155700"/>
          <p14:tracePt t="3877" x="5454650" y="1155700"/>
          <p14:tracePt t="3877" x="5441950" y="1155700"/>
          <p14:tracePt t="3891" x="5429250" y="1155700"/>
          <p14:tracePt t="3891" x="5416550" y="1155700"/>
          <p14:tracePt t="3907" x="5403850" y="1155700"/>
          <p14:tracePt t="3907" x="5391150" y="1155700"/>
          <p14:tracePt t="3923" x="5378450" y="1155700"/>
          <p14:tracePt t="3923" x="5359400" y="1155700"/>
          <p14:tracePt t="3941" x="5353050" y="1149350"/>
          <p14:tracePt t="3941" x="5346700" y="1149350"/>
          <p14:tracePt t="3957" x="5340350" y="1143000"/>
          <p14:tracePt t="3972" x="5340350" y="1136650"/>
          <p14:tracePt t="3989" x="5346700" y="1130300"/>
          <p14:tracePt t="4006" x="5353050" y="1117600"/>
          <p14:tracePt t="4006" x="5372100" y="1111250"/>
          <p14:tracePt t="4025" x="5378450" y="1111250"/>
          <p14:tracePt t="4025" x="5384800" y="1111250"/>
          <p14:tracePt t="4041" x="5397500" y="1104900"/>
          <p14:tracePt t="4041" x="5403850" y="1104900"/>
          <p14:tracePt t="4058" x="5416550" y="1104900"/>
          <p14:tracePt t="4058" x="5429250" y="1104900"/>
          <p14:tracePt t="4058" x="5435600" y="1098550"/>
          <p14:tracePt t="4077" x="5441950" y="1098550"/>
          <p14:tracePt t="4089" x="5448300" y="1098550"/>
          <p14:tracePt t="4106" x="5454650" y="1098550"/>
          <p14:tracePt t="4106" x="5448300" y="1092200"/>
          <p14:tracePt t="4125" x="5435600" y="1092200"/>
          <p14:tracePt t="4125" x="5422900" y="1085850"/>
          <p14:tracePt t="4141" x="5403850" y="1079500"/>
          <p14:tracePt t="4141" x="5378450" y="1073150"/>
          <p14:tracePt t="4158" x="5359400" y="1066800"/>
          <p14:tracePt t="4158" x="5327650" y="1054100"/>
          <p14:tracePt t="4174" x="5302250" y="1035050"/>
          <p14:tracePt t="4174" x="5245100" y="996950"/>
          <p14:tracePt t="4191" x="5219700" y="971550"/>
          <p14:tracePt t="4191" x="5194300" y="939800"/>
          <p14:tracePt t="4208" x="5168900" y="908050"/>
          <p14:tracePt t="4208" x="5149850" y="876300"/>
          <p14:tracePt t="4225" x="5130800" y="838200"/>
          <p14:tracePt t="4225" x="5105400" y="762000"/>
          <p14:tracePt t="4241" x="5099050" y="723900"/>
          <p14:tracePt t="4241" x="5099050" y="685800"/>
          <p14:tracePt t="4258" x="5105400" y="641350"/>
          <p14:tracePt t="4258" x="5118100" y="603250"/>
          <p14:tracePt t="4278" x="5130800" y="565150"/>
          <p14:tracePt t="4278" x="5156200" y="527050"/>
          <p14:tracePt t="4292" x="5187950" y="488950"/>
          <p14:tracePt t="4292" x="5257800" y="419100"/>
          <p14:tracePt t="4310" x="5295900" y="387350"/>
          <p14:tracePt t="4310" x="5346700" y="361950"/>
          <p14:tracePt t="4325" x="5397500" y="336550"/>
          <p14:tracePt t="4325" x="5454650" y="317500"/>
          <p14:tracePt t="4342" x="5511800" y="298450"/>
          <p14:tracePt t="4342" x="5581650" y="279400"/>
          <p14:tracePt t="4342" x="5645150" y="266700"/>
          <p14:tracePt t="4361" x="5765800" y="228600"/>
          <p14:tracePt t="4374" x="5835650" y="215900"/>
          <p14:tracePt t="4374" x="5981700" y="209550"/>
          <p14:tracePt t="4394" x="6051550" y="209550"/>
          <p14:tracePt t="4394" x="6115050" y="215900"/>
          <p14:tracePt t="4409" x="6172200" y="228600"/>
          <p14:tracePt t="4409" x="6235700" y="247650"/>
          <p14:tracePt t="4426" x="6286500" y="260350"/>
          <p14:tracePt t="4426" x="6337300" y="279400"/>
          <p14:tracePt t="4443" x="6388100" y="304800"/>
          <p14:tracePt t="4443" x="6432550" y="330200"/>
          <p14:tracePt t="4443" x="6470650" y="361950"/>
          <p14:tracePt t="4462" x="6527800" y="374650"/>
          <p14:tracePt t="4474" x="6572250" y="400050"/>
          <p14:tracePt t="4474" x="6654800" y="469900"/>
          <p14:tracePt t="4492" x="6686550" y="501650"/>
          <p14:tracePt t="4492" x="6711950" y="539750"/>
          <p14:tracePt t="4510" x="6737350" y="577850"/>
          <p14:tracePt t="4510" x="6756400" y="615950"/>
          <p14:tracePt t="4526" x="6775450" y="654050"/>
          <p14:tracePt t="4526" x="6788150" y="730250"/>
          <p14:tracePt t="4543" x="6794500" y="768350"/>
          <p14:tracePt t="4543" x="6788150" y="806450"/>
          <p14:tracePt t="4559" x="6775450" y="844550"/>
          <p14:tracePt t="4559" x="6762750" y="889000"/>
          <p14:tracePt t="4576" x="6743700" y="927100"/>
          <p14:tracePt t="4576" x="6718300" y="965200"/>
          <p14:tracePt t="4593" x="6692900" y="996950"/>
          <p14:tracePt t="4593" x="6623050" y="1060450"/>
          <p14:tracePt t="4611" x="6584950" y="1085850"/>
          <p14:tracePt t="4611" x="6540500" y="1111250"/>
          <p14:tracePt t="4627" x="6496050" y="1130300"/>
          <p14:tracePt t="4627" x="6451600" y="1143000"/>
          <p14:tracePt t="4644" x="6400800" y="1155700"/>
          <p14:tracePt t="4644" x="6350000" y="1168400"/>
          <p14:tracePt t="4644" x="6292850" y="1174750"/>
          <p14:tracePt t="4663" x="6242050" y="1181100"/>
          <p14:tracePt t="4663" x="6191250" y="1181100"/>
          <p14:tracePt t="4679" x="6134100" y="1187450"/>
          <p14:tracePt t="4679" x="6083300" y="1187450"/>
          <p14:tracePt t="4695" x="6032500" y="1187450"/>
          <p14:tracePt t="4695" x="5981700" y="1187450"/>
          <p14:tracePt t="4711" x="5930900" y="1187450"/>
          <p14:tracePt t="4711" x="5886450" y="1187450"/>
          <p14:tracePt t="4711" x="5842000" y="1181100"/>
          <p14:tracePt t="4730" x="5797550" y="1181100"/>
          <p14:tracePt t="4743" x="5759450" y="1174750"/>
          <p14:tracePt t="4743" x="5721350" y="1174750"/>
          <p14:tracePt t="4743" x="5689600" y="1168400"/>
          <p14:tracePt t="4764" x="5664200" y="1162050"/>
          <p14:tracePt t="4764" x="5638800" y="1162050"/>
          <p14:tracePt t="4778" x="5613400" y="1155700"/>
          <p14:tracePt t="4778" x="5594350" y="1155700"/>
          <p14:tracePt t="4795" x="5581650" y="1149350"/>
          <p14:tracePt t="4795" x="5575300" y="1149350"/>
          <p14:tracePt t="4811" x="5562600" y="1149350"/>
          <p14:tracePt t="4811" x="5556250" y="1149350"/>
          <p14:tracePt t="4829" x="5549900" y="1155700"/>
          <p14:tracePt t="4909" x="5537200" y="1162050"/>
          <p14:tracePt t="4925" x="5537200" y="1168400"/>
          <p14:tracePt t="4934" x="5530850" y="1174750"/>
          <p14:tracePt t="4943" x="5524500" y="1174750"/>
          <p14:tracePt t="4943" x="5511800" y="1181100"/>
          <p14:tracePt t="4963" x="5505450" y="1181100"/>
          <p14:tracePt t="4963" x="5492750" y="1187450"/>
          <p14:tracePt t="4979" x="5486400" y="1187450"/>
          <p14:tracePt t="4979" x="5473700" y="1187450"/>
          <p14:tracePt t="4996" x="5467350" y="1193800"/>
          <p14:tracePt t="4996" x="5454650" y="1200150"/>
          <p14:tracePt t="5012" x="5441950" y="1200150"/>
          <p14:tracePt t="5012" x="5429250" y="1206500"/>
          <p14:tracePt t="5012" x="5416550" y="1206500"/>
          <p14:tracePt t="5030" x="5403850" y="1206500"/>
          <p14:tracePt t="5030" x="5391150" y="1206500"/>
          <p14:tracePt t="5047" x="5372100" y="1206500"/>
          <p14:tracePt t="5047" x="5359400" y="1206500"/>
          <p14:tracePt t="5062" x="5346700" y="1200150"/>
          <p14:tracePt t="5062" x="5327650" y="1193800"/>
          <p14:tracePt t="5078" x="5314950" y="1181100"/>
          <p14:tracePt t="5078" x="5295900" y="1168400"/>
          <p14:tracePt t="5078" x="5276850" y="1149350"/>
          <p14:tracePt t="5099" x="5251450" y="1130300"/>
          <p14:tracePt t="5110" x="5232400" y="1104900"/>
          <p14:tracePt t="5110" x="5207000" y="1079500"/>
          <p14:tracePt t="5110" x="5181600" y="1047750"/>
          <p14:tracePt t="5131" x="5156200" y="1016000"/>
          <p14:tracePt t="5131" x="5137150" y="984250"/>
          <p14:tracePt t="5145" x="5118100" y="946150"/>
          <p14:tracePt t="5145" x="5105400" y="914400"/>
          <p14:tracePt t="5163" x="5092700" y="876300"/>
          <p14:tracePt t="5163" x="5092700" y="844550"/>
          <p14:tracePt t="5179" x="5092700" y="806450"/>
          <p14:tracePt t="5179" x="5105400" y="774700"/>
          <p14:tracePt t="5179" x="5118100" y="742950"/>
          <p14:tracePt t="5199" x="5143500" y="711200"/>
          <p14:tracePt t="5199" x="5168900" y="673100"/>
          <p14:tracePt t="5213" x="5207000" y="641350"/>
          <p14:tracePt t="5213" x="5251450" y="603250"/>
          <p14:tracePt t="5230" x="5302250" y="571500"/>
          <p14:tracePt t="5230" x="5359400" y="533400"/>
          <p14:tracePt t="5246" x="5416550" y="501650"/>
          <p14:tracePt t="5246" x="5549900" y="438150"/>
          <p14:tracePt t="5263" x="5619750" y="406400"/>
          <p14:tracePt t="5263" x="5689600" y="381000"/>
          <p14:tracePt t="5281" x="5765800" y="361950"/>
          <p14:tracePt t="5281" x="5835650" y="349250"/>
          <p14:tracePt t="5297" x="5911850" y="336550"/>
          <p14:tracePt t="5297" x="5981700" y="330200"/>
          <p14:tracePt t="5313" x="6045200" y="330200"/>
          <p14:tracePt t="5313" x="6178550" y="349250"/>
          <p14:tracePt t="5330" x="6235700" y="361950"/>
          <p14:tracePt t="5330" x="6292850" y="387350"/>
          <p14:tracePt t="5347" x="6343650" y="419100"/>
          <p14:tracePt t="5347" x="6388100" y="457200"/>
          <p14:tracePt t="5363" x="6426200" y="495300"/>
          <p14:tracePt t="5363" x="6451600" y="539750"/>
          <p14:tracePt t="5363" x="6477000" y="590550"/>
          <p14:tracePt t="5383" x="6496050" y="641350"/>
          <p14:tracePt t="5395" x="6508750" y="692150"/>
          <p14:tracePt t="5395" x="6515100" y="800100"/>
          <p14:tracePt t="5415" x="6502400" y="857250"/>
          <p14:tracePt t="5415" x="6489700" y="914400"/>
          <p14:tracePt t="5431" x="6477000" y="971550"/>
          <p14:tracePt t="5431" x="6451600" y="1022350"/>
          <p14:tracePt t="5447" x="6426200" y="1073150"/>
          <p14:tracePt t="5447" x="6394450" y="1123950"/>
          <p14:tracePt t="5463" x="6356350" y="1168400"/>
          <p14:tracePt t="5463" x="6318250" y="1206500"/>
          <p14:tracePt t="5463" x="6280150" y="1238250"/>
          <p14:tracePt t="5482" x="6235700" y="1263650"/>
          <p14:tracePt t="5495" x="6191250" y="1289050"/>
          <p14:tracePt t="5495" x="6102350" y="1320800"/>
          <p14:tracePt t="5514" x="6051550" y="1327150"/>
          <p14:tracePt t="5514" x="6007100" y="1339850"/>
          <p14:tracePt t="5531" x="5962650" y="1339850"/>
          <p14:tracePt t="5531" x="5918200" y="1346200"/>
          <p14:tracePt t="5548" x="5873750" y="1346200"/>
          <p14:tracePt t="5548" x="5784850" y="1352550"/>
          <p14:tracePt t="5564" x="5746750" y="1352550"/>
          <p14:tracePt t="5564" x="5715000" y="1352550"/>
          <p14:tracePt t="5581" x="5683250" y="1352550"/>
          <p14:tracePt t="5581" x="5651500" y="1346200"/>
          <p14:tracePt t="5597" x="5626100" y="1346200"/>
          <p14:tracePt t="5597" x="5600700" y="1346200"/>
          <p14:tracePt t="5614" x="5581650" y="1339850"/>
          <p14:tracePt t="5614" x="5556250" y="1333500"/>
          <p14:tracePt t="5631" x="5549900" y="1327150"/>
          <p14:tracePt t="5631" x="5543550" y="1320800"/>
          <p14:tracePt t="5648" x="5537200" y="1314450"/>
          <p14:tracePt t="5648" x="5537200" y="1308100"/>
          <p14:tracePt t="5664" x="5537200" y="1301750"/>
          <p14:tracePt t="5679" x="5530850" y="1295400"/>
          <p14:tracePt t="5679" x="5524500" y="1301750"/>
          <p14:tracePt t="5698" x="5518150" y="1301750"/>
          <p14:tracePt t="5698" x="5511800" y="1308100"/>
          <p14:tracePt t="5715" x="5499100" y="1314450"/>
          <p14:tracePt t="5715" x="5486400" y="1327150"/>
          <p14:tracePt t="5731" x="5467350" y="1339850"/>
          <p14:tracePt t="5731" x="5448300" y="1352550"/>
          <p14:tracePt t="5748" x="5422900" y="1371600"/>
          <p14:tracePt t="5748" x="5397500" y="1397000"/>
          <p14:tracePt t="5748" x="5365750" y="1422400"/>
          <p14:tracePt t="5767" x="5327650" y="1454150"/>
          <p14:tracePt t="5779" x="5283200" y="1485900"/>
          <p14:tracePt t="5779" x="5181600" y="1574800"/>
          <p14:tracePt t="5799" x="5118100" y="1625600"/>
          <p14:tracePt t="5799" x="5054600" y="1682750"/>
          <p14:tracePt t="5815" x="4978400" y="1739900"/>
          <p14:tracePt t="5815" x="4895850" y="1803400"/>
          <p14:tracePt t="5832" x="4813300" y="1879600"/>
          <p14:tracePt t="5832" x="4724400" y="1955800"/>
          <p14:tracePt t="5832" x="4635500" y="2032000"/>
          <p14:tracePt t="5850" x="4546600" y="2114550"/>
          <p14:tracePt t="5850" x="4464050" y="2190750"/>
          <p14:tracePt t="5865" x="4375150" y="2273300"/>
          <p14:tracePt t="5865" x="4286250" y="2355850"/>
          <p14:tracePt t="5882" x="4203700" y="2438400"/>
          <p14:tracePt t="5882" x="4121150" y="2514600"/>
          <p14:tracePt t="5898" x="4038600" y="2578100"/>
          <p14:tracePt t="5898" x="3962400" y="2641600"/>
          <p14:tracePt t="5915" x="3879850" y="2705100"/>
          <p14:tracePt t="5915" x="3727450" y="2806700"/>
          <p14:tracePt t="5932" x="3651250" y="2844800"/>
          <p14:tracePt t="5932" x="3575050" y="2882900"/>
          <p14:tracePt t="5949" x="3505200" y="2908300"/>
          <p14:tracePt t="5949" x="3435350" y="2927350"/>
          <p14:tracePt t="5965" x="3371850" y="2946400"/>
          <p14:tracePt t="5965" x="3251200" y="2971800"/>
          <p14:tracePt t="5983" x="3200400" y="2978150"/>
          <p14:tracePt t="5983" x="3149600" y="2984500"/>
          <p14:tracePt t="5999" x="3098800" y="2990850"/>
          <p14:tracePt t="5999" x="3054350" y="2990850"/>
          <p14:tracePt t="6016" x="3009900" y="2990850"/>
          <p14:tracePt t="6016" x="2971800" y="2990850"/>
          <p14:tracePt t="6032" x="2927350" y="2990850"/>
          <p14:tracePt t="6032" x="2889250" y="2984500"/>
          <p14:tracePt t="6032" x="2851150" y="2978150"/>
          <p14:tracePt t="6051" x="2819400" y="2965450"/>
          <p14:tracePt t="6051" x="2781300" y="2952750"/>
          <p14:tracePt t="6066" x="2749550" y="2940050"/>
          <p14:tracePt t="6066" x="2717800" y="2921000"/>
          <p14:tracePt t="6084" x="2686050" y="2901950"/>
          <p14:tracePt t="6084" x="2654300" y="2876550"/>
          <p14:tracePt t="6099" x="2628900" y="2851150"/>
          <p14:tracePt t="6099" x="2603500" y="2832100"/>
          <p14:tracePt t="6116" x="2584450" y="2806700"/>
          <p14:tracePt t="6116" x="2559050" y="2781300"/>
          <p14:tracePt t="6116" x="2540000" y="2762250"/>
          <p14:tracePt t="6135" x="2520950" y="2749550"/>
          <p14:tracePt t="6147" x="2501900" y="2736850"/>
          <p14:tracePt t="6147" x="2476500" y="2730500"/>
          <p14:tracePt t="6166" x="2457450" y="2730500"/>
          <p14:tracePt t="6166" x="2444750" y="2736850"/>
          <p14:tracePt t="6183" x="2432050" y="2749550"/>
          <p14:tracePt t="6183" x="2425700" y="2755900"/>
          <p14:tracePt t="6199" x="2413000" y="2768600"/>
          <p14:tracePt t="6199" x="2406650" y="2781300"/>
          <p14:tracePt t="6199" x="2393950" y="2800350"/>
          <p14:tracePt t="6219" x="2387600" y="2819400"/>
          <p14:tracePt t="6219" x="2381250" y="2838450"/>
          <p14:tracePt t="6233" x="2374900" y="2857500"/>
          <p14:tracePt t="6233" x="2368550" y="2876550"/>
          <p14:tracePt t="6249" x="2362200" y="2901950"/>
          <p14:tracePt t="6249" x="2362200" y="2921000"/>
          <p14:tracePt t="6266" x="2355850" y="2940050"/>
          <p14:tracePt t="6266" x="2343150" y="2965450"/>
          <p14:tracePt t="6285" x="2336800" y="2978150"/>
          <p14:tracePt t="6285" x="2324100" y="2984500"/>
          <p14:tracePt t="6300" x="2311400" y="2984500"/>
          <p14:tracePt t="6300" x="2298700" y="2978150"/>
          <p14:tracePt t="6317" x="2286000" y="2971800"/>
          <p14:tracePt t="6317" x="2273300" y="2965450"/>
          <p14:tracePt t="6333" x="2254250" y="2952750"/>
          <p14:tracePt t="6333" x="2209800" y="2914650"/>
          <p14:tracePt t="6351" x="2178050" y="2889250"/>
          <p14:tracePt t="6351" x="2146300" y="2863850"/>
          <p14:tracePt t="6367" x="2114550" y="2825750"/>
          <p14:tracePt t="6367" x="2076450" y="2781300"/>
          <p14:tracePt t="6384" x="2038350" y="2730500"/>
          <p14:tracePt t="6384" x="2000250" y="2673350"/>
          <p14:tracePt t="6400" x="1962150" y="2603500"/>
          <p14:tracePt t="6400" x="1924050" y="2533650"/>
          <p14:tracePt t="6400" x="1885950" y="2463800"/>
          <p14:tracePt t="6420" x="1841500" y="2387600"/>
          <p14:tracePt t="6432" x="1797050" y="2311400"/>
          <p14:tracePt t="6432" x="1695450" y="2171700"/>
          <p14:tracePt t="6450" x="1638300" y="2108200"/>
          <p14:tracePt t="6450" x="1581150" y="2044700"/>
          <p14:tracePt t="6467" x="1517650" y="1987550"/>
          <p14:tracePt t="6467" x="1454150" y="1930400"/>
          <p14:tracePt t="6484" x="1390650" y="1879600"/>
          <p14:tracePt t="6484" x="1327150" y="1828800"/>
          <p14:tracePt t="6484" x="1270000" y="1784350"/>
          <p14:tracePt t="6503" x="1219200" y="1746250"/>
          <p14:tracePt t="6516" x="1174750" y="1708150"/>
          <p14:tracePt t="6532" x="1390650" y="2095500"/>
          <p14:tracePt t="6650" x="1403350" y="2101850"/>
          <p14:tracePt t="6655" x="1416050" y="2108200"/>
          <p14:tracePt t="6666" x="1435100" y="2120900"/>
          <p14:tracePt t="6666" x="1473200" y="2139950"/>
          <p14:tracePt t="6666" x="1511300" y="2165350"/>
          <p14:tracePt t="6686" x="1555750" y="2197100"/>
          <p14:tracePt t="6699" x="1612900" y="2235200"/>
          <p14:tracePt t="6699" x="1733550" y="2324100"/>
          <p14:tracePt t="6718" x="1797050" y="2374900"/>
          <p14:tracePt t="6718" x="1854200" y="2425700"/>
          <p14:tracePt t="6735" x="1905000" y="2482850"/>
          <p14:tracePt t="6735" x="1962150" y="2540000"/>
          <p14:tracePt t="6751" x="2012950" y="2597150"/>
          <p14:tracePt t="6751" x="2057400" y="2654300"/>
          <p14:tracePt t="6768" x="2101850" y="2711450"/>
          <p14:tracePt t="6768" x="2178050" y="2832100"/>
          <p14:tracePt t="6785" x="2209800" y="2895600"/>
          <p14:tracePt t="6785" x="2241550" y="2946400"/>
          <p14:tracePt t="6802" x="2273300" y="3003550"/>
          <p14:tracePt t="6802" x="2298700" y="3054350"/>
          <p14:tracePt t="6818" x="2324100" y="3105150"/>
          <p14:tracePt t="6818" x="2368550" y="3200400"/>
          <p14:tracePt t="6835" x="2393950" y="3244850"/>
          <p14:tracePt t="6835" x="2406650" y="3289300"/>
          <p14:tracePt t="6852" x="2425700" y="3327400"/>
          <p14:tracePt t="6852" x="2438400" y="3365500"/>
          <p14:tracePt t="6868" x="2451100" y="3403600"/>
          <p14:tracePt t="6868" x="2457450" y="3435350"/>
          <p14:tracePt t="6885" x="2463800" y="3467100"/>
          <p14:tracePt t="6885" x="2470150" y="3498850"/>
          <p14:tracePt t="6903" x="2476500" y="3562350"/>
          <p14:tracePt t="6903" x="2476500" y="3594100"/>
          <p14:tracePt t="6919" x="2482850" y="3625850"/>
          <p14:tracePt t="6919" x="2489200" y="3651250"/>
          <p14:tracePt t="6936" x="2489200" y="3683000"/>
          <p14:tracePt t="6936" x="2495550" y="3708400"/>
          <p14:tracePt t="6952" x="2501900" y="3733800"/>
          <p14:tracePt t="6952" x="2508250" y="3759200"/>
          <p14:tracePt t="6952" x="2520950" y="3778250"/>
          <p14:tracePt t="6972" x="2533650" y="3797300"/>
          <p14:tracePt t="6984" x="2540000" y="3810000"/>
          <p14:tracePt t="6984" x="2565400" y="3829050"/>
          <p14:tracePt t="7003" x="2578100" y="3835400"/>
          <p14:tracePt t="7003" x="2597150" y="3841750"/>
          <p14:tracePt t="7019" x="2616200" y="3841750"/>
          <p14:tracePt t="7019" x="2628900" y="3835400"/>
          <p14:tracePt t="7036" x="2647950" y="3835400"/>
          <p14:tracePt t="7036" x="2667000" y="3835400"/>
          <p14:tracePt t="7036" x="2686050" y="3835400"/>
          <p14:tracePt t="7055" x="2705100" y="3829050"/>
          <p14:tracePt t="7067" x="2724150" y="3829050"/>
          <p14:tracePt t="7067" x="2755900" y="3835400"/>
          <p14:tracePt t="7085" x="2768600" y="3835400"/>
          <p14:tracePt t="7085" x="2781300" y="3835400"/>
          <p14:tracePt t="7102" x="2794000" y="3835400"/>
          <p14:tracePt t="7102" x="2806700" y="3835400"/>
          <p14:tracePt t="7119" x="2819400" y="3835400"/>
          <p14:tracePt t="7119" x="2844800" y="3835400"/>
          <p14:tracePt t="7136" x="2857500" y="3829050"/>
          <p14:tracePt t="7136" x="2870200" y="3829050"/>
          <p14:tracePt t="7153" x="2882900" y="3822700"/>
          <p14:tracePt t="7153" x="2895600" y="3822700"/>
          <p14:tracePt t="7169" x="2908300" y="3816350"/>
          <p14:tracePt t="7169" x="2921000" y="3810000"/>
          <p14:tracePt t="7186" x="2927350" y="3803650"/>
          <p14:tracePt t="7186" x="2946400" y="3790950"/>
          <p14:tracePt t="7203" x="2959100" y="3784600"/>
          <p14:tracePt t="7203" x="2965450" y="3778250"/>
          <p14:tracePt t="7220" x="2971800" y="3765550"/>
          <p14:tracePt t="7220" x="2978150" y="3759200"/>
          <p14:tracePt t="7236" x="2984500" y="3752850"/>
          <p14:tracePt t="7236" x="2984500" y="3746500"/>
          <p14:tracePt t="7236" x="2990850" y="3733800"/>
          <p14:tracePt t="7256" x="2990850" y="3721100"/>
          <p14:tracePt t="7271" x="2990850" y="3714750"/>
          <p14:tracePt t="7271" x="2990850" y="3708400"/>
          <p14:tracePt t="7288" x="2990850" y="3702050"/>
          <p14:tracePt t="7302" x="2990850" y="3695700"/>
          <p14:tracePt t="7319" x="2990850" y="3689350"/>
          <p14:tracePt t="7335" x="2997200" y="3683000"/>
          <p14:tracePt t="7352" x="2997200" y="3676650"/>
          <p14:tracePt t="7369" x="3003550" y="3670300"/>
          <p14:tracePt t="7385" x="3003550" y="3663950"/>
          <p14:tracePt t="7407" x="2997200" y="3663950"/>
          <p14:tracePt t="7430" x="2990850" y="3657600"/>
          <p14:tracePt t="7450" x="2990850" y="3651250"/>
          <p14:tracePt t="7466" x="2990850" y="3644900"/>
          <p14:tracePt t="7482" x="2990850" y="3638550"/>
          <p14:tracePt t="7495" x="2990850" y="3625850"/>
          <p14:tracePt t="7502" x="2984500" y="3625850"/>
          <p14:tracePt t="7526" x="2978150" y="3625850"/>
          <p14:tracePt t="7542" x="2971800" y="3632200"/>
          <p14:tracePt t="7555" x="2965450" y="3638550"/>
          <p14:tracePt t="7555" x="2959100" y="3638550"/>
          <p14:tracePt t="7572" x="2952750" y="3638550"/>
          <p14:tracePt t="7587" x="2946400" y="3638550"/>
          <p14:tracePt t="7603" x="2946400" y="3625850"/>
          <p14:tracePt t="7623" x="2940050" y="3625850"/>
          <p14:tracePt t="7654" x="2933700" y="3625850"/>
          <p14:tracePt t="7682" x="2927350" y="3625850"/>
          <p14:tracePt t="7699" x="2921000" y="3632200"/>
          <p14:tracePt t="7714" x="2914650" y="3632200"/>
          <p14:tracePt t="7730" x="2914650" y="3638550"/>
          <p14:tracePt t="7751" x="2921000" y="3638550"/>
          <p14:tracePt t="7775" x="2921000" y="3644900"/>
          <p14:tracePt t="7791" x="2921000" y="3651250"/>
          <p14:tracePt t="7802" x="2921000" y="3657600"/>
          <p14:tracePt t="7818" x="2921000" y="3663950"/>
          <p14:tracePt t="7835" x="2914650" y="3676650"/>
          <p14:tracePt t="7850" x="2914650" y="3683000"/>
          <p14:tracePt t="7862" x="2908300" y="3689350"/>
          <p14:tracePt t="7915" x="2908300" y="3695700"/>
          <p14:tracePt t="7930" x="2908300" y="3702050"/>
          <p14:tracePt t="7946" x="2901950" y="3708400"/>
          <p14:tracePt t="7963" x="2901950" y="3714750"/>
          <p14:tracePt t="7982" x="2908300" y="3721100"/>
          <p14:tracePt t="8006" x="2914650" y="3721100"/>
          <p14:tracePt t="8022" x="2914650" y="3733800"/>
          <p14:tracePt t="8034" x="2914650" y="3740150"/>
          <p14:tracePt t="8051" x="2908300" y="3746500"/>
          <p14:tracePt t="8059" x="2908300" y="3752850"/>
          <p14:tracePt t="8071" x="2908300" y="3759200"/>
          <p14:tracePt t="8088" x="2901950" y="3765550"/>
          <p14:tracePt t="8088" x="2901950" y="3771900"/>
          <p14:tracePt t="8106" x="2901950" y="3778250"/>
          <p14:tracePt t="8121" x="2908300" y="3784600"/>
          <p14:tracePt t="8143" x="2914650" y="3784600"/>
          <p14:tracePt t="8154" x="2921000" y="3790950"/>
          <p14:tracePt t="8171" x="2927350" y="3790950"/>
          <p14:tracePt t="8171" x="2933700" y="3790950"/>
          <p14:tracePt t="8190" x="2940050" y="3797300"/>
          <p14:tracePt t="8190" x="2946400" y="3797300"/>
          <p14:tracePt t="8206" x="2959100" y="3797300"/>
          <p14:tracePt t="8206" x="2978150" y="3803650"/>
          <p14:tracePt t="8224" x="2990850" y="3803650"/>
          <p14:tracePt t="8224" x="3003550" y="3810000"/>
          <p14:tracePt t="8241" x="3016250" y="3810000"/>
          <p14:tracePt t="8241" x="3022600" y="3816350"/>
          <p14:tracePt t="8256" x="3028950" y="3822700"/>
          <p14:tracePt t="8256" x="3041650" y="3829050"/>
          <p14:tracePt t="8256" x="3048000" y="3835400"/>
          <p14:tracePt t="8277" x="3054350" y="3848100"/>
          <p14:tracePt t="8277" x="3060700" y="3854450"/>
          <p14:tracePt t="8292" x="3067050" y="3867150"/>
          <p14:tracePt t="8292" x="3073400" y="3879850"/>
          <p14:tracePt t="8308" x="3079750" y="3886200"/>
          <p14:tracePt t="8308" x="3086100" y="3898900"/>
          <p14:tracePt t="8324" x="3092450" y="3911600"/>
          <p14:tracePt t="8324" x="3092450" y="3924300"/>
          <p14:tracePt t="8324" x="3098800" y="3937000"/>
          <p14:tracePt t="8344" x="3098800" y="3949700"/>
          <p14:tracePt t="8355" x="3105150" y="3962400"/>
          <p14:tracePt t="8355" x="3105150" y="3981450"/>
          <p14:tracePt t="8355" x="3111500" y="3994150"/>
          <p14:tracePt t="8376" x="3111500" y="4006850"/>
          <p14:tracePt t="8376" x="3117850" y="4013200"/>
          <p14:tracePt t="8392" x="3124200" y="4025900"/>
          <p14:tracePt t="8392" x="3124200" y="4032250"/>
          <p14:tracePt t="8407" x="3130550" y="4038600"/>
          <p14:tracePt t="8407" x="3130550" y="4044950"/>
          <p14:tracePt t="8424" x="3136900" y="4051300"/>
          <p14:tracePt t="8424" x="3136900" y="4057650"/>
          <p14:tracePt t="8442" x="3143250" y="4064000"/>
          <p14:tracePt t="8442" x="3143250" y="4070350"/>
          <p14:tracePt t="8457" x="3149600" y="4076700"/>
          <p14:tracePt t="8472" x="3149600" y="4083050"/>
          <p14:tracePt t="8489" x="3155950" y="4089400"/>
          <p14:tracePt t="8506" x="3162300" y="4083050"/>
          <p14:tracePt t="8547" x="3155950" y="4076700"/>
          <p14:tracePt t="8563" x="3149600" y="4076700"/>
          <p14:tracePt t="8575" x="3143250" y="4076700"/>
          <p14:tracePt t="8591" x="3143250" y="4070350"/>
          <p14:tracePt t="8606" x="3143250" y="4076700"/>
          <p14:tracePt t="8659" x="3149600" y="4083050"/>
          <p14:tracePt t="8667" x="3155950" y="4095750"/>
          <p14:tracePt t="8675" x="3162300" y="4108450"/>
          <p14:tracePt t="8675" x="3168650" y="4121150"/>
          <p14:tracePt t="8692" x="3181350" y="4133850"/>
          <p14:tracePt t="8692" x="3194050" y="4152900"/>
          <p14:tracePt t="8708" x="3200400" y="4171950"/>
          <p14:tracePt t="8708" x="3219450" y="4191000"/>
          <p14:tracePt t="8708" x="3232150" y="4210050"/>
          <p14:tracePt t="8727" x="3251200" y="4235450"/>
          <p14:tracePt t="8740" x="3270250" y="4254500"/>
          <p14:tracePt t="8740" x="3302000" y="4286250"/>
          <p14:tracePt t="8759" x="3321050" y="4305300"/>
          <p14:tracePt t="8759" x="3333750" y="4318000"/>
          <p14:tracePt t="8776" x="3352800" y="4337050"/>
          <p14:tracePt t="8776" x="3365500" y="4349750"/>
          <p14:tracePt t="8792" x="3378200" y="4368800"/>
          <p14:tracePt t="8792" x="3390900" y="4381500"/>
          <p14:tracePt t="8792" x="3403600" y="4394200"/>
          <p14:tracePt t="8811" x="3416300" y="4406900"/>
          <p14:tracePt t="8811" x="3429000" y="4413250"/>
          <p14:tracePt t="8825" x="3435350" y="4425950"/>
          <p14:tracePt t="8825" x="3441700" y="4432300"/>
          <p14:tracePt t="8842" x="3454400" y="4438650"/>
          <p14:tracePt t="8842" x="3460750" y="4438650"/>
          <p14:tracePt t="8859" x="3467100" y="4445000"/>
          <p14:tracePt t="8859" x="3473450" y="4445000"/>
          <p14:tracePt t="8876" x="3479800" y="4445000"/>
          <p14:tracePt t="8891" x="3486150" y="4438650"/>
          <p14:tracePt t="8907" x="3479800" y="4432300"/>
          <p14:tracePt t="8924" x="3479800" y="4425950"/>
          <p14:tracePt t="8940" x="3467100" y="4425950"/>
          <p14:tracePt t="8940" x="3460750" y="4425950"/>
          <p14:tracePt t="8959" x="3454400" y="4425950"/>
          <p14:tracePt t="8975" x="3441700" y="4425950"/>
          <p14:tracePt t="8975" x="3435350" y="4425950"/>
          <p14:tracePt t="8994" x="3429000" y="4425950"/>
          <p14:tracePt t="9008" x="3422650" y="4419600"/>
          <p14:tracePt t="9008" x="3416300" y="4419600"/>
          <p14:tracePt t="9027" x="3409950" y="4413250"/>
          <p14:tracePt t="9042" x="3403600" y="4419600"/>
          <p14:tracePt t="9058" x="3390900" y="4425950"/>
          <p14:tracePt t="9058" x="3390900" y="4432300"/>
          <p14:tracePt t="9076" x="3384550" y="4432300"/>
          <p14:tracePt t="9076" x="3384550" y="4438650"/>
          <p14:tracePt t="9094" x="3384550" y="4445000"/>
          <p14:tracePt t="9108" x="3384550" y="4451350"/>
          <p14:tracePt t="9108" x="3390900" y="4470400"/>
          <p14:tracePt t="9126" x="3397250" y="4483100"/>
          <p14:tracePt t="9126" x="3403600" y="4495800"/>
          <p14:tracePt t="9143" x="3409950" y="4508500"/>
          <p14:tracePt t="9143" x="3416300" y="4527550"/>
          <p14:tracePt t="9160" x="3422650" y="4552950"/>
          <p14:tracePt t="9160" x="3435350" y="4591050"/>
          <p14:tracePt t="9176" x="3441700" y="4616450"/>
          <p14:tracePt t="9176" x="3441700" y="4635500"/>
          <p14:tracePt t="9193" x="3435350" y="4660900"/>
          <p14:tracePt t="9193" x="3429000" y="4686300"/>
          <p14:tracePt t="9210" x="3416300" y="4711700"/>
          <p14:tracePt t="9210" x="3403600" y="4737100"/>
          <p14:tracePt t="9227" x="3390900" y="4762500"/>
          <p14:tracePt t="9227" x="3346450" y="4813300"/>
          <p14:tracePt t="9244" x="3327400" y="4845050"/>
          <p14:tracePt t="9244" x="3295650" y="4870450"/>
          <p14:tracePt t="9260" x="3263900" y="4889500"/>
          <p14:tracePt t="9260" x="3232150" y="4914900"/>
          <p14:tracePt t="9278" x="3187700" y="4927600"/>
          <p14:tracePt t="9278" x="3143250" y="4946650"/>
          <p14:tracePt t="9278" x="3092450" y="4953000"/>
          <p14:tracePt t="9296" x="3035300" y="4959350"/>
          <p14:tracePt t="9308" x="2971800" y="4965700"/>
          <p14:tracePt t="9308" x="2825750" y="4953000"/>
          <p14:tracePt t="9327" x="2749550" y="4946650"/>
          <p14:tracePt t="9327" x="2673350" y="4927600"/>
          <p14:tracePt t="9344" x="2597150" y="4908550"/>
          <p14:tracePt t="9344" x="2520950" y="4889500"/>
          <p14:tracePt t="9361" x="2451100" y="4864100"/>
          <p14:tracePt t="9361" x="2374900" y="4832350"/>
          <p14:tracePt t="9361" x="2305050" y="4794250"/>
          <p14:tracePt t="9379" x="2228850" y="4756150"/>
          <p14:tracePt t="9392" x="2152650" y="4711700"/>
          <p14:tracePt t="9392" x="1993900" y="4591050"/>
          <p14:tracePt t="9411" x="1905000" y="4514850"/>
          <p14:tracePt t="9411" x="1822450" y="4432300"/>
          <p14:tracePt t="9427" x="1733550" y="4343400"/>
          <p14:tracePt t="9427" x="1651000" y="4254500"/>
          <p14:tracePt t="9444" x="1568450" y="4152900"/>
          <p14:tracePt t="9444" x="1492250" y="4051300"/>
          <p14:tracePt t="9444" x="1416050" y="3949700"/>
          <p14:tracePt t="9464" x="1346200" y="3841750"/>
          <p14:tracePt t="9464" x="1282700" y="3740150"/>
          <p14:tracePt t="9478" x="1225550" y="3638550"/>
          <p14:tracePt t="9478" x="1174750" y="3543300"/>
          <p14:tracePt t="9494" x="1130300" y="3441700"/>
          <p14:tracePt t="9494" x="1092200" y="3346450"/>
          <p14:tracePt t="9511" x="1060450" y="3251200"/>
          <p14:tracePt t="9511" x="1035050" y="3155950"/>
          <p14:tracePt t="9528" x="1016000" y="3060700"/>
          <p14:tracePt t="9765" x="4051300" y="1962150"/>
          <p14:tracePt t="9765" x="4089400" y="2012950"/>
          <p14:tracePt t="9780" x="4133850" y="2082800"/>
          <p14:tracePt t="9780" x="4178300" y="2171700"/>
          <p14:tracePt t="9796" x="4235450" y="2279650"/>
          <p14:tracePt t="9796" x="4298950" y="2400300"/>
          <p14:tracePt t="9812" x="4356100" y="2533650"/>
          <p14:tracePt t="9812" x="4400550" y="2660650"/>
          <p14:tracePt t="9829" x="4445000" y="2787650"/>
          <p14:tracePt t="9829" x="4483100" y="2908300"/>
          <p14:tracePt t="9829" x="4514850" y="3022600"/>
          <p14:tracePt t="9848" x="4546600" y="3130550"/>
          <p14:tracePt t="9860" x="4565650" y="3232150"/>
          <p14:tracePt t="9860" x="4597400" y="3441700"/>
          <p14:tracePt t="9879" x="4603750" y="3543300"/>
          <p14:tracePt t="9879" x="4603750" y="3644900"/>
          <p14:tracePt t="9896" x="4603750" y="3740150"/>
          <p14:tracePt t="9896" x="4597400" y="3835400"/>
          <p14:tracePt t="9913" x="4591050" y="3924300"/>
          <p14:tracePt t="9913" x="4584700" y="4013200"/>
          <p14:tracePt t="9913" x="4572000" y="4095750"/>
          <p14:tracePt t="9932" x="4565650" y="4171950"/>
          <p14:tracePt t="9932" x="4546600" y="4248150"/>
          <p14:tracePt t="9946" x="4533900" y="4311650"/>
          <p14:tracePt t="9946" x="4514850" y="4381500"/>
          <p14:tracePt t="9963" x="4489450" y="4438650"/>
          <p14:tracePt t="9963" x="4457700" y="4495800"/>
          <p14:tracePt t="9980" x="4432300" y="4546600"/>
          <p14:tracePt t="9980" x="4356100" y="4641850"/>
          <p14:tracePt t="9996" x="4318000" y="4686300"/>
          <p14:tracePt t="9996" x="4279900" y="4724400"/>
          <p14:tracePt t="10012" x="4241800" y="4756150"/>
          <p14:tracePt t="10012" x="4203700" y="4787900"/>
          <p14:tracePt t="10030" x="4159250" y="4819650"/>
          <p14:tracePt t="10030" x="4121150" y="4851400"/>
          <p14:tracePt t="10046" x="4076700" y="4876800"/>
          <p14:tracePt t="10046" x="3987800" y="4927600"/>
          <p14:tracePt t="10064" x="3937000" y="4953000"/>
          <p14:tracePt t="10064" x="3886200" y="4972050"/>
          <p14:tracePt t="10080" x="3835400" y="4991100"/>
          <p14:tracePt t="10080" x="3784600" y="5003800"/>
          <p14:tracePt t="10097" x="3733800" y="5016500"/>
          <p14:tracePt t="10097" x="3676650" y="5022850"/>
          <p14:tracePt t="10113" x="3625850" y="5022850"/>
          <p14:tracePt t="10113" x="3575050" y="5010150"/>
          <p14:tracePt t="10113" x="3524250" y="4997450"/>
          <p14:tracePt t="10132" x="3479800" y="4978400"/>
          <p14:tracePt t="10145" x="3429000" y="4953000"/>
          <p14:tracePt t="10145" x="3321050" y="4889500"/>
          <p14:tracePt t="10164" x="3270250" y="4845050"/>
          <p14:tracePt t="10164" x="3213100" y="4800600"/>
          <p14:tracePt t="10180" x="3155950" y="4749800"/>
          <p14:tracePt t="10180" x="3098800" y="4705350"/>
          <p14:tracePt t="10180" x="3041650" y="4654550"/>
          <p14:tracePt t="10200" x="2990850" y="4603750"/>
          <p14:tracePt t="10212" x="2933700" y="4559300"/>
          <p14:tracePt t="10212" x="2844800" y="4470400"/>
          <p14:tracePt t="10232" x="2800350" y="4425950"/>
          <p14:tracePt t="10232" x="2762250" y="4381500"/>
          <p14:tracePt t="10247" x="2730500" y="4343400"/>
          <p14:tracePt t="10247" x="2698750" y="4298950"/>
          <p14:tracePt t="10263" x="2667000" y="4254500"/>
          <p14:tracePt t="10263" x="2641600" y="4216400"/>
          <p14:tracePt t="10263" x="2622550" y="4178300"/>
          <p14:tracePt t="10284" x="2603500" y="4140200"/>
          <p14:tracePt t="10284" x="2590800" y="4102100"/>
          <p14:tracePt t="10297" x="2578100" y="4070350"/>
          <p14:tracePt t="10297" x="2571750" y="4038600"/>
          <p14:tracePt t="10314" x="2565400" y="4013200"/>
          <p14:tracePt t="10314" x="2559050" y="3994150"/>
          <p14:tracePt t="10330" x="2552700" y="3981450"/>
          <p14:tracePt t="10330" x="2552700" y="3968750"/>
          <p14:tracePt t="10347" x="2552700" y="3956050"/>
          <p14:tracePt t="10347" x="2552700" y="3949700"/>
          <p14:tracePt t="10364" x="2559050" y="3943350"/>
          <p14:tracePt t="10379" x="2565400" y="3943350"/>
          <p14:tracePt t="10379" x="2571750" y="3943350"/>
          <p14:tracePt t="10397" x="2578100" y="3943350"/>
          <p14:tracePt t="10397" x="2584450" y="3949700"/>
          <p14:tracePt t="10397" x="2597150" y="3949700"/>
          <p14:tracePt t="10416" x="2603500" y="3956050"/>
          <p14:tracePt t="10416" x="2609850" y="3968750"/>
          <p14:tracePt t="10431" x="2622550" y="3975100"/>
          <p14:tracePt t="10431" x="2628900" y="3987800"/>
          <p14:tracePt t="10448" x="2635250" y="4006850"/>
          <p14:tracePt t="10448" x="2641600" y="4019550"/>
          <p14:tracePt t="10464" x="2654300" y="4032250"/>
          <p14:tracePt t="10464" x="2660650" y="4044950"/>
          <p14:tracePt t="10481" x="2673350" y="4057650"/>
          <p14:tracePt t="10481" x="2679700" y="4070350"/>
          <p14:tracePt t="10481" x="2686050" y="4083050"/>
          <p14:tracePt t="10500" x="2698750" y="4089400"/>
          <p14:tracePt t="10513" x="2705100" y="4102100"/>
          <p14:tracePt t="10513" x="2724150" y="4114800"/>
          <p14:tracePt t="10531" x="2730500" y="4114800"/>
          <p14:tracePt t="10531" x="2736850" y="4121150"/>
          <p14:tracePt t="10548" x="2743200" y="4121150"/>
          <p14:tracePt t="10548" x="2749550" y="4121150"/>
          <p14:tracePt t="10564" x="2755900" y="4121150"/>
          <p14:tracePt t="10564" x="2762250" y="4121150"/>
          <p14:tracePt t="10582" x="2768600" y="4121150"/>
          <p14:tracePt t="10596" x="2774950" y="4121150"/>
          <p14:tracePt t="10613" x="2781300" y="4114800"/>
          <p14:tracePt t="10613" x="2787650" y="4114800"/>
          <p14:tracePt t="10632" x="2794000" y="4114800"/>
          <p14:tracePt t="10632" x="2800350" y="4108450"/>
          <p14:tracePt t="10648" x="2806700" y="4108450"/>
          <p14:tracePt t="10648" x="2819400" y="4102100"/>
          <p14:tracePt t="10665" x="2825750" y="4102100"/>
          <p14:tracePt t="10665" x="2832100" y="4102100"/>
          <p14:tracePt t="10682" x="2838450" y="4102100"/>
          <p14:tracePt t="10682" x="2844800" y="4102100"/>
          <p14:tracePt t="10698" x="2851150" y="4102100"/>
          <p14:tracePt t="10714" x="2863850" y="4102100"/>
          <p14:tracePt t="10730" x="2870200" y="4095750"/>
          <p14:tracePt t="10755" x="2876550" y="4089400"/>
          <p14:tracePt t="10771" x="2882900" y="4089400"/>
          <p14:tracePt t="10784" x="2889250" y="4083050"/>
          <p14:tracePt t="10800" x="2895600" y="4076700"/>
          <p14:tracePt t="10816" x="2901950" y="4076700"/>
          <p14:tracePt t="10836" x="2901950" y="4083050"/>
          <p14:tracePt t="10867" x="2895600" y="4076700"/>
          <p14:tracePt t="10971" x="2895600" y="4070350"/>
          <p14:tracePt t="10995" x="2895600" y="4064000"/>
          <p14:tracePt t="11011" x="2901950" y="4057650"/>
          <p14:tracePt t="11023" x="2901950" y="4051300"/>
          <p14:tracePt t="11031" x="2901950" y="4044950"/>
          <p14:tracePt t="11031" x="2901950" y="4038600"/>
          <p14:tracePt t="11049" x="2908300" y="4032250"/>
          <p14:tracePt t="11049" x="2908300" y="4025900"/>
          <p14:tracePt t="11066" x="2908300" y="4019550"/>
          <p14:tracePt t="11066" x="2914650" y="4000500"/>
          <p14:tracePt t="11083" x="2914650" y="3987800"/>
          <p14:tracePt t="11083" x="2921000" y="3981450"/>
          <p14:tracePt t="11100" x="2927350" y="3968750"/>
          <p14:tracePt t="11100" x="2927350" y="3956050"/>
          <p14:tracePt t="11116" x="2933700" y="3943350"/>
          <p14:tracePt t="11116" x="2940050" y="3924300"/>
          <p14:tracePt t="11133" x="2940050" y="3911600"/>
          <p14:tracePt t="11133" x="2946400" y="3892550"/>
          <p14:tracePt t="11133" x="2952750" y="3879850"/>
          <p14:tracePt t="11152" x="2959100" y="3860800"/>
          <p14:tracePt t="11165" x="2959100" y="3841750"/>
          <p14:tracePt t="11165" x="2971800" y="3803650"/>
          <p14:tracePt t="11184" x="2978150" y="3784600"/>
          <p14:tracePt t="11184" x="2984500" y="3759200"/>
          <p14:tracePt t="11200" x="2990850" y="3740150"/>
          <p14:tracePt t="11200" x="2997200" y="3714750"/>
          <p14:tracePt t="11216" x="3003550" y="3689350"/>
          <p14:tracePt t="11216" x="3009900" y="3663950"/>
          <p14:tracePt t="11216" x="3016250" y="3638550"/>
          <p14:tracePt t="11236" x="3022600" y="3613150"/>
          <p14:tracePt t="11247" x="3028950" y="3587750"/>
          <p14:tracePt t="11247" x="3048000" y="3536950"/>
          <p14:tracePt t="11266" x="3060700" y="3517900"/>
          <p14:tracePt t="11266" x="3073400" y="3498850"/>
          <p14:tracePt t="11266" x="3086100" y="3486150"/>
          <p14:tracePt t="11286" x="3105150" y="3473450"/>
          <p14:tracePt t="11298" x="3117850" y="3460750"/>
          <p14:tracePt t="11298" x="3162300" y="3441700"/>
          <p14:tracePt t="11316" x="3187700" y="3435350"/>
          <p14:tracePt t="11316" x="3213100" y="3429000"/>
          <p14:tracePt t="11333" x="3238500" y="3422650"/>
          <p14:tracePt t="11333" x="3263900" y="3416300"/>
          <p14:tracePt t="11350" x="3295650" y="3416300"/>
          <p14:tracePt t="11350" x="3321050" y="3416300"/>
          <p14:tracePt t="11366" x="3346450" y="3416300"/>
          <p14:tracePt t="11366" x="3403600" y="3416300"/>
          <p14:tracePt t="11383" x="3422650" y="3422650"/>
          <p14:tracePt t="11383" x="3441700" y="3422650"/>
          <p14:tracePt t="11400" x="3460750" y="3422650"/>
          <p14:tracePt t="11400" x="3479800" y="3422650"/>
          <p14:tracePt t="11416" x="3492500" y="3429000"/>
          <p14:tracePt t="11416" x="3505200" y="3429000"/>
          <p14:tracePt t="11416" x="3517900" y="3429000"/>
          <p14:tracePt t="11435" x="3530600" y="3429000"/>
          <p14:tracePt t="11435" x="3536950" y="3429000"/>
          <p14:tracePt t="11451" x="3543300" y="3435350"/>
          <p14:tracePt t="11451" x="3549650" y="3435350"/>
          <p14:tracePt t="11467" x="3549650" y="3441700"/>
          <p14:tracePt t="11491" x="3543300" y="3448050"/>
          <p14:tracePt t="11503" x="3536950" y="3454400"/>
          <p14:tracePt t="11519" x="3530600" y="3454400"/>
          <p14:tracePt t="11535" x="3530600" y="3448050"/>
          <p14:tracePt t="11571" x="3536950" y="3441700"/>
          <p14:tracePt t="11587" x="3543300" y="3435350"/>
          <p14:tracePt t="11602" x="3543300" y="3429000"/>
          <p14:tracePt t="11614" x="3543300" y="3422650"/>
          <p14:tracePt t="11654" x="3543300" y="3416300"/>
          <p14:tracePt t="11670" x="3549650" y="3409950"/>
          <p14:tracePt t="11682" x="3556000" y="3409950"/>
          <p14:tracePt t="11691" x="3562350" y="3403600"/>
          <p14:tracePt t="11706" x="3568700" y="3403600"/>
          <p14:tracePt t="11716" x="3575050" y="3397250"/>
          <p14:tracePt t="11716" x="3581400" y="3397250"/>
          <p14:tracePt t="11735" x="3594100" y="3403600"/>
          <p14:tracePt t="11751" x="3600450" y="3403600"/>
          <p14:tracePt t="11766" x="3606800" y="3403600"/>
          <p14:tracePt t="11783" x="3613150" y="3409950"/>
          <p14:tracePt t="11799" x="3619500" y="3409950"/>
          <p14:tracePt t="11799" x="3625850" y="3409950"/>
          <p14:tracePt t="11819" x="3632200" y="3409950"/>
          <p14:tracePt t="11834" x="3638550" y="3416300"/>
          <p14:tracePt t="11850" x="3644900" y="3416300"/>
          <p14:tracePt t="11878" x="3651250" y="3409950"/>
          <p14:tracePt t="11931" x="3657600" y="3409950"/>
          <p14:tracePt t="11947" x="3663950" y="3403600"/>
          <p14:tracePt t="11963" x="3670300" y="3409950"/>
          <p14:tracePt t="11976" x="3676650" y="3409950"/>
          <p14:tracePt t="11992" x="3689350" y="3422650"/>
          <p14:tracePt t="12008" x="3695700" y="3422650"/>
          <p14:tracePt t="12017" x="3702050" y="3429000"/>
          <p14:tracePt t="12017" x="3714750" y="3435350"/>
          <p14:tracePt t="12036" x="3721100" y="3441700"/>
          <p14:tracePt t="12036" x="3733800" y="3441700"/>
          <p14:tracePt t="12052" x="3740150" y="3448050"/>
          <p14:tracePt t="12052" x="3746500" y="3448050"/>
          <p14:tracePt t="12069" x="3759200" y="3454400"/>
          <p14:tracePt t="12069" x="3765550" y="3454400"/>
          <p14:tracePt t="12085" x="3771900" y="3454400"/>
          <p14:tracePt t="12085" x="3790950" y="3460750"/>
          <p14:tracePt t="12104" x="3797300" y="3460750"/>
          <p14:tracePt t="12104" x="3803650" y="3467100"/>
          <p14:tracePt t="12120" x="3810000" y="3467100"/>
          <p14:tracePt t="12120" x="3816350" y="3467100"/>
          <p14:tracePt t="12136" x="3822700" y="3467100"/>
          <p14:tracePt t="12136" x="3829050" y="3467100"/>
          <p14:tracePt t="12136" x="3835400" y="3467100"/>
          <p14:tracePt t="12155" x="3841750" y="3467100"/>
          <p14:tracePt t="12168" x="3848100" y="3467100"/>
          <p14:tracePt t="12184" x="3854450" y="3467100"/>
          <p14:tracePt t="12201" x="3860800" y="3460750"/>
          <p14:tracePt t="12218" x="3867150" y="3460750"/>
          <p14:tracePt t="12234" x="3873500" y="3460750"/>
          <p14:tracePt t="12283" x="3879850" y="3454400"/>
          <p14:tracePt t="12299" x="3886200" y="3448050"/>
          <p14:tracePt t="12323" x="3886200" y="3441700"/>
          <p14:tracePt t="12350" x="3892550" y="3448050"/>
          <p14:tracePt t="12575" x="3898900" y="3448050"/>
          <p14:tracePt t="12598" x="3898900" y="3441700"/>
          <p14:tracePt t="12815" x="3905250" y="3441700"/>
          <p14:tracePt t="12839" x="3911600" y="3441700"/>
          <p14:tracePt t="12943" x="3911600" y="3448050"/>
          <p14:tracePt t="13183" x="3911600" y="3454400"/>
          <p14:tracePt t="13235" x="3911600" y="3460750"/>
          <p14:tracePt t="13276" x="3917950" y="3467100"/>
          <p14:tracePt t="13295" x="3911600" y="3473450"/>
          <p14:tracePt t="13327" x="3905250" y="3473450"/>
          <p14:tracePt t="13351" x="3898900" y="3473450"/>
          <p14:tracePt t="13363" x="3892550" y="3473450"/>
          <p14:tracePt t="13379" x="3879850" y="3473450"/>
          <p14:tracePt t="13395" x="3873500" y="3473450"/>
          <p14:tracePt t="13411" x="3867150" y="3467100"/>
          <p14:tracePt t="13431" x="3867150" y="3460750"/>
          <p14:tracePt t="13447" x="3860800" y="3460750"/>
          <p14:tracePt t="13463" x="3854450" y="3460750"/>
          <p14:tracePt t="13476" x="3841750" y="3460750"/>
          <p14:tracePt t="13489" x="3835400" y="3467100"/>
          <p14:tracePt t="13489" x="3816350" y="3473450"/>
          <p14:tracePt t="13508" x="3803650" y="3473450"/>
          <p14:tracePt t="13508" x="3790950" y="3479800"/>
          <p14:tracePt t="13524" x="3778250" y="3486150"/>
          <p14:tracePt t="13524" x="3759200" y="3492500"/>
          <p14:tracePt t="13524" x="3746500" y="3492500"/>
          <p14:tracePt t="13544" x="3727450" y="3498850"/>
          <p14:tracePt t="13556" x="3708400" y="3498850"/>
          <p14:tracePt t="13556" x="3651250" y="3505200"/>
          <p14:tracePt t="13576" x="3625850" y="3511550"/>
          <p14:tracePt t="13576" x="3594100" y="3511550"/>
          <p14:tracePt t="13592" x="3556000" y="3511550"/>
          <p14:tracePt t="13592" x="3517900" y="3511550"/>
          <p14:tracePt t="13608" x="3473450" y="3511550"/>
          <p14:tracePt t="13608" x="3429000" y="3511550"/>
          <p14:tracePt t="13624" x="3384550" y="3511550"/>
          <p14:tracePt t="13624" x="3340100" y="3511550"/>
          <p14:tracePt t="13624" x="3295650" y="3511550"/>
          <p14:tracePt t="13644" x="3251200" y="3511550"/>
          <p14:tracePt t="13644" x="3206750" y="3511550"/>
          <p14:tracePt t="13658" x="3168650" y="3511550"/>
          <p14:tracePt t="13658" x="3124200" y="3505200"/>
          <p14:tracePt t="13675" x="3086100" y="3505200"/>
          <p14:tracePt t="13675" x="3048000" y="3498850"/>
          <p14:tracePt t="13692" x="3003550" y="3486150"/>
          <p14:tracePt t="13692" x="2965450" y="3473450"/>
          <p14:tracePt t="13708" x="2933700" y="3460750"/>
          <p14:tracePt t="13708" x="2851150" y="3422650"/>
          <p14:tracePt t="13724" x="2819400" y="3403600"/>
          <p14:tracePt t="13724" x="2781300" y="3384550"/>
          <p14:tracePt t="13742" x="2743200" y="3359150"/>
          <p14:tracePt t="13742" x="2705100" y="3340100"/>
          <p14:tracePt t="13758" x="2673350" y="3321050"/>
          <p14:tracePt t="13758" x="2616200" y="3282950"/>
          <p14:tracePt t="13776" x="2590800" y="3263900"/>
          <p14:tracePt t="13776" x="2565400" y="3244850"/>
          <p14:tracePt t="13792" x="2540000" y="3219450"/>
          <p14:tracePt t="13792" x="2527300" y="3194050"/>
          <p14:tracePt t="13809" x="2508250" y="3162300"/>
          <p14:tracePt t="13809" x="2495550" y="3136900"/>
          <p14:tracePt t="13825" x="2482850" y="3105150"/>
          <p14:tracePt t="13825" x="2457450" y="3048000"/>
          <p14:tracePt t="13845" x="2457450" y="3022600"/>
          <p14:tracePt t="13857" x="2444750" y="3003550"/>
          <p14:tracePt t="13857" x="2444750" y="2971800"/>
          <p14:tracePt t="13876" x="2438400" y="2965450"/>
          <p14:tracePt t="13876" x="2444750" y="2959100"/>
          <p14:tracePt t="13892" x="2444750" y="2952750"/>
          <p14:tracePt t="13907" x="2444750" y="2940050"/>
          <p14:tracePt t="13924" x="2451100" y="2933700"/>
          <p14:tracePt t="13942" x="2457450" y="2933700"/>
          <p14:tracePt t="13942" x="2463800" y="2933700"/>
          <p14:tracePt t="13959" x="2470150" y="2940050"/>
          <p14:tracePt t="13974" x="2470150" y="2946400"/>
          <p14:tracePt t="13991" x="2476500" y="2952750"/>
          <p14:tracePt t="14008" x="2482850" y="2959100"/>
          <p14:tracePt t="14025" x="2489200" y="2965450"/>
          <p14:tracePt t="14041" x="2495550" y="2971800"/>
          <p14:tracePt t="14057" x="2495550" y="2978150"/>
          <p14:tracePt t="14083" x="2495550" y="2984500"/>
          <p14:tracePt t="14107" x="2489200" y="2990850"/>
          <p14:tracePt t="14191" x="2482850" y="2990850"/>
          <p14:tracePt t="14203" x="2476500" y="2984500"/>
          <p14:tracePt t="14211" x="2470150" y="2984500"/>
          <p14:tracePt t="14228" x="2463800" y="2978150"/>
          <p14:tracePt t="14242" x="2457450" y="2971800"/>
          <p14:tracePt t="14242" x="2457450" y="2965450"/>
          <p14:tracePt t="14260" x="2451100" y="2965450"/>
          <p14:tracePt t="14260" x="2451100" y="2959100"/>
          <p14:tracePt t="14260" x="2451100" y="2952750"/>
          <p14:tracePt t="14280" x="2451100" y="2946400"/>
          <p14:tracePt t="14296" x="2444750" y="2940050"/>
          <p14:tracePt t="14312" x="2438400" y="2933700"/>
          <p14:tracePt t="14325" x="2432050" y="2933700"/>
          <p14:tracePt t="14347" x="2438400" y="2933700"/>
          <p14:tracePt t="14391" x="2444750" y="2940050"/>
          <p14:tracePt t="14407" x="2451100" y="2946400"/>
          <p14:tracePt t="14423" x="2457450" y="2952750"/>
          <p14:tracePt t="14435" x="2457450" y="2959100"/>
          <p14:tracePt t="14451" x="2463800" y="2965450"/>
          <p14:tracePt t="14467" x="2470150" y="2965450"/>
          <p14:tracePt t="14483" x="2476500" y="2965450"/>
          <p14:tracePt t="14492" x="2482850" y="2959100"/>
          <p14:tracePt t="14492" x="2495550" y="2952750"/>
          <p14:tracePt t="14512" x="2501900" y="2952750"/>
          <p14:tracePt t="14512" x="2508250" y="2946400"/>
          <p14:tracePt t="14528" x="2514600" y="2946400"/>
          <p14:tracePt t="14528" x="2520950" y="2946400"/>
          <p14:tracePt t="14544" x="2533650" y="2946400"/>
          <p14:tracePt t="14564" x="2540000" y="2946400"/>
          <p14:tracePt t="14580" x="2546350" y="2952750"/>
          <p14:tracePt t="14596" x="2552700" y="2952750"/>
          <p14:tracePt t="14612" x="2559050" y="2952750"/>
          <p14:tracePt t="14626" x="2565400" y="2946400"/>
          <p14:tracePt t="14643" x="2578100" y="2940050"/>
          <p14:tracePt t="14659" x="2571750" y="2946400"/>
          <p14:tracePt t="14699" x="2565400" y="2952750"/>
          <p14:tracePt t="14715" x="2559050" y="2959100"/>
          <p14:tracePt t="14731" x="2552700" y="2965450"/>
          <p14:tracePt t="14743" x="2552700" y="2971800"/>
          <p14:tracePt t="14767" x="2546350" y="2971800"/>
          <p14:tracePt t="14791" x="2546350" y="2978150"/>
          <p14:tracePt t="14811" x="2540000" y="2984500"/>
          <p14:tracePt t="14827" x="2540000" y="2990850"/>
          <p14:tracePt t="14851" x="2546350" y="2990850"/>
          <p14:tracePt t="14887" x="2552700" y="2984500"/>
          <p14:tracePt t="14903" x="2559050" y="2984500"/>
          <p14:tracePt t="14923" x="2565400" y="2984500"/>
          <p14:tracePt t="14963" x="2571750" y="2984500"/>
          <p14:tracePt t="15023" x="2571750" y="2990850"/>
          <p14:tracePt t="15043" x="2565400" y="2997200"/>
          <p14:tracePt t="15067" x="2559050" y="3003550"/>
          <p14:tracePt t="15095" x="2565400" y="3003550"/>
          <p14:tracePt t="15155" x="2565400" y="2997200"/>
          <p14:tracePt t="15255" x="2559050" y="2997200"/>
          <p14:tracePt t="15315" x="2559050" y="3003550"/>
          <p14:tracePt t="15343" x="2552700" y="3009900"/>
          <p14:tracePt t="15367" x="2559050" y="3016250"/>
          <p14:tracePt t="15392" x="2559050" y="3022600"/>
          <p14:tracePt t="15403" x="2552700" y="3028950"/>
          <p14:tracePt t="15427" x="2552700" y="3035300"/>
          <p14:tracePt t="15443" x="2552700" y="3041650"/>
          <p14:tracePt t="15455" x="2559050" y="3048000"/>
          <p14:tracePt t="15479" x="2552700" y="3054350"/>
          <p14:tracePt t="15539" x="2552700" y="3060700"/>
          <p14:tracePt t="15575" x="2552700" y="3067050"/>
          <p14:tracePt t="15623" x="2546350" y="3073400"/>
          <p14:tracePt t="15651" x="2546350" y="3079750"/>
          <p14:tracePt t="15659" x="2546350" y="3086100"/>
          <p14:tracePt t="15667" x="2552700" y="3092450"/>
          <p14:tracePt t="15680" x="2559050" y="3098800"/>
          <p14:tracePt t="15680" x="2584450" y="3117850"/>
          <p14:tracePt t="15698" x="2597150" y="3130550"/>
          <p14:tracePt t="15698" x="2616200" y="3143250"/>
          <p14:tracePt t="15715" x="2641600" y="3149600"/>
          <p14:tracePt t="15715" x="2660650" y="3162300"/>
          <p14:tracePt t="15732" x="2686050" y="3168650"/>
          <p14:tracePt t="15732" x="2705100" y="3181350"/>
          <p14:tracePt t="15748" x="2730500" y="3187700"/>
          <p14:tracePt t="15748" x="2768600" y="3206750"/>
          <p14:tracePt t="15765" x="2787650" y="3219450"/>
          <p14:tracePt t="15765" x="2800350" y="3225800"/>
          <p14:tracePt t="15783" x="2813050" y="3232150"/>
          <p14:tracePt t="15783" x="2825750" y="3238500"/>
          <p14:tracePt t="15799" x="2838450" y="3244850"/>
          <p14:tracePt t="15799" x="2844800" y="3257550"/>
          <p14:tracePt t="15816" x="2851150" y="3263900"/>
          <p14:tracePt t="15830" x="2857500" y="3270250"/>
          <p14:tracePt t="15847" x="2857500" y="3276600"/>
          <p14:tracePt t="15871" x="2851150" y="3276600"/>
          <p14:tracePt t="15892" x="2844800" y="3282950"/>
          <p14:tracePt t="15907" x="2832100" y="3289300"/>
          <p14:tracePt t="15923" x="2825750" y="3289300"/>
          <p14:tracePt t="15932" x="2819400" y="3289300"/>
          <p14:tracePt t="15948" x="2819400" y="3282950"/>
          <p14:tracePt t="15964" x="2813050" y="3282950"/>
          <p14:tracePt t="15981" x="2806700" y="3282950"/>
          <p14:tracePt t="15998" x="2800350" y="3282950"/>
          <p14:tracePt t="16014" x="2794000" y="3276600"/>
          <p14:tracePt t="16031" x="2787650" y="3276600"/>
          <p14:tracePt t="16047" x="2781300" y="3270250"/>
          <p14:tracePt t="16064" x="2781300" y="3263900"/>
          <p14:tracePt t="16081" x="2774950" y="3251200"/>
          <p14:tracePt t="16098" x="2768600" y="3251200"/>
          <p14:tracePt t="16098" x="2762250" y="3238500"/>
          <p14:tracePt t="16117" x="2755900" y="3238500"/>
          <p14:tracePt t="16117" x="2749550" y="3232150"/>
          <p14:tracePt t="16133" x="2736850" y="3225800"/>
          <p14:tracePt t="16133" x="2730500" y="3225800"/>
          <p14:tracePt t="16150" x="2717800" y="3219450"/>
          <p14:tracePt t="16150" x="2705100" y="3219450"/>
          <p14:tracePt t="16167" x="2692400" y="3213100"/>
          <p14:tracePt t="16167" x="2660650" y="3200400"/>
          <p14:tracePt t="16184" x="2647950" y="3194050"/>
          <p14:tracePt t="16184" x="2628900" y="3187700"/>
          <p14:tracePt t="16200" x="2616200" y="3181350"/>
          <p14:tracePt t="16200" x="2603500" y="3168650"/>
          <p14:tracePt t="16217" x="2590800" y="3162300"/>
          <p14:tracePt t="16217" x="2578100" y="3155950"/>
          <p14:tracePt t="16233" x="2565400" y="3149600"/>
          <p14:tracePt t="16233" x="2552700" y="3143250"/>
          <p14:tracePt t="16233" x="2540000" y="3136900"/>
          <p14:tracePt t="16252" x="2533650" y="3130550"/>
          <p14:tracePt t="16265" x="2520950" y="3130550"/>
          <p14:tracePt t="16265" x="2508250" y="3130550"/>
          <p14:tracePt t="16285" x="2508250" y="3124200"/>
          <p14:tracePt t="16299" x="2501900" y="3124200"/>
          <p14:tracePt t="16315" x="2501900" y="3130550"/>
          <p14:tracePt t="16355" x="2508250" y="3130550"/>
          <p14:tracePt t="16380" x="2508250" y="3136900"/>
          <p14:tracePt t="16395" x="2514600" y="3143250"/>
          <p14:tracePt t="16415" x="2520950" y="3143250"/>
          <p14:tracePt t="16431" x="2527300" y="3143250"/>
          <p14:tracePt t="16447" x="2533650" y="3136900"/>
          <p14:tracePt t="16471" x="2533650" y="3143250"/>
          <p14:tracePt t="16492" x="2527300" y="3149600"/>
          <p14:tracePt t="16508" x="2520950" y="3155950"/>
          <p14:tracePt t="16523" x="2514600" y="3162300"/>
          <p14:tracePt t="16535" x="2508250" y="3162300"/>
          <p14:tracePt t="16560" x="2501900" y="3162300"/>
          <p14:tracePt t="16576" x="2489200" y="3162300"/>
          <p14:tracePt t="16592" x="2482850" y="3162300"/>
          <p14:tracePt t="16596" x="2476500" y="3162300"/>
          <p14:tracePt t="16611" x="2470150" y="3162300"/>
          <p14:tracePt t="16620" x="2463800" y="3162300"/>
          <p14:tracePt t="16633" x="2457450" y="3162300"/>
          <p14:tracePt t="16633" x="2444750" y="3168650"/>
          <p14:tracePt t="16652" x="2438400" y="3168650"/>
          <p14:tracePt t="16652" x="2432050" y="3168650"/>
          <p14:tracePt t="16669" x="2425700" y="3168650"/>
          <p14:tracePt t="16669" x="2419350" y="3168650"/>
          <p14:tracePt t="16685" x="2413000" y="3168650"/>
          <p14:tracePt t="16685" x="2400300" y="3168650"/>
          <p14:tracePt t="16685" x="2393950" y="3168650"/>
          <p14:tracePt t="16704" x="2387600" y="3162300"/>
          <p14:tracePt t="16704" x="2381250" y="3162300"/>
          <p14:tracePt t="16719" x="2374900" y="3155950"/>
          <p14:tracePt t="16719" x="2368550" y="3155950"/>
          <p14:tracePt t="16736" x="2355850" y="3149600"/>
          <p14:tracePt t="16736" x="2349500" y="3149600"/>
          <p14:tracePt t="16752" x="2343150" y="3149600"/>
          <p14:tracePt t="16752" x="2336800" y="3143250"/>
          <p14:tracePt t="16769" x="2330450" y="3143250"/>
          <p14:tracePt t="16769" x="2317750" y="3143250"/>
          <p14:tracePt t="16786" x="2311400" y="3136900"/>
          <p14:tracePt t="16800" x="2298700" y="3136900"/>
          <p14:tracePt t="16817" x="2292350" y="3130550"/>
          <p14:tracePt t="16817" x="2286000" y="3117850"/>
          <p14:tracePt t="16836" x="2279650" y="3111500"/>
          <p14:tracePt t="16836" x="2279650" y="3105150"/>
          <p14:tracePt t="16853" x="2273300" y="3092450"/>
          <p14:tracePt t="16853" x="2260600" y="3086100"/>
          <p14:tracePt t="16869" x="2254250" y="3073400"/>
          <p14:tracePt t="16869" x="2247900" y="3060700"/>
          <p14:tracePt t="16886" x="2235200" y="3048000"/>
          <p14:tracePt t="16886" x="2222500" y="3028950"/>
          <p14:tracePt t="16886" x="2209800" y="3016250"/>
          <p14:tracePt t="16905" x="2197100" y="2997200"/>
          <p14:tracePt t="16917" x="2184400" y="2978150"/>
          <p14:tracePt t="16917" x="2146300" y="2940050"/>
          <p14:tracePt t="16936" x="2127250" y="2921000"/>
          <p14:tracePt t="16936" x="2114550" y="2895600"/>
          <p14:tracePt t="16953" x="2095500" y="2876550"/>
          <p14:tracePt t="16953" x="2076450" y="2857500"/>
          <p14:tracePt t="16969" x="2063750" y="2832100"/>
          <p14:tracePt t="16969" x="2057400" y="2806700"/>
          <p14:tracePt t="16969" x="2044700" y="2787650"/>
          <p14:tracePt t="16988" x="2038350" y="2762250"/>
          <p14:tracePt t="17001" x="2032000" y="2743200"/>
          <p14:tracePt t="17001" x="2025650" y="2698750"/>
          <p14:tracePt t="17019" x="2025650" y="2679700"/>
          <p14:tracePt t="17019" x="2032000" y="2660650"/>
          <p14:tracePt t="17036" x="2038350" y="2641600"/>
          <p14:tracePt t="17036" x="2044700" y="2622550"/>
          <p14:tracePt t="17053" x="2057400" y="2603500"/>
          <p14:tracePt t="17053" x="2070100" y="2584450"/>
          <p14:tracePt t="17053" x="2089150" y="2571750"/>
          <p14:tracePt t="17072" x="2108200" y="2559050"/>
          <p14:tracePt t="17072" x="2127250" y="2546350"/>
          <p14:tracePt t="17087" x="2146300" y="2533650"/>
          <p14:tracePt t="17087" x="2165350" y="2527300"/>
          <p14:tracePt t="17103" x="2184400" y="2520950"/>
          <p14:tracePt t="17103" x="2209800" y="2514600"/>
          <p14:tracePt t="17120" x="2228850" y="2514600"/>
          <p14:tracePt t="17120" x="2273300" y="2520950"/>
          <p14:tracePt t="17137" x="2305050" y="2527300"/>
          <p14:tracePt t="17137" x="2330450" y="2540000"/>
          <p14:tracePt t="17153" x="2355850" y="2552700"/>
          <p14:tracePt t="17153" x="2393950" y="2565400"/>
          <p14:tracePt t="17170" x="2425700" y="2584450"/>
          <p14:tracePt t="17170" x="2457450" y="2603500"/>
          <p14:tracePt t="17187" x="2489200" y="2628900"/>
          <p14:tracePt t="17187" x="2559050" y="2673350"/>
          <p14:tracePt t="17204" x="2590800" y="2698750"/>
          <p14:tracePt t="17204" x="2622550" y="2724150"/>
          <p14:tracePt t="17221" x="2654300" y="2749550"/>
          <p14:tracePt t="17221" x="2679700" y="2774950"/>
          <p14:tracePt t="17237" x="2711450" y="2794000"/>
          <p14:tracePt t="17237" x="2736850" y="2813050"/>
          <p14:tracePt t="17237" x="2755900" y="2832100"/>
          <p14:tracePt t="17260" x="2781300" y="2851150"/>
          <p14:tracePt t="17269" x="2794000" y="2863850"/>
          <p14:tracePt t="17269" x="2832100" y="2895600"/>
          <p14:tracePt t="17290" x="2844800" y="2908300"/>
          <p14:tracePt t="17290" x="2857500" y="2921000"/>
          <p14:tracePt t="17304" x="2863850" y="2933700"/>
          <p14:tracePt t="17304" x="2870200" y="2946400"/>
          <p14:tracePt t="17320" x="2876550" y="2959100"/>
          <p14:tracePt t="17320" x="2882900" y="2971800"/>
          <p14:tracePt t="17337" x="2882900" y="2984500"/>
          <p14:tracePt t="17337" x="2889250" y="2990850"/>
          <p14:tracePt t="17337" x="2889250" y="3003550"/>
          <p14:tracePt t="17356" x="2889250" y="3009900"/>
          <p14:tracePt t="17369" x="2889250" y="3016250"/>
          <p14:tracePt t="17369" x="2889250" y="3028950"/>
          <p14:tracePt t="17387" x="2882900" y="3035300"/>
          <p14:tracePt t="17387" x="2882900" y="3041650"/>
          <p14:tracePt t="17404" x="2876550" y="3048000"/>
          <p14:tracePt t="17404" x="2876550" y="3054350"/>
          <p14:tracePt t="17421" x="2863850" y="3060700"/>
          <p14:tracePt t="17436" x="2857500" y="3067050"/>
          <p14:tracePt t="17453" x="2863850" y="3060700"/>
          <p14:tracePt t="17496" x="2870200" y="3060700"/>
          <p14:tracePt t="17512" x="2863850" y="3060700"/>
          <p14:tracePt t="17564" x="2857500" y="3060700"/>
          <p14:tracePt t="17588" x="2863850" y="3054350"/>
          <p14:tracePt t="17624" x="2857500" y="3060700"/>
          <p14:tracePt t="17700" x="2851150" y="3060700"/>
          <p14:tracePt t="17716" x="2844800" y="3067050"/>
          <p14:tracePt t="17793" x="2838450" y="3073400"/>
          <p14:tracePt t="17803" x="2832100" y="3073400"/>
          <p14:tracePt t="17819" x="2825750" y="3079750"/>
          <p14:tracePt t="17836" x="2825750" y="3086100"/>
          <p14:tracePt t="17864" x="2819400" y="3092450"/>
          <p14:tracePt t="17903" x="2813050" y="3098800"/>
          <p14:tracePt t="18044" x="2819400" y="3092450"/>
          <p14:tracePt t="18076" x="2819400" y="3086100"/>
          <p14:tracePt t="18092" x="2825750" y="3086100"/>
          <p14:tracePt t="18104" x="2832100" y="3079750"/>
          <p14:tracePt t="18128" x="2832100" y="3073400"/>
          <p14:tracePt t="18224" x="2838450" y="3073400"/>
          <p14:tracePt t="18292" x="2844800" y="3067050"/>
          <p14:tracePt t="18308" x="2851150" y="3060700"/>
          <p14:tracePt t="18324" x="2857500" y="3060700"/>
          <p14:tracePt t="18332" x="2863850" y="3060700"/>
          <p14:tracePt t="18339" x="2870200" y="3060700"/>
          <p14:tracePt t="18356" x="2876550" y="3054350"/>
          <p14:tracePt t="18372" x="2889250" y="3048000"/>
          <p14:tracePt t="18389" x="2889250" y="3041650"/>
          <p14:tracePt t="18406" x="2901950" y="3035300"/>
          <p14:tracePt t="18423" x="2908300" y="3028950"/>
          <p14:tracePt t="18444" x="2908300" y="3022600"/>
          <p14:tracePt t="18456" x="2901950" y="3028950"/>
          <p14:tracePt t="18515" x="2901950" y="3035300"/>
          <p14:tracePt t="18531" x="2908300" y="3035300"/>
          <p14:tracePt t="18548" x="2914650" y="3041650"/>
          <p14:tracePt t="18555" x="2921000" y="3041650"/>
          <p14:tracePt t="18564" x="2927350" y="3048000"/>
          <p14:tracePt t="18573" x="2933700" y="3048000"/>
          <p14:tracePt t="18573" x="2946400" y="3048000"/>
          <p14:tracePt t="18593" x="2959100" y="3054350"/>
          <p14:tracePt t="18593" x="2971800" y="3060700"/>
          <p14:tracePt t="18609" x="2978150" y="3067050"/>
          <p14:tracePt t="18609" x="2990850" y="3067050"/>
          <p14:tracePt t="18625" x="2997200" y="3073400"/>
          <p14:tracePt t="18625" x="3009900" y="3079750"/>
          <p14:tracePt t="18625" x="3016250" y="3079750"/>
          <p14:tracePt t="18644" x="3022600" y="3086100"/>
          <p14:tracePt t="18657" x="3035300" y="3086100"/>
          <p14:tracePt t="18657" x="3041650" y="3092450"/>
          <p14:tracePt t="18657" x="3048000" y="3092450"/>
          <p14:tracePt t="18678" x="3054350" y="3098800"/>
          <p14:tracePt t="18691" x="3060700" y="3098800"/>
          <p14:tracePt t="18707" x="3060700" y="3105150"/>
          <p14:tracePt t="18723" x="3054350" y="3111500"/>
          <p14:tracePt t="18740" x="3048000" y="3117850"/>
          <p14:tracePt t="18740" x="3022600" y="3130550"/>
          <p14:tracePt t="18759" x="3009900" y="3136900"/>
          <p14:tracePt t="18759" x="2997200" y="3143250"/>
          <p14:tracePt t="18776" x="2978150" y="3149600"/>
          <p14:tracePt t="18776" x="2959100" y="3155950"/>
          <p14:tracePt t="18793" x="2933700" y="3155950"/>
          <p14:tracePt t="18793" x="2914650" y="3155950"/>
          <p14:tracePt t="18809" x="2889250" y="3149600"/>
          <p14:tracePt t="18809" x="2838450" y="3143250"/>
          <p14:tracePt t="18826" x="2806700" y="3143250"/>
          <p14:tracePt t="18826" x="2774950" y="3136900"/>
          <p14:tracePt t="18843" x="2736850" y="3136900"/>
          <p14:tracePt t="18843" x="2698750" y="3136900"/>
          <p14:tracePt t="18859" x="2660650" y="3143250"/>
          <p14:tracePt t="18859" x="2584450" y="3155950"/>
          <p14:tracePt t="18877" x="2546350" y="3162300"/>
          <p14:tracePt t="18877" x="2508250" y="3168650"/>
          <p14:tracePt t="18893" x="2476500" y="3175000"/>
          <p14:tracePt t="18893" x="2444750" y="3181350"/>
          <p14:tracePt t="18909" x="2425700" y="3187700"/>
          <p14:tracePt t="18909" x="2400300" y="3194050"/>
          <p14:tracePt t="18926" x="2381250" y="3194050"/>
          <p14:tracePt t="18926" x="2355850" y="3194050"/>
          <p14:tracePt t="18945" x="2343150" y="3200400"/>
          <p14:tracePt t="18958" x="2336800" y="3200400"/>
          <p14:tracePt t="18958" x="2324100" y="3200400"/>
          <p14:tracePt t="18977" x="2311400" y="3200400"/>
          <p14:tracePt t="18977" x="2305050" y="3194050"/>
          <p14:tracePt t="18994" x="2292350" y="3194050"/>
          <p14:tracePt t="18994" x="2279650" y="3187700"/>
          <p14:tracePt t="19010" x="2260600" y="3181350"/>
          <p14:tracePt t="19010" x="2241550" y="3168650"/>
          <p14:tracePt t="19010" x="2216150" y="3155950"/>
          <p14:tracePt t="19029" x="2190750" y="3136900"/>
          <p14:tracePt t="19041" x="2165350" y="3117850"/>
          <p14:tracePt t="19041" x="2108200" y="3060700"/>
          <p14:tracePt t="19060" x="2089150" y="3035300"/>
          <p14:tracePt t="19060" x="2063750" y="3003550"/>
          <p14:tracePt t="19077" x="2044700" y="2971800"/>
          <p14:tracePt t="19077" x="2025650" y="2933700"/>
          <p14:tracePt t="19093" x="2012950" y="2889250"/>
          <p14:tracePt t="19093" x="2000250" y="2844800"/>
          <p14:tracePt t="19093" x="1987550" y="2800350"/>
          <p14:tracePt t="19112" x="1981200" y="2755900"/>
          <p14:tracePt t="19112" x="1974850" y="2705100"/>
          <p14:tracePt t="19127" x="1968500" y="2660650"/>
          <p14:tracePt t="19127" x="1974850" y="2609850"/>
          <p14:tracePt t="19144" x="1981200" y="2565400"/>
          <p14:tracePt t="19144" x="1993900" y="2520950"/>
          <p14:tracePt t="19160" x="2006600" y="2482850"/>
          <p14:tracePt t="19160" x="2057400" y="2419350"/>
          <p14:tracePt t="19177" x="2082800" y="2387600"/>
          <p14:tracePt t="19177" x="2114550" y="2362200"/>
          <p14:tracePt t="19194" x="2146300" y="2343150"/>
          <p14:tracePt t="19194" x="2178050" y="2324100"/>
          <p14:tracePt t="19210" x="2209800" y="2305050"/>
          <p14:tracePt t="19210" x="2241550" y="2292350"/>
          <p14:tracePt t="19227" x="2279650" y="2286000"/>
          <p14:tracePt t="19227" x="2349500" y="2273300"/>
          <p14:tracePt t="19245" x="2387600" y="2279650"/>
          <p14:tracePt t="19245" x="2425700" y="2292350"/>
          <p14:tracePt t="19262" x="2463800" y="2311400"/>
          <p14:tracePt t="19262" x="2501900" y="2336800"/>
          <p14:tracePt t="19279" x="2540000" y="2368550"/>
          <p14:tracePt t="19279" x="2571750" y="2406650"/>
          <p14:tracePt t="19279" x="2609850" y="2444750"/>
          <p14:tracePt t="19297" x="2647950" y="2489200"/>
          <p14:tracePt t="19309" x="2679700" y="2527300"/>
          <p14:tracePt t="19309" x="2749550" y="2597150"/>
          <p14:tracePt t="19330" x="2781300" y="2635250"/>
          <p14:tracePt t="19330" x="2813050" y="2660650"/>
          <p14:tracePt t="19345" x="2844800" y="2686050"/>
          <p14:tracePt t="19345" x="2870200" y="2711450"/>
          <p14:tracePt t="19361" x="2895600" y="2730500"/>
          <p14:tracePt t="19361" x="2921000" y="2749550"/>
          <p14:tracePt t="19378" x="2946400" y="2768600"/>
          <p14:tracePt t="19378" x="2965450" y="2781300"/>
          <p14:tracePt t="19378" x="2978150" y="2800350"/>
          <p14:tracePt t="19396" x="2990850" y="2813050"/>
          <p14:tracePt t="19409" x="3003550" y="2825750"/>
          <p14:tracePt t="19409" x="3016250" y="2851150"/>
          <p14:tracePt t="19428" x="3022600" y="2857500"/>
          <p14:tracePt t="19428" x="3022600" y="2870200"/>
          <p14:tracePt t="19445" x="3022600" y="2876550"/>
          <p14:tracePt t="19445" x="3022600" y="2882900"/>
          <p14:tracePt t="19461" x="3016250" y="2882900"/>
          <p14:tracePt t="19461" x="3016250" y="2889250"/>
          <p14:tracePt t="19479" x="3003550" y="2895600"/>
          <p14:tracePt t="19479" x="3003550" y="2901950"/>
          <p14:tracePt t="19495" x="2997200" y="2901950"/>
          <p14:tracePt t="19495" x="2990850" y="2908300"/>
          <p14:tracePt t="19511" x="2984500" y="2908300"/>
          <p14:tracePt t="19511" x="2978150" y="2914650"/>
          <p14:tracePt t="19528" x="2971800" y="2914650"/>
          <p14:tracePt t="19528" x="2959100" y="2921000"/>
          <p14:tracePt t="19545" x="2952750" y="2921000"/>
          <p14:tracePt t="19560" x="2946400" y="2921000"/>
          <p14:tracePt t="19577" x="2940050" y="2921000"/>
          <p14:tracePt t="19594" x="2933700" y="2927350"/>
          <p14:tracePt t="19594" x="2921000" y="2921000"/>
          <p14:tracePt t="19613" x="2914650" y="2921000"/>
          <p14:tracePt t="19629" x="2908300" y="2921000"/>
          <p14:tracePt t="19644" x="2901950" y="2914650"/>
          <p14:tracePt t="19644" x="2895600" y="2914650"/>
          <p14:tracePt t="19662" x="2889250" y="2914650"/>
          <p14:tracePt t="19678" x="2882900" y="2908300"/>
          <p14:tracePt t="19678" x="2870200" y="2908300"/>
          <p14:tracePt t="19697" x="2863850" y="2914650"/>
          <p14:tracePt t="19697" x="2851150" y="2914650"/>
          <p14:tracePt t="19713" x="2844800" y="2914650"/>
          <p14:tracePt t="19713" x="2838450" y="2914650"/>
          <p14:tracePt t="19729" x="2825750" y="2914650"/>
          <p14:tracePt t="19729" x="2819400" y="2921000"/>
          <p14:tracePt t="19746" x="2813050" y="2921000"/>
          <p14:tracePt t="19746" x="2806700" y="2921000"/>
          <p14:tracePt t="19764" x="2806700" y="2914650"/>
          <p14:tracePt t="19779" x="2800350" y="2921000"/>
          <p14:tracePt t="19808" x="2794000" y="2927350"/>
          <p14:tracePt t="19824" x="2787650" y="2933700"/>
          <p14:tracePt t="19836" x="2787650" y="2940050"/>
          <p14:tracePt t="19852" x="2787650" y="2946400"/>
          <p14:tracePt t="19876" x="2794000" y="2946400"/>
          <p14:tracePt t="19893" x="2800350" y="2940050"/>
          <p14:tracePt t="19897" x="2806700" y="2940050"/>
          <p14:tracePt t="19897" x="2813050" y="2940050"/>
          <p14:tracePt t="19914" x="2819400" y="2940050"/>
          <p14:tracePt t="19928" x="2819400" y="2933700"/>
          <p14:tracePt t="19956" x="2819400" y="2927350"/>
          <p14:tracePt t="19988" x="2819400" y="2921000"/>
          <p14:tracePt t="20012" x="2813050" y="2927350"/>
          <p14:tracePt t="20048" x="2800350" y="2933700"/>
          <p14:tracePt t="20064" x="2787650" y="2940050"/>
          <p14:tracePt t="20084" x="2781300" y="2946400"/>
          <p14:tracePt t="20100" x="2781300" y="2952750"/>
          <p14:tracePt t="20204" x="2774950" y="2959100"/>
          <p14:tracePt t="20236" x="2781300" y="2952750"/>
          <p14:tracePt t="20281" x="2781300" y="2965450"/>
          <p14:tracePt t="20304" x="2774950" y="2965450"/>
          <p14:tracePt t="20316" x="2768600" y="2971800"/>
          <p14:tracePt t="20333" x="2774950" y="2971800"/>
          <p14:tracePt t="20372" x="2781300" y="2971800"/>
          <p14:tracePt t="20377" x="2787650" y="2965450"/>
          <p14:tracePt t="20384" x="2794000" y="2965450"/>
          <p14:tracePt t="20396" x="2800350" y="2965450"/>
          <p14:tracePt t="20396" x="2806700" y="2959100"/>
          <p14:tracePt t="20396" x="2813050" y="2959100"/>
          <p14:tracePt t="20417" x="2819400" y="2965450"/>
          <p14:tracePt t="20433" x="2825750" y="2971800"/>
          <p14:tracePt t="20461" x="2819400" y="2978150"/>
          <p14:tracePt t="20476" x="2819400" y="2984500"/>
          <p14:tracePt t="20493" x="2819400" y="2990850"/>
          <p14:tracePt t="20504" x="2825750" y="2997200"/>
          <p14:tracePt t="20528" x="2819400" y="3003550"/>
          <p14:tracePt t="20557" x="2819400" y="3009900"/>
          <p14:tracePt t="20572" x="2819400" y="3016250"/>
          <p14:tracePt t="20580" x="2813050" y="3022600"/>
          <p14:tracePt t="20596" x="2813050" y="3035300"/>
          <p14:tracePt t="20612" x="2813050" y="3041650"/>
          <p14:tracePt t="20618" x="2806700" y="3048000"/>
          <p14:tracePt t="20633" x="2806700" y="3060700"/>
          <p14:tracePt t="20633" x="2806700" y="3067050"/>
          <p14:tracePt t="20649" x="2800350" y="3079750"/>
          <p14:tracePt t="20649" x="2794000" y="3092450"/>
          <p14:tracePt t="20666" x="2787650" y="3105150"/>
          <p14:tracePt t="20666" x="2781300" y="3117850"/>
          <p14:tracePt t="20682" x="2774950" y="3130550"/>
          <p14:tracePt t="20682" x="2768600" y="3143250"/>
          <p14:tracePt t="20682" x="2762250" y="3155950"/>
          <p14:tracePt t="20701" x="2749550" y="3168650"/>
          <p14:tracePt t="20714" x="2743200" y="3181350"/>
          <p14:tracePt t="20714" x="2724150" y="3213100"/>
          <p14:tracePt t="20733" x="2711450" y="3219450"/>
          <p14:tracePt t="20733" x="2698750" y="3232150"/>
          <p14:tracePt t="20749" x="2686050" y="3244850"/>
          <p14:tracePt t="20749" x="2667000" y="3257550"/>
          <p14:tracePt t="20766" x="2654300" y="3270250"/>
          <p14:tracePt t="20766" x="2635250" y="3282950"/>
          <p14:tracePt t="20766" x="2609850" y="3295650"/>
          <p14:tracePt t="20785" x="2590800" y="3308350"/>
          <p14:tracePt t="20785" x="2565400" y="3321050"/>
          <p14:tracePt t="20799" x="2540000" y="3333750"/>
          <p14:tracePt t="20799" x="2508250" y="3340100"/>
          <p14:tracePt t="20816" x="2476500" y="3352800"/>
          <p14:tracePt t="20816" x="2451100" y="3352800"/>
          <p14:tracePt t="20833" x="2419350" y="3352800"/>
          <p14:tracePt t="20833" x="2387600" y="3346450"/>
          <p14:tracePt t="20849" x="2355850" y="3340100"/>
          <p14:tracePt t="20849" x="2298700" y="3308350"/>
          <p14:tracePt t="20867" x="2273300" y="3282950"/>
          <p14:tracePt t="20867" x="2247900" y="3257550"/>
          <p14:tracePt t="20883" x="2222500" y="3232150"/>
          <p14:tracePt t="20883" x="2203450" y="3200400"/>
          <p14:tracePt t="20899" x="2178050" y="3175000"/>
          <p14:tracePt t="20899" x="2139950" y="3111500"/>
          <p14:tracePt t="20917" x="2120900" y="3079750"/>
          <p14:tracePt t="20917" x="2108200" y="3048000"/>
          <p14:tracePt t="20933" x="2095500" y="3016250"/>
          <p14:tracePt t="20933" x="2089150" y="2984500"/>
          <p14:tracePt t="20950" x="2089150" y="2952750"/>
          <p14:tracePt t="20950" x="2095500" y="2921000"/>
          <p14:tracePt t="20966" x="2101850" y="2889250"/>
          <p14:tracePt t="20966" x="2114550" y="2857500"/>
          <p14:tracePt t="20985" x="2146300" y="2806700"/>
          <p14:tracePt t="20998" x="2171700" y="2787650"/>
          <p14:tracePt t="20998" x="2209800" y="2768600"/>
          <p14:tracePt t="21017" x="2235200" y="2768600"/>
          <p14:tracePt t="21017" x="2260600" y="2768600"/>
          <p14:tracePt t="21033" x="2286000" y="2781300"/>
          <p14:tracePt t="21033" x="2311400" y="2794000"/>
          <p14:tracePt t="21033" x="2343150" y="2806700"/>
          <p14:tracePt t="21053" x="2374900" y="2825750"/>
          <p14:tracePt t="21065" x="2413000" y="2844800"/>
          <p14:tracePt t="21065" x="2451100" y="2863850"/>
          <p14:tracePt t="21065" x="2482850" y="2889250"/>
          <p14:tracePt t="21086" x="2520950" y="2908300"/>
          <p14:tracePt t="21086" x="2559050" y="2927350"/>
          <p14:tracePt t="21100" x="2597150" y="2946400"/>
          <p14:tracePt t="21100" x="2628900" y="2965450"/>
          <p14:tracePt t="21117" x="2660650" y="2990850"/>
          <p14:tracePt t="21117" x="2686050" y="3009900"/>
          <p14:tracePt t="21134" x="2711450" y="3028950"/>
          <p14:tracePt t="21134" x="2755900" y="3067050"/>
          <p14:tracePt t="21151" x="2774950" y="3079750"/>
          <p14:tracePt t="21151" x="2787650" y="3098800"/>
          <p14:tracePt t="21167" x="2794000" y="3111500"/>
          <p14:tracePt t="21167" x="2800350" y="3117850"/>
          <p14:tracePt t="21184" x="2806700" y="3130550"/>
          <p14:tracePt t="21184" x="2813050" y="3136900"/>
          <p14:tracePt t="21201" x="2813050" y="3149600"/>
          <p14:tracePt t="21201" x="2813050" y="3155950"/>
          <p14:tracePt t="21218" x="2813050" y="3162300"/>
          <p14:tracePt t="21233" x="2806700" y="3168650"/>
          <p14:tracePt t="21249" x="2800350" y="3175000"/>
          <p14:tracePt t="21266" x="2794000" y="3181350"/>
          <p14:tracePt t="21285" x="2787650" y="3181350"/>
          <p14:tracePt t="21300" x="2781300" y="3187700"/>
          <p14:tracePt t="21316" x="2768600" y="3187700"/>
          <p14:tracePt t="21333" x="2762250" y="3194050"/>
          <p14:tracePt t="21353" x="2755900" y="3194050"/>
          <p14:tracePt t="21369" x="2743200" y="3200400"/>
          <p14:tracePt t="21385" x="2736850" y="3200400"/>
          <p14:tracePt t="21385" x="2736850" y="3206750"/>
          <p14:tracePt t="21402" x="2724150" y="3206750"/>
          <p14:tracePt t="21416" x="2724150" y="3213100"/>
          <p14:tracePt t="21437" x="2717800" y="3219450"/>
          <p14:tracePt t="21457" x="2711450" y="3225800"/>
          <p14:tracePt t="21473" x="2711450" y="3232150"/>
          <p14:tracePt t="21483" x="2705100" y="3238500"/>
          <p14:tracePt t="21483" x="2698750" y="3251200"/>
          <p14:tracePt t="21502" x="2692400" y="3257550"/>
          <p14:tracePt t="21502" x="2686050" y="3270250"/>
          <p14:tracePt t="21519" x="2679700" y="3276600"/>
          <p14:tracePt t="21519" x="2673350" y="3289300"/>
          <p14:tracePt t="21536" x="2667000" y="3295650"/>
          <p14:tracePt t="21550" x="2660650" y="3302000"/>
          <p14:tracePt t="21550" x="2647950" y="3302000"/>
          <p14:tracePt t="21570" x="2641600" y="3302000"/>
          <p14:tracePt t="21570" x="2635250" y="3308350"/>
          <p14:tracePt t="21586" x="2628900" y="3308350"/>
          <p14:tracePt t="21586" x="2622550" y="3308350"/>
          <p14:tracePt t="21602" x="2616200" y="3308350"/>
          <p14:tracePt t="21602" x="2603500" y="3308350"/>
          <p14:tracePt t="21618" x="2590800" y="3314700"/>
          <p14:tracePt t="21618" x="2578100" y="3314700"/>
          <p14:tracePt t="21618" x="2559050" y="3314700"/>
          <p14:tracePt t="21638" x="2540000" y="3308350"/>
          <p14:tracePt t="21650" x="2520950" y="3302000"/>
          <p14:tracePt t="21650" x="2476500" y="3276600"/>
          <p14:tracePt t="21669" x="2444750" y="3251200"/>
          <p14:tracePt t="21669" x="2419350" y="3225800"/>
          <p14:tracePt t="21686" x="2381250" y="3194050"/>
          <p14:tracePt t="21686" x="2349500" y="3155950"/>
          <p14:tracePt t="21703" x="2311400" y="3117850"/>
          <p14:tracePt t="21703" x="2266950" y="3073400"/>
          <p14:tracePt t="21703" x="2222500" y="3028950"/>
          <p14:tracePt t="21721" x="2178050" y="2984500"/>
          <p14:tracePt t="21734" x="2133600" y="2940050"/>
          <p14:tracePt t="21734" x="2038350" y="2851150"/>
          <p14:tracePt t="21753" x="1987550" y="2813050"/>
          <p14:tracePt t="21753" x="1943100" y="2768600"/>
          <p14:tracePt t="21769" x="1892300" y="2724150"/>
          <p14:tracePt t="21769" x="1854200" y="2686050"/>
          <p14:tracePt t="21769" x="1809750" y="2647950"/>
          <p14:tracePt t="21789" x="1778000" y="2609850"/>
          <p14:tracePt t="21801" x="1746250" y="2571750"/>
          <p14:tracePt t="21801" x="1689100" y="2508250"/>
          <p14:tracePt t="21819" x="1670050" y="2482850"/>
          <p14:tracePt t="21819" x="1651000" y="2451100"/>
          <p14:tracePt t="21836" x="1638300" y="2425700"/>
          <p14:tracePt t="21836" x="1631950" y="2406650"/>
          <p14:tracePt t="21853" x="1625600" y="2387600"/>
          <p14:tracePt t="21853" x="1619250" y="2368550"/>
          <p14:tracePt t="21870" x="1612900" y="2362200"/>
          <p14:tracePt t="21870" x="1619250" y="2355850"/>
          <p14:tracePt t="21887" x="1619250" y="2349500"/>
          <p14:tracePt t="21925" x="1631950" y="2349500"/>
          <p14:tracePt t="21937" x="1638300" y="2355850"/>
          <p14:tracePt t="21953" x="1644650" y="2362200"/>
          <p14:tracePt t="21961" x="1644650" y="2374900"/>
          <p14:tracePt t="21969" x="1644650" y="2381250"/>
          <p14:tracePt t="21969" x="1651000" y="2387600"/>
          <p14:tracePt t="21986" x="1657350" y="2400300"/>
          <p14:tracePt t="21986" x="1663700" y="2406650"/>
          <p14:tracePt t="21986" x="1670050" y="2419350"/>
          <p14:tracePt t="22006" x="1676400" y="2432050"/>
          <p14:tracePt t="22018" x="1682750" y="2432050"/>
          <p14:tracePt t="22018" x="1708150" y="2451100"/>
          <p14:tracePt t="22038" x="1714500" y="2457450"/>
          <p14:tracePt t="22038" x="1727200" y="2463800"/>
          <p14:tracePt t="22054" x="1746250" y="2476500"/>
          <p14:tracePt t="22054" x="1765300" y="2482850"/>
          <p14:tracePt t="22070" x="1784350" y="2489200"/>
          <p14:tracePt t="22070" x="1809750" y="2501900"/>
          <p14:tracePt t="22070" x="1835150" y="2514600"/>
          <p14:tracePt t="22089" x="1854200" y="2527300"/>
          <p14:tracePt t="22102" x="1885950" y="2540000"/>
          <p14:tracePt t="22102" x="1936750" y="2571750"/>
          <p14:tracePt t="22121" x="1968500" y="2590800"/>
          <p14:tracePt t="22121" x="2000250" y="2603500"/>
          <p14:tracePt t="22137" x="2032000" y="2622550"/>
          <p14:tracePt t="22137" x="2063750" y="2635250"/>
          <p14:tracePt t="22154" x="2101850" y="2654300"/>
          <p14:tracePt t="22154" x="2178050" y="2679700"/>
          <p14:tracePt t="22171" x="2222500" y="2698750"/>
          <p14:tracePt t="22171" x="2260600" y="2711450"/>
          <p14:tracePt t="22187" x="2292350" y="2724150"/>
          <p14:tracePt t="22187" x="2336800" y="2730500"/>
          <p14:tracePt t="22204" x="2368550" y="2743200"/>
          <p14:tracePt t="22204" x="2406650" y="2755900"/>
          <p14:tracePt t="22221" x="2432050" y="2762250"/>
          <p14:tracePt t="22221" x="2489200" y="2787650"/>
          <p14:tracePt t="22238" x="2514600" y="2794000"/>
          <p14:tracePt t="22238" x="2533650" y="2806700"/>
          <p14:tracePt t="22254" x="2552700" y="2819400"/>
          <p14:tracePt t="22254" x="2565400" y="2832100"/>
          <p14:tracePt t="22271" x="2584450" y="2844800"/>
          <p14:tracePt t="22271" x="2590800" y="2857500"/>
          <p14:tracePt t="22271" x="2597150" y="2870200"/>
          <p14:tracePt t="22290" x="2603500" y="2882900"/>
          <p14:tracePt t="22303" x="2609850" y="2895600"/>
          <p14:tracePt t="22303" x="2603500" y="2927350"/>
          <p14:tracePt t="22322" x="2597150" y="2946400"/>
          <p14:tracePt t="22322" x="2590800" y="2965450"/>
          <p14:tracePt t="22338" x="2584450" y="2984500"/>
          <p14:tracePt t="22338" x="2571750" y="3009900"/>
          <p14:tracePt t="22338" x="2559050" y="3028950"/>
          <p14:tracePt t="22357" x="2546350" y="3048000"/>
          <p14:tracePt t="22370" x="2527300" y="3073400"/>
          <p14:tracePt t="22370" x="2508250" y="3092450"/>
          <p14:tracePt t="22389" x="2470150" y="3130550"/>
          <p14:tracePt t="22389" x="2451100" y="3149600"/>
          <p14:tracePt t="22405" x="2432050" y="3162300"/>
          <p14:tracePt t="22405" x="2406650" y="3175000"/>
          <p14:tracePt t="22422" x="2387600" y="3187700"/>
          <p14:tracePt t="22422" x="2368550" y="3200400"/>
          <p14:tracePt t="22438" x="2349500" y="3206750"/>
          <p14:tracePt t="22438" x="2324100" y="3213100"/>
          <p14:tracePt t="22438" x="2305050" y="3213100"/>
          <p14:tracePt t="22457" x="2279650" y="3213100"/>
          <p14:tracePt t="22470" x="2247900" y="3213100"/>
          <p14:tracePt t="22470" x="2190750" y="3194050"/>
          <p14:tracePt t="22488" x="2159000" y="3187700"/>
          <p14:tracePt t="22488" x="2133600" y="3175000"/>
          <p14:tracePt t="22505" x="2101850" y="3155950"/>
          <p14:tracePt t="22505" x="2076450" y="3130550"/>
          <p14:tracePt t="22522" x="2044700" y="3105150"/>
          <p14:tracePt t="22522" x="1987550" y="3035300"/>
          <p14:tracePt t="22539" x="1955800" y="2990850"/>
          <p14:tracePt t="22539" x="1924050" y="2946400"/>
          <p14:tracePt t="22555" x="1885950" y="2901950"/>
          <p14:tracePt t="22555" x="1854200" y="2851150"/>
          <p14:tracePt t="22572" x="1828800" y="2800350"/>
          <p14:tracePt t="22572" x="1778000" y="2698750"/>
          <p14:tracePt t="22589" x="1771650" y="2654300"/>
          <p14:tracePt t="22589" x="1765300" y="2603500"/>
          <p14:tracePt t="22606" x="1771650" y="2559050"/>
          <p14:tracePt t="22606" x="1784350" y="2514600"/>
          <p14:tracePt t="22622" x="1803400" y="2476500"/>
          <p14:tracePt t="22622" x="1822450" y="2444750"/>
          <p14:tracePt t="22639" x="1854200" y="2406650"/>
          <p14:tracePt t="22639" x="1885950" y="2374900"/>
          <p14:tracePt t="22639" x="1924050" y="2349500"/>
          <p14:tracePt t="22658" x="1962150" y="2324100"/>
          <p14:tracePt t="22671" x="2012950" y="2305050"/>
          <p14:tracePt t="22671" x="2114550" y="2279650"/>
          <p14:tracePt t="22689" x="2171700" y="2273300"/>
          <p14:tracePt t="22689" x="2235200" y="2273300"/>
          <p14:tracePt t="22706" x="2298700" y="2279650"/>
          <p14:tracePt t="22706" x="2368550" y="2292350"/>
          <p14:tracePt t="22722" x="2432050" y="2311400"/>
          <p14:tracePt t="22722" x="2501900" y="2336800"/>
          <p14:tracePt t="22722" x="2571750" y="2368550"/>
          <p14:tracePt t="22741" x="2641600" y="2406650"/>
          <p14:tracePt t="22754" x="2705100" y="2444750"/>
          <p14:tracePt t="22754" x="2819400" y="2527300"/>
          <p14:tracePt t="22773" x="2870200" y="2571750"/>
          <p14:tracePt t="22773" x="2914650" y="2609850"/>
          <p14:tracePt t="22790" x="2959100" y="2647950"/>
          <p14:tracePt t="22790" x="2990850" y="2679700"/>
          <p14:tracePt t="22806" x="3016250" y="2711450"/>
          <p14:tracePt t="22806" x="3041650" y="2736850"/>
          <p14:tracePt t="22823" x="3054350" y="2762250"/>
          <p14:tracePt t="22823" x="3079750" y="2800350"/>
          <p14:tracePt t="22840" x="3086100" y="2819400"/>
          <p14:tracePt t="22840" x="3092450" y="2832100"/>
          <p14:tracePt t="22856" x="3092450" y="2844800"/>
          <p14:tracePt t="22856" x="3092450" y="2857500"/>
          <p14:tracePt t="22873" x="3092450" y="2870200"/>
          <p14:tracePt t="22873" x="3086100" y="2882900"/>
          <p14:tracePt t="22890" x="3086100" y="2889250"/>
          <p14:tracePt t="22890" x="3079750" y="2895600"/>
          <p14:tracePt t="22907" x="3073400" y="2901950"/>
          <p14:tracePt t="22907" x="3073400" y="2908300"/>
          <p14:tracePt t="22924" x="3067050" y="2914650"/>
          <p14:tracePt t="22924" x="3060700" y="2921000"/>
          <p14:tracePt t="22940" x="3054350" y="2927350"/>
          <p14:tracePt t="22940" x="3048000" y="2933700"/>
          <p14:tracePt t="22957" x="3041650" y="2940050"/>
          <p14:tracePt t="22981" x="3035300" y="2946400"/>
          <p14:tracePt t="23049" x="3028950" y="2952750"/>
          <p14:tracePt t="23065" x="3016250" y="2959100"/>
          <p14:tracePt t="23077" x="3009900" y="2959100"/>
          <p14:tracePt t="23085" x="3009900" y="2965450"/>
          <p14:tracePt t="23094" x="2997200" y="2965450"/>
          <p14:tracePt t="23109" x="2990850" y="2971800"/>
          <p14:tracePt t="23122" x="2978150" y="2971800"/>
          <p14:tracePt t="23139" x="2971800" y="2971800"/>
          <p14:tracePt t="23156" x="2965450" y="2971800"/>
          <p14:tracePt t="23156" x="2959100" y="2971800"/>
          <p14:tracePt t="23174" x="2952750" y="2971800"/>
          <p14:tracePt t="23174" x="2940050" y="2978150"/>
          <p14:tracePt t="23191" x="2933700" y="2984500"/>
          <p14:tracePt t="23191" x="2921000" y="2984500"/>
          <p14:tracePt t="23208" x="2914650" y="2990850"/>
          <p14:tracePt t="23208" x="2901950" y="2997200"/>
          <p14:tracePt t="23224" x="2889250" y="3003550"/>
          <p14:tracePt t="23224" x="2882900" y="3016250"/>
          <p14:tracePt t="23241" x="2870200" y="3022600"/>
          <p14:tracePt t="23241" x="2844800" y="3048000"/>
          <p14:tracePt t="23258" x="2832100" y="3060700"/>
          <p14:tracePt t="23258" x="2819400" y="3073400"/>
          <p14:tracePt t="23275" x="2806700" y="3086100"/>
          <p14:tracePt t="23275" x="2794000" y="3098800"/>
          <p14:tracePt t="23291" x="2781300" y="3111500"/>
          <p14:tracePt t="23291" x="2762250" y="3130550"/>
          <p14:tracePt t="23291" x="2749550" y="3143250"/>
          <p14:tracePt t="23310" x="2736850" y="3162300"/>
          <p14:tracePt t="23323" x="2724150" y="3175000"/>
          <p14:tracePt t="23323" x="2698750" y="3200400"/>
          <p14:tracePt t="23341" x="2686050" y="3219450"/>
          <p14:tracePt t="23341" x="2679700" y="3225800"/>
          <p14:tracePt t="23358" x="2667000" y="3238500"/>
          <p14:tracePt t="23358" x="2660650" y="3251200"/>
          <p14:tracePt t="23375" x="2654300" y="3263900"/>
          <p14:tracePt t="23375" x="2647950" y="3270250"/>
          <p14:tracePt t="23375" x="2647950" y="3282950"/>
          <p14:tracePt t="23395" x="2641600" y="3295650"/>
          <p14:tracePt t="23406" x="2635250" y="3308350"/>
          <p14:tracePt t="23406" x="2628900" y="3333750"/>
          <p14:tracePt t="23426" x="2622550" y="3346450"/>
          <p14:tracePt t="23426" x="2609850" y="3359150"/>
          <p14:tracePt t="23443" x="2597150" y="3371850"/>
          <p14:tracePt t="23443" x="2584450" y="3384550"/>
          <p14:tracePt t="23458" x="2571750" y="3397250"/>
          <p14:tracePt t="23458" x="2559050" y="3409950"/>
          <p14:tracePt t="23458" x="2546350" y="3422650"/>
          <p14:tracePt t="23478" x="2527300" y="3435350"/>
          <p14:tracePt t="23478" x="2514600" y="3441700"/>
          <p14:tracePt t="23491" x="2495550" y="3454400"/>
          <p14:tracePt t="23491" x="2476500" y="3467100"/>
          <p14:tracePt t="23509" x="2463800" y="3473450"/>
          <p14:tracePt t="23509" x="2444750" y="3486150"/>
          <p14:tracePt t="23525" x="2425700" y="3492500"/>
          <p14:tracePt t="23525" x="2406650" y="3498850"/>
          <p14:tracePt t="23543" x="2387600" y="3505200"/>
          <p14:tracePt t="23543" x="2343150" y="3517900"/>
          <p14:tracePt t="23559" x="2324100" y="3524250"/>
          <p14:tracePt t="23559" x="2305050" y="3524250"/>
          <p14:tracePt t="23575" x="2279650" y="3524250"/>
          <p14:tracePt t="23575" x="2260600" y="3524250"/>
          <p14:tracePt t="23593" x="2235200" y="3517900"/>
          <p14:tracePt t="23593" x="2216150" y="3511550"/>
          <p14:tracePt t="23609" x="2190750" y="3498850"/>
          <p14:tracePt t="23609" x="2133600" y="3460750"/>
          <p14:tracePt t="23626" x="2108200" y="3435350"/>
          <p14:tracePt t="23626" x="2076450" y="3403600"/>
          <p14:tracePt t="23643" x="2051050" y="3371850"/>
          <p14:tracePt t="23643" x="2025650" y="3333750"/>
          <p14:tracePt t="23659" x="2000250" y="3295650"/>
          <p14:tracePt t="23659" x="1981200" y="3251200"/>
          <p14:tracePt t="23659" x="1962150" y="3206750"/>
          <p14:tracePt t="23679" x="1949450" y="3155950"/>
          <p14:tracePt t="23691" x="1936750" y="3111500"/>
          <p14:tracePt t="23691" x="1924050" y="3016250"/>
          <p14:tracePt t="23709" x="1924050" y="2971800"/>
          <p14:tracePt t="23709" x="1924050" y="2927350"/>
          <p14:tracePt t="23726" x="1930400" y="2889250"/>
          <p14:tracePt t="23726" x="1943100" y="2851150"/>
          <p14:tracePt t="23726" x="1962150" y="2813050"/>
          <p14:tracePt t="23746" x="1981200" y="2781300"/>
          <p14:tracePt t="23758" x="2012950" y="2743200"/>
          <p14:tracePt t="23758" x="2044700" y="2717800"/>
          <p14:tracePt t="23758" x="2082800" y="2686050"/>
          <p14:tracePt t="23779" x="2127250" y="2660650"/>
          <p14:tracePt t="23779" x="2178050" y="2641600"/>
          <p14:tracePt t="23794" x="2228850" y="2622550"/>
          <p14:tracePt t="23794" x="2286000" y="2609850"/>
          <p14:tracePt t="23810" x="2343150" y="2609850"/>
          <p14:tracePt t="23810" x="2400300" y="2609850"/>
          <p14:tracePt t="23827" x="2451100" y="2616200"/>
          <p14:tracePt t="23827" x="2508250" y="2628900"/>
          <p14:tracePt t="23827" x="2565400" y="2647950"/>
          <p14:tracePt t="23846" x="2628900" y="2667000"/>
          <p14:tracePt t="23846" x="2679700" y="2692400"/>
          <p14:tracePt t="23860" x="2736850" y="2724150"/>
          <p14:tracePt t="23860" x="2787650" y="2749550"/>
          <p14:tracePt t="23876" x="2838450" y="2781300"/>
          <p14:tracePt t="23876" x="2882900" y="2806700"/>
          <p14:tracePt t="23894" x="2921000" y="2825750"/>
          <p14:tracePt t="23894" x="2984500" y="2870200"/>
          <p14:tracePt t="23910" x="3003550" y="2889250"/>
          <p14:tracePt t="23910" x="3028950" y="2901950"/>
          <p14:tracePt t="23927" x="3041650" y="2908300"/>
          <p14:tracePt t="23927" x="3054350" y="2921000"/>
          <p14:tracePt t="23944" x="3060700" y="2927350"/>
          <p14:tracePt t="23944" x="3067050" y="2933700"/>
          <p14:tracePt t="23960" x="3073400" y="2940050"/>
          <p14:tracePt t="23960" x="3067050" y="2946400"/>
          <p14:tracePt t="23978" x="3060700" y="2952750"/>
          <p14:tracePt t="23995" x="3054350" y="2952750"/>
          <p14:tracePt t="24009" x="3048000" y="2959100"/>
          <p14:tracePt t="24009" x="3041650" y="2959100"/>
          <p14:tracePt t="24027" x="3035300" y="2959100"/>
          <p14:tracePt t="24027" x="3028950" y="2959100"/>
          <p14:tracePt t="24027" x="3022600" y="2959100"/>
          <p14:tracePt t="24047" x="3016250" y="2959100"/>
          <p14:tracePt t="24059" x="3003550" y="2959100"/>
          <p14:tracePt t="24079" x="2997200" y="2959100"/>
          <p14:tracePt t="24093" x="2990850" y="2959100"/>
          <p14:tracePt t="24109" x="2984500" y="2965450"/>
          <p14:tracePt t="24109" x="2978150" y="2965450"/>
          <p14:tracePt t="24109" x="2971800" y="2971800"/>
          <p14:tracePt t="24130" x="2965450" y="2971800"/>
          <p14:tracePt t="24146" x="2959100" y="2978150"/>
          <p14:tracePt t="24159" x="2952750" y="2978150"/>
          <p14:tracePt t="24214" x="2952750" y="2984500"/>
          <p14:tracePt t="24233" x="2946400" y="2990850"/>
          <p14:tracePt t="24249" x="2940050" y="2997200"/>
          <p14:tracePt t="24265" x="2933700" y="3003550"/>
          <p14:tracePt t="24279" x="2933700" y="3009900"/>
          <p14:tracePt t="24294" x="2927350" y="3016250"/>
          <p14:tracePt t="24309" x="2927350" y="3022600"/>
          <p14:tracePt t="24353" x="2933700" y="3022600"/>
          <p14:tracePt t="24386" x="2927350" y="3022600"/>
          <p14:tracePt t="24422" x="2921000" y="3022600"/>
          <p14:tracePt t="24429" x="2914650" y="3022600"/>
          <p14:tracePt t="24429" x="2908300" y="3028950"/>
          <p14:tracePt t="24446" x="2901950" y="3028950"/>
          <p14:tracePt t="24446" x="2889250" y="3028950"/>
          <p14:tracePt t="24462" x="2882900" y="3028950"/>
          <p14:tracePt t="24462" x="2876550" y="3028950"/>
          <p14:tracePt t="24479" x="2870200" y="3028950"/>
          <p14:tracePt t="24479" x="2863850" y="3028950"/>
          <p14:tracePt t="24479" x="2851150" y="3028950"/>
          <p14:tracePt t="24498" x="2844800" y="3022600"/>
          <p14:tracePt t="24498" x="2838450" y="3022600"/>
          <p14:tracePt t="24512" x="2832100" y="3022600"/>
          <p14:tracePt t="24512" x="2819400" y="3022600"/>
          <p14:tracePt t="24529" x="2813050" y="3022600"/>
          <p14:tracePt t="24529" x="2806700" y="3022600"/>
          <p14:tracePt t="24546" x="2794000" y="3028950"/>
          <p14:tracePt t="24546" x="2787650" y="3028950"/>
          <p14:tracePt t="24562" x="2781300" y="3035300"/>
          <p14:tracePt t="24562" x="2762250" y="3041650"/>
          <p14:tracePt t="24579" x="2755900" y="3048000"/>
          <p14:tracePt t="24579" x="2743200" y="3054350"/>
          <p14:tracePt t="24596" x="2736850" y="3060700"/>
          <p14:tracePt t="24611" x="2730500" y="3067050"/>
          <p14:tracePt t="24628" x="2736850" y="3073400"/>
          <p14:tracePt t="24646" x="2743200" y="3073400"/>
          <p14:tracePt t="24646" x="2749550" y="3073400"/>
          <p14:tracePt t="24663" x="2755900" y="3073400"/>
          <p14:tracePt t="24663" x="2762250" y="3073400"/>
          <p14:tracePt t="24680" x="2768600" y="3073400"/>
          <p14:tracePt t="24680" x="2774950" y="3073400"/>
          <p14:tracePt t="24698" x="2781300" y="3073400"/>
          <p14:tracePt t="24711" x="2794000" y="3073400"/>
          <p14:tracePt t="24728" x="2794000" y="3067050"/>
          <p14:tracePt t="24745" x="2794000" y="3060700"/>
          <p14:tracePt t="24766" x="2794000" y="3054350"/>
          <p14:tracePt t="24782" x="2800350" y="3048000"/>
          <p14:tracePt t="24798" x="2800350" y="3041650"/>
          <p14:tracePt t="24811" x="2800350" y="3035300"/>
          <p14:tracePt t="24828" x="2794000" y="3028950"/>
          <p14:tracePt t="24850" x="2787650" y="3022600"/>
          <p14:tracePt t="24885" x="2787650" y="3016250"/>
          <p14:tracePt t="24902" x="2781300" y="3009900"/>
          <p14:tracePt t="24917" x="2774950" y="3009900"/>
          <p14:tracePt t="24929" x="2768600" y="3009900"/>
          <p14:tracePt t="24945" x="2755900" y="3009900"/>
          <p14:tracePt t="24961" x="2749550" y="3016250"/>
          <p14:tracePt t="24977" x="2743200" y="3016250"/>
          <p14:tracePt t="24989" x="2743200" y="3009900"/>
          <p14:tracePt t="25014" x="2736850" y="3003550"/>
          <p14:tracePt t="25037" x="2730500" y="2997200"/>
          <p14:tracePt t="25058" x="2730500" y="2990850"/>
          <p14:tracePt t="25097" x="2736850" y="2984500"/>
          <p14:tracePt t="25133" x="2736850" y="2978150"/>
          <p14:tracePt t="25149" x="2743200" y="2978150"/>
          <p14:tracePt t="25170" x="2736850" y="2978150"/>
          <p14:tracePt t="25229" x="2736850" y="2971800"/>
          <p14:tracePt t="25285" x="2743200" y="2965450"/>
          <p14:tracePt t="25298" x="2749550" y="2959100"/>
          <p14:tracePt t="25329" x="2743200" y="2959100"/>
          <p14:tracePt t="25365" x="2749550" y="2952750"/>
          <p14:tracePt t="25413" x="2749550" y="2946400"/>
          <p14:tracePt t="25473" x="2755900" y="2946400"/>
          <p14:tracePt t="25509" x="2749550" y="2940050"/>
          <p14:tracePt t="25553" x="2749550" y="2933700"/>
          <p14:tracePt t="25578" x="2755900" y="2927350"/>
          <p14:tracePt t="25590" x="2755900" y="2921000"/>
          <p14:tracePt t="25606" x="2762250" y="2914650"/>
          <p14:tracePt t="25614" x="2762250" y="2908300"/>
          <p14:tracePt t="25631" x="2768600" y="2901950"/>
          <p14:tracePt t="25648" x="2768600" y="2895600"/>
          <p14:tracePt t="25665" x="2774950" y="2895600"/>
          <p14:tracePt t="25697" x="2781300" y="2901950"/>
          <p14:tracePt t="25709" x="2781300" y="2908300"/>
          <p14:tracePt t="25719" x="2787650" y="2914650"/>
          <p14:tracePt t="25734" x="2787650" y="2921000"/>
          <p14:tracePt t="25734" x="2794000" y="2927350"/>
          <p14:tracePt t="25750" x="2800350" y="2933700"/>
          <p14:tracePt t="25750" x="2806700" y="2940050"/>
          <p14:tracePt t="25767" x="2806700" y="2946400"/>
          <p14:tracePt t="25767" x="2813050" y="2952750"/>
          <p14:tracePt t="25767" x="2819400" y="2959100"/>
          <p14:tracePt t="25786" x="2825750" y="2965450"/>
          <p14:tracePt t="25798" x="2832100" y="2971800"/>
          <p14:tracePt t="25815" x="2838450" y="2978150"/>
          <p14:tracePt t="25832" x="2832100" y="2978150"/>
          <p14:tracePt t="25886" x="2825750" y="2978150"/>
          <p14:tracePt t="25897" x="2825750" y="2971800"/>
          <p14:tracePt t="25914" x="2819400" y="2965450"/>
          <p14:tracePt t="25930" x="2819400" y="2959100"/>
          <p14:tracePt t="25946" x="2819400" y="2952750"/>
          <p14:tracePt t="25958" x="2819400" y="2946400"/>
          <p14:tracePt t="25973" x="2819400" y="2940050"/>
          <p14:tracePt t="25989" x="2819400" y="2933700"/>
          <p14:tracePt t="26006" x="2825750" y="2933700"/>
          <p14:tracePt t="26018" x="2832100" y="2933700"/>
          <p14:tracePt t="26035" x="2838450" y="2933700"/>
          <p14:tracePt t="26050" x="2844800" y="2946400"/>
          <p14:tracePt t="26066" x="2844800" y="2952750"/>
          <p14:tracePt t="26066" x="2844800" y="2959100"/>
          <p14:tracePt t="26066" x="2844800" y="2965450"/>
          <p14:tracePt t="26086" x="2851150" y="2971800"/>
          <p14:tracePt t="26099" x="2851150" y="2984500"/>
          <p14:tracePt t="26099" x="2857500" y="3003550"/>
          <p14:tracePt t="26119" x="2857500" y="3009900"/>
          <p14:tracePt t="26119" x="2863850" y="3022600"/>
          <p14:tracePt t="26134" x="2863850" y="3028950"/>
          <p14:tracePt t="26134" x="2870200" y="3035300"/>
          <p14:tracePt t="26152" x="2870200" y="3041650"/>
          <p14:tracePt t="26166" x="2876550" y="3048000"/>
          <p14:tracePt t="26183" x="2882900" y="3054350"/>
          <p14:tracePt t="26183" x="2889250" y="3054350"/>
          <p14:tracePt t="26201" x="2889250" y="3060700"/>
          <p14:tracePt t="26230" x="2895600" y="3054350"/>
          <p14:tracePt t="26306" x="2901950" y="3048000"/>
          <p14:tracePt t="26318" x="2908300" y="3048000"/>
          <p14:tracePt t="26342" x="2901950" y="3041650"/>
          <p14:tracePt t="26386" x="2901950" y="3035300"/>
          <p14:tracePt t="26438" x="2901950" y="3028950"/>
          <p14:tracePt t="26461" x="2895600" y="3028950"/>
          <p14:tracePt t="26486" x="2889250" y="3028950"/>
          <p14:tracePt t="26498" x="2882900" y="3028950"/>
          <p14:tracePt t="26514" x="2876550" y="3035300"/>
          <p14:tracePt t="26530" x="2870200" y="3035300"/>
          <p14:tracePt t="26546" x="2863850" y="3035300"/>
          <p14:tracePt t="26558" x="2857500" y="3035300"/>
          <p14:tracePt t="26590" x="2851150" y="3041650"/>
          <p14:tracePt t="26606" x="2844800" y="3041650"/>
          <p14:tracePt t="26617" x="2838450" y="3041650"/>
          <p14:tracePt t="26633" x="2832100" y="3035300"/>
          <p14:tracePt t="26658" x="2832100" y="3028950"/>
          <p14:tracePt t="26670" x="2825750" y="3022600"/>
          <p14:tracePt t="26686" x="2825750" y="3016250"/>
          <p14:tracePt t="26710" x="2819400" y="3009900"/>
          <p14:tracePt t="26730" x="2813050" y="3003550"/>
          <p14:tracePt t="26754" x="2806700" y="3003550"/>
          <p14:tracePt t="26778" x="2806700" y="2997200"/>
          <p14:tracePt t="26798" x="2806700" y="3003550"/>
          <p14:tracePt t="26838" x="2806700" y="2997200"/>
          <p14:tracePt t="26858" x="2819400" y="2990850"/>
          <p14:tracePt t="26874" x="2819400" y="2984500"/>
          <p14:tracePt t="26882" x="2825750" y="2978150"/>
          <p14:tracePt t="26890" x="2838450" y="2971800"/>
          <p14:tracePt t="26902" x="2844800" y="2965450"/>
          <p14:tracePt t="26902" x="2870200" y="2952750"/>
          <p14:tracePt t="26921" x="2882900" y="2946400"/>
          <p14:tracePt t="26921" x="2895600" y="2940050"/>
          <p14:tracePt t="26937" x="2914650" y="2933700"/>
          <p14:tracePt t="26937" x="2933700" y="2927350"/>
          <p14:tracePt t="26954" x="2952750" y="2921000"/>
          <p14:tracePt t="26954" x="2990850" y="2921000"/>
          <p14:tracePt t="26971" x="3009900" y="2914650"/>
          <p14:tracePt t="26971" x="3028950" y="2914650"/>
          <p14:tracePt t="26988" x="3041650" y="2914650"/>
          <p14:tracePt t="26988" x="3060700" y="2921000"/>
          <p14:tracePt t="27004" x="3079750" y="2921000"/>
          <p14:tracePt t="27004" x="3105150" y="2921000"/>
          <p14:tracePt t="27021" x="3124200" y="2921000"/>
          <p14:tracePt t="27021" x="3168650" y="2921000"/>
          <p14:tracePt t="27038" x="3194050" y="2914650"/>
          <p14:tracePt t="27038" x="3219450" y="2914650"/>
          <p14:tracePt t="27055" x="3244850" y="2914650"/>
          <p14:tracePt t="27055" x="3270250" y="2914650"/>
          <p14:tracePt t="27071" x="3289300" y="2908300"/>
          <p14:tracePt t="27071" x="3308350" y="2908300"/>
          <p14:tracePt t="27071" x="3327400" y="2901950"/>
          <p14:tracePt t="27091" x="3346450" y="2901950"/>
          <p14:tracePt t="27103" x="3352800" y="2901950"/>
          <p14:tracePt t="27103" x="3378200" y="2895600"/>
          <p14:tracePt t="27123" x="3384550" y="2889250"/>
          <p14:tracePt t="27123" x="3390900" y="2889250"/>
          <p14:tracePt t="27139" x="3390900" y="2895600"/>
          <p14:tracePt t="27182" x="3384550" y="2901950"/>
          <p14:tracePt t="27190" x="3378200" y="2908300"/>
          <p14:tracePt t="27203" x="3365500" y="2914650"/>
          <p14:tracePt t="27203" x="3333750" y="2940050"/>
          <p14:tracePt t="27222" x="3314700" y="2952750"/>
          <p14:tracePt t="27222" x="3295650" y="2965450"/>
          <p14:tracePt t="27238" x="3270250" y="2978150"/>
          <p14:tracePt t="27238" x="3244850" y="2990850"/>
          <p14:tracePt t="27255" x="3213100" y="3003550"/>
          <p14:tracePt t="27255" x="3149600" y="3022600"/>
          <p14:tracePt t="27272" x="3117850" y="3035300"/>
          <p14:tracePt t="27272" x="3086100" y="3048000"/>
          <p14:tracePt t="27289" x="3048000" y="3054350"/>
          <p14:tracePt t="27289" x="3009900" y="3060700"/>
          <p14:tracePt t="27306" x="2971800" y="3067050"/>
          <p14:tracePt t="27306" x="2933700" y="3073400"/>
          <p14:tracePt t="27322" x="2895600" y="3073400"/>
          <p14:tracePt t="27322" x="2806700" y="3079750"/>
          <p14:tracePt t="27339" x="2768600" y="3079750"/>
          <p14:tracePt t="27339" x="2724150" y="3073400"/>
          <p14:tracePt t="27356" x="2679700" y="3073400"/>
          <p14:tracePt t="27356" x="2635250" y="3067050"/>
          <p14:tracePt t="27372" x="2597150" y="3067050"/>
          <p14:tracePt t="27372" x="2559050" y="3060700"/>
          <p14:tracePt t="27372" x="2520950" y="3060700"/>
          <p14:tracePt t="27392" x="2489200" y="3054350"/>
          <p14:tracePt t="27404" x="2457450" y="3054350"/>
          <p14:tracePt t="27404" x="2406650" y="3048000"/>
          <p14:tracePt t="27423" x="2381250" y="3041650"/>
          <p14:tracePt t="27423" x="2362200" y="3035300"/>
          <p14:tracePt t="27439" x="2336800" y="3028950"/>
          <p14:tracePt t="27439" x="2317750" y="3022600"/>
          <p14:tracePt t="27456" x="2305050" y="3016250"/>
          <p14:tracePt t="27456" x="2286000" y="3009900"/>
          <p14:tracePt t="27456" x="2273300" y="3003550"/>
          <p14:tracePt t="27475" x="2260600" y="2997200"/>
          <p14:tracePt t="27487" x="2247900" y="2990850"/>
          <p14:tracePt t="27487" x="2228850" y="2984500"/>
          <p14:tracePt t="27507" x="2222500" y="2984500"/>
          <p14:tracePt t="27507" x="2216150" y="2984500"/>
          <p14:tracePt t="27523" x="2209800" y="2990850"/>
          <p14:tracePt t="27523" x="2203450" y="2997200"/>
          <p14:tracePt t="27540" x="2197100" y="2997200"/>
          <p14:tracePt t="27540" x="2197100" y="3003550"/>
          <p14:tracePt t="27540" x="2190750" y="3009900"/>
          <p14:tracePt t="27558" x="2190750" y="3022600"/>
          <p14:tracePt t="27558" x="2190750" y="3028950"/>
          <p14:tracePt t="27573" x="2184400" y="3035300"/>
          <p14:tracePt t="27573" x="2184400" y="3048000"/>
          <p14:tracePt t="27590" x="2184400" y="3054350"/>
          <p14:tracePt t="27590" x="2184400" y="3067050"/>
          <p14:tracePt t="27606" x="2184400" y="3079750"/>
          <p14:tracePt t="27606" x="2190750" y="3092450"/>
          <p14:tracePt t="27623" x="2190750" y="3098800"/>
          <p14:tracePt t="27623" x="2197100" y="3117850"/>
          <p14:tracePt t="27640" x="2203450" y="3130550"/>
          <p14:tracePt t="27640" x="2203450" y="3136900"/>
          <p14:tracePt t="27656" x="2209800" y="3143250"/>
          <p14:tracePt t="27672" x="2209800" y="3149600"/>
          <p14:tracePt t="27689" x="2203450" y="3143250"/>
          <p14:tracePt t="27714" x="2197100" y="3143250"/>
          <p14:tracePt t="27722" x="2190750" y="3136900"/>
          <p14:tracePt t="27722" x="2184400" y="3136900"/>
          <p14:tracePt t="27740" x="2171700" y="3130550"/>
          <p14:tracePt t="27740" x="2165350" y="3124200"/>
          <p14:tracePt t="27740" x="2152650" y="3117850"/>
          <p14:tracePt t="27759" x="2133600" y="3105150"/>
          <p14:tracePt t="27772" x="2120900" y="3092450"/>
          <p14:tracePt t="27772" x="2089150" y="3060700"/>
          <p14:tracePt t="27791" x="2076450" y="3035300"/>
          <p14:tracePt t="27791" x="2063750" y="3016250"/>
          <p14:tracePt t="27807" x="2051050" y="2984500"/>
          <p14:tracePt t="27807" x="2038350" y="2959100"/>
          <p14:tracePt t="27824" x="2025650" y="2927350"/>
          <p14:tracePt t="27824" x="2012950" y="2895600"/>
          <p14:tracePt t="27824" x="2000250" y="2863850"/>
          <p14:tracePt t="27843" x="1993900" y="2832100"/>
          <p14:tracePt t="27855" x="1981200" y="2800350"/>
          <p14:tracePt t="27855" x="1974850" y="2743200"/>
          <p14:tracePt t="27874" x="1974850" y="2711450"/>
          <p14:tracePt t="27874" x="1974850" y="2679700"/>
          <p14:tracePt t="27891" x="1981200" y="2654300"/>
          <p14:tracePt t="27891" x="1987550" y="2622550"/>
          <p14:tracePt t="27907" x="2000250" y="2597150"/>
          <p14:tracePt t="27907" x="2012950" y="2571750"/>
          <p14:tracePt t="27924" x="2032000" y="2546350"/>
          <p14:tracePt t="27924" x="2070100" y="2508250"/>
          <p14:tracePt t="27941" x="2095500" y="2489200"/>
          <p14:tracePt t="27941" x="2120900" y="2482850"/>
          <p14:tracePt t="27957" x="2139950" y="2470150"/>
          <p14:tracePt t="27957" x="2171700" y="2463800"/>
          <p14:tracePt t="27974" x="2197100" y="2463800"/>
          <p14:tracePt t="27974" x="2254250" y="2476500"/>
          <p14:tracePt t="27991" x="2286000" y="2482850"/>
          <p14:tracePt t="27991" x="2324100" y="2501900"/>
          <p14:tracePt t="28008" x="2355850" y="2514600"/>
          <p14:tracePt t="28008" x="2393950" y="2533650"/>
          <p14:tracePt t="28024" x="2438400" y="2552700"/>
          <p14:tracePt t="28024" x="2476500" y="2578100"/>
          <p14:tracePt t="28041" x="2514600" y="2597150"/>
          <p14:tracePt t="28041" x="2559050" y="2616200"/>
          <p14:tracePt t="28059" x="2635250" y="2654300"/>
          <p14:tracePt t="28059" x="2673350" y="2673350"/>
          <p14:tracePt t="28075" x="2705100" y="2686050"/>
          <p14:tracePt t="28075" x="2736850" y="2698750"/>
          <p14:tracePt t="28092" x="2768600" y="2711450"/>
          <p14:tracePt t="28092" x="2794000" y="2717800"/>
          <p14:tracePt t="28092" x="2813050" y="2724150"/>
          <p14:tracePt t="28110" x="2832100" y="2730500"/>
          <p14:tracePt t="28123" x="2844800" y="2730500"/>
          <p14:tracePt t="28123" x="2863850" y="2736850"/>
          <p14:tracePt t="28144" x="2870200" y="2743200"/>
          <p14:tracePt t="28157" x="2876550" y="2755900"/>
          <p14:tracePt t="28173" x="2870200" y="2762250"/>
          <p14:tracePt t="28173" x="2870200" y="2768600"/>
          <p14:tracePt t="28192" x="2870200" y="2774950"/>
          <p14:tracePt t="28192" x="2863850" y="2781300"/>
          <p14:tracePt t="28208" x="2857500" y="2781300"/>
          <p14:tracePt t="28208" x="2857500" y="2787650"/>
          <p14:tracePt t="28226" x="2844800" y="2794000"/>
          <p14:tracePt t="28240" x="2838450" y="2800350"/>
          <p14:tracePt t="28257" x="2832100" y="2800350"/>
          <p14:tracePt t="28274" x="2825750" y="2806700"/>
          <p14:tracePt t="28291" x="2832100" y="2800350"/>
          <p14:tracePt t="28338" x="2832100" y="2806700"/>
          <p14:tracePt t="28382" x="2825750" y="2806700"/>
          <p14:tracePt t="28399" x="2819400" y="2813050"/>
          <p14:tracePt t="28410" x="2806700" y="2819400"/>
          <p14:tracePt t="28526" x="2800350" y="2819400"/>
          <p14:tracePt t="28531" x="2794000" y="2825750"/>
          <p14:tracePt t="28546" x="2787650" y="2832100"/>
          <p14:tracePt t="28563" x="2781300" y="2832100"/>
          <p14:tracePt t="28579" x="2774950" y="2838450"/>
          <p14:tracePt t="28598" x="2768600" y="2838450"/>
          <p14:tracePt t="28622" x="2762250" y="2844800"/>
          <p14:tracePt t="28646" x="2762250" y="2851150"/>
          <p14:tracePt t="28666" x="2762250" y="2857500"/>
          <p14:tracePt t="28698" x="2768600" y="2863850"/>
          <p14:tracePt t="28742" x="2762250" y="2870200"/>
          <p14:tracePt t="28771" x="2749550" y="2870200"/>
          <p14:tracePt t="28787" x="2743200" y="2876550"/>
          <p14:tracePt t="28796" x="2736850" y="2876550"/>
          <p14:tracePt t="28796" x="2730500" y="2882900"/>
          <p14:tracePt t="28811" x="2724150" y="2889250"/>
          <p14:tracePt t="28811" x="2711450" y="2895600"/>
          <p14:tracePt t="28827" x="2705100" y="2901950"/>
          <p14:tracePt t="28827" x="2692400" y="2908300"/>
          <p14:tracePt t="28827" x="2679700" y="2914650"/>
          <p14:tracePt t="28847" x="2667000" y="2921000"/>
          <p14:tracePt t="28859" x="2654300" y="2927350"/>
          <p14:tracePt t="28859" x="2647950" y="2933700"/>
          <p14:tracePt t="28859" x="2635250" y="2933700"/>
          <p14:tracePt t="28879" x="2622550" y="2940050"/>
          <p14:tracePt t="28879" x="2609850" y="2940050"/>
          <p14:tracePt t="28894" x="2603500" y="2946400"/>
          <p14:tracePt t="28894" x="2590800" y="2946400"/>
          <p14:tracePt t="28911" x="2584450" y="2952750"/>
          <p14:tracePt t="28911" x="2571750" y="2959100"/>
          <p14:tracePt t="28928" x="2565400" y="2971800"/>
          <p14:tracePt t="28928" x="2552700" y="2978150"/>
          <p14:tracePt t="28928" x="2546350" y="2990850"/>
          <p14:tracePt t="28948" x="2533650" y="3003550"/>
          <p14:tracePt t="28948" x="2520950" y="3022600"/>
          <p14:tracePt t="28961" x="2501900" y="3035300"/>
          <p14:tracePt t="28961" x="2489200" y="3048000"/>
          <p14:tracePt t="28978" x="2470150" y="3060700"/>
          <p14:tracePt t="28978" x="2451100" y="3079750"/>
          <p14:tracePt t="28995" x="2425700" y="3086100"/>
          <p14:tracePt t="28995" x="2381250" y="3105150"/>
          <p14:tracePt t="29011" x="2355850" y="3111500"/>
          <p14:tracePt t="29011" x="2330450" y="3117850"/>
          <p14:tracePt t="29028" x="2305050" y="3117850"/>
          <p14:tracePt t="29028" x="2286000" y="3111500"/>
          <p14:tracePt t="29046" x="2260600" y="3105150"/>
          <p14:tracePt t="29046" x="2235200" y="3098800"/>
          <p14:tracePt t="29061" x="2216150" y="3086100"/>
          <p14:tracePt t="29061" x="2190750" y="3073400"/>
          <p14:tracePt t="29079" x="2152650" y="3048000"/>
          <p14:tracePt t="29079" x="2133600" y="3035300"/>
          <p14:tracePt t="29096" x="2114550" y="3016250"/>
          <p14:tracePt t="29096" x="2095500" y="2997200"/>
          <p14:tracePt t="29111" x="2082800" y="2978150"/>
          <p14:tracePt t="29111" x="2070100" y="2952750"/>
          <p14:tracePt t="29128" x="2057400" y="2927350"/>
          <p14:tracePt t="29128" x="2044700" y="2895600"/>
          <p14:tracePt t="29128" x="2032000" y="2863850"/>
          <p14:tracePt t="29148" x="2025650" y="2825750"/>
          <p14:tracePt t="29160" x="2019300" y="2781300"/>
          <p14:tracePt t="29160" x="2006600" y="2692400"/>
          <p14:tracePt t="29179" x="2000250" y="2635250"/>
          <p14:tracePt t="29179" x="2006600" y="2584450"/>
          <p14:tracePt t="29196" x="2006600" y="2533650"/>
          <p14:tracePt t="29196" x="2019300" y="2482850"/>
          <p14:tracePt t="29212" x="2032000" y="2438400"/>
          <p14:tracePt t="29212" x="2051050" y="2400300"/>
          <p14:tracePt t="29228" x="2076450" y="2362200"/>
          <p14:tracePt t="29228" x="2120900" y="2311400"/>
          <p14:tracePt t="29248" x="2152650" y="2292350"/>
          <p14:tracePt t="29248" x="2178050" y="2273300"/>
          <p14:tracePt t="29262" x="2209800" y="2266950"/>
          <p14:tracePt t="29262" x="2241550" y="2260600"/>
          <p14:tracePt t="29262" x="2273300" y="2260600"/>
          <p14:tracePt t="29282" x="2317750" y="2260600"/>
          <p14:tracePt t="29294" x="2355850" y="2273300"/>
          <p14:tracePt t="29294" x="2451100" y="2311400"/>
          <p14:tracePt t="29312" x="2495550" y="2336800"/>
          <p14:tracePt t="29312" x="2546350" y="2368550"/>
          <p14:tracePt t="29329" x="2597150" y="2400300"/>
          <p14:tracePt t="29329" x="2647950" y="2438400"/>
          <p14:tracePt t="29346" x="2692400" y="2476500"/>
          <p14:tracePt t="29346" x="2736850" y="2514600"/>
          <p14:tracePt t="29363" x="2781300" y="2552700"/>
          <p14:tracePt t="29363" x="2851150" y="2628900"/>
          <p14:tracePt t="29380" x="2876550" y="2667000"/>
          <p14:tracePt t="29380" x="2901950" y="2705100"/>
          <p14:tracePt t="29397" x="2914650" y="2736850"/>
          <p14:tracePt t="29397" x="2933700" y="2768600"/>
          <p14:tracePt t="29412" x="2940050" y="2800350"/>
          <p14:tracePt t="29412" x="2940050" y="2832100"/>
          <p14:tracePt t="29412" x="2933700" y="2857500"/>
          <p14:tracePt t="29432" x="2927350" y="2882900"/>
          <p14:tracePt t="29432" x="2914650" y="2908300"/>
          <p14:tracePt t="29447" x="2901950" y="2940050"/>
          <p14:tracePt t="29447" x="2882900" y="2965450"/>
          <p14:tracePt t="29463" x="2857500" y="2990850"/>
          <p14:tracePt t="29463" x="2825750" y="3016250"/>
          <p14:tracePt t="29480" x="2787650" y="3041650"/>
          <p14:tracePt t="29480" x="2749550" y="3067050"/>
          <p14:tracePt t="29480" x="2711450" y="3086100"/>
          <p14:tracePt t="29499" x="2667000" y="3105150"/>
          <p14:tracePt t="29511" x="2616200" y="3117850"/>
          <p14:tracePt t="29511" x="2565400" y="3124200"/>
          <p14:tracePt t="29511" x="2514600" y="3130550"/>
          <p14:tracePt t="29532" x="2463800" y="3136900"/>
          <p14:tracePt t="29532" x="2413000" y="3130550"/>
          <p14:tracePt t="29547" x="2362200" y="3124200"/>
          <p14:tracePt t="29547" x="2311400" y="3111500"/>
          <p14:tracePt t="29563" x="2266950" y="3092450"/>
          <p14:tracePt t="29563" x="2222500" y="3073400"/>
          <p14:tracePt t="29580" x="2178050" y="3041650"/>
          <p14:tracePt t="29580" x="2139950" y="3009900"/>
          <p14:tracePt t="29580" x="2108200" y="2971800"/>
          <p14:tracePt t="29599" x="2082800" y="2933700"/>
          <p14:tracePt t="29599" x="2057400" y="2889250"/>
          <p14:tracePt t="29614" x="2044700" y="2844800"/>
          <p14:tracePt t="29614" x="2032000" y="2800350"/>
          <p14:tracePt t="29630" x="2025650" y="2749550"/>
          <p14:tracePt t="29630" x="2025650" y="2705100"/>
          <p14:tracePt t="29647" x="2032000" y="2660650"/>
          <p14:tracePt t="29647" x="2044700" y="2609850"/>
          <p14:tracePt t="29664" x="2063750" y="2565400"/>
          <p14:tracePt t="29664" x="2120900" y="2482850"/>
          <p14:tracePt t="29680" x="2152650" y="2444750"/>
          <p14:tracePt t="29680" x="2190750" y="2413000"/>
          <p14:tracePt t="29697" x="2228850" y="2387600"/>
          <p14:tracePt t="29697" x="2279650" y="2368550"/>
          <p14:tracePt t="29714" x="2324100" y="2355850"/>
          <p14:tracePt t="29714" x="2419350" y="2355850"/>
          <p14:tracePt t="29731" x="2463800" y="2374900"/>
          <p14:tracePt t="29731" x="2514600" y="2393950"/>
          <p14:tracePt t="29747" x="2559050" y="2425700"/>
          <p14:tracePt t="29747" x="2597150" y="2457450"/>
          <p14:tracePt t="29764" x="2641600" y="2501900"/>
          <p14:tracePt t="29764" x="2679700" y="2546350"/>
          <p14:tracePt t="29781" x="2711450" y="2590800"/>
          <p14:tracePt t="29781" x="2736850" y="2641600"/>
          <p14:tracePt t="29781" x="2762250" y="2692400"/>
          <p14:tracePt t="29800" x="2781300" y="2736850"/>
          <p14:tracePt t="29812" x="2787650" y="2787650"/>
          <p14:tracePt t="29812" x="2787650" y="2876550"/>
          <p14:tracePt t="29831" x="2768600" y="2914650"/>
          <p14:tracePt t="29831" x="2749550" y="2952750"/>
          <p14:tracePt t="29848" x="2717800" y="2984500"/>
          <p14:tracePt t="29848" x="2686050" y="3016250"/>
          <p14:tracePt t="29864" x="2647950" y="3041650"/>
          <p14:tracePt t="29864" x="2603500" y="3060700"/>
          <p14:tracePt t="29864" x="2559050" y="3079750"/>
          <p14:tracePt t="29883" x="2508250" y="3092450"/>
          <p14:tracePt t="29896" x="2457450" y="3098800"/>
          <p14:tracePt t="29896" x="2362200" y="3098800"/>
          <p14:tracePt t="29914" x="2317750" y="3092450"/>
          <p14:tracePt t="29914" x="2273300" y="3079750"/>
          <p14:tracePt t="29931" x="2235200" y="3060700"/>
          <p14:tracePt t="29931" x="2203450" y="3041650"/>
          <p14:tracePt t="29948" x="2171700" y="3016250"/>
          <p14:tracePt t="29948" x="2146300" y="2978150"/>
          <p14:tracePt t="29965" x="2120900" y="2940050"/>
          <p14:tracePt t="29965" x="2089150" y="2857500"/>
          <p14:tracePt t="29981" x="2089150" y="2813050"/>
          <p14:tracePt t="29981" x="2089150" y="2762250"/>
          <p14:tracePt t="29998" x="2095500" y="2711450"/>
          <p14:tracePt t="29998" x="2108200" y="2660650"/>
          <p14:tracePt t="30014" x="2120900" y="2609850"/>
          <p14:tracePt t="30014" x="2171700" y="2514600"/>
          <p14:tracePt t="30032" x="2203450" y="2476500"/>
          <p14:tracePt t="30032" x="2235200" y="2438400"/>
          <p14:tracePt t="30048" x="2266950" y="2406650"/>
          <p14:tracePt t="30048" x="2298700" y="2381250"/>
          <p14:tracePt t="30065" x="2330450" y="2355850"/>
          <p14:tracePt t="30065" x="2362200" y="2343150"/>
          <p14:tracePt t="30082" x="2393950" y="2330450"/>
          <p14:tracePt t="30082" x="2419350" y="2330450"/>
          <p14:tracePt t="30100" x="2476500" y="2343150"/>
          <p14:tracePt t="30100" x="2501900" y="2362200"/>
          <p14:tracePt t="30116" x="2527300" y="2381250"/>
          <p14:tracePt t="30116" x="2552700" y="2400300"/>
          <p14:tracePt t="30132" x="2578100" y="2432050"/>
          <p14:tracePt t="30132" x="2597150" y="2457450"/>
          <p14:tracePt t="30148" x="2609850" y="2482850"/>
          <p14:tracePt t="30148" x="2622550" y="2514600"/>
          <p14:tracePt t="30148" x="2635250" y="2540000"/>
          <p14:tracePt t="30167" x="2641600" y="2565400"/>
          <p14:tracePt t="30180" x="2647950" y="2584450"/>
          <p14:tracePt t="30180" x="2654300" y="2616200"/>
          <p14:tracePt t="30199" x="2647950" y="2635250"/>
          <p14:tracePt t="30199" x="2647950" y="2647950"/>
          <p14:tracePt t="30215" x="2641600" y="2654300"/>
          <p14:tracePt t="30215" x="2635250" y="2667000"/>
          <p14:tracePt t="30233" x="2628900" y="2679700"/>
          <p14:tracePt t="30233" x="2622550" y="2686050"/>
          <p14:tracePt t="30233" x="2616200" y="2698750"/>
          <p14:tracePt t="30251" x="2616200" y="2705100"/>
          <p14:tracePt t="30264" x="2609850" y="2717800"/>
          <p14:tracePt t="30264" x="2597150" y="2730500"/>
          <p14:tracePt t="30284" x="2590800" y="2736850"/>
          <p14:tracePt t="30284" x="2590800" y="2743200"/>
          <p14:tracePt t="30299" x="2584450" y="2749550"/>
          <p14:tracePt t="30299" x="2578100" y="2755900"/>
          <p14:tracePt t="30316" x="2578100" y="2762250"/>
          <p14:tracePt t="30316" x="2578100" y="2768600"/>
          <p14:tracePt t="30332" x="2578100" y="2774950"/>
          <p14:tracePt t="30348" x="2578100" y="2781300"/>
          <p14:tracePt t="30364" x="2578100" y="2787650"/>
          <p14:tracePt t="30381" x="2584450" y="2794000"/>
          <p14:tracePt t="30398" x="2590800" y="2800350"/>
          <p14:tracePt t="30430" x="2597150" y="2794000"/>
          <p14:tracePt t="30446" x="2603500" y="2787650"/>
          <p14:tracePt t="30459" x="2609850" y="2781300"/>
          <p14:tracePt t="30475" x="2616200" y="2774950"/>
          <p14:tracePt t="30491" x="2622550" y="2768600"/>
          <p14:tracePt t="30507" x="2628900" y="2768600"/>
          <p14:tracePt t="30519" x="2635250" y="2762250"/>
          <p14:tracePt t="30535" x="2641600" y="2762250"/>
          <p14:tracePt t="30551" x="2647950" y="2768600"/>
          <p14:tracePt t="30587" x="2647950" y="2774950"/>
          <p14:tracePt t="30603" x="2647950" y="2781300"/>
          <p14:tracePt t="30619" x="2647950" y="2787650"/>
          <p14:tracePt t="30630" x="2641600" y="2794000"/>
          <p14:tracePt t="30639" x="2641600" y="2800350"/>
          <p14:tracePt t="30655" x="2641600" y="2806700"/>
          <p14:tracePt t="30665" x="2641600" y="2813050"/>
          <p14:tracePt t="30682" x="2641600" y="2819400"/>
          <p14:tracePt t="30682" x="2635250" y="2825750"/>
          <p14:tracePt t="30700" x="2635250" y="2832100"/>
          <p14:tracePt t="30715" x="2635250" y="2838450"/>
          <p14:tracePt t="30732" x="2635250" y="2844800"/>
          <p14:tracePt t="30749" x="2641600" y="2851150"/>
          <p14:tracePt t="30766" x="2647950" y="2857500"/>
          <p14:tracePt t="30784" x="2647950" y="2863850"/>
          <p14:tracePt t="30799" x="2654300" y="2870200"/>
          <p14:tracePt t="30799" x="2654300" y="2876550"/>
          <p14:tracePt t="30819" x="2660650" y="2882900"/>
          <p14:tracePt t="30832" x="2660650" y="2889250"/>
          <p14:tracePt t="30832" x="2667000" y="2908300"/>
          <p14:tracePt t="30851" x="2673350" y="2914650"/>
          <p14:tracePt t="30851" x="2679700" y="2921000"/>
          <p14:tracePt t="30868" x="2686050" y="2927350"/>
          <p14:tracePt t="30868" x="2692400" y="2940050"/>
          <p14:tracePt t="30884" x="2698750" y="2946400"/>
          <p14:tracePt t="30884" x="2705100" y="2952750"/>
          <p14:tracePt t="30884" x="2705100" y="2959100"/>
          <p14:tracePt t="30904" x="2711450" y="2965450"/>
          <p14:tracePt t="30916" x="2717800" y="2971800"/>
          <p14:tracePt t="30916" x="2730500" y="2978150"/>
          <p14:tracePt t="30934" x="2736850" y="2984500"/>
          <p14:tracePt t="30934" x="2743200" y="2984500"/>
          <p14:tracePt t="30951" x="2749550" y="2990850"/>
          <p14:tracePt t="30951" x="2749550" y="2997200"/>
          <p14:tracePt t="30968" x="2762250" y="3003550"/>
          <p14:tracePt t="30983" x="2768600" y="3009900"/>
          <p14:tracePt t="30983" x="2774950" y="3016250"/>
          <p14:tracePt t="31001" x="2774950" y="3022600"/>
          <p14:tracePt t="31001" x="2781300" y="3028950"/>
          <p14:tracePt t="31018" x="2787650" y="3035300"/>
          <p14:tracePt t="31018" x="2787650" y="3041650"/>
          <p14:tracePt t="31035" x="2794000" y="3048000"/>
          <p14:tracePt t="31035" x="2806700" y="3067050"/>
          <p14:tracePt t="31051" x="2819400" y="3079750"/>
          <p14:tracePt t="31051" x="2825750" y="3098800"/>
          <p14:tracePt t="31068" x="2838450" y="3111500"/>
          <p14:tracePt t="31068" x="2851150" y="3130550"/>
          <p14:tracePt t="31084" x="2863850" y="3155950"/>
          <p14:tracePt t="31084" x="2882900" y="3175000"/>
          <p14:tracePt t="31102" x="2901950" y="3200400"/>
          <p14:tracePt t="31102" x="2914650" y="3225800"/>
          <p14:tracePt t="31120" x="2952750" y="3263900"/>
          <p14:tracePt t="31120" x="2965450" y="3282950"/>
          <p14:tracePt t="31136" x="2984500" y="3302000"/>
          <p14:tracePt t="31136" x="2997200" y="3321050"/>
          <p14:tracePt t="31152" x="3003550" y="3333750"/>
          <p14:tracePt t="31152" x="3016250" y="3346450"/>
          <p14:tracePt t="31169" x="3022600" y="3352800"/>
          <p14:tracePt t="31169" x="3022600" y="3365500"/>
          <p14:tracePt t="31169" x="3022600" y="3371850"/>
          <p14:tracePt t="31188" x="3022600" y="3378200"/>
          <p14:tracePt t="31200" x="3016250" y="3378200"/>
          <p14:tracePt t="31200" x="2997200" y="3390900"/>
          <p14:tracePt t="31219" x="2984500" y="3390900"/>
          <p14:tracePt t="31219" x="2965450" y="3397250"/>
          <p14:tracePt t="31236" x="2952750" y="3403600"/>
          <p14:tracePt t="31236" x="2933700" y="3403600"/>
          <p14:tracePt t="31252" x="2908300" y="3409950"/>
          <p14:tracePt t="31252" x="2889250" y="3409950"/>
          <p14:tracePt t="31269" x="2870200" y="3403600"/>
          <p14:tracePt t="31269" x="2851150" y="3403600"/>
          <p14:tracePt t="31269" x="2832100" y="3397250"/>
          <p14:tracePt t="31269" x="2819400" y="3390900"/>
          <p14:tracePt t="31291" x="2800350" y="3384550"/>
          <p14:tracePt t="31301" x="2794000" y="3378200"/>
          <p14:tracePt t="31301" x="2781300" y="3371850"/>
          <p14:tracePt t="31320" x="2774950" y="3365500"/>
          <p14:tracePt t="31320" x="2768600" y="3359150"/>
          <p14:tracePt t="31336" x="2762250" y="3352800"/>
          <p14:tracePt t="31336" x="2755900" y="3352800"/>
          <p14:tracePt t="31353" x="2749550" y="3352800"/>
          <p14:tracePt t="31367" x="2749550" y="3359150"/>
          <p14:tracePt t="31384" x="2743200" y="3365500"/>
          <p14:tracePt t="31401" x="2736850" y="3371850"/>
          <p14:tracePt t="31418" x="2736850" y="3378200"/>
          <p14:tracePt t="31435" x="2724150" y="3384550"/>
          <p14:tracePt t="31435" x="2717800" y="3390900"/>
          <p14:tracePt t="31453" x="2711450" y="3397250"/>
          <p14:tracePt t="31453" x="2705100" y="3403600"/>
          <p14:tracePt t="31453" x="2698750" y="3409950"/>
          <p14:tracePt t="31472" x="2686050" y="3416300"/>
          <p14:tracePt t="31485" x="2673350" y="3422650"/>
          <p14:tracePt t="31485" x="2635250" y="3441700"/>
          <p14:tracePt t="31504" x="2622550" y="3448050"/>
          <p14:tracePt t="31504" x="2597150" y="3454400"/>
          <p14:tracePt t="31520" x="2578100" y="3454400"/>
          <p14:tracePt t="31520" x="2559050" y="3454400"/>
          <p14:tracePt t="31537" x="2533650" y="3448050"/>
          <p14:tracePt t="31537" x="2508250" y="3441700"/>
          <p14:tracePt t="31537" x="2482850" y="3429000"/>
          <p14:tracePt t="31555" x="2463800" y="3416300"/>
          <p14:tracePt t="31568" x="2438400" y="3390900"/>
          <p14:tracePt t="31568" x="2387600" y="3346450"/>
          <p14:tracePt t="31588" x="2368550" y="3321050"/>
          <p14:tracePt t="31588" x="2349500" y="3295650"/>
          <p14:tracePt t="31603" x="2336800" y="3263900"/>
          <p14:tracePt t="31603" x="2324100" y="3238500"/>
          <p14:tracePt t="31620" x="2311400" y="3213100"/>
          <p14:tracePt t="31620" x="2311400" y="3187700"/>
          <p14:tracePt t="31620" x="2311400" y="3168650"/>
          <p14:tracePt t="31640" x="2311400" y="3143250"/>
          <p14:tracePt t="31640" x="2317750" y="3124200"/>
          <p14:tracePt t="31654" x="2330450" y="3098800"/>
          <p14:tracePt t="31654" x="2343150" y="3079750"/>
          <p14:tracePt t="31671" x="2362200" y="3054350"/>
          <p14:tracePt t="31671" x="2381250" y="3035300"/>
          <p14:tracePt t="31687" x="2406650" y="3016250"/>
          <p14:tracePt t="31687" x="2432050" y="2990850"/>
          <p14:tracePt t="31704" x="2457450" y="2971800"/>
          <p14:tracePt t="31704" x="2514600" y="2940050"/>
          <p14:tracePt t="31721" x="2540000" y="2933700"/>
          <p14:tracePt t="31721" x="2565400" y="2921000"/>
          <p14:tracePt t="31737" x="2584450" y="2914650"/>
          <p14:tracePt t="31737" x="2609850" y="2914650"/>
          <p14:tracePt t="31754" x="2622550" y="2914650"/>
          <p14:tracePt t="31754" x="2654300" y="2921000"/>
          <p14:tracePt t="31772" x="2667000" y="2927350"/>
          <p14:tracePt t="31772" x="2673350" y="2927350"/>
          <p14:tracePt t="31789" x="2679700" y="2933700"/>
          <p14:tracePt t="31803" x="2686050" y="2940050"/>
          <p14:tracePt t="31819" x="2679700" y="2946400"/>
          <p14:tracePt t="31836" x="2667000" y="2946400"/>
          <p14:tracePt t="31836" x="2647950" y="2946400"/>
          <p14:tracePt t="31856" x="2641600" y="2952750"/>
          <p14:tracePt t="31856" x="2628900" y="2952750"/>
          <p14:tracePt t="31872" x="2616200" y="2959100"/>
          <p14:tracePt t="31872" x="2603500" y="2959100"/>
          <p14:tracePt t="31888" x="2590800" y="2965450"/>
          <p14:tracePt t="31888" x="2578100" y="2965450"/>
          <p14:tracePt t="31905" x="2565400" y="2965450"/>
          <p14:tracePt t="31905" x="2552700" y="2971800"/>
          <p14:tracePt t="31905" x="2540000" y="2971800"/>
          <p14:tracePt t="31924" x="2527300" y="2971800"/>
          <p14:tracePt t="31936" x="2520950" y="2971800"/>
          <p14:tracePt t="31936" x="2501900" y="2978150"/>
          <p14:tracePt t="31955" x="2495550" y="2978150"/>
          <p14:tracePt t="31955" x="2489200" y="2978150"/>
          <p14:tracePt t="31971" x="2482850" y="2978150"/>
          <p14:tracePt t="31971" x="2470150" y="2978150"/>
          <p14:tracePt t="31988" x="2463800" y="2978150"/>
          <p14:tracePt t="31988" x="2457450" y="2984500"/>
          <p14:tracePt t="31988" x="2444750" y="2984500"/>
          <p14:tracePt t="32007" x="2438400" y="2990850"/>
          <p14:tracePt t="32007" x="2432050" y="2990850"/>
          <p14:tracePt t="32021" x="2425700" y="2990850"/>
          <p14:tracePt t="32021" x="2419350" y="2997200"/>
          <p14:tracePt t="32038" x="2413000" y="2997200"/>
          <p14:tracePt t="32054" x="2406650" y="2997200"/>
          <p14:tracePt t="32054" x="2400300" y="2990850"/>
          <p14:tracePt t="32072" x="2400300" y="2984500"/>
          <p14:tracePt t="32087" x="2393950" y="2978150"/>
          <p14:tracePt t="32087" x="2387600" y="2978150"/>
          <p14:tracePt t="32105" x="2381250" y="2971800"/>
          <p14:tracePt t="32105" x="2368550" y="2965450"/>
          <p14:tracePt t="32122" x="2355850" y="2965450"/>
          <p14:tracePt t="32122" x="2349500" y="2959100"/>
          <p14:tracePt t="32139" x="2324100" y="2940050"/>
          <p14:tracePt t="32139" x="2311400" y="2927350"/>
          <p14:tracePt t="32156" x="2292350" y="2914650"/>
          <p14:tracePt t="32156" x="2279650" y="2901950"/>
          <p14:tracePt t="32173" x="2266950" y="2882900"/>
          <p14:tracePt t="32173" x="2247900" y="2863850"/>
          <p14:tracePt t="32173" x="2235200" y="2838450"/>
          <p14:tracePt t="32191" x="2216150" y="2819400"/>
          <p14:tracePt t="32204" x="2197100" y="2794000"/>
          <p14:tracePt t="32204" x="2184400" y="2774950"/>
          <p14:tracePt t="32204" x="2165350" y="2755900"/>
          <p14:tracePt t="32225" x="2152650" y="2736850"/>
          <p14:tracePt t="32225" x="2139950" y="2717800"/>
          <p14:tracePt t="32240" x="2127250" y="2698750"/>
          <p14:tracePt t="32240" x="2114550" y="2686050"/>
          <p14:tracePt t="32256" x="2114550" y="2673350"/>
          <p14:tracePt t="32256" x="2108200" y="2654300"/>
          <p14:tracePt t="32272" x="2108200" y="2647950"/>
          <p14:tracePt t="32272" x="2108200" y="2635250"/>
          <p14:tracePt t="32272" x="2108200" y="2628900"/>
          <p14:tracePt t="32292" x="2108200" y="2622550"/>
          <p14:tracePt t="32304" x="2120900" y="2616200"/>
          <p14:tracePt t="32321" x="2133600" y="2616200"/>
          <p14:tracePt t="32337" x="2139950" y="2622550"/>
          <p14:tracePt t="32354" x="2139950" y="2628900"/>
          <p14:tracePt t="32371" x="2146300" y="2635250"/>
          <p14:tracePt t="32388" x="2159000" y="2641600"/>
          <p14:tracePt t="32405" x="2171700" y="2647950"/>
          <p14:tracePt t="32421" x="2171700" y="2641600"/>
          <p14:tracePt t="32439" x="2165350" y="2628900"/>
          <p14:tracePt t="32507" x="2165350" y="2622550"/>
          <p14:tracePt t="32523" x="2165350" y="2616200"/>
          <p14:tracePt t="32539" x="2171700" y="2609850"/>
          <p14:tracePt t="32547" x="2171700" y="2603500"/>
          <p14:tracePt t="32555" x="2171700" y="2597150"/>
          <p14:tracePt t="32555" x="2178050" y="2590800"/>
          <p14:tracePt t="32555" x="2184400" y="2584450"/>
          <p14:tracePt t="32576" x="2190750" y="2578100"/>
          <p14:tracePt t="32588" x="2197100" y="2571750"/>
          <p14:tracePt t="32588" x="2216150" y="2552700"/>
          <p14:tracePt t="32608" x="2235200" y="2540000"/>
          <p14:tracePt t="32608" x="2247900" y="2533650"/>
          <p14:tracePt t="32624" x="2266950" y="2527300"/>
          <p14:tracePt t="32624" x="2286000" y="2520950"/>
          <p14:tracePt t="32640" x="2311400" y="2514600"/>
          <p14:tracePt t="32640" x="2336800" y="2514600"/>
          <p14:tracePt t="32640" x="2362200" y="2520950"/>
          <p14:tracePt t="32660" x="2387600" y="2527300"/>
          <p14:tracePt t="32660" x="2413000" y="2540000"/>
          <p14:tracePt t="32674" x="2444750" y="2559050"/>
          <p14:tracePt t="32674" x="2476500" y="2584450"/>
          <p14:tracePt t="32690" x="2501900" y="2609850"/>
          <p14:tracePt t="32690" x="2533650" y="2635250"/>
          <p14:tracePt t="32707" x="2565400" y="2667000"/>
          <p14:tracePt t="32707" x="2597150" y="2692400"/>
          <p14:tracePt t="32724" x="2622550" y="2724150"/>
          <p14:tracePt t="32724" x="2679700" y="2781300"/>
          <p14:tracePt t="32741" x="2705100" y="2800350"/>
          <p14:tracePt t="32741" x="2724150" y="2819400"/>
          <p14:tracePt t="32758" x="2749550" y="2838450"/>
          <p14:tracePt t="32758" x="2762250" y="2851150"/>
          <p14:tracePt t="32774" x="2774950" y="2863850"/>
          <p14:tracePt t="32774" x="2787650" y="2870200"/>
          <p14:tracePt t="32793" x="2806700" y="2882900"/>
          <p14:tracePt t="32807" x="2806700" y="2889250"/>
          <p14:tracePt t="32823" x="2806700" y="2901950"/>
          <p14:tracePt t="32840" x="2800350" y="2901950"/>
          <p14:tracePt t="32856" x="2794000" y="2901950"/>
          <p14:tracePt t="32873" x="2787650" y="2901950"/>
          <p14:tracePt t="32890" x="2787650" y="2895600"/>
          <p14:tracePt t="32908" x="2794000" y="2889250"/>
          <p14:tracePt t="32923" x="2794000" y="2882900"/>
          <p14:tracePt t="32923" x="2794000" y="2876550"/>
          <p14:tracePt t="32923" x="2800350" y="2863850"/>
          <p14:tracePt t="32944" x="2806700" y="2857500"/>
          <p14:tracePt t="32956" x="2806700" y="2851150"/>
          <p14:tracePt t="32956" x="2806700" y="2844800"/>
          <p14:tracePt t="32975" x="2806700" y="2838450"/>
          <p14:tracePt t="32990" x="2800350" y="2838450"/>
          <p14:tracePt t="33007" x="2794000" y="2838450"/>
          <p14:tracePt t="33007" x="2787650" y="2838450"/>
          <p14:tracePt t="33027" x="2781300" y="2838450"/>
          <p14:tracePt t="33040" x="2781300" y="2832100"/>
          <p14:tracePt t="33057" x="2787650" y="2825750"/>
          <p14:tracePt t="33057" x="2794000" y="2819400"/>
          <p14:tracePt t="33075" x="2800350" y="2819400"/>
          <p14:tracePt t="33075" x="2806700" y="2819400"/>
          <p14:tracePt t="33092" x="2800350" y="2825750"/>
          <p14:tracePt t="33115" x="2794000" y="2825750"/>
          <p14:tracePt t="33124" x="2787650" y="2832100"/>
          <p14:tracePt t="33124" x="2781300" y="2832100"/>
          <p14:tracePt t="33142" x="2768600" y="2838450"/>
          <p14:tracePt t="33142" x="2749550" y="2838450"/>
          <p14:tracePt t="33160" x="2743200" y="2838450"/>
          <p14:tracePt t="33160" x="2730500" y="2832100"/>
          <p14:tracePt t="33176" x="2717800" y="2832100"/>
          <p14:tracePt t="33176" x="2705100" y="2825750"/>
          <p14:tracePt t="33192" x="2692400" y="2813050"/>
          <p14:tracePt t="33192" x="2673350" y="2800350"/>
          <p14:tracePt t="33209" x="2647950" y="2794000"/>
          <p14:tracePt t="33209" x="2622550" y="2781300"/>
          <p14:tracePt t="33209" x="2597150" y="2768600"/>
          <p14:tracePt t="33228" x="2571750" y="2755900"/>
          <p14:tracePt t="33241" x="2546350" y="2749550"/>
          <p14:tracePt t="33241" x="2489200" y="2736850"/>
          <p14:tracePt t="33260" x="2463800" y="2730500"/>
          <p14:tracePt t="33260" x="2438400" y="2724150"/>
          <p14:tracePt t="33276" x="2413000" y="2724150"/>
          <p14:tracePt t="33276" x="2387600" y="2717800"/>
          <p14:tracePt t="33276" x="2362200" y="2711450"/>
          <p14:tracePt t="33296" x="2343150" y="2705100"/>
          <p14:tracePt t="33308" x="2317750" y="2692400"/>
          <p14:tracePt t="33308" x="2298700" y="2686050"/>
          <p14:tracePt t="33308" x="2279650" y="2673350"/>
          <p14:tracePt t="33329" x="2260600" y="2667000"/>
          <p14:tracePt t="33329" x="2241550" y="2660650"/>
          <p14:tracePt t="33343" x="2222500" y="2654300"/>
          <p14:tracePt t="33343" x="2203450" y="2654300"/>
          <p14:tracePt t="33360" x="2184400" y="2654300"/>
          <p14:tracePt t="33360" x="2165350" y="2660650"/>
          <p14:tracePt t="33377" x="2146300" y="2667000"/>
          <p14:tracePt t="33377" x="2108200" y="2686050"/>
          <p14:tracePt t="33393" x="2095500" y="2705100"/>
          <p14:tracePt t="33393" x="2076450" y="2717800"/>
          <p14:tracePt t="33410" x="2063750" y="2736850"/>
          <p14:tracePt t="33410" x="2051050" y="2762250"/>
          <p14:tracePt t="33426" x="2038350" y="2781300"/>
          <p14:tracePt t="33426" x="2032000" y="2813050"/>
          <p14:tracePt t="33443" x="2025650" y="2838450"/>
          <p14:tracePt t="33443" x="2019300" y="2908300"/>
          <p14:tracePt t="33460" x="2019300" y="2946400"/>
          <p14:tracePt t="33460" x="2025650" y="2978150"/>
          <p14:tracePt t="33477" x="2032000" y="3016250"/>
          <p14:tracePt t="33477" x="2038350" y="3054350"/>
          <p14:tracePt t="33493" x="2051050" y="3086100"/>
          <p14:tracePt t="33493" x="2063750" y="3117850"/>
          <p14:tracePt t="33493" x="2076450" y="3143250"/>
          <p14:tracePt t="33512" x="2095500" y="3168650"/>
          <p14:tracePt t="33525" x="2108200" y="3194050"/>
          <p14:tracePt t="33525" x="2146300" y="3232150"/>
          <p14:tracePt t="33545" x="2159000" y="3251200"/>
          <p14:tracePt t="33545" x="2178050" y="3263900"/>
          <p14:tracePt t="33561" x="2190750" y="3276600"/>
          <p14:tracePt t="33561" x="2203450" y="3289300"/>
          <p14:tracePt t="33577" x="2216150" y="3302000"/>
          <p14:tracePt t="33577" x="2228850" y="3308350"/>
          <p14:tracePt t="33577" x="2241550" y="3321050"/>
          <p14:tracePt t="33596" x="2254250" y="3327400"/>
          <p14:tracePt t="33609" x="2260600" y="3327400"/>
          <p14:tracePt t="33609" x="2273300" y="3333750"/>
          <p14:tracePt t="33628" x="2286000" y="3340100"/>
          <p14:tracePt t="33642" x="2292350" y="3340100"/>
          <p14:tracePt t="33659" x="2292350" y="3333750"/>
          <p14:tracePt t="33687" x="2292350" y="3327400"/>
          <p14:tracePt t="33699" x="2286000" y="3314700"/>
          <p14:tracePt t="33709" x="2286000" y="3308350"/>
          <p14:tracePt t="33709" x="2279650" y="3295650"/>
          <p14:tracePt t="33728" x="2273300" y="3282950"/>
          <p14:tracePt t="33728" x="2260600" y="3263900"/>
          <p14:tracePt t="33745" x="2247900" y="3251200"/>
          <p14:tracePt t="33745" x="2222500" y="3213100"/>
          <p14:tracePt t="33761" x="2209800" y="3194050"/>
          <p14:tracePt t="33761" x="2190750" y="3168650"/>
          <p14:tracePt t="33778" x="2178050" y="3149600"/>
          <p14:tracePt t="33778" x="2165350" y="3130550"/>
          <p14:tracePt t="33796" x="2152650" y="3105150"/>
          <p14:tracePt t="33796" x="2133600" y="3060700"/>
          <p14:tracePt t="33812" x="2127250" y="3035300"/>
          <p14:tracePt t="33812" x="2120900" y="3009900"/>
          <p14:tracePt t="33828" x="2114550" y="2984500"/>
          <p14:tracePt t="33828" x="2108200" y="2959100"/>
          <p14:tracePt t="33845" x="2108200" y="2933700"/>
          <p14:tracePt t="33845" x="2108200" y="2908300"/>
          <p14:tracePt t="33861" x="2114550" y="2889250"/>
          <p14:tracePt t="33861" x="2114550" y="2870200"/>
          <p14:tracePt t="33861" x="2120900" y="2851150"/>
          <p14:tracePt t="33880" x="2127250" y="2838450"/>
          <p14:tracePt t="33893" x="2139950" y="2819400"/>
          <p14:tracePt t="33893" x="2159000" y="2794000"/>
          <p14:tracePt t="33913" x="2165350" y="2774950"/>
          <p14:tracePt t="33913" x="2178050" y="2762250"/>
          <p14:tracePt t="33928" x="2190750" y="2749550"/>
          <p14:tracePt t="33928" x="2203450" y="2743200"/>
          <p14:tracePt t="33928" x="2209800" y="2730500"/>
          <p14:tracePt t="33948" x="2222500" y="2724150"/>
          <p14:tracePt t="33960" x="2235200" y="2717800"/>
          <p14:tracePt t="33960" x="2254250" y="2717800"/>
          <p14:tracePt t="33960" x="2266950" y="2717800"/>
          <p14:tracePt t="33981" x="2286000" y="2724150"/>
          <p14:tracePt t="33981" x="2298700" y="2730500"/>
          <p14:tracePt t="33996" x="2317750" y="2743200"/>
          <p14:tracePt t="33996" x="2336800" y="2755900"/>
          <p14:tracePt t="34012" x="2362200" y="2768600"/>
          <p14:tracePt t="34012" x="2387600" y="2787650"/>
          <p14:tracePt t="34029" x="2413000" y="2806700"/>
          <p14:tracePt t="34029" x="2444750" y="2825750"/>
          <p14:tracePt t="34029" x="2476500" y="2844800"/>
          <p14:tracePt t="34048" x="2508250" y="2870200"/>
          <p14:tracePt t="34048" x="2540000" y="2889250"/>
          <p14:tracePt t="34062" x="2565400" y="2908300"/>
          <p14:tracePt t="34062" x="2597150" y="2927350"/>
          <p14:tracePt t="34079" x="2628900" y="2946400"/>
          <p14:tracePt t="34079" x="2660650" y="2965450"/>
          <p14:tracePt t="34096" x="2692400" y="2984500"/>
          <p14:tracePt t="34096" x="2755900" y="3016250"/>
          <p14:tracePt t="34113" x="2787650" y="3028950"/>
          <p14:tracePt t="34113" x="2813050" y="3041650"/>
          <p14:tracePt t="34129" x="2838450" y="3054350"/>
          <p14:tracePt t="34129" x="2863850" y="3067050"/>
          <p14:tracePt t="34146" x="2882900" y="3073400"/>
          <p14:tracePt t="34146" x="2908300" y="3086100"/>
          <p14:tracePt t="34163" x="2921000" y="3092450"/>
          <p14:tracePt t="34163" x="2952750" y="3098800"/>
          <p14:tracePt t="34180" x="2965450" y="3105150"/>
          <p14:tracePt t="34180" x="2971800" y="3111500"/>
          <p14:tracePt t="34197" x="2984500" y="3111500"/>
          <p14:tracePt t="34197" x="2990850" y="3117850"/>
          <p14:tracePt t="34213" x="2997200" y="3124200"/>
          <p14:tracePt t="34228" x="2997200" y="3130550"/>
          <p14:tracePt t="34244" x="2990850" y="3136900"/>
          <p14:tracePt t="34287" x="2984500" y="3143250"/>
          <p14:tracePt t="34299" x="2978150" y="3143250"/>
          <p14:tracePt t="34315" x="2965450" y="3143250"/>
          <p14:tracePt t="34331" x="2959100" y="3130550"/>
          <p14:tracePt t="34360" x="2959100" y="3117850"/>
          <p14:tracePt t="34384" x="2952750" y="3111500"/>
          <p14:tracePt t="34419" x="2952750" y="3117850"/>
          <p14:tracePt t="34443" x="2952750" y="3124200"/>
          <p14:tracePt t="34459" x="2959100" y="3130550"/>
          <p14:tracePt t="34471" x="2959100" y="3136900"/>
          <p14:tracePt t="34481" x="2965450" y="3143250"/>
          <p14:tracePt t="34481" x="2971800" y="3149600"/>
          <p14:tracePt t="34498" x="2984500" y="3155950"/>
          <p14:tracePt t="34519" x="2990850" y="3162300"/>
          <p14:tracePt t="34532" x="2990850" y="3168650"/>
          <p14:tracePt t="34549" x="2990850" y="3175000"/>
          <p14:tracePt t="34572" x="2997200" y="3175000"/>
          <p14:tracePt t="34632" x="2990850" y="3168650"/>
          <p14:tracePt t="34708" x="2984500" y="3168650"/>
          <p14:tracePt t="34736" x="2978150" y="3162300"/>
          <p14:tracePt t="34832" x="2984500" y="3162300"/>
          <p14:tracePt t="34848" x="2990850" y="3162300"/>
          <p14:tracePt t="34864" x="2997200" y="3155950"/>
          <p14:tracePt t="34888" x="3003550" y="3162300"/>
          <p14:tracePt t="34932" x="3003550" y="3155950"/>
          <p14:tracePt t="35000" x="3009900" y="3149600"/>
          <p14:tracePt t="35020" x="3009900" y="3143250"/>
          <p14:tracePt t="35052" x="3009900" y="3136900"/>
          <p14:tracePt t="35088" x="3009900" y="3143250"/>
          <p14:tracePt t="35132" x="3003550" y="3149600"/>
          <p14:tracePt t="35156" x="3003550" y="3155950"/>
          <p14:tracePt t="35200" x="2997200" y="3155950"/>
          <p14:tracePt t="35232" x="2990850" y="3162300"/>
          <p14:tracePt t="35267" x="2990850" y="3155950"/>
          <p14:tracePt t="35352" x="2990850" y="3149600"/>
          <p14:tracePt t="35380" x="2990850" y="3155950"/>
          <p14:tracePt t="35428" x="2990850" y="3162300"/>
          <p14:tracePt t="35508" x="2984500" y="3162300"/>
          <p14:tracePt t="35531" x="2990850" y="3162300"/>
          <p14:tracePt t="35612" x="2984500" y="3155950"/>
          <p14:tracePt t="35636" x="2978150" y="3155950"/>
          <p14:tracePt t="35652" x="2971800" y="3155950"/>
          <p14:tracePt t="35668" x="2965450" y="3149600"/>
          <p14:tracePt t="35680" x="2959100" y="3143250"/>
          <p14:tracePt t="35696" x="2952750" y="3136900"/>
          <p14:tracePt t="35712" x="2959100" y="3130550"/>
          <p14:tracePt t="35721" x="2959100" y="3124200"/>
          <p14:tracePt t="35733" x="2965450" y="3117850"/>
          <p14:tracePt t="35749" x="2971800" y="3111500"/>
          <p14:tracePt t="35766" x="2984500" y="3098800"/>
          <p14:tracePt t="35783" x="2990850" y="3092450"/>
          <p14:tracePt t="35783" x="2997200" y="3086100"/>
          <p14:tracePt t="35802" x="3009900" y="3079750"/>
          <p14:tracePt t="35802" x="3016250" y="3073400"/>
          <p14:tracePt t="35818" x="3022600" y="3073400"/>
          <p14:tracePt t="35818" x="3035300" y="3067050"/>
          <p14:tracePt t="35835" x="3041650" y="3067050"/>
          <p14:tracePt t="35835" x="3054350" y="3060700"/>
          <p14:tracePt t="35853" x="3073400" y="3054350"/>
          <p14:tracePt t="35853" x="3079750" y="3054350"/>
          <p14:tracePt t="35869" x="3092450" y="3054350"/>
          <p14:tracePt t="35869" x="3098800" y="3054350"/>
          <p14:tracePt t="35885" x="3111500" y="3054350"/>
          <p14:tracePt t="35885" x="3117850" y="3054350"/>
          <p14:tracePt t="35902" x="3130550" y="3060700"/>
          <p14:tracePt t="35902" x="3136900" y="3060700"/>
          <p14:tracePt t="35902" x="3143250" y="3067050"/>
          <p14:tracePt t="35921" x="3155950" y="3073400"/>
          <p14:tracePt t="35933" x="3162300" y="3079750"/>
          <p14:tracePt t="35933" x="3181350" y="3098800"/>
          <p14:tracePt t="35952" x="3187700" y="3105150"/>
          <p14:tracePt t="35952" x="3194050" y="3117850"/>
          <p14:tracePt t="35969" x="3200400" y="3124200"/>
          <p14:tracePt t="35969" x="3206750" y="3136900"/>
          <p14:tracePt t="35986" x="3206750" y="3143250"/>
          <p14:tracePt t="35986" x="3213100" y="3155950"/>
          <p14:tracePt t="35986" x="3213100" y="3162300"/>
          <p14:tracePt t="36004" x="3213100" y="3168650"/>
          <p14:tracePt t="36017" x="3213100" y="3175000"/>
          <p14:tracePt t="36017" x="3200400" y="3187700"/>
          <p14:tracePt t="36036" x="3194050" y="3187700"/>
          <p14:tracePt t="36036" x="3187700" y="3194050"/>
          <p14:tracePt t="36053" x="3181350" y="3200400"/>
          <p14:tracePt t="36053" x="3175000" y="3206750"/>
          <p14:tracePt t="36069" x="3162300" y="3206750"/>
          <p14:tracePt t="36069" x="3155950" y="3213100"/>
          <p14:tracePt t="36086" x="3143250" y="3219450"/>
          <p14:tracePt t="36086" x="3124200" y="3225800"/>
          <p14:tracePt t="36103" x="3111500" y="3232150"/>
          <p14:tracePt t="36103" x="3105150" y="3238500"/>
          <p14:tracePt t="36119" x="3092450" y="3244850"/>
          <p14:tracePt t="36119" x="3079750" y="3257550"/>
          <p14:tracePt t="36136" x="3067050" y="3263900"/>
          <p14:tracePt t="36136" x="3041650" y="3289300"/>
          <p14:tracePt t="36153" x="3035300" y="3308350"/>
          <p14:tracePt t="36153" x="3022600" y="3321050"/>
          <p14:tracePt t="36170" x="3009900" y="3340100"/>
          <p14:tracePt t="36170" x="2997200" y="3359150"/>
          <p14:tracePt t="36186" x="2990850" y="3378200"/>
          <p14:tracePt t="36186" x="2978150" y="3397250"/>
          <p14:tracePt t="36203" x="2971800" y="3422650"/>
          <p14:tracePt t="36203" x="2965450" y="3441700"/>
          <p14:tracePt t="36221" x="2952750" y="3492500"/>
          <p14:tracePt t="36221" x="2952750" y="3517900"/>
          <p14:tracePt t="36237" x="2952750" y="3543300"/>
          <p14:tracePt t="36237" x="2965450" y="3568700"/>
          <p14:tracePt t="36253" x="2971800" y="3600450"/>
          <p14:tracePt t="36253" x="2984500" y="3625850"/>
          <p14:tracePt t="36253" x="3003550" y="3651250"/>
          <p14:tracePt t="36273" x="3022600" y="3676650"/>
          <p14:tracePt t="36285" x="3041650" y="3695700"/>
          <p14:tracePt t="36285" x="3073400" y="3708400"/>
          <p14:tracePt t="36285" x="3098800" y="3721100"/>
          <p14:tracePt t="36305" x="3136900" y="3721100"/>
          <p14:tracePt t="36305" x="3175000" y="3721100"/>
          <p14:tracePt t="36320" x="3213100" y="3714750"/>
          <p14:tracePt t="36320" x="3263900" y="3695700"/>
          <p14:tracePt t="36337" x="3308350" y="3683000"/>
          <p14:tracePt t="36337" x="3359150" y="3663950"/>
          <p14:tracePt t="36354" x="3409950" y="3638550"/>
          <p14:tracePt t="36354" x="3460750" y="3619500"/>
          <p14:tracePt t="36354" x="3505200" y="3600450"/>
          <p14:tracePt t="36372" x="3549650" y="3581400"/>
          <p14:tracePt t="36385" x="3587750" y="3562350"/>
          <p14:tracePt t="36385" x="3657600" y="3530600"/>
          <p14:tracePt t="36403" x="3689350" y="3524250"/>
          <p14:tracePt t="36403" x="3708400" y="3511550"/>
          <p14:tracePt t="36420" x="3727450" y="3505200"/>
          <p14:tracePt t="36420" x="3740150" y="3498850"/>
          <p14:tracePt t="36438" x="3752850" y="3492500"/>
          <p14:tracePt t="36438" x="3759200" y="3486150"/>
          <p14:tracePt t="36454" x="3752850" y="3479800"/>
          <p14:tracePt t="36454" x="3746500" y="3473450"/>
          <p14:tracePt t="36471" x="3733800" y="3467100"/>
          <p14:tracePt t="36471" x="3721100" y="3467100"/>
          <p14:tracePt t="36487" x="3702050" y="3460750"/>
          <p14:tracePt t="36487" x="3683000" y="3454400"/>
          <p14:tracePt t="36504" x="3657600" y="3448050"/>
          <p14:tracePt t="36504" x="3613150" y="3435350"/>
          <p14:tracePt t="36521" x="3587750" y="3429000"/>
          <p14:tracePt t="36521" x="3562350" y="3422650"/>
          <p14:tracePt t="36538" x="3543300" y="3416300"/>
          <p14:tracePt t="36538" x="3524250" y="3409950"/>
          <p14:tracePt t="36554" x="3505200" y="3403600"/>
          <p14:tracePt t="36554" x="3486150" y="3390900"/>
          <p14:tracePt t="36554" x="3467100" y="3384550"/>
          <p14:tracePt t="36573" x="3454400" y="3371850"/>
          <p14:tracePt t="36586" x="3441700" y="3365500"/>
          <p14:tracePt t="36586" x="3422650" y="3346450"/>
          <p14:tracePt t="36605" x="3416300" y="3340100"/>
          <p14:tracePt t="36605" x="3409950" y="3333750"/>
          <p14:tracePt t="36621" x="3403600" y="3327400"/>
          <p14:tracePt t="36621" x="3397250" y="3321050"/>
          <p14:tracePt t="36638" x="3397250" y="3314700"/>
          <p14:tracePt t="36653" x="3397250" y="3308350"/>
          <p14:tracePt t="36669" x="3397250" y="3302000"/>
          <p14:tracePt t="36669" x="3403600" y="3295650"/>
          <p14:tracePt t="36688" x="3403600" y="3289300"/>
          <p14:tracePt t="36688" x="3403600" y="3282950"/>
          <p14:tracePt t="36705" x="3403600" y="3276600"/>
          <p14:tracePt t="36720" x="3403600" y="3270250"/>
          <p14:tracePt t="36736" x="3403600" y="3263900"/>
          <p14:tracePt t="36753" x="3403600" y="3270250"/>
          <p14:tracePt t="36808" x="3409950" y="3276600"/>
          <p14:tracePt t="36820" x="3409950" y="3289300"/>
          <p14:tracePt t="36828" x="3416300" y="3302000"/>
          <p14:tracePt t="36836" x="3416300" y="3321050"/>
          <p14:tracePt t="36836" x="3422650" y="3340100"/>
          <p14:tracePt t="36855" x="3422650" y="3365500"/>
          <p14:tracePt t="36855" x="3429000" y="3390900"/>
          <p14:tracePt t="36873" x="3435350" y="3448050"/>
          <p14:tracePt t="36873" x="3435350" y="3479800"/>
          <p14:tracePt t="36889" x="3435350" y="3511550"/>
          <p14:tracePt t="36889" x="3435350" y="3543300"/>
          <p14:tracePt t="36905" x="3429000" y="3568700"/>
          <p14:tracePt t="36905" x="3422650" y="3600450"/>
          <p14:tracePt t="36922" x="3416300" y="3625850"/>
          <p14:tracePt t="36922" x="3403600" y="3651250"/>
          <p14:tracePt t="36922" x="3390900" y="3670300"/>
          <p14:tracePt t="36941" x="3384550" y="3695700"/>
          <p14:tracePt t="36954" x="3365500" y="3714750"/>
          <p14:tracePt t="36954" x="3333750" y="3752850"/>
          <p14:tracePt t="36972" x="3314700" y="3771900"/>
          <p14:tracePt t="36972" x="3289300" y="3784600"/>
          <p14:tracePt t="36989" x="3270250" y="3803650"/>
          <p14:tracePt t="36989" x="3244850" y="3816350"/>
          <p14:tracePt t="37006" x="3219450" y="3835400"/>
          <p14:tracePt t="37006" x="3187700" y="3848100"/>
          <p14:tracePt t="37006" x="3162300" y="3854450"/>
          <p14:tracePt t="37024" x="3130550" y="3867150"/>
          <p14:tracePt t="37037" x="3098800" y="3873500"/>
          <p14:tracePt t="37037" x="3028950" y="3886200"/>
          <p14:tracePt t="37056" x="2997200" y="3892550"/>
          <p14:tracePt t="37056" x="2959100" y="3892550"/>
          <p14:tracePt t="37073" x="2927350" y="3892550"/>
          <p14:tracePt t="37073" x="2889250" y="3892550"/>
          <p14:tracePt t="37089" x="2851150" y="3886200"/>
          <p14:tracePt t="37089" x="2813050" y="3886200"/>
          <p14:tracePt t="37106" x="2774950" y="3879850"/>
          <p14:tracePt t="37106" x="2705100" y="3867150"/>
          <p14:tracePt t="37123" x="2667000" y="3860800"/>
          <p14:tracePt t="37123" x="2628900" y="3848100"/>
          <p14:tracePt t="37139" x="2590800" y="3829050"/>
          <p14:tracePt t="37139" x="2559050" y="3810000"/>
          <p14:tracePt t="37157" x="2527300" y="3784600"/>
          <p14:tracePt t="37157" x="2457450" y="3714750"/>
          <p14:tracePt t="37174" x="2425700" y="3676650"/>
          <p14:tracePt t="37174" x="2400300" y="3638550"/>
          <p14:tracePt t="37190" x="2374900" y="3594100"/>
          <p14:tracePt t="37190" x="2355850" y="3549650"/>
          <p14:tracePt t="37206" x="2330450" y="3511550"/>
          <p14:tracePt t="37206" x="2317750" y="3473450"/>
          <p14:tracePt t="37223" x="2305050" y="3435350"/>
          <p14:tracePt t="37223" x="2279650" y="3378200"/>
          <p14:tracePt t="37242" x="2273300" y="3352800"/>
          <p14:tracePt t="37242" x="2266950" y="3327400"/>
          <p14:tracePt t="37256" x="2266950" y="3308350"/>
          <p14:tracePt t="37256" x="2266950" y="3282950"/>
          <p14:tracePt t="37273" x="2266950" y="3263900"/>
          <p14:tracePt t="37273" x="2273300" y="3244850"/>
          <p14:tracePt t="37273" x="2279650" y="3232150"/>
          <p14:tracePt t="37293" x="2292350" y="3213100"/>
          <p14:tracePt t="37305" x="2305050" y="3194050"/>
          <p14:tracePt t="37305" x="2324100" y="3175000"/>
          <p14:tracePt t="37305" x="2343150" y="3155950"/>
          <p14:tracePt t="37326" x="2362200" y="3143250"/>
          <p14:tracePt t="37326" x="2387600" y="3124200"/>
          <p14:tracePt t="37341" x="2406650" y="3111500"/>
          <p14:tracePt t="37341" x="2425700" y="3098800"/>
          <p14:tracePt t="37357" x="2451100" y="3086100"/>
          <p14:tracePt t="37357" x="2470150" y="3073400"/>
          <p14:tracePt t="37373" x="2489200" y="3060700"/>
          <p14:tracePt t="37373" x="2508250" y="3054350"/>
          <p14:tracePt t="37390" x="2520950" y="3048000"/>
          <p14:tracePt t="37390" x="2540000" y="3041650"/>
          <p14:tracePt t="37407" x="2546350" y="3041650"/>
          <p14:tracePt t="37422" x="2533650" y="3054350"/>
          <p14:tracePt t="37444" x="2527300" y="3060700"/>
          <p14:tracePt t="37455" x="2514600" y="3067050"/>
          <p14:tracePt t="37455" x="2489200" y="3086100"/>
          <p14:tracePt t="37474" x="2476500" y="3092450"/>
          <p14:tracePt t="37474" x="2463800" y="3105150"/>
          <p14:tracePt t="37491" x="2457450" y="3111500"/>
          <p14:tracePt t="37491" x="2444750" y="3117850"/>
          <p14:tracePt t="37508" x="2438400" y="3124200"/>
          <p14:tracePt t="37508" x="2432050" y="3130550"/>
          <p14:tracePt t="37525" x="2432050" y="3136900"/>
          <p14:tracePt t="37540" x="2444750" y="3136900"/>
          <p14:tracePt t="37540" x="2451100" y="3130550"/>
          <p14:tracePt t="37558" x="2463800" y="3130550"/>
          <p14:tracePt t="37558" x="2482850" y="3130550"/>
          <p14:tracePt t="37574" x="2501900" y="3124200"/>
          <p14:tracePt t="37574" x="2514600" y="3117850"/>
          <p14:tracePt t="37574" x="2533650" y="3117850"/>
          <p14:tracePt t="37593" x="2552700" y="3117850"/>
          <p14:tracePt t="37606" x="2571750" y="3117850"/>
          <p14:tracePt t="37606" x="2597150" y="3117850"/>
          <p14:tracePt t="37625" x="2609850" y="3124200"/>
          <p14:tracePt t="37625" x="2622550" y="3124200"/>
          <p14:tracePt t="37642" x="2628900" y="3130550"/>
          <p14:tracePt t="37642" x="2635250" y="3130550"/>
          <p14:tracePt t="37658" x="2635250" y="3136900"/>
          <p14:tracePt t="37658" x="2641600" y="3143250"/>
          <p14:tracePt t="37658" x="2641600" y="3149600"/>
          <p14:tracePt t="37677" x="2635250" y="3155950"/>
          <p14:tracePt t="37690" x="2635250" y="3162300"/>
          <p14:tracePt t="37690" x="2616200" y="3181350"/>
          <p14:tracePt t="37708" x="2609850" y="3194050"/>
          <p14:tracePt t="37708" x="2597150" y="3200400"/>
          <p14:tracePt t="37725" x="2590800" y="3206750"/>
          <p14:tracePt t="37725" x="2578100" y="3213100"/>
          <p14:tracePt t="37742" x="2571750" y="3219450"/>
          <p14:tracePt t="37742" x="2565400" y="3225800"/>
          <p14:tracePt t="37742" x="2559050" y="3232150"/>
          <p14:tracePt t="37761" x="2552700" y="3232150"/>
          <p14:tracePt t="37773" x="2552700" y="3225800"/>
          <p14:tracePt t="37825" x="2546350" y="3219450"/>
          <p14:tracePt t="37840" x="2540000" y="3206750"/>
          <p14:tracePt t="37856" x="2533650" y="3200400"/>
          <p14:tracePt t="37872" x="2533650" y="3194050"/>
          <p14:tracePt t="37881" x="2527300" y="3187700"/>
          <p14:tracePt t="37890" x="2527300" y="3181350"/>
          <p14:tracePt t="37890" x="2533650" y="3162300"/>
          <p14:tracePt t="37909" x="2540000" y="3149600"/>
          <p14:tracePt t="37909" x="2552700" y="3136900"/>
          <p14:tracePt t="37926" x="2565400" y="3124200"/>
          <p14:tracePt t="37926" x="2584450" y="3111500"/>
          <p14:tracePt t="37926" x="2603500" y="3098800"/>
          <p14:tracePt t="37945" x="2628900" y="3079750"/>
          <p14:tracePt t="37957" x="2654300" y="3067050"/>
          <p14:tracePt t="37957" x="2711450" y="3041650"/>
          <p14:tracePt t="37978" x="2743200" y="3035300"/>
          <p14:tracePt t="37978" x="2774950" y="3022600"/>
          <p14:tracePt t="37993" x="2806700" y="3022600"/>
          <p14:tracePt t="37993" x="2838450" y="3016250"/>
          <p14:tracePt t="38009" x="2870200" y="3009900"/>
          <p14:tracePt t="38009" x="2895600" y="3009900"/>
          <p14:tracePt t="38026" x="2921000" y="3003550"/>
          <p14:tracePt t="38026" x="2940050" y="3003550"/>
          <p14:tracePt t="38026" x="2952750" y="3003550"/>
          <p14:tracePt t="38045" x="2965450" y="2997200"/>
          <p14:tracePt t="38057" x="2959100" y="2997200"/>
          <p14:tracePt t="38081" x="2952750" y="3003550"/>
          <p14:tracePt t="38091" x="2940050" y="3003550"/>
          <p14:tracePt t="38091" x="2927350" y="3009900"/>
          <p14:tracePt t="38110" x="2914650" y="3016250"/>
          <p14:tracePt t="38110" x="2895600" y="3022600"/>
          <p14:tracePt t="38126" x="2876550" y="3028950"/>
          <p14:tracePt t="38126" x="2844800" y="3041650"/>
          <p14:tracePt t="38143" x="2832100" y="3048000"/>
          <p14:tracePt t="38143" x="2819400" y="3048000"/>
          <p14:tracePt t="38160" x="2800350" y="3048000"/>
          <p14:tracePt t="38160" x="2787650" y="3048000"/>
          <p14:tracePt t="38176" x="2774950" y="3048000"/>
          <p14:tracePt t="38176" x="2749550" y="3048000"/>
          <p14:tracePt t="38194" x="2736850" y="3041650"/>
          <p14:tracePt t="38194" x="2724150" y="3041650"/>
          <p14:tracePt t="38210" x="2711450" y="3035300"/>
          <p14:tracePt t="38210" x="2692400" y="3028950"/>
          <p14:tracePt t="38227" x="2673350" y="3022600"/>
          <p14:tracePt t="38227" x="2654300" y="3022600"/>
          <p14:tracePt t="38227" x="2635250" y="3016250"/>
          <p14:tracePt t="38246" x="2616200" y="3016250"/>
          <p14:tracePt t="38258" x="2597150" y="3009900"/>
          <p14:tracePt t="38258" x="2559050" y="3009900"/>
          <p14:tracePt t="38277" x="2540000" y="3016250"/>
          <p14:tracePt t="38277" x="2520950" y="3016250"/>
          <p14:tracePt t="38295" x="2501900" y="3016250"/>
          <p14:tracePt t="38295" x="2482850" y="3016250"/>
          <p14:tracePt t="38295" x="2470150" y="3016250"/>
          <p14:tracePt t="38313" x="2457450" y="3016250"/>
          <p14:tracePt t="38325" x="2444750" y="3016250"/>
          <p14:tracePt t="38325" x="2438400" y="3009900"/>
          <p14:tracePt t="38325" x="2432050" y="3009900"/>
          <p14:tracePt t="38346" x="2438400" y="3009900"/>
          <p14:tracePt t="38381" x="2444750" y="3009900"/>
          <p14:tracePt t="38389" x="2451100" y="3003550"/>
          <p14:tracePt t="38397" x="2457450" y="3003550"/>
          <p14:tracePt t="38409" x="2470150" y="3003550"/>
          <p14:tracePt t="38409" x="2476500" y="3003550"/>
          <p14:tracePt t="38409" x="2482850" y="3003550"/>
          <p14:tracePt t="38430" x="2495550" y="3003550"/>
          <p14:tracePt t="38430" x="2501900" y="2997200"/>
          <p14:tracePt t="38444" x="2508250" y="2997200"/>
          <p14:tracePt t="38444" x="2514600" y="2997200"/>
          <p14:tracePt t="38461" x="2520950" y="2997200"/>
          <p14:tracePt t="38461" x="2527300" y="2997200"/>
          <p14:tracePt t="38478" x="2533650" y="3003550"/>
          <p14:tracePt t="38493" x="2527300" y="3003550"/>
          <p14:tracePt t="38533" x="2520950" y="3003550"/>
          <p14:tracePt t="38553" x="2520950" y="2997200"/>
          <p14:tracePt t="38576" x="2514600" y="3003550"/>
          <p14:tracePt t="38601" x="2508250" y="3009900"/>
          <p14:tracePt t="38613" x="2508250" y="3016250"/>
          <p14:tracePt t="38629" x="2508250" y="3022600"/>
          <p14:tracePt t="38645" x="2508250" y="3028950"/>
          <p14:tracePt t="38661" x="2508250" y="3035300"/>
          <p14:tracePt t="38673" x="2508250" y="3041650"/>
          <p14:tracePt t="38689" x="2514600" y="3041650"/>
          <p14:tracePt t="38705" x="2514600" y="3048000"/>
          <p14:tracePt t="38720" x="2520950" y="3048000"/>
          <p14:tracePt t="38733" x="2533650" y="3054350"/>
          <p14:tracePt t="38749" x="2540000" y="3060700"/>
          <p14:tracePt t="38765" x="2540000" y="3067050"/>
          <p14:tracePt t="38777" x="2540000" y="3073400"/>
          <p14:tracePt t="38777" x="2540000" y="3079750"/>
          <p14:tracePt t="38796" x="2540000" y="3086100"/>
          <p14:tracePt t="38796" x="2540000" y="3092450"/>
          <p14:tracePt t="38812" x="2533650" y="3098800"/>
          <p14:tracePt t="38812" x="2533650" y="3105150"/>
          <p14:tracePt t="38829" x="2527300" y="3111500"/>
          <p14:tracePt t="38829" x="2520950" y="3124200"/>
          <p14:tracePt t="38846" x="2514600" y="3130550"/>
          <p14:tracePt t="38846" x="2508250" y="3136900"/>
          <p14:tracePt t="38862" x="2501900" y="3143250"/>
          <p14:tracePt t="38877" x="2495550" y="3149600"/>
          <p14:tracePt t="38877" x="2489200" y="3155950"/>
          <p14:tracePt t="38896" x="2482850" y="3162300"/>
          <p14:tracePt t="38896" x="2476500" y="3168650"/>
          <p14:tracePt t="38913" x="2457450" y="3181350"/>
          <p14:tracePt t="38913" x="2451100" y="3187700"/>
          <p14:tracePt t="38930" x="2444750" y="3187700"/>
          <p14:tracePt t="38930" x="2438400" y="3194050"/>
          <p14:tracePt t="38946" x="2425700" y="3194050"/>
          <p14:tracePt t="38961" x="2419350" y="3194050"/>
          <p14:tracePt t="38961" x="2413000" y="3194050"/>
          <p14:tracePt t="38961" x="2406650" y="3187700"/>
          <p14:tracePt t="38982" x="2400300" y="3187700"/>
          <p14:tracePt t="38994" x="2393950" y="3181350"/>
          <p14:tracePt t="38994" x="2368550" y="3162300"/>
          <p14:tracePt t="39013" x="2355850" y="3155950"/>
          <p14:tracePt t="39013" x="2343150" y="3143250"/>
          <p14:tracePt t="39030" x="2324100" y="3130550"/>
          <p14:tracePt t="39030" x="2305050" y="3117850"/>
          <p14:tracePt t="39030" x="2286000" y="3098800"/>
          <p14:tracePt t="39048" x="2266950" y="3079750"/>
          <p14:tracePt t="39061" x="2247900" y="3054350"/>
          <p14:tracePt t="39061" x="2228850" y="3022600"/>
          <p14:tracePt t="39061" x="2209800" y="2990850"/>
          <p14:tracePt t="39082" x="2190750" y="2959100"/>
          <p14:tracePt t="39082" x="2178050" y="2927350"/>
          <p14:tracePt t="39097" x="2159000" y="2895600"/>
          <p14:tracePt t="39097" x="2146300" y="2870200"/>
          <p14:tracePt t="39113" x="2127250" y="2838450"/>
          <p14:tracePt t="39113" x="2114550" y="2813050"/>
          <p14:tracePt t="39130" x="2108200" y="2787650"/>
          <p14:tracePt t="39130" x="2095500" y="2743200"/>
          <p14:tracePt t="39147" x="2095500" y="2724150"/>
          <p14:tracePt t="39147" x="2095500" y="2705100"/>
          <p14:tracePt t="39163" x="2101850" y="2692400"/>
          <p14:tracePt t="39163" x="2114550" y="2673350"/>
          <p14:tracePt t="39180" x="2127250" y="2654300"/>
          <p14:tracePt t="39180" x="2146300" y="2641600"/>
          <p14:tracePt t="39197" x="2171700" y="2622550"/>
          <p14:tracePt t="39197" x="2222500" y="2597150"/>
          <p14:tracePt t="39214" x="2247900" y="2584450"/>
          <p14:tracePt t="39214" x="2279650" y="2571750"/>
          <p14:tracePt t="39230" x="2311400" y="2565400"/>
          <p14:tracePt t="39230" x="2343150" y="2559050"/>
          <p14:tracePt t="39247" x="2374900" y="2565400"/>
          <p14:tracePt t="39247" x="2444750" y="2578100"/>
          <p14:tracePt t="39265" x="2482850" y="2597150"/>
          <p14:tracePt t="39265" x="2520950" y="2616200"/>
          <p14:tracePt t="39282" x="2552700" y="2641600"/>
          <p14:tracePt t="39282" x="2590800" y="2673350"/>
          <p14:tracePt t="39298" x="2622550" y="2698750"/>
          <p14:tracePt t="39298" x="2654300" y="2730500"/>
          <p14:tracePt t="39314" x="2686050" y="2762250"/>
          <p14:tracePt t="39314" x="2717800" y="2794000"/>
          <p14:tracePt t="39330" x="2743200" y="2819400"/>
          <p14:tracePt t="39330" x="2787650" y="2863850"/>
          <p14:tracePt t="39350" x="2806700" y="2882900"/>
          <p14:tracePt t="39362" x="2819400" y="2901950"/>
          <p14:tracePt t="39362" x="2844800" y="2927350"/>
          <p14:tracePt t="39381" x="2851150" y="2933700"/>
          <p14:tracePt t="39381" x="2863850" y="2946400"/>
          <p14:tracePt t="39398" x="2870200" y="2952750"/>
          <p14:tracePt t="39398" x="2870200" y="2959100"/>
          <p14:tracePt t="39414" x="2876550" y="2965450"/>
          <p14:tracePt t="39429" x="2876550" y="2971800"/>
          <p14:tracePt t="39429" x="2876550" y="2978150"/>
          <p14:tracePt t="39448" x="2870200" y="2984500"/>
          <p14:tracePt t="39462" x="2863850" y="2990850"/>
          <p14:tracePt t="39479" x="2857500" y="2990850"/>
          <p14:tracePt t="39496" x="2851150" y="2984500"/>
          <p14:tracePt t="39513" x="2844800" y="2978150"/>
          <p14:tracePt t="39561" x="2838450" y="2978150"/>
          <p14:tracePt t="39573" x="2832100" y="2978150"/>
          <p14:tracePt t="39589" x="2825750" y="2971800"/>
          <p14:tracePt t="39612" x="2819400" y="2965450"/>
          <p14:tracePt t="39633" x="2819400" y="2959100"/>
          <p14:tracePt t="39673" x="2825750" y="2952750"/>
          <p14:tracePt t="39685" x="2825750" y="2946400"/>
          <p14:tracePt t="39701" x="2832100" y="2940050"/>
          <p14:tracePt t="39725" x="2832100" y="2933700"/>
          <p14:tracePt t="39745" x="2838450" y="2927350"/>
          <p14:tracePt t="39761" x="2844800" y="2921000"/>
          <p14:tracePt t="39777" x="2851150" y="2921000"/>
          <p14:tracePt t="39793" x="2857500" y="2914650"/>
          <p14:tracePt t="39805" x="2863850" y="2908300"/>
          <p14:tracePt t="39821" x="2863850" y="2901950"/>
          <p14:tracePt t="39837" x="2863850" y="2895600"/>
          <p14:tracePt t="39873" x="2857500" y="2895600"/>
          <p14:tracePt t="39913" x="2863850" y="2889250"/>
          <p14:tracePt t="39933" x="2863850" y="2895600"/>
          <p14:tracePt t="39973" x="2857500" y="2901950"/>
          <p14:tracePt t="39993" x="2857500" y="2895600"/>
          <p14:tracePt t="40045" x="2863850" y="2889250"/>
          <p14:tracePt t="40145" x="2870200" y="2882900"/>
          <p14:tracePt t="40169" x="2876550" y="2882900"/>
          <p14:tracePt t="40189" x="2870200" y="2889250"/>
          <p14:tracePt t="40221" x="2863850" y="2901950"/>
          <p14:tracePt t="40233" x="2857500" y="2908300"/>
          <p14:tracePt t="40249" x="2851150" y="2914650"/>
          <p14:tracePt t="40257" x="2851150" y="2921000"/>
          <p14:tracePt t="40265" x="2844800" y="2933700"/>
          <p14:tracePt t="40265" x="2844800" y="2940050"/>
          <p14:tracePt t="40285" x="2838450" y="2946400"/>
          <p14:tracePt t="40285" x="2838450" y="2959100"/>
          <p14:tracePt t="40301" x="2838450" y="2978150"/>
          <p14:tracePt t="40301" x="2838450" y="2984500"/>
          <p14:tracePt t="40318" x="2838450" y="2990850"/>
          <p14:tracePt t="40318" x="2844800" y="3003550"/>
          <p14:tracePt t="40334" x="2844800" y="3009900"/>
          <p14:tracePt t="40334" x="2844800" y="3016250"/>
          <p14:tracePt t="40350" x="2844800" y="3022600"/>
          <p14:tracePt t="40366" x="2851150" y="3028950"/>
          <p14:tracePt t="40382" x="2851150" y="3035300"/>
          <p14:tracePt t="40400" x="2857500" y="3041650"/>
          <p14:tracePt t="40416" x="2851150" y="3041650"/>
          <p14:tracePt t="40461" x="2844800" y="3041650"/>
          <p14:tracePt t="40473" x="2838450" y="3041650"/>
          <p14:tracePt t="40489" x="2825750" y="3041650"/>
          <p14:tracePt t="40505" x="2819400" y="3041650"/>
          <p14:tracePt t="40521" x="2813050" y="3048000"/>
          <p14:tracePt t="40565" x="2813050" y="3054350"/>
          <p14:tracePt t="40581" x="2819400" y="3060700"/>
          <p14:tracePt t="40586" x="2819400" y="3067050"/>
          <p14:tracePt t="40586" x="2819400" y="3073400"/>
          <p14:tracePt t="40603" x="2819400" y="3079750"/>
          <p14:tracePt t="40603" x="2819400" y="3086100"/>
          <p14:tracePt t="40618" x="2819400" y="3098800"/>
          <p14:tracePt t="40618" x="2813050" y="3105150"/>
          <p14:tracePt t="40635" x="2813050" y="3117850"/>
          <p14:tracePt t="40635" x="2813050" y="3130550"/>
          <p14:tracePt t="40635" x="2813050" y="3143250"/>
          <p14:tracePt t="40654" x="2813050" y="3149600"/>
          <p14:tracePt t="40667" x="2806700" y="3162300"/>
          <p14:tracePt t="40667" x="2806700" y="3187700"/>
          <p14:tracePt t="40686" x="2806700" y="3194050"/>
          <p14:tracePt t="40686" x="2806700" y="3200400"/>
          <p14:tracePt t="40702" x="2800350" y="3206750"/>
          <p14:tracePt t="40717" x="2794000" y="3213100"/>
          <p14:tracePt t="40734" x="2781300" y="3206750"/>
          <p14:tracePt t="40754" x="2774950" y="3194050"/>
          <p14:tracePt t="40781" x="2768600" y="3187700"/>
          <p14:tracePt t="40798" x="2762250" y="3181350"/>
          <p14:tracePt t="40813" x="2755900" y="3175000"/>
          <p14:tracePt t="40825" x="2749550" y="3168650"/>
          <p14:tracePt t="40841" x="2743200" y="3162300"/>
          <p14:tracePt t="40857" x="2736850" y="3162300"/>
          <p14:tracePt t="40867" x="2736850" y="3155950"/>
          <p14:tracePt t="40867" x="2724150" y="3143250"/>
          <p14:tracePt t="40886" x="2724150" y="3136900"/>
          <p14:tracePt t="40886" x="2717800" y="3130550"/>
          <p14:tracePt t="40903" x="2711450" y="3130550"/>
          <p14:tracePt t="40903" x="2705100" y="3124200"/>
          <p14:tracePt t="40919" x="2705100" y="3117850"/>
          <p14:tracePt t="40919" x="2698750" y="3117850"/>
          <p14:tracePt t="40936" x="2692400" y="3117850"/>
          <p14:tracePt t="40936" x="2679700" y="3117850"/>
          <p14:tracePt t="40954" x="2673350" y="3117850"/>
          <p14:tracePt t="40969" x="2667000" y="3124200"/>
          <p14:tracePt t="40986" x="2667000" y="3130550"/>
          <p14:tracePt t="41001" x="2667000" y="3136900"/>
          <p14:tracePt t="41019" x="2667000" y="3143250"/>
          <p14:tracePt t="41035" x="2667000" y="3155950"/>
          <p14:tracePt t="41035" x="2673350" y="3162300"/>
          <p14:tracePt t="41054" x="2673350" y="3168650"/>
          <p14:tracePt t="41068" x="2673350" y="3175000"/>
          <p14:tracePt t="41085" x="2679700" y="3181350"/>
          <p14:tracePt t="41102" x="2679700" y="3187700"/>
          <p14:tracePt t="41118" x="2686050" y="3194050"/>
          <p14:tracePt t="41135" x="2686050" y="3200400"/>
          <p14:tracePt t="41152" x="2692400" y="3200400"/>
          <p14:tracePt t="41168" x="2698750" y="3206750"/>
          <p14:tracePt t="41185" x="2705100" y="3200400"/>
          <p14:tracePt t="41209" x="2711450" y="3200400"/>
          <p14:tracePt t="41261" x="2717800" y="3200400"/>
          <p14:tracePt t="41277" x="2724150" y="3200400"/>
          <p14:tracePt t="41293" x="2724150" y="3206750"/>
          <p14:tracePt t="41305" x="2730500" y="3206750"/>
          <p14:tracePt t="41329" x="2724150" y="3213100"/>
          <p14:tracePt t="41353" x="2724150" y="3219450"/>
          <p14:tracePt t="41365" x="2717800" y="3219450"/>
          <p14:tracePt t="41381" x="2711450" y="3219450"/>
          <p14:tracePt t="41390" x="2705100" y="3219450"/>
          <p14:tracePt t="41402" x="2698750" y="3219450"/>
          <p14:tracePt t="41402" x="2686050" y="3219450"/>
          <p14:tracePt t="41422" x="2679700" y="3219450"/>
          <p14:tracePt t="41422" x="2673350" y="3219450"/>
          <p14:tracePt t="41438" x="2667000" y="3219450"/>
          <p14:tracePt t="41438" x="2660650" y="3213100"/>
          <p14:tracePt t="41455" x="2654300" y="3213100"/>
          <p14:tracePt t="41455" x="2647950" y="3213100"/>
          <p14:tracePt t="41455" x="2641600" y="3213100"/>
          <p14:tracePt t="41474" x="2628900" y="3206750"/>
          <p14:tracePt t="41486" x="2628900" y="3194050"/>
          <p14:tracePt t="41503" x="2622550" y="3187700"/>
          <p14:tracePt t="41520" x="2622550" y="3181350"/>
          <p14:tracePt t="41536" x="2628900" y="3175000"/>
          <p14:tracePt t="41536" x="2635250" y="3168650"/>
          <p14:tracePt t="41555" x="2641600" y="3162300"/>
          <p14:tracePt t="41555" x="2647950" y="3155950"/>
          <p14:tracePt t="41571" x="2654300" y="3149600"/>
          <p14:tracePt t="41571" x="2660650" y="3143250"/>
          <p14:tracePt t="41588" x="2667000" y="3143250"/>
          <p14:tracePt t="41588" x="2673350" y="3136900"/>
          <p14:tracePt t="41606" x="2679700" y="3136900"/>
          <p14:tracePt t="41606" x="2686050" y="3136900"/>
          <p14:tracePt t="41622" x="2686050" y="3143250"/>
          <p14:tracePt t="41637" x="2679700" y="3155950"/>
          <p14:tracePt t="41653" x="2673350" y="3155950"/>
          <p14:tracePt t="41653" x="2667000" y="3162300"/>
          <p14:tracePt t="41653" x="2660650" y="3168650"/>
          <p14:tracePt t="41674" x="2647950" y="3168650"/>
          <p14:tracePt t="41687" x="2641600" y="3175000"/>
          <p14:tracePt t="41687" x="2622550" y="3175000"/>
          <p14:tracePt t="41706" x="2616200" y="3175000"/>
          <p14:tracePt t="41706" x="2603500" y="3175000"/>
          <p14:tracePt t="41722" x="2597150" y="3168650"/>
          <p14:tracePt t="41722" x="2584450" y="3168650"/>
          <p14:tracePt t="41739" x="2578100" y="3168650"/>
          <p14:tracePt t="41739" x="2571750" y="3162300"/>
          <p14:tracePt t="41739" x="2565400" y="3162300"/>
          <p14:tracePt t="41758" x="2559050" y="3155950"/>
          <p14:tracePt t="41770" x="2552700" y="3149600"/>
          <p14:tracePt t="41770" x="2552700" y="3143250"/>
          <p14:tracePt t="41790" x="2552700" y="3136900"/>
          <p14:tracePt t="41790" x="2552700" y="3130550"/>
          <p14:tracePt t="41806" x="2546350" y="3124200"/>
          <p14:tracePt t="41806" x="2552700" y="3117850"/>
          <p14:tracePt t="41822" x="2546350" y="3111500"/>
          <p14:tracePt t="41822" x="2546350" y="3105150"/>
          <p14:tracePt t="41822" x="2546350" y="3098800"/>
          <p14:tracePt t="41842" x="2546350" y="3086100"/>
          <p14:tracePt t="41842" x="2546350" y="3079750"/>
          <p14:tracePt t="41856" x="2546350" y="3073400"/>
          <p14:tracePt t="41856" x="2540000" y="3067050"/>
          <p14:tracePt t="41873" x="2540000" y="3060700"/>
          <p14:tracePt t="41873" x="2540000" y="3054350"/>
          <p14:tracePt t="41889" x="2540000" y="3048000"/>
          <p14:tracePt t="41889" x="2533650" y="3035300"/>
          <p14:tracePt t="41906" x="2527300" y="3028950"/>
          <p14:tracePt t="41906" x="2527300" y="3022600"/>
          <p14:tracePt t="41923" x="2520950" y="3009900"/>
          <p14:tracePt t="41923" x="2520950" y="3003550"/>
          <p14:tracePt t="41940" x="2514600" y="2990850"/>
          <p14:tracePt t="41940" x="2508250" y="2984500"/>
          <p14:tracePt t="41956" x="2495550" y="2978150"/>
          <p14:tracePt t="41956" x="2489200" y="2971800"/>
          <p14:tracePt t="41974" x="2470150" y="2952750"/>
          <p14:tracePt t="41974" x="2463800" y="2946400"/>
          <p14:tracePt t="41991" x="2457450" y="2940050"/>
          <p14:tracePt t="41991" x="2444750" y="2933700"/>
          <p14:tracePt t="42007" x="2438400" y="2927350"/>
          <p14:tracePt t="42007" x="2425700" y="2921000"/>
          <p14:tracePt t="42023" x="2419350" y="2908300"/>
          <p14:tracePt t="42023" x="2406650" y="2901950"/>
          <p14:tracePt t="42023" x="2400300" y="2889250"/>
          <p14:tracePt t="42042" x="2387600" y="2876550"/>
          <p14:tracePt t="42055" x="2374900" y="2863850"/>
          <p14:tracePt t="42055" x="2355850" y="2838450"/>
          <p14:tracePt t="42074" x="2343150" y="2832100"/>
          <p14:tracePt t="42074" x="2330450" y="2819400"/>
          <p14:tracePt t="42090" x="2324100" y="2813050"/>
          <p14:tracePt t="42090" x="2317750" y="2806700"/>
          <p14:tracePt t="42107" x="2311400" y="2800350"/>
          <p14:tracePt t="42107" x="2305050" y="2794000"/>
          <p14:tracePt t="42107" x="2298700" y="2794000"/>
          <p14:tracePt t="42126" x="2292350" y="2794000"/>
          <p14:tracePt t="42138" x="2286000" y="2794000"/>
          <p14:tracePt t="42138" x="2273300" y="2800350"/>
          <p14:tracePt t="42157" x="2266950" y="2806700"/>
          <p14:tracePt t="42157" x="2260600" y="2813050"/>
          <p14:tracePt t="42174" x="2260600" y="2819400"/>
          <p14:tracePt t="42174" x="2254250" y="2832100"/>
          <p14:tracePt t="42190" x="2254250" y="2851150"/>
          <p14:tracePt t="42190" x="2260600" y="2882900"/>
          <p14:tracePt t="42207" x="2260600" y="2901950"/>
          <p14:tracePt t="42207" x="2266950" y="2921000"/>
          <p14:tracePt t="42224" x="2273300" y="2946400"/>
          <p14:tracePt t="42224" x="2279650" y="2965450"/>
          <p14:tracePt t="42241" x="2286000" y="2984500"/>
          <p14:tracePt t="42241" x="2292350" y="2997200"/>
          <p14:tracePt t="42257" x="2298700" y="3016250"/>
          <p14:tracePt t="42257" x="2311400" y="3041650"/>
          <p14:tracePt t="42274" x="2317750" y="3048000"/>
          <p14:tracePt t="42274" x="2324100" y="3054350"/>
          <p14:tracePt t="42292" x="2330450" y="3054350"/>
          <p14:tracePt t="42306" x="2336800" y="3054350"/>
          <p14:tracePt t="42306" x="2343150" y="3054350"/>
          <p14:tracePt t="42324" x="2349500" y="3048000"/>
          <p14:tracePt t="42324" x="2355850" y="3028950"/>
          <p14:tracePt t="42343" x="2355850" y="3016250"/>
          <p14:tracePt t="42343" x="2355850" y="3003550"/>
          <p14:tracePt t="42358" x="2355850" y="2990850"/>
          <p14:tracePt t="42358" x="2355850" y="2978150"/>
          <p14:tracePt t="42374" x="2355850" y="2965450"/>
          <p14:tracePt t="42374" x="2349500" y="2946400"/>
          <p14:tracePt t="42391" x="2343150" y="2933700"/>
          <p14:tracePt t="42391" x="2336800" y="2914650"/>
          <p14:tracePt t="42391" x="2330450" y="2895600"/>
          <p14:tracePt t="42411" x="2317750" y="2876550"/>
          <p14:tracePt t="42423" x="2305050" y="2851150"/>
          <p14:tracePt t="42423" x="2273300" y="2787650"/>
          <p14:tracePt t="42442" x="2254250" y="2749550"/>
          <p14:tracePt t="42442" x="2235200" y="2711450"/>
          <p14:tracePt t="42458" x="2209800" y="2667000"/>
          <p14:tracePt t="42458" x="2190750" y="2622550"/>
          <p14:tracePt t="42475" x="2165350" y="2578100"/>
          <p14:tracePt t="42475" x="2139950" y="2533650"/>
          <p14:tracePt t="42491" x="2114550" y="2489200"/>
          <p14:tracePt t="42491" x="2070100" y="2406650"/>
          <p14:tracePt t="42508" x="2044700" y="2362200"/>
          <p14:tracePt t="42508" x="2025650" y="2324100"/>
          <p14:tracePt t="42525" x="2000250" y="2286000"/>
          <p14:tracePt t="42525" x="1974850" y="2247900"/>
          <p14:tracePt t="42542" x="1949450" y="2203450"/>
          <p14:tracePt t="42542" x="1924050" y="2165350"/>
          <p14:tracePt t="42558" x="1892300" y="2127250"/>
          <p14:tracePt t="42558" x="1828800" y="2038350"/>
          <p14:tracePt t="42575" x="1797050" y="1987550"/>
          <p14:tracePt t="42575" x="1765300" y="1936750"/>
          <p14:tracePt t="42592" x="1733550" y="1879600"/>
          <p14:tracePt t="42592" x="1701800" y="1828800"/>
          <p14:tracePt t="42608" x="1676400" y="1765300"/>
        </p14:tracePtLst>
      </p14:laserTraceLst>
    </p:ext>
  </p:extLs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図 7"/>
          <p:cNvPicPr/>
          <p:nvPr/>
        </p:nvPicPr>
        <p:blipFill>
          <a:blip r:embed="rId5" cstate="print">
            <a:extLst>
              <a:ext uri="{28A0092B-C50C-407E-A947-70E740481C1C}">
                <a14:useLocalDpi xmlns:a14="http://schemas.microsoft.com/office/drawing/2010/main" val="0"/>
              </a:ext>
            </a:extLst>
          </a:blip>
          <a:srcRect l="8652" t="6863" r="20760" b="7385"/>
          <a:stretch>
            <a:fillRect/>
          </a:stretch>
        </p:blipFill>
        <p:spPr bwMode="auto">
          <a:xfrm>
            <a:off x="2843808" y="1052736"/>
            <a:ext cx="5998914" cy="5490532"/>
          </a:xfrm>
          <a:prstGeom prst="rect">
            <a:avLst/>
          </a:prstGeom>
          <a:noFill/>
          <a:ln>
            <a:noFill/>
          </a:ln>
        </p:spPr>
      </p:pic>
      <p:sp>
        <p:nvSpPr>
          <p:cNvPr id="90114" name="Rectangle 2"/>
          <p:cNvSpPr>
            <a:spLocks noGrp="1" noChangeArrowheads="1"/>
          </p:cNvSpPr>
          <p:nvPr>
            <p:ph type="title"/>
          </p:nvPr>
        </p:nvSpPr>
        <p:spPr/>
        <p:txBody>
          <a:bodyPr/>
          <a:lstStyle/>
          <a:p>
            <a:r>
              <a:rPr lang="ja-JP" altLang="en-US"/>
              <a:t>イグサの根の断面</a:t>
            </a:r>
          </a:p>
        </p:txBody>
      </p:sp>
      <p:sp>
        <p:nvSpPr>
          <p:cNvPr id="90116" name="Text Box 4"/>
          <p:cNvSpPr txBox="1">
            <a:spLocks noChangeArrowheads="1"/>
          </p:cNvSpPr>
          <p:nvPr/>
        </p:nvSpPr>
        <p:spPr bwMode="auto">
          <a:xfrm>
            <a:off x="304800" y="1524000"/>
            <a:ext cx="2216150" cy="1187450"/>
          </a:xfrm>
          <a:prstGeom prst="rect">
            <a:avLst/>
          </a:prstGeom>
          <a:noFill/>
          <a:ln w="9525">
            <a:noFill/>
            <a:miter lim="800000"/>
            <a:headEnd/>
            <a:tailEnd/>
          </a:ln>
          <a:effectLst/>
        </p:spPr>
        <p:txBody>
          <a:bodyPr wrap="none">
            <a:spAutoFit/>
          </a:bodyPr>
          <a:lstStyle/>
          <a:p>
            <a:r>
              <a:rPr lang="ja-JP" altLang="en-US"/>
              <a:t>イグサの根では</a:t>
            </a:r>
          </a:p>
          <a:p>
            <a:r>
              <a:rPr lang="ja-JP" altLang="en-US"/>
              <a:t>通気組織が</a:t>
            </a:r>
          </a:p>
          <a:p>
            <a:r>
              <a:rPr lang="ja-JP" altLang="en-US"/>
              <a:t>発達する</a:t>
            </a:r>
          </a:p>
        </p:txBody>
      </p:sp>
      <p:sp>
        <p:nvSpPr>
          <p:cNvPr id="90117" name="Line 5"/>
          <p:cNvSpPr>
            <a:spLocks noChangeShapeType="1"/>
          </p:cNvSpPr>
          <p:nvPr/>
        </p:nvSpPr>
        <p:spPr bwMode="auto">
          <a:xfrm>
            <a:off x="1600201" y="2286000"/>
            <a:ext cx="3331840" cy="638944"/>
          </a:xfrm>
          <a:prstGeom prst="line">
            <a:avLst/>
          </a:prstGeom>
          <a:noFill/>
          <a:ln w="38100">
            <a:solidFill>
              <a:srgbClr val="FF6600"/>
            </a:solidFill>
            <a:round/>
            <a:headEnd/>
            <a:tailEnd type="triangle" w="med" len="med"/>
          </a:ln>
          <a:effectLst/>
        </p:spPr>
        <p:txBody>
          <a:bodyPr/>
          <a:lstStyle/>
          <a:p>
            <a:endParaRPr lang="ja-JP" altLang="en-US"/>
          </a:p>
        </p:txBody>
      </p:sp>
      <p:sp>
        <p:nvSpPr>
          <p:cNvPr id="9" name="Line 9"/>
          <p:cNvSpPr>
            <a:spLocks noChangeShapeType="1"/>
          </p:cNvSpPr>
          <p:nvPr/>
        </p:nvSpPr>
        <p:spPr bwMode="auto">
          <a:xfrm flipV="1">
            <a:off x="860544" y="4293095"/>
            <a:ext cx="2559328" cy="353829"/>
          </a:xfrm>
          <a:prstGeom prst="line">
            <a:avLst/>
          </a:prstGeom>
          <a:noFill/>
          <a:ln w="38100">
            <a:solidFill>
              <a:srgbClr val="FF6600"/>
            </a:solidFill>
            <a:round/>
            <a:headEnd/>
            <a:tailEnd type="triangle" w="med" len="med"/>
          </a:ln>
          <a:effectLst/>
        </p:spPr>
        <p:txBody>
          <a:bodyPr/>
          <a:lstStyle/>
          <a:p>
            <a:endParaRPr lang="ja-JP" altLang="en-US"/>
          </a:p>
        </p:txBody>
      </p:sp>
      <p:sp>
        <p:nvSpPr>
          <p:cNvPr id="10" name="Text Box 10"/>
          <p:cNvSpPr txBox="1">
            <a:spLocks noChangeArrowheads="1"/>
          </p:cNvSpPr>
          <p:nvPr/>
        </p:nvSpPr>
        <p:spPr bwMode="auto">
          <a:xfrm>
            <a:off x="60325" y="4416093"/>
            <a:ext cx="800219" cy="461665"/>
          </a:xfrm>
          <a:prstGeom prst="rect">
            <a:avLst/>
          </a:prstGeom>
          <a:noFill/>
          <a:ln w="9525">
            <a:noFill/>
            <a:miter lim="800000"/>
            <a:headEnd/>
            <a:tailEnd/>
          </a:ln>
          <a:effectLst/>
        </p:spPr>
        <p:txBody>
          <a:bodyPr wrap="none">
            <a:spAutoFit/>
          </a:bodyPr>
          <a:lstStyle/>
          <a:p>
            <a:r>
              <a:rPr lang="ja-JP" altLang="en-US" dirty="0" smtClean="0">
                <a:solidFill>
                  <a:srgbClr val="FF0000"/>
                </a:solidFill>
              </a:rPr>
              <a:t>表皮</a:t>
            </a:r>
            <a:endParaRPr lang="ja-JP" altLang="en-US" dirty="0">
              <a:solidFill>
                <a:srgbClr val="FF0000"/>
              </a:solidFill>
            </a:endParaRPr>
          </a:p>
        </p:txBody>
      </p:sp>
      <p:sp>
        <p:nvSpPr>
          <p:cNvPr id="11" name="Text Box 5"/>
          <p:cNvSpPr txBox="1">
            <a:spLocks noChangeArrowheads="1"/>
          </p:cNvSpPr>
          <p:nvPr/>
        </p:nvSpPr>
        <p:spPr bwMode="auto">
          <a:xfrm>
            <a:off x="445971" y="3567169"/>
            <a:ext cx="800219" cy="461665"/>
          </a:xfrm>
          <a:prstGeom prst="rect">
            <a:avLst/>
          </a:prstGeom>
          <a:noFill/>
          <a:ln w="9525">
            <a:noFill/>
            <a:miter lim="800000"/>
            <a:headEnd/>
            <a:tailEnd/>
          </a:ln>
          <a:effectLst/>
        </p:spPr>
        <p:txBody>
          <a:bodyPr wrap="none">
            <a:spAutoFit/>
          </a:bodyPr>
          <a:lstStyle/>
          <a:p>
            <a:r>
              <a:rPr lang="ja-JP" altLang="en-US" dirty="0" smtClean="0">
                <a:solidFill>
                  <a:srgbClr val="FF0000"/>
                </a:solidFill>
              </a:rPr>
              <a:t>皮</a:t>
            </a:r>
            <a:r>
              <a:rPr lang="ja-JP" altLang="en-US" dirty="0">
                <a:solidFill>
                  <a:srgbClr val="FF0000"/>
                </a:solidFill>
              </a:rPr>
              <a:t>層</a:t>
            </a:r>
          </a:p>
        </p:txBody>
      </p:sp>
      <p:sp>
        <p:nvSpPr>
          <p:cNvPr id="12" name="Line 9"/>
          <p:cNvSpPr>
            <a:spLocks noChangeShapeType="1"/>
          </p:cNvSpPr>
          <p:nvPr/>
        </p:nvSpPr>
        <p:spPr bwMode="auto">
          <a:xfrm flipV="1">
            <a:off x="1221256" y="3444171"/>
            <a:ext cx="3134720" cy="353829"/>
          </a:xfrm>
          <a:prstGeom prst="line">
            <a:avLst/>
          </a:prstGeom>
          <a:noFill/>
          <a:ln w="38100">
            <a:solidFill>
              <a:srgbClr val="FF6600"/>
            </a:solidFill>
            <a:round/>
            <a:headEnd/>
            <a:tailEnd type="triangle" w="med" len="med"/>
          </a:ln>
          <a:effectLst/>
        </p:spPr>
        <p:txBody>
          <a:bodyPr/>
          <a:lstStyle/>
          <a:p>
            <a:endParaRPr lang="ja-JP" altLang="en-US"/>
          </a:p>
        </p:txBody>
      </p:sp>
      <p:sp>
        <p:nvSpPr>
          <p:cNvPr id="13" name="Text Box 7"/>
          <p:cNvSpPr txBox="1">
            <a:spLocks noChangeArrowheads="1"/>
          </p:cNvSpPr>
          <p:nvPr/>
        </p:nvSpPr>
        <p:spPr bwMode="auto">
          <a:xfrm>
            <a:off x="849315" y="5301208"/>
            <a:ext cx="793750" cy="457200"/>
          </a:xfrm>
          <a:prstGeom prst="rect">
            <a:avLst/>
          </a:prstGeom>
          <a:noFill/>
          <a:ln w="9525">
            <a:noFill/>
            <a:miter lim="800000"/>
            <a:headEnd/>
            <a:tailEnd/>
          </a:ln>
          <a:effectLst/>
        </p:spPr>
        <p:txBody>
          <a:bodyPr wrap="none">
            <a:spAutoFit/>
          </a:bodyPr>
          <a:lstStyle/>
          <a:p>
            <a:r>
              <a:rPr lang="ja-JP" altLang="en-US" dirty="0">
                <a:solidFill>
                  <a:srgbClr val="FF0000"/>
                </a:solidFill>
              </a:rPr>
              <a:t>内皮</a:t>
            </a:r>
          </a:p>
        </p:txBody>
      </p:sp>
      <p:sp>
        <p:nvSpPr>
          <p:cNvPr id="14" name="Line 9"/>
          <p:cNvSpPr>
            <a:spLocks noChangeShapeType="1"/>
          </p:cNvSpPr>
          <p:nvPr/>
        </p:nvSpPr>
        <p:spPr bwMode="auto">
          <a:xfrm flipV="1">
            <a:off x="1630254" y="4028834"/>
            <a:ext cx="3733833" cy="1449288"/>
          </a:xfrm>
          <a:prstGeom prst="line">
            <a:avLst/>
          </a:prstGeom>
          <a:noFill/>
          <a:ln w="38100">
            <a:solidFill>
              <a:srgbClr val="FF6600"/>
            </a:solidFill>
            <a:round/>
            <a:headEnd/>
            <a:tailEnd type="triangle" w="med" len="med"/>
          </a:ln>
          <a:effectLst/>
        </p:spPr>
        <p:txBody>
          <a:bodyPr/>
          <a:lstStyle/>
          <a:p>
            <a:endParaRPr lang="ja-JP" altLang="en-US"/>
          </a:p>
        </p:txBody>
      </p:sp>
      <p:pic>
        <p:nvPicPr>
          <p:cNvPr id="2" name="オーディオ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521700" y="6235700"/>
            <a:ext cx="406400" cy="4064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61777"/>
    </mc:Choice>
    <mc:Fallback>
      <p:transition spd="slow" advTm="6177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extLst>
    <p:ext uri="{3A86A75C-4F4B-4683-9AE1-C65F6400EC91}">
      <p14:laserTraceLst xmlns:p14="http://schemas.microsoft.com/office/powerpoint/2010/main">
        <p14:tracePtLst>
          <p14:tracePt t="2853" x="3898900" y="2844800"/>
          <p14:tracePt t="2876" x="3911600" y="2794000"/>
          <p14:tracePt t="2883" x="3937000" y="2730500"/>
          <p14:tracePt t="2892" x="3962400" y="2660650"/>
          <p14:tracePt t="2892" x="4000500" y="2578100"/>
          <p14:tracePt t="2892" x="4044950" y="2489200"/>
          <p14:tracePt t="2912" x="4089400" y="2400300"/>
          <p14:tracePt t="2924" x="4140200" y="2317750"/>
          <p14:tracePt t="2924" x="4197350" y="2241550"/>
          <p14:tracePt t="2924" x="4260850" y="2171700"/>
          <p14:tracePt t="2944" x="4324350" y="2114550"/>
          <p14:tracePt t="2957" x="4400550" y="2051050"/>
          <p14:tracePt t="2957" x="4546600" y="1949450"/>
          <p14:tracePt t="2975" x="4629150" y="1905000"/>
          <p14:tracePt t="2975" x="4718050" y="1854200"/>
          <p14:tracePt t="2993" x="4794250" y="1847850"/>
          <p14:tracePt t="3224" x="7473950" y="2965450"/>
          <p14:tracePt t="3224" x="7486650" y="2997200"/>
          <p14:tracePt t="3244" x="7499350" y="3028950"/>
          <p14:tracePt t="3244" x="7518400" y="3073400"/>
          <p14:tracePt t="3260" x="7537450" y="3124200"/>
          <p14:tracePt t="3260" x="7556500" y="3181350"/>
          <p14:tracePt t="3276" x="7575550" y="3251200"/>
          <p14:tracePt t="3276" x="7600950" y="3384550"/>
          <p14:tracePt t="3292" x="7607300" y="3441700"/>
          <p14:tracePt t="3292" x="7613650" y="3505200"/>
          <p14:tracePt t="3309" x="7613650" y="3562350"/>
          <p14:tracePt t="3309" x="7607300" y="3619500"/>
          <p14:tracePt t="3326" x="7600950" y="3676650"/>
          <p14:tracePt t="3326" x="7588250" y="3784600"/>
          <p14:tracePt t="3343" x="7575550" y="3835400"/>
          <p14:tracePt t="3343" x="7562850" y="3879850"/>
          <p14:tracePt t="3360" x="7543800" y="3924300"/>
          <p14:tracePt t="3360" x="7531100" y="3975100"/>
          <p14:tracePt t="3376" x="7512050" y="4019550"/>
          <p14:tracePt t="3376" x="7493000" y="4064000"/>
          <p14:tracePt t="3393" x="7473950" y="4114800"/>
          <p14:tracePt t="3393" x="7448550" y="4165600"/>
          <p14:tracePt t="3393" x="7429500" y="4210050"/>
          <p14:tracePt t="3412" x="7404100" y="4260850"/>
          <p14:tracePt t="3424" x="7378700" y="4311650"/>
          <p14:tracePt t="3424" x="7321550" y="4406900"/>
          <p14:tracePt t="3443" x="7289800" y="4457700"/>
          <p14:tracePt t="3443" x="7264400" y="4502150"/>
          <p14:tracePt t="3460" x="7232650" y="4546600"/>
          <p14:tracePt t="3460" x="7200900" y="4597400"/>
          <p14:tracePt t="3477" x="7175500" y="4635500"/>
          <p14:tracePt t="3477" x="7143750" y="4679950"/>
          <p14:tracePt t="3477" x="7112000" y="4718050"/>
          <p14:tracePt t="3495" x="7080250" y="4749800"/>
          <p14:tracePt t="3508" x="7042150" y="4787900"/>
          <p14:tracePt t="3508" x="6972300" y="4845050"/>
          <p14:tracePt t="3527" x="6934200" y="4870450"/>
          <p14:tracePt t="3527" x="6896100" y="4895850"/>
          <p14:tracePt t="3543" x="6858000" y="4921250"/>
          <p14:tracePt t="3543" x="6826250" y="4946650"/>
          <p14:tracePt t="3560" x="6788150" y="4972050"/>
          <p14:tracePt t="3560" x="6750050" y="4991100"/>
          <p14:tracePt t="3577" x="6718300" y="5010150"/>
          <p14:tracePt t="3577" x="6642100" y="5054600"/>
          <p14:tracePt t="3593" x="6610350" y="5073650"/>
          <p14:tracePt t="3593" x="6572250" y="5092700"/>
          <p14:tracePt t="3610" x="6534150" y="5105400"/>
          <p14:tracePt t="3610" x="6502400" y="5124450"/>
          <p14:tracePt t="3627" x="6470650" y="5137150"/>
          <p14:tracePt t="3627" x="6407150" y="5156200"/>
          <p14:tracePt t="3644" x="6375400" y="5168900"/>
          <p14:tracePt t="3644" x="6350000" y="5175250"/>
          <p14:tracePt t="3660" x="6318250" y="5181600"/>
          <p14:tracePt t="3660" x="6299200" y="5194300"/>
          <p14:tracePt t="3677" x="6273800" y="5200650"/>
          <p14:tracePt t="3677" x="6254750" y="5213350"/>
          <p14:tracePt t="3694" x="6229350" y="5219700"/>
          <p14:tracePt t="3694" x="6210300" y="5226050"/>
          <p14:tracePt t="3711" x="6172200" y="5245100"/>
          <p14:tracePt t="3711" x="6153150" y="5251450"/>
          <p14:tracePt t="3728" x="6134100" y="5257800"/>
          <p14:tracePt t="3728" x="6115050" y="5264150"/>
          <p14:tracePt t="3744" x="6102350" y="5270500"/>
          <p14:tracePt t="3744" x="6083300" y="5276850"/>
          <p14:tracePt t="3761" x="6070600" y="5283200"/>
          <p14:tracePt t="3761" x="6051550" y="5289550"/>
          <p14:tracePt t="3761" x="6032500" y="5289550"/>
          <p14:tracePt t="3780" x="6019800" y="5295900"/>
          <p14:tracePt t="3792" x="6007100" y="5302250"/>
          <p14:tracePt t="3792" x="5975350" y="5308600"/>
          <p14:tracePt t="3811" x="5962650" y="5308600"/>
          <p14:tracePt t="3811" x="5949950" y="5314950"/>
          <p14:tracePt t="3828" x="5937250" y="5314950"/>
          <p14:tracePt t="3828" x="5930900" y="5321300"/>
          <p14:tracePt t="3844" x="5918200" y="5321300"/>
          <p14:tracePt t="3844" x="5905500" y="5321300"/>
          <p14:tracePt t="3844" x="5892800" y="5321300"/>
          <p14:tracePt t="3864" x="5880100" y="5321300"/>
          <p14:tracePt t="3876" x="5867400" y="5321300"/>
          <p14:tracePt t="3876" x="5842000" y="5321300"/>
          <p14:tracePt t="3894" x="5829300" y="5314950"/>
          <p14:tracePt t="3894" x="5816600" y="5314950"/>
          <p14:tracePt t="3894" x="5803900" y="5314950"/>
          <p14:tracePt t="3915" x="5791200" y="5314950"/>
          <p14:tracePt t="3926" x="5778500" y="5314950"/>
          <p14:tracePt t="3926" x="5753100" y="5314950"/>
          <p14:tracePt t="3945" x="5734050" y="5321300"/>
          <p14:tracePt t="3945" x="5721350" y="5321300"/>
          <p14:tracePt t="3961" x="5702300" y="5321300"/>
          <p14:tracePt t="3961" x="5683250" y="5321300"/>
          <p14:tracePt t="3978" x="5664200" y="5327650"/>
          <p14:tracePt t="3978" x="5638800" y="5327650"/>
          <p14:tracePt t="3995" x="5613400" y="5327650"/>
          <p14:tracePt t="3995" x="5568950" y="5334000"/>
          <p14:tracePt t="4012" x="5537200" y="5327650"/>
          <p14:tracePt t="4012" x="5511800" y="5327650"/>
          <p14:tracePt t="4028" x="5480050" y="5321300"/>
          <p14:tracePt t="4028" x="5448300" y="5321300"/>
          <p14:tracePt t="4045" x="5416550" y="5314950"/>
          <p14:tracePt t="4045" x="5384800" y="5308600"/>
          <p14:tracePt t="4045" x="5346700" y="5295900"/>
          <p14:tracePt t="4065" x="5308600" y="5289550"/>
          <p14:tracePt t="4076" x="5264150" y="5276850"/>
          <p14:tracePt t="4076" x="5181600" y="5238750"/>
          <p14:tracePt t="4096" x="5137150" y="5219700"/>
          <p14:tracePt t="4096" x="5086350" y="5200650"/>
          <p14:tracePt t="4112" x="5041900" y="5181600"/>
          <p14:tracePt t="4112" x="4997450" y="5162550"/>
          <p14:tracePt t="4128" x="4959350" y="5137150"/>
          <p14:tracePt t="4128" x="4914900" y="5111750"/>
          <p14:tracePt t="4128" x="4870450" y="5080000"/>
          <p14:tracePt t="4147" x="4832350" y="5048250"/>
          <p14:tracePt t="4160" x="4794250" y="5016500"/>
          <p14:tracePt t="4160" x="4711700" y="4921250"/>
          <p14:tracePt t="4179" x="4673600" y="4864100"/>
          <p14:tracePt t="4179" x="4635500" y="4800600"/>
          <p14:tracePt t="4196" x="4597400" y="4737100"/>
          <p14:tracePt t="4196" x="4559300" y="4667250"/>
          <p14:tracePt t="4212" x="4521200" y="4603750"/>
          <p14:tracePt t="4212" x="4489450" y="4533900"/>
          <p14:tracePt t="4212" x="4457700" y="4464050"/>
          <p14:tracePt t="4232" x="4425950" y="4394200"/>
          <p14:tracePt t="4232" x="4400550" y="4324350"/>
          <p14:tracePt t="4245" x="4375150" y="4248150"/>
          <p14:tracePt t="4245" x="4356100" y="4178300"/>
          <p14:tracePt t="4896" x="6134100" y="5124450"/>
          <p14:tracePt t="4896" x="6096000" y="5130800"/>
          <p14:tracePt t="4918" x="6070600" y="5137150"/>
          <p14:tracePt t="4918" x="6038850" y="5143500"/>
          <p14:tracePt t="4932" x="6013450" y="5156200"/>
          <p14:tracePt t="4932" x="5988050" y="5162550"/>
          <p14:tracePt t="4948" x="5969000" y="5175250"/>
          <p14:tracePt t="4948" x="5949950" y="5181600"/>
          <p14:tracePt t="4948" x="5930900" y="5187950"/>
          <p14:tracePt t="4968" x="5918200" y="5194300"/>
          <p14:tracePt t="4980" x="5911850" y="5194300"/>
          <p14:tracePt t="4980" x="5899150" y="5194300"/>
          <p14:tracePt t="4980" x="5892800" y="5200650"/>
          <p14:tracePt t="5000" x="5886450" y="5200650"/>
          <p14:tracePt t="5013" x="5892800" y="5194300"/>
          <p14:tracePt t="5035" x="5892800" y="5187950"/>
          <p14:tracePt t="5047" x="5899150" y="5181600"/>
          <p14:tracePt t="5047" x="5918200" y="5162550"/>
          <p14:tracePt t="5066" x="5924550" y="5156200"/>
          <p14:tracePt t="5066" x="5937250" y="5143500"/>
          <p14:tracePt t="5082" x="5949950" y="5130800"/>
          <p14:tracePt t="5082" x="5956300" y="5124450"/>
          <p14:tracePt t="5098" x="5962650" y="5111750"/>
          <p14:tracePt t="5098" x="5975350" y="5092700"/>
          <p14:tracePt t="5116" x="5981700" y="5080000"/>
          <p14:tracePt t="5116" x="6000750" y="5054600"/>
          <p14:tracePt t="5132" x="6007100" y="5035550"/>
          <p14:tracePt t="5132" x="6013450" y="5016500"/>
          <p14:tracePt t="5149" x="6019800" y="4997450"/>
          <p14:tracePt t="5149" x="6026150" y="4978400"/>
          <p14:tracePt t="5166" x="6026150" y="4959350"/>
          <p14:tracePt t="5166" x="6032500" y="4933950"/>
          <p14:tracePt t="5166" x="6032500" y="4908550"/>
          <p14:tracePt t="5184" x="6032500" y="4883150"/>
          <p14:tracePt t="5184" x="6032500" y="4851400"/>
          <p14:tracePt t="5963" x="5041900" y="1758950"/>
          <p14:tracePt t="5970" x="5035550" y="1765300"/>
          <p14:tracePt t="5970" x="5022850" y="1765300"/>
          <p14:tracePt t="5985" x="5010150" y="1765300"/>
          <p14:tracePt t="5985" x="4991100" y="1765300"/>
          <p14:tracePt t="6002" x="4978400" y="1765300"/>
          <p14:tracePt t="6002" x="4965700" y="1765300"/>
          <p14:tracePt t="6018" x="4953000" y="1765300"/>
          <p14:tracePt t="6018" x="4933950" y="1758950"/>
          <p14:tracePt t="6036" x="4921250" y="1765300"/>
          <p14:tracePt t="6036" x="4908550" y="1765300"/>
          <p14:tracePt t="6052" x="4902200" y="1765300"/>
          <p14:tracePt t="6052" x="4889500" y="1765300"/>
          <p14:tracePt t="6068" x="4876800" y="1765300"/>
          <p14:tracePt t="6068" x="4870450" y="1765300"/>
          <p14:tracePt t="6085" x="4857750" y="1758950"/>
          <p14:tracePt t="6085" x="4851400" y="1758950"/>
          <p14:tracePt t="6085" x="4845050" y="1758950"/>
          <p14:tracePt t="6105" x="4838700" y="1752600"/>
          <p14:tracePt t="6117" x="4832350" y="1746250"/>
          <p14:tracePt t="6117" x="4826000" y="1739900"/>
          <p14:tracePt t="6137" x="4826000" y="1733550"/>
          <p14:tracePt t="6137" x="4819650" y="1727200"/>
          <p14:tracePt t="6152" x="4819650" y="1720850"/>
          <p14:tracePt t="6152" x="4813300" y="1708150"/>
          <p14:tracePt t="6169" x="4813300" y="1701800"/>
          <p14:tracePt t="6169" x="4806950" y="1695450"/>
          <p14:tracePt t="6169" x="4800600" y="1689100"/>
          <p14:tracePt t="6188" x="4794250" y="1682750"/>
          <p14:tracePt t="6201" x="4787900" y="1676400"/>
          <p14:tracePt t="6201" x="4775200" y="1670050"/>
          <p14:tracePt t="6219" x="4768850" y="1670050"/>
          <p14:tracePt t="6219" x="4762500" y="1670050"/>
          <p14:tracePt t="6236" x="4749800" y="1670050"/>
          <p14:tracePt t="6236" x="4743450" y="1670050"/>
          <p14:tracePt t="6253" x="4737100" y="1670050"/>
          <p14:tracePt t="6253" x="4718050" y="1676400"/>
          <p14:tracePt t="6270" x="4705350" y="1676400"/>
          <p14:tracePt t="6270" x="4699000" y="1676400"/>
          <p14:tracePt t="6286" x="4686300" y="1682750"/>
          <p14:tracePt t="6286" x="4679950" y="1682750"/>
          <p14:tracePt t="6303" x="4667250" y="1682750"/>
          <p14:tracePt t="6303" x="4660900" y="1689100"/>
          <p14:tracePt t="6319" x="4648200" y="1689100"/>
          <p14:tracePt t="6319" x="4629150" y="1695450"/>
          <p14:tracePt t="6337" x="4622800" y="1695450"/>
          <p14:tracePt t="6337" x="4616450" y="1701800"/>
          <p14:tracePt t="6353" x="4610100" y="1708150"/>
          <p14:tracePt t="6353" x="4603750" y="1708150"/>
          <p14:tracePt t="6369" x="4597400" y="1714500"/>
          <p14:tracePt t="6385" x="4603750" y="1714500"/>
          <p14:tracePt t="6428" x="4610100" y="1708150"/>
          <p14:tracePt t="6464" x="4616450" y="1708150"/>
          <p14:tracePt t="6503" x="4616450" y="1714500"/>
          <p14:tracePt t="6531" x="4616450" y="1720850"/>
          <p14:tracePt t="6547" x="4610100" y="1727200"/>
          <p14:tracePt t="6563" x="4603750" y="1733550"/>
          <p14:tracePt t="6568" x="4597400" y="1733550"/>
          <p14:tracePt t="6568" x="4591050" y="1739900"/>
          <p14:tracePt t="6587" x="4584700" y="1746250"/>
          <p14:tracePt t="6587" x="4572000" y="1746250"/>
          <p14:tracePt t="6604" x="4565650" y="1752600"/>
          <p14:tracePt t="6604" x="4552950" y="1758950"/>
          <p14:tracePt t="6620" x="4546600" y="1758950"/>
          <p14:tracePt t="6620" x="4521200" y="1765300"/>
          <p14:tracePt t="6637" x="4508500" y="1765300"/>
          <p14:tracePt t="6637" x="4489450" y="1765300"/>
          <p14:tracePt t="6654" x="4476750" y="1771650"/>
          <p14:tracePt t="6654" x="4457700" y="1771650"/>
          <p14:tracePt t="6671" x="4438650" y="1771650"/>
          <p14:tracePt t="6671" x="4400550" y="1778000"/>
          <p14:tracePt t="6688" x="4381500" y="1784350"/>
          <p14:tracePt t="6688" x="4356100" y="1790700"/>
          <p14:tracePt t="6704" x="4337050" y="1803400"/>
          <p14:tracePt t="6704" x="4318000" y="1809750"/>
          <p14:tracePt t="6721" x="4292600" y="1822450"/>
          <p14:tracePt t="6721" x="4273550" y="1835150"/>
          <p14:tracePt t="6738" x="4254500" y="1841500"/>
          <p14:tracePt t="6738" x="4229100" y="1854200"/>
          <p14:tracePt t="6738" x="4210050" y="1866900"/>
          <p14:tracePt t="6757" x="4191000" y="1879600"/>
          <p14:tracePt t="6769" x="4171950" y="1892300"/>
          <p14:tracePt t="6769" x="4127500" y="1917700"/>
          <p14:tracePt t="6788" x="4114800" y="1936750"/>
          <p14:tracePt t="6788" x="4095750" y="1949450"/>
          <p14:tracePt t="6805" x="4076700" y="1962150"/>
          <p14:tracePt t="6805" x="4057650" y="1974850"/>
          <p14:tracePt t="6821" x="4038600" y="1993900"/>
          <p14:tracePt t="6821" x="4025900" y="2006600"/>
          <p14:tracePt t="6821" x="4006850" y="2025650"/>
          <p14:tracePt t="6840" x="3994150" y="2038350"/>
          <p14:tracePt t="6853" x="3975100" y="2057400"/>
          <p14:tracePt t="6853" x="3943350" y="2082800"/>
          <p14:tracePt t="6871" x="3930650" y="2101850"/>
          <p14:tracePt t="6871" x="3917950" y="2114550"/>
          <p14:tracePt t="6888" x="3905250" y="2127250"/>
          <p14:tracePt t="6888" x="3892550" y="2139950"/>
          <p14:tracePt t="6888" x="3879850" y="2146300"/>
          <p14:tracePt t="6908" x="3873500" y="2159000"/>
          <p14:tracePt t="6920" x="3860800" y="2165350"/>
          <p14:tracePt t="6920" x="3848100" y="2178050"/>
          <p14:tracePt t="6939" x="3841750" y="2184400"/>
          <p14:tracePt t="6939" x="3835400" y="2184400"/>
          <p14:tracePt t="6955" x="3829050" y="2178050"/>
          <p14:tracePt t="6970" x="3829050" y="2171700"/>
          <p14:tracePt t="6970" x="3835400" y="2159000"/>
          <p14:tracePt t="6989" x="3835400" y="2146300"/>
          <p14:tracePt t="6989" x="3841750" y="2133600"/>
          <p14:tracePt t="7005" x="3848100" y="2114550"/>
          <p14:tracePt t="7005" x="3854450" y="2101850"/>
          <p14:tracePt t="7022" x="3867150" y="2082800"/>
          <p14:tracePt t="7022" x="3879850" y="2063750"/>
          <p14:tracePt t="7039" x="3892550" y="2044700"/>
          <p14:tracePt t="7039" x="3930650" y="2012950"/>
          <p14:tracePt t="7056" x="3949700" y="1993900"/>
          <p14:tracePt t="7056" x="3975100" y="1968500"/>
          <p14:tracePt t="7074" x="3994150" y="1949450"/>
          <p14:tracePt t="7074" x="4025900" y="1930400"/>
          <p14:tracePt t="7090" x="4051300" y="1905000"/>
          <p14:tracePt t="7090" x="4083050" y="1879600"/>
          <p14:tracePt t="7106" x="4121150" y="1854200"/>
          <p14:tracePt t="7106" x="4159250" y="1822450"/>
          <p14:tracePt t="7106" x="4203700" y="1797050"/>
          <p14:tracePt t="7125" x="4254500" y="1765300"/>
          <p14:tracePt t="7137" x="4298950" y="1733550"/>
          <p14:tracePt t="7137" x="4413250" y="1670050"/>
          <p14:tracePt t="7156" x="4470400" y="1638300"/>
          <p14:tracePt t="7156" x="4527550" y="1606550"/>
          <p14:tracePt t="7172" x="4591050" y="1581150"/>
          <p14:tracePt t="7172" x="4654550" y="1555750"/>
          <p14:tracePt t="7172" x="4718050" y="1530350"/>
          <p14:tracePt t="7192" x="4781550" y="1511300"/>
          <p14:tracePt t="7204" x="4845050" y="1492250"/>
          <p14:tracePt t="7204" x="4965700" y="1460500"/>
          <p14:tracePt t="7225" x="5022850" y="1441450"/>
          <p14:tracePt t="7225" x="5086350" y="1428750"/>
          <p14:tracePt t="7240" x="5137150" y="1416050"/>
          <p14:tracePt t="7240" x="5194300" y="1409700"/>
          <p14:tracePt t="7256" x="5238750" y="1397000"/>
          <p14:tracePt t="7256" x="5283200" y="1384300"/>
          <p14:tracePt t="7273" x="5327650" y="1371600"/>
          <p14:tracePt t="7273" x="5403850" y="1346200"/>
          <p14:tracePt t="7290" x="5429250" y="1333500"/>
          <p14:tracePt t="7290" x="5454650" y="1327150"/>
          <p14:tracePt t="7307" x="5480050" y="1320800"/>
          <p14:tracePt t="7307" x="5492750" y="1308100"/>
          <p14:tracePt t="7323" x="5505450" y="1308100"/>
          <p14:tracePt t="7323" x="5518150" y="1308100"/>
          <p14:tracePt t="7340" x="5524500" y="1308100"/>
          <p14:tracePt t="7340" x="5530850" y="1301750"/>
          <p14:tracePt t="7358" x="5524500" y="1308100"/>
          <p14:tracePt t="7380" x="5518150" y="1308100"/>
          <p14:tracePt t="7396" x="5511800" y="1308100"/>
          <p14:tracePt t="7409" x="5511800" y="1301750"/>
          <p14:tracePt t="7432" x="5511800" y="1295400"/>
          <p14:tracePt t="7464" x="5518150" y="1289050"/>
          <p14:tracePt t="7469" x="5511800" y="1282700"/>
          <p14:tracePt t="7484" x="5511800" y="1276350"/>
          <p14:tracePt t="7500" x="5511800" y="1270000"/>
          <p14:tracePt t="7508" x="5511800" y="1257300"/>
          <p14:tracePt t="7524" x="5505450" y="1250950"/>
          <p14:tracePt t="7539" x="5499100" y="1244600"/>
          <p14:tracePt t="7555" x="5492750" y="1238250"/>
          <p14:tracePt t="7555" x="5486400" y="1231900"/>
          <p14:tracePt t="7555" x="5480050" y="1231900"/>
          <p14:tracePt t="7576" x="5467350" y="1231900"/>
          <p14:tracePt t="7576" x="5454650" y="1231900"/>
          <p14:tracePt t="7591" x="5441950" y="1231900"/>
          <p14:tracePt t="7591" x="5422900" y="1238250"/>
          <p14:tracePt t="7608" x="5403850" y="1244600"/>
          <p14:tracePt t="7608" x="5378450" y="1250950"/>
          <p14:tracePt t="7624" x="5359400" y="1257300"/>
          <p14:tracePt t="7624" x="5334000" y="1257300"/>
          <p14:tracePt t="7641" x="5308600" y="1263650"/>
          <p14:tracePt t="7641" x="5245100" y="1276350"/>
          <p14:tracePt t="7657" x="5213350" y="1282700"/>
          <p14:tracePt t="7657" x="5181600" y="1289050"/>
          <p14:tracePt t="7674" x="5149850" y="1295400"/>
          <p14:tracePt t="7674" x="5111750" y="1308100"/>
          <p14:tracePt t="7691" x="5073650" y="1320800"/>
          <p14:tracePt t="7691" x="4991100" y="1346200"/>
          <p14:tracePt t="7709" x="4946650" y="1365250"/>
          <p14:tracePt t="7709" x="4902200" y="1377950"/>
          <p14:tracePt t="7724" x="4857750" y="1403350"/>
          <p14:tracePt t="7724" x="4813300" y="1422400"/>
          <p14:tracePt t="7741" x="4762500" y="1441450"/>
          <p14:tracePt t="7741" x="4724400" y="1460500"/>
          <p14:tracePt t="7758" x="4679950" y="1485900"/>
          <p14:tracePt t="7758" x="4635500" y="1511300"/>
          <p14:tracePt t="7758" x="4597400" y="1536700"/>
          <p14:tracePt t="7778" x="4559300" y="1555750"/>
          <p14:tracePt t="7790" x="4521200" y="1581150"/>
          <p14:tracePt t="7790" x="4457700" y="1619250"/>
          <p14:tracePt t="7810" x="4425950" y="1638300"/>
          <p14:tracePt t="7810" x="4394200" y="1651000"/>
          <p14:tracePt t="7826" x="4368800" y="1670050"/>
          <p14:tracePt t="7826" x="4343400" y="1676400"/>
          <p14:tracePt t="7842" x="4318000" y="1682750"/>
          <p14:tracePt t="7842" x="4292600" y="1689100"/>
          <p14:tracePt t="7842" x="4273550" y="1689100"/>
          <p14:tracePt t="7861" x="4254500" y="1695450"/>
          <p14:tracePt t="7873" x="4235450" y="1695450"/>
          <p14:tracePt t="7873" x="4197350" y="1701800"/>
          <p14:tracePt t="7891" x="4184650" y="1708150"/>
          <p14:tracePt t="7891" x="4171950" y="1708150"/>
          <p14:tracePt t="7891" x="4159250" y="1708150"/>
          <p14:tracePt t="7912" x="4152900" y="1714500"/>
          <p14:tracePt t="7923" x="4146550" y="1714500"/>
          <p14:tracePt t="7923" x="4140200" y="1720850"/>
          <p14:tracePt t="7923" x="4133850" y="1727200"/>
          <p14:tracePt t="7944" x="4127500" y="1733550"/>
          <p14:tracePt t="7944" x="4121150" y="1739900"/>
          <p14:tracePt t="7958" x="4121150" y="1752600"/>
          <p14:tracePt t="7958" x="4114800" y="1765300"/>
          <p14:tracePt t="7975" x="4108450" y="1784350"/>
          <p14:tracePt t="7975" x="4102100" y="1797050"/>
          <p14:tracePt t="7992" x="4089400" y="1816100"/>
          <p14:tracePt t="7992" x="4076700" y="1854200"/>
          <p14:tracePt t="8010" x="4070350" y="1866900"/>
          <p14:tracePt t="8010" x="4064000" y="1885950"/>
          <p14:tracePt t="8026" x="4057650" y="1898650"/>
          <p14:tracePt t="8026" x="4044950" y="1911350"/>
          <p14:tracePt t="8043" x="4038600" y="1924050"/>
          <p14:tracePt t="8043" x="4032250" y="1930400"/>
          <p14:tracePt t="8059" x="4025900" y="1936750"/>
          <p14:tracePt t="8059" x="4013200" y="1955800"/>
          <p14:tracePt t="8077" x="4006850" y="1962150"/>
          <p14:tracePt t="8077" x="4000500" y="1968500"/>
          <p14:tracePt t="8093" x="3994150" y="1974850"/>
          <p14:tracePt t="8093" x="3987800" y="1981200"/>
          <p14:tracePt t="8109" x="3981450" y="1981200"/>
          <p14:tracePt t="8109" x="3975100" y="1987550"/>
          <p14:tracePt t="8125" x="3962400" y="1987550"/>
          <p14:tracePt t="8145" x="3962400" y="1981200"/>
          <p14:tracePt t="8184" x="3975100" y="1974850"/>
          <p14:tracePt t="8197" x="3981450" y="1968500"/>
          <p14:tracePt t="8204" x="3987800" y="1962150"/>
          <p14:tracePt t="8212" x="3994150" y="1962150"/>
          <p14:tracePt t="8224" x="4000500" y="1955800"/>
          <p14:tracePt t="8224" x="4013200" y="1949450"/>
          <p14:tracePt t="8224" x="4025900" y="1943100"/>
          <p14:tracePt t="8245" x="4032250" y="1936750"/>
          <p14:tracePt t="8245" x="4044950" y="1936750"/>
          <p14:tracePt t="8261" x="4051300" y="1930400"/>
          <p14:tracePt t="8261" x="4064000" y="1930400"/>
          <p14:tracePt t="8277" x="4076700" y="1924050"/>
          <p14:tracePt t="8277" x="4083050" y="1924050"/>
          <p14:tracePt t="8293" x="4095750" y="1917700"/>
          <p14:tracePt t="8293" x="4114800" y="1911350"/>
          <p14:tracePt t="8310" x="4127500" y="1911350"/>
          <p14:tracePt t="8310" x="4140200" y="1911350"/>
          <p14:tracePt t="8327" x="4146550" y="1905000"/>
          <p14:tracePt t="8327" x="4152900" y="1905000"/>
          <p14:tracePt t="8344" x="4165600" y="1905000"/>
          <p14:tracePt t="8344" x="4171950" y="1905000"/>
          <p14:tracePt t="8360" x="4171950" y="1898650"/>
          <p14:tracePt t="8375" x="4171950" y="1892300"/>
          <p14:tracePt t="8392" x="4165600" y="1892300"/>
          <p14:tracePt t="8392" x="4159250" y="1892300"/>
          <p14:tracePt t="8410" x="4152900" y="1892300"/>
          <p14:tracePt t="8410" x="4146550" y="1885950"/>
          <p14:tracePt t="8410" x="4140200" y="1885950"/>
          <p14:tracePt t="8430" x="4133850" y="1879600"/>
          <p14:tracePt t="8430" x="4127500" y="1879600"/>
          <p14:tracePt t="8445" x="4121150" y="1879600"/>
          <p14:tracePt t="8445" x="4114800" y="1879600"/>
          <p14:tracePt t="8461" x="4108450" y="1879600"/>
          <p14:tracePt t="8461" x="4102100" y="1879600"/>
          <p14:tracePt t="8477" x="4095750" y="1879600"/>
          <p14:tracePt t="8477" x="4089400" y="1879600"/>
          <p14:tracePt t="8494" x="4083050" y="1879600"/>
          <p14:tracePt t="8494" x="4076700" y="1885950"/>
          <p14:tracePt t="8494" x="4070350" y="1892300"/>
          <p14:tracePt t="8513" x="4064000" y="1892300"/>
          <p14:tracePt t="8525" x="4057650" y="1898650"/>
          <p14:tracePt t="8525" x="4057650" y="1911350"/>
          <p14:tracePt t="8544" x="4057650" y="1917700"/>
          <p14:tracePt t="8544" x="4057650" y="1924050"/>
          <p14:tracePt t="8561" x="4057650" y="1930400"/>
          <p14:tracePt t="8576" x="4064000" y="1936750"/>
          <p14:tracePt t="8576" x="4064000" y="1943100"/>
          <p14:tracePt t="8595" x="4070350" y="1949450"/>
          <p14:tracePt t="8609" x="4083050" y="1955800"/>
          <p14:tracePt t="8626" x="4089400" y="1955800"/>
          <p14:tracePt t="8643" x="4095750" y="1955800"/>
          <p14:tracePt t="8643" x="4102100" y="1955800"/>
          <p14:tracePt t="8661" x="4108450" y="1949450"/>
          <p14:tracePt t="8661" x="4121150" y="1949450"/>
          <p14:tracePt t="8678" x="4127500" y="1943100"/>
          <p14:tracePt t="8678" x="4133850" y="1943100"/>
          <p14:tracePt t="8694" x="4146550" y="1936750"/>
          <p14:tracePt t="8694" x="4152900" y="1930400"/>
          <p14:tracePt t="8711" x="4159250" y="1930400"/>
          <p14:tracePt t="8711" x="4171950" y="1917700"/>
          <p14:tracePt t="8729" x="4178300" y="1917700"/>
          <p14:tracePt t="8743" x="4184650" y="1905000"/>
          <p14:tracePt t="8760" x="4191000" y="1898650"/>
          <p14:tracePt t="8776" x="4197350" y="1892300"/>
          <p14:tracePt t="8793" x="4203700" y="1885950"/>
          <p14:tracePt t="8812" x="4203700" y="1892300"/>
          <p14:tracePt t="8848" x="4203700" y="1898650"/>
          <p14:tracePt t="8872" x="4203700" y="1905000"/>
          <p14:tracePt t="8896" x="4203700" y="1898650"/>
          <p14:tracePt t="8968" x="4203700" y="1892300"/>
          <p14:tracePt t="9007" x="4210050" y="1885950"/>
          <p14:tracePt t="9036" x="4216400" y="1885950"/>
          <p14:tracePt t="9052" x="4222750" y="1879600"/>
          <p14:tracePt t="9068" x="4229100" y="1879600"/>
          <p14:tracePt t="9084" x="4235450" y="1873250"/>
          <p14:tracePt t="9096" x="4235450" y="1866900"/>
          <p14:tracePt t="9112" x="4241800" y="1860550"/>
          <p14:tracePt t="9128" x="4248150" y="1847850"/>
          <p14:tracePt t="9143" x="4254500" y="1841500"/>
          <p14:tracePt t="9148" x="4260850" y="1835150"/>
          <p14:tracePt t="9161" x="4267200" y="1828800"/>
          <p14:tracePt t="9161" x="4292600" y="1803400"/>
          <p14:tracePt t="9181" x="4298950" y="1797050"/>
          <p14:tracePt t="9181" x="4318000" y="1784350"/>
          <p14:tracePt t="9196" x="4330700" y="1771650"/>
          <p14:tracePt t="9196" x="4343400" y="1758950"/>
          <p14:tracePt t="9213" x="4362450" y="1752600"/>
          <p14:tracePt t="9213" x="4381500" y="1739900"/>
          <p14:tracePt t="9230" x="4400550" y="1727200"/>
          <p14:tracePt t="9230" x="4413250" y="1714500"/>
          <p14:tracePt t="9230" x="4432300" y="1708150"/>
          <p14:tracePt t="9248" x="4457700" y="1695450"/>
          <p14:tracePt t="9261" x="4476750" y="1689100"/>
          <p14:tracePt t="9261" x="4527550" y="1663700"/>
          <p14:tracePt t="9280" x="4559300" y="1657350"/>
          <p14:tracePt t="9280" x="4584700" y="1644650"/>
          <p14:tracePt t="9296" x="4622800" y="1638300"/>
          <p14:tracePt t="9296" x="4654550" y="1625600"/>
          <p14:tracePt t="9313" x="4692650" y="1619250"/>
          <p14:tracePt t="9313" x="4775200" y="1593850"/>
          <p14:tracePt t="9330" x="4813300" y="1587500"/>
          <p14:tracePt t="9330" x="4851400" y="1574800"/>
          <p14:tracePt t="9347" x="4889500" y="1555750"/>
          <p14:tracePt t="9347" x="4927600" y="1543050"/>
          <p14:tracePt t="9363" x="4965700" y="1530350"/>
          <p14:tracePt t="9363" x="5003800" y="1511300"/>
          <p14:tracePt t="9380" x="5035550" y="1498600"/>
          <p14:tracePt t="9380" x="5092700" y="1466850"/>
          <p14:tracePt t="9397" x="5124450" y="1460500"/>
          <p14:tracePt t="9397" x="5149850" y="1447800"/>
          <p14:tracePt t="9414" x="5168900" y="1435100"/>
          <p14:tracePt t="9414" x="5187950" y="1428750"/>
          <p14:tracePt t="9431" x="5207000" y="1422400"/>
          <p14:tracePt t="9431" x="5219700" y="1416050"/>
          <p14:tracePt t="9431" x="5238750" y="1409700"/>
          <p14:tracePt t="9450" x="5251450" y="1397000"/>
          <p14:tracePt t="9450" x="5264150" y="1390650"/>
          <p14:tracePt t="9465" x="5276850" y="1390650"/>
          <p14:tracePt t="9465" x="5283200" y="1384300"/>
          <p14:tracePt t="9481" x="5289550" y="1384300"/>
          <p14:tracePt t="9481" x="5295900" y="1377950"/>
          <p14:tracePt t="9497" x="5302250" y="1377950"/>
          <p14:tracePt t="9512" x="5295900" y="1384300"/>
          <p14:tracePt t="9540" x="5289550" y="1384300"/>
          <p14:tracePt t="9549" x="5283200" y="1390650"/>
          <p14:tracePt t="9565" x="5276850" y="1384300"/>
          <p14:tracePt t="9579" x="5270500" y="1384300"/>
          <p14:tracePt t="9596" x="5264150" y="1384300"/>
          <p14:tracePt t="9617" x="5257800" y="1390650"/>
          <p14:tracePt t="9617" x="5251450" y="1390650"/>
          <p14:tracePt t="9631" x="5245100" y="1397000"/>
          <p14:tracePt t="9631" x="5232400" y="1403350"/>
          <p14:tracePt t="9648" x="5226050" y="1409700"/>
          <p14:tracePt t="9648" x="5213350" y="1409700"/>
          <p14:tracePt t="9664" x="5200650" y="1416050"/>
          <p14:tracePt t="9664" x="5187950" y="1422400"/>
          <p14:tracePt t="9681" x="5175250" y="1422400"/>
          <p14:tracePt t="9681" x="5149850" y="1435100"/>
          <p14:tracePt t="9698" x="5137150" y="1441450"/>
          <p14:tracePt t="9698" x="5124450" y="1441450"/>
          <p14:tracePt t="9714" x="5118100" y="1447800"/>
          <p14:tracePt t="9714" x="5099050" y="1454150"/>
          <p14:tracePt t="9731" x="5086350" y="1460500"/>
          <p14:tracePt t="9731" x="5054600" y="1473200"/>
          <p14:tracePt t="9748" x="5035550" y="1479550"/>
          <p14:tracePt t="9748" x="5016500" y="1492250"/>
          <p14:tracePt t="9766" x="4997450" y="1504950"/>
          <p14:tracePt t="9766" x="4978400" y="1511300"/>
          <p14:tracePt t="9782" x="4953000" y="1524000"/>
          <p14:tracePt t="9782" x="4927600" y="1536700"/>
          <p14:tracePt t="9798" x="4908550" y="1549400"/>
          <p14:tracePt t="9798" x="4883150" y="1555750"/>
          <p14:tracePt t="9798" x="4857750" y="1568450"/>
          <p14:tracePt t="9818" x="4826000" y="1581150"/>
          <p14:tracePt t="9830" x="4800600" y="1593850"/>
          <p14:tracePt t="9830" x="4743450" y="1619250"/>
          <p14:tracePt t="9849" x="4711700" y="1631950"/>
          <p14:tracePt t="9849" x="4686300" y="1651000"/>
          <p14:tracePt t="9849" x="4654550" y="1670050"/>
          <p14:tracePt t="9868" x="4622800" y="1689100"/>
          <p14:tracePt t="9880" x="4597400" y="1708150"/>
          <p14:tracePt t="9880" x="4565650" y="1727200"/>
          <p14:tracePt t="9880" x="4533900" y="1746250"/>
          <p14:tracePt t="9902" x="4502150" y="1765300"/>
          <p14:tracePt t="9914" x="4476750" y="1784350"/>
          <p14:tracePt t="9914" x="4425950" y="1816100"/>
          <p14:tracePt t="9933" x="4400550" y="1828800"/>
          <p14:tracePt t="9933" x="4381500" y="1835150"/>
          <p14:tracePt t="9949" x="4362450" y="1847850"/>
          <p14:tracePt t="9949" x="4343400" y="1854200"/>
          <p14:tracePt t="9949" x="4330700" y="1860550"/>
          <p14:tracePt t="9969" x="4318000" y="1866900"/>
          <p14:tracePt t="9980" x="4305300" y="1866900"/>
          <p14:tracePt t="9980" x="4286250" y="1873250"/>
          <p14:tracePt t="9999" x="4273550" y="1879600"/>
          <p14:tracePt t="10014" x="4267200" y="1885950"/>
          <p14:tracePt t="10031" x="4267200" y="1879600"/>
          <p14:tracePt t="10064" x="4273550" y="1879600"/>
          <p14:tracePt t="10080" x="4279900" y="1873250"/>
          <p14:tracePt t="10096" x="4286250" y="1873250"/>
          <p14:tracePt t="10117" x="4286250" y="1879600"/>
          <p14:tracePt t="10164" x="4279900" y="1873250"/>
          <p14:tracePt t="10208" x="4279900" y="1866900"/>
          <p14:tracePt t="10228" x="4279900" y="1860550"/>
          <p14:tracePt t="10268" x="4286250" y="1854200"/>
          <p14:tracePt t="10276" x="4292600" y="1847850"/>
          <p14:tracePt t="10288" x="4305300" y="1841500"/>
          <p14:tracePt t="10305" x="4311650" y="1835150"/>
          <p14:tracePt t="10315" x="4311650" y="1828800"/>
          <p14:tracePt t="10315" x="4318000" y="1822450"/>
          <p14:tracePt t="10334" x="4324350" y="1822450"/>
          <p14:tracePt t="10334" x="4337050" y="1816100"/>
          <p14:tracePt t="10350" x="4343400" y="1822450"/>
          <p14:tracePt t="10388" x="4337050" y="1828800"/>
          <p14:tracePt t="10408" x="4337050" y="1835150"/>
          <p14:tracePt t="10418" x="4330700" y="1841500"/>
          <p14:tracePt t="10432" x="4324350" y="1847850"/>
          <p14:tracePt t="10448" x="4318000" y="1854200"/>
          <p14:tracePt t="10456" x="4305300" y="1860550"/>
          <p14:tracePt t="10476" x="4298950" y="1860550"/>
          <p14:tracePt t="10485" x="4292600" y="1866900"/>
          <p14:tracePt t="10501" x="4286250" y="1873250"/>
          <p14:tracePt t="10517" x="4279900" y="1873250"/>
          <p14:tracePt t="10533" x="4279900" y="1866900"/>
          <p14:tracePt t="10584" x="4273550" y="1866900"/>
          <p14:tracePt t="10740" x="4273550" y="1860550"/>
          <p14:tracePt t="10757" x="4267200" y="1854200"/>
          <p14:tracePt t="10792" x="4260850" y="1860550"/>
          <p14:tracePt t="10844" x="4254500" y="1860550"/>
          <p14:tracePt t="10869" x="4248150" y="1854200"/>
          <p14:tracePt t="10884" x="4241800" y="1854200"/>
          <p14:tracePt t="10972" x="4235450" y="1847850"/>
          <p14:tracePt t="10996" x="4229100" y="1847850"/>
          <p14:tracePt t="11016" x="4222750" y="1847850"/>
          <p14:tracePt t="11084" x="4222750" y="1841500"/>
          <p14:tracePt t="11100" x="4222750" y="1835150"/>
          <p14:tracePt t="11136" x="4222750" y="1828800"/>
          <p14:tracePt t="11220" x="4222750" y="1822450"/>
          <p14:tracePt t="11264" x="4216400" y="1816100"/>
          <p14:tracePt t="11317" x="4216400" y="1822450"/>
          <p14:tracePt t="11332" x="4222750" y="1828800"/>
          <p14:tracePt t="11357" x="4216400" y="1828800"/>
          <p14:tracePt t="11384" x="4222750" y="1822450"/>
          <p14:tracePt t="11452" x="4222750" y="1828800"/>
          <p14:tracePt t="11529" x="4229100" y="1835150"/>
          <p14:tracePt t="11544" x="4229100" y="1841500"/>
          <p14:tracePt t="11572" x="4222750" y="1841500"/>
          <p14:tracePt t="11605" x="4229100" y="1835150"/>
          <p14:tracePt t="11641" x="4235450" y="1828800"/>
          <p14:tracePt t="11656" x="4241800" y="1822450"/>
          <p14:tracePt t="11668" x="4248150" y="1822450"/>
          <p14:tracePt t="11684" x="4254500" y="1816100"/>
          <p14:tracePt t="11700" x="4260850" y="1816100"/>
          <p14:tracePt t="11708" x="4267200" y="1803400"/>
          <p14:tracePt t="11725" x="4273550" y="1803400"/>
          <p14:tracePt t="11725" x="4279900" y="1790700"/>
          <p14:tracePt t="11738" x="4292600" y="1784350"/>
          <p14:tracePt t="11738" x="4298950" y="1778000"/>
          <p14:tracePt t="11755" x="4311650" y="1771650"/>
          <p14:tracePt t="11755" x="4318000" y="1765300"/>
          <p14:tracePt t="11772" x="4330700" y="1752600"/>
          <p14:tracePt t="11772" x="4356100" y="1733550"/>
          <p14:tracePt t="11790" x="4368800" y="1727200"/>
          <p14:tracePt t="11790" x="4387850" y="1720850"/>
          <p14:tracePt t="11805" x="4394200" y="1714500"/>
          <p14:tracePt t="11805" x="4413250" y="1701800"/>
          <p14:tracePt t="11822" x="4425950" y="1695450"/>
          <p14:tracePt t="11822" x="4438650" y="1689100"/>
          <p14:tracePt t="11839" x="4451350" y="1682750"/>
          <p14:tracePt t="11839" x="4464050" y="1670050"/>
          <p14:tracePt t="11839" x="4476750" y="1663700"/>
          <p14:tracePt t="11858" x="4489450" y="1657350"/>
          <p14:tracePt t="11870" x="4508500" y="1644650"/>
          <p14:tracePt t="11870" x="4540250" y="1625600"/>
          <p14:tracePt t="11889" x="4559300" y="1619250"/>
          <p14:tracePt t="11889" x="4578350" y="1606550"/>
          <p14:tracePt t="11889" x="4603750" y="1600200"/>
          <p14:tracePt t="11909" x="4622800" y="1587500"/>
          <p14:tracePt t="11920" x="4641850" y="1581150"/>
          <p14:tracePt t="11920" x="4660900" y="1568450"/>
          <p14:tracePt t="11920" x="4686300" y="1562100"/>
          <p14:tracePt t="11941" x="4705350" y="1549400"/>
          <p14:tracePt t="11954" x="4724400" y="1536700"/>
          <p14:tracePt t="11954" x="4768850" y="1517650"/>
          <p14:tracePt t="11973" x="4787900" y="1511300"/>
          <p14:tracePt t="11973" x="4806950" y="1504950"/>
          <p14:tracePt t="11989" x="4826000" y="1498600"/>
          <p14:tracePt t="11989" x="4838700" y="1485900"/>
          <p14:tracePt t="12006" x="4851400" y="1479550"/>
          <p14:tracePt t="12006" x="4870450" y="1479550"/>
          <p14:tracePt t="12006" x="4883150" y="1473200"/>
          <p14:tracePt t="12025" x="4889500" y="1466850"/>
          <p14:tracePt t="12025" x="4902200" y="1460500"/>
          <p14:tracePt t="12039" x="4908550" y="1454150"/>
          <p14:tracePt t="12039" x="4921250" y="1454150"/>
          <p14:tracePt t="12056" x="4927600" y="1447800"/>
          <p14:tracePt t="12071" x="4933950" y="1441450"/>
          <p14:tracePt t="12088" x="4927600" y="1435100"/>
          <p14:tracePt t="12113" x="4921250" y="1441450"/>
          <p14:tracePt t="12129" x="4914900" y="1447800"/>
          <p14:tracePt t="12138" x="4908550" y="1454150"/>
          <p14:tracePt t="12138" x="4889500" y="1454150"/>
          <p14:tracePt t="12158" x="4883150" y="1460500"/>
          <p14:tracePt t="12158" x="4876800" y="1460500"/>
          <p14:tracePt t="12174" x="4870450" y="1460500"/>
          <p14:tracePt t="12188" x="4864100" y="1460500"/>
          <p14:tracePt t="12205" x="4864100" y="1454150"/>
          <p14:tracePt t="12265" x="4870450" y="1454150"/>
          <p14:tracePt t="12269" x="4876800" y="1454150"/>
          <p14:tracePt t="12277" x="4889500" y="1454150"/>
          <p14:tracePt t="12289" x="4895850" y="1454150"/>
          <p14:tracePt t="12289" x="4908550" y="1447800"/>
          <p14:tracePt t="12289" x="4914900" y="1447800"/>
          <p14:tracePt t="12309" x="4927600" y="1441450"/>
          <p14:tracePt t="12322" x="4940300" y="1447800"/>
          <p14:tracePt t="12322" x="4965700" y="1447800"/>
          <p14:tracePt t="12340" x="4972050" y="1447800"/>
          <p14:tracePt t="12340" x="4978400" y="1447800"/>
          <p14:tracePt t="12357" x="4991100" y="1454150"/>
          <p14:tracePt t="12357" x="4997450" y="1454150"/>
          <p14:tracePt t="12374" x="5003800" y="1466850"/>
          <p14:tracePt t="12389" x="4997450" y="1466850"/>
          <p14:tracePt t="12407" x="4991100" y="1473200"/>
          <p14:tracePt t="12407" x="4984750" y="1479550"/>
          <p14:tracePt t="12424" x="4978400" y="1485900"/>
          <p14:tracePt t="12424" x="4972050" y="1485900"/>
          <p14:tracePt t="12441" x="4959350" y="1485900"/>
          <p14:tracePt t="12441" x="4940300" y="1492250"/>
          <p14:tracePt t="12458" x="4927600" y="1498600"/>
          <p14:tracePt t="12458" x="4914900" y="1498600"/>
          <p14:tracePt t="12474" x="4902200" y="1504950"/>
          <p14:tracePt t="12474" x="4889500" y="1511300"/>
          <p14:tracePt t="12490" x="4876800" y="1517650"/>
          <p14:tracePt t="12490" x="4857750" y="1524000"/>
          <p14:tracePt t="12490" x="4845050" y="1524000"/>
          <p14:tracePt t="12510" x="4826000" y="1536700"/>
          <p14:tracePt t="12510" x="4806950" y="1543050"/>
          <p14:tracePt t="12525" x="4787900" y="1549400"/>
          <p14:tracePt t="12525" x="4768850" y="1562100"/>
          <p14:tracePt t="12542" x="4749800" y="1568450"/>
          <p14:tracePt t="12542" x="4730750" y="1581150"/>
          <p14:tracePt t="12558" x="4711700" y="1587500"/>
          <p14:tracePt t="12558" x="4699000" y="1600200"/>
          <p14:tracePt t="12575" x="4686300" y="1606550"/>
          <p14:tracePt t="12575" x="4673600" y="1619250"/>
          <p14:tracePt t="12575" x="4660900" y="1625600"/>
          <p14:tracePt t="12594" x="4654550" y="1631950"/>
          <p14:tracePt t="12606" x="4648200" y="1638300"/>
          <p14:tracePt t="12606" x="4635500" y="1651000"/>
          <p14:tracePt t="12626" x="4629150" y="1651000"/>
          <p14:tracePt t="12626" x="4622800" y="1657350"/>
          <p14:tracePt t="12642" x="4610100" y="1663700"/>
          <p14:tracePt t="12642" x="4603750" y="1663700"/>
          <p14:tracePt t="12658" x="4591050" y="1670050"/>
          <p14:tracePt t="12658" x="4584700" y="1676400"/>
          <p14:tracePt t="12658" x="4572000" y="1682750"/>
          <p14:tracePt t="12677" x="4559300" y="1695450"/>
          <p14:tracePt t="12677" x="4546600" y="1701800"/>
          <p14:tracePt t="12692" x="4527550" y="1708150"/>
          <p14:tracePt t="12692" x="4508500" y="1720850"/>
          <p14:tracePt t="12709" x="4489450" y="1733550"/>
          <p14:tracePt t="12709" x="4470400" y="1746250"/>
          <p14:tracePt t="12726" x="4451350" y="1758950"/>
          <p14:tracePt t="12726" x="4432300" y="1771650"/>
          <p14:tracePt t="12742" x="4406900" y="1784350"/>
          <p14:tracePt t="12742" x="4362450" y="1816100"/>
          <p14:tracePt t="12758" x="4343400" y="1828800"/>
          <p14:tracePt t="12758" x="4324350" y="1847850"/>
          <p14:tracePt t="12775" x="4305300" y="1860550"/>
          <p14:tracePt t="12775" x="4292600" y="1873250"/>
          <p14:tracePt t="12792" x="4273550" y="1885950"/>
          <p14:tracePt t="12792" x="4235450" y="1911350"/>
          <p14:tracePt t="12810" x="4222750" y="1924050"/>
          <p14:tracePt t="12810" x="4210050" y="1936750"/>
          <p14:tracePt t="12826" x="4197350" y="1949450"/>
          <p14:tracePt t="12826" x="4184650" y="1955800"/>
          <p14:tracePt t="12842" x="4171950" y="1968500"/>
          <p14:tracePt t="12842" x="4165600" y="1974850"/>
          <p14:tracePt t="12859" x="4159250" y="1981200"/>
          <p14:tracePt t="12859" x="4152900" y="1987550"/>
          <p14:tracePt t="12859" x="4146550" y="1993900"/>
          <p14:tracePt t="12878" x="4140200" y="2000250"/>
          <p14:tracePt t="12891" x="4133850" y="2006600"/>
          <p14:tracePt t="12908" x="4133850" y="2012950"/>
          <p14:tracePt t="12929" x="4127500" y="2012950"/>
          <p14:tracePt t="12953" x="4121150" y="2012950"/>
          <p14:tracePt t="12969" x="4108450" y="2006600"/>
          <p14:tracePt t="12985" x="4102100" y="2000250"/>
          <p14:tracePt t="13012" x="4102100" y="1993900"/>
          <p14:tracePt t="13028" x="4102100" y="1987550"/>
          <p14:tracePt t="13049" x="4095750" y="1987550"/>
          <p14:tracePt t="13073" x="4089400" y="1993900"/>
          <p14:tracePt t="13089" x="4083050" y="1993900"/>
          <p14:tracePt t="13097" x="4076700" y="1993900"/>
          <p14:tracePt t="13097" x="4070350" y="2000250"/>
          <p14:tracePt t="13110" x="4064000" y="2006600"/>
          <p14:tracePt t="13110" x="4057650" y="2012950"/>
          <p14:tracePt t="13126" x="4051300" y="2019300"/>
          <p14:tracePt t="13126" x="4038600" y="2032000"/>
          <p14:tracePt t="13144" x="4025900" y="2038350"/>
          <p14:tracePt t="13144" x="4013200" y="2051050"/>
          <p14:tracePt t="13160" x="4000500" y="2070100"/>
          <p14:tracePt t="13160" x="3962400" y="2108200"/>
          <p14:tracePt t="13178" x="3943350" y="2127250"/>
          <p14:tracePt t="13178" x="3917950" y="2152650"/>
          <p14:tracePt t="13194" x="3892550" y="2184400"/>
          <p14:tracePt t="13194" x="3867150" y="2209800"/>
          <p14:tracePt t="13210" x="3835400" y="2241550"/>
          <p14:tracePt t="13210" x="3810000" y="2273300"/>
          <p14:tracePt t="13210" x="3778250" y="2305050"/>
          <p14:tracePt t="13229" x="3752850" y="2336800"/>
          <p14:tracePt t="13242" x="3721100" y="2374900"/>
          <p14:tracePt t="13242" x="3663950" y="2451100"/>
          <p14:tracePt t="13262" x="3638550" y="2489200"/>
          <p14:tracePt t="13262" x="3606800" y="2533650"/>
          <p14:tracePt t="13278" x="3581400" y="2571750"/>
          <p14:tracePt t="13278" x="3556000" y="2616200"/>
          <p14:tracePt t="13294" x="3530600" y="2654300"/>
          <p14:tracePt t="13294" x="3505200" y="2692400"/>
          <p14:tracePt t="13311" x="3486150" y="2730500"/>
          <p14:tracePt t="13311" x="3460750" y="2762250"/>
          <p14:tracePt t="13311" x="3441700" y="2800350"/>
          <p14:tracePt t="13329" x="3422650" y="2832100"/>
          <p14:tracePt t="13342" x="3409950" y="2863850"/>
          <p14:tracePt t="13342" x="3378200" y="2933700"/>
          <p14:tracePt t="13361" x="3365500" y="2971800"/>
          <p14:tracePt t="13361" x="3352800" y="3003550"/>
          <p14:tracePt t="13377" x="3340100" y="3041650"/>
          <p14:tracePt t="13377" x="3333750" y="3073400"/>
          <p14:tracePt t="13395" x="3321050" y="3105150"/>
          <p14:tracePt t="13395" x="3302000" y="3162300"/>
          <p14:tracePt t="13411" x="3289300" y="3187700"/>
          <p14:tracePt t="13411" x="3282950" y="3213100"/>
          <p14:tracePt t="13428" x="3276600" y="3238500"/>
          <p14:tracePt t="13428" x="3270250" y="3257550"/>
          <p14:tracePt t="13445" x="3263900" y="3282950"/>
          <p14:tracePt t="13445" x="3257550" y="3308350"/>
          <p14:tracePt t="13461" x="3251200" y="3327400"/>
          <p14:tracePt t="13461" x="3251200" y="3378200"/>
          <p14:tracePt t="13478" x="3251200" y="3397250"/>
          <p14:tracePt t="13478" x="3251200" y="3422650"/>
          <p14:tracePt t="13495" x="3251200" y="3441700"/>
          <p14:tracePt t="13495" x="3257550" y="3460750"/>
          <p14:tracePt t="13511" x="3257550" y="3479800"/>
          <p14:tracePt t="13511" x="3257550" y="3498850"/>
          <p14:tracePt t="13511" x="3257550" y="3511550"/>
          <p14:tracePt t="13531" x="3263900" y="3530600"/>
          <p14:tracePt t="13531" x="3263900" y="3543300"/>
          <p14:tracePt t="13546" x="3270250" y="3556000"/>
          <p14:tracePt t="13546" x="3270250" y="3562350"/>
          <p14:tracePt t="13562" x="3270250" y="3575050"/>
          <p14:tracePt t="13562" x="3276600" y="3581400"/>
          <p14:tracePt t="13578" x="3276600" y="3587750"/>
          <p14:tracePt t="13578" x="3276600" y="3594100"/>
          <p14:tracePt t="13595" x="3276600" y="3600450"/>
          <p14:tracePt t="13610" x="3276600" y="3606800"/>
          <p14:tracePt t="13627" x="3276600" y="3613150"/>
          <p14:tracePt t="13644" x="3270250" y="3619500"/>
          <p14:tracePt t="13660" x="3263900" y="3619500"/>
          <p14:tracePt t="13677" x="3251200" y="3613150"/>
          <p14:tracePt t="13677" x="3251200" y="3606800"/>
          <p14:tracePt t="13677" x="3244850" y="3600450"/>
          <p14:tracePt t="13698" x="3244850" y="3594100"/>
          <p14:tracePt t="13698" x="3238500" y="3581400"/>
          <p14:tracePt t="13712" x="3232150" y="3575050"/>
          <p14:tracePt t="13712" x="3232150" y="3562350"/>
          <p14:tracePt t="13729" x="3225800" y="3549650"/>
          <p14:tracePt t="13729" x="3219450" y="3543300"/>
          <p14:tracePt t="13745" x="3213100" y="3530600"/>
          <p14:tracePt t="13745" x="3200400" y="3524250"/>
          <p14:tracePt t="13763" x="3194050" y="3517900"/>
          <p14:tracePt t="13763" x="3181350" y="3498850"/>
          <p14:tracePt t="13779" x="3168650" y="3486150"/>
          <p14:tracePt t="13779" x="3168650" y="3479800"/>
          <p14:tracePt t="13796" x="3162300" y="3467100"/>
          <p14:tracePt t="13796" x="3162300" y="3454400"/>
          <p14:tracePt t="13812" x="3162300" y="3441700"/>
          <p14:tracePt t="13812" x="3168650" y="3403600"/>
          <p14:tracePt t="13830" x="3175000" y="3390900"/>
          <p14:tracePt t="13830" x="3181350" y="3371850"/>
          <p14:tracePt t="13846" x="3194050" y="3352800"/>
          <p14:tracePt t="13846" x="3206750" y="3333750"/>
          <p14:tracePt t="13863" x="3219450" y="3314700"/>
          <p14:tracePt t="13863" x="3232150" y="3289300"/>
          <p14:tracePt t="13879" x="3244850" y="3270250"/>
          <p14:tracePt t="13879" x="3263900" y="3244850"/>
          <p14:tracePt t="13879" x="3282950" y="3219450"/>
          <p14:tracePt t="13899" x="3295650" y="3194050"/>
          <p14:tracePt t="13911" x="3314700" y="3168650"/>
          <p14:tracePt t="13911" x="3359150" y="3098800"/>
          <p14:tracePt t="13929" x="3384550" y="3054350"/>
          <p14:tracePt t="13929" x="3409950" y="3016250"/>
          <p14:tracePt t="13946" x="3435350" y="2971800"/>
          <p14:tracePt t="13946" x="3460750" y="2933700"/>
          <p14:tracePt t="13962" x="3492500" y="2889250"/>
          <p14:tracePt t="13962" x="3524250" y="2851150"/>
          <p14:tracePt t="13962" x="3556000" y="2806700"/>
          <p14:tracePt t="13982" x="3594100" y="2762250"/>
          <p14:tracePt t="13994" x="3625850" y="2717800"/>
          <p14:tracePt t="13994" x="3695700" y="2616200"/>
          <p14:tracePt t="14013" x="3733800" y="2565400"/>
          <p14:tracePt t="14013" x="3771900" y="2508250"/>
          <p14:tracePt t="14030" x="3810000" y="2457450"/>
          <p14:tracePt t="14030" x="3854450" y="2400300"/>
          <p14:tracePt t="14047" x="3898900" y="2349500"/>
          <p14:tracePt t="14047" x="3943350" y="2305050"/>
          <p14:tracePt t="14047" x="3994150" y="2254250"/>
          <p14:tracePt t="14066" x="4038600" y="2209800"/>
          <p14:tracePt t="14066" x="4083050" y="2171700"/>
          <p14:tracePt t="14080" x="4133850" y="2133600"/>
          <p14:tracePt t="14080" x="4178300" y="2095500"/>
          <p14:tracePt t="14096" x="4222750" y="2063750"/>
          <p14:tracePt t="14096" x="4273550" y="2032000"/>
          <p14:tracePt t="14114" x="4324350" y="2000250"/>
          <p14:tracePt t="14114" x="4419600" y="1943100"/>
          <p14:tracePt t="14130" x="4464050" y="1917700"/>
          <p14:tracePt t="14130" x="4514850" y="1892300"/>
          <p14:tracePt t="14146" x="4559300" y="1873250"/>
          <p14:tracePt t="14146" x="4603750" y="1854200"/>
          <p14:tracePt t="14163" x="4654550" y="1835150"/>
          <p14:tracePt t="14163" x="4692650" y="1816100"/>
          <p14:tracePt t="14180" x="4737100" y="1790700"/>
          <p14:tracePt t="14180" x="4813300" y="1752600"/>
          <p14:tracePt t="14198" x="4845050" y="1733550"/>
          <p14:tracePt t="14212" x="4889500" y="1720850"/>
          <p14:tracePt t="14237" x="4921250" y="1701800"/>
          <p14:tracePt t="14250" x="4953000" y="1682750"/>
          <p14:tracePt t="14262" x="4984750" y="1670050"/>
          <p14:tracePt t="14262" x="5029200" y="1644650"/>
          <p14:tracePt t="14283" x="5048250" y="1638300"/>
          <p14:tracePt t="14283" x="5060950" y="1638300"/>
          <p14:tracePt t="14298" x="5048250" y="1638300"/>
          <p14:tracePt t="14318" x="5041900" y="1638300"/>
          <p14:tracePt t="14329" x="5029200" y="1638300"/>
          <p14:tracePt t="14329" x="5016500" y="1638300"/>
          <p14:tracePt t="14329" x="5003800" y="1638300"/>
          <p14:tracePt t="14350" x="4991100" y="1638300"/>
          <p14:tracePt t="14362" x="4984750" y="1638300"/>
          <p14:tracePt t="14362" x="4965700" y="1638300"/>
          <p14:tracePt t="14381" x="4959350" y="1631950"/>
          <p14:tracePt t="14381" x="4953000" y="1631950"/>
          <p14:tracePt t="14397" x="4946650" y="1631950"/>
          <p14:tracePt t="14414" x="4940300" y="1619250"/>
          <p14:tracePt t="14414" x="4933950" y="1612900"/>
          <p14:tracePt t="14431" x="4927600" y="1612900"/>
          <p14:tracePt t="14446" x="4927600" y="1606550"/>
          <p14:tracePt t="14463" x="4921250" y="1600200"/>
          <p14:tracePt t="14480" x="4914900" y="1593850"/>
          <p14:tracePt t="14496" x="4914900" y="1587500"/>
          <p14:tracePt t="14521" x="4921250" y="1581150"/>
          <p14:tracePt t="14549" x="4927600" y="1574800"/>
          <p14:tracePt t="14573" x="4921250" y="1587500"/>
          <p14:tracePt t="14605" x="4921250" y="1593850"/>
          <p14:tracePt t="14618" x="4914900" y="1587500"/>
          <p14:tracePt t="14649" x="4902200" y="1587500"/>
          <p14:tracePt t="14666" x="4895850" y="1581150"/>
          <p14:tracePt t="14677" x="4889500" y="1581150"/>
          <p14:tracePt t="14685" x="4883150" y="1587500"/>
          <p14:tracePt t="14697" x="4876800" y="1587500"/>
          <p14:tracePt t="14697" x="4870450" y="1587500"/>
          <p14:tracePt t="14715" x="4864100" y="1593850"/>
          <p14:tracePt t="14715" x="4851400" y="1600200"/>
          <p14:tracePt t="14732" x="4845050" y="1606550"/>
          <p14:tracePt t="14732" x="4838700" y="1606550"/>
          <p14:tracePt t="14749" x="4832350" y="1606550"/>
          <p14:tracePt t="14749" x="4826000" y="1606550"/>
          <p14:tracePt t="14765" x="4813300" y="1612900"/>
          <p14:tracePt t="14765" x="4806950" y="1612900"/>
          <p14:tracePt t="14782" x="4800600" y="1619250"/>
          <p14:tracePt t="14782" x="4781550" y="1619250"/>
          <p14:tracePt t="14799" x="4775200" y="1625600"/>
          <p14:tracePt t="14799" x="4762500" y="1625600"/>
          <p14:tracePt t="14816" x="4756150" y="1625600"/>
          <p14:tracePt t="14816" x="4743450" y="1631950"/>
          <p14:tracePt t="14832" x="4737100" y="1631950"/>
          <p14:tracePt t="14832" x="4718050" y="1638300"/>
          <p14:tracePt t="14850" x="4711700" y="1644650"/>
          <p14:tracePt t="14850" x="4705350" y="1644650"/>
          <p14:tracePt t="14867" x="4699000" y="1644650"/>
          <p14:tracePt t="14867" x="4692650" y="1644650"/>
          <p14:tracePt t="14883" x="4686300" y="1651000"/>
          <p14:tracePt t="14883" x="4679950" y="1657350"/>
          <p14:tracePt t="14899" x="4673600" y="1657350"/>
          <p14:tracePt t="14899" x="4660900" y="1663700"/>
          <p14:tracePt t="14899" x="4654550" y="1663700"/>
          <p14:tracePt t="14919" x="4641850" y="1670050"/>
          <p14:tracePt t="14931" x="4635500" y="1670050"/>
          <p14:tracePt t="14931" x="4616450" y="1676400"/>
          <p14:tracePt t="14950" x="4610100" y="1676400"/>
          <p14:tracePt t="14950" x="4603750" y="1676400"/>
          <p14:tracePt t="14966" x="4597400" y="1682750"/>
          <p14:tracePt t="14966" x="4591050" y="1682750"/>
          <p14:tracePt t="14983" x="4584700" y="1682750"/>
          <p14:tracePt t="14983" x="4578350" y="1689100"/>
          <p14:tracePt t="15001" x="4565650" y="1695450"/>
          <p14:tracePt t="15015" x="4559300" y="1701800"/>
          <p14:tracePt t="15015" x="4540250" y="1708150"/>
          <p14:tracePt t="15034" x="4533900" y="1714500"/>
          <p14:tracePt t="15034" x="4514850" y="1720850"/>
          <p14:tracePt t="15050" x="4502150" y="1727200"/>
          <p14:tracePt t="15050" x="4489450" y="1733550"/>
          <p14:tracePt t="15050" x="4470400" y="1739900"/>
          <p14:tracePt t="15070" x="4451350" y="1752600"/>
          <p14:tracePt t="15274" x="3924300" y="2197100"/>
          <p14:tracePt t="15318" x="3917950" y="2203450"/>
          <p14:tracePt t="15325" x="3911600" y="2209800"/>
          <p14:tracePt t="15341" x="3905250" y="2216150"/>
          <p14:tracePt t="15349" x="3892550" y="2228850"/>
          <p14:tracePt t="15366" x="3886200" y="2228850"/>
          <p14:tracePt t="15425" x="3879850" y="2228850"/>
          <p14:tracePt t="15433" x="3873500" y="2235200"/>
          <p14:tracePt t="15438" x="3867150" y="2228850"/>
          <p14:tracePt t="15449" x="3860800" y="2235200"/>
          <p14:tracePt t="15466" x="3860800" y="2222500"/>
          <p14:tracePt t="15514" x="3860800" y="2216150"/>
          <p14:tracePt t="15521" x="3867150" y="2209800"/>
          <p14:tracePt t="15533" x="3867150" y="2203450"/>
          <p14:tracePt t="15533" x="3873500" y="2197100"/>
          <p14:tracePt t="15553" x="3879850" y="2184400"/>
          <p14:tracePt t="15553" x="3879850" y="2178050"/>
          <p14:tracePt t="15569" x="3886200" y="2171700"/>
          <p14:tracePt t="15569" x="3892550" y="2159000"/>
          <p14:tracePt t="15585" x="3898900" y="2152650"/>
          <p14:tracePt t="15585" x="3905250" y="2139950"/>
          <p14:tracePt t="15602" x="3917950" y="2127250"/>
          <p14:tracePt t="15602" x="3930650" y="2095500"/>
          <p14:tracePt t="15619" x="3943350" y="2082800"/>
          <p14:tracePt t="15633" x="3930650" y="2082800"/>
          <p14:tracePt t="15710" x="3956050" y="2044700"/>
          <p14:tracePt t="15718" x="3981450" y="2019300"/>
          <p14:tracePt t="15725" x="4013200" y="1981200"/>
          <p14:tracePt t="15734" x="4044950" y="1949450"/>
          <p14:tracePt t="15734" x="4076700" y="1905000"/>
          <p14:tracePt t="15734" x="4114800" y="1866900"/>
          <p14:tracePt t="15755" x="4152900" y="1835150"/>
          <p14:tracePt t="15755" x="4216400" y="1778000"/>
          <p14:tracePt t="15770" x="4241800" y="1758950"/>
          <p14:tracePt t="15770" x="4260850" y="1733550"/>
          <p14:tracePt t="15786" x="4292600" y="1714500"/>
          <p14:tracePt t="15786" x="4324350" y="1695450"/>
          <p14:tracePt t="15803" x="4349750" y="1676400"/>
          <p14:tracePt t="15803" x="4381500" y="1657350"/>
          <p14:tracePt t="15819" x="4413250" y="1638300"/>
          <p14:tracePt t="15819" x="4445000" y="1619250"/>
          <p14:tracePt t="15819" x="4483100" y="1606550"/>
          <p14:tracePt t="15839" x="4514850" y="1587500"/>
          <p14:tracePt t="15851" x="4552950" y="1568450"/>
          <p14:tracePt t="15851" x="4629150" y="1530350"/>
          <p14:tracePt t="15869" x="4667250" y="1517650"/>
          <p14:tracePt t="15869" x="4711700" y="1498600"/>
          <p14:tracePt t="15886" x="4749800" y="1479550"/>
          <p14:tracePt t="15886" x="4794250" y="1466850"/>
          <p14:tracePt t="15886" x="4838700" y="1454150"/>
          <p14:tracePt t="15906" x="4883150" y="1441450"/>
          <p14:tracePt t="15906" x="4921250" y="1428750"/>
          <p14:tracePt t="15920" x="4965700" y="1416050"/>
          <p14:tracePt t="15920" x="5003800" y="1403350"/>
          <p14:tracePt t="15937" x="5041900" y="1397000"/>
          <p14:tracePt t="15937" x="5080000" y="1384300"/>
          <p14:tracePt t="15953" x="5118100" y="1377950"/>
          <p14:tracePt t="15953" x="5149850" y="1365250"/>
          <p14:tracePt t="15970" x="5175250" y="1352550"/>
          <p14:tracePt t="15970" x="5232400" y="1333500"/>
          <p14:tracePt t="15987" x="5257800" y="1320800"/>
          <p14:tracePt t="15987" x="5283200" y="1314450"/>
          <p14:tracePt t="16004" x="5302250" y="1308100"/>
          <p14:tracePt t="16004" x="5321300" y="1295400"/>
          <p14:tracePt t="16020" x="5340350" y="1295400"/>
          <p14:tracePt t="16020" x="5365750" y="1282700"/>
          <p14:tracePt t="16039" x="5372100" y="1276350"/>
          <p14:tracePt t="16052" x="5378450" y="1276350"/>
          <p14:tracePt t="16069" x="5372100" y="1270000"/>
          <p14:tracePt t="16069" x="5359400" y="1276350"/>
          <p14:tracePt t="16087" x="5346700" y="1282700"/>
          <p14:tracePt t="16087" x="5334000" y="1289050"/>
          <p14:tracePt t="16087" x="5321300" y="1301750"/>
          <p14:tracePt t="16107" x="5295900" y="1308100"/>
          <p14:tracePt t="16119" x="5276850" y="1320800"/>
          <p14:tracePt t="16119" x="5232400" y="1352550"/>
          <p14:tracePt t="16138" x="5200650" y="1365250"/>
          <p14:tracePt t="16138" x="5175250" y="1377950"/>
          <p14:tracePt t="16154" x="5143500" y="1390650"/>
          <p14:tracePt t="16154" x="5111750" y="1403350"/>
          <p14:tracePt t="16170" x="5080000" y="1416050"/>
          <p14:tracePt t="16170" x="5048250" y="1428750"/>
          <p14:tracePt t="16187" x="5010150" y="1441450"/>
          <p14:tracePt t="16187" x="4978400" y="1454150"/>
          <p14:tracePt t="16187" x="4940300" y="1466850"/>
          <p14:tracePt t="16206" x="4902200" y="1485900"/>
          <p14:tracePt t="16206" x="4857750" y="1504950"/>
          <p14:tracePt t="16221" x="4813300" y="1517650"/>
          <p14:tracePt t="16221" x="4775200" y="1536700"/>
          <p14:tracePt t="16237" x="4737100" y="1555750"/>
          <p14:tracePt t="16237" x="4692650" y="1581150"/>
          <p14:tracePt t="16254" x="4648200" y="1600200"/>
          <p14:tracePt t="16254" x="4610100" y="1625600"/>
          <p14:tracePt t="16271" x="4572000" y="1651000"/>
          <p14:tracePt t="16271" x="4489450" y="1701800"/>
          <p14:tracePt t="16288" x="4457700" y="1727200"/>
          <p14:tracePt t="16288" x="4419600" y="1752600"/>
          <p14:tracePt t="16304" x="4387850" y="1784350"/>
          <p14:tracePt t="16304" x="4349750" y="1809750"/>
          <p14:tracePt t="16321" x="4324350" y="1841500"/>
          <p14:tracePt t="16321" x="4267200" y="1892300"/>
          <p14:tracePt t="16338" x="4235450" y="1917700"/>
          <p14:tracePt t="16338" x="4210050" y="1943100"/>
          <p14:tracePt t="16355" x="4184650" y="1968500"/>
          <p14:tracePt t="16355" x="4159250" y="1987550"/>
          <p14:tracePt t="16371" x="4140200" y="2006600"/>
          <p14:tracePt t="16371" x="4114800" y="2032000"/>
          <p14:tracePt t="16387" x="4095750" y="2051050"/>
          <p14:tracePt t="16387" x="4076700" y="2076450"/>
          <p14:tracePt t="16387" x="4051300" y="2108200"/>
          <p14:tracePt t="16407" x="4032250" y="2133600"/>
          <p14:tracePt t="16407" x="4006850" y="2171700"/>
          <p14:tracePt t="16422" x="3987800" y="2203450"/>
          <p14:tracePt t="16422" x="3962400" y="2241550"/>
          <p14:tracePt t="16439" x="3943350" y="2279650"/>
          <p14:tracePt t="16439" x="3924300" y="2324100"/>
          <p14:tracePt t="16455" x="3898900" y="2374900"/>
          <p14:tracePt t="16455" x="3879850" y="2419350"/>
          <p14:tracePt t="16472" x="3854450" y="2476500"/>
          <p14:tracePt t="16472" x="3835400" y="2533650"/>
          <p14:tracePt t="16472" x="3810000" y="2597150"/>
          <p14:tracePt t="16491" x="3784600" y="2654300"/>
          <p14:tracePt t="16503" x="3759200" y="2717800"/>
          <p14:tracePt t="16503" x="3714750" y="2838450"/>
          <p14:tracePt t="16522" x="3689350" y="2895600"/>
          <p14:tracePt t="16522" x="3663950" y="2946400"/>
          <p14:tracePt t="16539" x="3638550" y="2990850"/>
          <p14:tracePt t="16539" x="3613150" y="3035300"/>
          <p14:tracePt t="16555" x="3594100" y="3073400"/>
          <p14:tracePt t="16555" x="3568700" y="3117850"/>
          <p14:tracePt t="16555" x="3543300" y="3155950"/>
          <p14:tracePt t="16574" x="3524250" y="3200400"/>
          <p14:tracePt t="16574" x="3505200" y="3238500"/>
          <p14:tracePt t="16589" x="3486150" y="3289300"/>
          <p14:tracePt t="16589" x="3473450" y="3340100"/>
          <p14:tracePt t="16605" x="3454400" y="3390900"/>
          <p14:tracePt t="16605" x="3441700" y="3454400"/>
          <p14:tracePt t="16622" x="3435350" y="3517900"/>
          <p14:tracePt t="16622" x="3416300" y="3657600"/>
          <p14:tracePt t="16639" x="3416300" y="3727450"/>
          <p14:tracePt t="16639" x="3409950" y="3803650"/>
          <p14:tracePt t="16656" x="3409950" y="3873500"/>
          <p14:tracePt t="16656" x="3409950" y="3943350"/>
          <p14:tracePt t="16672" x="3409950" y="4013200"/>
          <p14:tracePt t="16672" x="3416300" y="4076700"/>
          <p14:tracePt t="16689" x="3422650" y="4140200"/>
          <p14:tracePt t="16689" x="3441700" y="4260850"/>
          <p14:tracePt t="16707" x="3448050" y="4318000"/>
          <p14:tracePt t="16707" x="3460750" y="4375150"/>
          <p14:tracePt t="16723" x="3473450" y="4438650"/>
          <p14:tracePt t="16723" x="3486150" y="4489450"/>
          <p14:tracePt t="16739" x="3498850" y="4546600"/>
          <p14:tracePt t="16739" x="3511550" y="4603750"/>
          <p14:tracePt t="16756" x="3530600" y="4660900"/>
          <p14:tracePt t="16756" x="3543300" y="4724400"/>
          <p14:tracePt t="16756" x="3562350" y="4775200"/>
          <p14:tracePt t="16775" x="3581400" y="4832350"/>
          <p14:tracePt t="16787" x="3606800" y="4895850"/>
          <p14:tracePt t="16787" x="3657600" y="5010150"/>
          <p14:tracePt t="16807" x="3683000" y="5067300"/>
          <p14:tracePt t="16807" x="3714750" y="5118100"/>
          <p14:tracePt t="16823" x="3746500" y="5175250"/>
          <p14:tracePt t="16823" x="3778250" y="5232400"/>
          <p14:tracePt t="16839" x="3810000" y="5283200"/>
          <p14:tracePt t="16839" x="3841750" y="5334000"/>
          <p14:tracePt t="16839" x="3873500" y="5384800"/>
          <p14:tracePt t="16859" x="3898900" y="5435600"/>
          <p14:tracePt t="16871" x="3930650" y="5480050"/>
          <p14:tracePt t="16871" x="3981450" y="5568950"/>
          <p14:tracePt t="16890" x="4013200" y="5613400"/>
          <p14:tracePt t="16890" x="4044950" y="5651500"/>
          <p14:tracePt t="16890" x="4076700" y="5683250"/>
          <p14:tracePt t="16910" x="4108450" y="5721350"/>
          <p14:tracePt t="16921" x="4140200" y="5753100"/>
          <p14:tracePt t="16921" x="4210050" y="5816600"/>
          <p14:tracePt t="16940" x="4241800" y="5848350"/>
          <p14:tracePt t="16940" x="4267200" y="5880100"/>
          <p14:tracePt t="16957" x="4292600" y="5905500"/>
          <p14:tracePt t="16957" x="4318000" y="5930900"/>
          <p14:tracePt t="16974" x="4337050" y="5956300"/>
          <p14:tracePt t="16974" x="4356100" y="5981700"/>
          <p14:tracePt t="16990" x="4375150" y="5994400"/>
          <p14:tracePt t="16990" x="4406900" y="6026150"/>
          <p14:tracePt t="17007" x="4419600" y="6032500"/>
          <p14:tracePt t="17007" x="4425950" y="6038850"/>
          <p14:tracePt t="17024" x="4432300" y="6038850"/>
          <p14:tracePt t="17024" x="4438650" y="6032500"/>
          <p14:tracePt t="17040" x="4445000" y="6032500"/>
          <p14:tracePt t="17040" x="4451350" y="6026150"/>
          <p14:tracePt t="17040" x="4451350" y="6019800"/>
          <p14:tracePt t="17059" x="4451350" y="6013450"/>
          <p14:tracePt t="17059" x="4445000" y="6007100"/>
          <p14:tracePt t="17076" x="4445000" y="5994400"/>
          <p14:tracePt t="17076" x="4438650" y="5988050"/>
          <p14:tracePt t="17091" x="4432300" y="5975350"/>
          <p14:tracePt t="17091" x="4419600" y="5962650"/>
          <p14:tracePt t="17107" x="4406900" y="5956300"/>
          <p14:tracePt t="17107" x="4394200" y="5943600"/>
          <p14:tracePt t="17124" x="4381500" y="5924550"/>
          <p14:tracePt t="17124" x="4362450" y="5905500"/>
          <p14:tracePt t="17124" x="4343400" y="5886450"/>
          <p14:tracePt t="17143" x="4318000" y="5861050"/>
          <p14:tracePt t="17155" x="4292600" y="5835650"/>
          <p14:tracePt t="17155" x="4229100" y="5772150"/>
          <p14:tracePt t="17174" x="4197350" y="5727700"/>
          <p14:tracePt t="17174" x="4159250" y="5689600"/>
          <p14:tracePt t="17190" x="4121150" y="5645150"/>
          <p14:tracePt t="17190" x="4076700" y="5594350"/>
          <p14:tracePt t="17208" x="4038600" y="5537200"/>
          <p14:tracePt t="17208" x="3994150" y="5480050"/>
          <p14:tracePt t="17208" x="3949700" y="5422900"/>
          <p14:tracePt t="17226" x="3905250" y="5359400"/>
          <p14:tracePt t="17226" x="3854450" y="5283200"/>
          <p14:tracePt t="17240" x="3810000" y="5213350"/>
          <p14:tracePt t="17240" x="3765550" y="5137150"/>
          <p14:tracePt t="17257" x="3714750" y="5054600"/>
          <p14:tracePt t="17257" x="3670300" y="4965700"/>
          <p14:tracePt t="17274" x="3625850" y="4876800"/>
          <p14:tracePt t="17274" x="3581400" y="4787900"/>
          <p14:tracePt t="17291" x="3549650" y="4699000"/>
          <p14:tracePt t="17291" x="3479800" y="4521200"/>
          <p14:tracePt t="17307" x="3448050" y="4438650"/>
          <p14:tracePt t="17307" x="3422650" y="4349750"/>
          <p14:tracePt t="17324" x="3403600" y="4267200"/>
          <p14:tracePt t="17324" x="3378200" y="4191000"/>
          <p14:tracePt t="17341" x="3359150" y="4114800"/>
          <p14:tracePt t="17341" x="3321050" y="3956050"/>
          <p14:tracePt t="17358" x="3308350" y="3879850"/>
          <p14:tracePt t="17358" x="3295650" y="3803650"/>
          <p14:tracePt t="17375" x="3289300" y="3721100"/>
          <p14:tracePt t="17375" x="3282950" y="3644900"/>
          <p14:tracePt t="17392" x="3282950" y="3568700"/>
          <p14:tracePt t="17392" x="3289300" y="3492500"/>
          <p14:tracePt t="17409" x="3302000" y="3422650"/>
          <p14:tracePt t="17409" x="3308350" y="3352800"/>
          <p14:tracePt t="17409" x="3327400" y="3289300"/>
          <p14:tracePt t="17428" x="3340100" y="3232150"/>
          <p14:tracePt t="17440" x="3352800" y="3175000"/>
          <p14:tracePt t="17440" x="3378200" y="3067050"/>
          <p14:tracePt t="17459" x="3390900" y="3009900"/>
          <p14:tracePt t="17459" x="3403600" y="2959100"/>
          <p14:tracePt t="17475" x="3422650" y="2901950"/>
          <p14:tracePt t="18279" x="3594100" y="4546600"/>
          <p14:tracePt t="18286" x="3594100" y="4559300"/>
          <p14:tracePt t="18295" x="3600450" y="4578350"/>
          <p14:tracePt t="18295" x="3606800" y="4597400"/>
          <p14:tracePt t="18311" x="3613150" y="4610100"/>
          <p14:tracePt t="18311" x="3619500" y="4629150"/>
          <p14:tracePt t="18327" x="3632200" y="4648200"/>
          <p14:tracePt t="18327" x="3638550" y="4660900"/>
          <p14:tracePt t="18327" x="3644900" y="4667250"/>
          <p14:tracePt t="18347" x="3651250" y="4673600"/>
          <p14:tracePt t="18347" x="3657600" y="4679950"/>
          <p14:tracePt t="18361" x="3657600" y="4686300"/>
          <p14:tracePt t="18377" x="3657600" y="4692650"/>
          <p14:tracePt t="18393" x="3657600" y="4699000"/>
          <p14:tracePt t="18393" x="3651250" y="4699000"/>
          <p14:tracePt t="18415" x="3644900" y="4699000"/>
          <p14:tracePt t="18415" x="3638550" y="4699000"/>
          <p14:tracePt t="18429" x="3632200" y="4699000"/>
          <p14:tracePt t="18429" x="3625850" y="4699000"/>
          <p14:tracePt t="18445" x="3613150" y="4699000"/>
          <p14:tracePt t="18445" x="3606800" y="4699000"/>
          <p14:tracePt t="18461" x="3600450" y="4699000"/>
          <p14:tracePt t="18461" x="3581400" y="4692650"/>
          <p14:tracePt t="18479" x="3575050" y="4686300"/>
          <p14:tracePt t="18479" x="3562350" y="4679950"/>
          <p14:tracePt t="18495" x="3556000" y="4679950"/>
          <p14:tracePt t="18495" x="3543300" y="4673600"/>
          <p14:tracePt t="18512" x="3530600" y="4660900"/>
          <p14:tracePt t="18512" x="3524250" y="4654550"/>
          <p14:tracePt t="18529" x="3511550" y="4648200"/>
          <p14:tracePt t="18529" x="3492500" y="4635500"/>
          <p14:tracePt t="18548" x="3479800" y="4629150"/>
          <p14:tracePt t="18548" x="3473450" y="4629150"/>
          <p14:tracePt t="18563" x="3460750" y="4622800"/>
          <p14:tracePt t="18563" x="3454400" y="4622800"/>
          <p14:tracePt t="18579" x="3448050" y="4622800"/>
          <p14:tracePt t="18579" x="3441700" y="4622800"/>
          <p14:tracePt t="18595" x="3435350" y="4622800"/>
          <p14:tracePt t="18611" x="3429000" y="4629150"/>
          <p14:tracePt t="18627" x="3435350" y="4629150"/>
          <p14:tracePt t="18647" x="3441700" y="4629150"/>
          <p14:tracePt t="18647" x="3448050" y="4629150"/>
          <p14:tracePt t="18663" x="3460750" y="4629150"/>
          <p14:tracePt t="18663" x="3467100" y="4629150"/>
          <p14:tracePt t="18679" x="3479800" y="4629150"/>
          <p14:tracePt t="18679" x="3492500" y="4622800"/>
          <p14:tracePt t="18696" x="3505200" y="4622800"/>
          <p14:tracePt t="18696" x="3517900" y="4616450"/>
          <p14:tracePt t="18696" x="3530600" y="4616450"/>
          <p14:tracePt t="18715" x="3543300" y="4610100"/>
          <p14:tracePt t="18715" x="3549650" y="4603750"/>
          <p14:tracePt t="18730" x="3562350" y="4597400"/>
          <p14:tracePt t="18730" x="3568700" y="4597400"/>
          <p14:tracePt t="18746" x="3581400" y="4591050"/>
          <p14:tracePt t="18746" x="3587750" y="4584700"/>
          <p14:tracePt t="18763" x="3587750" y="4578350"/>
          <p14:tracePt t="18763" x="3600450" y="4572000"/>
          <p14:tracePt t="18780" x="3600450" y="4565650"/>
          <p14:tracePt t="18780" x="3600450" y="4559300"/>
          <p14:tracePt t="18796" x="3600450" y="4552950"/>
          <p14:tracePt t="18796" x="3600450" y="4546600"/>
          <p14:tracePt t="18813" x="3600450" y="4540250"/>
          <p14:tracePt t="18828" x="3594100" y="4533900"/>
          <p14:tracePt t="18828" x="3587750" y="4533900"/>
          <p14:tracePt t="18847" x="3581400" y="4533900"/>
          <p14:tracePt t="18847" x="3575050" y="4533900"/>
          <p14:tracePt t="18864" x="3568700" y="4533900"/>
          <p14:tracePt t="18864" x="3562350" y="4533900"/>
          <p14:tracePt t="18880" x="3556000" y="4533900"/>
          <p14:tracePt t="18895" x="3549650" y="4533900"/>
          <p14:tracePt t="18912" x="3556000" y="4533900"/>
          <p14:tracePt t="18954" x="3562350" y="4533900"/>
          <p14:tracePt t="18967" x="3568700" y="4533900"/>
          <p14:tracePt t="18974" x="3575050" y="4540250"/>
          <p14:tracePt t="18983" x="3581400" y="4540250"/>
          <p14:tracePt t="18999" x="3594100" y="4540250"/>
          <p14:tracePt t="19012" x="3600450" y="4546600"/>
          <p14:tracePt t="19012" x="3613150" y="4552950"/>
          <p14:tracePt t="19030" x="3625850" y="4559300"/>
          <p14:tracePt t="19030" x="3632200" y="4565650"/>
          <p14:tracePt t="19047" x="3638550" y="4572000"/>
          <p14:tracePt t="19047" x="3644900" y="4578350"/>
          <p14:tracePt t="19064" x="3651250" y="4584700"/>
          <p14:tracePt t="19064" x="3663950" y="4597400"/>
          <p14:tracePt t="19081" x="3670300" y="4610100"/>
          <p14:tracePt t="19081" x="3676650" y="4610100"/>
          <p14:tracePt t="19097" x="3683000" y="4616450"/>
          <p14:tracePt t="19097" x="3683000" y="4622800"/>
          <p14:tracePt t="19115" x="3689350" y="4629150"/>
          <p14:tracePt t="19129" x="3695700" y="4635500"/>
          <p14:tracePt t="19146" x="3702050" y="4641850"/>
          <p14:tracePt t="19162" x="3708400" y="4641850"/>
          <p14:tracePt t="19186" x="3714750" y="4629150"/>
          <p14:tracePt t="19238" x="3714750" y="4622800"/>
          <p14:tracePt t="19266" x="3721100" y="4616450"/>
          <p14:tracePt t="19282" x="3727450" y="4610100"/>
          <p14:tracePt t="19298" x="3727450" y="4603750"/>
          <p14:tracePt t="19306" x="3733800" y="4597400"/>
          <p14:tracePt t="19315" x="3740150" y="4591050"/>
          <p14:tracePt t="19315" x="3746500" y="4584700"/>
          <p14:tracePt t="19332" x="3746500" y="4578350"/>
          <p14:tracePt t="19332" x="3752850" y="4572000"/>
          <p14:tracePt t="19332" x="3759200" y="4565650"/>
          <p14:tracePt t="19350" x="3765550" y="4559300"/>
          <p14:tracePt t="19363" x="3771900" y="4552950"/>
          <p14:tracePt t="19363" x="3784600" y="4546600"/>
          <p14:tracePt t="19382" x="3790950" y="4546600"/>
          <p14:tracePt t="19397" x="3797300" y="4540250"/>
          <p14:tracePt t="19413" x="3803650" y="4533900"/>
          <p14:tracePt t="19430" x="3810000" y="4533900"/>
          <p14:tracePt t="19454" x="3816350" y="4527550"/>
          <p14:tracePt t="19478" x="3816350" y="4533900"/>
          <p14:tracePt t="19530" x="3822700" y="4533900"/>
          <p14:tracePt t="19590" x="3822700" y="4540250"/>
          <p14:tracePt t="19626" x="3816350" y="4533900"/>
          <p14:tracePt t="19686" x="3816350" y="4527550"/>
          <p14:tracePt t="19719" x="3810000" y="4527550"/>
          <p14:tracePt t="19778" x="3810000" y="4521200"/>
          <p14:tracePt t="19814" x="3803650" y="4521200"/>
          <p14:tracePt t="19855" x="3797300" y="4521200"/>
          <p14:tracePt t="19867" x="3790950" y="4527550"/>
          <p14:tracePt t="19882" x="3778250" y="4533900"/>
          <p14:tracePt t="19898" x="3771900" y="4533900"/>
          <p14:tracePt t="19907" x="3771900" y="4540250"/>
          <p14:tracePt t="19915" x="3765550" y="4540250"/>
          <p14:tracePt t="19915" x="3759200" y="4546600"/>
          <p14:tracePt t="19915" x="3752850" y="4546600"/>
          <p14:tracePt t="19936" x="3746500" y="4546600"/>
          <p14:tracePt t="19949" x="3740150" y="4540250"/>
          <p14:tracePt t="19966" x="3740150" y="4533900"/>
          <p14:tracePt t="19966" x="3733800" y="4521200"/>
          <p14:tracePt t="19984" x="3733800" y="4514850"/>
          <p14:tracePt t="19984" x="3740150" y="4502150"/>
          <p14:tracePt t="19984" x="3740150" y="4489450"/>
          <p14:tracePt t="20003" x="3746500" y="4476750"/>
          <p14:tracePt t="20015" x="3746500" y="4457700"/>
          <p14:tracePt t="20015" x="3759200" y="4419600"/>
          <p14:tracePt t="20036" x="3759200" y="4400550"/>
          <p14:tracePt t="20036" x="3765550" y="4381500"/>
          <p14:tracePt t="20050" x="3771900" y="4356100"/>
          <p14:tracePt t="20050" x="3778250" y="4337050"/>
          <p14:tracePt t="20068" x="3784600" y="4311650"/>
          <p14:tracePt t="20068" x="3790950" y="4298950"/>
          <p14:tracePt t="20084" x="3797300" y="4279900"/>
          <p14:tracePt t="20084" x="3803650" y="4260850"/>
          <p14:tracePt t="20101" x="3810000" y="4260850"/>
          <p14:tracePt t="20116" x="3816350" y="4260850"/>
          <p14:tracePt t="20116" x="3822700" y="4267200"/>
          <p14:tracePt t="20134" x="3829050" y="4273550"/>
          <p14:tracePt t="20134" x="3835400" y="4286250"/>
          <p14:tracePt t="20151" x="3835400" y="4292600"/>
          <p14:tracePt t="20151" x="3848100" y="4318000"/>
          <p14:tracePt t="20168" x="3854450" y="4330700"/>
          <p14:tracePt t="20168" x="3860800" y="4343400"/>
          <p14:tracePt t="20184" x="3867150" y="4362450"/>
          <p14:tracePt t="20184" x="3867150" y="4375150"/>
          <p14:tracePt t="20201" x="3873500" y="4394200"/>
          <p14:tracePt t="20201" x="3879850" y="4432300"/>
          <p14:tracePt t="20221" x="3879850" y="4451350"/>
          <p14:tracePt t="20221" x="3879850" y="4470400"/>
          <p14:tracePt t="20235" x="3879850" y="4489450"/>
          <p14:tracePt t="20235" x="3879850" y="4502150"/>
          <p14:tracePt t="20251" x="3879850" y="4514850"/>
          <p14:tracePt t="20251" x="3879850" y="4527550"/>
          <p14:tracePt t="20269" x="3879850" y="4533900"/>
          <p14:tracePt t="20269" x="3879850" y="4546600"/>
          <p14:tracePt t="20269" x="3879850" y="4552950"/>
          <p14:tracePt t="20288" x="3879850" y="4559300"/>
          <p14:tracePt t="20300" x="3873500" y="4565650"/>
          <p14:tracePt t="20320" x="3867150" y="4572000"/>
          <p14:tracePt t="20335" x="3860800" y="4572000"/>
          <p14:tracePt t="20335" x="3854450" y="4578350"/>
          <p14:tracePt t="20352" x="3848100" y="4578350"/>
          <p14:tracePt t="20352" x="3841750" y="4578350"/>
          <p14:tracePt t="20352" x="3835400" y="4578350"/>
          <p14:tracePt t="20371" x="3829050" y="4578350"/>
          <p14:tracePt t="20383" x="3822700" y="4578350"/>
          <p14:tracePt t="20383" x="3816350" y="4578350"/>
          <p14:tracePt t="20402" x="3810000" y="4578350"/>
          <p14:tracePt t="20418" x="3810000" y="4584700"/>
          <p14:tracePt t="20418" x="3810000" y="4591050"/>
          <p14:tracePt t="20435" x="3810000" y="4603750"/>
          <p14:tracePt t="20435" x="3803650" y="4616450"/>
          <p14:tracePt t="20452" x="3803650" y="4629150"/>
          <p14:tracePt t="20452" x="3797300" y="4667250"/>
          <p14:tracePt t="20470" x="3797300" y="4692650"/>
          <p14:tracePt t="20470" x="3797300" y="4711700"/>
          <p14:tracePt t="20486" x="3797300" y="4730750"/>
          <p14:tracePt t="20486" x="3810000" y="4775200"/>
          <p14:tracePt t="20508" x="3816350" y="4794250"/>
          <p14:tracePt t="20508" x="3829050" y="4813300"/>
          <p14:tracePt t="20519" x="3835400" y="4832350"/>
          <p14:tracePt t="20519" x="3848100" y="4851400"/>
          <p14:tracePt t="20535" x="3854450" y="4870450"/>
          <p14:tracePt t="20535" x="3860800" y="4883150"/>
          <p14:tracePt t="20553" x="3867150" y="4902200"/>
          <p14:tracePt t="20553" x="3873500" y="4914900"/>
          <p14:tracePt t="20570" x="3879850" y="4921250"/>
          <p14:tracePt t="20570" x="3879850" y="4940300"/>
          <p14:tracePt t="20588" x="3879850" y="4946650"/>
          <p14:tracePt t="20611" x="3873500" y="4953000"/>
          <p14:tracePt t="20638" x="3867150" y="4953000"/>
          <p14:tracePt t="20655" x="3860800" y="4953000"/>
          <p14:tracePt t="20662" x="3848100" y="4953000"/>
          <p14:tracePt t="20672" x="3841750" y="4953000"/>
          <p14:tracePt t="20684" x="3829050" y="4946650"/>
          <p14:tracePt t="20684" x="3810000" y="4940300"/>
          <p14:tracePt t="20703" x="3803650" y="4940300"/>
          <p14:tracePt t="20703" x="3790950" y="4933950"/>
          <p14:tracePt t="20720" x="3784600" y="4927600"/>
          <p14:tracePt t="20720" x="3771900" y="4927600"/>
          <p14:tracePt t="20737" x="3765550" y="4921250"/>
          <p14:tracePt t="20737" x="3752850" y="4914900"/>
          <p14:tracePt t="20737" x="3746500" y="4914900"/>
          <p14:tracePt t="20755" x="3740150" y="4908550"/>
          <p14:tracePt t="20755" x="3733800" y="4908550"/>
          <p14:tracePt t="20770" x="3727450" y="4902200"/>
          <p14:tracePt t="20770" x="3721100" y="4895850"/>
          <p14:tracePt t="20787" x="3714750" y="4889500"/>
          <p14:tracePt t="20801" x="3708400" y="4883150"/>
          <p14:tracePt t="20801" x="3708400" y="4876800"/>
          <p14:tracePt t="20820" x="3702050" y="4870450"/>
          <p14:tracePt t="20820" x="3702050" y="4864100"/>
          <p14:tracePt t="20837" x="3695700" y="4857750"/>
          <p14:tracePt t="20837" x="3689350" y="4851400"/>
          <p14:tracePt t="20853" x="3683000" y="4845050"/>
          <p14:tracePt t="20853" x="3676650" y="4832350"/>
          <p14:tracePt t="20870" x="3663950" y="4826000"/>
          <p14:tracePt t="20870" x="3644900" y="4794250"/>
          <p14:tracePt t="20887" x="3638550" y="4775200"/>
          <p14:tracePt t="20887" x="3625850" y="4756150"/>
          <p14:tracePt t="20905" x="3613150" y="4730750"/>
          <p14:tracePt t="20905" x="3594100" y="4705350"/>
          <p14:tracePt t="20921" x="3581400" y="4679950"/>
          <p14:tracePt t="20921" x="3562350" y="4654550"/>
          <p14:tracePt t="20921" x="3543300" y="4622800"/>
          <p14:tracePt t="20939" x="3524250" y="4584700"/>
          <p14:tracePt t="20952" x="3511550" y="4552950"/>
          <p14:tracePt t="20952" x="3479800" y="4470400"/>
          <p14:tracePt t="20971" x="3467100" y="4425950"/>
          <p14:tracePt t="20971" x="3460750" y="4387850"/>
          <p14:tracePt t="20988" x="3448050" y="4343400"/>
          <p14:tracePt t="20988" x="3448050" y="4298950"/>
          <p14:tracePt t="21004" x="3441700" y="4260850"/>
          <p14:tracePt t="21004" x="3441700" y="4222750"/>
          <p14:tracePt t="21020" x="3448050" y="4184650"/>
          <p14:tracePt t="21020" x="3448050" y="4152900"/>
          <p14:tracePt t="21020" x="3454400" y="4127500"/>
          <p14:tracePt t="21040" x="3460750" y="4102100"/>
          <p14:tracePt t="21052" x="3467100" y="4076700"/>
          <p14:tracePt t="21052" x="3479800" y="4044950"/>
          <p14:tracePt t="21071" x="3486150" y="4038600"/>
          <p14:tracePt t="21071" x="3492500" y="4038600"/>
          <p14:tracePt t="21087" x="3498850" y="4038600"/>
          <p14:tracePt t="21087" x="3505200" y="4044950"/>
          <p14:tracePt t="21104" x="3517900" y="4064000"/>
          <p14:tracePt t="21104" x="3530600" y="4102100"/>
          <p14:tracePt t="21121" x="3543300" y="4133850"/>
          <p14:tracePt t="21121" x="3556000" y="4165600"/>
          <p14:tracePt t="21138" x="3562350" y="4197350"/>
          <p14:tracePt t="21138" x="3581400" y="4229100"/>
          <p14:tracePt t="21154" x="3594100" y="4267200"/>
          <p14:tracePt t="21154" x="3606800" y="4305300"/>
          <p14:tracePt t="21171" x="3619500" y="4337050"/>
          <p14:tracePt t="21171" x="3644900" y="4413250"/>
          <p14:tracePt t="21188" x="3657600" y="4445000"/>
          <p14:tracePt t="21188" x="3663950" y="4476750"/>
          <p14:tracePt t="21204" x="3676650" y="4514850"/>
          <p14:tracePt t="21204" x="3683000" y="4546600"/>
          <p14:tracePt t="21222" x="3689350" y="4572000"/>
          <p14:tracePt t="21222" x="3702050" y="4622800"/>
          <p14:tracePt t="21240" x="3708400" y="4641850"/>
          <p14:tracePt t="21240" x="3714750" y="4667250"/>
          <p14:tracePt t="21255" x="3714750" y="4679950"/>
          <p14:tracePt t="21255" x="3721100" y="4699000"/>
          <p14:tracePt t="21272" x="3721100" y="4711700"/>
          <p14:tracePt t="21272" x="3721100" y="4724400"/>
          <p14:tracePt t="21288" x="3714750" y="4737100"/>
          <p14:tracePt t="21288" x="3714750" y="4749800"/>
          <p14:tracePt t="21288" x="3708400" y="4756150"/>
          <p14:tracePt t="21307" x="3708400" y="4762500"/>
          <p14:tracePt t="21320" x="3708400" y="4768850"/>
          <p14:tracePt t="21320" x="3708400" y="4775200"/>
          <p14:tracePt t="21340" x="3702050" y="4781550"/>
          <p14:tracePt t="21340" x="3702050" y="4787900"/>
          <p14:tracePt t="21356" x="3702050" y="4794250"/>
          <p14:tracePt t="21370" x="3702050" y="4800600"/>
          <p14:tracePt t="21387" x="3695700" y="4806950"/>
          <p14:tracePt t="21408" x="3689350" y="4794250"/>
          <p14:tracePt t="21479" x="3689350" y="4787900"/>
          <p14:tracePt t="21495" x="3689350" y="4781550"/>
          <p14:tracePt t="21503" x="3689350" y="4775200"/>
          <p14:tracePt t="21511" x="3683000" y="4768850"/>
          <p14:tracePt t="21521" x="3683000" y="4762500"/>
          <p14:tracePt t="21521" x="3676650" y="4756150"/>
          <p14:tracePt t="21540" x="3670300" y="4749800"/>
          <p14:tracePt t="21540" x="3670300" y="4743450"/>
          <p14:tracePt t="21556" x="3663950" y="4743450"/>
          <p14:tracePt t="21556" x="3663950" y="4737100"/>
          <p14:tracePt t="21572" x="3657600" y="4730750"/>
          <p14:tracePt t="21572" x="3657600" y="4724400"/>
          <p14:tracePt t="21590" x="3651250" y="4711700"/>
          <p14:tracePt t="21608" x="3644900" y="4711700"/>
          <p14:tracePt t="21623" x="3644900" y="4705350"/>
          <p14:tracePt t="21640" x="3638550" y="4705350"/>
          <p14:tracePt t="21655" x="3632200" y="4711700"/>
          <p14:tracePt t="21671" x="3632200" y="4718050"/>
          <p14:tracePt t="21688" x="3632200" y="4724400"/>
          <p14:tracePt t="21705" x="3638550" y="4737100"/>
          <p14:tracePt t="21721" x="3644900" y="4749800"/>
          <p14:tracePt t="21738" x="3651250" y="4756150"/>
          <p14:tracePt t="21755" x="3651250" y="4762500"/>
          <p14:tracePt t="21772" x="3657600" y="4768850"/>
          <p14:tracePt t="21772" x="3663950" y="4775200"/>
          <p14:tracePt t="21790" x="3670300" y="4781550"/>
          <p14:tracePt t="21805" x="3676650" y="4781550"/>
          <p14:tracePt t="21827" x="3683000" y="4781550"/>
          <p14:tracePt t="21847" x="3683000" y="4775200"/>
          <p14:tracePt t="21871" x="3676650" y="4775200"/>
          <p14:tracePt t="21899" x="3670300" y="4775200"/>
          <p14:tracePt t="21915" x="3670300" y="4768850"/>
          <p14:tracePt t="21931" x="3670300" y="4762500"/>
          <p14:tracePt t="21947" x="3670300" y="4756150"/>
          <p14:tracePt t="21959" x="3676650" y="4749800"/>
          <p14:tracePt t="21983" x="3676650" y="4756150"/>
          <p14:tracePt t="22026" x="3689350" y="4762500"/>
          <p14:tracePt t="22067" x="3689350" y="4768850"/>
          <p14:tracePt t="22111" x="3689350" y="4762500"/>
          <p14:tracePt t="22195" x="3695700" y="4756150"/>
          <p14:tracePt t="22215" x="3695700" y="4749800"/>
          <p14:tracePt t="22267" x="3702050" y="4743450"/>
          <p14:tracePt t="22291" x="3708400" y="4743450"/>
          <p14:tracePt t="22315" x="3714750" y="4743450"/>
          <p14:tracePt t="22359" x="3721100" y="4743450"/>
          <p14:tracePt t="22387" x="3721100" y="4749800"/>
          <p14:tracePt t="22434" x="3727450" y="4743450"/>
          <p14:tracePt t="22499" x="3733800" y="4737100"/>
          <p14:tracePt t="22523" x="3740150" y="4737100"/>
          <p14:tracePt t="22547" x="3746500" y="4730750"/>
          <p14:tracePt t="22567" x="3746500" y="4724400"/>
          <p14:tracePt t="22659" x="3752850" y="4718050"/>
          <p14:tracePt t="22679" x="3752850" y="4711700"/>
          <p14:tracePt t="22703" x="3752850" y="4705350"/>
          <p14:tracePt t="22771" x="3746500" y="4705350"/>
          <p14:tracePt t="22815" x="3740150" y="4705350"/>
          <p14:tracePt t="22839" x="3733800" y="4705350"/>
          <p14:tracePt t="22859" x="3727450" y="4705350"/>
          <p14:tracePt t="22883" x="3727450" y="4699000"/>
          <p14:tracePt t="22915" x="3727450" y="4692650"/>
          <p14:tracePt t="22967" x="3733800" y="4686300"/>
          <p14:tracePt t="23011" x="3740150" y="4686300"/>
          <p14:tracePt t="23027" x="3746500" y="4679950"/>
          <p14:tracePt t="23039" x="3752850" y="4673600"/>
          <p14:tracePt t="23055" x="3759200" y="4673600"/>
          <p14:tracePt t="23072" x="3765550" y="4673600"/>
          <p14:tracePt t="23087" x="3771900" y="4667250"/>
          <p14:tracePt t="23099" x="3778250" y="4667250"/>
          <p14:tracePt t="23123" x="3784600" y="4667250"/>
          <p14:tracePt t="23147" x="3790950" y="4667250"/>
          <p14:tracePt t="23168" x="3797300" y="4660900"/>
          <p14:tracePt t="23311" x="3803650" y="4654550"/>
          <p14:tracePt t="23339" x="3810000" y="4648200"/>
          <p14:tracePt t="23399" x="3816350" y="4648200"/>
          <p14:tracePt t="23416" x="3822700" y="4641850"/>
          <p14:tracePt t="23431" x="3829050" y="4635500"/>
          <p14:tracePt t="23447" x="3835400" y="4635500"/>
          <p14:tracePt t="23459" x="3841750" y="4629150"/>
          <p14:tracePt t="23475" x="3841750" y="4622800"/>
          <p14:tracePt t="23483" x="3848100" y="4616450"/>
          <p14:tracePt t="23494" x="3854450" y="4616450"/>
          <p14:tracePt t="23494" x="3860800" y="4610100"/>
          <p14:tracePt t="23513" x="3873500" y="4603750"/>
          <p14:tracePt t="23513" x="3892550" y="4584700"/>
          <p14:tracePt t="23529" x="3905250" y="4578350"/>
          <p14:tracePt t="23529" x="3917950" y="4572000"/>
          <p14:tracePt t="23547" x="3930650" y="4565650"/>
          <p14:tracePt t="23547" x="3949700" y="4559300"/>
          <p14:tracePt t="23563" x="3968750" y="4552950"/>
          <p14:tracePt t="23563" x="4006850" y="4540250"/>
          <p14:tracePt t="23580" x="4032250" y="4533900"/>
          <p14:tracePt t="23580" x="4057650" y="4521200"/>
          <p14:tracePt t="23597" x="4083050" y="4514850"/>
          <p14:tracePt t="23597" x="4114800" y="4508500"/>
          <p14:tracePt t="23613" x="4146550" y="4502150"/>
          <p14:tracePt t="23613" x="4171950" y="4495800"/>
          <p14:tracePt t="23630" x="4197350" y="4489450"/>
          <p14:tracePt t="23630" x="4222750" y="4489450"/>
          <p14:tracePt t="23630" x="4248150" y="4489450"/>
          <p14:tracePt t="23649" x="4267200" y="4489450"/>
          <p14:tracePt t="23649" x="4286250" y="4489450"/>
          <p14:tracePt t="23664" x="4298950" y="4489450"/>
          <p14:tracePt t="23664" x="4311650" y="4495800"/>
          <p14:tracePt t="23680" x="4318000" y="4495800"/>
          <p14:tracePt t="23680" x="4324350" y="4502150"/>
          <p14:tracePt t="23697" x="4324350" y="4508500"/>
          <p14:tracePt t="23712" x="4318000" y="4508500"/>
          <p14:tracePt t="23728" x="4311650" y="4502150"/>
          <p14:tracePt t="23728" x="4286250" y="4489450"/>
          <p14:tracePt t="23748" x="4267200" y="4476750"/>
          <p14:tracePt t="23748" x="4248150" y="4457700"/>
          <p14:tracePt t="23763" x="4222750" y="4445000"/>
          <p14:tracePt t="23763" x="4197350" y="4425950"/>
          <p14:tracePt t="23780" x="4171950" y="4406900"/>
          <p14:tracePt t="23780" x="4146550" y="4387850"/>
          <p14:tracePt t="23780" x="4121150" y="4362450"/>
          <p14:tracePt t="23800" x="4102100" y="4330700"/>
          <p14:tracePt t="23812" x="4076700" y="4292600"/>
          <p14:tracePt t="23812" x="4038600" y="4197350"/>
          <p14:tracePt t="23830" x="4025900" y="4133850"/>
          <p14:tracePt t="23830" x="4006850" y="4064000"/>
          <p14:tracePt t="23847" x="3994150" y="3981450"/>
          <p14:tracePt t="23847" x="3987800" y="3892550"/>
          <p14:tracePt t="23864" x="3981450" y="3803650"/>
          <p14:tracePt t="23864" x="3981450" y="3619500"/>
          <p14:tracePt t="23881" x="3987800" y="3530600"/>
          <p14:tracePt t="23881" x="3994150" y="3441700"/>
          <p14:tracePt t="23897" x="4000500" y="3352800"/>
          <p14:tracePt t="23897" x="4013200" y="3270250"/>
          <p14:tracePt t="23916" x="4032250" y="3187700"/>
          <p14:tracePt t="23916" x="4051300" y="3105150"/>
          <p14:tracePt t="23931" x="4083050" y="3016250"/>
          <p14:tracePt t="23931" x="4146550" y="2832100"/>
          <p14:tracePt t="23948" x="4191000" y="2736850"/>
          <p14:tracePt t="23948" x="4241800" y="2641600"/>
          <p14:tracePt t="23965" x="4298950" y="2552700"/>
          <p14:tracePt t="23965" x="4362450" y="2463800"/>
          <p14:tracePt t="23981" x="4425950" y="2374900"/>
          <p14:tracePt t="23981" x="4495800" y="2298700"/>
          <p14:tracePt t="23981" x="4565650" y="2228850"/>
          <p14:tracePt t="24000" x="4635500" y="2171700"/>
          <p14:tracePt t="24013" x="4711700" y="2114550"/>
          <p14:tracePt t="24013" x="4857750" y="2019300"/>
          <p14:tracePt t="24033" x="4933950" y="1981200"/>
          <p14:tracePt t="24033" x="5003800" y="1949450"/>
          <p14:tracePt t="24048" x="5080000" y="1924050"/>
          <p14:tracePt t="24048" x="5149850" y="1905000"/>
          <p14:tracePt t="24065" x="5219700" y="1892300"/>
          <p14:tracePt t="24065" x="5283200" y="1885950"/>
          <p14:tracePt t="24065" x="5346700" y="1885950"/>
          <p14:tracePt t="24084" x="5403850" y="1898650"/>
          <p14:tracePt t="24096" x="5454650" y="1917700"/>
          <p14:tracePt t="24096" x="5549900" y="1981200"/>
          <p14:tracePt t="24117" x="5588000" y="2038350"/>
          <p14:tracePt t="24117" x="5619750" y="2101850"/>
          <p14:tracePt t="24131" x="5651500" y="2178050"/>
          <p14:tracePt t="24131" x="5676900" y="2260600"/>
          <p14:tracePt t="24149" x="5702300" y="2349500"/>
          <p14:tracePt t="24149" x="5727700" y="2438400"/>
          <p14:tracePt t="24165" x="5740400" y="2533650"/>
          <p14:tracePt t="24165" x="5765800" y="2711450"/>
          <p14:tracePt t="24182" x="5772150" y="2794000"/>
          <p14:tracePt t="24182" x="5772150" y="2870200"/>
          <p14:tracePt t="24199" x="5765800" y="2946400"/>
          <p14:tracePt t="24199" x="5753100" y="3016250"/>
          <p14:tracePt t="24215" x="5740400" y="3092450"/>
          <p14:tracePt t="24215" x="5715000" y="3162300"/>
          <p14:tracePt t="24232" x="5683250" y="3238500"/>
          <p14:tracePt t="24232" x="5607050" y="3397250"/>
          <p14:tracePt t="24249" x="5562600" y="3479800"/>
          <p14:tracePt t="24249" x="5518150" y="3562350"/>
          <p14:tracePt t="24265" x="5467350" y="3644900"/>
          <p14:tracePt t="24265" x="5416550" y="3721100"/>
          <p14:tracePt t="24282" x="5372100" y="3790950"/>
          <p14:tracePt t="24282" x="5270500" y="3924300"/>
          <p14:tracePt t="24301" x="5219700" y="3987800"/>
          <p14:tracePt t="24301" x="5168900" y="4044950"/>
          <p14:tracePt t="24316" x="5118100" y="4102100"/>
          <p14:tracePt t="24316" x="5067300" y="4152900"/>
          <p14:tracePt t="24333" x="5016500" y="4210050"/>
          <p14:tracePt t="24333" x="4965700" y="4260850"/>
          <p14:tracePt t="24349" x="4921250" y="4318000"/>
          <p14:tracePt t="24349" x="4870450" y="4375150"/>
          <p14:tracePt t="24349" x="4826000" y="4425950"/>
          <p14:tracePt t="24368" x="4781550" y="4476750"/>
          <p14:tracePt t="24381" x="4743450" y="4521200"/>
          <p14:tracePt t="24381" x="4705350" y="4572000"/>
          <p14:tracePt t="24400" x="4641850" y="4654550"/>
          <p14:tracePt t="24400" x="4616450" y="4692650"/>
          <p14:tracePt t="24416" x="4591050" y="4730750"/>
          <p14:tracePt t="24416" x="4572000" y="4762500"/>
          <p14:tracePt t="24432" x="4552950" y="4794250"/>
          <p14:tracePt t="24432" x="4533900" y="4819650"/>
          <p14:tracePt t="24432" x="4521200" y="4845050"/>
          <p14:tracePt t="24452" x="4502150" y="4870450"/>
          <p14:tracePt t="24464" x="4495800" y="4889500"/>
          <p14:tracePt t="24464" x="4476750" y="4914900"/>
          <p14:tracePt t="24483" x="4470400" y="4927600"/>
          <p14:tracePt t="24483" x="4464050" y="4933950"/>
          <p14:tracePt t="24500" x="4457700" y="4940300"/>
          <p14:tracePt t="24500" x="4457700" y="4946650"/>
          <p14:tracePt t="24516" x="4451350" y="4940300"/>
          <p14:tracePt t="24563" x="4451350" y="4933950"/>
          <p14:tracePt t="24588" x="4457700" y="4927600"/>
          <p14:tracePt t="24608" x="4464050" y="4921250"/>
          <p14:tracePt t="24624" x="4464050" y="4914900"/>
          <p14:tracePt t="24639" x="4470400" y="4908550"/>
          <p14:tracePt t="24647" x="4476750" y="4902200"/>
          <p14:tracePt t="24656" x="4476750" y="4895850"/>
          <p14:tracePt t="24665" x="4483100" y="4889500"/>
          <p14:tracePt t="24665" x="4495800" y="4876800"/>
          <p14:tracePt t="24684" x="4502150" y="4870450"/>
          <p14:tracePt t="24684" x="4502150" y="4864100"/>
          <p14:tracePt t="24700" x="4508500" y="4857750"/>
          <p14:tracePt t="24715" x="4514850" y="4851400"/>
          <p14:tracePt t="24732" x="4514850" y="4845050"/>
          <p14:tracePt t="24749" x="4514850" y="4838700"/>
          <p14:tracePt t="24749" x="4514850" y="4832350"/>
          <p14:tracePt t="24768" x="4508500" y="4826000"/>
          <p14:tracePt t="24782" x="4502150" y="4819650"/>
          <p14:tracePt t="24782" x="4502150" y="4813300"/>
          <p14:tracePt t="24801" x="4495800" y="4813300"/>
          <p14:tracePt t="24801" x="4489450" y="4806950"/>
          <p14:tracePt t="24817" x="4489450" y="4800600"/>
          <p14:tracePt t="24817" x="4483100" y="4794250"/>
          <p14:tracePt t="24817" x="4476750" y="4787900"/>
          <p14:tracePt t="24836" x="4470400" y="4781550"/>
          <p14:tracePt t="24836" x="4464050" y="4775200"/>
          <p14:tracePt t="24850" x="4457700" y="4768850"/>
          <p14:tracePt t="24850" x="4451350" y="4762500"/>
          <p14:tracePt t="24868" x="4445000" y="4756150"/>
          <p14:tracePt t="24868" x="4445000" y="4749800"/>
          <p14:tracePt t="24884" x="4438650" y="4743450"/>
          <p14:tracePt t="24884" x="4432300" y="4743450"/>
          <p14:tracePt t="24901" x="4432300" y="4730750"/>
          <p14:tracePt t="24916" x="4432300" y="4718050"/>
          <p14:tracePt t="24932" x="4438650" y="4711700"/>
          <p14:tracePt t="24949" x="4445000" y="4711700"/>
          <p14:tracePt t="24949" x="4451350" y="4705350"/>
          <p14:tracePt t="24969" x="4457700" y="4705350"/>
          <p14:tracePt t="24984" x="4464050" y="4705350"/>
          <p14:tracePt t="24984" x="4470400" y="4705350"/>
          <p14:tracePt t="25002" x="4476750" y="4705350"/>
          <p14:tracePt t="25002" x="4483100" y="4705350"/>
          <p14:tracePt t="25002" x="4489450" y="4705350"/>
          <p14:tracePt t="25020" x="4495800" y="4705350"/>
          <p14:tracePt t="25033" x="4502150" y="4705350"/>
          <p14:tracePt t="25033" x="4514850" y="4705350"/>
          <p14:tracePt t="25052" x="4521200" y="4711700"/>
          <p14:tracePt t="25052" x="4527550" y="4711700"/>
          <p14:tracePt t="25052" x="4533900" y="4711700"/>
          <p14:tracePt t="25072" x="4540250" y="4711700"/>
          <p14:tracePt t="25088" x="4546600" y="4705350"/>
          <p14:tracePt t="25104" x="4546600" y="4699000"/>
          <p14:tracePt t="25128" x="4546600" y="4686300"/>
          <p14:tracePt t="25156" x="4546600" y="4679950"/>
          <p14:tracePt t="25172" x="4540250" y="4673600"/>
          <p14:tracePt t="25188" x="4540250" y="4667250"/>
          <p14:tracePt t="25199" x="4533900" y="4660900"/>
          <p14:tracePt t="25215" x="4533900" y="4654550"/>
          <p14:tracePt t="25267" x="4533900" y="4648200"/>
          <p14:tracePt t="25367" x="4540250" y="4641850"/>
          <p14:tracePt t="25412" x="4533900" y="4641850"/>
          <p14:tracePt t="25440" x="4533900" y="4635500"/>
          <p14:tracePt t="25488" x="4533900" y="4629150"/>
          <p14:tracePt t="25516" x="4540250" y="4622800"/>
          <p14:tracePt t="25539" x="4546600" y="4616450"/>
          <p14:tracePt t="25567" x="4552950" y="4610100"/>
          <p14:tracePt t="25584" x="4559300" y="4603750"/>
          <p14:tracePt t="25600" x="4565650" y="4597400"/>
          <p14:tracePt t="25608" x="4572000" y="4597400"/>
          <p14:tracePt t="25608" x="4572000" y="4591050"/>
          <p14:tracePt t="25621" x="4578350" y="4591050"/>
          <p14:tracePt t="25621" x="4584700" y="4584700"/>
          <p14:tracePt t="25637" x="4591050" y="4578350"/>
          <p14:tracePt t="25652" x="4597400" y="4572000"/>
          <p14:tracePt t="25668" x="4597400" y="4565650"/>
          <p14:tracePt t="25688" x="4603750" y="4559300"/>
          <p14:tracePt t="25712" x="4610100" y="4552950"/>
          <p14:tracePt t="25740" x="4616450" y="4546600"/>
          <p14:tracePt t="25756" x="4622800" y="4540250"/>
          <p14:tracePt t="25772" x="4629150" y="4533900"/>
          <p14:tracePt t="25788" x="4635500" y="4533900"/>
          <p14:tracePt t="25808" x="4635500" y="4527550"/>
          <p14:tracePt t="25848" x="4641850" y="4521200"/>
          <p14:tracePt t="25860" x="4648200" y="4521200"/>
          <p14:tracePt t="25876" x="4654550" y="4514850"/>
          <p14:tracePt t="25892" x="4660900" y="4508500"/>
          <p14:tracePt t="25908" x="4660900" y="4502150"/>
          <p14:tracePt t="25920" x="4667250" y="4495800"/>
          <p14:tracePt t="25936" x="4673600" y="4489450"/>
          <p14:tracePt t="25953" x="4679950" y="4483100"/>
          <p14:tracePt t="25953" x="4686300" y="4476750"/>
          <p14:tracePt t="25973" x="4692650" y="4464050"/>
          <p14:tracePt t="25989" x="4699000" y="4464050"/>
          <p14:tracePt t="26004" x="4705350" y="4464050"/>
          <p14:tracePt t="26020" x="4711700" y="4464050"/>
          <p14:tracePt t="26036" x="4718050" y="4470400"/>
          <p14:tracePt t="26053" x="4718050" y="4483100"/>
          <p14:tracePt t="26071" x="4718050" y="4489450"/>
          <p14:tracePt t="26071" x="4718050" y="4495800"/>
          <p14:tracePt t="26089" x="4718050" y="4502150"/>
          <p14:tracePt t="26089" x="4718050" y="4508500"/>
          <p14:tracePt t="26089" x="4711700" y="4508500"/>
          <p14:tracePt t="26108" x="4699000" y="4508500"/>
          <p14:tracePt t="26121" x="4686300" y="4508500"/>
          <p14:tracePt t="26121" x="4673600" y="4508500"/>
          <p14:tracePt t="26121" x="4654550" y="4508500"/>
          <p14:tracePt t="26141" x="4629150" y="4502150"/>
          <p14:tracePt t="26141" x="4603750" y="4495800"/>
          <p14:tracePt t="26155" x="4572000" y="4489450"/>
          <p14:tracePt t="26155" x="4540250" y="4483100"/>
          <p14:tracePt t="26172" x="4508500" y="4470400"/>
          <p14:tracePt t="26172" x="4470400" y="4457700"/>
          <p14:tracePt t="26189" x="4425950" y="4438650"/>
          <p14:tracePt t="26189" x="4387850" y="4413250"/>
          <p14:tracePt t="26206" x="4343400" y="4375150"/>
          <p14:tracePt t="26206" x="4260850" y="4273550"/>
          <p14:tracePt t="26222" x="4216400" y="4210050"/>
          <p14:tracePt t="26222" x="4184650" y="4133850"/>
          <p14:tracePt t="26239" x="4152900" y="4044950"/>
          <p14:tracePt t="26239" x="4127500" y="3949700"/>
          <p14:tracePt t="26256" x="4108450" y="3841750"/>
          <p14:tracePt t="26256" x="4089400" y="3632200"/>
          <p14:tracePt t="26272" x="4089400" y="3524250"/>
          <p14:tracePt t="26272" x="4095750" y="3422650"/>
          <p14:tracePt t="26289" x="4114800" y="3327400"/>
          <p14:tracePt t="26289" x="4140200" y="3238500"/>
          <p14:tracePt t="26306" x="4171950" y="3149600"/>
          <p14:tracePt t="26306" x="4210050" y="3060700"/>
          <p14:tracePt t="26323" x="4260850" y="2978150"/>
          <p14:tracePt t="26323" x="4311650" y="2895600"/>
          <p14:tracePt t="26323" x="4375150" y="2813050"/>
          <p14:tracePt t="26341" x="4445000" y="2736850"/>
          <p14:tracePt t="26341" x="4521200" y="2667000"/>
          <p14:tracePt t="26357" x="4597400" y="2603500"/>
          <p14:tracePt t="26357" x="4679950" y="2546350"/>
          <p14:tracePt t="26373" x="4756150" y="2508250"/>
          <p14:tracePt t="26373" x="4832350" y="2476500"/>
          <p14:tracePt t="26390" x="4908550" y="2470150"/>
          <p14:tracePt t="26390" x="4978400" y="2482850"/>
          <p14:tracePt t="26390" x="5041900" y="2508250"/>
          <p14:tracePt t="26408" x="5105400" y="2552700"/>
          <p14:tracePt t="26421" x="5162550" y="2609850"/>
          <p14:tracePt t="26421" x="5257800" y="2749550"/>
          <p14:tracePt t="26441" x="5302250" y="2825750"/>
          <p14:tracePt t="26441" x="5334000" y="2901950"/>
          <p14:tracePt t="26456" x="5365750" y="2978150"/>
          <p14:tracePt t="26456" x="5391150" y="3048000"/>
          <p14:tracePt t="26473" x="5403850" y="3117850"/>
          <p14:tracePt t="26473" x="5422900" y="3181350"/>
          <p14:tracePt t="26490" x="5429250" y="3244850"/>
          <p14:tracePt t="26490" x="5435600" y="3295650"/>
          <p14:tracePt t="26490" x="5441950" y="3346450"/>
          <p14:tracePt t="26509" x="5441950" y="3397250"/>
          <p14:tracePt t="26509" x="5441950" y="3441700"/>
          <p14:tracePt t="26523" x="5435600" y="3473450"/>
          <p14:tracePt t="26523" x="5435600" y="3505200"/>
          <p14:tracePt t="26540" x="5429250" y="3536950"/>
          <p14:tracePt t="26540" x="5422900" y="3562350"/>
          <p14:tracePt t="26557" x="5416550" y="3581400"/>
          <p14:tracePt t="26557" x="5416550" y="3606800"/>
          <p14:tracePt t="26573" x="5416550" y="3613150"/>
          <p14:tracePt t="26573" x="5416550" y="3619500"/>
          <p14:tracePt t="26590" x="5422900" y="3625850"/>
          <p14:tracePt t="26605" x="5435600" y="3619500"/>
          <p14:tracePt t="26622" x="5441950" y="3619500"/>
          <p14:tracePt t="26622" x="5461000" y="3606800"/>
          <p14:tracePt t="26641" x="5467350" y="3606800"/>
          <p14:tracePt t="26641" x="5480050" y="3600450"/>
          <p14:tracePt t="26657" x="5486400" y="3594100"/>
          <p14:tracePt t="26657" x="5499100" y="3587750"/>
          <p14:tracePt t="26674" x="5505450" y="3587750"/>
          <p14:tracePt t="26674" x="5518150" y="3581400"/>
          <p14:tracePt t="26674" x="5524500" y="3581400"/>
          <p14:tracePt t="26693" x="5530850" y="3575050"/>
          <p14:tracePt t="26705" x="5537200" y="3575050"/>
          <p14:tracePt t="26705" x="5543550" y="3575050"/>
          <p14:tracePt t="26724" x="5543550" y="3581400"/>
          <p14:tracePt t="26748" x="5537200" y="3587750"/>
          <p14:tracePt t="26760" x="5530850" y="3594100"/>
          <p14:tracePt t="26776" x="5524500" y="3600450"/>
          <p14:tracePt t="26789" x="5518150" y="3606800"/>
          <p14:tracePt t="26789" x="5505450" y="3619500"/>
          <p14:tracePt t="26809" x="5499100" y="3625850"/>
          <p14:tracePt t="26809" x="5492750" y="3632200"/>
          <p14:tracePt t="26824" x="5486400" y="3632200"/>
          <p14:tracePt t="26824" x="5480050" y="3638550"/>
          <p14:tracePt t="26842" x="5473700" y="3644900"/>
          <p14:tracePt t="26842" x="5467350" y="3651250"/>
          <p14:tracePt t="26858" x="5461000" y="3657600"/>
          <p14:tracePt t="26858" x="5448300" y="3670300"/>
          <p14:tracePt t="26875" x="5441950" y="3676650"/>
          <p14:tracePt t="26875" x="5441950" y="3683000"/>
          <p14:tracePt t="26891" x="5435600" y="3689350"/>
          <p14:tracePt t="26891" x="5429250" y="3695700"/>
          <p14:tracePt t="26910" x="5429250" y="3702050"/>
          <p14:tracePt t="26923" x="5422900" y="3708400"/>
          <p14:tracePt t="26923" x="5422900" y="3714750"/>
          <p14:tracePt t="26941" x="5416550" y="3721100"/>
          <p14:tracePt t="26956" x="5416550" y="3727450"/>
          <p14:tracePt t="26988" x="5410200" y="3727450"/>
          <p14:tracePt t="27009" x="5403850" y="3727450"/>
          <p14:tracePt t="27024" x="5397500" y="3727450"/>
          <p14:tracePt t="27032" x="5391150" y="3727450"/>
          <p14:tracePt t="27048" x="5384800" y="3727450"/>
          <p14:tracePt t="27056" x="5378450" y="3727450"/>
          <p14:tracePt t="27056" x="5372100" y="3727450"/>
          <p14:tracePt t="27056" x="5365750" y="3727450"/>
          <p14:tracePt t="27077" x="5353050" y="3727450"/>
          <p14:tracePt t="27090" x="5346700" y="3727450"/>
          <p14:tracePt t="27090" x="5327650" y="3727450"/>
          <p14:tracePt t="27109" x="5321300" y="3727450"/>
          <p14:tracePt t="27109" x="5308600" y="3727450"/>
          <p14:tracePt t="27125" x="5302250" y="3733800"/>
          <p14:tracePt t="27125" x="5289550" y="3733800"/>
          <p14:tracePt t="27125" x="5283200" y="3740150"/>
          <p14:tracePt t="27145" x="5270500" y="3740150"/>
          <p14:tracePt t="27157" x="5264150" y="3746500"/>
          <p14:tracePt t="27157" x="5238750" y="3759200"/>
          <p14:tracePt t="27176" x="5232400" y="3759200"/>
          <p14:tracePt t="27176" x="5226050" y="3765550"/>
          <p14:tracePt t="27192" x="5219700" y="3771900"/>
          <p14:tracePt t="27192" x="5213350" y="3778250"/>
          <p14:tracePt t="27209" x="5213350" y="3784600"/>
          <p14:tracePt t="27209" x="5207000" y="3784600"/>
          <p14:tracePt t="27226" x="5207000" y="3790950"/>
          <p14:tracePt t="27226" x="5207000" y="3797300"/>
          <p14:tracePt t="27243" x="5207000" y="3803650"/>
          <p14:tracePt t="27257" x="5213350" y="3810000"/>
          <p14:tracePt t="27274" x="5219700" y="3816350"/>
          <p14:tracePt t="27291" x="5226050" y="3816350"/>
          <p14:tracePt t="27316" x="5232400" y="3810000"/>
          <p14:tracePt t="27332" x="5245100" y="3803650"/>
          <p14:tracePt t="27348" x="5251450" y="3797300"/>
          <p14:tracePt t="27361" x="5257800" y="3790950"/>
          <p14:tracePt t="27376" x="5257800" y="3784600"/>
          <p14:tracePt t="27393" x="5257800" y="3778250"/>
          <p14:tracePt t="27408" x="5264150" y="3771900"/>
          <p14:tracePt t="27424" x="5264150" y="3765550"/>
          <p14:tracePt t="27441" x="5270500" y="3759200"/>
          <p14:tracePt t="27458" x="5270500" y="3752850"/>
          <p14:tracePt t="27475" x="5276850" y="3746500"/>
          <p14:tracePt t="27492" x="5276850" y="3740150"/>
          <p14:tracePt t="27508" x="5283200" y="3733800"/>
          <p14:tracePt t="27525" x="5283200" y="3727450"/>
          <p14:tracePt t="27525" x="5283200" y="3714750"/>
          <p14:tracePt t="27544" x="5283200" y="3708400"/>
          <p14:tracePt t="27544" x="5289550" y="3702050"/>
          <p14:tracePt t="27560" x="5289550" y="3695700"/>
          <p14:tracePt t="27560" x="5295900" y="3689350"/>
          <p14:tracePt t="27576" x="5295900" y="3683000"/>
          <p14:tracePt t="27576" x="5302250" y="3670300"/>
          <p14:tracePt t="27594" x="5302250" y="3663950"/>
          <p14:tracePt t="27594" x="5308600" y="3651250"/>
          <p14:tracePt t="27610" x="5308600" y="3644900"/>
          <p14:tracePt t="27610" x="5308600" y="3632200"/>
          <p14:tracePt t="27627" x="5314950" y="3619500"/>
          <p14:tracePt t="27627" x="5321300" y="3613150"/>
          <p14:tracePt t="27644" x="5321300" y="3594100"/>
          <p14:tracePt t="27644" x="5340350" y="3568700"/>
          <p14:tracePt t="27661" x="5353050" y="3549650"/>
          <p14:tracePt t="27661" x="5365750" y="3530600"/>
          <p14:tracePt t="27678" x="5384800" y="3517900"/>
          <p14:tracePt t="27678" x="5403850" y="3498850"/>
          <p14:tracePt t="27694" x="5422900" y="3479800"/>
          <p14:tracePt t="27694" x="5441950" y="3460750"/>
          <p14:tracePt t="27694" x="5461000" y="3441700"/>
          <p14:tracePt t="27713" x="5486400" y="3422650"/>
          <p14:tracePt t="27725" x="5505450" y="3409950"/>
          <p14:tracePt t="27725" x="5556250" y="3378200"/>
          <p14:tracePt t="27745" x="5581650" y="3359150"/>
          <p14:tracePt t="27745" x="5613400" y="3346450"/>
          <p14:tracePt t="27761" x="5638800" y="3333750"/>
          <p14:tracePt t="27761" x="5670550" y="3321050"/>
          <p14:tracePt t="27778" x="5702300" y="3308350"/>
          <p14:tracePt t="27778" x="5734050" y="3308350"/>
          <p14:tracePt t="27778" x="5765800" y="3302000"/>
          <p14:tracePt t="27797" x="5797550" y="3308350"/>
          <p14:tracePt t="27809" x="5829300" y="3314700"/>
          <p14:tracePt t="27809" x="5899150" y="3340100"/>
          <p14:tracePt t="27830" x="5930900" y="3359150"/>
          <p14:tracePt t="27830" x="5962650" y="3378200"/>
          <p14:tracePt t="27845" x="6000750" y="3397250"/>
          <p14:tracePt t="27845" x="6032500" y="3416300"/>
          <p14:tracePt t="27861" x="6070600" y="3441700"/>
          <p14:tracePt t="27861" x="6102350" y="3473450"/>
          <p14:tracePt t="27878" x="6134100" y="3498850"/>
          <p14:tracePt t="27878" x="6203950" y="3556000"/>
          <p14:tracePt t="27895" x="6235700" y="3587750"/>
          <p14:tracePt t="27895" x="6261100" y="3625850"/>
          <p14:tracePt t="27913" x="6292850" y="3657600"/>
          <p14:tracePt t="27913" x="6318250" y="3695700"/>
          <p14:tracePt t="27928" x="6343650" y="3733800"/>
          <p14:tracePt t="27928" x="6362700" y="3771900"/>
          <p14:tracePt t="27945" x="6388100" y="3810000"/>
          <p14:tracePt t="27945" x="6419850" y="3886200"/>
          <p14:tracePt t="27961" x="6438900" y="3924300"/>
          <p14:tracePt t="27961" x="6451600" y="3962400"/>
          <p14:tracePt t="27978" x="6464300" y="4000500"/>
          <p14:tracePt t="27978" x="6470650" y="4038600"/>
          <p14:tracePt t="27995" x="6477000" y="4076700"/>
          <p14:tracePt t="27995" x="6483350" y="4146550"/>
          <p14:tracePt t="28013" x="6483350" y="4178300"/>
          <p14:tracePt t="28013" x="6477000" y="4203700"/>
          <p14:tracePt t="28029" x="6464300" y="4235450"/>
          <p14:tracePt t="28029" x="6457950" y="4254500"/>
          <p14:tracePt t="28046" x="6438900" y="4279900"/>
          <p14:tracePt t="28046" x="6426200" y="4298950"/>
          <p14:tracePt t="28062" x="6407150" y="4324350"/>
          <p14:tracePt t="28062" x="6388100" y="4343400"/>
          <p14:tracePt t="28062" x="6369050" y="4362450"/>
          <p14:tracePt t="28081" x="6343650" y="4381500"/>
          <p14:tracePt t="28093" x="6324600" y="4400550"/>
          <p14:tracePt t="28093" x="6292850" y="4419600"/>
          <p14:tracePt t="28113" x="6242050" y="4451350"/>
          <p14:tracePt t="28113" x="6210300" y="4470400"/>
          <p14:tracePt t="28129" x="6178550" y="4489450"/>
          <p14:tracePt t="28129" x="6146800" y="4502150"/>
          <p14:tracePt t="28146" x="6108700" y="4514850"/>
          <p14:tracePt t="28146" x="6070600" y="4527550"/>
          <p14:tracePt t="28162" x="6038850" y="4540250"/>
          <p14:tracePt t="28162" x="5994400" y="4552950"/>
          <p14:tracePt t="28162" x="5956300" y="4559300"/>
          <p14:tracePt t="28182" x="5918200" y="4572000"/>
          <p14:tracePt t="28182" x="5880100" y="4578350"/>
          <p14:tracePt t="28196" x="5842000" y="4584700"/>
          <p14:tracePt t="28196" x="5797550" y="4591050"/>
          <p14:tracePt t="28213" x="5759450" y="4597400"/>
          <p14:tracePt t="28213" x="5727700" y="4603750"/>
          <p14:tracePt t="28229" x="5689600" y="4610100"/>
          <p14:tracePt t="28229" x="5651500" y="4616450"/>
          <p14:tracePt t="28246" x="5619750" y="4616450"/>
          <p14:tracePt t="28246" x="5556250" y="4610100"/>
          <p14:tracePt t="28263" x="5530850" y="4610100"/>
          <p14:tracePt t="28263" x="5499100" y="4603750"/>
          <p14:tracePt t="28280" x="5473700" y="4597400"/>
          <p14:tracePt t="28280" x="5441950" y="4591050"/>
          <p14:tracePt t="28296" x="5416550" y="4584700"/>
          <p14:tracePt t="28296" x="5372100" y="4572000"/>
          <p14:tracePt t="28313" x="5353050" y="4565650"/>
          <p14:tracePt t="28313" x="5334000" y="4559300"/>
          <p14:tracePt t="28330" x="5321300" y="4559300"/>
          <p14:tracePt t="28330" x="5308600" y="4559300"/>
          <p14:tracePt t="28346" x="5295900" y="4552950"/>
          <p14:tracePt t="28346" x="5289550" y="4552950"/>
          <p14:tracePt t="28363" x="5283200" y="4552950"/>
          <p14:tracePt t="28378" x="5276850" y="4552950"/>
          <p14:tracePt t="28395" x="5276850" y="4559300"/>
          <p14:tracePt t="28413" x="5283200" y="4565650"/>
          <p14:tracePt t="28428" x="5289550" y="4572000"/>
          <p14:tracePt t="28428" x="5295900" y="4578350"/>
          <p14:tracePt t="28428" x="5302250" y="4591050"/>
          <p14:tracePt t="28449" x="5314950" y="4597400"/>
          <p14:tracePt t="28461" x="5321300" y="4610100"/>
          <p14:tracePt t="28461" x="5346700" y="4641850"/>
          <p14:tracePt t="28482" x="5353050" y="4660900"/>
          <p14:tracePt t="28482" x="5365750" y="4673600"/>
          <p14:tracePt t="28497" x="5378450" y="4692650"/>
          <p14:tracePt t="28497" x="5397500" y="4711700"/>
          <p14:tracePt t="28513" x="5410200" y="4724400"/>
          <p14:tracePt t="28513" x="5422900" y="4743450"/>
          <p14:tracePt t="28530" x="5441950" y="4756150"/>
          <p14:tracePt t="28530" x="5454650" y="4768850"/>
          <p14:tracePt t="28530" x="5473700" y="4781550"/>
          <p14:tracePt t="28550" x="5486400" y="4794250"/>
          <p14:tracePt t="28550" x="5505450" y="4806950"/>
          <p14:tracePt t="28564" x="5518150" y="4813300"/>
          <p14:tracePt t="28564" x="5537200" y="4826000"/>
          <p14:tracePt t="28580" x="5556250" y="4838700"/>
          <p14:tracePt t="28580" x="5575300" y="4845050"/>
          <p14:tracePt t="28597" x="5588000" y="4857750"/>
          <p14:tracePt t="28597" x="5626100" y="4864100"/>
          <p14:tracePt t="28614" x="5638800" y="4870450"/>
          <p14:tracePt t="28614" x="5657850" y="4870450"/>
          <p14:tracePt t="28630" x="5670550" y="4864100"/>
          <p14:tracePt t="28630" x="5683250" y="4864100"/>
          <p14:tracePt t="28647" x="5695950" y="4857750"/>
          <p14:tracePt t="28647" x="5708650" y="4857750"/>
          <p14:tracePt t="28664" x="5715000" y="4851400"/>
          <p14:tracePt t="28664" x="5734050" y="4838700"/>
          <p14:tracePt t="28681" x="5740400" y="4832350"/>
          <p14:tracePt t="28681" x="5746750" y="4826000"/>
          <p14:tracePt t="28697" x="5753100" y="4819650"/>
          <p14:tracePt t="28697" x="5759450" y="4813300"/>
          <p14:tracePt t="28714" x="5765800" y="4806950"/>
          <p14:tracePt t="28729" x="5765800" y="4800600"/>
          <p14:tracePt t="28746" x="5772150" y="4794250"/>
          <p14:tracePt t="28763" x="5765800" y="4794250"/>
          <p14:tracePt t="28788" x="5759450" y="4794250"/>
          <p14:tracePt t="28801" x="5753100" y="4794250"/>
          <p14:tracePt t="28817" x="5746750" y="4800600"/>
          <p14:tracePt t="28840" x="5740400" y="4794250"/>
          <p14:tracePt t="28869" x="5740400" y="4787900"/>
          <p14:tracePt t="28909" x="5734050" y="4787900"/>
          <p14:tracePt t="28952" x="5727700" y="4781550"/>
          <p14:tracePt t="29012" x="5734050" y="4775200"/>
          <p14:tracePt t="29032" x="5740400" y="4768850"/>
          <p14:tracePt t="29056" x="5740400" y="4762500"/>
          <p14:tracePt t="29080" x="5734050" y="4762500"/>
          <p14:tracePt t="29153" x="5734050" y="4756150"/>
          <p14:tracePt t="29201" x="5727700" y="4749800"/>
          <p14:tracePt t="29237" x="5734050" y="4756150"/>
          <p14:tracePt t="29313" x="5734050" y="4749800"/>
          <p14:tracePt t="29400" x="5734050" y="4743450"/>
          <p14:tracePt t="29417" x="5734050" y="4737100"/>
          <p14:tracePt t="29453" x="5740400" y="4737100"/>
          <p14:tracePt t="29604" x="5740400" y="4730750"/>
          <p14:tracePt t="29633" x="5746750" y="4730750"/>
          <p14:tracePt t="29657" x="5753100" y="4724400"/>
          <p14:tracePt t="29681" x="5753100" y="4718050"/>
          <p14:tracePt t="29693" x="5759450" y="4711700"/>
          <p14:tracePt t="29709" x="5759450" y="4705350"/>
          <p14:tracePt t="29724" x="5759450" y="4699000"/>
          <p14:tracePt t="29741" x="5765800" y="4699000"/>
          <p14:tracePt t="29837" x="5772150" y="4699000"/>
          <p14:tracePt t="29861" x="5778500" y="4699000"/>
          <p14:tracePt t="29873" x="5784850" y="4692650"/>
          <p14:tracePt t="29889" x="5791200" y="4686300"/>
          <p14:tracePt t="29929" x="5797550" y="4686300"/>
          <p14:tracePt t="29956" x="5797550" y="4679950"/>
          <p14:tracePt t="29989" x="5803900" y="4673600"/>
          <p14:tracePt t="30016" x="5810250" y="4667250"/>
          <p14:tracePt t="30049" x="5816600" y="4667250"/>
          <p14:tracePt t="30109" x="5822950" y="4667250"/>
          <p14:tracePt t="30137" x="5816600" y="4673600"/>
          <p14:tracePt t="30197" x="5810250" y="4673600"/>
          <p14:tracePt t="30229" x="5816600" y="4667250"/>
          <p14:tracePt t="30273" x="5822950" y="4667250"/>
          <p14:tracePt t="30293" x="5829300" y="4667250"/>
          <p14:tracePt t="30317" x="5835650" y="4660900"/>
          <p14:tracePt t="30361" x="5835650" y="4667250"/>
          <p14:tracePt t="30422" x="5829300" y="4673600"/>
          <p14:tracePt t="30437" x="5822950" y="4673600"/>
          <p14:tracePt t="30453" x="5816600" y="4679950"/>
          <p14:tracePt t="30473" x="5816600" y="4686300"/>
          <p14:tracePt t="30497" x="5816600" y="4692650"/>
          <p14:tracePt t="30521" x="5816600" y="4699000"/>
          <p14:tracePt t="30593" x="5810250" y="4705350"/>
          <p14:tracePt t="30669" x="5803900" y="4705350"/>
          <p14:tracePt t="30693" x="5797550" y="4699000"/>
          <p14:tracePt t="30761" x="5791200" y="4699000"/>
          <p14:tracePt t="30821" x="5784850" y="4692650"/>
          <p14:tracePt t="30857" x="5791200" y="4686300"/>
          <p14:tracePt t="30893" x="5797550" y="4679950"/>
          <p14:tracePt t="30941" x="5791200" y="4686300"/>
          <p14:tracePt t="31029" x="5784850" y="4686300"/>
          <p14:tracePt t="31053" x="5784850" y="4679950"/>
          <p14:tracePt t="31097" x="5784850" y="4673600"/>
          <p14:tracePt t="31122" x="5791200" y="4667250"/>
          <p14:tracePt t="31133" x="5797550" y="4667250"/>
          <p14:tracePt t="31149" x="5803900" y="4660900"/>
          <p14:tracePt t="31165" x="5810250" y="4654550"/>
          <p14:tracePt t="31189" x="5816600" y="4654550"/>
          <p14:tracePt t="31201" x="5822950" y="4648200"/>
          <p14:tracePt t="31217" x="5829300" y="4648200"/>
          <p14:tracePt t="31233" x="5835650" y="4648200"/>
          <p14:tracePt t="31242" x="5842000" y="4641850"/>
          <p14:tracePt t="31242" x="5848350" y="4641850"/>
          <p14:tracePt t="31257" x="5854700" y="4641850"/>
          <p14:tracePt t="31257" x="5861050" y="4641850"/>
          <p14:tracePt t="31273" x="5867400" y="4635500"/>
          <p14:tracePt t="31288" x="5873750" y="4635500"/>
          <p14:tracePt t="31305" x="5873750" y="4641850"/>
          <p14:tracePt t="31373" x="5873750" y="4635500"/>
          <p14:tracePt t="31533" x="5880100" y="4629150"/>
          <p14:tracePt t="31577" x="5886450" y="4629150"/>
          <p14:tracePt t="31609" x="5892800" y="4622800"/>
          <p14:tracePt t="31637" x="5892800" y="4616450"/>
          <p14:tracePt t="31689" x="5892800" y="4610100"/>
          <p14:tracePt t="31721" x="5899150" y="4603750"/>
          <p14:tracePt t="31741" x="5899150" y="4597400"/>
          <p14:tracePt t="31793" x="5899150" y="4591050"/>
          <p14:tracePt t="31825" x="5892800" y="4591050"/>
          <p14:tracePt t="31850" x="5892800" y="4584700"/>
          <p14:tracePt t="31877" x="5886450" y="4584700"/>
          <p14:tracePt t="31913" x="5880100" y="4578350"/>
          <p14:tracePt t="31945" x="5873750" y="4584700"/>
          <p14:tracePt t="32109" x="5873750" y="4591050"/>
          <p14:tracePt t="32133" x="5880100" y="4597400"/>
          <p14:tracePt t="32153" x="5880100" y="4603750"/>
          <p14:tracePt t="32177" x="5886450" y="4603750"/>
          <p14:tracePt t="32201" x="5892800" y="4610100"/>
          <p14:tracePt t="32213" x="5899150" y="4610100"/>
          <p14:tracePt t="32229" x="5905500" y="4610100"/>
          <p14:tracePt t="32245" x="5911850" y="4603750"/>
          <p14:tracePt t="32269" x="5905500" y="4603750"/>
          <p14:tracePt t="32334" x="5899150" y="4610100"/>
          <p14:tracePt t="32389" x="5905500" y="4616450"/>
          <p14:tracePt t="32485" x="5911850" y="4616450"/>
          <p14:tracePt t="32509" x="5918200" y="4616450"/>
          <p14:tracePt t="32522" x="5918200" y="4610100"/>
          <p14:tracePt t="32545" x="5924550" y="4610100"/>
          <p14:tracePt t="32574" x="5930900" y="4610100"/>
          <p14:tracePt t="32605" x="5924550" y="4603750"/>
          <p14:tracePt t="32673" x="5924550" y="4597400"/>
          <p14:tracePt t="32734" x="5930900" y="4597400"/>
          <p14:tracePt t="32793" x="5937250" y="4597400"/>
          <p14:tracePt t="32814" x="5943600" y="4591050"/>
          <p14:tracePt t="32829" x="5949950" y="4591050"/>
          <p14:tracePt t="32845" x="5956300" y="4584700"/>
          <p14:tracePt t="32862" x="5962650" y="4584700"/>
          <p14:tracePt t="32873" x="5956300" y="4578350"/>
          <p14:tracePt t="33009" x="5956300" y="4584700"/>
          <p14:tracePt t="33061" x="5949950" y="4584700"/>
          <p14:tracePt t="33093" x="5943600" y="4591050"/>
          <p14:tracePt t="33130" x="5949950" y="4591050"/>
          <p14:tracePt t="33214" x="5943600" y="4591050"/>
          <p14:tracePt t="33326" x="5949950" y="4591050"/>
          <p14:tracePt t="33438" x="5956300" y="4584700"/>
          <p14:tracePt t="33534" x="5962650" y="4591050"/>
          <p14:tracePt t="33574" x="5969000" y="4584700"/>
          <p14:tracePt t="33601" x="5975350" y="4578350"/>
          <p14:tracePt t="34074" x="5981700" y="4578350"/>
          <p14:tracePt t="34210" x="5975350" y="4584700"/>
          <p14:tracePt t="34390" x="5981700" y="4591050"/>
          <p14:tracePt t="34490" x="5988050" y="4584700"/>
          <p14:tracePt t="34638" x="5994400" y="4591050"/>
          <p14:tracePt t="34794" x="5994400" y="4584700"/>
          <p14:tracePt t="34878" x="6000750" y="4578350"/>
          <p14:tracePt t="34922" x="6000750" y="4584700"/>
          <p14:tracePt t="35029" x="6007100" y="4591050"/>
          <p14:tracePt t="35254" x="6000750" y="4591050"/>
          <p14:tracePt t="35470" x="5994400" y="4591050"/>
          <p14:tracePt t="35509" x="5994400" y="4597400"/>
          <p14:tracePt t="35562" x="5988050" y="4603750"/>
          <p14:tracePt t="35614" x="5981700" y="4610100"/>
          <p14:tracePt t="35642" x="5975350" y="4610100"/>
          <p14:tracePt t="35658" x="5969000" y="4616450"/>
          <p14:tracePt t="35674" x="5962650" y="4622800"/>
          <p14:tracePt t="35682" x="5956300" y="4622800"/>
          <p14:tracePt t="35691" x="5943600" y="4629150"/>
          <p14:tracePt t="35691" x="5930900" y="4635500"/>
          <p14:tracePt t="35705" x="5918200" y="4641850"/>
          <p14:tracePt t="35705" x="5905500" y="4641850"/>
          <p14:tracePt t="35723" x="5892800" y="4648200"/>
          <p14:tracePt t="35723" x="5873750" y="4654550"/>
          <p14:tracePt t="35739" x="5854700" y="4660900"/>
          <p14:tracePt t="35739" x="5816600" y="4667250"/>
          <p14:tracePt t="35755" x="5797550" y="4673600"/>
          <p14:tracePt t="35755" x="5778500" y="4673600"/>
          <p14:tracePt t="35773" x="5759450" y="4679950"/>
          <p14:tracePt t="35773" x="5740400" y="4686300"/>
          <p14:tracePt t="35789" x="5715000" y="4692650"/>
          <p14:tracePt t="35789" x="5695950" y="4699000"/>
          <p14:tracePt t="35806" x="5670550" y="4699000"/>
          <p14:tracePt t="35806" x="5613400" y="4705350"/>
          <p14:tracePt t="35823" x="5588000" y="4711700"/>
          <p14:tracePt t="35823" x="5556250" y="4711700"/>
          <p14:tracePt t="35839" x="5524500" y="4705350"/>
          <p14:tracePt t="35839" x="5492750" y="4705350"/>
          <p14:tracePt t="35856" x="5461000" y="4699000"/>
          <p14:tracePt t="35856" x="5429250" y="4692650"/>
          <p14:tracePt t="35856" x="5391150" y="4686300"/>
          <p14:tracePt t="35876" x="5353050" y="4673600"/>
          <p14:tracePt t="35887" x="5314950" y="4667250"/>
          <p14:tracePt t="35887" x="5270500" y="4654550"/>
          <p14:tracePt t="35908" x="5181600" y="4648200"/>
          <p14:tracePt t="35908" x="5137150" y="4648200"/>
          <p14:tracePt t="35924" x="5086350" y="4641850"/>
          <p14:tracePt t="35924" x="5041900" y="4648200"/>
          <p14:tracePt t="35940" x="4991100" y="4648200"/>
          <p14:tracePt t="35940" x="4946650" y="4654550"/>
          <p14:tracePt t="35956" x="4902200" y="4660900"/>
          <p14:tracePt t="35956" x="4851400" y="4667250"/>
          <p14:tracePt t="35956" x="4806950" y="4679950"/>
          <p14:tracePt t="35975" x="4762500" y="4692650"/>
          <p14:tracePt t="35988" x="4718050" y="4705350"/>
          <p14:tracePt t="35988" x="4622800" y="4737100"/>
          <p14:tracePt t="36006" x="4578350" y="4756150"/>
          <p14:tracePt t="36006" x="4533900" y="4775200"/>
          <p14:tracePt t="36023" x="4489450" y="4794250"/>
          <p14:tracePt t="36023" x="4445000" y="4806950"/>
          <p14:tracePt t="36040" x="4400550" y="4826000"/>
          <p14:tracePt t="36040" x="4324350" y="4851400"/>
          <p14:tracePt t="36056" x="4286250" y="4864100"/>
          <p14:tracePt t="36056" x="4248150" y="4870450"/>
          <p14:tracePt t="36074" x="4216400" y="4876800"/>
          <p14:tracePt t="36074" x="4184650" y="4889500"/>
          <p14:tracePt t="36090" x="4152900" y="4895850"/>
          <p14:tracePt t="36090" x="4127500" y="4902200"/>
          <p14:tracePt t="36106" x="4102100" y="4914900"/>
          <p14:tracePt t="36106" x="4051300" y="4940300"/>
          <p14:tracePt t="36124" x="4025900" y="4953000"/>
          <p14:tracePt t="36124" x="4006850" y="4965700"/>
          <p14:tracePt t="36140" x="3994150" y="4978400"/>
          <p14:tracePt t="36140" x="3981450" y="4997450"/>
          <p14:tracePt t="36157" x="3968750" y="5003800"/>
          <p14:tracePt t="36157" x="3949700" y="5016500"/>
          <p14:tracePt t="36176" x="3943350" y="5022850"/>
          <p14:tracePt t="36176" x="3937000" y="5022850"/>
          <p14:tracePt t="36191" x="3930650" y="5022850"/>
          <p14:tracePt t="36207" x="3924300" y="5022850"/>
          <p14:tracePt t="36223" x="3917950" y="5029200"/>
          <p14:tracePt t="36223" x="3905250" y="5035550"/>
          <p14:tracePt t="36240" x="3898900" y="5035550"/>
          <p14:tracePt t="36240" x="3886200" y="5048250"/>
          <p14:tracePt t="36240" x="3873500" y="5054600"/>
          <p14:tracePt t="36259" x="3860800" y="5067300"/>
          <p14:tracePt t="36272" x="3841750" y="5080000"/>
          <p14:tracePt t="36272" x="3803650" y="5105400"/>
          <p14:tracePt t="36291" x="3778250" y="5118100"/>
          <p14:tracePt t="36291" x="3746500" y="5130800"/>
          <p14:tracePt t="36308" x="3714750" y="5137150"/>
          <p14:tracePt t="36308" x="3683000" y="5149850"/>
          <p14:tracePt t="36324" x="3644900" y="5162550"/>
          <p14:tracePt t="36324" x="3600450" y="5175250"/>
          <p14:tracePt t="36324" x="3562350" y="5187950"/>
          <p14:tracePt t="36343" x="3517900" y="5207000"/>
          <p14:tracePt t="36343" x="3479800" y="5226050"/>
          <p14:tracePt t="36357" x="3435350" y="5245100"/>
          <p14:tracePt t="36357" x="3397250" y="5264150"/>
          <p14:tracePt t="36374" x="3352800" y="5289550"/>
          <p14:tracePt t="36374" x="3314700" y="5308600"/>
          <p14:tracePt t="36391" x="3270250" y="5327650"/>
          <p14:tracePt t="36391" x="3232150" y="5346700"/>
          <p14:tracePt t="36391" x="3187700" y="5359400"/>
          <p14:tracePt t="36411" x="3143250" y="5372100"/>
          <p14:tracePt t="36411" x="3098800" y="5378450"/>
          <p14:tracePt t="36425" x="3054350" y="5391150"/>
          <p14:tracePt t="36425" x="3009900" y="5397500"/>
          <p14:tracePt t="36441" x="2965450" y="5403850"/>
          <p14:tracePt t="36441" x="2927350" y="5416550"/>
          <p14:tracePt t="36458" x="2889250" y="5422900"/>
          <p14:tracePt t="36458" x="2819400" y="5448300"/>
          <p14:tracePt t="36475" x="2787650" y="5461000"/>
          <p14:tracePt t="36475" x="2762250" y="5473700"/>
          <p14:tracePt t="36491" x="2736850" y="5486400"/>
          <p14:tracePt t="36491" x="2711450" y="5492750"/>
          <p14:tracePt t="36508" x="2686050" y="5505450"/>
          <p14:tracePt t="36508" x="2667000" y="5511800"/>
          <p14:tracePt t="36526" x="2654300" y="5511800"/>
          <p14:tracePt t="36526" x="2628900" y="5518150"/>
          <p14:tracePt t="36544" x="2622550" y="5518150"/>
          <p14:tracePt t="36544" x="2616200" y="5518150"/>
          <p14:tracePt t="36559" x="2609850" y="5518150"/>
          <p14:tracePt t="36575" x="2603500" y="5524500"/>
          <p14:tracePt t="36602" x="2609850" y="5524500"/>
          <p14:tracePt t="36635" x="2616200" y="5530850"/>
          <p14:tracePt t="36650" x="2622550" y="5530850"/>
          <p14:tracePt t="36662" x="2628900" y="5537200"/>
          <p14:tracePt t="36678" x="2628900" y="5543550"/>
          <p14:tracePt t="36695" x="2635250" y="5556250"/>
          <p14:tracePt t="36711" x="2641600" y="5562600"/>
          <p14:tracePt t="36724" x="2654300" y="5568950"/>
          <p14:tracePt t="36740" x="2667000" y="5568950"/>
          <p14:tracePt t="36757" x="2673350" y="5568950"/>
          <p14:tracePt t="36757" x="2705100" y="5562600"/>
          <p14:tracePt t="36775" x="2717800" y="5556250"/>
          <p14:tracePt t="36775" x="2736850" y="5549900"/>
          <p14:tracePt t="36792" x="2755900" y="5537200"/>
          <p14:tracePt t="36792" x="2774950" y="5530850"/>
          <p14:tracePt t="36809" x="2794000" y="5518150"/>
          <p14:tracePt t="36809" x="2819400" y="5511800"/>
          <p14:tracePt t="36826" x="2838450" y="5499100"/>
          <p14:tracePt t="36826" x="2882900" y="5486400"/>
          <p14:tracePt t="36844" x="2901950" y="5480050"/>
          <p14:tracePt t="36844" x="2921000" y="5473700"/>
          <p14:tracePt t="36860" x="2946400" y="5467350"/>
          <p14:tracePt t="36860" x="2965450" y="5461000"/>
          <p14:tracePt t="36876" x="2984500" y="5454650"/>
          <p14:tracePt t="36876" x="3009900" y="5448300"/>
          <p14:tracePt t="36892" x="3028950" y="5441950"/>
          <p14:tracePt t="36892" x="3048000" y="5435600"/>
          <p14:tracePt t="36892" x="3073400" y="5429250"/>
          <p14:tracePt t="36913" x="3098800" y="5416550"/>
          <p14:tracePt t="36924" x="3117850" y="5403850"/>
          <p14:tracePt t="36924" x="3162300" y="5384800"/>
          <p14:tracePt t="36943" x="3187700" y="5372100"/>
          <p14:tracePt t="36943" x="3213100" y="5359400"/>
          <p14:tracePt t="36960" x="3232150" y="5346700"/>
          <p14:tracePt t="36960" x="3257550" y="5334000"/>
          <p14:tracePt t="36976" x="3276600" y="5327650"/>
          <p14:tracePt t="36976" x="3295650" y="5314950"/>
          <p14:tracePt t="36976" x="3314700" y="5308600"/>
          <p14:tracePt t="36995" x="3333750" y="5302250"/>
          <p14:tracePt t="37008" x="3352800" y="5295900"/>
          <p14:tracePt t="37008" x="3384550" y="5276850"/>
          <p14:tracePt t="37027" x="3403600" y="5270500"/>
          <p14:tracePt t="37027" x="3422650" y="5257800"/>
          <p14:tracePt t="37043" x="3435350" y="5245100"/>
          <p14:tracePt t="37043" x="3454400" y="5238750"/>
          <p14:tracePt t="37059" x="3473450" y="5226050"/>
          <p14:tracePt t="37059" x="3517900" y="5200650"/>
          <p14:tracePt t="37076" x="3536950" y="5194300"/>
          <p14:tracePt t="37076" x="3556000" y="5181600"/>
          <p14:tracePt t="37093" x="3581400" y="5168900"/>
          <p14:tracePt t="37093" x="3600450" y="5162550"/>
          <p14:tracePt t="37110" x="3619500" y="5149850"/>
          <p14:tracePt t="37110" x="3638550" y="5143500"/>
          <p14:tracePt t="37127" x="3657600" y="5130800"/>
          <p14:tracePt t="37127" x="3695700" y="5111750"/>
          <p14:tracePt t="37144" x="3714750" y="5105400"/>
          <p14:tracePt t="37144" x="3733800" y="5092700"/>
          <p14:tracePt t="37160" x="3746500" y="5086350"/>
          <p14:tracePt t="37160" x="3765550" y="5080000"/>
          <p14:tracePt t="37177" x="3778250" y="5067300"/>
          <p14:tracePt t="37177" x="3797300" y="5060950"/>
          <p14:tracePt t="37177" x="3810000" y="5048250"/>
          <p14:tracePt t="37196" x="3829050" y="5041900"/>
          <p14:tracePt t="37196" x="3841750" y="5029200"/>
          <p14:tracePt t="37212" x="3860800" y="5022850"/>
          <p14:tracePt t="37212" x="3873500" y="5010150"/>
          <p14:tracePt t="37228" x="3892550" y="5003800"/>
          <p14:tracePt t="37228" x="3905250" y="4997450"/>
          <p14:tracePt t="37244" x="3917950" y="4984750"/>
          <p14:tracePt t="37244" x="3930650" y="4978400"/>
          <p14:tracePt t="37244" x="3937000" y="4972050"/>
          <p14:tracePt t="37263" x="3949700" y="4965700"/>
          <p14:tracePt t="37275" x="3962400" y="4959350"/>
          <p14:tracePt t="37275" x="3975100" y="4953000"/>
          <p14:tracePt t="37296" x="3987800" y="4946650"/>
          <p14:tracePt t="37296" x="3994150" y="4940300"/>
          <p14:tracePt t="37311" x="4000500" y="4933950"/>
          <p14:tracePt t="37311" x="4013200" y="4933950"/>
          <p14:tracePt t="37328" x="4019550" y="4921250"/>
          <p14:tracePt t="37328" x="4032250" y="4914900"/>
          <p14:tracePt t="37344" x="4038600" y="4908550"/>
          <p14:tracePt t="37344" x="4051300" y="4902200"/>
          <p14:tracePt t="37344" x="4064000" y="4895850"/>
          <p14:tracePt t="37363" x="4070350" y="4883150"/>
          <p14:tracePt t="37363" x="4083050" y="4876800"/>
          <p14:tracePt t="37378" x="4095750" y="4870450"/>
          <p14:tracePt t="37378" x="4108450" y="4864100"/>
          <p14:tracePt t="37394" x="4121150" y="4851400"/>
          <p14:tracePt t="37394" x="4133850" y="4845050"/>
          <p14:tracePt t="37412" x="4146550" y="4838700"/>
          <p14:tracePt t="37412" x="4159250" y="4826000"/>
          <p14:tracePt t="37428" x="4171950" y="4819650"/>
          <p14:tracePt t="37428" x="4203700" y="4794250"/>
          <p14:tracePt t="37444" x="4216400" y="4781550"/>
          <p14:tracePt t="37444" x="4235450" y="4768850"/>
          <p14:tracePt t="37461" x="4248150" y="4762500"/>
          <p14:tracePt t="37461" x="4260850" y="4749800"/>
          <p14:tracePt t="37478" x="4273550" y="4743450"/>
          <p14:tracePt t="37478" x="4298950" y="4724400"/>
          <p14:tracePt t="37495" x="4311650" y="4711700"/>
          <p14:tracePt t="37495" x="4330700" y="4699000"/>
          <p14:tracePt t="37511" x="4343400" y="4692650"/>
          <p14:tracePt t="37511" x="4356100" y="4679950"/>
          <p14:tracePt t="37528" x="4375150" y="4673600"/>
          <p14:tracePt t="37528" x="4394200" y="4660900"/>
          <p14:tracePt t="37545" x="4413250" y="4648200"/>
          <p14:tracePt t="37545" x="4432300" y="4641850"/>
          <p14:tracePt t="37545" x="4451350" y="4629150"/>
          <p14:tracePt t="37564" x="4470400" y="4616450"/>
          <p14:tracePt t="37564" x="4489450" y="4603750"/>
          <p14:tracePt t="37579" x="4514850" y="4591050"/>
          <p14:tracePt t="37579" x="4533900" y="4584700"/>
          <p14:tracePt t="37596" x="4552950" y="4572000"/>
          <p14:tracePt t="37596" x="4572000" y="4559300"/>
          <p14:tracePt t="37612" x="4584700" y="4552950"/>
          <p14:tracePt t="37612" x="4603750" y="4546600"/>
          <p14:tracePt t="37612" x="4616450" y="4540250"/>
          <p14:tracePt t="37631" x="4629150" y="4527550"/>
          <p14:tracePt t="37643" x="4641850" y="4521200"/>
          <p14:tracePt t="37643" x="4673600" y="4508500"/>
          <p14:tracePt t="37664" x="4686300" y="4502150"/>
          <p14:tracePt t="37664" x="4705350" y="4489450"/>
          <p14:tracePt t="37679" x="4718050" y="4483100"/>
          <p14:tracePt t="37679" x="4737100" y="4470400"/>
          <p14:tracePt t="37695" x="4756150" y="4457700"/>
          <p14:tracePt t="37695" x="4775200" y="4451350"/>
          <p14:tracePt t="37712" x="4800600" y="4438650"/>
          <p14:tracePt t="37712" x="4819650" y="4425950"/>
          <p14:tracePt t="37712" x="4838700" y="4419600"/>
          <p14:tracePt t="37731" x="4851400" y="4406900"/>
          <p14:tracePt t="37731" x="4870450" y="4400550"/>
          <p14:tracePt t="37746" x="4889500" y="4387850"/>
          <p14:tracePt t="37746" x="4902200" y="4381500"/>
          <p14:tracePt t="37762" x="4914900" y="4375150"/>
          <p14:tracePt t="37762" x="4933950" y="4368800"/>
          <p14:tracePt t="37779" x="4953000" y="4362450"/>
          <p14:tracePt t="37779" x="4991100" y="4343400"/>
          <p14:tracePt t="37796" x="5010150" y="4337050"/>
          <p14:tracePt t="37796" x="5029200" y="4330700"/>
          <p14:tracePt t="37812" x="5048250" y="4318000"/>
          <p14:tracePt t="37812" x="5067300" y="4311650"/>
          <p14:tracePt t="37829" x="5086350" y="4305300"/>
          <p14:tracePt t="37829" x="5099050" y="4298950"/>
          <p14:tracePt t="37846" x="5118100" y="4292600"/>
          <p14:tracePt t="37846" x="5149850" y="4279900"/>
          <p14:tracePt t="37864" x="5168900" y="4273550"/>
          <p14:tracePt t="37864" x="5181600" y="4260850"/>
          <p14:tracePt t="37879" x="5200650" y="4254500"/>
          <p14:tracePt t="37879" x="5219700" y="4241800"/>
          <p14:tracePt t="37896" x="5245100" y="4235450"/>
          <p14:tracePt t="37896" x="5264150" y="4222750"/>
          <p14:tracePt t="37896" x="5283200" y="4216400"/>
          <p14:tracePt t="37916" x="5302250" y="4210050"/>
          <p14:tracePt t="37928" x="5314950" y="4203700"/>
          <p14:tracePt t="37928" x="5346700" y="4191000"/>
          <p14:tracePt t="37947" x="5353050" y="4184650"/>
          <p14:tracePt t="37947" x="5365750" y="4184650"/>
          <p14:tracePt t="37963" x="5372100" y="4178300"/>
          <p14:tracePt t="37963" x="5378450" y="4178300"/>
          <p14:tracePt t="37980" x="5384800" y="4178300"/>
          <p14:tracePt t="37995" x="5391150" y="4178300"/>
          <p14:tracePt t="38011" x="5384800" y="4184650"/>
          <p14:tracePt t="38059" x="5378450" y="4184650"/>
          <p14:tracePt t="38075" x="5372100" y="4191000"/>
          <p14:tracePt t="38091" x="5365750" y="4191000"/>
          <p14:tracePt t="38119" x="5372100" y="4191000"/>
          <p14:tracePt t="38214" x="5378450" y="4197350"/>
          <p14:tracePt t="38247" x="5378450" y="4203700"/>
          <p14:tracePt t="38283" x="5372100" y="4210050"/>
          <p14:tracePt t="38299" x="5365750" y="4216400"/>
          <p14:tracePt t="38315" x="5359400" y="4222750"/>
          <p14:tracePt t="38331" x="5353050" y="4229100"/>
          <p14:tracePt t="38343" x="5346700" y="4235450"/>
          <p14:tracePt t="38358" x="5346700" y="4241800"/>
          <p14:tracePt t="38375" x="5340350" y="4248150"/>
          <p14:tracePt t="38390" x="5340350" y="4254500"/>
          <p14:tracePt t="38418" x="5334000" y="4260850"/>
          <p14:tracePt t="38435" x="5334000" y="4267200"/>
          <p14:tracePt t="38451" x="5327650" y="4273550"/>
          <p14:tracePt t="38462" x="5327650" y="4279900"/>
          <p14:tracePt t="38478" x="5327650" y="4286250"/>
          <p14:tracePt t="38495" x="5327650" y="4292600"/>
          <p14:tracePt t="38511" x="5334000" y="4298950"/>
          <p14:tracePt t="38523" x="5340350" y="4305300"/>
          <p14:tracePt t="38539" x="5346700" y="4311650"/>
          <p14:tracePt t="38555" x="5353050" y="4318000"/>
          <p14:tracePt t="38563" x="5359400" y="4318000"/>
          <p14:tracePt t="38563" x="5365750" y="4318000"/>
          <p14:tracePt t="38563" x="5372100" y="4324350"/>
          <p14:tracePt t="38585" x="5378450" y="4318000"/>
          <p14:tracePt t="38600" x="5384800" y="4318000"/>
          <p14:tracePt t="38615" x="5391150" y="4311650"/>
          <p14:tracePt t="38631" x="5397500" y="4305300"/>
          <p14:tracePt t="38647" x="5403850" y="4298950"/>
          <p14:tracePt t="38663" x="5410200" y="4298950"/>
          <p14:tracePt t="38680" x="5416550" y="4298950"/>
          <p14:tracePt t="38680" x="5429250" y="4292600"/>
          <p14:tracePt t="38699" x="5435600" y="4292600"/>
          <p14:tracePt t="38699" x="5441950" y="4292600"/>
          <p14:tracePt t="38715" x="5454650" y="4298950"/>
          <p14:tracePt t="38715" x="5461000" y="4298950"/>
          <p14:tracePt t="38732" x="5467350" y="4298950"/>
          <p14:tracePt t="38732" x="5473700" y="4305300"/>
          <p14:tracePt t="38732" x="5480050" y="4311650"/>
          <p14:tracePt t="38752" x="5486400" y="4311650"/>
          <p14:tracePt t="38752" x="5486400" y="4318000"/>
          <p14:tracePt t="38766" x="5492750" y="4324350"/>
          <p14:tracePt t="38766" x="5492750" y="4330700"/>
          <p14:tracePt t="38783" x="5492750" y="4337050"/>
          <p14:tracePt t="38783" x="5499100" y="4343400"/>
          <p14:tracePt t="38799" x="5499100" y="4349750"/>
          <p14:tracePt t="38799" x="5499100" y="4362450"/>
          <p14:tracePt t="38816" x="5492750" y="4368800"/>
          <p14:tracePt t="38816" x="5492750" y="4381500"/>
          <p14:tracePt t="38833" x="5486400" y="4387850"/>
          <p14:tracePt t="38833" x="5486400" y="4394200"/>
          <p14:tracePt t="38849" x="5480050" y="4406900"/>
          <p14:tracePt t="38849" x="5473700" y="4413250"/>
          <p14:tracePt t="38866" x="5467350" y="4419600"/>
          <p14:tracePt t="38866" x="5454650" y="4432300"/>
          <p14:tracePt t="38883" x="5441950" y="4438650"/>
          <p14:tracePt t="38898" x="5429250" y="4445000"/>
          <p14:tracePt t="38898" x="5422900" y="4451350"/>
          <p14:tracePt t="38918" x="5416550" y="4457700"/>
          <p14:tracePt t="38918" x="5403850" y="4464050"/>
          <p14:tracePt t="38918" x="5397500" y="4476750"/>
          <p14:tracePt t="38935" x="5384800" y="4483100"/>
          <p14:tracePt t="38948" x="5372100" y="4489450"/>
          <p14:tracePt t="38948" x="5353050" y="4508500"/>
          <p14:tracePt t="38967" x="5340350" y="4514850"/>
          <p14:tracePt t="38967" x="5334000" y="4521200"/>
          <p14:tracePt t="38984" x="5327650" y="4521200"/>
          <p14:tracePt t="38984" x="5321300" y="4527550"/>
          <p14:tracePt t="39000" x="5321300" y="4533900"/>
          <p14:tracePt t="39015" x="5327650" y="4540250"/>
          <p14:tracePt t="39032" x="5340350" y="4540250"/>
          <p14:tracePt t="39032" x="5353050" y="4546600"/>
          <p14:tracePt t="39051" x="5365750" y="4546600"/>
          <p14:tracePt t="39051" x="5372100" y="4546600"/>
          <p14:tracePt t="39067" x="5384800" y="4552950"/>
          <p14:tracePt t="39067" x="5391150" y="4552950"/>
          <p14:tracePt t="39084" x="5397500" y="4559300"/>
          <p14:tracePt t="39084" x="5403850" y="4559300"/>
          <p14:tracePt t="39100" x="5416550" y="4565650"/>
          <p14:tracePt t="39100" x="5429250" y="4572000"/>
          <p14:tracePt t="39117" x="5435600" y="4578350"/>
          <p14:tracePt t="39117" x="5441950" y="4578350"/>
          <p14:tracePt t="39134" x="5441950" y="4584700"/>
          <p14:tracePt t="39134" x="5448300" y="4584700"/>
          <p14:tracePt t="39151" x="5454650" y="4591050"/>
          <p14:tracePt t="39165" x="5448300" y="4591050"/>
          <p14:tracePt t="39207" x="5441950" y="4591050"/>
          <p14:tracePt t="39224" x="5441950" y="4597400"/>
          <p14:tracePt t="39235" x="5435600" y="4597400"/>
          <p14:tracePt t="39251" x="5429250" y="4591050"/>
          <p14:tracePt t="39267" x="5422900" y="4591050"/>
          <p14:tracePt t="39283" x="5416550" y="4584700"/>
          <p14:tracePt t="39303" x="5416550" y="4578350"/>
          <p14:tracePt t="39319" x="5416550" y="4572000"/>
          <p14:tracePt t="39335" x="5416550" y="4565650"/>
          <p14:tracePt t="39355" x="5416550" y="4559300"/>
          <p14:tracePt t="39379" x="5422900" y="4559300"/>
          <p14:tracePt t="39403" x="5429250" y="4552950"/>
          <p14:tracePt t="39431" x="5435600" y="4546600"/>
          <p14:tracePt t="39455" x="5441950" y="4546600"/>
          <p14:tracePt t="39463" x="5448300" y="4546600"/>
          <p14:tracePt t="39471" x="5454650" y="4540250"/>
          <p14:tracePt t="39471" x="5461000" y="4540250"/>
          <p14:tracePt t="39485" x="5467350" y="4540250"/>
          <p14:tracePt t="39500" x="5473700" y="4533900"/>
          <p14:tracePt t="39516" x="5480050" y="4527550"/>
          <p14:tracePt t="39559" x="5486400" y="4527550"/>
          <p14:tracePt t="39567" x="5492750" y="4521200"/>
          <p14:tracePt t="39575" x="5499100" y="4514850"/>
          <p14:tracePt t="39583" x="5505450" y="4508500"/>
          <p14:tracePt t="39583" x="5511800" y="4502150"/>
          <p14:tracePt t="39583" x="5518150" y="4495800"/>
          <p14:tracePt t="39604" x="5530850" y="4489450"/>
          <p14:tracePt t="39627" x="5537200" y="4483100"/>
          <p14:tracePt t="39643" x="5543550" y="4476750"/>
          <p14:tracePt t="39655" x="5549900" y="4470400"/>
          <p14:tracePt t="39671" x="5556250" y="4464050"/>
          <p14:tracePt t="39688" x="5562600" y="4457700"/>
          <p14:tracePt t="39704" x="5568950" y="4457700"/>
          <p14:tracePt t="39717" x="5575300" y="4451350"/>
          <p14:tracePt t="39734" x="5581650" y="4451350"/>
          <p14:tracePt t="39751" x="5588000" y="4451350"/>
          <p14:tracePt t="39771" x="5588000" y="4457700"/>
          <p14:tracePt t="39791" x="5581650" y="4464050"/>
          <p14:tracePt t="39815" x="5575300" y="4464050"/>
          <p14:tracePt t="39895" x="5568950" y="4464050"/>
          <p14:tracePt t="39911" x="5556250" y="4457700"/>
          <p14:tracePt t="39927" x="5556250" y="4451350"/>
          <p14:tracePt t="39943" x="5549900" y="4445000"/>
          <p14:tracePt t="39995" x="5543550" y="4445000"/>
          <p14:tracePt t="40011" x="5537200" y="4445000"/>
          <p14:tracePt t="40024" x="5543550" y="4445000"/>
          <p14:tracePt t="40075" x="5543550" y="4438650"/>
          <p14:tracePt t="40091" x="5543550" y="4432300"/>
          <p14:tracePt t="40183" x="5543550" y="4425950"/>
          <p14:tracePt t="40211" x="5549900" y="4419600"/>
          <p14:tracePt t="40227" x="5549900" y="4413250"/>
          <p14:tracePt t="40243" x="5549900" y="4406900"/>
          <p14:tracePt t="40263" x="5556250" y="4406900"/>
          <p14:tracePt t="40279" x="5562600" y="4400550"/>
          <p14:tracePt t="40303" x="5568950" y="4394200"/>
          <p14:tracePt t="40315" x="5568950" y="4387850"/>
          <p14:tracePt t="40339" x="5575300" y="4381500"/>
          <p14:tracePt t="40364" x="5581650" y="4375150"/>
          <p14:tracePt t="40383" x="5575300" y="4368800"/>
          <p14:tracePt t="40431" x="5568950" y="4362450"/>
          <p14:tracePt t="40467" x="5568950" y="4356100"/>
          <p14:tracePt t="40491" x="5575300" y="4349750"/>
          <p14:tracePt t="40511" x="5581650" y="4343400"/>
          <p14:tracePt t="40535" x="5588000" y="4337050"/>
          <p14:tracePt t="40555" x="5575300" y="4343400"/>
          <p14:tracePt t="40615" x="5568950" y="4343400"/>
          <p14:tracePt t="40632" x="5562600" y="4349750"/>
          <p14:tracePt t="40640" x="5556250" y="4349750"/>
          <p14:tracePt t="40640" x="5549900" y="4349750"/>
          <p14:tracePt t="40656" x="5543550" y="4349750"/>
          <p14:tracePt t="40672" x="5543550" y="4343400"/>
          <p14:tracePt t="40699" x="5543550" y="4337050"/>
          <p14:tracePt t="40715" x="5549900" y="4337050"/>
          <p14:tracePt t="40731" x="5556250" y="4330700"/>
          <p14:tracePt t="40743" x="5562600" y="4337050"/>
          <p14:tracePt t="40775" x="5568950" y="4330700"/>
          <p14:tracePt t="40843" x="5575300" y="4324350"/>
          <p14:tracePt t="40855" x="5581650" y="4318000"/>
          <p14:tracePt t="40864" x="5588000" y="4311650"/>
          <p14:tracePt t="40871" x="5600700" y="4305300"/>
          <p14:tracePt t="40895" x="5600700" y="4298950"/>
          <p14:tracePt t="40915" x="5600700" y="4305300"/>
          <p14:tracePt t="40931" x="5594350" y="4311650"/>
          <p14:tracePt t="40947" x="5588000" y="4318000"/>
          <p14:tracePt t="40963" x="5594350" y="4311650"/>
          <p14:tracePt t="41024" x="5600700" y="4311650"/>
          <p14:tracePt t="41044" x="5600700" y="4318000"/>
          <p14:tracePt t="41067" x="5600700" y="4324350"/>
          <p14:tracePt t="41083" x="5594350" y="4324350"/>
          <p14:tracePt t="41095" x="5588000" y="4330700"/>
          <p14:tracePt t="41111" x="5581650" y="4330700"/>
          <p14:tracePt t="41127" x="5575300" y="4330700"/>
          <p14:tracePt t="41144" x="5568950" y="4330700"/>
          <p14:tracePt t="41144" x="5562600" y="4330700"/>
          <p14:tracePt t="41157" x="5556250" y="4330700"/>
          <p14:tracePt t="41172" x="5549900" y="4330700"/>
          <p14:tracePt t="41172" x="5543550" y="4330700"/>
          <p14:tracePt t="41191" x="5537200" y="4330700"/>
          <p14:tracePt t="41206" x="5530850" y="4337050"/>
          <p14:tracePt t="41223" x="5537200" y="4330700"/>
          <p14:tracePt t="41239" x="5549900" y="4337050"/>
          <p14:tracePt t="41256" x="5556250" y="4337050"/>
          <p14:tracePt t="41273" x="5562600" y="4343400"/>
          <p14:tracePt t="41290" x="5562600" y="4349750"/>
          <p14:tracePt t="41308" x="5556250" y="4349750"/>
          <p14:tracePt t="41332" x="5556250" y="4343400"/>
          <p14:tracePt t="41351" x="5556250" y="4337050"/>
          <p14:tracePt t="41367" x="5556250" y="4330700"/>
          <p14:tracePt t="41383" x="5562600" y="4324350"/>
          <p14:tracePt t="41396" x="5556250" y="4330700"/>
          <p14:tracePt t="41472" x="5549900" y="4337050"/>
          <p14:tracePt t="41504" x="5543550" y="4330700"/>
          <p14:tracePt t="41515" x="5537200" y="4324350"/>
          <p14:tracePt t="41539" x="5537200" y="4318000"/>
          <p14:tracePt t="41563" x="5543550" y="4318000"/>
          <p14:tracePt t="41584" x="5549900" y="4311650"/>
          <p14:tracePt t="41600" x="5556250" y="4305300"/>
          <p14:tracePt t="41623" x="5549900" y="4311650"/>
          <p14:tracePt t="41651" x="5543550" y="4318000"/>
          <p14:tracePt t="41668" x="5537200" y="4318000"/>
          <p14:tracePt t="41683" x="5537200" y="4311650"/>
          <p14:tracePt t="41696" x="5530850" y="4305300"/>
          <p14:tracePt t="41712" x="5537200" y="4298950"/>
          <p14:tracePt t="41728" x="5543550" y="4292600"/>
          <p14:tracePt t="41744" x="5549900" y="4286250"/>
          <p14:tracePt t="41758" x="5549900" y="4279900"/>
          <p14:tracePt t="41774" x="5556250" y="4273550"/>
          <p14:tracePt t="41796" x="5549900" y="4279900"/>
          <p14:tracePt t="41823" x="5543550" y="4286250"/>
          <p14:tracePt t="41840" x="5543550" y="4279900"/>
          <p14:tracePt t="41883" x="5549900" y="4279900"/>
          <p14:tracePt t="41908" x="5549900" y="4273550"/>
          <p14:tracePt t="41936" x="5543550" y="4279900"/>
          <p14:tracePt t="42048" x="5543550" y="4273550"/>
          <p14:tracePt t="42139" x="5549900" y="4267200"/>
          <p14:tracePt t="42156" x="5549900" y="4260850"/>
          <p14:tracePt t="42167" x="5556250" y="4254500"/>
          <p14:tracePt t="42191" x="5549900" y="4254500"/>
          <p14:tracePt t="42244" x="5556250" y="4248150"/>
          <p14:tracePt t="42268" x="5556250" y="4241800"/>
          <p14:tracePt t="42288" x="5562600" y="4235450"/>
          <p14:tracePt t="42320" x="5568950" y="4229100"/>
          <p14:tracePt t="42343" x="5575300" y="4222750"/>
          <p14:tracePt t="42356" x="5581650" y="4222750"/>
          <p14:tracePt t="42364" x="5588000" y="4216400"/>
          <p14:tracePt t="42376" x="5594350" y="4216400"/>
          <p14:tracePt t="42376" x="5600700" y="4210050"/>
          <p14:tracePt t="42396" x="5607050" y="4203700"/>
          <p14:tracePt t="42412" x="5613400" y="4203700"/>
          <p14:tracePt t="42427" x="5619750" y="4203700"/>
          <p14:tracePt t="42444" x="5626100" y="4203700"/>
          <p14:tracePt t="42460" x="5632450" y="4203700"/>
          <p14:tracePt t="42477" x="5638800" y="4203700"/>
          <p14:tracePt t="42494" x="5645150" y="4203700"/>
          <p14:tracePt t="42516" x="5651500" y="4203700"/>
          <p14:tracePt t="42536" x="5657850" y="4203700"/>
          <p14:tracePt t="42576" x="5657850" y="4210050"/>
          <p14:tracePt t="42620" x="5651500" y="4210050"/>
          <p14:tracePt t="42643" x="5645150" y="4216400"/>
          <p14:tracePt t="42664" x="5651500" y="4210050"/>
          <p14:tracePt t="42716" x="5657850" y="4210050"/>
          <p14:tracePt t="42740" x="5664200" y="4210050"/>
          <p14:tracePt t="42771" x="5657850" y="4210050"/>
          <p14:tracePt t="42816" x="5651500" y="4203700"/>
          <p14:tracePt t="42896" x="5657850" y="4203700"/>
          <p14:tracePt t="42948" x="5657850" y="4197350"/>
          <p14:tracePt t="42972" x="5657850" y="4191000"/>
          <p14:tracePt t="42996" x="5664200" y="4184650"/>
          <p14:tracePt t="43031" x="5657850" y="4184650"/>
          <p14:tracePt t="43100" x="5657850" y="4191000"/>
          <p14:tracePt t="43195" x="5651500" y="4191000"/>
          <p14:tracePt t="43220" x="5651500" y="4197350"/>
          <p14:tracePt t="43356" x="5657850" y="4197350"/>
          <p14:tracePt t="43467" x="5657850" y="4191000"/>
          <p14:tracePt t="43487" x="5664200" y="4191000"/>
          <p14:tracePt t="43511" x="5670550" y="4184650"/>
          <p14:tracePt t="43543" x="5664200" y="4191000"/>
          <p14:tracePt t="43588" x="5670550" y="4197350"/>
          <p14:tracePt t="43640" x="5670550" y="4191000"/>
          <p14:tracePt t="43728" x="5670550" y="4184650"/>
          <p14:tracePt t="43743" x="5676900" y="4178300"/>
          <p14:tracePt t="43760" x="5683250" y="4171950"/>
          <p14:tracePt t="43784" x="5676900" y="4178300"/>
          <p14:tracePt t="43844" x="5670550" y="4178300"/>
          <p14:tracePt t="43872" x="5670550" y="4184650"/>
          <p14:tracePt t="43916" x="5664200" y="4191000"/>
          <p14:tracePt t="43940" x="5657850" y="4197350"/>
          <p14:tracePt t="43968" x="5664200" y="4191000"/>
          <p14:tracePt t="44008" x="5664200" y="4184650"/>
          <p14:tracePt t="44028" x="5657850" y="4184650"/>
          <p14:tracePt t="44060" x="5651500" y="4184650"/>
          <p14:tracePt t="44076" x="5645150" y="4184650"/>
          <p14:tracePt t="44092" x="5638800" y="4184650"/>
          <p14:tracePt t="44104" x="5632450" y="4184650"/>
          <p14:tracePt t="44120" x="5626100" y="4191000"/>
          <p14:tracePt t="44133" x="5619750" y="4191000"/>
          <p14:tracePt t="44133" x="5613400" y="4191000"/>
          <p14:tracePt t="44152" x="5607050" y="4197350"/>
          <p14:tracePt t="44152" x="5600700" y="4197350"/>
          <p14:tracePt t="44168" x="5594350" y="4197350"/>
          <p14:tracePt t="44168" x="5588000" y="4203700"/>
          <p14:tracePt t="44185" x="5575300" y="4210050"/>
          <p14:tracePt t="44204" x="5568950" y="4210050"/>
          <p14:tracePt t="44216" x="5575300" y="4210050"/>
          <p14:tracePt t="44268" x="5581650" y="4203700"/>
          <p14:tracePt t="44284" x="5588000" y="4203700"/>
          <p14:tracePt t="44300" x="5594350" y="4197350"/>
          <p14:tracePt t="44316" x="5600700" y="4191000"/>
          <p14:tracePt t="44328" x="5607050" y="4184650"/>
          <p14:tracePt t="44352" x="5600700" y="4184650"/>
          <p14:tracePt t="44412" x="5594350" y="4184650"/>
          <p14:tracePt t="44428" x="5588000" y="4191000"/>
          <p14:tracePt t="44456" x="5581650" y="4191000"/>
          <p14:tracePt t="44480" x="5588000" y="4191000"/>
          <p14:tracePt t="44556" x="5594350" y="4191000"/>
          <p14:tracePt t="44583" x="5600700" y="4191000"/>
          <p14:tracePt t="44600" x="5600700" y="4184650"/>
          <p14:tracePt t="44609" x="5607050" y="4184650"/>
          <p14:tracePt t="44617" x="5613400" y="4178300"/>
          <p14:tracePt t="44617" x="5632450" y="4171950"/>
          <p14:tracePt t="44637" x="5638800" y="4165600"/>
          <p14:tracePt t="44637" x="5645150" y="4159250"/>
          <p14:tracePt t="44653" x="5657850" y="4152900"/>
          <p14:tracePt t="44653" x="5664200" y="4152900"/>
          <p14:tracePt t="44670" x="5670550" y="4146550"/>
          <p14:tracePt t="44670" x="5670550" y="4140200"/>
          <p14:tracePt t="44687" x="5676900" y="4140200"/>
          <p14:tracePt t="44701" x="5683250" y="4133850"/>
          <p14:tracePt t="44718" x="5689600" y="4127500"/>
          <p14:tracePt t="44737" x="5695950" y="4121150"/>
          <p14:tracePt t="44751" x="5702300" y="4121150"/>
          <p14:tracePt t="44768" x="5708650" y="4121150"/>
          <p14:tracePt t="44825" x="5715000" y="4114800"/>
          <p14:tracePt t="44848" x="5721350" y="4114800"/>
          <p14:tracePt t="44864" x="5727700" y="4114800"/>
          <p14:tracePt t="44876" x="5734050" y="4114800"/>
          <p14:tracePt t="44892" x="5727700" y="4114800"/>
          <p14:tracePt t="44984" x="5721350" y="4114800"/>
          <p14:tracePt t="45004" x="5715000" y="4121150"/>
          <p14:tracePt t="45028" x="5708650" y="4121150"/>
          <p14:tracePt t="45056" x="5715000" y="4121150"/>
          <p14:tracePt t="45140" x="5715000" y="4127500"/>
          <p14:tracePt t="45216" x="5715000" y="4133850"/>
          <p14:tracePt t="45236" x="5715000" y="4140200"/>
          <p14:tracePt t="45252" x="5708650" y="4146550"/>
          <p14:tracePt t="45268" x="5708650" y="4152900"/>
          <p14:tracePt t="45288" x="5708650" y="4159250"/>
          <p14:tracePt t="45380" x="5702300" y="4159250"/>
          <p14:tracePt t="45404" x="5695950" y="4165600"/>
          <p14:tracePt t="45432" x="5702300" y="4171950"/>
          <p14:tracePt t="45464" x="5708650" y="4178300"/>
          <p14:tracePt t="45508" x="5715000" y="4184650"/>
          <p14:tracePt t="45528" x="5715000" y="4191000"/>
          <p14:tracePt t="45596" x="5708650" y="4191000"/>
          <p14:tracePt t="45620" x="5702300" y="4197350"/>
          <p14:tracePt t="45636" x="5702300" y="4191000"/>
          <p14:tracePt t="45664" x="5708650" y="4184650"/>
          <p14:tracePt t="45688" x="5715000" y="4178300"/>
          <p14:tracePt t="45704" x="5715000" y="4171950"/>
          <p14:tracePt t="45716" x="5721350" y="4165600"/>
          <p14:tracePt t="45740" x="5727700" y="4165600"/>
          <p14:tracePt t="45757" x="5734050" y="4165600"/>
          <p14:tracePt t="45772" x="5740400" y="4159250"/>
          <p14:tracePt t="45785" x="5746750" y="4159250"/>
          <p14:tracePt t="45800" x="5753100" y="4159250"/>
          <p14:tracePt t="45816" x="5746750" y="4159250"/>
          <p14:tracePt t="45852" x="5740400" y="4159250"/>
          <p14:tracePt t="45861" x="5734050" y="4159250"/>
          <p14:tracePt t="45877" x="5727700" y="4159250"/>
          <p14:tracePt t="45877" x="5721350" y="4159250"/>
          <p14:tracePt t="45891" x="5715000" y="4159250"/>
          <p14:tracePt t="45891" x="5708650" y="4152900"/>
          <p14:tracePt t="45909" x="5702300" y="4152900"/>
          <p14:tracePt t="45909" x="5695950" y="4152900"/>
          <p14:tracePt t="45925" x="5689600" y="4146550"/>
          <p14:tracePt t="45925" x="5683250" y="4146550"/>
          <p14:tracePt t="45940" x="5676900" y="4140200"/>
          <p14:tracePt t="45940" x="5670550" y="4127500"/>
          <p14:tracePt t="45957" x="5664200" y="4121150"/>
          <p14:tracePt t="45957" x="5657850" y="4114800"/>
          <p14:tracePt t="45975" x="5651500" y="4108450"/>
          <p14:tracePt t="45975" x="5651500" y="4102100"/>
          <p14:tracePt t="45991" x="5645150" y="4089400"/>
          <p14:tracePt t="45991" x="5645150" y="4083050"/>
          <p14:tracePt t="45991" x="5645150" y="4070350"/>
          <p14:tracePt t="46010" x="5645150" y="4051300"/>
          <p14:tracePt t="46010" x="5645150" y="4038600"/>
          <p14:tracePt t="46025" x="5651500" y="4019550"/>
          <p14:tracePt t="46025" x="5651500" y="4000500"/>
          <p14:tracePt t="46042" x="5657850" y="3981450"/>
          <p14:tracePt t="46042" x="5657850" y="3962400"/>
          <p14:tracePt t="46058" x="5664200" y="3937000"/>
          <p14:tracePt t="46058" x="5670550" y="3911600"/>
          <p14:tracePt t="46058" x="5676900" y="3892550"/>
          <p14:tracePt t="46078" x="5683250" y="3867150"/>
          <p14:tracePt t="46089" x="5689600" y="3848100"/>
          <p14:tracePt t="46089" x="5708650" y="3803650"/>
          <p14:tracePt t="46110" x="5715000" y="3784600"/>
          <p14:tracePt t="46110" x="5721350" y="3765550"/>
          <p14:tracePt t="46126" x="5734050" y="3746500"/>
          <p14:tracePt t="46126" x="5740400" y="3733800"/>
          <p14:tracePt t="46142" x="5746750" y="3714750"/>
          <p14:tracePt t="46142" x="5753100" y="3702050"/>
          <p14:tracePt t="46142" x="5759450" y="3695700"/>
          <p14:tracePt t="46161" x="5765800" y="3689350"/>
          <p14:tracePt t="46173" x="5772150" y="3683000"/>
          <p14:tracePt t="46173" x="5784850" y="3683000"/>
          <p14:tracePt t="46191" x="5791200" y="3683000"/>
          <p14:tracePt t="46206" x="5797550" y="3695700"/>
          <p14:tracePt t="46223" x="5803900" y="3695700"/>
          <p14:tracePt t="46223" x="5810250" y="3702050"/>
          <p14:tracePt t="46242" x="5810250" y="3708400"/>
          <p14:tracePt t="46242" x="5822950" y="3721100"/>
          <p14:tracePt t="46258" x="5829300" y="3727450"/>
          <p14:tracePt t="46258" x="5835650" y="3727450"/>
          <p14:tracePt t="46276" x="5842000" y="3733800"/>
          <p14:tracePt t="46290" x="5848350" y="3746500"/>
          <p14:tracePt t="46290" x="5854700" y="3752850"/>
          <p14:tracePt t="46309" x="5854700" y="3759200"/>
          <p14:tracePt t="46309" x="5854700" y="3765550"/>
          <p14:tracePt t="46326" x="5854700" y="3771900"/>
          <p14:tracePt t="46326" x="5854700" y="3778250"/>
          <p14:tracePt t="46342" x="5861050" y="3784600"/>
          <p14:tracePt t="46357" x="5861050" y="3790950"/>
          <p14:tracePt t="46357" x="5861050" y="3797300"/>
          <p14:tracePt t="46378" x="5861050" y="3803650"/>
          <p14:tracePt t="46378" x="5861050" y="3810000"/>
          <p14:tracePt t="46393" x="5861050" y="3816350"/>
          <p14:tracePt t="46393" x="5854700" y="3822700"/>
          <p14:tracePt t="46409" x="5848350" y="3835400"/>
          <p14:tracePt t="46409" x="5842000" y="3854450"/>
          <p14:tracePt t="46426" x="5835650" y="3867150"/>
          <p14:tracePt t="46426" x="5822950" y="3886200"/>
          <p14:tracePt t="46426" x="5816600" y="3905250"/>
          <p14:tracePt t="46446" x="5803900" y="3924300"/>
          <p14:tracePt t="46457" x="5784850" y="3937000"/>
          <p14:tracePt t="46457" x="5772150" y="3956050"/>
          <p14:tracePt t="46478" x="5734050" y="3994150"/>
          <p14:tracePt t="46478" x="5715000" y="4006850"/>
          <p14:tracePt t="46493" x="5695950" y="4019550"/>
          <p14:tracePt t="46493" x="5670550" y="4038600"/>
          <p14:tracePt t="46509" x="5651500" y="4051300"/>
          <p14:tracePt t="46509" x="5626100" y="4064000"/>
          <p14:tracePt t="46526" x="5600700" y="4076700"/>
          <p14:tracePt t="46526" x="5575300" y="4083050"/>
          <p14:tracePt t="46526" x="5549900" y="4089400"/>
          <p14:tracePt t="46546" x="5518150" y="4095750"/>
          <p14:tracePt t="46546" x="5486400" y="4102100"/>
          <p14:tracePt t="46560" x="5454650" y="4108450"/>
          <p14:tracePt t="46560" x="5422900" y="4108450"/>
          <p14:tracePt t="46577" x="5391150" y="4108450"/>
          <p14:tracePt t="46577" x="5353050" y="4108450"/>
          <p14:tracePt t="46594" x="5321300" y="4102100"/>
          <p14:tracePt t="46594" x="5257800" y="4076700"/>
          <p14:tracePt t="46610" x="5226050" y="4057650"/>
          <p14:tracePt t="46610" x="5200650" y="4038600"/>
          <p14:tracePt t="46627" x="5175250" y="4006850"/>
          <p14:tracePt t="46627" x="5156200" y="3975100"/>
          <p14:tracePt t="46643" x="5137150" y="3937000"/>
          <p14:tracePt t="46643" x="5118100" y="3898900"/>
          <p14:tracePt t="46660" x="5105400" y="3854450"/>
          <p14:tracePt t="46660" x="5086350" y="3771900"/>
          <p14:tracePt t="46678" x="5086350" y="3727450"/>
          <p14:tracePt t="46678" x="5092700" y="3689350"/>
          <p14:tracePt t="46694" x="5099050" y="3644900"/>
          <p14:tracePt t="46694" x="5105400" y="3606800"/>
          <p14:tracePt t="46710" x="5124450" y="3568700"/>
          <p14:tracePt t="46710" x="5143500" y="3536950"/>
          <p14:tracePt t="46710" x="5162550" y="3498850"/>
          <p14:tracePt t="46729" x="5187950" y="3467100"/>
          <p14:tracePt t="46742" x="5213350" y="3435350"/>
          <p14:tracePt t="46742" x="5245100" y="3409950"/>
          <p14:tracePt t="46762" x="5314950" y="3365500"/>
          <p14:tracePt t="46762" x="5353050" y="3346450"/>
          <p14:tracePt t="46778" x="5397500" y="3327400"/>
          <p14:tracePt t="46778" x="5441950" y="3314700"/>
          <p14:tracePt t="46794" x="5486400" y="3308350"/>
          <p14:tracePt t="46794" x="5537200" y="3302000"/>
          <p14:tracePt t="46811" x="5581650" y="3295650"/>
          <p14:tracePt t="46811" x="5632450" y="3295650"/>
          <p14:tracePt t="46811" x="5683250" y="3302000"/>
          <p14:tracePt t="46830" x="5734050" y="3302000"/>
          <p14:tracePt t="46842" x="5778500" y="3314700"/>
          <p14:tracePt t="46842" x="5867400" y="3333750"/>
          <p14:tracePt t="46861" x="5905500" y="3346450"/>
          <p14:tracePt t="46861" x="5943600" y="3365500"/>
          <p14:tracePt t="46878" x="5981700" y="3390900"/>
          <p14:tracePt t="46878" x="6013450" y="3416300"/>
          <p14:tracePt t="46894" x="6051550" y="3441700"/>
          <p14:tracePt t="46894" x="6108700" y="3505200"/>
          <p14:tracePt t="46912" x="6134100" y="3543300"/>
          <p14:tracePt t="46912" x="6159500" y="3581400"/>
          <p14:tracePt t="46928" x="6184900" y="3613150"/>
          <p14:tracePt t="46928" x="6203950" y="3657600"/>
          <p14:tracePt t="46944" x="6223000" y="3695700"/>
          <p14:tracePt t="46944" x="6235700" y="3740150"/>
          <p14:tracePt t="46961" x="6248400" y="3784600"/>
          <p14:tracePt t="46961" x="6261100" y="3873500"/>
          <p14:tracePt t="46978" x="6261100" y="3917950"/>
          <p14:tracePt t="46978" x="6254750" y="3962400"/>
          <p14:tracePt t="46994" x="6248400" y="4006850"/>
          <p14:tracePt t="46994" x="6235700" y="4044950"/>
          <p14:tracePt t="47011" x="6216650" y="4089400"/>
          <p14:tracePt t="47011" x="6197600" y="4121150"/>
          <p14:tracePt t="47011" x="6172200" y="4159250"/>
          <p14:tracePt t="47030" x="6146800" y="4184650"/>
          <p14:tracePt t="47030" x="6121400" y="4216400"/>
          <p14:tracePt t="47045" x="6089650" y="4241800"/>
          <p14:tracePt t="47045" x="6064250" y="4267200"/>
          <p14:tracePt t="47061" x="6032500" y="4286250"/>
          <p14:tracePt t="47061" x="6007100" y="4305300"/>
          <p14:tracePt t="47078" x="5975350" y="4318000"/>
          <p14:tracePt t="47078" x="5943600" y="4330700"/>
          <p14:tracePt t="47095" x="5911850" y="4343400"/>
          <p14:tracePt t="47095" x="5880100" y="4349750"/>
          <p14:tracePt t="47095" x="5848350" y="4349750"/>
          <p14:tracePt t="47113" x="5816600" y="4356100"/>
          <p14:tracePt t="47126" x="5784850" y="4356100"/>
          <p14:tracePt t="47126" x="5727700" y="4343400"/>
          <p14:tracePt t="47146" x="5702300" y="4343400"/>
          <p14:tracePt t="47146" x="5683250" y="4330700"/>
          <p14:tracePt t="47162" x="5657850" y="4324350"/>
          <p14:tracePt t="47162" x="5638800" y="4311650"/>
          <p14:tracePt t="47178" x="5619750" y="4305300"/>
          <p14:tracePt t="47178" x="5607050" y="4292600"/>
          <p14:tracePt t="47178" x="5588000" y="4279900"/>
          <p14:tracePt t="47197" x="5575300" y="4267200"/>
          <p14:tracePt t="47197" x="5568950" y="4254500"/>
          <p14:tracePt t="47212" x="5556250" y="4241800"/>
          <p14:tracePt t="47212" x="5549900" y="4229100"/>
          <p14:tracePt t="47229" x="5543550" y="4216400"/>
          <p14:tracePt t="47229" x="5537200" y="4203700"/>
          <p14:tracePt t="47245" x="5530850" y="4197350"/>
          <p14:tracePt t="47245" x="5524500" y="4184650"/>
          <p14:tracePt t="47262" x="5518150" y="4178300"/>
          <p14:tracePt t="47262" x="5511800" y="4165600"/>
          <p14:tracePt t="47279" x="5505450" y="4159250"/>
          <p14:tracePt t="47293" x="5499100" y="4152900"/>
          <p14:tracePt t="47325" x="5492750" y="4146550"/>
          <p14:tracePt t="47337" x="5492750" y="4140200"/>
          <p14:tracePt t="47353" x="5486400" y="4133850"/>
          <p14:tracePt t="47369" x="5480050" y="4133850"/>
          <p14:tracePt t="47385" x="5473700" y="4133850"/>
          <p14:tracePt t="47398" x="5467350" y="4133850"/>
          <p14:tracePt t="47414" x="5461000" y="4127500"/>
          <p14:tracePt t="47430" x="5454650" y="4127500"/>
          <p14:tracePt t="47449" x="5448300" y="4127500"/>
          <p14:tracePt t="47489" x="5454650" y="4121150"/>
          <p14:tracePt t="47524" x="5467350" y="4114800"/>
          <p14:tracePt t="47540" x="5473700" y="4108450"/>
          <p14:tracePt t="47549" x="5480050" y="4108450"/>
          <p14:tracePt t="47561" x="5492750" y="4102100"/>
          <p14:tracePt t="47561" x="5511800" y="4089400"/>
          <p14:tracePt t="47580" x="5518150" y="4089400"/>
          <p14:tracePt t="47580" x="5530850" y="4083050"/>
          <p14:tracePt t="47597" x="5537200" y="4083050"/>
          <p14:tracePt t="47597" x="5543550" y="4076700"/>
          <p14:tracePt t="47614" x="5549900" y="4070350"/>
          <p14:tracePt t="47614" x="5562600" y="4064000"/>
          <p14:tracePt t="47631" x="5568950" y="4057650"/>
          <p14:tracePt t="47631" x="5575300" y="4051300"/>
          <p14:tracePt t="47647" x="5581650" y="4044950"/>
          <p14:tracePt t="47647" x="5588000" y="4038600"/>
          <p14:tracePt t="47663" x="5594350" y="4032250"/>
          <p14:tracePt t="47663" x="5600700" y="4025900"/>
          <p14:tracePt t="47680" x="5607050" y="4019550"/>
          <p14:tracePt t="47680" x="5619750" y="4006850"/>
          <p14:tracePt t="47697" x="5626100" y="4000500"/>
          <p14:tracePt t="47697" x="5632450" y="3994150"/>
          <p14:tracePt t="47714" x="5638800" y="3987800"/>
          <p14:tracePt t="47729" x="5632450" y="3987800"/>
          <p14:tracePt t="47749" x="5626100" y="3987800"/>
          <p14:tracePt t="47762" x="5619750" y="3994150"/>
          <p14:tracePt t="47762" x="5607050" y="4000500"/>
          <p14:tracePt t="47782" x="5600700" y="4000500"/>
          <p14:tracePt t="47782" x="5594350" y="4006850"/>
          <p14:tracePt t="47798" x="5588000" y="4006850"/>
          <p14:tracePt t="47798" x="5581650" y="4013200"/>
          <p14:tracePt t="47814" x="5575300" y="4019550"/>
          <p14:tracePt t="47829" x="5568950" y="4025900"/>
          <p14:tracePt t="47829" x="5562600" y="4025900"/>
          <p14:tracePt t="47829" x="5556250" y="4025900"/>
          <p14:tracePt t="47850" x="5549900" y="4032250"/>
          <p14:tracePt t="47862" x="5543550" y="4032250"/>
          <p14:tracePt t="47862" x="5530850" y="4032250"/>
          <p14:tracePt t="47881" x="5524500" y="4032250"/>
          <p14:tracePt t="47881" x="5518150" y="4032250"/>
          <p14:tracePt t="47898" x="5511800" y="4025900"/>
          <p14:tracePt t="47898" x="5505450" y="4019550"/>
          <p14:tracePt t="47898" x="5505450" y="4013200"/>
          <p14:tracePt t="47918" x="5499100" y="4006850"/>
          <p14:tracePt t="47918" x="5499100" y="3994150"/>
          <p14:tracePt t="47931" x="5492750" y="3981450"/>
          <p14:tracePt t="47931" x="5492750" y="3968750"/>
          <p14:tracePt t="47948" x="5492750" y="3949700"/>
          <p14:tracePt t="47948" x="5492750" y="3924300"/>
          <p14:tracePt t="47965" x="5492750" y="3905250"/>
          <p14:tracePt t="47965" x="5492750" y="3879850"/>
          <p14:tracePt t="47981" x="5499100" y="3848100"/>
          <p14:tracePt t="47981" x="5511800" y="3790950"/>
          <p14:tracePt t="47998" x="5524500" y="3759200"/>
          <p14:tracePt t="47998" x="5530850" y="3733800"/>
          <p14:tracePt t="48014" x="5549900" y="3702050"/>
          <p14:tracePt t="48014" x="5562600" y="3676650"/>
          <p14:tracePt t="48032" x="5581650" y="3651250"/>
          <p14:tracePt t="48032" x="5619750" y="3606800"/>
          <p14:tracePt t="48050" x="5645150" y="3587750"/>
          <p14:tracePt t="48050" x="5670550" y="3568700"/>
          <p14:tracePt t="48065" x="5695950" y="3549650"/>
          <p14:tracePt t="48065" x="5727700" y="3536950"/>
          <p14:tracePt t="48082" x="5753100" y="3524250"/>
          <p14:tracePt t="48082" x="5784850" y="3517900"/>
          <p14:tracePt t="48098" x="5816600" y="3517900"/>
          <p14:tracePt t="48098" x="5848350" y="3517900"/>
          <p14:tracePt t="48098" x="5880100" y="3524250"/>
          <p14:tracePt t="48118" x="5911850" y="3536950"/>
          <p14:tracePt t="48130" x="5949950" y="3549650"/>
          <p14:tracePt t="48130" x="6013450" y="3575050"/>
          <p14:tracePt t="48150" x="6045200" y="3594100"/>
          <p14:tracePt t="48150" x="6076950" y="3613150"/>
          <p14:tracePt t="48166" x="6102350" y="3638550"/>
          <p14:tracePt t="48166" x="6127750" y="3657600"/>
          <p14:tracePt t="48182" x="6146800" y="3689350"/>
          <p14:tracePt t="48182" x="6165850" y="3714750"/>
          <p14:tracePt t="48199" x="6178550" y="3746500"/>
          <p14:tracePt t="48199" x="6197600" y="3778250"/>
          <p14:tracePt t="48199" x="6203950" y="3816350"/>
          <p14:tracePt t="48218" x="6210300" y="3848100"/>
          <p14:tracePt t="48218" x="6216650" y="3886200"/>
          <p14:tracePt t="48233" x="6216650" y="3917950"/>
          <p14:tracePt t="48233" x="6216650" y="3956050"/>
          <p14:tracePt t="48249" x="6210300" y="3987800"/>
          <p14:tracePt t="48249" x="6203950" y="4013200"/>
          <p14:tracePt t="48265" x="6191250" y="4044950"/>
          <p14:tracePt t="48265" x="6178550" y="4070350"/>
          <p14:tracePt t="48282" x="6159500" y="4089400"/>
          <p14:tracePt t="48282" x="6121400" y="4127500"/>
          <p14:tracePt t="48299" x="6102350" y="4146550"/>
          <p14:tracePt t="48299" x="6083300" y="4165600"/>
          <p14:tracePt t="48316" x="6064250" y="4178300"/>
          <p14:tracePt t="48316" x="6045200" y="4197350"/>
          <p14:tracePt t="48333" x="6026150" y="4203700"/>
          <p14:tracePt t="48333" x="5994400" y="4222750"/>
          <p14:tracePt t="48350" x="5981700" y="4235450"/>
          <p14:tracePt t="48350" x="5969000" y="4235450"/>
          <p14:tracePt t="48366" x="5956300" y="4235450"/>
          <p14:tracePt t="48366" x="5949950" y="4235450"/>
          <p14:tracePt t="48383" x="5937250" y="4235450"/>
          <p14:tracePt t="48383" x="5930900" y="4235450"/>
          <p14:tracePt t="48399" x="5918200" y="4235450"/>
          <p14:tracePt t="48399" x="5911850" y="4229100"/>
          <p14:tracePt t="48399" x="5905500" y="4222750"/>
          <p14:tracePt t="48419" x="5899150" y="4222750"/>
          <p14:tracePt t="48419" x="5892800" y="4222750"/>
          <p14:tracePt t="48434" x="5886450" y="4222750"/>
          <p14:tracePt t="48434" x="5880100" y="4222750"/>
          <p14:tracePt t="48450" x="5873750" y="4222750"/>
          <p14:tracePt t="48450" x="5867400" y="4229100"/>
          <p14:tracePt t="48467" x="5854700" y="4235450"/>
          <p14:tracePt t="48467" x="5842000" y="4248150"/>
          <p14:tracePt t="48483" x="5835650" y="4260850"/>
          <p14:tracePt t="48483" x="5822950" y="4273550"/>
          <p14:tracePt t="48483" x="5810250" y="4292600"/>
          <p14:tracePt t="48502" x="5791200" y="4311650"/>
          <p14:tracePt t="48515" x="5778500" y="4330700"/>
          <p14:tracePt t="48515" x="5746750" y="4368800"/>
          <p14:tracePt t="48533" x="5727700" y="4394200"/>
          <p14:tracePt t="48533" x="5708650" y="4413250"/>
          <p14:tracePt t="48550" x="5689600" y="4438650"/>
          <p14:tracePt t="48550" x="5670550" y="4464050"/>
          <p14:tracePt t="48567" x="5645150" y="4489450"/>
          <p14:tracePt t="48567" x="5619750" y="4514850"/>
          <p14:tracePt t="48567" x="5594350" y="4546600"/>
          <p14:tracePt t="48585" x="5562600" y="4572000"/>
          <p14:tracePt t="48585" x="5530850" y="4603750"/>
          <p14:tracePt t="48600" x="5499100" y="4641850"/>
          <p14:tracePt t="48600" x="5467350" y="4673600"/>
          <p14:tracePt t="48616" x="5429250" y="4711700"/>
          <p14:tracePt t="48616" x="5391150" y="4749800"/>
          <p14:tracePt t="48634" x="5353050" y="4787900"/>
          <p14:tracePt t="48634" x="5264150" y="4864100"/>
          <p14:tracePt t="48651" x="5219700" y="4902200"/>
          <p14:tracePt t="48651" x="5175250" y="4933950"/>
          <p14:tracePt t="48667" x="5130800" y="4972050"/>
          <p14:tracePt t="48667" x="5080000" y="5003800"/>
          <p14:tracePt t="48683" x="5022850" y="5041900"/>
          <p14:tracePt t="48683" x="4965700" y="5086350"/>
          <p14:tracePt t="48701" x="4902200" y="5124450"/>
          <p14:tracePt t="48701" x="4762500" y="5219700"/>
          <p14:tracePt t="48719" x="4692650" y="5264150"/>
          <p14:tracePt t="48719" x="4616450" y="5308600"/>
          <p14:tracePt t="48734" x="4546600" y="5353050"/>
          <p14:tracePt t="48734" x="4476750" y="5391150"/>
          <p14:tracePt t="48751" x="4413250" y="5429250"/>
          <p14:tracePt t="48751" x="4356100" y="5454650"/>
          <p14:tracePt t="48751" x="4311650" y="5480050"/>
          <p14:tracePt t="48770" x="4267200" y="5492750"/>
          <p14:tracePt t="48782" x="4235450" y="5505450"/>
          <p14:tracePt t="48782" x="4191000" y="5518150"/>
          <p14:tracePt t="48802" x="4171950" y="5518150"/>
          <p14:tracePt t="48802" x="4159250" y="5518150"/>
          <p14:tracePt t="48818" x="4152900" y="5511800"/>
          <p14:tracePt t="48818" x="4152900" y="5499100"/>
          <p14:tracePt t="48834" x="4152900" y="5486400"/>
          <p14:tracePt t="48834" x="4159250" y="5467350"/>
          <p14:tracePt t="48851" x="4171950" y="5441950"/>
          <p14:tracePt t="48851" x="4191000" y="5410200"/>
          <p14:tracePt t="48851" x="4216400" y="5378450"/>
          <p14:tracePt t="48870" x="4248150" y="5334000"/>
          <p14:tracePt t="48882" x="4286250" y="5295900"/>
          <p14:tracePt t="48882" x="4368800" y="5194300"/>
          <p14:tracePt t="48901" x="4413250" y="5137150"/>
          <p14:tracePt t="48901" x="4464050" y="5086350"/>
          <p14:tracePt t="48901" x="4521200" y="5029200"/>
          <p14:tracePt t="48922" x="4572000" y="4972050"/>
          <p14:tracePt t="48933" x="4629150" y="4921250"/>
          <p14:tracePt t="48933" x="4743450" y="4813300"/>
          <p14:tracePt t="48951" x="4800600" y="4762500"/>
          <p14:tracePt t="48951" x="4857750" y="4718050"/>
          <p14:tracePt t="48968" x="4908550" y="4673600"/>
          <p14:tracePt t="48968" x="4965700" y="4635500"/>
          <p14:tracePt t="48985" x="5010150" y="4597400"/>
          <p14:tracePt t="48985" x="5060950" y="4565650"/>
          <p14:tracePt t="49002" x="5099050" y="4540250"/>
          <p14:tracePt t="49002" x="5175250" y="4489450"/>
          <p14:tracePt t="49018" x="5213350" y="4470400"/>
          <p14:tracePt t="49018" x="5238750" y="4451350"/>
          <p14:tracePt t="49035" x="5264150" y="4432300"/>
          <p14:tracePt t="49035" x="5289550" y="4419600"/>
          <p14:tracePt t="49052" x="5308600" y="4406900"/>
          <p14:tracePt t="49052" x="5321300" y="4400550"/>
          <p14:tracePt t="49052" x="5334000" y="4394200"/>
          <p14:tracePt t="49071" x="5346700" y="4387850"/>
          <p14:tracePt t="49071" x="5353050" y="4381500"/>
          <p14:tracePt t="49086" x="5359400" y="4375150"/>
          <p14:tracePt t="49102" x="5353050" y="4368800"/>
          <p14:tracePt t="49126" x="5346700" y="4368800"/>
          <p14:tracePt t="49133" x="5340350" y="4368800"/>
          <p14:tracePt t="49133" x="5334000" y="4368800"/>
          <p14:tracePt t="49133" x="5327650" y="4368800"/>
          <p14:tracePt t="49155" x="5321300" y="4362450"/>
          <p14:tracePt t="49170" x="5321300" y="4356100"/>
          <p14:tracePt t="49186" x="5321300" y="4343400"/>
          <p14:tracePt t="49186" x="5327650" y="4337050"/>
          <p14:tracePt t="49202" x="5327650" y="4324350"/>
          <p14:tracePt t="49202" x="5334000" y="4311650"/>
          <p14:tracePt t="49202" x="5346700" y="4298950"/>
          <p14:tracePt t="49221" x="5353050" y="4286250"/>
          <p14:tracePt t="49234" x="5359400" y="4267200"/>
          <p14:tracePt t="49234" x="5378450" y="4235450"/>
          <p14:tracePt t="49252" x="5384800" y="4222750"/>
          <p14:tracePt t="49252" x="5391150" y="4203700"/>
          <p14:tracePt t="49269" x="5403850" y="4191000"/>
          <p14:tracePt t="49269" x="5410200" y="4178300"/>
          <p14:tracePt t="49286" x="5416550" y="4159250"/>
          <p14:tracePt t="49286" x="5429250" y="4146550"/>
          <p14:tracePt t="49302" x="5441950" y="4127500"/>
          <p14:tracePt t="49302" x="5461000" y="4095750"/>
          <p14:tracePt t="49319" x="5467350" y="4083050"/>
          <p14:tracePt t="49319" x="5480050" y="4070350"/>
          <p14:tracePt t="49336" x="5486400" y="4064000"/>
          <p14:tracePt t="49336" x="5499100" y="4051300"/>
          <p14:tracePt t="49353" x="5505450" y="4038600"/>
          <p14:tracePt t="49353" x="5518150" y="4032250"/>
          <p14:tracePt t="49370" x="5518150" y="4025900"/>
          <p14:tracePt t="49385" x="5524500" y="4025900"/>
          <p14:tracePt t="49401" x="5537200" y="4019550"/>
          <p14:tracePt t="49401" x="5537200" y="4013200"/>
          <p14:tracePt t="49420" x="5543550" y="4006850"/>
          <p14:tracePt t="49420" x="5549900" y="3994150"/>
          <p14:tracePt t="49420" x="5549900" y="3981450"/>
          <p14:tracePt t="49439" x="5556250" y="3968750"/>
          <p14:tracePt t="49451" x="5556250" y="3956050"/>
          <p14:tracePt t="49451" x="5549900" y="3917950"/>
          <p14:tracePt t="49470" x="5549900" y="3905250"/>
          <p14:tracePt t="49470" x="5543550" y="3886200"/>
          <p14:tracePt t="49487" x="5537200" y="3873500"/>
          <p14:tracePt t="49487" x="5530850" y="3854450"/>
          <p14:tracePt t="49503" x="5524500" y="3841750"/>
          <p14:tracePt t="49503" x="5518150" y="3829050"/>
          <p14:tracePt t="49503" x="5511800" y="3816350"/>
          <p14:tracePt t="49522" x="5511800" y="3803650"/>
          <p14:tracePt t="49535" x="5505450" y="3790950"/>
          <p14:tracePt t="49535" x="5505450" y="3765550"/>
          <p14:tracePt t="49554" x="5499100" y="3759200"/>
          <p14:tracePt t="49554" x="5499100" y="3752850"/>
          <p14:tracePt t="49570" x="5486400" y="3746500"/>
          <p14:tracePt t="49585" x="5480050" y="3752850"/>
          <p14:tracePt t="49585" x="5473700" y="3759200"/>
          <p14:tracePt t="49585" x="5467350" y="3778250"/>
          <p14:tracePt t="49606" x="5461000" y="3803650"/>
          <p14:tracePt t="49606" x="5454650" y="3835400"/>
          <p14:tracePt t="49621" x="5454650" y="3867150"/>
          <p14:tracePt t="49621" x="5448300" y="3905250"/>
          <p14:tracePt t="49637" x="5448300" y="3943350"/>
          <p14:tracePt t="49637" x="5454650" y="3981450"/>
          <p14:tracePt t="49654" x="5461000" y="4025900"/>
          <p14:tracePt t="49654" x="5480050" y="4095750"/>
          <p14:tracePt t="49671" x="5492750" y="4127500"/>
          <p14:tracePt t="49671" x="5505450" y="4152900"/>
          <p14:tracePt t="49687" x="5524500" y="4178300"/>
          <p14:tracePt t="49687" x="5543550" y="4197350"/>
          <p14:tracePt t="49704" x="5562600" y="4222750"/>
          <p14:tracePt t="49704" x="5588000" y="4241800"/>
          <p14:tracePt t="49721" x="5613400" y="4260850"/>
          <p14:tracePt t="49721" x="5670550" y="4298950"/>
          <p14:tracePt t="49738" x="5702300" y="4318000"/>
          <p14:tracePt t="49738" x="5727700" y="4337050"/>
          <p14:tracePt t="49754" x="5759450" y="4349750"/>
          <p14:tracePt t="49754" x="5797550" y="4362450"/>
          <p14:tracePt t="49771" x="5829300" y="4368800"/>
          <p14:tracePt t="49771" x="5861050" y="4368800"/>
          <p14:tracePt t="49787" x="5892800" y="4368800"/>
          <p14:tracePt t="49787" x="5930900" y="4368800"/>
          <p14:tracePt t="49787" x="5956300" y="4362450"/>
          <p14:tracePt t="49807" x="5988050" y="4362450"/>
          <p14:tracePt t="49819" x="6013450" y="4349750"/>
          <p14:tracePt t="49819" x="6057900" y="4337050"/>
          <p14:tracePt t="49838" x="6076950" y="4324350"/>
          <p14:tracePt t="49838" x="6096000" y="4318000"/>
          <p14:tracePt t="49855" x="6115050" y="4305300"/>
          <p14:tracePt t="49855" x="6134100" y="4292600"/>
          <p14:tracePt t="49871" x="6153150" y="4279900"/>
          <p14:tracePt t="49871" x="6172200" y="4267200"/>
          <p14:tracePt t="49871" x="6191250" y="4254500"/>
          <p14:tracePt t="49890" x="6203950" y="4241800"/>
          <p14:tracePt t="49903" x="6223000" y="4229100"/>
          <p14:tracePt t="49903" x="6248400" y="4197350"/>
          <p14:tracePt t="49923" x="6261100" y="4178300"/>
          <p14:tracePt t="49923" x="6273800" y="4152900"/>
          <p14:tracePt t="49938" x="6286500" y="4133850"/>
          <p14:tracePt t="49938" x="6292850" y="4114800"/>
          <p14:tracePt t="49954" x="6299200" y="4089400"/>
          <p14:tracePt t="49954" x="6311900" y="4044950"/>
          <p14:tracePt t="49971" x="6318250" y="4025900"/>
          <p14:tracePt t="49971" x="6324600" y="4000500"/>
          <p14:tracePt t="49988" x="6324600" y="3981450"/>
          <p14:tracePt t="49988" x="6318250" y="3949700"/>
          <p14:tracePt t="50005" x="6311900" y="3917950"/>
          <p14:tracePt t="50005" x="6305550" y="3886200"/>
          <p14:tracePt t="50022" x="6292850" y="3848100"/>
          <p14:tracePt t="50022" x="6254750" y="3771900"/>
          <p14:tracePt t="50039" x="6229350" y="3733800"/>
          <p14:tracePt t="50039" x="6203950" y="3695700"/>
          <p14:tracePt t="50055" x="6172200" y="3663950"/>
          <p14:tracePt t="50055" x="6134100" y="3638550"/>
          <p14:tracePt t="50072" x="6096000" y="3613150"/>
          <p14:tracePt t="50072" x="6057900" y="3594100"/>
          <p14:tracePt t="50072" x="6007100" y="3587750"/>
          <p14:tracePt t="50091" x="5962650" y="3587750"/>
          <p14:tracePt t="50091" x="5911850" y="3587750"/>
          <p14:tracePt t="50106" x="5861050" y="3594100"/>
          <p14:tracePt t="50106" x="5810250" y="3613150"/>
          <p14:tracePt t="50123" x="5759450" y="3632200"/>
          <p14:tracePt t="50123" x="5715000" y="3657600"/>
          <p14:tracePt t="50139" x="5670550" y="3689350"/>
          <p14:tracePt t="50139" x="5626100" y="3727450"/>
          <p14:tracePt t="50139" x="5594350" y="3765550"/>
          <p14:tracePt t="50158" x="5562600" y="3810000"/>
          <p14:tracePt t="50170" x="5530850" y="3860800"/>
          <p14:tracePt t="50170" x="5492750" y="3975100"/>
          <p14:tracePt t="50191" x="5480050" y="4032250"/>
          <p14:tracePt t="50191" x="5480050" y="4089400"/>
          <p14:tracePt t="50206" x="5480050" y="4140200"/>
          <p14:tracePt t="50206" x="5492750" y="4191000"/>
          <p14:tracePt t="50222" x="5505450" y="4229100"/>
          <p14:tracePt t="50222" x="5530850" y="4273550"/>
          <p14:tracePt t="50239" x="5556250" y="4305300"/>
          <p14:tracePt t="50239" x="5581650" y="4337050"/>
          <p14:tracePt t="50239" x="5613400" y="4362450"/>
          <p14:tracePt t="50259" x="5645150" y="4381500"/>
          <p14:tracePt t="50259" x="5683250" y="4400550"/>
          <p14:tracePt t="50273" x="5721350" y="4413250"/>
          <p14:tracePt t="50273" x="5759450" y="4425950"/>
          <p14:tracePt t="50289" x="5803900" y="4432300"/>
          <p14:tracePt t="50289" x="5848350" y="4438650"/>
          <p14:tracePt t="50306" x="5892800" y="4445000"/>
          <p14:tracePt t="50306" x="5930900" y="4451350"/>
          <p14:tracePt t="50323" x="5975350" y="4451350"/>
          <p14:tracePt t="50323" x="6057900" y="4445000"/>
          <p14:tracePt t="50339" x="6096000" y="4438650"/>
          <p14:tracePt t="50339" x="6127750" y="4432300"/>
          <p14:tracePt t="50356" x="6159500" y="4425950"/>
          <p14:tracePt t="50356" x="6184900" y="4413250"/>
          <p14:tracePt t="50373" x="6210300" y="4406900"/>
          <p14:tracePt t="50373" x="6248400" y="4381500"/>
          <p14:tracePt t="50390" x="6267450" y="4368800"/>
          <p14:tracePt t="50390" x="6280150" y="4356100"/>
          <p14:tracePt t="50406" x="6286500" y="4349750"/>
          <p14:tracePt t="50406" x="6292850" y="4337050"/>
          <p14:tracePt t="50423" x="6299200" y="4330700"/>
          <p14:tracePt t="50423" x="6305550" y="4318000"/>
          <p14:tracePt t="50440" x="6305550" y="4311650"/>
          <p14:tracePt t="50440" x="6311900" y="4305300"/>
          <p14:tracePt t="50440" x="6305550" y="4298950"/>
          <p14:tracePt t="50459" x="6299200" y="4292600"/>
          <p14:tracePt t="50474" x="6292850" y="4292600"/>
          <p14:tracePt t="50474" x="6286500" y="4292600"/>
          <p14:tracePt t="50491" x="6280150" y="4292600"/>
          <p14:tracePt t="50491" x="6273800" y="4292600"/>
          <p14:tracePt t="50507" x="6267450" y="4298950"/>
          <p14:tracePt t="50507" x="6254750" y="4298950"/>
          <p14:tracePt t="50507" x="6248400" y="4305300"/>
          <p14:tracePt t="50526" x="6242050" y="4311650"/>
          <p14:tracePt t="50538" x="6235700" y="4311650"/>
          <p14:tracePt t="50538" x="6223000" y="4318000"/>
          <p14:tracePt t="50559" x="6216650" y="4318000"/>
          <p14:tracePt t="50559" x="6210300" y="4324350"/>
          <p14:tracePt t="50573" x="6197600" y="4324350"/>
          <p14:tracePt t="50594" x="6203950" y="4324350"/>
          <p14:tracePt t="50654" x="6210300" y="4318000"/>
          <p14:tracePt t="50669" x="6216650" y="4311650"/>
          <p14:tracePt t="50685" x="6223000" y="4305300"/>
          <p14:tracePt t="50705" x="6216650" y="4305300"/>
          <p14:tracePt t="50737" x="6210300" y="4305300"/>
          <p14:tracePt t="50749" x="6203950" y="4311650"/>
          <p14:tracePt t="50766" x="6197600" y="4318000"/>
          <p14:tracePt t="50781" x="6184900" y="4318000"/>
          <p14:tracePt t="50797" x="6178550" y="4318000"/>
          <p14:tracePt t="50810" x="6172200" y="4324350"/>
          <p14:tracePt t="50834" x="6172200" y="4330700"/>
          <p14:tracePt t="50858" x="6165850" y="4337050"/>
          <p14:tracePt t="50869" x="6159500" y="4343400"/>
          <p14:tracePt t="50886" x="6153150" y="4349750"/>
          <p14:tracePt t="50902" x="6146800" y="4356100"/>
          <p14:tracePt t="50910" x="6140450" y="4362450"/>
          <p14:tracePt t="50923" x="6134100" y="4368800"/>
          <p14:tracePt t="50923" x="6121400" y="4381500"/>
          <p14:tracePt t="50942" x="6108700" y="4394200"/>
          <p14:tracePt t="50942" x="6096000" y="4400550"/>
          <p14:tracePt t="50959" x="6083300" y="4406900"/>
          <p14:tracePt t="50959" x="6064250" y="4413250"/>
          <p14:tracePt t="50959" x="6045200" y="4419600"/>
          <p14:tracePt t="50978" x="6019800" y="4425950"/>
          <p14:tracePt t="50978" x="5994400" y="4432300"/>
          <p14:tracePt t="50992" x="5962650" y="4438650"/>
          <p14:tracePt t="50992" x="5937250" y="4438650"/>
          <p14:tracePt t="51008" x="5899150" y="4438650"/>
          <p14:tracePt t="51008" x="5867400" y="4432300"/>
          <p14:tracePt t="51026" x="5835650" y="4425950"/>
          <p14:tracePt t="51026" x="5797550" y="4413250"/>
          <p14:tracePt t="51042" x="5765800" y="4400550"/>
          <p14:tracePt t="51042" x="5695950" y="4362450"/>
          <p14:tracePt t="51059" x="5657850" y="4337050"/>
          <p14:tracePt t="51059" x="5619750" y="4311650"/>
          <p14:tracePt t="51077" x="5581650" y="4279900"/>
          <p14:tracePt t="51077" x="5549900" y="4248150"/>
          <p14:tracePt t="51092" x="5518150" y="4210050"/>
          <p14:tracePt t="51092" x="5486400" y="4165600"/>
          <p14:tracePt t="51092" x="5454650" y="4121150"/>
          <p14:tracePt t="51111" x="5435600" y="4076700"/>
          <p14:tracePt t="51111" x="5416550" y="4025900"/>
          <p14:tracePt t="51127" x="5403850" y="3968750"/>
          <p14:tracePt t="51127" x="5397500" y="3917950"/>
          <p14:tracePt t="51142" x="5397500" y="3867150"/>
          <p14:tracePt t="51142" x="5403850" y="3810000"/>
          <p14:tracePt t="51159" x="5416550" y="3759200"/>
          <p14:tracePt t="51159" x="5435600" y="3708400"/>
          <p14:tracePt t="51159" x="5454650" y="3657600"/>
          <p14:tracePt t="51179" x="5486400" y="3613150"/>
          <p14:tracePt t="51191" x="5524500" y="3568700"/>
          <p14:tracePt t="51191" x="5613400" y="3492500"/>
          <p14:tracePt t="51211" x="5664200" y="3460750"/>
          <p14:tracePt t="51211" x="5721350" y="3429000"/>
          <p14:tracePt t="51227" x="5778500" y="3409950"/>
          <p14:tracePt t="51227" x="5835650" y="3390900"/>
          <p14:tracePt t="51243" x="5892800" y="3378200"/>
          <p14:tracePt t="51243" x="5956300" y="3378200"/>
          <p14:tracePt t="51260" x="6013450" y="3378200"/>
          <p14:tracePt t="51260" x="6076950" y="3390900"/>
          <p14:tracePt t="51260" x="6134100" y="3409950"/>
          <p14:tracePt t="51279" x="6191250" y="3429000"/>
          <p14:tracePt t="51279" x="6248400" y="3460750"/>
          <p14:tracePt t="51293" x="6305550" y="3492500"/>
          <p14:tracePt t="51293" x="6356350" y="3530600"/>
          <p14:tracePt t="51310" x="6407150" y="3568700"/>
          <p14:tracePt t="51310" x="6445250" y="3613150"/>
          <p14:tracePt t="51327" x="6483350" y="3651250"/>
          <p14:tracePt t="51327" x="6515100" y="3695700"/>
          <p14:tracePt t="51343" x="6540500" y="3740150"/>
          <p14:tracePt t="51343" x="6572250" y="3835400"/>
          <p14:tracePt t="51359" x="6584950" y="3879850"/>
          <p14:tracePt t="51359" x="6584950" y="3917950"/>
          <p14:tracePt t="51377" x="6584950" y="3962400"/>
          <p14:tracePt t="51377" x="6578600" y="4000500"/>
          <p14:tracePt t="51393" x="6572250" y="4032250"/>
          <p14:tracePt t="51393" x="6540500" y="4095750"/>
          <p14:tracePt t="51411" x="6515100" y="4121150"/>
          <p14:tracePt t="51411" x="6496050" y="4152900"/>
          <p14:tracePt t="51427" x="6464300" y="4178300"/>
          <p14:tracePt t="51427" x="6438900" y="4197350"/>
          <p14:tracePt t="51443" x="6407150" y="4216400"/>
          <p14:tracePt t="51443" x="6381750" y="4241800"/>
          <p14:tracePt t="51460" x="6350000" y="4260850"/>
          <p14:tracePt t="51460" x="6318250" y="4273550"/>
          <p14:tracePt t="51460" x="6286500" y="4292600"/>
          <p14:tracePt t="51480" x="6254750" y="4305300"/>
          <p14:tracePt t="51492" x="6223000" y="4311650"/>
          <p14:tracePt t="51492" x="6159500" y="4330700"/>
          <p14:tracePt t="51510" x="6127750" y="4337050"/>
          <p14:tracePt t="51510" x="6102350" y="4343400"/>
          <p14:tracePt t="51527" x="6070600" y="4343400"/>
          <p14:tracePt t="51527" x="6045200" y="4349750"/>
          <p14:tracePt t="51544" x="6013450" y="4356100"/>
          <p14:tracePt t="51544" x="5988050" y="4356100"/>
          <p14:tracePt t="51544" x="5962650" y="4362450"/>
          <p14:tracePt t="51563" x="5937250" y="4362450"/>
          <p14:tracePt t="51575" x="5918200" y="4368800"/>
          <p14:tracePt t="51575" x="5873750" y="4375150"/>
          <p14:tracePt t="51595" x="5861050" y="4375150"/>
          <p14:tracePt t="51595" x="5848350" y="4381500"/>
          <p14:tracePt t="51610" x="5835650" y="4381500"/>
          <p14:tracePt t="51610" x="5829300" y="4381500"/>
          <p14:tracePt t="51627" x="5822950" y="4381500"/>
          <p14:tracePt t="51643" x="5816600" y="4375150"/>
          <p14:tracePt t="51643" x="5810250" y="4375150"/>
          <p14:tracePt t="51661" x="5803900" y="4368800"/>
          <p14:tracePt t="51676" x="5797550" y="4368800"/>
          <p14:tracePt t="51692" x="5791200" y="4368800"/>
          <p14:tracePt t="51718" x="5784850" y="4368800"/>
          <p14:tracePt t="51734" x="5772150" y="4375150"/>
          <p14:tracePt t="51750" x="5765800" y="4375150"/>
          <p14:tracePt t="51766" x="5759450" y="4375150"/>
          <p14:tracePt t="51779" x="5753100" y="4381500"/>
          <p14:tracePt t="51795" x="5746750" y="4381500"/>
          <p14:tracePt t="51795" x="5740400" y="4387850"/>
          <p14:tracePt t="51812" x="5734050" y="4387850"/>
          <p14:tracePt t="51826" x="5727700" y="4394200"/>
          <p14:tracePt t="51843" x="5721350" y="4400550"/>
          <p14:tracePt t="51843" x="5715000" y="4406900"/>
          <p14:tracePt t="51863" x="5708650" y="4406900"/>
          <p14:tracePt t="51945" x="5702300" y="4406900"/>
          <p14:tracePt t="51957" x="5695950" y="4406900"/>
          <p14:tracePt t="51965" x="5695950" y="4413250"/>
          <p14:tracePt t="51977" x="5689600" y="4413250"/>
          <p14:tracePt t="51977" x="5683250" y="4413250"/>
          <p14:tracePt t="51995" x="5676900" y="4413250"/>
          <p14:tracePt t="51995" x="5670550" y="4406900"/>
          <p14:tracePt t="52012" x="5657850" y="4406900"/>
          <p14:tracePt t="52027" x="5651500" y="4400550"/>
          <p14:tracePt t="52044" x="5645150" y="4400550"/>
          <p14:tracePt t="52044" x="5638800" y="4400550"/>
          <p14:tracePt t="52062" x="5632450" y="4400550"/>
          <p14:tracePt t="52062" x="5619750" y="4406900"/>
          <p14:tracePt t="52079" x="5613400" y="4413250"/>
          <p14:tracePt t="52079" x="5607050" y="4413250"/>
          <p14:tracePt t="52095" x="5600700" y="4419600"/>
          <p14:tracePt t="52110" x="5607050" y="4425950"/>
          <p14:tracePt t="52154" x="5613400" y="4425950"/>
          <p14:tracePt t="52170" x="5619750" y="4432300"/>
          <p14:tracePt t="52186" x="5626100" y="4438650"/>
          <p14:tracePt t="52198" x="5632450" y="4438650"/>
          <p14:tracePt t="52214" x="5638800" y="4445000"/>
          <p14:tracePt t="52230" x="5645150" y="4445000"/>
          <p14:tracePt t="52246" x="5651500" y="4451350"/>
          <p14:tracePt t="52258" x="5657850" y="4457700"/>
          <p14:tracePt t="52274" x="5664200" y="4464050"/>
          <p14:tracePt t="52290" x="5670550" y="4476750"/>
          <p14:tracePt t="52306" x="5670550" y="4483100"/>
          <p14:tracePt t="52311" x="5683250" y="4489450"/>
          <p14:tracePt t="52328" x="5689600" y="4489450"/>
          <p14:tracePt t="52328" x="5689600" y="4495800"/>
          <p14:tracePt t="52347" x="5702300" y="4495800"/>
          <p14:tracePt t="52347" x="5708650" y="4495800"/>
          <p14:tracePt t="52363" x="5715000" y="4502150"/>
          <p14:tracePt t="52363" x="5727700" y="4502150"/>
          <p14:tracePt t="52381" x="5740400" y="4502150"/>
          <p14:tracePt t="52381" x="5746750" y="4502150"/>
          <p14:tracePt t="52397" x="5753100" y="4502150"/>
          <p14:tracePt t="52397" x="5759450" y="4502150"/>
          <p14:tracePt t="52414" x="5765800" y="4502150"/>
          <p14:tracePt t="52414" x="5772150" y="4495800"/>
          <p14:tracePt t="52431" x="5778500" y="4495800"/>
          <p14:tracePt t="52431" x="5784850" y="4495800"/>
          <p14:tracePt t="52446" x="5784850" y="4489450"/>
          <p14:tracePt t="52446" x="5791200" y="4489450"/>
          <p14:tracePt t="52464" x="5797550" y="4489450"/>
          <p14:tracePt t="52464" x="5803900" y="4495800"/>
          <p14:tracePt t="52480" x="5810250" y="4495800"/>
          <p14:tracePt t="52480" x="5816600" y="4502150"/>
          <p14:tracePt t="52480" x="5829300" y="4508500"/>
          <p14:tracePt t="52499" x="5835650" y="4514850"/>
          <p14:tracePt t="52512" x="5848350" y="4521200"/>
          <p14:tracePt t="52512" x="5873750" y="4533900"/>
          <p14:tracePt t="52531" x="5892800" y="4540250"/>
          <p14:tracePt t="52531" x="5905500" y="4540250"/>
          <p14:tracePt t="52547" x="5924550" y="4546600"/>
          <p14:tracePt t="52547" x="5937250" y="4540250"/>
          <p14:tracePt t="52564" x="5956300" y="4540250"/>
          <p14:tracePt t="52564" x="5969000" y="4533900"/>
          <p14:tracePt t="52564" x="5981700" y="4521200"/>
          <p14:tracePt t="52583" x="6000750" y="4508500"/>
          <p14:tracePt t="52595" x="6013450" y="4495800"/>
          <p14:tracePt t="52595" x="6051550" y="4464050"/>
          <p14:tracePt t="52615" x="6064250" y="4445000"/>
          <p14:tracePt t="52615" x="6083300" y="4432300"/>
          <p14:tracePt t="52631" x="6096000" y="4413250"/>
          <p14:tracePt t="52631" x="6115050" y="4394200"/>
          <p14:tracePt t="52647" x="6127750" y="4375150"/>
          <p14:tracePt t="52647" x="6140450" y="4349750"/>
          <p14:tracePt t="52664" x="6159500" y="4330700"/>
          <p14:tracePt t="52664" x="6184900" y="4273550"/>
          <p14:tracePt t="52681" x="6203950" y="4248150"/>
          <p14:tracePt t="52681" x="6216650" y="4216400"/>
          <p14:tracePt t="52698" x="6223000" y="4178300"/>
          <p14:tracePt t="52698" x="6235700" y="4146550"/>
          <p14:tracePt t="52714" x="6242050" y="4108450"/>
          <p14:tracePt t="52714" x="6242050" y="4032250"/>
          <p14:tracePt t="52731" x="6235700" y="4000500"/>
          <p14:tracePt t="52731" x="6229350" y="3962400"/>
          <p14:tracePt t="52748" x="6223000" y="3930650"/>
          <p14:tracePt t="52748" x="6210300" y="3892550"/>
          <p14:tracePt t="52764" x="6191250" y="3860800"/>
          <p14:tracePt t="52764" x="6172200" y="3822700"/>
          <p14:tracePt t="52781" x="6153150" y="3790950"/>
          <p14:tracePt t="52781" x="6102350" y="3721100"/>
          <p14:tracePt t="52799" x="6076950" y="3695700"/>
          <p14:tracePt t="52799" x="6045200" y="3670300"/>
          <p14:tracePt t="52815" x="6007100" y="3644900"/>
          <p14:tracePt t="52815" x="5969000" y="3625850"/>
          <p14:tracePt t="52832" x="5930900" y="3619500"/>
          <p14:tracePt t="52832" x="5886450" y="3613150"/>
          <p14:tracePt t="52848" x="5835650" y="3606800"/>
          <p14:tracePt t="52848" x="5791200" y="3613150"/>
          <p14:tracePt t="52848" x="5740400" y="3619500"/>
          <p14:tracePt t="52867" x="5695950" y="3632200"/>
          <p14:tracePt t="52880" x="5651500" y="3644900"/>
          <p14:tracePt t="52880" x="5562600" y="3676650"/>
          <p14:tracePt t="52899" x="5524500" y="3702050"/>
          <p14:tracePt t="52899" x="5486400" y="3721100"/>
          <p14:tracePt t="52899" x="5441950" y="3746500"/>
          <p14:tracePt t="52918" x="5410200" y="3778250"/>
          <p14:tracePt t="52930" x="5372100" y="3810000"/>
          <p14:tracePt t="52930" x="5340350" y="3841750"/>
          <p14:tracePt t="52930" x="5314950" y="3879850"/>
          <p14:tracePt t="52951" x="5289550" y="3917950"/>
          <p14:tracePt t="52963" x="5270500" y="3949700"/>
          <p14:tracePt t="52963" x="5245100" y="4032250"/>
          <p14:tracePt t="52982" x="5238750" y="4070350"/>
          <p14:tracePt t="52982" x="5238750" y="4108450"/>
          <p14:tracePt t="52999" x="5245100" y="4146550"/>
          <p14:tracePt t="52999" x="5257800" y="4184650"/>
          <p14:tracePt t="53015" x="5276850" y="4216400"/>
          <p14:tracePt t="53015" x="5321300" y="4286250"/>
          <p14:tracePt t="53033" x="5346700" y="4311650"/>
          <p14:tracePt t="53033" x="5378450" y="4337050"/>
          <p14:tracePt t="53049" x="5410200" y="4362450"/>
          <p14:tracePt t="53049" x="5448300" y="4381500"/>
          <p14:tracePt t="53066" x="5480050" y="4400550"/>
          <p14:tracePt t="53066" x="5518150" y="4419600"/>
          <p14:tracePt t="53082" x="5549900" y="4432300"/>
          <p14:tracePt t="53082" x="5626100" y="4457700"/>
          <p14:tracePt t="53099" x="5657850" y="4464050"/>
          <p14:tracePt t="53099" x="5695950" y="4470400"/>
          <p14:tracePt t="53117" x="5727700" y="4476750"/>
          <p14:tracePt t="53117" x="5765800" y="4476750"/>
          <p14:tracePt t="53132" x="5797550" y="4483100"/>
          <p14:tracePt t="53132" x="5835650" y="4483100"/>
          <p14:tracePt t="53132" x="5867400" y="4483100"/>
          <p14:tracePt t="53151" x="5899150" y="4483100"/>
          <p14:tracePt t="53164" x="5924550" y="4476750"/>
          <p14:tracePt t="53164" x="5969000" y="4464050"/>
          <p14:tracePt t="53183" x="5988050" y="4457700"/>
          <p14:tracePt t="53183" x="6007100" y="4451350"/>
          <p14:tracePt t="53200" x="6019800" y="4445000"/>
          <p14:tracePt t="53200" x="6032500" y="4438650"/>
          <p14:tracePt t="53216" x="6038850" y="4432300"/>
          <p14:tracePt t="53216" x="6045200" y="4425950"/>
          <p14:tracePt t="53216" x="6051550" y="4425950"/>
          <p14:tracePt t="53235" x="6057900" y="4419600"/>
          <p14:tracePt t="53251" x="6051550" y="4425950"/>
          <p14:tracePt t="53294" x="6045200" y="4425950"/>
          <p14:tracePt t="53310" x="6038850" y="4432300"/>
          <p14:tracePt t="53327" x="6026150" y="4432300"/>
          <p14:tracePt t="53354" x="6019800" y="4432300"/>
          <p14:tracePt t="53370" x="6013450" y="4432300"/>
          <p14:tracePt t="53378" x="6007100" y="4438650"/>
          <p14:tracePt t="53390" x="6000750" y="4438650"/>
          <p14:tracePt t="53406" x="5994400" y="4445000"/>
          <p14:tracePt t="53438" x="5994400" y="4451350"/>
          <p14:tracePt t="53474" x="5994400" y="4457700"/>
          <p14:tracePt t="53534" x="5988050" y="4464050"/>
          <p14:tracePt t="53550" x="5975350" y="4470400"/>
          <p14:tracePt t="53566" x="5969000" y="4476750"/>
          <p14:tracePt t="53571" x="5962650" y="4483100"/>
          <p14:tracePt t="53582" x="5949950" y="4489450"/>
          <p14:tracePt t="53582" x="5937250" y="4489450"/>
          <p14:tracePt t="53582" x="5924550" y="4495800"/>
          <p14:tracePt t="53603" x="5905500" y="4502150"/>
          <p14:tracePt t="53616" x="5880100" y="4502150"/>
          <p14:tracePt t="53616" x="5829300" y="4502150"/>
          <p14:tracePt t="53634" x="5797550" y="4502150"/>
          <p14:tracePt t="53634" x="5765800" y="4495800"/>
          <p14:tracePt t="53651" x="5727700" y="4489450"/>
          <p14:tracePt t="53651" x="5689600" y="4476750"/>
          <p14:tracePt t="53668" x="5651500" y="4464050"/>
          <p14:tracePt t="53668" x="5613400" y="4451350"/>
          <p14:tracePt t="53668" x="5581650" y="4432300"/>
          <p14:tracePt t="53687" x="5543550" y="4413250"/>
          <p14:tracePt t="53687" x="5505450" y="4394200"/>
          <p14:tracePt t="53701" x="5473700" y="4368800"/>
          <p14:tracePt t="53701" x="5441950" y="4343400"/>
          <p14:tracePt t="53718" x="5410200" y="4318000"/>
          <p14:tracePt t="53718" x="5384800" y="4298950"/>
          <p14:tracePt t="53735" x="5359400" y="4267200"/>
          <p14:tracePt t="53735" x="5314950" y="4210050"/>
          <p14:tracePt t="53752" x="5295900" y="4184650"/>
          <p14:tracePt t="53752" x="5276850" y="4152900"/>
          <p14:tracePt t="53768" x="5270500" y="4114800"/>
          <p14:tracePt t="53768" x="5257800" y="4083050"/>
          <p14:tracePt t="53785" x="5257800" y="4044950"/>
          <p14:tracePt t="53785" x="5257800" y="4006850"/>
          <p14:tracePt t="53802" x="5264150" y="3968750"/>
          <p14:tracePt t="53802" x="5289550" y="3886200"/>
          <p14:tracePt t="53819" x="5308600" y="3848100"/>
          <p14:tracePt t="53819" x="5327650" y="3816350"/>
          <p14:tracePt t="53836" x="5346700" y="3778250"/>
          <p14:tracePt t="53836" x="5372100" y="3746500"/>
          <p14:tracePt t="53852" x="5391150" y="3714750"/>
          <p14:tracePt t="53852" x="5416550" y="3689350"/>
          <p14:tracePt t="53868" x="5448300" y="3663950"/>
          <p14:tracePt t="53868" x="5473700" y="3638550"/>
          <p14:tracePt t="53868" x="5505450" y="3619500"/>
          <p14:tracePt t="53888" x="5537200" y="3606800"/>
          <p14:tracePt t="53900" x="5581650" y="3594100"/>
          <p14:tracePt t="53900" x="5657850" y="3581400"/>
          <p14:tracePt t="53921" x="5695950" y="3581400"/>
          <p14:tracePt t="53921" x="5740400" y="3581400"/>
          <p14:tracePt t="53936" x="5778500" y="3587750"/>
          <p14:tracePt t="53936" x="5816600" y="3594100"/>
          <p14:tracePt t="53953" x="5854700" y="3600450"/>
          <p14:tracePt t="53953" x="5892800" y="3606800"/>
          <p14:tracePt t="53953" x="5924550" y="3619500"/>
          <p14:tracePt t="53972" x="5956300" y="3632200"/>
          <p14:tracePt t="53984" x="5988050" y="3644900"/>
          <p14:tracePt t="53984" x="6045200" y="3689350"/>
          <p14:tracePt t="54003" x="6076950" y="3714750"/>
          <p14:tracePt t="54003" x="6096000" y="3746500"/>
          <p14:tracePt t="54020" x="6121400" y="3778250"/>
          <p14:tracePt t="54020" x="6146800" y="3816350"/>
          <p14:tracePt t="54037" x="6159500" y="3848100"/>
          <p14:tracePt t="54037" x="6191250" y="3917950"/>
          <p14:tracePt t="54053" x="6197600" y="3949700"/>
          <p14:tracePt t="54053" x="6203950" y="3981450"/>
          <p14:tracePt t="54070" x="6203950" y="4006850"/>
          <p14:tracePt t="54070" x="6203950" y="4038600"/>
          <p14:tracePt t="54087" x="6203950" y="4064000"/>
          <p14:tracePt t="54087" x="6197600" y="4095750"/>
          <p14:tracePt t="54104" x="6197600" y="4121150"/>
          <p14:tracePt t="54104" x="6178550" y="4171950"/>
          <p14:tracePt t="54121" x="6172200" y="4197350"/>
          <p14:tracePt t="54121" x="6165850" y="4222750"/>
          <p14:tracePt t="54137" x="6159500" y="4241800"/>
          <p14:tracePt t="54137" x="6153150" y="4260850"/>
          <p14:tracePt t="54154" x="6140450" y="4279900"/>
          <p14:tracePt t="54154" x="6127750" y="4292600"/>
          <p14:tracePt t="54154" x="6121400" y="4311650"/>
          <p14:tracePt t="54173" x="6108700" y="4324350"/>
          <p14:tracePt t="54185" x="6096000" y="4337050"/>
          <p14:tracePt t="54185" x="6076950" y="4356100"/>
          <p14:tracePt t="54205" x="6064250" y="4368800"/>
          <p14:tracePt t="54205" x="6057900" y="4375150"/>
          <p14:tracePt t="54220" x="6045200" y="4381500"/>
          <p14:tracePt t="54220" x="6032500" y="4394200"/>
          <p14:tracePt t="54237" x="6019800" y="4400550"/>
          <p14:tracePt t="54237" x="6007100" y="4406900"/>
          <p14:tracePt t="54237" x="5994400" y="4413250"/>
          <p14:tracePt t="54257" x="5981700" y="4419600"/>
          <p14:tracePt t="54269" x="5969000" y="4425950"/>
          <p14:tracePt t="54269" x="5937250" y="4438650"/>
          <p14:tracePt t="54288" x="5918200" y="4438650"/>
          <p14:tracePt t="54288" x="5905500" y="4445000"/>
          <p14:tracePt t="54304" x="5886450" y="4445000"/>
          <p14:tracePt t="54304" x="5867400" y="4445000"/>
          <p14:tracePt t="54321" x="5854700" y="4445000"/>
          <p14:tracePt t="54321" x="5835650" y="4445000"/>
          <p14:tracePt t="54321" x="5822950" y="4445000"/>
          <p14:tracePt t="54340" x="5803900" y="4445000"/>
          <p14:tracePt t="54340" x="5791200" y="4445000"/>
          <p14:tracePt t="54354" x="5772150" y="4445000"/>
          <p14:tracePt t="54354" x="5759450" y="4445000"/>
          <p14:tracePt t="54371" x="5746750" y="4445000"/>
          <p14:tracePt t="54371" x="5734050" y="4445000"/>
          <p14:tracePt t="54388" x="5721350" y="4445000"/>
          <p14:tracePt t="54388" x="5708650" y="4445000"/>
          <p14:tracePt t="54405" x="5702300" y="4438650"/>
          <p14:tracePt t="54405" x="5683250" y="4438650"/>
          <p14:tracePt t="54422" x="5676900" y="4438650"/>
          <p14:tracePt t="54436" x="5670550" y="4432300"/>
          <p14:tracePt t="54453" x="5670550" y="4425950"/>
          <p14:tracePt t="54472" x="5670550" y="4419600"/>
          <p14:tracePt t="54495" x="5676900" y="4413250"/>
          <p14:tracePt t="54519" x="5683250" y="4406900"/>
          <p14:tracePt t="54531" x="5689600" y="4400550"/>
          <p14:tracePt t="54547" x="5695950" y="4394200"/>
          <p14:tracePt t="54556" x="5702300" y="4394200"/>
          <p14:tracePt t="54556" x="5702300" y="4387850"/>
          <p14:tracePt t="54573" x="5715000" y="4381500"/>
          <p14:tracePt t="54588" x="5721350" y="4375150"/>
          <p14:tracePt t="54603" x="5727700" y="4368800"/>
          <p14:tracePt t="54620" x="5727700" y="4362450"/>
          <p14:tracePt t="54637" x="5734050" y="4362450"/>
          <p14:tracePt t="54654" x="5727700" y="4368800"/>
          <p14:tracePt t="54707" x="5721350" y="4375150"/>
          <p14:tracePt t="54719" x="5727700" y="4368800"/>
          <p14:tracePt t="54900" x="5734050" y="4368800"/>
          <p14:tracePt t="54931" x="5740400" y="4362450"/>
          <p14:tracePt t="54952" x="5746750" y="4356100"/>
          <p14:tracePt t="55020" x="5753100" y="4356100"/>
          <p14:tracePt t="55052" x="5759450" y="4362450"/>
          <p14:tracePt t="55087" x="5765800" y="4362450"/>
          <p14:tracePt t="55140" x="5772150" y="4356100"/>
          <p14:tracePt t="55155" x="5778500" y="4362450"/>
          <p14:tracePt t="55171" x="5772150" y="4368800"/>
          <p14:tracePt t="55232" x="5765800" y="4375150"/>
          <p14:tracePt t="55260" x="5759450" y="4375150"/>
          <p14:tracePt t="55292" x="5753100" y="4381500"/>
          <p14:tracePt t="55320" x="5740400" y="4381500"/>
          <p14:tracePt t="55335" x="5734050" y="4381500"/>
          <p14:tracePt t="55352" x="5727700" y="4375150"/>
          <p14:tracePt t="55396" x="5734050" y="4375150"/>
          <p14:tracePt t="55420" x="5727700" y="4368800"/>
          <p14:tracePt t="55472" x="5727700" y="4362450"/>
          <p14:tracePt t="55516" x="5727700" y="4356100"/>
          <p14:tracePt t="55548" x="5734050" y="4349750"/>
          <p14:tracePt t="55560" x="5740400" y="4343400"/>
          <p14:tracePt t="55575" x="5746750" y="4330700"/>
          <p14:tracePt t="55592" x="5753100" y="4324350"/>
          <p14:tracePt t="55607" x="5759450" y="4318000"/>
          <p14:tracePt t="55619" x="5765800" y="4318000"/>
          <p14:tracePt t="55636" x="5772150" y="4311650"/>
          <p14:tracePt t="55652" x="5778500" y="4311650"/>
          <p14:tracePt t="55672" x="5778500" y="4318000"/>
          <p14:tracePt t="55712" x="5778500" y="4330700"/>
          <p14:tracePt t="55748" x="5784850" y="4330700"/>
          <p14:tracePt t="55792" x="5791200" y="4330700"/>
          <p14:tracePt t="55807" x="5797550" y="4324350"/>
          <p14:tracePt t="55823" x="5803900" y="4324350"/>
          <p14:tracePt t="55840" x="5810250" y="4318000"/>
          <p14:tracePt t="55852" x="5816600" y="4311650"/>
          <p14:tracePt t="55868" x="5822950" y="4305300"/>
          <p14:tracePt t="55884" x="5829300" y="4298950"/>
          <p14:tracePt t="55900" x="5829300" y="4292600"/>
          <p14:tracePt t="55908" x="5835650" y="4286250"/>
          <p14:tracePt t="55908" x="5835650" y="4279900"/>
          <p14:tracePt t="55930" x="5842000" y="4273550"/>
          <p14:tracePt t="55941" x="5848350" y="4267200"/>
          <p14:tracePt t="55959" x="5848350" y="4260850"/>
          <p14:tracePt t="55975" x="5854700" y="4254500"/>
          <p14:tracePt t="55992" x="5854700" y="4248150"/>
          <p14:tracePt t="56008" x="5861050" y="4241800"/>
          <p14:tracePt t="56025" x="5867400" y="4235450"/>
          <p14:tracePt t="56042" x="5861050" y="4241800"/>
          <p14:tracePt t="56080" x="5854700" y="4254500"/>
          <p14:tracePt t="56091" x="5848350" y="4260850"/>
          <p14:tracePt t="56107" x="5848350" y="4267200"/>
          <p14:tracePt t="56117" x="5842000" y="4273550"/>
          <p14:tracePt t="56132" x="5835650" y="4273550"/>
          <p14:tracePt t="56152" x="5835650" y="4267200"/>
          <p14:tracePt t="56260" x="5835650" y="4260850"/>
          <p14:tracePt t="56272" x="5835650" y="4254500"/>
          <p14:tracePt t="56296" x="5835650" y="4248150"/>
          <p14:tracePt t="56340" x="5842000" y="4241800"/>
          <p14:tracePt t="56392" x="5842000" y="4235450"/>
          <p14:tracePt t="56424" x="5842000" y="4241800"/>
          <p14:tracePt t="56452" x="5835650" y="4241800"/>
          <p14:tracePt t="56468" x="5829300" y="4248150"/>
          <p14:tracePt t="56492" x="5835650" y="4248150"/>
          <p14:tracePt t="56536" x="5842000" y="4248150"/>
          <p14:tracePt t="56560" x="5848350" y="4248150"/>
          <p14:tracePt t="56688" x="5854700" y="4248150"/>
          <p14:tracePt t="56724" x="5861050" y="4248150"/>
          <p14:tracePt t="56740" x="5867400" y="4248150"/>
          <p14:tracePt t="56752" x="5867400" y="4254500"/>
          <p14:tracePt t="56808" x="5861050" y="4260850"/>
          <p14:tracePt t="56836" x="5867400" y="4260850"/>
          <p14:tracePt t="56888" x="5873750" y="4260850"/>
          <p14:tracePt t="56904" x="5880100" y="4254500"/>
          <p14:tracePt t="56940" x="5873750" y="4248150"/>
          <p14:tracePt t="56964" x="5867400" y="4241800"/>
          <p14:tracePt t="56988" x="5867400" y="4235450"/>
          <p14:tracePt t="57016" x="5873750" y="4222750"/>
          <p14:tracePt t="57032" x="5880100" y="4216400"/>
          <p14:tracePt t="57048" x="5880100" y="4203700"/>
          <p14:tracePt t="57053" x="5880100" y="4197350"/>
          <p14:tracePt t="57062" x="5880100" y="4184650"/>
          <p14:tracePt t="57062" x="5886450" y="4171950"/>
          <p14:tracePt t="57081" x="5886450" y="4159250"/>
          <p14:tracePt t="57081" x="5892800" y="4146550"/>
          <p14:tracePt t="57097" x="5899150" y="4127500"/>
          <p14:tracePt t="57097" x="5905500" y="4083050"/>
          <p14:tracePt t="57114" x="5905500" y="4057650"/>
          <p14:tracePt t="57114" x="5911850" y="4025900"/>
          <p14:tracePt t="57131" x="5911850" y="3994150"/>
          <p14:tracePt t="57131" x="5905500" y="3956050"/>
          <p14:tracePt t="57147" x="5892800" y="3911600"/>
          <p14:tracePt t="57147" x="5873750" y="3860800"/>
        </p14:tracePtLst>
      </p14:laserTraceLst>
    </p:ext>
  </p:extLs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title"/>
          </p:nvPr>
        </p:nvSpPr>
        <p:spPr/>
        <p:txBody>
          <a:bodyPr/>
          <a:lstStyle/>
          <a:p>
            <a:r>
              <a:rPr lang="ja-JP" altLang="en-US" dirty="0"/>
              <a:t>イグサの根の</a:t>
            </a:r>
            <a:r>
              <a:rPr lang="ja-JP" altLang="en-US" dirty="0" smtClean="0"/>
              <a:t>断面（中心柱）</a:t>
            </a:r>
            <a:endParaRPr lang="ja-JP" altLang="en-US" dirty="0"/>
          </a:p>
        </p:txBody>
      </p:sp>
      <p:pic>
        <p:nvPicPr>
          <p:cNvPr id="6" name="図 5"/>
          <p:cNvPicPr/>
          <p:nvPr/>
        </p:nvPicPr>
        <p:blipFill>
          <a:blip r:embed="rId5" cstate="print">
            <a:extLst>
              <a:ext uri="{28A0092B-C50C-407E-A947-70E740481C1C}">
                <a14:useLocalDpi xmlns:a14="http://schemas.microsoft.com/office/drawing/2010/main" val="0"/>
              </a:ext>
            </a:extLst>
          </a:blip>
          <a:srcRect l="13063" t="6961" r="16348"/>
          <a:stretch>
            <a:fillRect/>
          </a:stretch>
        </p:blipFill>
        <p:spPr bwMode="auto">
          <a:xfrm>
            <a:off x="1691680" y="1124744"/>
            <a:ext cx="5617783" cy="5442228"/>
          </a:xfrm>
          <a:prstGeom prst="rect">
            <a:avLst/>
          </a:prstGeom>
          <a:noFill/>
          <a:ln>
            <a:noFill/>
          </a:ln>
        </p:spPr>
      </p:pic>
      <p:sp>
        <p:nvSpPr>
          <p:cNvPr id="9" name="Text Box 7"/>
          <p:cNvSpPr txBox="1">
            <a:spLocks noChangeArrowheads="1"/>
          </p:cNvSpPr>
          <p:nvPr/>
        </p:nvSpPr>
        <p:spPr bwMode="auto">
          <a:xfrm>
            <a:off x="106459" y="5033764"/>
            <a:ext cx="793750" cy="457200"/>
          </a:xfrm>
          <a:prstGeom prst="rect">
            <a:avLst/>
          </a:prstGeom>
          <a:noFill/>
          <a:ln w="9525">
            <a:noFill/>
            <a:miter lim="800000"/>
            <a:headEnd/>
            <a:tailEnd/>
          </a:ln>
          <a:effectLst/>
        </p:spPr>
        <p:txBody>
          <a:bodyPr wrap="none">
            <a:spAutoFit/>
          </a:bodyPr>
          <a:lstStyle/>
          <a:p>
            <a:r>
              <a:rPr lang="ja-JP" altLang="en-US" dirty="0">
                <a:solidFill>
                  <a:srgbClr val="FF0000"/>
                </a:solidFill>
              </a:rPr>
              <a:t>内皮</a:t>
            </a:r>
          </a:p>
        </p:txBody>
      </p:sp>
      <p:sp>
        <p:nvSpPr>
          <p:cNvPr id="10" name="Line 9"/>
          <p:cNvSpPr>
            <a:spLocks noChangeShapeType="1"/>
          </p:cNvSpPr>
          <p:nvPr/>
        </p:nvSpPr>
        <p:spPr bwMode="auto">
          <a:xfrm flipV="1">
            <a:off x="849314" y="4309120"/>
            <a:ext cx="1866917" cy="724644"/>
          </a:xfrm>
          <a:prstGeom prst="line">
            <a:avLst/>
          </a:prstGeom>
          <a:noFill/>
          <a:ln w="38100">
            <a:solidFill>
              <a:srgbClr val="FF6600"/>
            </a:solidFill>
            <a:round/>
            <a:headEnd/>
            <a:tailEnd type="triangle" w="med" len="med"/>
          </a:ln>
          <a:effectLst/>
        </p:spPr>
        <p:txBody>
          <a:bodyPr/>
          <a:lstStyle/>
          <a:p>
            <a:endParaRPr lang="ja-JP" altLang="en-US"/>
          </a:p>
        </p:txBody>
      </p:sp>
      <p:sp>
        <p:nvSpPr>
          <p:cNvPr id="11" name="Text Box 7"/>
          <p:cNvSpPr txBox="1">
            <a:spLocks noChangeArrowheads="1"/>
          </p:cNvSpPr>
          <p:nvPr/>
        </p:nvSpPr>
        <p:spPr bwMode="auto">
          <a:xfrm>
            <a:off x="106459" y="3353643"/>
            <a:ext cx="1415772" cy="461665"/>
          </a:xfrm>
          <a:prstGeom prst="rect">
            <a:avLst/>
          </a:prstGeom>
          <a:noFill/>
          <a:ln w="9525">
            <a:noFill/>
            <a:miter lim="800000"/>
            <a:headEnd/>
            <a:tailEnd/>
          </a:ln>
          <a:effectLst/>
        </p:spPr>
        <p:txBody>
          <a:bodyPr wrap="none">
            <a:spAutoFit/>
          </a:bodyPr>
          <a:lstStyle/>
          <a:p>
            <a:r>
              <a:rPr lang="ja-JP" altLang="en-US" dirty="0" smtClean="0">
                <a:solidFill>
                  <a:srgbClr val="FF0000"/>
                </a:solidFill>
              </a:rPr>
              <a:t>木部道管</a:t>
            </a:r>
            <a:endParaRPr lang="ja-JP" altLang="en-US" dirty="0">
              <a:solidFill>
                <a:srgbClr val="FF0000"/>
              </a:solidFill>
            </a:endParaRPr>
          </a:p>
        </p:txBody>
      </p:sp>
      <p:sp>
        <p:nvSpPr>
          <p:cNvPr id="12" name="Line 9"/>
          <p:cNvSpPr>
            <a:spLocks noChangeShapeType="1"/>
          </p:cNvSpPr>
          <p:nvPr/>
        </p:nvSpPr>
        <p:spPr bwMode="auto">
          <a:xfrm flipV="1">
            <a:off x="1522231" y="2859832"/>
            <a:ext cx="2391114" cy="724643"/>
          </a:xfrm>
          <a:prstGeom prst="line">
            <a:avLst/>
          </a:prstGeom>
          <a:noFill/>
          <a:ln w="38100">
            <a:solidFill>
              <a:srgbClr val="FF6600"/>
            </a:solidFill>
            <a:round/>
            <a:headEnd/>
            <a:tailEnd type="triangle" w="med" len="med"/>
          </a:ln>
          <a:effectLst/>
        </p:spPr>
        <p:txBody>
          <a:bodyPr/>
          <a:lstStyle/>
          <a:p>
            <a:endParaRPr lang="ja-JP" altLang="en-US"/>
          </a:p>
        </p:txBody>
      </p:sp>
      <p:sp>
        <p:nvSpPr>
          <p:cNvPr id="13" name="Text Box 7"/>
          <p:cNvSpPr txBox="1">
            <a:spLocks noChangeArrowheads="1"/>
          </p:cNvSpPr>
          <p:nvPr/>
        </p:nvSpPr>
        <p:spPr bwMode="auto">
          <a:xfrm>
            <a:off x="7725671" y="4861942"/>
            <a:ext cx="800219" cy="461665"/>
          </a:xfrm>
          <a:prstGeom prst="rect">
            <a:avLst/>
          </a:prstGeom>
          <a:noFill/>
          <a:ln w="9525">
            <a:noFill/>
            <a:miter lim="800000"/>
            <a:headEnd/>
            <a:tailEnd/>
          </a:ln>
          <a:effectLst/>
        </p:spPr>
        <p:txBody>
          <a:bodyPr wrap="none">
            <a:spAutoFit/>
          </a:bodyPr>
          <a:lstStyle/>
          <a:p>
            <a:r>
              <a:rPr lang="ja-JP" altLang="en-US" dirty="0" smtClean="0">
                <a:solidFill>
                  <a:srgbClr val="FF0000"/>
                </a:solidFill>
              </a:rPr>
              <a:t>師部</a:t>
            </a:r>
            <a:endParaRPr lang="ja-JP" altLang="en-US" dirty="0">
              <a:solidFill>
                <a:srgbClr val="FF0000"/>
              </a:solidFill>
            </a:endParaRPr>
          </a:p>
        </p:txBody>
      </p:sp>
      <p:sp>
        <p:nvSpPr>
          <p:cNvPr id="14" name="Line 9"/>
          <p:cNvSpPr>
            <a:spLocks noChangeShapeType="1"/>
          </p:cNvSpPr>
          <p:nvPr/>
        </p:nvSpPr>
        <p:spPr bwMode="auto">
          <a:xfrm flipH="1" flipV="1">
            <a:off x="5868145" y="4671442"/>
            <a:ext cx="1872207" cy="381000"/>
          </a:xfrm>
          <a:prstGeom prst="line">
            <a:avLst/>
          </a:prstGeom>
          <a:noFill/>
          <a:ln w="38100">
            <a:solidFill>
              <a:srgbClr val="FF6600"/>
            </a:solidFill>
            <a:round/>
            <a:headEnd/>
            <a:tailEnd type="triangle" w="med" len="med"/>
          </a:ln>
          <a:effectLst/>
        </p:spPr>
        <p:txBody>
          <a:bodyPr/>
          <a:lstStyle/>
          <a:p>
            <a:endParaRPr lang="ja-JP" altLang="en-US"/>
          </a:p>
        </p:txBody>
      </p:sp>
      <p:sp>
        <p:nvSpPr>
          <p:cNvPr id="15" name="Text Box 7"/>
          <p:cNvSpPr txBox="1">
            <a:spLocks noChangeArrowheads="1"/>
          </p:cNvSpPr>
          <p:nvPr/>
        </p:nvSpPr>
        <p:spPr bwMode="auto">
          <a:xfrm>
            <a:off x="7751930" y="2991320"/>
            <a:ext cx="492443" cy="461665"/>
          </a:xfrm>
          <a:prstGeom prst="rect">
            <a:avLst/>
          </a:prstGeom>
          <a:noFill/>
          <a:ln w="9525">
            <a:noFill/>
            <a:miter lim="800000"/>
            <a:headEnd/>
            <a:tailEnd/>
          </a:ln>
          <a:effectLst/>
        </p:spPr>
        <p:txBody>
          <a:bodyPr wrap="none">
            <a:spAutoFit/>
          </a:bodyPr>
          <a:lstStyle/>
          <a:p>
            <a:r>
              <a:rPr lang="ja-JP" altLang="en-US" dirty="0" smtClean="0">
                <a:solidFill>
                  <a:srgbClr val="FF0000"/>
                </a:solidFill>
              </a:rPr>
              <a:t>髄</a:t>
            </a:r>
            <a:endParaRPr lang="ja-JP" altLang="en-US" dirty="0">
              <a:solidFill>
                <a:srgbClr val="FF0000"/>
              </a:solidFill>
            </a:endParaRPr>
          </a:p>
        </p:txBody>
      </p:sp>
      <p:sp>
        <p:nvSpPr>
          <p:cNvPr id="16" name="Line 9"/>
          <p:cNvSpPr>
            <a:spLocks noChangeShapeType="1"/>
          </p:cNvSpPr>
          <p:nvPr/>
        </p:nvSpPr>
        <p:spPr bwMode="auto">
          <a:xfrm flipH="1">
            <a:off x="4500570" y="3222152"/>
            <a:ext cx="3225100" cy="362323"/>
          </a:xfrm>
          <a:prstGeom prst="line">
            <a:avLst/>
          </a:prstGeom>
          <a:noFill/>
          <a:ln w="38100">
            <a:solidFill>
              <a:srgbClr val="FF6600"/>
            </a:solidFill>
            <a:round/>
            <a:headEnd/>
            <a:tailEnd type="triangle" w="med" len="med"/>
          </a:ln>
          <a:effectLst/>
        </p:spPr>
        <p:txBody>
          <a:bodyPr/>
          <a:lstStyle/>
          <a:p>
            <a:endParaRPr lang="ja-JP" altLang="en-US"/>
          </a:p>
        </p:txBody>
      </p:sp>
      <p:pic>
        <p:nvPicPr>
          <p:cNvPr id="2" name="オーディオ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521700" y="6235700"/>
            <a:ext cx="406400" cy="406400"/>
          </a:xfrm>
          <a:prstGeom prst="rect">
            <a:avLst/>
          </a:prstGeom>
        </p:spPr>
      </p:pic>
    </p:spTree>
    <p:extLst>
      <p:ext uri="{BB962C8B-B14F-4D97-AF65-F5344CB8AC3E}">
        <p14:creationId xmlns:p14="http://schemas.microsoft.com/office/powerpoint/2010/main" val="3174113835"/>
      </p:ext>
    </p:extLst>
  </p:cSld>
  <p:clrMapOvr>
    <a:masterClrMapping/>
  </p:clrMapOvr>
  <mc:AlternateContent xmlns:mc="http://schemas.openxmlformats.org/markup-compatibility/2006">
    <mc:Choice xmlns:p14="http://schemas.microsoft.com/office/powerpoint/2010/main" Requires="p14">
      <p:transition spd="slow" p14:dur="2000" advTm="17498"/>
    </mc:Choice>
    <mc:Fallback>
      <p:transition spd="slow" advTm="1749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extLst>
    <p:ext uri="{3A86A75C-4F4B-4683-9AE1-C65F6400EC91}">
      <p14:laserTraceLst xmlns:p14="http://schemas.microsoft.com/office/powerpoint/2010/main">
        <p14:tracePtLst>
          <p14:tracePt t="901" x="2870200" y="4552950"/>
          <p14:tracePt t="1596" x="2863850" y="4559300"/>
          <p14:tracePt t="1624" x="2851150" y="4559300"/>
          <p14:tracePt t="1648" x="2857500" y="4527550"/>
          <p14:tracePt t="2856" x="2686050" y="4311650"/>
          <p14:tracePt t="2856" x="2679700" y="4279900"/>
          <p14:tracePt t="2868" x="2679700" y="4235450"/>
          <p14:tracePt t="2868" x="2673350" y="4184650"/>
          <p14:tracePt t="2885" x="2667000" y="4121150"/>
          <p14:tracePt t="2885" x="2667000" y="4038600"/>
          <p14:tracePt t="2901" x="2673350" y="3962400"/>
          <p14:tracePt t="2901" x="2686050" y="3873500"/>
          <p14:tracePt t="2901" x="2705100" y="3778250"/>
          <p14:tracePt t="2920" x="2730500" y="3689350"/>
          <p14:tracePt t="2933" x="2768600" y="3594100"/>
          <p14:tracePt t="2933" x="2813050" y="3505200"/>
          <p14:tracePt t="2933" x="2863850" y="3409950"/>
          <p14:tracePt t="2953" x="2921000" y="3321050"/>
          <p14:tracePt t="2953" x="2990850" y="3232150"/>
          <p14:tracePt t="2969" x="3060700" y="3143250"/>
          <p14:tracePt t="2969" x="3136900" y="3054350"/>
          <p14:tracePt t="2984" x="3219450" y="2971800"/>
          <p14:tracePt t="2984" x="3308350" y="2876550"/>
          <p14:tracePt t="3001" x="3403600" y="2794000"/>
          <p14:tracePt t="3001" x="3498850" y="2698750"/>
          <p14:tracePt t="3001" x="3606800" y="2603500"/>
          <p14:tracePt t="3020" x="3721100" y="2514600"/>
          <p14:tracePt t="3033" x="3835400" y="2425700"/>
          <p14:tracePt t="3033" x="4076700" y="2260600"/>
          <p14:tracePt t="3052" x="4203700" y="2190750"/>
          <p14:tracePt t="3052" x="4324350" y="2120900"/>
          <p14:tracePt t="3068" x="4445000" y="2063750"/>
          <p14:tracePt t="3068" x="4565650" y="2012950"/>
          <p14:tracePt t="3085" x="4679950" y="1974850"/>
          <p14:tracePt t="3085" x="4921250" y="1924050"/>
          <p14:tracePt t="3102" x="5035550" y="1911350"/>
          <p14:tracePt t="3102" x="5156200" y="1917700"/>
          <p14:tracePt t="3118" x="5270500" y="1949450"/>
          <p14:tracePt t="3118" x="5391150" y="1993900"/>
          <p14:tracePt t="3135" x="5505450" y="2051050"/>
          <p14:tracePt t="3135" x="5613400" y="2127250"/>
          <p14:tracePt t="3152" x="5721350" y="2216150"/>
          <p14:tracePt t="3152" x="5924550" y="2406650"/>
          <p14:tracePt t="3169" x="6019800" y="2508250"/>
          <p14:tracePt t="3169" x="6108700" y="2597150"/>
          <p14:tracePt t="3185" x="6197600" y="2692400"/>
          <p14:tracePt t="3185" x="6273800" y="2787650"/>
          <p14:tracePt t="3202" x="6356350" y="2876550"/>
          <p14:tracePt t="3202" x="6426200" y="2971800"/>
          <p14:tracePt t="3202" x="6489700" y="3073400"/>
          <p14:tracePt t="3221" x="6553200" y="3175000"/>
          <p14:tracePt t="3234" x="6610350" y="3276600"/>
          <p14:tracePt t="3234" x="6705600" y="3492500"/>
          <p14:tracePt t="3253" x="6743700" y="3594100"/>
          <p14:tracePt t="3253" x="6769100" y="3695700"/>
          <p14:tracePt t="3269" x="6794500" y="3784600"/>
          <p14:tracePt t="3269" x="6807200" y="3873500"/>
          <p14:tracePt t="3285" x="6813550" y="3962400"/>
          <p14:tracePt t="3285" x="6807200" y="4051300"/>
          <p14:tracePt t="3285" x="6788150" y="4140200"/>
          <p14:tracePt t="3305" x="6762750" y="4229100"/>
          <p14:tracePt t="3317" x="6731000" y="4311650"/>
          <p14:tracePt t="3317" x="6648450" y="4489450"/>
          <p14:tracePt t="3337" x="6604000" y="4572000"/>
          <p14:tracePt t="3337" x="6553200" y="4654550"/>
          <p14:tracePt t="3353" x="6502400" y="4730750"/>
          <p14:tracePt t="3353" x="6457950" y="4806950"/>
          <p14:tracePt t="3370" x="6407150" y="4870450"/>
          <p14:tracePt t="3370" x="6350000" y="4933950"/>
          <p14:tracePt t="3386" x="6292850" y="4984750"/>
          <p14:tracePt t="3386" x="6172200" y="5099050"/>
          <p14:tracePt t="3403" x="6102350" y="5149850"/>
          <p14:tracePt t="3403" x="6032500" y="5207000"/>
          <p14:tracePt t="3420" x="5962650" y="5257800"/>
          <p14:tracePt t="3420" x="5886450" y="5308600"/>
          <p14:tracePt t="3436" x="5810250" y="5359400"/>
          <p14:tracePt t="3436" x="5734050" y="5410200"/>
          <p14:tracePt t="3453" x="5651500" y="5454650"/>
          <p14:tracePt t="3453" x="5499100" y="5524500"/>
          <p14:tracePt t="3469" x="5422900" y="5549900"/>
          <p14:tracePt t="3469" x="5340350" y="5575300"/>
          <p14:tracePt t="3485" x="5264150" y="5588000"/>
          <p14:tracePt t="3485" x="5181600" y="5600700"/>
          <p14:tracePt t="3502" x="5099050" y="5607050"/>
          <p14:tracePt t="3502" x="4927600" y="5600700"/>
          <p14:tracePt t="3522" x="4838700" y="5594350"/>
          <p14:tracePt t="3522" x="4756150" y="5581650"/>
          <p14:tracePt t="3537" x="4667250" y="5568950"/>
          <p14:tracePt t="3537" x="4584700" y="5556250"/>
          <p14:tracePt t="3553" x="4508500" y="5537200"/>
          <p14:tracePt t="3553" x="4432300" y="5524500"/>
          <p14:tracePt t="3570" x="4356100" y="5505450"/>
          <p14:tracePt t="3570" x="4286250" y="5480050"/>
          <p14:tracePt t="3570" x="4216400" y="5461000"/>
          <p14:tracePt t="3589" x="4146550" y="5429250"/>
          <p14:tracePt t="3602" x="4083050" y="5397500"/>
          <p14:tracePt t="3602" x="3943350" y="5321300"/>
          <p14:tracePt t="3621" x="3879850" y="5276850"/>
          <p14:tracePt t="3621" x="3816350" y="5232400"/>
          <p14:tracePt t="3637" x="3752850" y="5187950"/>
          <p14:tracePt t="3637" x="3695700" y="5143500"/>
          <p14:tracePt t="3654" x="3638550" y="5105400"/>
          <p14:tracePt t="3654" x="3587750" y="5073650"/>
          <p14:tracePt t="3654" x="3543300" y="5041900"/>
          <p14:tracePt t="3673" x="3511550" y="5016500"/>
          <p14:tracePt t="3685" x="3479800" y="4997450"/>
          <p14:tracePt t="3685" x="3429000" y="4965700"/>
          <p14:tracePt t="3704" x="3416300" y="4959350"/>
          <p14:tracePt t="3704" x="3403600" y="4953000"/>
          <p14:tracePt t="3721" x="3397250" y="4946650"/>
          <p14:tracePt t="3721" x="3390900" y="4946650"/>
          <p14:tracePt t="3737" x="3384550" y="4946650"/>
          <p14:tracePt t="3752" x="3378200" y="4946650"/>
          <p14:tracePt t="3752" x="3371850" y="4959350"/>
          <p14:tracePt t="3771" x="3371850" y="4972050"/>
          <p14:tracePt t="3785" x="3371850" y="4978400"/>
          <p14:tracePt t="3802" x="3378200" y="4984750"/>
          <p14:tracePt t="3819" x="3378200" y="4997450"/>
          <p14:tracePt t="3819" x="3384550" y="5003800"/>
          <p14:tracePt t="3838" x="3378200" y="5010150"/>
          <p14:tracePt t="3838" x="3378200" y="5016500"/>
          <p14:tracePt t="3854" x="3371850" y="5029200"/>
          <p14:tracePt t="3854" x="3371850" y="5035550"/>
          <p14:tracePt t="3854" x="3365500" y="5048250"/>
          <p14:tracePt t="3874" x="3359150" y="5060950"/>
          <p14:tracePt t="3886" x="3352800" y="5067300"/>
          <p14:tracePt t="3886" x="3346450" y="5086350"/>
          <p14:tracePt t="3905" x="3340100" y="5092700"/>
          <p14:tracePt t="3905" x="3340100" y="5099050"/>
          <p14:tracePt t="3921" x="3333750" y="5111750"/>
          <p14:tracePt t="3921" x="3333750" y="5118100"/>
          <p14:tracePt t="3921" x="3333750" y="5130800"/>
          <p14:tracePt t="3940" x="3327400" y="5137150"/>
          <p14:tracePt t="3953" x="3327400" y="5149850"/>
          <p14:tracePt t="3953" x="3321050" y="5162550"/>
          <p14:tracePt t="3953" x="3314700" y="5175250"/>
          <p14:tracePt t="3974" x="3308350" y="5181600"/>
          <p14:tracePt t="3974" x="3302000" y="5194300"/>
          <p14:tracePt t="3989" x="3302000" y="5200650"/>
          <p14:tracePt t="3989" x="3295650" y="5213350"/>
          <p14:tracePt t="4005" x="3289300" y="5219700"/>
          <p14:tracePt t="4005" x="3282950" y="5219700"/>
          <p14:tracePt t="4005" x="3276600" y="5226050"/>
          <p14:tracePt t="4024" x="3270250" y="5226050"/>
          <p14:tracePt t="4041" x="3263900" y="5226050"/>
          <p14:tracePt t="4053" x="3257550" y="5219700"/>
          <p14:tracePt t="4070" x="3251200" y="5219700"/>
          <p14:tracePt t="4087" x="3244850" y="5213350"/>
          <p14:tracePt t="4103" x="3238500" y="5213350"/>
          <p14:tracePt t="4103" x="3225800" y="5219700"/>
          <p14:tracePt t="4122" x="3219450" y="5219700"/>
          <p14:tracePt t="4122" x="3206750" y="5219700"/>
          <p14:tracePt t="4139" x="3200400" y="5226050"/>
          <p14:tracePt t="4139" x="3194050" y="5226050"/>
          <p14:tracePt t="4155" x="3187700" y="5232400"/>
          <p14:tracePt t="4171" x="3181350" y="5238750"/>
          <p14:tracePt t="4188" x="3175000" y="5245100"/>
          <p14:tracePt t="4204" x="3168650" y="5251450"/>
          <p14:tracePt t="4221" x="3168650" y="5257800"/>
          <p14:tracePt t="4237" x="3162300" y="5264150"/>
          <p14:tracePt t="4254" x="3162300" y="5270500"/>
          <p14:tracePt t="4254" x="3162300" y="5276850"/>
          <p14:tracePt t="4274" x="3162300" y="5283200"/>
          <p14:tracePt t="4289" x="3168650" y="5276850"/>
          <p14:tracePt t="4348" x="3162300" y="5276850"/>
          <p14:tracePt t="4368" x="3155950" y="5270500"/>
          <p14:tracePt t="4385" x="3149600" y="5270500"/>
          <p14:tracePt t="4392" x="3143250" y="5264150"/>
          <p14:tracePt t="4409" x="3136900" y="5257800"/>
          <p14:tracePt t="4409" x="3130550" y="5251450"/>
          <p14:tracePt t="4424" x="3124200" y="5251450"/>
          <p14:tracePt t="4424" x="3124200" y="5245100"/>
          <p14:tracePt t="4440" x="3117850" y="5245100"/>
          <p14:tracePt t="4440" x="3111500" y="5238750"/>
          <p14:tracePt t="4456" x="3098800" y="5238750"/>
          <p14:tracePt t="4456" x="3086100" y="5245100"/>
          <p14:tracePt t="4474" x="3073400" y="5245100"/>
          <p14:tracePt t="4474" x="3067050" y="5245100"/>
          <p14:tracePt t="4490" x="3054350" y="5245100"/>
          <p14:tracePt t="4490" x="3048000" y="5245100"/>
          <p14:tracePt t="4506" x="3041650" y="5245100"/>
          <p14:tracePt t="4506" x="3035300" y="5245100"/>
          <p14:tracePt t="4524" x="3028950" y="5245100"/>
          <p14:tracePt t="4524" x="3022600" y="5238750"/>
          <p14:tracePt t="4541" x="3016250" y="5232400"/>
          <p14:tracePt t="4573" x="3022600" y="5219700"/>
          <p14:tracePt t="4588" x="3028950" y="5213350"/>
          <p14:tracePt t="4601" x="3035300" y="5207000"/>
          <p14:tracePt t="4616" x="3041650" y="5200650"/>
          <p14:tracePt t="4625" x="3048000" y="5200650"/>
          <p14:tracePt t="4625" x="3054350" y="5194300"/>
          <p14:tracePt t="4641" x="3060700" y="5194300"/>
          <p14:tracePt t="4641" x="3067050" y="5194300"/>
          <p14:tracePt t="4657" x="3073400" y="5194300"/>
          <p14:tracePt t="4657" x="3086100" y="5194300"/>
          <p14:tracePt t="4674" x="3092450" y="5194300"/>
          <p14:tracePt t="4674" x="3098800" y="5194300"/>
          <p14:tracePt t="4674" x="3111500" y="5194300"/>
          <p14:tracePt t="4693" x="3124200" y="5194300"/>
          <p14:tracePt t="4705" x="3136900" y="5194300"/>
          <p14:tracePt t="4705" x="3155950" y="5200650"/>
          <p14:tracePt t="4724" x="3168650" y="5200650"/>
          <p14:tracePt t="4724" x="3181350" y="5200650"/>
          <p14:tracePt t="4741" x="3194050" y="5200650"/>
          <p14:tracePt t="4741" x="3206750" y="5207000"/>
          <p14:tracePt t="4757" x="3219450" y="5207000"/>
          <p14:tracePt t="4757" x="3232150" y="5207000"/>
          <p14:tracePt t="4757" x="3244850" y="5207000"/>
          <p14:tracePt t="4777" x="3251200" y="5213350"/>
          <p14:tracePt t="4777" x="3263900" y="5213350"/>
          <p14:tracePt t="4791" x="3270250" y="5213350"/>
          <p14:tracePt t="4791" x="3282950" y="5219700"/>
          <p14:tracePt t="4808" x="3289300" y="5219700"/>
          <p14:tracePt t="4808" x="3295650" y="5219700"/>
          <p14:tracePt t="4824" x="3302000" y="5219700"/>
          <p14:tracePt t="4824" x="3314700" y="5219700"/>
          <p14:tracePt t="4841" x="3321050" y="5219700"/>
          <p14:tracePt t="4856" x="3327400" y="5219700"/>
          <p14:tracePt t="4873" x="3333750" y="5219700"/>
          <p14:tracePt t="4889" x="3340100" y="5219700"/>
          <p14:tracePt t="4906" x="3346450" y="5213350"/>
          <p14:tracePt t="4925" x="3352800" y="5207000"/>
          <p14:tracePt t="4941" x="3359150" y="5200650"/>
          <p14:tracePt t="4957" x="3365500" y="5194300"/>
          <p14:tracePt t="4973" x="3371850" y="5187950"/>
          <p14:tracePt t="5068" x="3378200" y="5187950"/>
          <p14:tracePt t="5080" x="3384550" y="5187950"/>
          <p14:tracePt t="5105" x="3384550" y="5194300"/>
          <p14:tracePt t="5120" x="3384550" y="5200650"/>
          <p14:tracePt t="5137" x="3378200" y="5207000"/>
          <p14:tracePt t="5140" x="3378200" y="5213350"/>
          <p14:tracePt t="5157" x="3378200" y="5219700"/>
          <p14:tracePt t="5174" x="3378200" y="5226050"/>
          <p14:tracePt t="5194" x="3384550" y="5226050"/>
          <p14:tracePt t="5217" x="3390900" y="5232400"/>
          <p14:tracePt t="5240" x="3390900" y="5238750"/>
          <p14:tracePt t="5293" x="3384550" y="5232400"/>
          <p14:tracePt t="5433" x="3390900" y="5226050"/>
          <p14:tracePt t="5448" x="3397250" y="5213350"/>
          <p14:tracePt t="5456" x="3397250" y="5200650"/>
          <p14:tracePt t="5465" x="3409950" y="5187950"/>
          <p14:tracePt t="5475" x="3416300" y="5168900"/>
          <p14:tracePt t="5475" x="3441700" y="5111750"/>
          <p14:tracePt t="5494" x="3460750" y="5080000"/>
          <p14:tracePt t="5494" x="3486150" y="5041900"/>
          <p14:tracePt t="5510" x="3511550" y="4997450"/>
          <p14:tracePt t="5510" x="3543300" y="4953000"/>
          <p14:tracePt t="5527" x="3575050" y="4902200"/>
          <p14:tracePt t="5527" x="3613150" y="4851400"/>
          <p14:tracePt t="5544" x="3651250" y="4794250"/>
          <p14:tracePt t="5544" x="3733800" y="4679950"/>
          <p14:tracePt t="5561" x="3784600" y="4616450"/>
          <p14:tracePt t="5561" x="3829050" y="4552950"/>
          <p14:tracePt t="5577" x="3879850" y="4495800"/>
          <p14:tracePt t="5577" x="3924300" y="4432300"/>
          <p14:tracePt t="5594" x="3975100" y="4375150"/>
          <p14:tracePt t="5594" x="4025900" y="4318000"/>
          <p14:tracePt t="5594" x="4070350" y="4267200"/>
          <p14:tracePt t="5613" x="4114800" y="4216400"/>
          <p14:tracePt t="5625" x="4159250" y="4165600"/>
          <p14:tracePt t="5625" x="4197350" y="4121150"/>
          <p14:tracePt t="5625" x="4235450" y="4070350"/>
          <p14:tracePt t="5646" x="4267200" y="4025900"/>
          <p14:tracePt t="5646" x="4298950" y="3968750"/>
          <p14:tracePt t="5661" x="4330700" y="3911600"/>
          <p14:tracePt t="5661" x="4356100" y="3854450"/>
          <p14:tracePt t="5678" x="4381500" y="3790950"/>
          <p14:tracePt t="5678" x="4400550" y="3727450"/>
          <p14:tracePt t="5694" x="4419600" y="3657600"/>
          <p14:tracePt t="5694" x="4432300" y="3587750"/>
          <p14:tracePt t="5694" x="4451350" y="3517900"/>
          <p14:tracePt t="5713" x="4457700" y="3454400"/>
          <p14:tracePt t="5726" x="4464050" y="3397250"/>
          <p14:tracePt t="5726" x="4470400" y="3289300"/>
          <p14:tracePt t="5744" x="4470400" y="3244850"/>
          <p14:tracePt t="5744" x="4470400" y="3200400"/>
          <p14:tracePt t="5761" x="4470400" y="3168650"/>
          <p14:tracePt t="5761" x="4457700" y="3136900"/>
          <p14:tracePt t="5778" x="4451350" y="3111500"/>
          <p14:tracePt t="5970" x="4070350" y="3073400"/>
          <p14:tracePt t="6005" x="4076700" y="3073400"/>
          <p14:tracePt t="6012" x="4083050" y="3073400"/>
          <p14:tracePt t="6012" x="4089400" y="3073400"/>
          <p14:tracePt t="6030" x="4102100" y="3073400"/>
          <p14:tracePt t="6030" x="4108450" y="3067050"/>
          <p14:tracePt t="6046" x="4121150" y="3060700"/>
          <p14:tracePt t="6046" x="4133850" y="3054350"/>
          <p14:tracePt t="6062" x="4146550" y="3048000"/>
          <p14:tracePt t="6062" x="4159250" y="3035300"/>
          <p14:tracePt t="6062" x="4171950" y="3028950"/>
          <p14:tracePt t="6083" x="4178300" y="3016250"/>
          <p14:tracePt t="6094" x="4197350" y="3003550"/>
          <p14:tracePt t="6094" x="4222750" y="2978150"/>
          <p14:tracePt t="6112" x="4241800" y="2959100"/>
          <p14:tracePt t="6112" x="4267200" y="2946400"/>
          <p14:tracePt t="6129" x="4292600" y="2933700"/>
          <p14:tracePt t="6129" x="4318000" y="2914650"/>
          <p14:tracePt t="6146" x="4349750" y="2901950"/>
          <p14:tracePt t="6146" x="4432300" y="2876550"/>
          <p14:tracePt t="6162" x="4476750" y="2863850"/>
          <p14:tracePt t="6162" x="4527550" y="2857500"/>
          <p14:tracePt t="6179" x="4578350" y="2844800"/>
          <p14:tracePt t="6179" x="4629150" y="2832100"/>
          <p14:tracePt t="6195" x="4679950" y="2825750"/>
          <p14:tracePt t="6195" x="4737100" y="2819400"/>
          <p14:tracePt t="6212" x="4787900" y="2819400"/>
          <p14:tracePt t="6212" x="4889500" y="2813050"/>
          <p14:tracePt t="6230" x="4933950" y="2819400"/>
          <p14:tracePt t="6230" x="4978400" y="2825750"/>
          <p14:tracePt t="6246" x="5022850" y="2825750"/>
          <p14:tracePt t="6246" x="5060950" y="2832100"/>
          <p14:tracePt t="6263" x="5092700" y="2832100"/>
          <p14:tracePt t="6263" x="5124450" y="2838450"/>
          <p14:tracePt t="6263" x="5149850" y="2844800"/>
          <p14:tracePt t="6282" x="5175250" y="2851150"/>
          <p14:tracePt t="6294" x="5194300" y="2857500"/>
          <p14:tracePt t="6294" x="5232400" y="2870200"/>
          <p14:tracePt t="6313" x="5245100" y="2882900"/>
          <p14:tracePt t="6313" x="5257800" y="2889250"/>
          <p14:tracePt t="6329" x="5270500" y="2895600"/>
          <p14:tracePt t="6329" x="5276850" y="2895600"/>
          <p14:tracePt t="6329" x="5283200" y="2901950"/>
          <p14:tracePt t="6349" x="5295900" y="2901950"/>
          <p14:tracePt t="6361" x="5302250" y="2908300"/>
          <p14:tracePt t="6378" x="5308600" y="2908300"/>
          <p14:tracePt t="6378" x="5327650" y="2921000"/>
          <p14:tracePt t="6397" x="5340350" y="2933700"/>
          <p14:tracePt t="6397" x="5353050" y="2952750"/>
          <p14:tracePt t="6413" x="5372100" y="2971800"/>
          <p14:tracePt t="6413" x="5397500" y="2997200"/>
          <p14:tracePt t="6430" x="5422900" y="3028950"/>
          <p14:tracePt t="6430" x="5448300" y="3060700"/>
          <p14:tracePt t="6447" x="5480050" y="3098800"/>
          <p14:tracePt t="6447" x="5549900" y="3175000"/>
          <p14:tracePt t="6464" x="5588000" y="3213100"/>
          <p14:tracePt t="6464" x="5619750" y="3257550"/>
          <p14:tracePt t="6480" x="5651500" y="3295650"/>
          <p14:tracePt t="6480" x="5683250" y="3340100"/>
          <p14:tracePt t="6497" x="5715000" y="3378200"/>
          <p14:tracePt t="6497" x="5746750" y="3422650"/>
          <p14:tracePt t="6514" x="5772150" y="3460750"/>
          <p14:tracePt t="6514" x="5816600" y="3530600"/>
          <p14:tracePt t="6530" x="5835650" y="3562350"/>
          <p14:tracePt t="6530" x="5848350" y="3587750"/>
          <p14:tracePt t="6547" x="5867400" y="3613150"/>
          <p14:tracePt t="6547" x="5873750" y="3632200"/>
          <p14:tracePt t="6564" x="5886450" y="3651250"/>
          <p14:tracePt t="6564" x="5892800" y="3670300"/>
          <p14:tracePt t="6582" x="5905500" y="3695700"/>
          <p14:tracePt t="6582" x="5905500" y="3702050"/>
          <p14:tracePt t="6598" x="5905500" y="3714750"/>
          <p14:tracePt t="6598" x="5899150" y="3721100"/>
          <p14:tracePt t="6614" x="5892800" y="3727450"/>
          <p14:tracePt t="6614" x="5886450" y="3733800"/>
          <p14:tracePt t="6630" x="5873750" y="3746500"/>
          <p14:tracePt t="6630" x="5861050" y="3752850"/>
          <p14:tracePt t="6630" x="5842000" y="3765550"/>
          <p14:tracePt t="6650" x="5816600" y="3778250"/>
          <p14:tracePt t="6662" x="5791200" y="3797300"/>
          <p14:tracePt t="6662" x="5734050" y="3841750"/>
          <p14:tracePt t="6682" x="5695950" y="3867150"/>
          <p14:tracePt t="6682" x="5657850" y="3892550"/>
          <p14:tracePt t="6698" x="5613400" y="3924300"/>
          <p14:tracePt t="6698" x="5568950" y="3956050"/>
          <p14:tracePt t="6714" x="5518150" y="3987800"/>
          <p14:tracePt t="6714" x="5461000" y="4032250"/>
          <p14:tracePt t="6714" x="5397500" y="4070350"/>
          <p14:tracePt t="6734" x="5334000" y="4114800"/>
          <p14:tracePt t="6746" x="5270500" y="4159250"/>
          <p14:tracePt t="6746" x="5137150" y="4260850"/>
          <p14:tracePt t="6764" x="5073650" y="4311650"/>
          <p14:tracePt t="6764" x="5010150" y="4362450"/>
          <p14:tracePt t="6781" x="4946650" y="4406900"/>
          <p14:tracePt t="6781" x="4895850" y="4457700"/>
          <p14:tracePt t="6798" x="4845050" y="4495800"/>
          <p14:tracePt t="6798" x="4800600" y="4533900"/>
          <p14:tracePt t="6814" x="4762500" y="4572000"/>
          <p14:tracePt t="6814" x="4711700" y="4622800"/>
          <p14:tracePt t="6831" x="4692650" y="4635500"/>
          <p14:tracePt t="6831" x="4679950" y="4648200"/>
          <p14:tracePt t="6848" x="4660900" y="4654550"/>
          <p14:tracePt t="6848" x="4654550" y="4660900"/>
          <p14:tracePt t="6865" x="4648200" y="4660900"/>
          <p14:tracePt t="6865" x="4629150" y="4660900"/>
          <p14:tracePt t="6882" x="4622800" y="4654550"/>
          <p14:tracePt t="6882" x="4616450" y="4654550"/>
          <p14:tracePt t="6898" x="4603750" y="4654550"/>
          <p14:tracePt t="6898" x="4591050" y="4654550"/>
          <p14:tracePt t="6915" x="4578350" y="4654550"/>
          <p14:tracePt t="6915" x="4565650" y="4654550"/>
          <p14:tracePt t="6932" x="4546600" y="4654550"/>
          <p14:tracePt t="6932" x="4521200" y="4648200"/>
          <p14:tracePt t="6950" x="4502150" y="4641850"/>
          <p14:tracePt t="6950" x="4489450" y="4635500"/>
          <p14:tracePt t="6965" x="4470400" y="4622800"/>
          <p14:tracePt t="6965" x="4445000" y="4610100"/>
          <p14:tracePt t="6982" x="4419600" y="4591050"/>
          <p14:tracePt t="6982" x="4394200" y="4572000"/>
          <p14:tracePt t="6999" x="4362450" y="4546600"/>
          <p14:tracePt t="6999" x="4324350" y="4527550"/>
          <p14:tracePt t="7015" x="4279900" y="4495800"/>
          <p14:tracePt t="7015" x="4178300" y="4445000"/>
          <p14:tracePt t="7033" x="4127500" y="4419600"/>
          <p14:tracePt t="7033" x="4083050" y="4400550"/>
          <p14:tracePt t="7050" x="4038600" y="4381500"/>
          <p14:tracePt t="7050" x="3987800" y="4362450"/>
          <p14:tracePt t="7050" x="3949700" y="4343400"/>
          <p14:tracePt t="7069" x="3924300" y="4330700"/>
          <p14:tracePt t="7080" x="3898900" y="4318000"/>
          <p14:tracePt t="7080" x="3879850" y="4311650"/>
          <p14:tracePt t="7080" x="3873500" y="4298950"/>
          <p14:tracePt t="7102" x="3867150" y="4292600"/>
          <p14:tracePt t="7114" x="3867150" y="4286250"/>
          <p14:tracePt t="7114" x="3886200" y="4279900"/>
          <p14:tracePt t="7133" x="3898900" y="4279900"/>
          <p14:tracePt t="7133" x="3905250" y="4279900"/>
          <p14:tracePt t="7149" x="3917950" y="4279900"/>
          <p14:tracePt t="7149" x="3930650" y="4286250"/>
          <p14:tracePt t="7166" x="3937000" y="4292600"/>
          <p14:tracePt t="7166" x="3949700" y="4311650"/>
          <p14:tracePt t="7183" x="3949700" y="4318000"/>
          <p14:tracePt t="7183" x="3956050" y="4324350"/>
          <p14:tracePt t="7199" x="3962400" y="4337050"/>
          <p14:tracePt t="7199" x="3975100" y="4343400"/>
          <p14:tracePt t="7216" x="3981450" y="4349750"/>
          <p14:tracePt t="7216" x="3987800" y="4362450"/>
          <p14:tracePt t="7233" x="3994150" y="4368800"/>
          <p14:tracePt t="7233" x="4006850" y="4375150"/>
          <p14:tracePt t="7250" x="4019550" y="4381500"/>
          <p14:tracePt t="7265" x="4019550" y="4387850"/>
          <p14:tracePt t="7265" x="4019550" y="4394200"/>
          <p14:tracePt t="7283" x="4019550" y="4400550"/>
          <p14:tracePt t="7283" x="4019550" y="4413250"/>
          <p14:tracePt t="7283" x="4013200" y="4419600"/>
          <p14:tracePt t="7302" x="4006850" y="4425950"/>
          <p14:tracePt t="7314" x="4006850" y="4432300"/>
          <p14:tracePt t="7314" x="3994150" y="4445000"/>
          <p14:tracePt t="7333" x="3987800" y="4445000"/>
          <p14:tracePt t="7348" x="3981450" y="4451350"/>
          <p14:tracePt t="7365" x="3975100" y="4457700"/>
          <p14:tracePt t="7382" x="3962400" y="4464050"/>
          <p14:tracePt t="7382" x="3956050" y="4464050"/>
          <p14:tracePt t="7382" x="3949700" y="4470400"/>
          <p14:tracePt t="7402" x="3937000" y="4470400"/>
          <p14:tracePt t="7415" x="3930650" y="4470400"/>
          <p14:tracePt t="7415" x="3911600" y="4476750"/>
          <p14:tracePt t="7433" x="3898900" y="4476750"/>
          <p14:tracePt t="7433" x="3892550" y="4476750"/>
          <p14:tracePt t="7450" x="3886200" y="4470400"/>
          <p14:tracePt t="7450" x="3879850" y="4470400"/>
          <p14:tracePt t="7467" x="3873500" y="4470400"/>
          <p14:tracePt t="7467" x="3867150" y="4464050"/>
          <p14:tracePt t="7484" x="3860800" y="4464050"/>
          <p14:tracePt t="7498" x="3854450" y="4470400"/>
          <p14:tracePt t="7515" x="3848100" y="4476750"/>
          <p14:tracePt t="7541" x="3841750" y="4483100"/>
          <p14:tracePt t="7557" x="3835400" y="4489450"/>
          <p14:tracePt t="7581" x="3841750" y="4495800"/>
          <p14:tracePt t="7593" x="3848100" y="4495800"/>
          <p14:tracePt t="7609" x="3854450" y="4495800"/>
          <p14:tracePt t="7618" x="3860800" y="4502150"/>
          <p14:tracePt t="7633" x="3867150" y="4502150"/>
          <p14:tracePt t="7649" x="3860800" y="4508500"/>
          <p14:tracePt t="7666" x="3860800" y="4514850"/>
          <p14:tracePt t="7666" x="3841750" y="4521200"/>
          <p14:tracePt t="7686" x="3835400" y="4527550"/>
          <p14:tracePt t="7686" x="3829050" y="4527550"/>
          <p14:tracePt t="7702" x="3829050" y="4521200"/>
          <p14:tracePt t="7745" x="3835400" y="4521200"/>
          <p14:tracePt t="7761" x="3829050" y="4521200"/>
          <p14:tracePt t="7797" x="3822700" y="4521200"/>
          <p14:tracePt t="7813" x="3816350" y="4527550"/>
          <p14:tracePt t="7829" x="3822700" y="4521200"/>
          <p14:tracePt t="7874" x="3822700" y="4527550"/>
          <p14:tracePt t="7897" x="3822700" y="4533900"/>
          <p14:tracePt t="7909" x="3810000" y="4540250"/>
          <p14:tracePt t="7925" x="3816350" y="4540250"/>
          <p14:tracePt t="8013" x="3810000" y="4540250"/>
          <p14:tracePt t="8083" x="3803650" y="4540250"/>
          <p14:tracePt t="8097" x="3797300" y="4546600"/>
          <p14:tracePt t="8113" x="3797300" y="4552950"/>
          <p14:tracePt t="8137" x="3797300" y="4559300"/>
          <p14:tracePt t="8157" x="3797300" y="4565650"/>
          <p14:tracePt t="8174" x="3790950" y="4572000"/>
          <p14:tracePt t="8189" x="3784600" y="4565650"/>
          <p14:tracePt t="8233" x="3784600" y="4559300"/>
          <p14:tracePt t="8241" x="3790950" y="4546600"/>
          <p14:tracePt t="8251" x="3797300" y="4533900"/>
          <p14:tracePt t="8251" x="3810000" y="4489450"/>
          <p14:tracePt t="8270" x="3816350" y="4464050"/>
          <p14:tracePt t="8270" x="3822700" y="4438650"/>
          <p14:tracePt t="8286" x="3829050" y="4406900"/>
          <p14:tracePt t="8286" x="3835400" y="4368800"/>
          <p14:tracePt t="8303" x="3841750" y="4337050"/>
          <p14:tracePt t="8303" x="3848100" y="4292600"/>
          <p14:tracePt t="8303" x="3848100" y="4248150"/>
          <p14:tracePt t="8322" x="3848100" y="4197350"/>
          <p14:tracePt t="8335" x="3848100" y="4140200"/>
          <p14:tracePt t="8335" x="3848100" y="4006850"/>
          <p14:tracePt t="8354" x="3848100" y="3937000"/>
          <p14:tracePt t="8354" x="3848100" y="3867150"/>
          <p14:tracePt t="8370" x="3848100" y="3790950"/>
          <p14:tracePt t="8370" x="3848100" y="3721100"/>
          <p14:tracePt t="8387" x="3841750" y="3644900"/>
          <p14:tracePt t="8387" x="3848100" y="3568700"/>
          <p14:tracePt t="8387" x="3848100" y="3498850"/>
          <p14:tracePt t="8406" x="3848100" y="3435350"/>
          <p14:tracePt t="8418" x="3854450" y="3371850"/>
          <p14:tracePt t="8418" x="3854450" y="3263900"/>
          <p14:tracePt t="8437" x="3860800" y="3219450"/>
          <p14:tracePt t="8437" x="3867150" y="3181350"/>
          <p14:tracePt t="8453" x="3879850" y="3155950"/>
          <p14:tracePt t="8453" x="3892550" y="3130550"/>
          <p14:tracePt t="8470" x="3905250" y="3111500"/>
          <p14:tracePt t="8470" x="3917950" y="3098800"/>
          <p14:tracePt t="8470" x="3937000" y="3086100"/>
          <p14:tracePt t="8490" x="3956050" y="3079750"/>
          <p14:tracePt t="8490" x="3981450" y="3073400"/>
          <p14:tracePt t="8504" x="4000500" y="3067050"/>
          <p14:tracePt t="8504" x="4019550" y="3060700"/>
          <p14:tracePt t="8521" x="4038600" y="3060700"/>
          <p14:tracePt t="8521" x="4057650" y="3054350"/>
          <p14:tracePt t="8538" x="4076700" y="3054350"/>
          <p14:tracePt t="8538" x="4114800" y="3041650"/>
          <p14:tracePt t="8554" x="4133850" y="3041650"/>
          <p14:tracePt t="8554" x="4152900" y="3028950"/>
          <p14:tracePt t="8571" x="4171950" y="3022600"/>
          <p14:tracePt t="8571" x="4191000" y="3009900"/>
          <p14:tracePt t="8587" x="4216400" y="2997200"/>
          <p14:tracePt t="8587" x="4241800" y="2984500"/>
          <p14:tracePt t="8604" x="4267200" y="2965450"/>
          <p14:tracePt t="8604" x="4305300" y="2952750"/>
          <p14:tracePt t="8622" x="4387850" y="2914650"/>
          <p14:tracePt t="8622" x="4432300" y="2901950"/>
          <p14:tracePt t="8638" x="4489450" y="2882900"/>
          <p14:tracePt t="8638" x="4546600" y="2870200"/>
          <p14:tracePt t="8654" x="4603750" y="2863850"/>
          <p14:tracePt t="8654" x="4660900" y="2857500"/>
          <p14:tracePt t="8671" x="4718050" y="2857500"/>
          <p14:tracePt t="8671" x="4781550" y="2857500"/>
          <p14:tracePt t="8671" x="4845050" y="2863850"/>
          <p14:tracePt t="8690" x="4908550" y="2876550"/>
          <p14:tracePt t="8703" x="4972050" y="2895600"/>
          <p14:tracePt t="8703" x="5086350" y="2952750"/>
          <p14:tracePt t="8722" x="5143500" y="2990850"/>
          <p14:tracePt t="8722" x="5194300" y="3035300"/>
          <p14:tracePt t="8738" x="5245100" y="3086100"/>
          <p14:tracePt t="8738" x="5283200" y="3143250"/>
          <p14:tracePt t="8755" x="5321300" y="3200400"/>
          <p14:tracePt t="8755" x="5353050" y="3257550"/>
          <p14:tracePt t="8755" x="5384800" y="3314700"/>
          <p14:tracePt t="8774" x="5416550" y="3365500"/>
          <p14:tracePt t="8786" x="5448300" y="3409950"/>
          <p14:tracePt t="8786" x="5505450" y="3498850"/>
          <p14:tracePt t="8805" x="5530850" y="3530600"/>
          <p14:tracePt t="8805" x="5562600" y="3568700"/>
          <p14:tracePt t="8821" x="5588000" y="3600450"/>
          <p14:tracePt t="8821" x="5613400" y="3632200"/>
          <p14:tracePt t="8838" x="5645150" y="3663950"/>
          <p14:tracePt t="8838" x="5689600" y="3727450"/>
          <p14:tracePt t="8855" x="5715000" y="3759200"/>
          <p14:tracePt t="8855" x="5734050" y="3790950"/>
          <p14:tracePt t="8872" x="5759450" y="3816350"/>
          <p14:tracePt t="8872" x="5778500" y="3841750"/>
          <p14:tracePt t="8888" x="5797550" y="3860800"/>
          <p14:tracePt t="8888" x="5810250" y="3879850"/>
          <p14:tracePt t="8906" x="5822950" y="3898900"/>
          <p14:tracePt t="8906" x="5835650" y="3930650"/>
          <p14:tracePt t="8923" x="5835650" y="3943350"/>
          <p14:tracePt t="8923" x="5829300" y="3962400"/>
          <p14:tracePt t="8939" x="5816600" y="3975100"/>
          <p14:tracePt t="8939" x="5797550" y="3994150"/>
          <p14:tracePt t="8956" x="5772150" y="4013200"/>
          <p14:tracePt t="8956" x="5746750" y="4032250"/>
          <p14:tracePt t="8956" x="5708650" y="4057650"/>
          <p14:tracePt t="8975" x="5676900" y="4083050"/>
          <p14:tracePt t="8987" x="5632450" y="4108450"/>
          <p14:tracePt t="8987" x="5537200" y="4171950"/>
          <p14:tracePt t="9006" x="5492750" y="4203700"/>
          <p14:tracePt t="9006" x="5441950" y="4235450"/>
          <p14:tracePt t="9023" x="5384800" y="4267200"/>
          <p14:tracePt t="9023" x="5334000" y="4298950"/>
          <p14:tracePt t="9039" x="5289550" y="4330700"/>
          <p14:tracePt t="9039" x="5238750" y="4368800"/>
          <p14:tracePt t="9039" x="5194300" y="4400550"/>
          <p14:tracePt t="9060" x="5156200" y="4438650"/>
          <p14:tracePt t="9071" x="5111750" y="4476750"/>
          <p14:tracePt t="9071" x="5048250" y="4552950"/>
          <p14:tracePt t="9090" x="5016500" y="4591050"/>
          <p14:tracePt t="9090" x="4984750" y="4629150"/>
          <p14:tracePt t="9106" x="4953000" y="4667250"/>
          <p14:tracePt t="9106" x="4927600" y="4705350"/>
          <p14:tracePt t="9106" x="4895850" y="4737100"/>
          <p14:tracePt t="9126" x="4870450" y="4768850"/>
          <p14:tracePt t="9136" x="4851400" y="4800600"/>
          <p14:tracePt t="9136" x="4813300" y="4851400"/>
          <p14:tracePt t="9155" x="4794250" y="4870450"/>
          <p14:tracePt t="9155" x="4781550" y="4889500"/>
          <p14:tracePt t="9172" x="4768850" y="4902200"/>
          <p14:tracePt t="9172" x="4756150" y="4921250"/>
          <p14:tracePt t="9188" x="4743450" y="4933950"/>
          <p14:tracePt t="9188" x="4724400" y="4953000"/>
          <p14:tracePt t="9206" x="4711700" y="4965700"/>
          <p14:tracePt t="9206" x="4667250" y="4991100"/>
          <p14:tracePt t="9223" x="4648200" y="4997450"/>
          <p14:tracePt t="9223" x="4622800" y="5010150"/>
          <p14:tracePt t="9239" x="4597400" y="5016500"/>
          <p14:tracePt t="9239" x="4572000" y="5022850"/>
          <p14:tracePt t="9256" x="4546600" y="5022850"/>
          <p14:tracePt t="9256" x="4489450" y="5022850"/>
          <p14:tracePt t="9274" x="4457700" y="5022850"/>
          <p14:tracePt t="9274" x="4425950" y="5022850"/>
          <p14:tracePt t="9290" x="4394200" y="5010150"/>
          <p14:tracePt t="9290" x="4356100" y="5003800"/>
          <p14:tracePt t="9306" x="4318000" y="4991100"/>
          <p14:tracePt t="9306" x="4279900" y="4978400"/>
          <p14:tracePt t="9323" x="4241800" y="4959350"/>
          <p14:tracePt t="9323" x="4203700" y="4946650"/>
          <p14:tracePt t="9323" x="4165600" y="4927600"/>
          <p14:tracePt t="9342" x="4127500" y="4908550"/>
          <p14:tracePt t="9354" x="4089400" y="4895850"/>
          <p14:tracePt t="9354" x="4025900" y="4870450"/>
          <p14:tracePt t="9374" x="3994150" y="4857750"/>
          <p14:tracePt t="9374" x="3962400" y="4851400"/>
          <p14:tracePt t="9389" x="3937000" y="4845050"/>
          <p14:tracePt t="9389" x="3911600" y="4845050"/>
          <p14:tracePt t="9406" x="3879850" y="4845050"/>
          <p14:tracePt t="9406" x="3854450" y="4845050"/>
          <p14:tracePt t="9406" x="3829050" y="4845050"/>
          <p14:tracePt t="9426" x="3810000" y="4845050"/>
          <p14:tracePt t="9438" x="3784600" y="4851400"/>
          <p14:tracePt t="9438" x="3740150" y="4864100"/>
          <p14:tracePt t="9456" x="3714750" y="4876800"/>
          <p14:tracePt t="9456" x="3695700" y="4883150"/>
          <p14:tracePt t="9473" x="3683000" y="4895850"/>
          <p14:tracePt t="9473" x="3663950" y="4914900"/>
          <p14:tracePt t="9490" x="3651250" y="4927600"/>
          <p14:tracePt t="9490" x="3638550" y="4940300"/>
          <p14:tracePt t="9490" x="3632200" y="4953000"/>
          <p14:tracePt t="9509" x="3619500" y="4965700"/>
          <p14:tracePt t="9509" x="3613150" y="4978400"/>
          <p14:tracePt t="9524" x="3606800" y="4984750"/>
          <p14:tracePt t="9524" x="3600450" y="4997450"/>
          <p14:tracePt t="9540" x="3600450" y="5003800"/>
          <p14:tracePt t="9540" x="3600450" y="5010150"/>
          <p14:tracePt t="9557" x="3594100" y="5016500"/>
          <p14:tracePt t="9572" x="3587750" y="5022850"/>
          <p14:tracePt t="9724" x="3581400" y="5022850"/>
          <p14:tracePt t="9740" x="3575050" y="5029200"/>
          <p14:tracePt t="9756" x="3568700" y="5022850"/>
          <p14:tracePt t="9777" x="3568700" y="5010150"/>
          <p14:tracePt t="9793" x="3575050" y="5003800"/>
          <p14:tracePt t="9801" x="3575050" y="4997450"/>
          <p14:tracePt t="9809" x="3581400" y="4991100"/>
          <p14:tracePt t="9809" x="3581400" y="4984750"/>
          <p14:tracePt t="9825" x="3581400" y="4978400"/>
          <p14:tracePt t="9839" x="3581400" y="4972050"/>
          <p14:tracePt t="9856" x="3581400" y="4965700"/>
          <p14:tracePt t="9856" x="3575050" y="4959350"/>
          <p14:tracePt t="9875" x="3568700" y="4953000"/>
          <p14:tracePt t="9889" x="3568700" y="4946650"/>
          <p14:tracePt t="9889" x="3562350" y="4940300"/>
          <p14:tracePt t="9908" x="3562350" y="4927600"/>
          <p14:tracePt t="9908" x="3562350" y="4921250"/>
          <p14:tracePt t="9925" x="3562350" y="4908550"/>
          <p14:tracePt t="9925" x="3562350" y="4889500"/>
          <p14:tracePt t="9942" x="3568700" y="4870450"/>
          <p14:tracePt t="9942" x="3568700" y="4857750"/>
          <p14:tracePt t="9958" x="3568700" y="4845050"/>
          <p14:tracePt t="9958" x="3568700" y="4826000"/>
          <p14:tracePt t="9975" x="3568700" y="4819650"/>
          <p14:tracePt t="9975" x="3562350" y="4813300"/>
          <p14:tracePt t="9975" x="3562350" y="4806950"/>
          <p14:tracePt t="9994" x="3556000" y="4800600"/>
          <p14:tracePt t="10006" x="3549650" y="4800600"/>
          <p14:tracePt t="10006" x="3536950" y="4806950"/>
          <p14:tracePt t="10026" x="3530600" y="4813300"/>
          <p14:tracePt t="10026" x="3524250" y="4819650"/>
          <p14:tracePt t="10042" x="3517900" y="4826000"/>
          <p14:tracePt t="10042" x="3511550" y="4832350"/>
          <p14:tracePt t="10042" x="3505200" y="4838700"/>
          <p14:tracePt t="10062" x="3505200" y="4851400"/>
          <p14:tracePt t="10073" x="3498850" y="4857750"/>
          <p14:tracePt t="10073" x="3498850" y="4864100"/>
          <p14:tracePt t="10093" x="3492500" y="4870450"/>
          <p14:tracePt t="10108" x="3486150" y="4870450"/>
          <p14:tracePt t="10123" x="3479800" y="4864100"/>
          <p14:tracePt t="10145" x="3473450" y="4851400"/>
          <p14:tracePt t="10161" x="3473450" y="4845050"/>
          <p14:tracePt t="10161" x="3467100" y="4832350"/>
          <p14:tracePt t="10175" x="3454400" y="4819650"/>
          <p14:tracePt t="10175" x="3448050" y="4806950"/>
          <p14:tracePt t="10192" x="3435350" y="4787900"/>
          <p14:tracePt t="10192" x="3422650" y="4775200"/>
          <p14:tracePt t="10209" x="3403600" y="4756150"/>
          <p14:tracePt t="10209" x="3390900" y="4737100"/>
          <p14:tracePt t="10226" x="3365500" y="4711700"/>
          <p14:tracePt t="10226" x="3321050" y="4667250"/>
          <p14:tracePt t="10242" x="3295650" y="4648200"/>
          <p14:tracePt t="10242" x="3270250" y="4622800"/>
          <p14:tracePt t="10259" x="3238500" y="4597400"/>
          <p14:tracePt t="10259" x="3206750" y="4572000"/>
          <p14:tracePt t="10275" x="3181350" y="4552950"/>
          <p14:tracePt t="10275" x="3130550" y="4514850"/>
          <p14:tracePt t="10294" x="3111500" y="4495800"/>
          <p14:tracePt t="10294" x="3092450" y="4476750"/>
          <p14:tracePt t="10310" x="3073400" y="4464050"/>
          <p14:tracePt t="10310" x="3060700" y="4451350"/>
          <p14:tracePt t="10326" x="3054350" y="4438650"/>
          <p14:tracePt t="10326" x="3048000" y="4419600"/>
          <p14:tracePt t="10343" x="3041650" y="4406900"/>
          <p14:tracePt t="10343" x="3035300" y="4400550"/>
          <p14:tracePt t="10343" x="3035300" y="4387850"/>
          <p14:tracePt t="10362" x="3035300" y="4381500"/>
          <p14:tracePt t="10374" x="3041650" y="4375150"/>
          <p14:tracePt t="10374" x="3048000" y="4368800"/>
          <p14:tracePt t="10393" x="3048000" y="4375150"/>
          <p14:tracePt t="10410" x="3054350" y="4387850"/>
          <p14:tracePt t="10424" x="3060700" y="4394200"/>
          <p14:tracePt t="10441" x="3067050" y="4394200"/>
          <p14:tracePt t="10441" x="3073400" y="4394200"/>
          <p14:tracePt t="10441" x="3079750" y="4394200"/>
          <p14:tracePt t="10462" x="3086100" y="4394200"/>
          <p14:tracePt t="10474" x="3086100" y="4387850"/>
          <p14:tracePt t="10497" x="3073400" y="4381500"/>
          <p14:tracePt t="10513" x="3067050" y="4375150"/>
          <p14:tracePt t="10525" x="3060700" y="4368800"/>
          <p14:tracePt t="10525" x="3035300" y="4356100"/>
          <p14:tracePt t="10544" x="3016250" y="4343400"/>
          <p14:tracePt t="10544" x="2990850" y="4337050"/>
          <p14:tracePt t="10560" x="2971800" y="4318000"/>
          <p14:tracePt t="10560" x="2946400" y="4305300"/>
          <p14:tracePt t="10577" x="2914650" y="4286250"/>
          <p14:tracePt t="10577" x="2863850" y="4241800"/>
          <p14:tracePt t="10593" x="2838450" y="4216400"/>
          <p14:tracePt t="10593" x="2819400" y="4184650"/>
          <p14:tracePt t="10610" x="2800350" y="4152900"/>
          <p14:tracePt t="10610" x="2794000" y="4114800"/>
          <p14:tracePt t="10627" x="2781300" y="4070350"/>
          <p14:tracePt t="10627" x="2774950" y="4025900"/>
          <p14:tracePt t="10644" x="2774950" y="3975100"/>
          <p14:tracePt t="10644" x="2781300" y="3930650"/>
          <p14:tracePt t="10662" x="2794000" y="3841750"/>
          <p14:tracePt t="10662" x="2813050" y="3803650"/>
          <p14:tracePt t="10678" x="2825750" y="3771900"/>
          <p14:tracePt t="10678" x="2844800" y="3746500"/>
          <p14:tracePt t="10694" x="2863850" y="3727450"/>
          <p14:tracePt t="10694" x="2882900" y="3721100"/>
          <p14:tracePt t="10711" x="2901950" y="3714750"/>
          <p14:tracePt t="10711" x="2921000" y="3721100"/>
          <p14:tracePt t="10711" x="2946400" y="3733800"/>
          <p14:tracePt t="10730" x="2965450" y="3746500"/>
          <p14:tracePt t="10742" x="2984500" y="3771900"/>
          <p14:tracePt t="10742" x="3022600" y="3835400"/>
          <p14:tracePt t="10762" x="3035300" y="3873500"/>
          <p14:tracePt t="10762" x="3048000" y="3911600"/>
          <p14:tracePt t="10778" x="3054350" y="3949700"/>
          <p14:tracePt t="10778" x="3054350" y="3987800"/>
          <p14:tracePt t="10794" x="3060700" y="4025900"/>
          <p14:tracePt t="10794" x="3054350" y="4057650"/>
          <p14:tracePt t="10794" x="3048000" y="4089400"/>
          <p14:tracePt t="10813" x="3041650" y="4114800"/>
          <p14:tracePt t="10826" x="3035300" y="4140200"/>
          <p14:tracePt t="10826" x="3016250" y="4178300"/>
          <p14:tracePt t="10845" x="2997200" y="4191000"/>
          <p14:tracePt t="10845" x="2984500" y="4210050"/>
          <p14:tracePt t="10861" x="2971800" y="4222750"/>
          <p14:tracePt t="10861" x="2959100" y="4235450"/>
          <p14:tracePt t="10877" x="2946400" y="4248150"/>
          <p14:tracePt t="10877" x="2921000" y="4267200"/>
          <p14:tracePt t="10895" x="2914650" y="4273550"/>
          <p14:tracePt t="10895" x="2908300" y="4273550"/>
          <p14:tracePt t="10911" x="2908300" y="4279900"/>
          <p14:tracePt t="10926" x="2914650" y="4279900"/>
          <p14:tracePt t="10943" x="2921000" y="4279900"/>
          <p14:tracePt t="10943" x="2940050" y="4279900"/>
          <p14:tracePt t="10962" x="2946400" y="4273550"/>
          <p14:tracePt t="10962" x="2959100" y="4273550"/>
          <p14:tracePt t="10978" x="2965450" y="4273550"/>
          <p14:tracePt t="10978" x="2971800" y="4273550"/>
          <p14:tracePt t="10995" x="2978150" y="4267200"/>
          <p14:tracePt t="10995" x="2984500" y="4267200"/>
          <p14:tracePt t="11012" x="2990850" y="4267200"/>
          <p14:tracePt t="11027" x="2997200" y="4267200"/>
          <p14:tracePt t="11045" x="3003550" y="4260850"/>
          <p14:tracePt t="11061" x="3009900" y="4254500"/>
          <p14:tracePt t="11077" x="3016250" y="4248150"/>
          <p14:tracePt t="11093" x="3016250" y="4241800"/>
          <p14:tracePt t="11110" x="3022600" y="4235450"/>
          <p14:tracePt t="11128" x="3022600" y="4229100"/>
          <p14:tracePt t="11143" x="3028950" y="4222750"/>
          <p14:tracePt t="11165" x="3035300" y="4222750"/>
          <p14:tracePt t="11182" x="3041650" y="4222750"/>
          <p14:tracePt t="11194" x="3048000" y="4222750"/>
          <p14:tracePt t="11211" x="3054350" y="4222750"/>
          <p14:tracePt t="11227" x="3067050" y="4222750"/>
          <p14:tracePt t="11244" x="3073400" y="4229100"/>
          <p14:tracePt t="11244" x="3079750" y="4229100"/>
          <p14:tracePt t="11262" x="3086100" y="4229100"/>
          <p14:tracePt t="11262" x="3092450" y="4229100"/>
          <p14:tracePt t="11279" x="3098800" y="4235450"/>
          <p14:tracePt t="11294" x="3105150" y="4241800"/>
          <p14:tracePt t="11294" x="3111500" y="4248150"/>
          <p14:tracePt t="11313" x="3111500" y="4254500"/>
          <p14:tracePt t="11328" x="3111500" y="4260850"/>
          <p14:tracePt t="11328" x="3105150" y="4267200"/>
          <p14:tracePt t="11346" x="3105150" y="4273550"/>
          <p14:tracePt t="11361" x="3098800" y="4279900"/>
          <p14:tracePt t="11378" x="3086100" y="4286250"/>
          <p14:tracePt t="11395" x="3079750" y="4292600"/>
          <p14:tracePt t="11395" x="3073400" y="4305300"/>
          <p14:tracePt t="11413" x="3067050" y="4305300"/>
          <p14:tracePt t="11413" x="3060700" y="4311650"/>
          <p14:tracePt t="11430" x="3054350" y="4318000"/>
          <p14:tracePt t="11430" x="3048000" y="4318000"/>
          <p14:tracePt t="11430" x="3041650" y="4324350"/>
          <p14:tracePt t="11449" x="3035300" y="4330700"/>
          <p14:tracePt t="11461" x="3028950" y="4337050"/>
          <p14:tracePt t="11461" x="3022600" y="4343400"/>
          <p14:tracePt t="11461" x="3016250" y="4349750"/>
          <p14:tracePt t="11482" x="3009900" y="4356100"/>
          <p14:tracePt t="11495" x="3003550" y="4362450"/>
          <p14:tracePt t="11495" x="2990850" y="4375150"/>
          <p14:tracePt t="11513" x="2978150" y="4381500"/>
          <p14:tracePt t="11513" x="2971800" y="4387850"/>
          <p14:tracePt t="11530" x="2965450" y="4394200"/>
          <p14:tracePt t="11530" x="2952750" y="4400550"/>
          <p14:tracePt t="11530" x="2946400" y="4406900"/>
          <p14:tracePt t="11550" x="2940050" y="4406900"/>
          <p14:tracePt t="11550" x="2933700" y="4413250"/>
          <p14:tracePt t="11565" x="2927350" y="4413250"/>
          <p14:tracePt t="11578" x="2933700" y="4413250"/>
          <p14:tracePt t="11609" x="2940050" y="4406900"/>
          <p14:tracePt t="11621" x="2946400" y="4406900"/>
          <p14:tracePt t="11637" x="2940050" y="4413250"/>
          <p14:tracePt t="11758" x="2933700" y="4413250"/>
          <p14:tracePt t="11765" x="2927350" y="4419600"/>
          <p14:tracePt t="11782" x="2921000" y="4419600"/>
          <p14:tracePt t="11796" x="2921000" y="4413250"/>
          <p14:tracePt t="11825" x="2927350" y="4413250"/>
          <p14:tracePt t="11841" x="2940050" y="4406900"/>
          <p14:tracePt t="11853" x="2946400" y="4406900"/>
          <p14:tracePt t="11929" x="2952750" y="4400550"/>
          <p14:tracePt t="11945" x="2965450" y="4394200"/>
          <p14:tracePt t="11961" x="2971800" y="4387850"/>
          <p14:tracePt t="11974" x="2978150" y="4381500"/>
          <p14:tracePt t="11989" x="2984500" y="4381500"/>
          <p14:tracePt t="12065" x="2984500" y="4375150"/>
          <p14:tracePt t="12093" x="2984500" y="4381500"/>
          <p14:tracePt t="12133" x="2978150" y="4381500"/>
          <p14:tracePt t="12153" x="2978150" y="4375150"/>
          <p14:tracePt t="12201" x="2984500" y="4375150"/>
          <p14:tracePt t="12213" x="2990850" y="4368800"/>
          <p14:tracePt t="12229" x="2997200" y="4362450"/>
          <p14:tracePt t="12237" x="3003550" y="4362450"/>
          <p14:tracePt t="12247" x="3009900" y="4362450"/>
          <p14:tracePt t="12247" x="3022600" y="4362450"/>
          <p14:tracePt t="12266" x="3035300" y="4362450"/>
          <p14:tracePt t="12266" x="3079750" y="4381500"/>
          <p14:tracePt t="12283" x="3111500" y="4400550"/>
          <p14:tracePt t="12283" x="3143250" y="4425950"/>
          <p14:tracePt t="12299" x="3181350" y="4457700"/>
          <p14:tracePt t="12299" x="3225800" y="4495800"/>
          <p14:tracePt t="12316" x="3270250" y="4540250"/>
          <p14:tracePt t="12316" x="3321050" y="4591050"/>
          <p14:tracePt t="12335" x="3422650" y="4692650"/>
          <p14:tracePt t="12335" x="3473450" y="4737100"/>
          <p14:tracePt t="12350" x="3524250" y="4787900"/>
          <p14:tracePt t="12350" x="3575050" y="4832350"/>
          <p14:tracePt t="12366" x="3625850" y="4876800"/>
          <p14:tracePt t="12366" x="3670300" y="4921250"/>
          <p14:tracePt t="12383" x="3714750" y="4959350"/>
          <p14:tracePt t="12383" x="3759200" y="4997450"/>
          <p14:tracePt t="12383" x="3803650" y="5035550"/>
          <p14:tracePt t="12402" x="3841750" y="5073650"/>
          <p14:tracePt t="12415" x="3879850" y="5105400"/>
          <p14:tracePt t="12415" x="3949700" y="5168900"/>
          <p14:tracePt t="12434" x="3981450" y="5194300"/>
          <p14:tracePt t="12434" x="4013200" y="5219700"/>
          <p14:tracePt t="12450" x="4044950" y="5245100"/>
          <p14:tracePt t="12450" x="4070350" y="5264150"/>
          <p14:tracePt t="12467" x="4095750" y="5283200"/>
          <p14:tracePt t="12467" x="4121150" y="5295900"/>
          <p14:tracePt t="12467" x="4140200" y="5308600"/>
          <p14:tracePt t="12485" x="4159250" y="5314950"/>
          <p14:tracePt t="12498" x="4178300" y="5321300"/>
          <p14:tracePt t="12498" x="4197350" y="5327650"/>
          <p14:tracePt t="12517" x="4210050" y="5327650"/>
          <p14:tracePt t="12517" x="4216400" y="5334000"/>
          <p14:tracePt t="12533" x="4222750" y="5327650"/>
          <p14:tracePt t="12533" x="4229100" y="5334000"/>
          <p14:tracePt t="12551" x="4235450" y="5334000"/>
          <p14:tracePt t="12566" x="4235450" y="5327650"/>
          <p14:tracePt t="12582" x="4241800" y="5327650"/>
          <p14:tracePt t="12621" x="4248150" y="5327650"/>
          <p14:tracePt t="12629" x="4254500" y="5334000"/>
          <p14:tracePt t="12634" x="4260850" y="5346700"/>
          <p14:tracePt t="12634" x="4267200" y="5353050"/>
          <p14:tracePt t="12651" x="4279900" y="5359400"/>
          <p14:tracePt t="12651" x="4292600" y="5372100"/>
          <p14:tracePt t="12667" x="4311650" y="5391150"/>
          <p14:tracePt t="12667" x="4330700" y="5403850"/>
          <p14:tracePt t="12684" x="4349750" y="5410200"/>
          <p14:tracePt t="12684" x="4387850" y="5422900"/>
          <p14:tracePt t="12703" x="4406900" y="5429250"/>
          <p14:tracePt t="12703" x="4425950" y="5429250"/>
          <p14:tracePt t="12718" x="4438650" y="5429250"/>
          <p14:tracePt t="12718" x="4457700" y="5435600"/>
          <p14:tracePt t="12734" x="4464050" y="5435600"/>
          <p14:tracePt t="12734" x="4476750" y="5435600"/>
          <p14:tracePt t="12751" x="4489450" y="5435600"/>
          <p14:tracePt t="12751" x="4502150" y="5441950"/>
          <p14:tracePt t="12751" x="4508500" y="5441950"/>
          <p14:tracePt t="12770" x="4521200" y="5448300"/>
          <p14:tracePt t="12782" x="4527550" y="5454650"/>
          <p14:tracePt t="12782" x="4552950" y="5454650"/>
          <p14:tracePt t="12802" x="4565650" y="5461000"/>
          <p14:tracePt t="12802" x="4578350" y="5461000"/>
          <p14:tracePt t="12818" x="4591050" y="5467350"/>
          <p14:tracePt t="12818" x="4610100" y="5473700"/>
          <p14:tracePt t="12834" x="4629150" y="5480050"/>
          <p14:tracePt t="12834" x="4648200" y="5486400"/>
          <p14:tracePt t="12834" x="4673600" y="5499100"/>
          <p14:tracePt t="12854" x="4692650" y="5511800"/>
          <p14:tracePt t="12866" x="4718050" y="5524500"/>
          <p14:tracePt t="12866" x="4775200" y="5543550"/>
          <p14:tracePt t="12885" x="4806950" y="5556250"/>
          <p14:tracePt t="12885" x="4838700" y="5562600"/>
          <p14:tracePt t="12901" x="4870450" y="5568950"/>
          <p14:tracePt t="12901" x="4902200" y="5575300"/>
          <p14:tracePt t="12918" x="4933950" y="5581650"/>
          <p14:tracePt t="12918" x="5003800" y="5588000"/>
          <p14:tracePt t="12935" x="5035550" y="5594350"/>
          <p14:tracePt t="12935" x="5067300" y="5600700"/>
          <p14:tracePt t="12952" x="5099050" y="5607050"/>
          <p14:tracePt t="12952" x="5130800" y="5613400"/>
          <p14:tracePt t="12969" x="5156200" y="5619750"/>
          <p14:tracePt t="12969" x="5181600" y="5626100"/>
          <p14:tracePt t="12985" x="5207000" y="5632450"/>
          <p14:tracePt t="12985" x="5257800" y="5638800"/>
          <p14:tracePt t="13002" x="5276850" y="5638800"/>
          <p14:tracePt t="13002" x="5289550" y="5638800"/>
          <p14:tracePt t="13019" x="5308600" y="5638800"/>
          <p14:tracePt t="13019" x="5314950" y="5645150"/>
          <p14:tracePt t="13036" x="5321300" y="5638800"/>
          <p14:tracePt t="13050" x="5314950" y="5645150"/>
          <p14:tracePt t="13085" x="5308600" y="5645150"/>
          <p14:tracePt t="13093" x="5302250" y="5651500"/>
          <p14:tracePt t="13101" x="5295900" y="5651500"/>
          <p14:tracePt t="13101" x="5289550" y="5651500"/>
          <p14:tracePt t="13101" x="5276850" y="5657850"/>
          <p14:tracePt t="13122" x="5270500" y="5657850"/>
          <p14:tracePt t="13134" x="5257800" y="5664200"/>
          <p14:tracePt t="13134" x="5251450" y="5664200"/>
          <p14:tracePt t="13134" x="5238750" y="5664200"/>
          <p14:tracePt t="13155" x="5232400" y="5664200"/>
          <p14:tracePt t="13155" x="5219700" y="5664200"/>
          <p14:tracePt t="13170" x="5213350" y="5670550"/>
          <p14:tracePt t="13170" x="5200650" y="5670550"/>
          <p14:tracePt t="13186" x="5194300" y="5670550"/>
          <p14:tracePt t="13186" x="5181600" y="5670550"/>
          <p14:tracePt t="13202" x="5175250" y="5670550"/>
          <p14:tracePt t="13202" x="5156200" y="5670550"/>
          <p14:tracePt t="13202" x="5143500" y="5676900"/>
          <p14:tracePt t="13222" x="5124450" y="5670550"/>
          <p14:tracePt t="13222" x="5105400" y="5670550"/>
          <p14:tracePt t="13236" x="5086350" y="5670550"/>
          <p14:tracePt t="13236" x="5060950" y="5670550"/>
          <p14:tracePt t="13253" x="5035550" y="5670550"/>
          <p14:tracePt t="13253" x="5010150" y="5664200"/>
          <p14:tracePt t="13269" x="4978400" y="5664200"/>
          <p14:tracePt t="13269" x="4946650" y="5657850"/>
          <p14:tracePt t="13287" x="4908550" y="5651500"/>
          <p14:tracePt t="13287" x="4826000" y="5638800"/>
          <p14:tracePt t="13303" x="4787900" y="5632450"/>
          <p14:tracePt t="13303" x="4743450" y="5619750"/>
          <p14:tracePt t="13319" x="4699000" y="5607050"/>
          <p14:tracePt t="13319" x="4654550" y="5588000"/>
          <p14:tracePt t="13336" x="4610100" y="5575300"/>
          <p14:tracePt t="13336" x="4565650" y="5556250"/>
          <p14:tracePt t="13354" x="4483100" y="5511800"/>
          <p14:tracePt t="13354" x="4438650" y="5492750"/>
          <p14:tracePt t="13371" x="4400550" y="5473700"/>
          <p14:tracePt t="13371" x="4356100" y="5461000"/>
          <p14:tracePt t="13387" x="4324350" y="5441950"/>
          <p14:tracePt t="13387" x="4286250" y="5422900"/>
          <p14:tracePt t="13403" x="4260850" y="5410200"/>
          <p14:tracePt t="13403" x="4235450" y="5391150"/>
          <p14:tracePt t="13403" x="4216400" y="5372100"/>
          <p14:tracePt t="13423" x="4203700" y="5359400"/>
          <p14:tracePt t="13435" x="4191000" y="5340350"/>
          <p14:tracePt t="13435" x="4184650" y="5302250"/>
          <p14:tracePt t="13455" x="4191000" y="5283200"/>
          <p14:tracePt t="13455" x="4197350" y="5270500"/>
          <p14:tracePt t="13471" x="4210050" y="5257800"/>
          <p14:tracePt t="13471" x="4222750" y="5245100"/>
          <p14:tracePt t="13487" x="4241800" y="5238750"/>
          <p14:tracePt t="13487" x="4267200" y="5238750"/>
          <p14:tracePt t="13503" x="4292600" y="5238750"/>
          <p14:tracePt t="13503" x="4349750" y="5257800"/>
          <p14:tracePt t="13522" x="4387850" y="5270500"/>
          <p14:tracePt t="13522" x="4425950" y="5295900"/>
          <p14:tracePt t="13537" x="4464050" y="5321300"/>
          <p14:tracePt t="13537" x="4495800" y="5353050"/>
          <p14:tracePt t="13554" x="4533900" y="5384800"/>
          <p14:tracePt t="13554" x="4559300" y="5416550"/>
          <p14:tracePt t="13571" x="4584700" y="5448300"/>
          <p14:tracePt t="13571" x="4603750" y="5480050"/>
          <p14:tracePt t="13587" x="4616450" y="5518150"/>
          <p14:tracePt t="13587" x="4622800" y="5568950"/>
          <p14:tracePt t="13604" x="4616450" y="5594350"/>
          <p14:tracePt t="13604" x="4610100" y="5619750"/>
          <p14:tracePt t="13621" x="4597400" y="5645150"/>
          <p14:tracePt t="13621" x="4584700" y="5657850"/>
          <p14:tracePt t="13637" x="4572000" y="5670550"/>
          <p14:tracePt t="13637" x="4540250" y="5676900"/>
          <p14:tracePt t="13654" x="4527550" y="5670550"/>
          <p14:tracePt t="13654" x="4514850" y="5657850"/>
          <p14:tracePt t="13671" x="4502150" y="5632450"/>
          <p14:tracePt t="13671" x="4489450" y="5600700"/>
          <p14:tracePt t="13687" x="4476750" y="5562600"/>
          <p14:tracePt t="13687" x="4457700" y="5518150"/>
        </p14:tracePtLst>
      </p14:laserTraceLst>
    </p:ext>
  </p:extLst>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4267</TotalTime>
  <Words>1193</Words>
  <Application>Microsoft Office PowerPoint</Application>
  <PresentationFormat>画面に合わせる (4:3)</PresentationFormat>
  <Paragraphs>120</Paragraphs>
  <Slides>10</Slides>
  <Notes>10</Notes>
  <HiddenSlides>0</HiddenSlides>
  <MMClips>10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10</vt:i4>
      </vt:variant>
    </vt:vector>
  </HeadingPairs>
  <TitlesOfParts>
    <vt:vector size="15" baseType="lpstr">
      <vt:lpstr>ＭＳ Ｐゴシック</vt:lpstr>
      <vt:lpstr>Arial</vt:lpstr>
      <vt:lpstr>Calibri</vt:lpstr>
      <vt:lpstr>Times New Roman</vt:lpstr>
      <vt:lpstr>Office テーマ</vt:lpstr>
      <vt:lpstr>農業生産学専門実験Ｉ</vt:lpstr>
      <vt:lpstr>今回の目標と提出物</vt:lpstr>
      <vt:lpstr>茎と根の構造の違い</vt:lpstr>
      <vt:lpstr>根端分裂組織（タマネギ）</vt:lpstr>
      <vt:lpstr>双子葉植物と単子葉植物の根</vt:lpstr>
      <vt:lpstr>単子葉植物と双子葉植物の根の構造の違い</vt:lpstr>
      <vt:lpstr>ソラマメの根の断面（分枝根の発生）</vt:lpstr>
      <vt:lpstr>イグサの根の断面</vt:lpstr>
      <vt:lpstr>イグサの根の断面（中心柱）</vt:lpstr>
      <vt:lpstr>ダイズの根の横断面</vt:lpstr>
    </vt:vector>
  </TitlesOfParts>
  <Company>島根大学</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作物学実験</dc:title>
  <dc:creator>小林和広</dc:creator>
  <cp:lastModifiedBy>小林和広</cp:lastModifiedBy>
  <cp:revision>109</cp:revision>
  <dcterms:created xsi:type="dcterms:W3CDTF">2002-05-14T06:24:18Z</dcterms:created>
  <dcterms:modified xsi:type="dcterms:W3CDTF">2014-03-22T08:16:01Z</dcterms:modified>
</cp:coreProperties>
</file>