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handoutMasterIdLst>
    <p:handoutMasterId r:id="rId16"/>
  </p:handoutMasterIdLst>
  <p:sldIdLst>
    <p:sldId id="256" r:id="rId2"/>
    <p:sldId id="344" r:id="rId3"/>
    <p:sldId id="348" r:id="rId4"/>
    <p:sldId id="310" r:id="rId5"/>
    <p:sldId id="312" r:id="rId6"/>
    <p:sldId id="335" r:id="rId7"/>
    <p:sldId id="359" r:id="rId8"/>
    <p:sldId id="322" r:id="rId9"/>
    <p:sldId id="325" r:id="rId10"/>
    <p:sldId id="350" r:id="rId11"/>
    <p:sldId id="352" r:id="rId12"/>
    <p:sldId id="353" r:id="rId13"/>
    <p:sldId id="356" r:id="rId14"/>
  </p:sldIdLst>
  <p:sldSz cx="9144000" cy="6858000" type="screen4x3"/>
  <p:notesSz cx="6735763" cy="9869488"/>
  <p:defaultTextStyle>
    <a:defPPr>
      <a:defRPr lang="ja-JP"/>
    </a:defPPr>
    <a:lvl1pPr algn="l" rtl="0" fontAlgn="base">
      <a:spcBef>
        <a:spcPct val="0"/>
      </a:spcBef>
      <a:spcAft>
        <a:spcPct val="0"/>
      </a:spcAft>
      <a:defRPr kumimoji="1" sz="2400" kern="1200">
        <a:solidFill>
          <a:schemeClr val="tx1"/>
        </a:solidFill>
        <a:latin typeface="Times New Roman" charset="0"/>
        <a:ea typeface="ＭＳ Ｐゴシック" charset="-128"/>
        <a:cs typeface="+mn-cs"/>
      </a:defRPr>
    </a:lvl1pPr>
    <a:lvl2pPr marL="457200" algn="l" rtl="0" fontAlgn="base">
      <a:spcBef>
        <a:spcPct val="0"/>
      </a:spcBef>
      <a:spcAft>
        <a:spcPct val="0"/>
      </a:spcAft>
      <a:defRPr kumimoji="1" sz="2400" kern="1200">
        <a:solidFill>
          <a:schemeClr val="tx1"/>
        </a:solidFill>
        <a:latin typeface="Times New Roman" charset="0"/>
        <a:ea typeface="ＭＳ Ｐゴシック" charset="-128"/>
        <a:cs typeface="+mn-cs"/>
      </a:defRPr>
    </a:lvl2pPr>
    <a:lvl3pPr marL="914400" algn="l" rtl="0" fontAlgn="base">
      <a:spcBef>
        <a:spcPct val="0"/>
      </a:spcBef>
      <a:spcAft>
        <a:spcPct val="0"/>
      </a:spcAft>
      <a:defRPr kumimoji="1" sz="2400" kern="1200">
        <a:solidFill>
          <a:schemeClr val="tx1"/>
        </a:solidFill>
        <a:latin typeface="Times New Roman" charset="0"/>
        <a:ea typeface="ＭＳ Ｐゴシック" charset="-128"/>
        <a:cs typeface="+mn-cs"/>
      </a:defRPr>
    </a:lvl3pPr>
    <a:lvl4pPr marL="1371600" algn="l" rtl="0" fontAlgn="base">
      <a:spcBef>
        <a:spcPct val="0"/>
      </a:spcBef>
      <a:spcAft>
        <a:spcPct val="0"/>
      </a:spcAft>
      <a:defRPr kumimoji="1" sz="2400" kern="1200">
        <a:solidFill>
          <a:schemeClr val="tx1"/>
        </a:solidFill>
        <a:latin typeface="Times New Roman" charset="0"/>
        <a:ea typeface="ＭＳ Ｐゴシック" charset="-128"/>
        <a:cs typeface="+mn-cs"/>
      </a:defRPr>
    </a:lvl4pPr>
    <a:lvl5pPr marL="1828800" algn="l" rtl="0" fontAlgn="base">
      <a:spcBef>
        <a:spcPct val="0"/>
      </a:spcBef>
      <a:spcAft>
        <a:spcPct val="0"/>
      </a:spcAft>
      <a:defRPr kumimoji="1" sz="2400" kern="1200">
        <a:solidFill>
          <a:schemeClr val="tx1"/>
        </a:solidFill>
        <a:latin typeface="Times New Roman" charset="0"/>
        <a:ea typeface="ＭＳ Ｐゴシック" charset="-128"/>
        <a:cs typeface="+mn-cs"/>
      </a:defRPr>
    </a:lvl5pPr>
    <a:lvl6pPr marL="2286000" algn="l" defTabSz="914400" rtl="0" eaLnBrk="1" latinLnBrk="0" hangingPunct="1">
      <a:defRPr kumimoji="1" sz="2400" kern="1200">
        <a:solidFill>
          <a:schemeClr val="tx1"/>
        </a:solidFill>
        <a:latin typeface="Times New Roman" charset="0"/>
        <a:ea typeface="ＭＳ Ｐゴシック" charset="-128"/>
        <a:cs typeface="+mn-cs"/>
      </a:defRPr>
    </a:lvl6pPr>
    <a:lvl7pPr marL="2743200" algn="l" defTabSz="914400" rtl="0" eaLnBrk="1" latinLnBrk="0" hangingPunct="1">
      <a:defRPr kumimoji="1" sz="2400" kern="1200">
        <a:solidFill>
          <a:schemeClr val="tx1"/>
        </a:solidFill>
        <a:latin typeface="Times New Roman" charset="0"/>
        <a:ea typeface="ＭＳ Ｐゴシック" charset="-128"/>
        <a:cs typeface="+mn-cs"/>
      </a:defRPr>
    </a:lvl7pPr>
    <a:lvl8pPr marL="3200400" algn="l" defTabSz="914400" rtl="0" eaLnBrk="1" latinLnBrk="0" hangingPunct="1">
      <a:defRPr kumimoji="1" sz="2400" kern="1200">
        <a:solidFill>
          <a:schemeClr val="tx1"/>
        </a:solidFill>
        <a:latin typeface="Times New Roman" charset="0"/>
        <a:ea typeface="ＭＳ Ｐゴシック" charset="-128"/>
        <a:cs typeface="+mn-cs"/>
      </a:defRPr>
    </a:lvl8pPr>
    <a:lvl9pPr marL="3657600" algn="l" defTabSz="914400" rtl="0" eaLnBrk="1" latinLnBrk="0" hangingPunct="1">
      <a:defRPr kumimoji="1" sz="2400" kern="1200">
        <a:solidFill>
          <a:schemeClr val="tx1"/>
        </a:solidFill>
        <a:latin typeface="Times New Roman"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00"/>
    <a:srgbClr val="FFFF99"/>
    <a:srgbClr val="FF0000"/>
    <a:srgbClr val="FFFF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78058" autoAdjust="0"/>
  </p:normalViewPr>
  <p:slideViewPr>
    <p:cSldViewPr>
      <p:cViewPr varScale="1">
        <p:scale>
          <a:sx n="64" d="100"/>
          <a:sy n="64" d="100"/>
        </p:scale>
        <p:origin x="1340" y="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0"/>
            <a:ext cx="2919413" cy="493713"/>
          </a:xfrm>
          <a:prstGeom prst="rect">
            <a:avLst/>
          </a:prstGeom>
          <a:noFill/>
          <a:ln w="9525">
            <a:noFill/>
            <a:miter lim="800000"/>
            <a:headEnd/>
            <a:tailEnd/>
          </a:ln>
          <a:effectLst/>
        </p:spPr>
        <p:txBody>
          <a:bodyPr vert="horz" wrap="square" lIns="91417" tIns="45708" rIns="91417" bIns="45708" numCol="1" anchor="t" anchorCtr="0" compatLnSpc="1">
            <a:prstTxWarp prst="textNoShape">
              <a:avLst/>
            </a:prstTxWarp>
          </a:bodyPr>
          <a:lstStyle>
            <a:lvl1pPr>
              <a:defRPr sz="1200"/>
            </a:lvl1pPr>
          </a:lstStyle>
          <a:p>
            <a:endParaRPr lang="en-US" altLang="ja-JP"/>
          </a:p>
        </p:txBody>
      </p:sp>
      <p:sp>
        <p:nvSpPr>
          <p:cNvPr id="28675" name="Rectangle 3"/>
          <p:cNvSpPr>
            <a:spLocks noGrp="1" noChangeArrowheads="1"/>
          </p:cNvSpPr>
          <p:nvPr>
            <p:ph type="dt" sz="quarter" idx="1"/>
          </p:nvPr>
        </p:nvSpPr>
        <p:spPr bwMode="auto">
          <a:xfrm>
            <a:off x="3816351" y="0"/>
            <a:ext cx="2919413" cy="493713"/>
          </a:xfrm>
          <a:prstGeom prst="rect">
            <a:avLst/>
          </a:prstGeom>
          <a:noFill/>
          <a:ln w="9525">
            <a:noFill/>
            <a:miter lim="800000"/>
            <a:headEnd/>
            <a:tailEnd/>
          </a:ln>
          <a:effectLst/>
        </p:spPr>
        <p:txBody>
          <a:bodyPr vert="horz" wrap="square" lIns="91417" tIns="45708" rIns="91417" bIns="45708" numCol="1" anchor="t" anchorCtr="0" compatLnSpc="1">
            <a:prstTxWarp prst="textNoShape">
              <a:avLst/>
            </a:prstTxWarp>
          </a:bodyPr>
          <a:lstStyle>
            <a:lvl1pPr algn="r">
              <a:defRPr sz="1200"/>
            </a:lvl1pPr>
          </a:lstStyle>
          <a:p>
            <a:endParaRPr lang="en-US" altLang="ja-JP"/>
          </a:p>
        </p:txBody>
      </p:sp>
      <p:sp>
        <p:nvSpPr>
          <p:cNvPr id="28676" name="Rectangle 4"/>
          <p:cNvSpPr>
            <a:spLocks noGrp="1" noChangeArrowheads="1"/>
          </p:cNvSpPr>
          <p:nvPr>
            <p:ph type="ftr" sz="quarter" idx="2"/>
          </p:nvPr>
        </p:nvSpPr>
        <p:spPr bwMode="auto">
          <a:xfrm>
            <a:off x="2" y="9375776"/>
            <a:ext cx="2919413" cy="493713"/>
          </a:xfrm>
          <a:prstGeom prst="rect">
            <a:avLst/>
          </a:prstGeom>
          <a:noFill/>
          <a:ln w="9525">
            <a:noFill/>
            <a:miter lim="800000"/>
            <a:headEnd/>
            <a:tailEnd/>
          </a:ln>
          <a:effectLst/>
        </p:spPr>
        <p:txBody>
          <a:bodyPr vert="horz" wrap="square" lIns="91417" tIns="45708" rIns="91417" bIns="45708" numCol="1" anchor="b" anchorCtr="0" compatLnSpc="1">
            <a:prstTxWarp prst="textNoShape">
              <a:avLst/>
            </a:prstTxWarp>
          </a:bodyPr>
          <a:lstStyle>
            <a:lvl1pPr>
              <a:defRPr sz="1200"/>
            </a:lvl1pPr>
          </a:lstStyle>
          <a:p>
            <a:endParaRPr lang="en-US" altLang="ja-JP"/>
          </a:p>
        </p:txBody>
      </p:sp>
      <p:sp>
        <p:nvSpPr>
          <p:cNvPr id="28677" name="Rectangle 5"/>
          <p:cNvSpPr>
            <a:spLocks noGrp="1" noChangeArrowheads="1"/>
          </p:cNvSpPr>
          <p:nvPr>
            <p:ph type="sldNum" sz="quarter" idx="3"/>
          </p:nvPr>
        </p:nvSpPr>
        <p:spPr bwMode="auto">
          <a:xfrm>
            <a:off x="3816351" y="9375776"/>
            <a:ext cx="2919413" cy="493713"/>
          </a:xfrm>
          <a:prstGeom prst="rect">
            <a:avLst/>
          </a:prstGeom>
          <a:noFill/>
          <a:ln w="9525">
            <a:noFill/>
            <a:miter lim="800000"/>
            <a:headEnd/>
            <a:tailEnd/>
          </a:ln>
          <a:effectLst/>
        </p:spPr>
        <p:txBody>
          <a:bodyPr vert="horz" wrap="square" lIns="91417" tIns="45708" rIns="91417" bIns="45708" numCol="1" anchor="b" anchorCtr="0" compatLnSpc="1">
            <a:prstTxWarp prst="textNoShape">
              <a:avLst/>
            </a:prstTxWarp>
          </a:bodyPr>
          <a:lstStyle>
            <a:lvl1pPr algn="r">
              <a:defRPr sz="1200"/>
            </a:lvl1pPr>
          </a:lstStyle>
          <a:p>
            <a:fld id="{6EDEA3EC-7AAC-49BB-B427-D638E3D4317A}" type="slidenum">
              <a:rPr lang="en-US" altLang="ja-JP"/>
              <a:pPr/>
              <a:t>‹#›</a:t>
            </a:fld>
            <a:endParaRPr lang="en-US" altLang="ja-JP"/>
          </a:p>
        </p:txBody>
      </p:sp>
    </p:spTree>
    <p:extLst>
      <p:ext uri="{BB962C8B-B14F-4D97-AF65-F5344CB8AC3E}">
        <p14:creationId xmlns:p14="http://schemas.microsoft.com/office/powerpoint/2010/main" val="359861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3713"/>
          </a:xfrm>
          <a:prstGeom prst="rect">
            <a:avLst/>
          </a:prstGeom>
        </p:spPr>
        <p:txBody>
          <a:bodyPr vert="horz" lIns="91440" tIns="45720" rIns="91440" bIns="45720" rtlCol="0"/>
          <a:lstStyle>
            <a:lvl1pPr algn="r">
              <a:defRPr sz="1200"/>
            </a:lvl1pPr>
          </a:lstStyle>
          <a:p>
            <a:fld id="{57D97679-C5E2-4821-AB34-1889640A5BCE}" type="datetimeFigureOut">
              <a:rPr kumimoji="1" lang="ja-JP" altLang="en-US" smtClean="0"/>
              <a:t>2014/3/22</a:t>
            </a:fld>
            <a:endParaRPr kumimoji="1" lang="ja-JP" altLang="en-US"/>
          </a:p>
        </p:txBody>
      </p:sp>
      <p:sp>
        <p:nvSpPr>
          <p:cNvPr id="4" name="スライド イメージ プレースホルダー 3"/>
          <p:cNvSpPr>
            <a:spLocks noGrp="1" noRot="1" noChangeAspect="1"/>
          </p:cNvSpPr>
          <p:nvPr>
            <p:ph type="sldImg" idx="2"/>
          </p:nvPr>
        </p:nvSpPr>
        <p:spPr>
          <a:xfrm>
            <a:off x="900113" y="739775"/>
            <a:ext cx="4935537" cy="37020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687888"/>
            <a:ext cx="5389563" cy="4441825"/>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374188"/>
            <a:ext cx="2919413" cy="4937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4188"/>
            <a:ext cx="2919412" cy="493712"/>
          </a:xfrm>
          <a:prstGeom prst="rect">
            <a:avLst/>
          </a:prstGeom>
        </p:spPr>
        <p:txBody>
          <a:bodyPr vert="horz" lIns="91440" tIns="45720" rIns="91440" bIns="45720" rtlCol="0" anchor="b"/>
          <a:lstStyle>
            <a:lvl1pPr algn="r">
              <a:defRPr sz="1200"/>
            </a:lvl1pPr>
          </a:lstStyle>
          <a:p>
            <a:fld id="{30B96460-01D6-4BCB-8309-86B1CF160FDF}" type="slidenum">
              <a:rPr kumimoji="1" lang="ja-JP" altLang="en-US" smtClean="0"/>
              <a:t>‹#›</a:t>
            </a:fld>
            <a:endParaRPr kumimoji="1" lang="ja-JP" altLang="en-US"/>
          </a:p>
        </p:txBody>
      </p:sp>
    </p:spTree>
    <p:extLst>
      <p:ext uri="{BB962C8B-B14F-4D97-AF65-F5344CB8AC3E}">
        <p14:creationId xmlns:p14="http://schemas.microsoft.com/office/powerpoint/2010/main" val="398212876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農業生産学専門実験</a:t>
            </a:r>
            <a:r>
              <a:rPr kumimoji="1" lang="en-US" altLang="ja-JP" dirty="0" smtClean="0"/>
              <a:t>I</a:t>
            </a:r>
            <a:r>
              <a:rPr kumimoji="1" lang="ja-JP" altLang="en-US" dirty="0" err="1" smtClean="0"/>
              <a:t>，</a:t>
            </a:r>
            <a:r>
              <a:rPr kumimoji="1" lang="ja-JP" altLang="en-US" dirty="0" smtClean="0"/>
              <a:t>第３回</a:t>
            </a:r>
            <a:r>
              <a:rPr kumimoji="1" lang="en-US" altLang="ja-JP" dirty="0" smtClean="0"/>
              <a:t>｢</a:t>
            </a:r>
            <a:r>
              <a:rPr kumimoji="1" lang="ja-JP" altLang="en-US" dirty="0" smtClean="0"/>
              <a:t>茎の観察</a:t>
            </a:r>
            <a:r>
              <a:rPr kumimoji="1" lang="en-US" altLang="ja-JP" dirty="0" smtClean="0"/>
              <a:t>｣</a:t>
            </a:r>
            <a:r>
              <a:rPr kumimoji="1" lang="ja-JP" altLang="en-US" dirty="0" smtClean="0"/>
              <a:t>の予習を行います．</a:t>
            </a:r>
            <a:r>
              <a:rPr kumimoji="1" lang="en-US" altLang="ja-JP" dirty="0" smtClean="0"/>
              <a:t>WORD</a:t>
            </a:r>
            <a:r>
              <a:rPr kumimoji="1" lang="ja-JP" altLang="en-US" dirty="0" smtClean="0"/>
              <a:t>ファイル「農業生産学専門実験</a:t>
            </a:r>
            <a:r>
              <a:rPr kumimoji="1" lang="ja-JP" altLang="en-US" smtClean="0"/>
              <a:t>Ｉ＿第３回</a:t>
            </a:r>
            <a:r>
              <a:rPr kumimoji="1" lang="ja-JP" altLang="en-US" dirty="0" smtClean="0"/>
              <a:t>茎</a:t>
            </a:r>
            <a:r>
              <a:rPr kumimoji="1" lang="ja-JP" altLang="en-US" smtClean="0"/>
              <a:t>の</a:t>
            </a:r>
            <a:r>
              <a:rPr kumimoji="1" lang="ja-JP" altLang="en-US" dirty="0" smtClean="0"/>
              <a:t>観察予習課題</a:t>
            </a:r>
            <a:r>
              <a:rPr kumimoji="1" lang="en-US" altLang="ja-JP" dirty="0" smtClean="0"/>
              <a:t>2014</a:t>
            </a:r>
            <a:r>
              <a:rPr kumimoji="1" lang="ja-JP" altLang="en-US" dirty="0" smtClean="0"/>
              <a:t>年」を印刷してから，予習を始めてください．印刷したプリントは授業の始めに提出してください．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1</a:t>
            </a:fld>
            <a:endParaRPr kumimoji="1" lang="ja-JP" altLang="en-US"/>
          </a:p>
        </p:txBody>
      </p:sp>
    </p:spTree>
    <p:extLst>
      <p:ext uri="{BB962C8B-B14F-4D97-AF65-F5344CB8AC3E}">
        <p14:creationId xmlns:p14="http://schemas.microsoft.com/office/powerpoint/2010/main" val="3039785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単子葉植物のトウモロコシの茎の横断面の構造をみてみましょう．維管束が中心近くにもあるので，髄と皮層がはっきり区別できません．維管束は基本組織に埋め込まれています．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10</a:t>
            </a:fld>
            <a:endParaRPr kumimoji="1" lang="ja-JP" altLang="en-US"/>
          </a:p>
        </p:txBody>
      </p:sp>
    </p:spTree>
    <p:extLst>
      <p:ext uri="{BB962C8B-B14F-4D97-AF65-F5344CB8AC3E}">
        <p14:creationId xmlns:p14="http://schemas.microsoft.com/office/powerpoint/2010/main" val="3081866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トウモロコシの維管束をみてみましょう．導管はかなり大きいので，徒手切片でも観察ができます．この標本はパラフィン切片なので，徒手切片よりもよくみえるので，師管（師部にあるやや大きめの細胞）と伴細胞（師部にある小さな細胞）をみることもできました．師部と木部は染め分けることができるので，うまく染め分けができれば区別しやすくなります．</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11</a:t>
            </a:fld>
            <a:endParaRPr kumimoji="1" lang="ja-JP" altLang="en-US"/>
          </a:p>
        </p:txBody>
      </p:sp>
    </p:spTree>
    <p:extLst>
      <p:ext uri="{BB962C8B-B14F-4D97-AF65-F5344CB8AC3E}">
        <p14:creationId xmlns:p14="http://schemas.microsoft.com/office/powerpoint/2010/main" val="665558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双子葉植物のホウセンカの茎の横断面の構造です．染色によって，赤く染まった木部と青く染まった師部の違いに注目しましょう．</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12</a:t>
            </a:fld>
            <a:endParaRPr kumimoji="1" lang="ja-JP" altLang="en-US"/>
          </a:p>
        </p:txBody>
      </p:sp>
    </p:spTree>
    <p:extLst>
      <p:ext uri="{BB962C8B-B14F-4D97-AF65-F5344CB8AC3E}">
        <p14:creationId xmlns:p14="http://schemas.microsoft.com/office/powerpoint/2010/main" val="32207105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ホウセンカの茎の維管束を拡大した写真です．大きな細胞である導管がはっきりわかります．青く染まった部分は小さな細胞の集まりである形成層とさらにその下（茎では外側に相当）にあたる師部，その下にある大きな細胞の集まりは皮層になります．</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13</a:t>
            </a:fld>
            <a:endParaRPr kumimoji="1" lang="ja-JP" altLang="en-US"/>
          </a:p>
        </p:txBody>
      </p:sp>
    </p:spTree>
    <p:extLst>
      <p:ext uri="{BB962C8B-B14F-4D97-AF65-F5344CB8AC3E}">
        <p14:creationId xmlns:p14="http://schemas.microsoft.com/office/powerpoint/2010/main" val="1151765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smtClean="0"/>
              <a:t>今回は植物の茎の横断構造を観察します．</a:t>
            </a:r>
            <a:endParaRPr kumimoji="1" lang="en-US" altLang="ja-JP" sz="1200" dirty="0" smtClean="0"/>
          </a:p>
          <a:p>
            <a:r>
              <a:rPr lang="ja-JP" altLang="en-US" dirty="0" smtClean="0"/>
              <a:t>今回の目標としては</a:t>
            </a:r>
            <a:endParaRPr lang="en-US" altLang="ja-JP" dirty="0" smtClean="0"/>
          </a:p>
          <a:p>
            <a:r>
              <a:rPr lang="ja-JP" altLang="en-US" dirty="0" smtClean="0"/>
              <a:t>　①　単子葉植物と双子葉植物の茎の断面構造の違いをスケッチによって把握する．</a:t>
            </a:r>
            <a:endParaRPr lang="en-US" altLang="ja-JP" dirty="0" smtClean="0"/>
          </a:p>
          <a:p>
            <a:r>
              <a:rPr lang="ja-JP" altLang="en-US" dirty="0" smtClean="0"/>
              <a:t>　②　地下茎など多様な環境に育つ茎の違いを断面構造から理解する．</a:t>
            </a:r>
            <a:endParaRPr lang="en-US" altLang="ja-JP" dirty="0" smtClean="0"/>
          </a:p>
          <a:p>
            <a:r>
              <a:rPr lang="ja-JP" altLang="en-US" dirty="0" smtClean="0"/>
              <a:t>　③　水中に育つ植物の茎の違いを観察し，環境にどう適応しているかを考える．です．</a:t>
            </a:r>
            <a:endParaRPr lang="en-US" altLang="ja-JP" dirty="0" smtClean="0"/>
          </a:p>
          <a:p>
            <a:r>
              <a:rPr lang="ja-JP" altLang="en-US" dirty="0" smtClean="0"/>
              <a:t>③については授業で説明し，予習では取り扱いません．</a:t>
            </a:r>
            <a:endParaRPr lang="en-US" altLang="ja-JP" dirty="0" smtClean="0"/>
          </a:p>
          <a:p>
            <a:endParaRPr lang="ja-JP" altLang="en-US" dirty="0" smtClean="0"/>
          </a:p>
          <a:p>
            <a:r>
              <a:rPr lang="ja-JP" altLang="en-US" dirty="0" smtClean="0"/>
              <a:t>今回の提出物　</a:t>
            </a:r>
            <a:endParaRPr lang="en-US" altLang="ja-JP" dirty="0" smtClean="0"/>
          </a:p>
          <a:p>
            <a:r>
              <a:rPr lang="ja-JP" altLang="en-US" dirty="0" smtClean="0"/>
              <a:t>　①　茎の断面構造のスケッチを２種以上作成する．</a:t>
            </a:r>
          </a:p>
          <a:p>
            <a:endParaRPr kumimoji="1" lang="en-US" altLang="ja-JP" sz="1200" dirty="0" smtClean="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2</a:t>
            </a:fld>
            <a:endParaRPr kumimoji="1" lang="ja-JP" altLang="en-US"/>
          </a:p>
        </p:txBody>
      </p:sp>
    </p:spTree>
    <p:extLst>
      <p:ext uri="{BB962C8B-B14F-4D97-AF65-F5344CB8AC3E}">
        <p14:creationId xmlns:p14="http://schemas.microsoft.com/office/powerpoint/2010/main" val="830979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被子植物の茎の横断面の構造を大きくわけると，いちばん外側にある表皮組織，水や養分，同化産物などを輸送する維管束組織，維管束組織が埋め込まれている基本組織に分けられます．多くの双子葉植物や一部の単子葉植物では基本組織を外側の皮層と内側の髄に区別できます．</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3</a:t>
            </a:fld>
            <a:endParaRPr kumimoji="1" lang="ja-JP" altLang="en-US"/>
          </a:p>
        </p:txBody>
      </p:sp>
    </p:spTree>
    <p:extLst>
      <p:ext uri="{BB962C8B-B14F-4D97-AF65-F5344CB8AC3E}">
        <p14:creationId xmlns:p14="http://schemas.microsoft.com/office/powerpoint/2010/main" val="2306009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双子葉植物と単子葉植物の茎で大きな違いは維管束の配列です．どちらも茎の維管束は師部と木部が対になっており，たいていは師部が外側，木部が内側にあります（例外もあります，例えば，ウリ類では木部の内側と外側を師部がはさみます）．しかし，双子葉植物には形成層があり，形成層をはさんで木部と師部が環状に並ぶのが一般的ですが，単子葉植物では維管束は茎の横断面に散在します．</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4</a:t>
            </a:fld>
            <a:endParaRPr kumimoji="1" lang="ja-JP" altLang="en-US"/>
          </a:p>
        </p:txBody>
      </p:sp>
    </p:spTree>
    <p:extLst>
      <p:ext uri="{BB962C8B-B14F-4D97-AF65-F5344CB8AC3E}">
        <p14:creationId xmlns:p14="http://schemas.microsoft.com/office/powerpoint/2010/main" val="2190189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まとめると，一般的な単子葉植物の茎の中心柱は不斉中心柱といって，形成層を欠き，そのため茎が２次肥大せず，維管束が散在して，髄と皮層の区別が難しいです．一方，一般的な双子葉植物の茎の中心柱は真正中心柱といい，形成層があるので，茎が２次肥大できます．維管束が形成層を挟んで環状に並ぶので，その外側の皮層とその内側の髄に明瞭に区別できます．</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5</a:t>
            </a:fld>
            <a:endParaRPr kumimoji="1" lang="ja-JP" altLang="en-US"/>
          </a:p>
        </p:txBody>
      </p:sp>
    </p:spTree>
    <p:extLst>
      <p:ext uri="{BB962C8B-B14F-4D97-AF65-F5344CB8AC3E}">
        <p14:creationId xmlns:p14="http://schemas.microsoft.com/office/powerpoint/2010/main" val="4181611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写真で単子葉植物の茎の断面をみてみましょう．アスパラバスの茎では維管束が茎に散在し，茎の中心近くにまで維管束があるので，髄と皮層の区別がはっきりしません．イグサは水田で育つので，茎に根まで空気を通気する組織が髄に分化します．そのため，維管束は皮層において散在しますが，髄と皮層の区別ができます．</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6</a:t>
            </a:fld>
            <a:endParaRPr kumimoji="1" lang="ja-JP" altLang="en-US"/>
          </a:p>
        </p:txBody>
      </p:sp>
    </p:spTree>
    <p:extLst>
      <p:ext uri="{BB962C8B-B14F-4D97-AF65-F5344CB8AC3E}">
        <p14:creationId xmlns:p14="http://schemas.microsoft.com/office/powerpoint/2010/main" val="2877942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次に双子葉植物の茎の横断構造をみてみましょう．ジャガイモでもダイズの茎でも茎の中心部近くは細胞が大きい柔組織であり，ここが髄です．非常に小さい細胞が環状に並びます．これが形成層です．形成層では細胞分裂がさかんですので，細胞が小さいですし，できたばかりなので，葉緑体などもなく，透明です．形成層の内側が木部です．大きな透明の細胞は導管です．形成層の外側が師部です．師管は観察が難しいですので，写真ではわかりません．師部の外が皮層で，皮層の細胞も大きいです．一番外側が表皮です．表皮細胞は小さく，また水を逃がさないように，外部から微生物などの侵入を受けないようにしっかりと細胞がつながっ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7</a:t>
            </a:fld>
            <a:endParaRPr kumimoji="1" lang="ja-JP" altLang="en-US"/>
          </a:p>
        </p:txBody>
      </p:sp>
    </p:spTree>
    <p:extLst>
      <p:ext uri="{BB962C8B-B14F-4D97-AF65-F5344CB8AC3E}">
        <p14:creationId xmlns:p14="http://schemas.microsoft.com/office/powerpoint/2010/main" val="2538745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単子葉植物のイグサで茎の横断面の構造をみてみましょう．一番外側が表皮です．皮層に維管束が散在します．髄は通気組織となっています．通気組織を構成する細胞はイグサでは星の形をした星状細胞で構成され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8</a:t>
            </a:fld>
            <a:endParaRPr kumimoji="1" lang="ja-JP" altLang="en-US"/>
          </a:p>
        </p:txBody>
      </p:sp>
    </p:spTree>
    <p:extLst>
      <p:ext uri="{BB962C8B-B14F-4D97-AF65-F5344CB8AC3E}">
        <p14:creationId xmlns:p14="http://schemas.microsoft.com/office/powerpoint/2010/main" val="22057209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双子葉植物のサツマイモで茎の横断面をみてみましょう．一番外側が</a:t>
            </a:r>
            <a:r>
              <a:rPr kumimoji="1" lang="en-US" altLang="ja-JP" dirty="0" smtClean="0"/>
              <a:t>｢</a:t>
            </a:r>
            <a:r>
              <a:rPr kumimoji="1" lang="ja-JP" altLang="en-US" dirty="0" smtClean="0"/>
              <a:t>表皮」，次いで</a:t>
            </a:r>
            <a:r>
              <a:rPr kumimoji="1" lang="en-US" altLang="ja-JP" dirty="0" smtClean="0"/>
              <a:t>｢</a:t>
            </a:r>
            <a:r>
              <a:rPr kumimoji="1" lang="ja-JP" altLang="en-US" dirty="0" smtClean="0"/>
              <a:t>皮層」です．形成層の外側が師部，内側が木部です．木部の導管は大きいのでよくわかります．中心にあるのが髄です．</a:t>
            </a:r>
            <a:endParaRPr kumimoji="1" lang="ja-JP" altLang="en-US" dirty="0"/>
          </a:p>
        </p:txBody>
      </p:sp>
      <p:sp>
        <p:nvSpPr>
          <p:cNvPr id="4" name="スライド番号プレースホルダー 3"/>
          <p:cNvSpPr>
            <a:spLocks noGrp="1"/>
          </p:cNvSpPr>
          <p:nvPr>
            <p:ph type="sldNum" sz="quarter" idx="10"/>
          </p:nvPr>
        </p:nvSpPr>
        <p:spPr/>
        <p:txBody>
          <a:bodyPr/>
          <a:lstStyle/>
          <a:p>
            <a:fld id="{30B96460-01D6-4BCB-8309-86B1CF160FDF}" type="slidenum">
              <a:rPr kumimoji="1" lang="ja-JP" altLang="en-US" smtClean="0"/>
              <a:t>9</a:t>
            </a:fld>
            <a:endParaRPr kumimoji="1" lang="ja-JP" altLang="en-US"/>
          </a:p>
        </p:txBody>
      </p:sp>
    </p:spTree>
    <p:extLst>
      <p:ext uri="{BB962C8B-B14F-4D97-AF65-F5344CB8AC3E}">
        <p14:creationId xmlns:p14="http://schemas.microsoft.com/office/powerpoint/2010/main" val="1338710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endParaRPr lang="en-US" altLang="ja-JP"/>
          </a:p>
        </p:txBody>
      </p:sp>
      <p:sp>
        <p:nvSpPr>
          <p:cNvPr id="5" name="フッター プレースホルダ 4"/>
          <p:cNvSpPr>
            <a:spLocks noGrp="1"/>
          </p:cNvSpPr>
          <p:nvPr>
            <p:ph type="ftr" sz="quarter" idx="11"/>
          </p:nvPr>
        </p:nvSpPr>
        <p:spPr/>
        <p:txBody>
          <a:bodyPr/>
          <a:lstStyle/>
          <a:p>
            <a:endParaRPr lang="en-US" altLang="ja-JP"/>
          </a:p>
        </p:txBody>
      </p:sp>
      <p:sp>
        <p:nvSpPr>
          <p:cNvPr id="6" name="スライド番号プレースホルダ 5"/>
          <p:cNvSpPr>
            <a:spLocks noGrp="1"/>
          </p:cNvSpPr>
          <p:nvPr>
            <p:ph type="sldNum" sz="quarter" idx="12"/>
          </p:nvPr>
        </p:nvSpPr>
        <p:spPr/>
        <p:txBody>
          <a:bodyPr/>
          <a:lstStyle/>
          <a:p>
            <a:fld id="{63E51F99-BA4E-4AEA-B254-7B32A23E54EA}" type="slidenum">
              <a:rPr lang="en-US" altLang="ja-JP" smtClean="0"/>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endParaRPr lang="en-US" altLang="ja-JP"/>
          </a:p>
        </p:txBody>
      </p:sp>
      <p:sp>
        <p:nvSpPr>
          <p:cNvPr id="5" name="フッター プレースホルダ 4"/>
          <p:cNvSpPr>
            <a:spLocks noGrp="1"/>
          </p:cNvSpPr>
          <p:nvPr>
            <p:ph type="ftr" sz="quarter" idx="11"/>
          </p:nvPr>
        </p:nvSpPr>
        <p:spPr/>
        <p:txBody>
          <a:bodyPr/>
          <a:lstStyle/>
          <a:p>
            <a:endParaRPr lang="en-US" altLang="ja-JP"/>
          </a:p>
        </p:txBody>
      </p:sp>
      <p:sp>
        <p:nvSpPr>
          <p:cNvPr id="6" name="スライド番号プレースホルダ 5"/>
          <p:cNvSpPr>
            <a:spLocks noGrp="1"/>
          </p:cNvSpPr>
          <p:nvPr>
            <p:ph type="sldNum" sz="quarter" idx="12"/>
          </p:nvPr>
        </p:nvSpPr>
        <p:spPr/>
        <p:txBody>
          <a:bodyPr/>
          <a:lstStyle/>
          <a:p>
            <a:fld id="{035CCDD6-C769-46F1-9143-851983ACA657}" type="slidenum">
              <a:rPr lang="en-US" altLang="ja-JP" smtClean="0"/>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endParaRPr lang="en-US" altLang="ja-JP"/>
          </a:p>
        </p:txBody>
      </p:sp>
      <p:sp>
        <p:nvSpPr>
          <p:cNvPr id="5" name="フッター プレースホルダ 4"/>
          <p:cNvSpPr>
            <a:spLocks noGrp="1"/>
          </p:cNvSpPr>
          <p:nvPr>
            <p:ph type="ftr" sz="quarter" idx="11"/>
          </p:nvPr>
        </p:nvSpPr>
        <p:spPr/>
        <p:txBody>
          <a:bodyPr/>
          <a:lstStyle/>
          <a:p>
            <a:endParaRPr lang="en-US" altLang="ja-JP"/>
          </a:p>
        </p:txBody>
      </p:sp>
      <p:sp>
        <p:nvSpPr>
          <p:cNvPr id="6" name="スライド番号プレースホルダ 5"/>
          <p:cNvSpPr>
            <a:spLocks noGrp="1"/>
          </p:cNvSpPr>
          <p:nvPr>
            <p:ph type="sldNum" sz="quarter" idx="12"/>
          </p:nvPr>
        </p:nvSpPr>
        <p:spPr/>
        <p:txBody>
          <a:bodyPr/>
          <a:lstStyle/>
          <a:p>
            <a:fld id="{5A21A06A-67FC-4720-99BD-173E0539DE13}" type="slidenum">
              <a:rPr lang="en-US" altLang="ja-JP" smtClean="0"/>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endParaRPr lang="en-US" altLang="ja-JP"/>
          </a:p>
        </p:txBody>
      </p:sp>
      <p:sp>
        <p:nvSpPr>
          <p:cNvPr id="5" name="フッター プレースホルダ 4"/>
          <p:cNvSpPr>
            <a:spLocks noGrp="1"/>
          </p:cNvSpPr>
          <p:nvPr>
            <p:ph type="ftr" sz="quarter" idx="11"/>
          </p:nvPr>
        </p:nvSpPr>
        <p:spPr/>
        <p:txBody>
          <a:bodyPr/>
          <a:lstStyle/>
          <a:p>
            <a:endParaRPr lang="en-US" altLang="ja-JP"/>
          </a:p>
        </p:txBody>
      </p:sp>
      <p:sp>
        <p:nvSpPr>
          <p:cNvPr id="6" name="スライド番号プレースホルダ 5"/>
          <p:cNvSpPr>
            <a:spLocks noGrp="1"/>
          </p:cNvSpPr>
          <p:nvPr>
            <p:ph type="sldNum" sz="quarter" idx="12"/>
          </p:nvPr>
        </p:nvSpPr>
        <p:spPr/>
        <p:txBody>
          <a:bodyPr/>
          <a:lstStyle/>
          <a:p>
            <a:fld id="{6C302CD0-D93D-4EC3-A07C-53106F3CF1BB}" type="slidenum">
              <a:rPr lang="en-US" altLang="ja-JP" smtClean="0"/>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endParaRPr lang="en-US" altLang="ja-JP"/>
          </a:p>
        </p:txBody>
      </p:sp>
      <p:sp>
        <p:nvSpPr>
          <p:cNvPr id="5" name="フッター プレースホルダ 4"/>
          <p:cNvSpPr>
            <a:spLocks noGrp="1"/>
          </p:cNvSpPr>
          <p:nvPr>
            <p:ph type="ftr" sz="quarter" idx="11"/>
          </p:nvPr>
        </p:nvSpPr>
        <p:spPr/>
        <p:txBody>
          <a:bodyPr/>
          <a:lstStyle/>
          <a:p>
            <a:endParaRPr lang="en-US" altLang="ja-JP"/>
          </a:p>
        </p:txBody>
      </p:sp>
      <p:sp>
        <p:nvSpPr>
          <p:cNvPr id="6" name="スライド番号プレースホルダ 5"/>
          <p:cNvSpPr>
            <a:spLocks noGrp="1"/>
          </p:cNvSpPr>
          <p:nvPr>
            <p:ph type="sldNum" sz="quarter" idx="12"/>
          </p:nvPr>
        </p:nvSpPr>
        <p:spPr/>
        <p:txBody>
          <a:bodyPr/>
          <a:lstStyle/>
          <a:p>
            <a:fld id="{9B054E8D-D180-4884-9F2C-08FB44E4688B}" type="slidenum">
              <a:rPr lang="en-US" altLang="ja-JP" smtClean="0"/>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endParaRPr lang="en-US" altLang="ja-JP"/>
          </a:p>
        </p:txBody>
      </p:sp>
      <p:sp>
        <p:nvSpPr>
          <p:cNvPr id="6" name="フッター プレースホルダ 5"/>
          <p:cNvSpPr>
            <a:spLocks noGrp="1"/>
          </p:cNvSpPr>
          <p:nvPr>
            <p:ph type="ftr" sz="quarter" idx="11"/>
          </p:nvPr>
        </p:nvSpPr>
        <p:spPr/>
        <p:txBody>
          <a:bodyPr/>
          <a:lstStyle/>
          <a:p>
            <a:endParaRPr lang="en-US" altLang="ja-JP"/>
          </a:p>
        </p:txBody>
      </p:sp>
      <p:sp>
        <p:nvSpPr>
          <p:cNvPr id="7" name="スライド番号プレースホルダ 6"/>
          <p:cNvSpPr>
            <a:spLocks noGrp="1"/>
          </p:cNvSpPr>
          <p:nvPr>
            <p:ph type="sldNum" sz="quarter" idx="12"/>
          </p:nvPr>
        </p:nvSpPr>
        <p:spPr/>
        <p:txBody>
          <a:bodyPr/>
          <a:lstStyle/>
          <a:p>
            <a:fld id="{E40DA19F-B5E4-4B9B-881A-6B832BEAF141}" type="slidenum">
              <a:rPr lang="en-US" altLang="ja-JP" smtClean="0"/>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endParaRPr lang="en-US" altLang="ja-JP"/>
          </a:p>
        </p:txBody>
      </p:sp>
      <p:sp>
        <p:nvSpPr>
          <p:cNvPr id="8" name="フッター プレースホルダ 7"/>
          <p:cNvSpPr>
            <a:spLocks noGrp="1"/>
          </p:cNvSpPr>
          <p:nvPr>
            <p:ph type="ftr" sz="quarter" idx="11"/>
          </p:nvPr>
        </p:nvSpPr>
        <p:spPr/>
        <p:txBody>
          <a:bodyPr/>
          <a:lstStyle/>
          <a:p>
            <a:endParaRPr lang="en-US" altLang="ja-JP"/>
          </a:p>
        </p:txBody>
      </p:sp>
      <p:sp>
        <p:nvSpPr>
          <p:cNvPr id="9" name="スライド番号プレースホルダ 8"/>
          <p:cNvSpPr>
            <a:spLocks noGrp="1"/>
          </p:cNvSpPr>
          <p:nvPr>
            <p:ph type="sldNum" sz="quarter" idx="12"/>
          </p:nvPr>
        </p:nvSpPr>
        <p:spPr/>
        <p:txBody>
          <a:bodyPr/>
          <a:lstStyle/>
          <a:p>
            <a:fld id="{81AFB748-14F5-4252-BA49-C02BB1F5D7B1}" type="slidenum">
              <a:rPr lang="en-US" altLang="ja-JP" smtClean="0"/>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25470"/>
          </a:xfrm>
        </p:spPr>
        <p:txBody>
          <a:bodyPr>
            <a:normAutofit/>
          </a:bodyPr>
          <a:lstStyle>
            <a:lvl1pPr>
              <a:defRPr sz="3600"/>
            </a:lvl1pPr>
          </a:lstStyle>
          <a:p>
            <a:r>
              <a:rPr kumimoji="1" lang="ja-JP" altLang="en-US" dirty="0" smtClean="0"/>
              <a:t>マスタ タイトルの書式設定</a:t>
            </a:r>
            <a:endParaRPr kumimoji="1" lang="ja-JP" altLang="en-US" dirty="0"/>
          </a:p>
        </p:txBody>
      </p:sp>
      <p:sp>
        <p:nvSpPr>
          <p:cNvPr id="3" name="日付プレースホルダ 2"/>
          <p:cNvSpPr>
            <a:spLocks noGrp="1"/>
          </p:cNvSpPr>
          <p:nvPr>
            <p:ph type="dt" sz="half" idx="10"/>
          </p:nvPr>
        </p:nvSpPr>
        <p:spPr/>
        <p:txBody>
          <a:bodyPr/>
          <a:lstStyle/>
          <a:p>
            <a:endParaRPr lang="en-US" altLang="ja-JP"/>
          </a:p>
        </p:txBody>
      </p:sp>
      <p:sp>
        <p:nvSpPr>
          <p:cNvPr id="4" name="フッター プレースホルダ 3"/>
          <p:cNvSpPr>
            <a:spLocks noGrp="1"/>
          </p:cNvSpPr>
          <p:nvPr>
            <p:ph type="ftr" sz="quarter" idx="11"/>
          </p:nvPr>
        </p:nvSpPr>
        <p:spPr/>
        <p:txBody>
          <a:bodyPr/>
          <a:lstStyle/>
          <a:p>
            <a:endParaRPr lang="en-US" altLang="ja-JP"/>
          </a:p>
        </p:txBody>
      </p:sp>
      <p:sp>
        <p:nvSpPr>
          <p:cNvPr id="5" name="スライド番号プレースホルダ 4"/>
          <p:cNvSpPr>
            <a:spLocks noGrp="1"/>
          </p:cNvSpPr>
          <p:nvPr>
            <p:ph type="sldNum" sz="quarter" idx="12"/>
          </p:nvPr>
        </p:nvSpPr>
        <p:spPr/>
        <p:txBody>
          <a:bodyPr/>
          <a:lstStyle/>
          <a:p>
            <a:fld id="{918E3903-5CFA-4DCE-B487-126ADA3B2886}" type="slidenum">
              <a:rPr lang="en-US" altLang="ja-JP" smtClean="0"/>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endParaRPr lang="en-US" altLang="ja-JP"/>
          </a:p>
        </p:txBody>
      </p:sp>
      <p:sp>
        <p:nvSpPr>
          <p:cNvPr id="3" name="フッター プレースホルダ 2"/>
          <p:cNvSpPr>
            <a:spLocks noGrp="1"/>
          </p:cNvSpPr>
          <p:nvPr>
            <p:ph type="ftr" sz="quarter" idx="11"/>
          </p:nvPr>
        </p:nvSpPr>
        <p:spPr/>
        <p:txBody>
          <a:bodyPr/>
          <a:lstStyle/>
          <a:p>
            <a:endParaRPr lang="en-US" altLang="ja-JP"/>
          </a:p>
        </p:txBody>
      </p:sp>
      <p:sp>
        <p:nvSpPr>
          <p:cNvPr id="4" name="スライド番号プレースホルダ 3"/>
          <p:cNvSpPr>
            <a:spLocks noGrp="1"/>
          </p:cNvSpPr>
          <p:nvPr>
            <p:ph type="sldNum" sz="quarter" idx="12"/>
          </p:nvPr>
        </p:nvSpPr>
        <p:spPr/>
        <p:txBody>
          <a:bodyPr/>
          <a:lstStyle/>
          <a:p>
            <a:fld id="{7E90D7FF-1B72-404D-97F3-E684A5AEDFAA}" type="slidenum">
              <a:rPr lang="en-US" altLang="ja-JP" smtClean="0"/>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endParaRPr lang="en-US" altLang="ja-JP"/>
          </a:p>
        </p:txBody>
      </p:sp>
      <p:sp>
        <p:nvSpPr>
          <p:cNvPr id="6" name="フッター プレースホルダ 5"/>
          <p:cNvSpPr>
            <a:spLocks noGrp="1"/>
          </p:cNvSpPr>
          <p:nvPr>
            <p:ph type="ftr" sz="quarter" idx="11"/>
          </p:nvPr>
        </p:nvSpPr>
        <p:spPr/>
        <p:txBody>
          <a:bodyPr/>
          <a:lstStyle/>
          <a:p>
            <a:endParaRPr lang="en-US" altLang="ja-JP"/>
          </a:p>
        </p:txBody>
      </p:sp>
      <p:sp>
        <p:nvSpPr>
          <p:cNvPr id="7" name="スライド番号プレースホルダ 6"/>
          <p:cNvSpPr>
            <a:spLocks noGrp="1"/>
          </p:cNvSpPr>
          <p:nvPr>
            <p:ph type="sldNum" sz="quarter" idx="12"/>
          </p:nvPr>
        </p:nvSpPr>
        <p:spPr/>
        <p:txBody>
          <a:bodyPr/>
          <a:lstStyle/>
          <a:p>
            <a:fld id="{8ACC00C0-CDA1-490F-9E73-CEF283B2C48C}" type="slidenum">
              <a:rPr lang="en-US" altLang="ja-JP" smtClean="0"/>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endParaRPr lang="en-US" altLang="ja-JP"/>
          </a:p>
        </p:txBody>
      </p:sp>
      <p:sp>
        <p:nvSpPr>
          <p:cNvPr id="6" name="フッター プレースホルダ 5"/>
          <p:cNvSpPr>
            <a:spLocks noGrp="1"/>
          </p:cNvSpPr>
          <p:nvPr>
            <p:ph type="ftr" sz="quarter" idx="11"/>
          </p:nvPr>
        </p:nvSpPr>
        <p:spPr/>
        <p:txBody>
          <a:bodyPr/>
          <a:lstStyle/>
          <a:p>
            <a:endParaRPr lang="en-US" altLang="ja-JP"/>
          </a:p>
        </p:txBody>
      </p:sp>
      <p:sp>
        <p:nvSpPr>
          <p:cNvPr id="7" name="スライド番号プレースホルダ 6"/>
          <p:cNvSpPr>
            <a:spLocks noGrp="1"/>
          </p:cNvSpPr>
          <p:nvPr>
            <p:ph type="sldNum" sz="quarter" idx="12"/>
          </p:nvPr>
        </p:nvSpPr>
        <p:spPr/>
        <p:txBody>
          <a:bodyPr/>
          <a:lstStyle/>
          <a:p>
            <a:fld id="{994F1BA4-0D95-4C28-98AA-62209E0B6BF9}" type="slidenum">
              <a:rPr lang="en-US" altLang="ja-JP" smtClean="0"/>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ja-JP"/>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ja-JP"/>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A5A091-B7B6-41BB-AE82-3E47DEF25BE8}" type="slidenum">
              <a:rPr lang="en-US" altLang="ja-JP" smtClean="0"/>
              <a:pPr/>
              <a:t>‹#›</a:t>
            </a:fld>
            <a:endParaRPr lang="en-US" altLang="ja-JP"/>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0.wma"/><Relationship Id="rId1" Type="http://schemas.microsoft.com/office/2007/relationships/media" Target="../media/media10.wma"/><Relationship Id="rId6" Type="http://schemas.openxmlformats.org/officeDocument/2006/relationships/image" Target="../media/image2.png"/><Relationship Id="rId5" Type="http://schemas.openxmlformats.org/officeDocument/2006/relationships/image" Target="../media/image8.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1.wma"/><Relationship Id="rId1" Type="http://schemas.microsoft.com/office/2007/relationships/media" Target="../media/media11.wma"/><Relationship Id="rId6" Type="http://schemas.openxmlformats.org/officeDocument/2006/relationships/image" Target="../media/image2.png"/><Relationship Id="rId5" Type="http://schemas.openxmlformats.org/officeDocument/2006/relationships/image" Target="../media/image9.jpe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2.wma"/><Relationship Id="rId1" Type="http://schemas.microsoft.com/office/2007/relationships/media" Target="../media/media12.wma"/><Relationship Id="rId6" Type="http://schemas.openxmlformats.org/officeDocument/2006/relationships/image" Target="../media/image2.png"/><Relationship Id="rId5" Type="http://schemas.openxmlformats.org/officeDocument/2006/relationships/image" Target="../media/image10.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3.wma"/><Relationship Id="rId1" Type="http://schemas.microsoft.com/office/2007/relationships/media" Target="../media/media13.wma"/><Relationship Id="rId6" Type="http://schemas.openxmlformats.org/officeDocument/2006/relationships/image" Target="../media/image2.png"/><Relationship Id="rId5" Type="http://schemas.openxmlformats.org/officeDocument/2006/relationships/image" Target="../media/image11.jpeg"/><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wma"/><Relationship Id="rId1" Type="http://schemas.microsoft.com/office/2007/relationships/media" Target="../media/media3.wm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wma"/><Relationship Id="rId1" Type="http://schemas.microsoft.com/office/2007/relationships/media" Target="../media/media4.wm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wma"/><Relationship Id="rId1" Type="http://schemas.microsoft.com/office/2007/relationships/media" Target="../media/media5.wm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2.png"/><Relationship Id="rId2" Type="http://schemas.openxmlformats.org/officeDocument/2006/relationships/audio" Target="../media/media6.wma"/><Relationship Id="rId1" Type="http://schemas.microsoft.com/office/2007/relationships/media" Target="../media/media6.wma"/><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2.png"/><Relationship Id="rId2" Type="http://schemas.openxmlformats.org/officeDocument/2006/relationships/audio" Target="../media/media7.wma"/><Relationship Id="rId1" Type="http://schemas.microsoft.com/office/2007/relationships/media" Target="../media/media7.wma"/><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wma"/><Relationship Id="rId1" Type="http://schemas.microsoft.com/office/2007/relationships/media" Target="../media/media8.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wma"/><Relationship Id="rId1" Type="http://schemas.microsoft.com/office/2007/relationships/media" Target="../media/media9.wma"/><Relationship Id="rId6" Type="http://schemas.openxmlformats.org/officeDocument/2006/relationships/image" Target="../media/image2.png"/><Relationship Id="rId5" Type="http://schemas.openxmlformats.org/officeDocument/2006/relationships/image" Target="../media/image7.jpe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作物学実験根茎葉14"/>
          <p:cNvPicPr>
            <a:picLocks noChangeAspect="1" noChangeArrowheads="1"/>
          </p:cNvPicPr>
          <p:nvPr/>
        </p:nvPicPr>
        <p:blipFill>
          <a:blip r:embed="rId5" cstate="print"/>
          <a:srcRect/>
          <a:stretch>
            <a:fillRect/>
          </a:stretch>
        </p:blipFill>
        <p:spPr bwMode="auto">
          <a:xfrm>
            <a:off x="0" y="0"/>
            <a:ext cx="9144000" cy="6858000"/>
          </a:xfrm>
          <a:prstGeom prst="rect">
            <a:avLst/>
          </a:prstGeom>
          <a:noFill/>
        </p:spPr>
      </p:pic>
      <p:sp>
        <p:nvSpPr>
          <p:cNvPr id="2050" name="Rectangle 2"/>
          <p:cNvSpPr>
            <a:spLocks noGrp="1" noChangeArrowheads="1"/>
          </p:cNvSpPr>
          <p:nvPr>
            <p:ph type="ctrTitle"/>
          </p:nvPr>
        </p:nvSpPr>
        <p:spPr>
          <a:xfrm>
            <a:off x="685800" y="1928802"/>
            <a:ext cx="7772400" cy="1571636"/>
          </a:xfrm>
        </p:spPr>
        <p:txBody>
          <a:bodyPr>
            <a:normAutofit/>
          </a:bodyPr>
          <a:lstStyle/>
          <a:p>
            <a:r>
              <a:rPr lang="ja-JP" altLang="en-US" dirty="0" smtClean="0">
                <a:solidFill>
                  <a:srgbClr val="FFFF00"/>
                </a:solidFill>
              </a:rPr>
              <a:t>農業生産学専門実験Ｉ</a:t>
            </a:r>
            <a:endParaRPr lang="ja-JP" altLang="en-US" dirty="0">
              <a:solidFill>
                <a:srgbClr val="FFFF00"/>
              </a:solidFill>
            </a:endParaRPr>
          </a:p>
        </p:txBody>
      </p:sp>
      <p:sp>
        <p:nvSpPr>
          <p:cNvPr id="2051" name="Rectangle 3"/>
          <p:cNvSpPr>
            <a:spLocks noGrp="1" noChangeArrowheads="1"/>
          </p:cNvSpPr>
          <p:nvPr>
            <p:ph type="subTitle" idx="1"/>
          </p:nvPr>
        </p:nvSpPr>
        <p:spPr/>
        <p:txBody>
          <a:bodyPr/>
          <a:lstStyle/>
          <a:p>
            <a:r>
              <a:rPr lang="ja-JP" altLang="en-US" dirty="0" smtClean="0">
                <a:solidFill>
                  <a:srgbClr val="FFFF00"/>
                </a:solidFill>
              </a:rPr>
              <a:t>茎の観察</a:t>
            </a:r>
            <a:endParaRPr lang="en-US" altLang="ja-JP" dirty="0" smtClean="0">
              <a:solidFill>
                <a:srgbClr val="FFFF00"/>
              </a:solidFill>
            </a:endParaRPr>
          </a:p>
          <a:p>
            <a:r>
              <a:rPr lang="ja-JP" altLang="en-US" dirty="0">
                <a:solidFill>
                  <a:srgbClr val="FFFF00"/>
                </a:solidFill>
              </a:rPr>
              <a:t>予習</a:t>
            </a: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2441"/>
    </mc:Choice>
    <mc:Fallback>
      <p:transition spd="slow" advTm="324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トウモロコシの茎の横断構造</a:t>
            </a:r>
            <a:endParaRPr kumimoji="1" lang="ja-JP" altLang="en-US" dirty="0"/>
          </a:p>
        </p:txBody>
      </p:sp>
      <p:pic>
        <p:nvPicPr>
          <p:cNvPr id="1026" name="Picture 2" descr="\\CLERISY\kobayasi\Y2011data\2011photo\2011April_photo\2011April29動植物のプレパラート撮影\DSC_010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5616" y="1196752"/>
            <a:ext cx="7661207" cy="5088414"/>
          </a:xfrm>
          <a:prstGeom prst="rect">
            <a:avLst/>
          </a:prstGeom>
          <a:noFill/>
          <a:extLst>
            <a:ext uri="{909E8E84-426E-40DD-AFC4-6F175D3DCCD1}">
              <a14:hiddenFill xmlns:a14="http://schemas.microsoft.com/office/drawing/2010/main">
                <a:solidFill>
                  <a:srgbClr val="FFFFFF"/>
                </a:solidFill>
              </a14:hiddenFill>
            </a:ext>
          </a:extLst>
        </p:spPr>
      </p:pic>
      <p:pic>
        <p:nvPicPr>
          <p:cNvPr id="3" name="オーディオ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2959535051"/>
      </p:ext>
    </p:extLst>
  </p:cSld>
  <p:clrMapOvr>
    <a:masterClrMapping/>
  </p:clrMapOvr>
  <mc:AlternateContent xmlns:mc="http://schemas.openxmlformats.org/markup-compatibility/2006">
    <mc:Choice xmlns:p14="http://schemas.microsoft.com/office/powerpoint/2010/main" Requires="p14">
      <p:transition spd="slow" p14:dur="2000" advTm="29344"/>
    </mc:Choice>
    <mc:Fallback>
      <p:transition spd="slow" advTm="293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3A86A75C-4F4B-4683-9AE1-C65F6400EC91}">
      <p14:laserTraceLst xmlns:p14="http://schemas.microsoft.com/office/powerpoint/2010/main">
        <p14:tracePtLst>
          <p14:tracePt t="2650" x="7645400" y="3441700"/>
          <p14:tracePt t="2868" x="7632700" y="3448050"/>
          <p14:tracePt t="2876" x="7620000" y="3454400"/>
          <p14:tracePt t="2889" x="7600950" y="3460750"/>
          <p14:tracePt t="2889" x="7569200" y="3479800"/>
          <p14:tracePt t="2906" x="7543800" y="3486150"/>
          <p14:tracePt t="2906" x="7531100" y="3486150"/>
          <p14:tracePt t="2923" x="7512050" y="3492500"/>
          <p14:tracePt t="2923" x="7499350" y="3492500"/>
          <p14:tracePt t="2940" x="7486650" y="3486150"/>
          <p14:tracePt t="2940" x="7480300" y="3479800"/>
          <p14:tracePt t="2956" x="7467600" y="3467100"/>
          <p14:tracePt t="2956" x="7461250" y="3441700"/>
          <p14:tracePt t="2973" x="7454900" y="3429000"/>
          <p14:tracePt t="2973" x="7454900" y="3409950"/>
          <p14:tracePt t="2990" x="7454900" y="3390900"/>
          <p14:tracePt t="2990" x="7454900" y="3371850"/>
          <p14:tracePt t="3007" x="7454900" y="3352800"/>
          <p14:tracePt t="3007" x="7454900" y="3308350"/>
          <p14:tracePt t="3023" x="7461250" y="3282950"/>
          <p14:tracePt t="3023" x="7461250" y="3257550"/>
          <p14:tracePt t="3041" x="7461250" y="3232150"/>
          <p14:tracePt t="3041" x="7461250" y="3206750"/>
          <p14:tracePt t="3057" x="7467600" y="3181350"/>
          <p14:tracePt t="3057" x="7473950" y="3162300"/>
          <p14:tracePt t="3073" x="7473950" y="3136900"/>
          <p14:tracePt t="3073" x="7480300" y="3117850"/>
          <p14:tracePt t="3073" x="7486650" y="3105150"/>
          <p14:tracePt t="3093" x="7499350" y="3092450"/>
          <p14:tracePt t="3105" x="7505700" y="3073400"/>
          <p14:tracePt t="3105" x="7518400" y="3054350"/>
          <p14:tracePt t="3124" x="7524750" y="3048000"/>
          <p14:tracePt t="3124" x="7531100" y="3035300"/>
          <p14:tracePt t="3141" x="7537450" y="3028950"/>
          <p14:tracePt t="3141" x="7543800" y="3022600"/>
          <p14:tracePt t="3141" x="7550150" y="3016250"/>
          <p14:tracePt t="3160" x="7556500" y="3009900"/>
          <p14:tracePt t="3172" x="7562850" y="3003550"/>
          <p14:tracePt t="3172" x="7569200" y="2997200"/>
          <p14:tracePt t="3193" x="7581900" y="2990850"/>
          <p14:tracePt t="3193" x="7588250" y="2984500"/>
          <p14:tracePt t="3207" x="7594600" y="2984500"/>
          <p14:tracePt t="3207" x="7607300" y="2978150"/>
          <p14:tracePt t="3224" x="7613650" y="2971800"/>
          <p14:tracePt t="3224" x="7626350" y="2971800"/>
          <p14:tracePt t="3224" x="7632700" y="2965450"/>
          <p14:tracePt t="3244" x="7639050" y="2959100"/>
          <p14:tracePt t="3256" x="7651750" y="2946400"/>
          <p14:tracePt t="3256" x="7658100" y="2940050"/>
          <p14:tracePt t="3274" x="7664450" y="2933700"/>
          <p14:tracePt t="3289" x="7664450" y="2927350"/>
          <p14:tracePt t="3306" x="7658100" y="2921000"/>
          <p14:tracePt t="3324" x="7658100" y="2927350"/>
          <p14:tracePt t="3355" x="7664450" y="2927350"/>
          <p14:tracePt t="3431" x="7670800" y="2927350"/>
          <p14:tracePt t="3451" x="7670800" y="2921000"/>
          <p14:tracePt t="3467" x="7677150" y="2921000"/>
          <p14:tracePt t="3484" x="7689850" y="2914650"/>
          <p14:tracePt t="3499" x="7696200" y="2908300"/>
          <p14:tracePt t="3511" x="7702550" y="2914650"/>
          <p14:tracePt t="3535" x="7708900" y="2921000"/>
          <p14:tracePt t="3587" x="7702550" y="2927350"/>
          <p14:tracePt t="3603" x="7702550" y="2933700"/>
          <p14:tracePt t="3619" x="7696200" y="2940050"/>
          <p14:tracePt t="3631" x="7689850" y="2946400"/>
          <p14:tracePt t="3647" x="7683500" y="2946400"/>
          <p14:tracePt t="3657" x="7670800" y="2952750"/>
          <p14:tracePt t="3674" x="7664450" y="2959100"/>
          <p14:tracePt t="3674" x="7658100" y="2959100"/>
          <p14:tracePt t="3693" x="7651750" y="2959100"/>
          <p14:tracePt t="3693" x="7645400" y="2959100"/>
          <p14:tracePt t="3709" x="7639050" y="2965450"/>
          <p14:tracePt t="3709" x="7632700" y="2965450"/>
          <p14:tracePt t="3726" x="7626350" y="2965450"/>
          <p14:tracePt t="3726" x="7620000" y="2965450"/>
          <p14:tracePt t="3726" x="7613650" y="2971800"/>
          <p14:tracePt t="3745" x="7607300" y="2971800"/>
          <p14:tracePt t="3745" x="7600950" y="2978150"/>
          <p14:tracePt t="3760" x="7588250" y="2978150"/>
          <p14:tracePt t="3760" x="7581900" y="2978150"/>
          <p14:tracePt t="3777" x="7575550" y="2984500"/>
          <p14:tracePt t="3777" x="7569200" y="2984500"/>
          <p14:tracePt t="3793" x="7562850" y="2984500"/>
          <p14:tracePt t="3808" x="7556500" y="2984500"/>
          <p14:tracePt t="3864" x="7556500" y="2978150"/>
          <p14:tracePt t="3904" x="7550150" y="2971800"/>
          <p14:tracePt t="3919" x="7550150" y="2965450"/>
          <p14:tracePt t="3931" x="7543800" y="2959100"/>
          <p14:tracePt t="3963" x="7537450" y="2959100"/>
          <p14:tracePt t="3980" x="7524750" y="2959100"/>
          <p14:tracePt t="3991" x="7518400" y="2965450"/>
          <p14:tracePt t="3999" x="7512050" y="2965450"/>
          <p14:tracePt t="4015" x="7505700" y="2965450"/>
          <p14:tracePt t="4025" x="7499350" y="2971800"/>
          <p14:tracePt t="4042" x="7493000" y="2978150"/>
          <p14:tracePt t="4059" x="7486650" y="2990850"/>
          <p14:tracePt t="4077" x="7480300" y="2997200"/>
          <p14:tracePt t="4077" x="7473950" y="3003550"/>
          <p14:tracePt t="4094" x="7467600" y="3003550"/>
          <p14:tracePt t="4094" x="7461250" y="3009900"/>
          <p14:tracePt t="4094" x="7454900" y="3016250"/>
          <p14:tracePt t="4114" x="7442200" y="3016250"/>
          <p14:tracePt t="4114" x="7429500" y="3022600"/>
          <p14:tracePt t="4129" x="7416800" y="3028950"/>
          <p14:tracePt t="4129" x="7404100" y="3028950"/>
          <p14:tracePt t="4146" x="7385050" y="3035300"/>
          <p14:tracePt t="4146" x="7372350" y="3035300"/>
          <p14:tracePt t="4162" x="7353300" y="3041650"/>
          <p14:tracePt t="4162" x="7334250" y="3041650"/>
          <p14:tracePt t="4162" x="7308850" y="3041650"/>
          <p14:tracePt t="4180" x="7289800" y="3041650"/>
          <p14:tracePt t="4193" x="7264400" y="3035300"/>
          <p14:tracePt t="4193" x="7219950" y="3028950"/>
          <p14:tracePt t="4213" x="7194550" y="3022600"/>
          <p14:tracePt t="4213" x="7169150" y="3009900"/>
          <p14:tracePt t="4228" x="7150100" y="2997200"/>
          <p14:tracePt t="4228" x="7124700" y="2978150"/>
          <p14:tracePt t="4228" x="7105650" y="2959100"/>
          <p14:tracePt t="4248" x="7086600" y="2940050"/>
          <p14:tracePt t="4259" x="7067550" y="2914650"/>
          <p14:tracePt t="4259" x="7048500" y="2889250"/>
          <p14:tracePt t="4259" x="7042150" y="2857500"/>
          <p14:tracePt t="4280" x="7035800" y="2832100"/>
          <p14:tracePt t="4280" x="7029450" y="2794000"/>
          <p14:tracePt t="4295" x="7035800" y="2762250"/>
          <p14:tracePt t="4295" x="7042150" y="2724150"/>
          <p14:tracePt t="4311" x="7048500" y="2686050"/>
          <p14:tracePt t="4311" x="7067550" y="2647950"/>
          <p14:tracePt t="4328" x="7086600" y="2616200"/>
          <p14:tracePt t="4328" x="7131050" y="2546350"/>
          <p14:tracePt t="4345" x="7156450" y="2514600"/>
          <p14:tracePt t="4345" x="7181850" y="2489200"/>
          <p14:tracePt t="4361" x="7207250" y="2470150"/>
          <p14:tracePt t="4361" x="7232650" y="2451100"/>
          <p14:tracePt t="4379" x="7264400" y="2438400"/>
          <p14:tracePt t="4379" x="7289800" y="2425700"/>
          <p14:tracePt t="4396" x="7321550" y="2413000"/>
          <p14:tracePt t="4396" x="7346950" y="2400300"/>
          <p14:tracePt t="4413" x="7372350" y="2393950"/>
          <p14:tracePt t="4413" x="7429500" y="2374900"/>
          <p14:tracePt t="4429" x="7461250" y="2374900"/>
          <p14:tracePt t="4429" x="7486650" y="2368550"/>
          <p14:tracePt t="4446" x="7518400" y="2362200"/>
          <p14:tracePt t="4446" x="7543800" y="2362200"/>
          <p14:tracePt t="4463" x="7569200" y="2355850"/>
          <p14:tracePt t="4463" x="7594600" y="2355850"/>
          <p14:tracePt t="4463" x="7620000" y="2355850"/>
          <p14:tracePt t="4482" x="7639050" y="2355850"/>
          <p14:tracePt t="4494" x="7658100" y="2355850"/>
          <p14:tracePt t="4494" x="7702550" y="2362200"/>
          <p14:tracePt t="4514" x="7715250" y="2362200"/>
          <p14:tracePt t="4514" x="7734300" y="2362200"/>
          <p14:tracePt t="4530" x="7747000" y="2362200"/>
          <p14:tracePt t="4530" x="7766050" y="2362200"/>
          <p14:tracePt t="4530" x="7778750" y="2362200"/>
          <p14:tracePt t="4549" x="7791450" y="2362200"/>
          <p14:tracePt t="4561" x="7804150" y="2362200"/>
          <p14:tracePt t="4561" x="7816850" y="2368550"/>
          <p14:tracePt t="4561" x="7829550" y="2368550"/>
          <p14:tracePt t="4582" x="7848600" y="2368550"/>
          <p14:tracePt t="4582" x="7861300" y="2374900"/>
          <p14:tracePt t="4596" x="7880350" y="2381250"/>
          <p14:tracePt t="4596" x="7893050" y="2387600"/>
          <p14:tracePt t="4614" x="7912100" y="2400300"/>
          <p14:tracePt t="4614" x="7931150" y="2413000"/>
          <p14:tracePt t="4630" x="7943850" y="2425700"/>
          <p14:tracePt t="4630" x="7981950" y="2457450"/>
          <p14:tracePt t="4646" x="7994650" y="2476500"/>
          <p14:tracePt t="4646" x="8007350" y="2495550"/>
          <p14:tracePt t="4664" x="8026400" y="2514600"/>
          <p14:tracePt t="4664" x="8032750" y="2533650"/>
          <p14:tracePt t="4680" x="8045450" y="2552700"/>
          <p14:tracePt t="4680" x="8051800" y="2571750"/>
          <p14:tracePt t="4697" x="8058150" y="2590800"/>
          <p14:tracePt t="4697" x="8064500" y="2628900"/>
          <p14:tracePt t="4714" x="8064500" y="2647950"/>
          <p14:tracePt t="4714" x="8064500" y="2667000"/>
          <p14:tracePt t="4730" x="8058150" y="2686050"/>
          <p14:tracePt t="4730" x="8051800" y="2705100"/>
          <p14:tracePt t="4748" x="8045450" y="2724150"/>
          <p14:tracePt t="4748" x="8032750" y="2736850"/>
          <p14:tracePt t="4748" x="8026400" y="2749550"/>
          <p14:tracePt t="4766" x="8007350" y="2768600"/>
          <p14:tracePt t="4766" x="7994650" y="2781300"/>
          <p14:tracePt t="4781" x="7981950" y="2794000"/>
          <p14:tracePt t="4781" x="7962900" y="2800350"/>
          <p14:tracePt t="4797" x="7943850" y="2813050"/>
          <p14:tracePt t="4797" x="7924800" y="2825750"/>
          <p14:tracePt t="4814" x="7912100" y="2838450"/>
          <p14:tracePt t="4814" x="7893050" y="2844800"/>
          <p14:tracePt t="4814" x="7874000" y="2851150"/>
          <p14:tracePt t="4833" x="7854950" y="2857500"/>
          <p14:tracePt t="4845" x="7835900" y="2863850"/>
          <p14:tracePt t="4845" x="7804150" y="2870200"/>
          <p14:tracePt t="4866" x="7791450" y="2876550"/>
          <p14:tracePt t="4866" x="7778750" y="2876550"/>
          <p14:tracePt t="4880" x="7759700" y="2876550"/>
          <p14:tracePt t="4880" x="7747000" y="2882900"/>
          <p14:tracePt t="4896" x="7740650" y="2882900"/>
          <p14:tracePt t="4896" x="7727950" y="2882900"/>
          <p14:tracePt t="4914" x="7721600" y="2876550"/>
          <p14:tracePt t="4914" x="7708900" y="2876550"/>
          <p14:tracePt t="4914" x="7702550" y="2876550"/>
          <p14:tracePt t="4933" x="7696200" y="2870200"/>
          <p14:tracePt t="4952" x="7689850" y="2863850"/>
          <p14:tracePt t="4976" x="7696200" y="2857500"/>
          <p14:tracePt t="5004" x="7702550" y="2857500"/>
          <p14:tracePt t="5035" x="7708900" y="2863850"/>
          <p14:tracePt t="5104" x="7715250" y="2870200"/>
          <p14:tracePt t="5124" x="7715250" y="2876550"/>
          <p14:tracePt t="5180" x="7715250" y="2882900"/>
          <p14:tracePt t="5268" x="7708900" y="2882900"/>
          <p14:tracePt t="5284" x="7702550" y="2882900"/>
          <p14:tracePt t="5300" x="7696200" y="2889250"/>
          <p14:tracePt t="5320" x="7689850" y="2889250"/>
          <p14:tracePt t="5388" x="7683500" y="2889250"/>
          <p14:tracePt t="5516" x="7677150" y="2889250"/>
          <p14:tracePt t="5552" x="7670800" y="2895600"/>
          <p14:tracePt t="5576" x="7670800" y="2901950"/>
          <p14:tracePt t="5592" x="7664450" y="2908300"/>
          <p14:tracePt t="5604" x="7658100" y="2914650"/>
          <p14:tracePt t="5620" x="7651750" y="2921000"/>
          <p14:tracePt t="5631" x="7645400" y="2927350"/>
          <p14:tracePt t="5631" x="7639050" y="2927350"/>
          <p14:tracePt t="5649" x="7632700" y="2933700"/>
          <p14:tracePt t="5649" x="7613650" y="2940050"/>
          <p14:tracePt t="5666" x="7607300" y="2946400"/>
          <p14:tracePt t="5666" x="7594600" y="2952750"/>
          <p14:tracePt t="5683" x="7575550" y="2952750"/>
          <p14:tracePt t="5683" x="7562850" y="2952750"/>
          <p14:tracePt t="5700" x="7543800" y="2952750"/>
          <p14:tracePt t="5700" x="7524750" y="2952750"/>
          <p14:tracePt t="5716" x="7505700" y="2946400"/>
          <p14:tracePt t="5716" x="7461250" y="2927350"/>
          <p14:tracePt t="5733" x="7435850" y="2914650"/>
          <p14:tracePt t="5733" x="7410450" y="2901950"/>
          <p14:tracePt t="5750" x="7391400" y="2882900"/>
          <p14:tracePt t="5750" x="7372350" y="2857500"/>
          <p14:tracePt t="5766" x="7353300" y="2832100"/>
          <p14:tracePt t="5766" x="7340600" y="2800350"/>
          <p14:tracePt t="5766" x="7327900" y="2762250"/>
          <p14:tracePt t="5785" x="7315200" y="2724150"/>
          <p14:tracePt t="5785" x="7315200" y="2679700"/>
          <p14:tracePt t="5801" x="7315200" y="2635250"/>
          <p14:tracePt t="5801" x="7315200" y="2590800"/>
          <p14:tracePt t="5817" x="7327900" y="2540000"/>
          <p14:tracePt t="5817" x="7340600" y="2495550"/>
          <p14:tracePt t="5833" x="7359650" y="2457450"/>
          <p14:tracePt t="5833" x="7385050" y="2419350"/>
          <p14:tracePt t="5833" x="7410450" y="2387600"/>
          <p14:tracePt t="5852" x="7442200" y="2368550"/>
          <p14:tracePt t="5865" x="7473950" y="2349500"/>
          <p14:tracePt t="5865" x="7537450" y="2330450"/>
          <p14:tracePt t="5885" x="7575550" y="2330450"/>
          <p14:tracePt t="5885" x="7607300" y="2336800"/>
          <p14:tracePt t="5900" x="7639050" y="2343150"/>
          <p14:tracePt t="5900" x="7664450" y="2355850"/>
          <p14:tracePt t="5917" x="7689850" y="2374900"/>
          <p14:tracePt t="5917" x="7715250" y="2393950"/>
          <p14:tracePt t="5933" x="7734300" y="2419350"/>
          <p14:tracePt t="5933" x="7747000" y="2451100"/>
          <p14:tracePt t="5933" x="7753350" y="2482850"/>
          <p14:tracePt t="5953" x="7753350" y="2514600"/>
          <p14:tracePt t="5953" x="7740650" y="2552700"/>
          <p14:tracePt t="5967" x="7727950" y="2590800"/>
          <p14:tracePt t="5967" x="7702550" y="2628900"/>
          <p14:tracePt t="5984" x="7670800" y="2667000"/>
          <p14:tracePt t="5984" x="7639050" y="2698750"/>
          <p14:tracePt t="6000" x="7594600" y="2730500"/>
          <p14:tracePt t="6000" x="7543800" y="2762250"/>
          <p14:tracePt t="6017" x="7486650" y="2787650"/>
          <p14:tracePt t="6017" x="7353300" y="2832100"/>
          <p14:tracePt t="6034" x="7270750" y="2857500"/>
          <p14:tracePt t="6034" x="7188200" y="2876550"/>
          <p14:tracePt t="6052" x="7092950" y="2901950"/>
          <p14:tracePt t="6052" x="6991350" y="2921000"/>
          <p14:tracePt t="6068" x="6883400" y="2940050"/>
          <p14:tracePt t="6068" x="6661150" y="2971800"/>
          <p14:tracePt t="6085" x="6540500" y="2990850"/>
          <p14:tracePt t="6085" x="6413500" y="3009900"/>
          <p14:tracePt t="6101" x="6280150" y="3022600"/>
          <p14:tracePt t="6101" x="6140450" y="3041650"/>
          <p14:tracePt t="6119" x="5994400" y="3054350"/>
          <p14:tracePt t="6119" x="5835650" y="3073400"/>
          <p14:tracePt t="6135" x="5664200" y="3092450"/>
          <p14:tracePt t="6135" x="5295900" y="3130550"/>
          <p14:tracePt t="6154" x="5099050" y="3149600"/>
          <p14:tracePt t="6154" x="4902200" y="3168650"/>
          <p14:tracePt t="6170" x="4705350" y="3181350"/>
          <p14:tracePt t="6170" x="4502150" y="3194050"/>
          <p14:tracePt t="6186" x="4311650" y="3206750"/>
          <p14:tracePt t="6186" x="4121150" y="3213100"/>
          <p14:tracePt t="6202" x="3943350" y="3219450"/>
          <p14:tracePt t="6202" x="3771900" y="3219450"/>
          <p14:tracePt t="6202" x="3613150" y="3219450"/>
          <p14:tracePt t="6221" x="3460750" y="3219450"/>
          <p14:tracePt t="6234" x="3314700" y="3213100"/>
          <p14:tracePt t="6234" x="3041650" y="3206750"/>
          <p14:tracePt t="6255" x="2921000" y="3200400"/>
          <p14:tracePt t="6255" x="2800350" y="3200400"/>
          <p14:tracePt t="6269" x="2679700" y="3194050"/>
          <p14:tracePt t="6269" x="2571750" y="3194050"/>
          <p14:tracePt t="6286" x="2463800" y="3194050"/>
          <p14:tracePt t="6286" x="2368550" y="3194050"/>
          <p14:tracePt t="6302" x="2273300" y="3187700"/>
          <p14:tracePt t="6302" x="2190750" y="3194050"/>
          <p14:tracePt t="6319" x="2114550" y="3194050"/>
          <p14:tracePt t="6319" x="1974850" y="3194050"/>
          <p14:tracePt t="6336" x="1911350" y="3200400"/>
          <p14:tracePt t="6336" x="1854200" y="3200400"/>
          <p14:tracePt t="6352" x="1803400" y="3200400"/>
          <p14:tracePt t="6352" x="1752600" y="3194050"/>
          <p14:tracePt t="6369" x="1714500" y="3194050"/>
          <p14:tracePt t="6369" x="1638300" y="3181350"/>
          <p14:tracePt t="6386" x="1612900" y="3168650"/>
          <p14:tracePt t="6386" x="1587500" y="3155950"/>
          <p14:tracePt t="6403" x="1568450" y="3143250"/>
          <p14:tracePt t="6403" x="1549400" y="3130550"/>
          <p14:tracePt t="6419" x="1536700" y="3117850"/>
          <p14:tracePt t="6419" x="1524000" y="3105150"/>
          <p14:tracePt t="6436" x="1511300" y="3092450"/>
          <p14:tracePt t="6436" x="1485900" y="3060700"/>
          <p14:tracePt t="6453" x="1473200" y="3048000"/>
          <p14:tracePt t="6453" x="1460500" y="3028950"/>
          <p14:tracePt t="6470" x="1447800" y="3009900"/>
          <p14:tracePt t="6470" x="1435100" y="2990850"/>
          <p14:tracePt t="6487" x="1416050" y="2971800"/>
          <p14:tracePt t="6487" x="1409700" y="2946400"/>
          <p14:tracePt t="6487" x="1397000" y="2921000"/>
          <p14:tracePt t="6506" x="1390650" y="2895600"/>
          <p14:tracePt t="6518" x="1384300" y="2863850"/>
          <p14:tracePt t="6518" x="1384300" y="2825750"/>
          <p14:tracePt t="6538" x="1403350" y="2749550"/>
          <p14:tracePt t="6538" x="1416050" y="2705100"/>
          <p14:tracePt t="6554" x="1435100" y="2660650"/>
          <p14:tracePt t="6554" x="1454150" y="2616200"/>
          <p14:tracePt t="6570" x="1479550" y="2571750"/>
          <p14:tracePt t="6570" x="1511300" y="2533650"/>
          <p14:tracePt t="6587" x="1543050" y="2495550"/>
          <p14:tracePt t="6587" x="1574800" y="2463800"/>
          <p14:tracePt t="6587" x="1606550" y="2438400"/>
          <p14:tracePt t="6607" x="1644650" y="2419350"/>
          <p14:tracePt t="6618" x="1689100" y="2406650"/>
          <p14:tracePt t="6618" x="1771650" y="2413000"/>
          <p14:tracePt t="6637" x="1816100" y="2438400"/>
          <p14:tracePt t="6637" x="1854200" y="2470150"/>
          <p14:tracePt t="6654" x="1892300" y="2508250"/>
          <p14:tracePt t="6654" x="1930400" y="2559050"/>
          <p14:tracePt t="6671" x="1955800" y="2609850"/>
          <p14:tracePt t="6671" x="1987550" y="2717800"/>
          <p14:tracePt t="6687" x="1987550" y="2774950"/>
          <p14:tracePt t="6687" x="1981200" y="2819400"/>
          <p14:tracePt t="6705" x="1962150" y="2863850"/>
          <p14:tracePt t="6705" x="1943100" y="2901950"/>
          <p14:tracePt t="6721" x="1911350" y="2933700"/>
          <p14:tracePt t="6721" x="1873250" y="2959100"/>
          <p14:tracePt t="6737" x="1835150" y="2984500"/>
          <p14:tracePt t="6737" x="1752600" y="3016250"/>
          <p14:tracePt t="6755" x="1708150" y="3028950"/>
          <p14:tracePt t="6755" x="1663700" y="3028950"/>
          <p14:tracePt t="6771" x="1619250" y="3028950"/>
          <p14:tracePt t="6771" x="1581150" y="3022600"/>
          <p14:tracePt t="6787" x="1536700" y="3009900"/>
          <p14:tracePt t="6787" x="1504950" y="2990850"/>
          <p14:tracePt t="6787" x="1473200" y="2965450"/>
          <p14:tracePt t="6807" x="1447800" y="2927350"/>
          <p14:tracePt t="6807" x="1428750" y="2882900"/>
          <p14:tracePt t="6822" x="1422400" y="2832100"/>
          <p14:tracePt t="6822" x="1422400" y="2774950"/>
          <p14:tracePt t="6838" x="1428750" y="2711450"/>
          <p14:tracePt t="6838" x="1447800" y="2647950"/>
          <p14:tracePt t="6855" x="1479550" y="2584450"/>
          <p14:tracePt t="6855" x="1511300" y="2520950"/>
          <p14:tracePt t="6855" x="1555750" y="2470150"/>
          <p14:tracePt t="6874" x="1606550" y="2425700"/>
          <p14:tracePt t="6886" x="1657350" y="2387600"/>
          <p14:tracePt t="6886" x="1771650" y="2355850"/>
          <p14:tracePt t="6907" x="1828800" y="2355850"/>
          <p14:tracePt t="6907" x="1879600" y="2362200"/>
          <p14:tracePt t="6922" x="1930400" y="2381250"/>
          <p14:tracePt t="6922" x="1974850" y="2413000"/>
          <p14:tracePt t="6938" x="2019300" y="2444750"/>
          <p14:tracePt t="6938" x="2051050" y="2482850"/>
          <p14:tracePt t="6938" x="2082800" y="2527300"/>
          <p14:tracePt t="6957" x="2101850" y="2571750"/>
          <p14:tracePt t="6970" x="2114550" y="2616200"/>
          <p14:tracePt t="6970" x="2108200" y="2692400"/>
          <p14:tracePt t="6988" x="2095500" y="2730500"/>
          <p14:tracePt t="6988" x="2076450" y="2755900"/>
          <p14:tracePt t="7006" x="2051050" y="2781300"/>
          <p14:tracePt t="7006" x="2025650" y="2800350"/>
          <p14:tracePt t="7022" x="2000250" y="2813050"/>
          <p14:tracePt t="7022" x="1974850" y="2819400"/>
          <p14:tracePt t="7038" x="1949450" y="2825750"/>
          <p14:tracePt t="7038" x="1905000" y="2819400"/>
          <p14:tracePt t="7056" x="1885950" y="2813050"/>
          <p14:tracePt t="7056" x="1873250" y="2806700"/>
          <p14:tracePt t="7071" x="1860550" y="2800350"/>
          <p14:tracePt t="7071" x="1854200" y="2794000"/>
          <p14:tracePt t="7089" x="1847850" y="2787650"/>
          <p14:tracePt t="7089" x="1847850" y="2774950"/>
          <p14:tracePt t="7107" x="1854200" y="2774950"/>
          <p14:tracePt t="7107" x="1860550" y="2768600"/>
          <p14:tracePt t="7122" x="1866900" y="2774950"/>
          <p14:tracePt t="7122" x="1879600" y="2774950"/>
          <p14:tracePt t="7139" x="1885950" y="2787650"/>
          <p14:tracePt t="7139" x="1892300" y="2794000"/>
          <p14:tracePt t="7156" x="1898650" y="2806700"/>
          <p14:tracePt t="7156" x="1898650" y="2819400"/>
          <p14:tracePt t="7156" x="1898650" y="2838450"/>
          <p14:tracePt t="7174" x="1885950" y="2857500"/>
          <p14:tracePt t="7187" x="1873250" y="2876550"/>
          <p14:tracePt t="7187" x="1828800" y="2914650"/>
          <p14:tracePt t="7207" x="1803400" y="2927350"/>
          <p14:tracePt t="7207" x="1771650" y="2940050"/>
          <p14:tracePt t="7222" x="1746250" y="2952750"/>
          <p14:tracePt t="7222" x="1714500" y="2959100"/>
          <p14:tracePt t="7239" x="1689100" y="2959100"/>
          <p14:tracePt t="7239" x="1663700" y="2959100"/>
          <p14:tracePt t="7239" x="1638300" y="2959100"/>
          <p14:tracePt t="7260" x="1612900" y="2946400"/>
          <p14:tracePt t="7271" x="1593850" y="2933700"/>
          <p14:tracePt t="7271" x="1555750" y="2895600"/>
          <p14:tracePt t="7289" x="1543050" y="2863850"/>
          <p14:tracePt t="7289" x="1536700" y="2832100"/>
          <p14:tracePt t="7307" x="1530350" y="2787650"/>
          <p14:tracePt t="7307" x="1530350" y="2743200"/>
          <p14:tracePt t="7307" x="1543050" y="2698750"/>
          <p14:tracePt t="7326" x="1555750" y="2647950"/>
          <p14:tracePt t="7338" x="1574800" y="2590800"/>
          <p14:tracePt t="7338" x="1638300" y="2489200"/>
          <p14:tracePt t="7357" x="1676400" y="2444750"/>
          <p14:tracePt t="7357" x="1714500" y="2406650"/>
          <p14:tracePt t="7373" x="1758950" y="2374900"/>
          <p14:tracePt t="7373" x="1809750" y="2355850"/>
          <p14:tracePt t="7390" x="1854200" y="2349500"/>
          <p14:tracePt t="7390" x="1943100" y="2362200"/>
          <p14:tracePt t="7407" x="1981200" y="2387600"/>
          <p14:tracePt t="7407" x="2019300" y="2419350"/>
          <p14:tracePt t="7423" x="2057400" y="2463800"/>
          <p14:tracePt t="7423" x="2082800" y="2520950"/>
          <p14:tracePt t="7439" x="2101850" y="2571750"/>
          <p14:tracePt t="7439" x="2114550" y="2628900"/>
          <p14:tracePt t="7457" x="2114550" y="2686050"/>
          <p14:tracePt t="7457" x="2095500" y="2787650"/>
          <p14:tracePt t="7474" x="2076450" y="2825750"/>
          <p14:tracePt t="7474" x="2051050" y="2857500"/>
          <p14:tracePt t="7490" x="2012950" y="2876550"/>
          <p14:tracePt t="7490" x="1981200" y="2895600"/>
          <p14:tracePt t="7507" x="1943100" y="2908300"/>
          <p14:tracePt t="7507" x="1905000" y="2914650"/>
          <p14:tracePt t="7507" x="1866900" y="2914650"/>
          <p14:tracePt t="7526" x="1828800" y="2921000"/>
          <p14:tracePt t="7539" x="1790700" y="2914650"/>
          <p14:tracePt t="7539" x="1720850" y="2908300"/>
          <p14:tracePt t="7558" x="1689100" y="2901950"/>
          <p14:tracePt t="7558" x="1663700" y="2889250"/>
          <p14:tracePt t="7574" x="1638300" y="2876550"/>
          <p14:tracePt t="7574" x="1619250" y="2863850"/>
          <p14:tracePt t="7590" x="1606550" y="2838450"/>
          <p14:tracePt t="7590" x="1593850" y="2819400"/>
          <p14:tracePt t="7590" x="1593850" y="2794000"/>
          <p14:tracePt t="7609" x="1593850" y="2768600"/>
          <p14:tracePt t="7622" x="1600200" y="2743200"/>
          <p14:tracePt t="7622" x="1612900" y="2717800"/>
          <p14:tracePt t="7622" x="1631950" y="2692400"/>
          <p14:tracePt t="7643" x="1657350" y="2667000"/>
          <p14:tracePt t="7643" x="1682750" y="2647950"/>
          <p14:tracePt t="7657" x="1708150" y="2635250"/>
          <p14:tracePt t="7657" x="1739900" y="2622550"/>
          <p14:tracePt t="7674" x="1765300" y="2616200"/>
          <p14:tracePt t="7674" x="1803400" y="2616200"/>
          <p14:tracePt t="7691" x="1828800" y="2616200"/>
          <p14:tracePt t="7691" x="1892300" y="2635250"/>
          <p14:tracePt t="7708" x="1917700" y="2654300"/>
          <p14:tracePt t="7708" x="1943100" y="2673350"/>
          <p14:tracePt t="7724" x="1962150" y="2692400"/>
          <p14:tracePt t="7724" x="1981200" y="2717800"/>
          <p14:tracePt t="7742" x="1993900" y="2736850"/>
          <p14:tracePt t="7742" x="2006600" y="2762250"/>
          <p14:tracePt t="7758" x="2019300" y="2781300"/>
          <p14:tracePt t="7758" x="2032000" y="2819400"/>
          <p14:tracePt t="7775" x="2032000" y="2838450"/>
          <p14:tracePt t="7775" x="2032000" y="2851150"/>
          <p14:tracePt t="7791" x="2032000" y="2863850"/>
          <p14:tracePt t="7791" x="2025650" y="2876550"/>
          <p14:tracePt t="7808" x="2019300" y="2889250"/>
          <p14:tracePt t="7808" x="2012950" y="2901950"/>
          <p14:tracePt t="7808" x="2000250" y="2914650"/>
          <p14:tracePt t="7827" x="1993900" y="2921000"/>
          <p14:tracePt t="7827" x="1974850" y="2927350"/>
          <p14:tracePt t="7842" x="1962150" y="2940050"/>
          <p14:tracePt t="7842" x="1943100" y="2946400"/>
          <p14:tracePt t="7858" x="1930400" y="2952750"/>
          <p14:tracePt t="7858" x="1911350" y="2965450"/>
          <p14:tracePt t="7875" x="1892300" y="2971800"/>
          <p14:tracePt t="7875" x="1879600" y="2978150"/>
          <p14:tracePt t="7891" x="1866900" y="2978150"/>
          <p14:tracePt t="7891" x="1860550" y="2984500"/>
          <p14:tracePt t="7891" x="1847850" y="2984500"/>
          <p14:tracePt t="7911" x="1854200" y="2984500"/>
          <p14:tracePt t="7933" x="1866900" y="2978150"/>
          <p14:tracePt t="7942" x="1879600" y="2978150"/>
          <p14:tracePt t="7942" x="1892300" y="2971800"/>
          <p14:tracePt t="7958" x="1911350" y="2971800"/>
          <p14:tracePt t="7958" x="1936750" y="2971800"/>
          <p14:tracePt t="7975" x="1962150" y="2978150"/>
          <p14:tracePt t="7975" x="1993900" y="2990850"/>
          <p14:tracePt t="7975" x="2032000" y="2997200"/>
          <p14:tracePt t="7994" x="2070100" y="3016250"/>
          <p14:tracePt t="7994" x="2114550" y="3028950"/>
          <p14:tracePt t="8010" x="2165350" y="3048000"/>
          <p14:tracePt t="8010" x="2222500" y="3073400"/>
          <p14:tracePt t="8025" x="2286000" y="3092450"/>
          <p14:tracePt t="8025" x="2349500" y="3117850"/>
          <p14:tracePt t="8042" x="2425700" y="3136900"/>
          <p14:tracePt t="8042" x="2501900" y="3155950"/>
          <p14:tracePt t="8059" x="2584450" y="3181350"/>
          <p14:tracePt t="8059" x="2762250" y="3225800"/>
          <p14:tracePt t="8075" x="2857500" y="3251200"/>
          <p14:tracePt t="8075" x="2952750" y="3270250"/>
          <p14:tracePt t="8092" x="3048000" y="3295650"/>
          <p14:tracePt t="8092" x="3143250" y="3321050"/>
          <p14:tracePt t="8109" x="3232150" y="3346450"/>
          <p14:tracePt t="8109" x="3409950" y="3397250"/>
          <p14:tracePt t="8126" x="3492500" y="3416300"/>
          <p14:tracePt t="8126" x="3568700" y="3441700"/>
          <p14:tracePt t="8142" x="3644900" y="3460750"/>
          <p14:tracePt t="8142" x="3714750" y="3479800"/>
          <p14:tracePt t="8159" x="3784600" y="3498850"/>
          <p14:tracePt t="8159" x="3841750" y="3511550"/>
          <p14:tracePt t="8176" x="3892550" y="3524250"/>
          <p14:tracePt t="8176" x="3943350" y="3530600"/>
          <p14:tracePt t="8176" x="3975100" y="3543300"/>
          <p14:tracePt t="8194" x="4006850" y="3556000"/>
          <p14:tracePt t="8207" x="4032250" y="3556000"/>
          <p14:tracePt t="8207" x="4064000" y="3562350"/>
          <p14:tracePt t="8226" x="4076700" y="3568700"/>
          <p14:tracePt t="8226" x="4083050" y="3562350"/>
          <p14:tracePt t="8226" x="4089400" y="3562350"/>
          <p14:tracePt t="8246" x="4095750" y="3556000"/>
          <p14:tracePt t="8257" x="4095750" y="3549650"/>
          <p14:tracePt t="8257" x="4102100" y="3543300"/>
          <p14:tracePt t="8257" x="4102100" y="3536950"/>
          <p14:tracePt t="8279" x="4102100" y="3530600"/>
          <p14:tracePt t="8291" x="4108450" y="3517900"/>
          <p14:tracePt t="8291" x="4108450" y="3505200"/>
          <p14:tracePt t="8310" x="4108450" y="3498850"/>
          <p14:tracePt t="8310" x="4108450" y="3492500"/>
          <p14:tracePt t="8326" x="4108450" y="3486150"/>
          <p14:tracePt t="8346" x="4102100" y="3486150"/>
          <p14:tracePt t="8366" x="4095750" y="3492500"/>
          <p14:tracePt t="8373" x="4089400" y="3498850"/>
          <p14:tracePt t="8373" x="4083050" y="3511550"/>
          <p14:tracePt t="8393" x="4070350" y="3517900"/>
          <p14:tracePt t="8393" x="4057650" y="3524250"/>
          <p14:tracePt t="8409" x="4044950" y="3530600"/>
          <p14:tracePt t="8409" x="4006850" y="3543300"/>
          <p14:tracePt t="8426" x="3981450" y="3536950"/>
          <p14:tracePt t="8426" x="3956050" y="3536950"/>
          <p14:tracePt t="8442" x="3930650" y="3524250"/>
          <p14:tracePt t="8442" x="3898900" y="3517900"/>
          <p14:tracePt t="8459" x="3873500" y="3505200"/>
          <p14:tracePt t="8459" x="3848100" y="3486150"/>
          <p14:tracePt t="8475" x="3822700" y="3467100"/>
          <p14:tracePt t="8475" x="3790950" y="3416300"/>
          <p14:tracePt t="8494" x="3778250" y="3390900"/>
          <p14:tracePt t="8494" x="3771900" y="3359150"/>
          <p14:tracePt t="8510" x="3771900" y="3321050"/>
          <p14:tracePt t="8510" x="3778250" y="3289300"/>
          <p14:tracePt t="8526" x="3790950" y="3257550"/>
          <p14:tracePt t="8526" x="3803650" y="3225800"/>
          <p14:tracePt t="8526" x="3829050" y="3194050"/>
          <p14:tracePt t="8545" x="3854450" y="3168650"/>
          <p14:tracePt t="8557" x="3886200" y="3143250"/>
          <p14:tracePt t="8557" x="3962400" y="3117850"/>
          <p14:tracePt t="8577" x="4000500" y="3117850"/>
          <p14:tracePt t="8577" x="4044950" y="3117850"/>
          <p14:tracePt t="8593" x="4083050" y="3124200"/>
          <p14:tracePt t="8593" x="4121150" y="3130550"/>
          <p14:tracePt t="8610" x="4159250" y="3149600"/>
          <p14:tracePt t="8610" x="4197350" y="3168650"/>
          <p14:tracePt t="8626" x="4235450" y="3187700"/>
          <p14:tracePt t="8626" x="4260850" y="3213100"/>
          <p14:tracePt t="8626" x="4286250" y="3238500"/>
          <p14:tracePt t="8645" x="4311650" y="3270250"/>
          <p14:tracePt t="8658" x="4324350" y="3295650"/>
          <p14:tracePt t="8658" x="4337050" y="3352800"/>
          <p14:tracePt t="8677" x="4337050" y="3378200"/>
          <p14:tracePt t="8677" x="4330700" y="3403600"/>
          <p14:tracePt t="8693" x="4318000" y="3422650"/>
          <p14:tracePt t="8693" x="4305300" y="3441700"/>
          <p14:tracePt t="8693" x="4292600" y="3460750"/>
          <p14:tracePt t="8713" x="4273550" y="3479800"/>
          <p14:tracePt t="8713" x="4260850" y="3492500"/>
          <p14:tracePt t="8727" x="4241800" y="3498850"/>
          <p14:tracePt t="8727" x="4229100" y="3505200"/>
          <p14:tracePt t="8744" x="4216400" y="3511550"/>
          <p14:tracePt t="8744" x="4203700" y="3505200"/>
          <p14:tracePt t="8760" x="4197350" y="3505200"/>
          <p14:tracePt t="8760" x="4197350" y="3492500"/>
          <p14:tracePt t="8777" x="4203700" y="3486150"/>
          <p14:tracePt t="8777" x="4222750" y="3454400"/>
          <p14:tracePt t="8794" x="4235450" y="3435350"/>
          <p14:tracePt t="8794" x="4260850" y="3416300"/>
          <p14:tracePt t="8811" x="4292600" y="3390900"/>
          <p14:tracePt t="8811" x="4324350" y="3365500"/>
          <p14:tracePt t="8827" x="4362450" y="3340100"/>
          <p14:tracePt t="8827" x="4413250" y="3308350"/>
          <p14:tracePt t="8827" x="4464050" y="3282950"/>
          <p14:tracePt t="8846" x="4527550" y="3251200"/>
          <p14:tracePt t="8846" x="4597400" y="3219450"/>
          <p14:tracePt t="8861" x="4679950" y="3194050"/>
          <p14:tracePt t="8861" x="4768850" y="3168650"/>
          <p14:tracePt t="8878" x="4864100" y="3149600"/>
          <p14:tracePt t="9081" x="7607300" y="3365500"/>
          <p14:tracePt t="9093" x="7620000" y="3378200"/>
          <p14:tracePt t="9093" x="7639050" y="3390900"/>
          <p14:tracePt t="9093" x="7651750" y="3403600"/>
          <p14:tracePt t="9114" x="7670800" y="3416300"/>
          <p14:tracePt t="9114" x="7689850" y="3435350"/>
          <p14:tracePt t="9128" x="7702550" y="3454400"/>
          <p14:tracePt t="9128" x="7708900" y="3467100"/>
          <p14:tracePt t="9144" x="7715250" y="3479800"/>
          <p14:tracePt t="9144" x="7715250" y="3492500"/>
          <p14:tracePt t="9162" x="7715250" y="3498850"/>
          <p14:tracePt t="9162" x="7702550" y="3517900"/>
          <p14:tracePt t="9178" x="7689850" y="3530600"/>
          <p14:tracePt t="9178" x="7677150" y="3536950"/>
          <p14:tracePt t="9195" x="7664450" y="3543300"/>
          <p14:tracePt t="9195" x="7645400" y="3549650"/>
          <p14:tracePt t="9211" x="7626350" y="3562350"/>
          <p14:tracePt t="9211" x="7607300" y="3568700"/>
          <p14:tracePt t="9228" x="7588250" y="3575050"/>
          <p14:tracePt t="9228" x="7550150" y="3600450"/>
          <p14:tracePt t="9247" x="7537450" y="3613150"/>
          <p14:tracePt t="9247" x="7518400" y="3625850"/>
          <p14:tracePt t="9262" x="7505700" y="3638550"/>
          <p14:tracePt t="9262" x="7493000" y="3651250"/>
          <p14:tracePt t="9278" x="7486650" y="3663950"/>
          <p14:tracePt t="9278" x="7473950" y="3683000"/>
          <p14:tracePt t="9278" x="7467600" y="3702050"/>
          <p14:tracePt t="9298" x="7454900" y="3721100"/>
          <p14:tracePt t="9310" x="7448550" y="3740150"/>
          <p14:tracePt t="9310" x="7435850" y="3784600"/>
          <p14:tracePt t="9329" x="7429500" y="3803650"/>
          <p14:tracePt t="9329" x="7429500" y="3822700"/>
          <p14:tracePt t="9346" x="7423150" y="3841750"/>
          <p14:tracePt t="9346" x="7429500" y="3854450"/>
          <p14:tracePt t="9362" x="7429500" y="3867150"/>
          <p14:tracePt t="9362" x="7435850" y="3873500"/>
          <p14:tracePt t="9362" x="7442200" y="3879850"/>
          <p14:tracePt t="9381" x="7448550" y="3886200"/>
          <p14:tracePt t="9394" x="7454900" y="3886200"/>
          <p14:tracePt t="9394" x="7461250" y="3886200"/>
          <p14:tracePt t="9414" x="7473950" y="3879850"/>
          <p14:tracePt t="9414" x="7473950" y="3873500"/>
          <p14:tracePt t="9429" x="7480300" y="3867150"/>
          <p14:tracePt t="9429" x="7480300" y="3860800"/>
          <p14:tracePt t="9446" x="7486650" y="3854450"/>
          <p14:tracePt t="9446" x="7486650" y="3848100"/>
          <p14:tracePt t="9462" x="7493000" y="3835400"/>
          <p14:tracePt t="9462" x="7493000" y="3816350"/>
          <p14:tracePt t="9479" x="7499350" y="3803650"/>
          <p14:tracePt t="9479" x="7499350" y="3790950"/>
          <p14:tracePt t="9496" x="7499350" y="3778250"/>
          <p14:tracePt t="9496" x="7505700" y="3765550"/>
          <p14:tracePt t="9513" x="7505700" y="3752850"/>
          <p14:tracePt t="9513" x="7512050" y="3746500"/>
          <p14:tracePt t="9529" x="7512050" y="3740150"/>
          <p14:tracePt t="9529" x="7512050" y="3733800"/>
          <p14:tracePt t="9546" x="7505700" y="3740150"/>
          <p14:tracePt t="9576" x="7505700" y="3746500"/>
          <p14:tracePt t="9592" x="7499350" y="3746500"/>
          <p14:tracePt t="9605" x="7493000" y="3752850"/>
          <p14:tracePt t="9614" x="7486650" y="3759200"/>
          <p14:tracePt t="9614" x="7480300" y="3765550"/>
          <p14:tracePt t="9629" x="7467600" y="3771900"/>
          <p14:tracePt t="9629" x="7454900" y="3784600"/>
          <p14:tracePt t="9647" x="7442200" y="3790950"/>
          <p14:tracePt t="9647" x="7423150" y="3810000"/>
          <p14:tracePt t="9647" x="7404100" y="3816350"/>
          <p14:tracePt t="9665" x="7385050" y="3835400"/>
          <p14:tracePt t="9678" x="7359650" y="3841750"/>
          <p14:tracePt t="9678" x="7302500" y="3867150"/>
          <p14:tracePt t="9697" x="7264400" y="3879850"/>
          <p14:tracePt t="9697" x="7226300" y="3886200"/>
          <p14:tracePt t="9714" x="7188200" y="3892550"/>
          <p14:tracePt t="9714" x="7143750" y="3898900"/>
          <p14:tracePt t="9730" x="7099300" y="3905250"/>
          <p14:tracePt t="9730" x="7054850" y="3911600"/>
          <p14:tracePt t="9730" x="7004050" y="3917950"/>
          <p14:tracePt t="9750" x="6953250" y="3917950"/>
          <p14:tracePt t="9762" x="6902450" y="3917950"/>
          <p14:tracePt t="9762" x="6800850" y="3905250"/>
          <p14:tracePt t="9780" x="6743700" y="3898900"/>
          <p14:tracePt t="9780" x="6692900" y="3886200"/>
          <p14:tracePt t="9797" x="6642100" y="3867150"/>
          <p14:tracePt t="9797" x="6591300" y="3841750"/>
          <p14:tracePt t="9813" x="6534150" y="3822700"/>
          <p14:tracePt t="9813" x="6483350" y="3790950"/>
          <p14:tracePt t="9830" x="6426200" y="3765550"/>
          <p14:tracePt t="9830" x="6311900" y="3708400"/>
          <p14:tracePt t="9847" x="6254750" y="3683000"/>
          <p14:tracePt t="9847" x="6191250" y="3657600"/>
          <p14:tracePt t="9864" x="6134100" y="3632200"/>
          <p14:tracePt t="9864" x="6076950" y="3606800"/>
          <p14:tracePt t="9880" x="6019800" y="3581400"/>
          <p14:tracePt t="9880" x="5911850" y="3536950"/>
          <p14:tracePt t="9898" x="5861050" y="3511550"/>
          <p14:tracePt t="9898" x="5810250" y="3492500"/>
          <p14:tracePt t="9914" x="5753100" y="3473450"/>
          <p14:tracePt t="9914" x="5702300" y="3448050"/>
          <p14:tracePt t="9931" x="5645150" y="3429000"/>
          <p14:tracePt t="9931" x="5594350" y="3409950"/>
          <p14:tracePt t="9947" x="5537200" y="3384550"/>
          <p14:tracePt t="9947" x="5416550" y="3346450"/>
          <p14:tracePt t="9966" x="5353050" y="3321050"/>
          <p14:tracePt t="9966" x="5295900" y="3302000"/>
          <p14:tracePt t="9982" x="5232400" y="3282950"/>
          <p14:tracePt t="9982" x="5168900" y="3263900"/>
          <p14:tracePt t="9998" x="5111750" y="3238500"/>
          <p14:tracePt t="9998" x="5048250" y="3219450"/>
          <p14:tracePt t="10014" x="4991100" y="3200400"/>
          <p14:tracePt t="10014" x="4933950" y="3181350"/>
          <p14:tracePt t="10014" x="4870450" y="3162300"/>
          <p14:tracePt t="10033" x="4813300" y="3149600"/>
          <p14:tracePt t="10046" x="4756150" y="3130550"/>
          <p14:tracePt t="10046" x="4641850" y="3098800"/>
          <p14:tracePt t="10065" x="4584700" y="3086100"/>
          <p14:tracePt t="10065" x="4521200" y="3073400"/>
          <p14:tracePt t="10081" x="4464050" y="3067050"/>
          <p14:tracePt t="10081" x="4406900" y="3054350"/>
          <p14:tracePt t="10098" x="4343400" y="3041650"/>
          <p14:tracePt t="10098" x="4286250" y="3035300"/>
          <p14:tracePt t="10115" x="4229100" y="3022600"/>
          <p14:tracePt t="10115" x="4171950" y="3009900"/>
          <p14:tracePt t="10115" x="4114800" y="3003550"/>
          <p14:tracePt t="10134" x="4057650" y="2990850"/>
          <p14:tracePt t="10134" x="4000500" y="2978150"/>
          <p14:tracePt t="10148" x="3943350" y="2971800"/>
          <p14:tracePt t="10148" x="3886200" y="2965450"/>
          <p14:tracePt t="10165" x="3822700" y="2959100"/>
          <p14:tracePt t="10165" x="3759200" y="2952750"/>
          <p14:tracePt t="10182" x="3702050" y="2946400"/>
          <p14:tracePt t="10182" x="3575050" y="2933700"/>
          <p14:tracePt t="10198" x="3517900" y="2933700"/>
          <p14:tracePt t="10198" x="3460750" y="2927350"/>
          <p14:tracePt t="10215" x="3403600" y="2927350"/>
          <p14:tracePt t="10215" x="3346450" y="2927350"/>
          <p14:tracePt t="10232" x="3295650" y="2927350"/>
          <p14:tracePt t="10232" x="3244850" y="2927350"/>
          <p14:tracePt t="10250" x="3194050" y="2927350"/>
          <p14:tracePt t="10250" x="3092450" y="2927350"/>
          <p14:tracePt t="10266" x="3048000" y="2927350"/>
          <p14:tracePt t="10266" x="2997200" y="2933700"/>
          <p14:tracePt t="10282" x="2952750" y="2933700"/>
          <p14:tracePt t="10282" x="2914650" y="2933700"/>
          <p14:tracePt t="10299" x="2870200" y="2933700"/>
          <p14:tracePt t="10299" x="2832100" y="2940050"/>
          <p14:tracePt t="10299" x="2794000" y="2940050"/>
          <p14:tracePt t="10317" x="2755900" y="2940050"/>
          <p14:tracePt t="10330" x="2724150" y="2940050"/>
          <p14:tracePt t="10330" x="2660650" y="2946400"/>
          <p14:tracePt t="10350" x="2635250" y="2946400"/>
          <p14:tracePt t="10350" x="2609850" y="2946400"/>
          <p14:tracePt t="10366" x="2584450" y="2952750"/>
          <p14:tracePt t="10366" x="2565400" y="2952750"/>
          <p14:tracePt t="10382" x="2546350" y="2952750"/>
          <p14:tracePt t="10382" x="2533650" y="2952750"/>
          <p14:tracePt t="10382" x="2514600" y="2952750"/>
          <p14:tracePt t="10402" x="2508250" y="2952750"/>
          <p14:tracePt t="10414" x="2495550" y="2952750"/>
          <p14:tracePt t="10414" x="2482850" y="2952750"/>
          <p14:tracePt t="10434" x="2476500" y="2946400"/>
          <p14:tracePt t="10447" x="2482850" y="2946400"/>
          <p14:tracePt t="10464" x="2489200" y="2940050"/>
          <p14:tracePt t="10464" x="2501900" y="2933700"/>
          <p14:tracePt t="10482" x="2508250" y="2933700"/>
          <p14:tracePt t="10482" x="2540000" y="2921000"/>
          <p14:tracePt t="10500" x="2552700" y="2914650"/>
          <p14:tracePt t="10500" x="2565400" y="2908300"/>
          <p14:tracePt t="10516" x="2584450" y="2908300"/>
          <p14:tracePt t="10516" x="2603500" y="2901950"/>
          <p14:tracePt t="10533" x="2616200" y="2889250"/>
          <p14:tracePt t="10533" x="2635250" y="2889250"/>
          <p14:tracePt t="10550" x="2654300" y="2882900"/>
          <p14:tracePt t="10550" x="2686050" y="2870200"/>
          <p14:tracePt t="10566" x="2705100" y="2863850"/>
          <p14:tracePt t="10566" x="2717800" y="2863850"/>
          <p14:tracePt t="10583" x="2730500" y="2857500"/>
          <p14:tracePt t="10583" x="2743200" y="2857500"/>
          <p14:tracePt t="10600" x="2755900" y="2851150"/>
          <p14:tracePt t="10600" x="2762250" y="2851150"/>
          <p14:tracePt t="10618" x="2781300" y="2851150"/>
          <p14:tracePt t="10632" x="2787650" y="2851150"/>
          <p14:tracePt t="10649" x="2794000" y="2857500"/>
          <p14:tracePt t="10685" x="2794000" y="2863850"/>
          <p14:tracePt t="10709" x="2787650" y="2870200"/>
          <p14:tracePt t="10725" x="2781300" y="2876550"/>
          <p14:tracePt t="10737" x="2781300" y="2882900"/>
          <p14:tracePt t="10745" x="2781300" y="2889250"/>
          <p14:tracePt t="10761" x="2774950" y="2895600"/>
          <p14:tracePt t="10777" x="2774950" y="2901950"/>
          <p14:tracePt t="10793" x="2774950" y="2908300"/>
          <p14:tracePt t="10805" x="2774950" y="2914650"/>
          <p14:tracePt t="10821" x="2781300" y="2921000"/>
          <p14:tracePt t="10837" x="2787650" y="2927350"/>
          <p14:tracePt t="10853" x="2794000" y="2933700"/>
          <p14:tracePt t="10866" x="2800350" y="2940050"/>
          <p14:tracePt t="10866" x="2806700" y="2946400"/>
          <p14:tracePt t="10884" x="2813050" y="2952750"/>
          <p14:tracePt t="10884" x="2813050" y="2959100"/>
          <p14:tracePt t="10901" x="2806700" y="2959100"/>
          <p14:tracePt t="10901" x="2787650" y="2971800"/>
          <p14:tracePt t="10918" x="2762250" y="2978150"/>
          <p14:tracePt t="10918" x="2724150" y="2978150"/>
          <p14:tracePt t="10934" x="2679700" y="2978150"/>
          <p14:tracePt t="10934" x="2628900" y="2971800"/>
          <p14:tracePt t="10951" x="2565400" y="2965450"/>
          <p14:tracePt t="10951" x="2489200" y="2946400"/>
          <p14:tracePt t="10968" x="2413000" y="2927350"/>
          <p14:tracePt t="10968" x="2247900" y="2876550"/>
          <p14:tracePt t="10986" x="2165350" y="2844800"/>
          <p14:tracePt t="10986" x="2076450" y="2813050"/>
          <p14:tracePt t="11002" x="1993900" y="2774950"/>
          <p14:tracePt t="11002" x="1905000" y="2736850"/>
          <p14:tracePt t="11018" x="1816100" y="2698750"/>
          <p14:tracePt t="11018" x="1733550" y="2660650"/>
          <p14:tracePt t="11035" x="1657350" y="2622550"/>
          <p14:tracePt t="11035" x="1581150" y="2584450"/>
          <p14:tracePt t="11035" x="1504950" y="2552700"/>
          <p14:tracePt t="11054" x="1441450" y="2520950"/>
          <p14:tracePt t="11066" x="1384300" y="2495550"/>
          <p14:tracePt t="11066" x="1327150" y="2470150"/>
          <p14:tracePt t="11086" x="1244600" y="2425700"/>
          <p14:tracePt t="11086" x="1206500" y="2413000"/>
          <p14:tracePt t="11102" x="1181100" y="2400300"/>
          <p14:tracePt t="11102" x="1149350" y="2387600"/>
          <p14:tracePt t="11119" x="1123950" y="2374900"/>
          <p14:tracePt t="11119" x="1104900" y="2368550"/>
          <p14:tracePt t="11135" x="1092200" y="2362200"/>
          <p14:tracePt t="11135" x="1073150" y="2355850"/>
          <p14:tracePt t="11135" x="1066800" y="2349500"/>
          <p14:tracePt t="11154" x="1060450" y="2343150"/>
          <p14:tracePt t="11154" x="1054100" y="2336800"/>
          <p14:tracePt t="11168" x="1060450" y="2324100"/>
          <p14:tracePt t="11183" x="1066800" y="2324100"/>
          <p14:tracePt t="11183" x="1079500" y="2317750"/>
          <p14:tracePt t="11202" x="1092200" y="2311400"/>
          <p14:tracePt t="11202" x="1136650" y="2305050"/>
          <p14:tracePt t="11219" x="1162050" y="2298700"/>
          <p14:tracePt t="11219" x="1187450" y="2298700"/>
          <p14:tracePt t="11235" x="1219200" y="2298700"/>
          <p14:tracePt t="11235" x="1257300" y="2298700"/>
          <p14:tracePt t="11254" x="1289050" y="2305050"/>
          <p14:tracePt t="11254" x="1327150" y="2305050"/>
          <p14:tracePt t="11269" x="1371600" y="2311400"/>
          <p14:tracePt t="11269" x="1466850" y="2330450"/>
          <p14:tracePt t="11286" x="1524000" y="2343150"/>
          <p14:tracePt t="11286" x="1587500" y="2355850"/>
          <p14:tracePt t="11302" x="1651000" y="2374900"/>
          <p14:tracePt t="11302" x="1720850" y="2393950"/>
          <p14:tracePt t="11319" x="1797050" y="2413000"/>
          <p14:tracePt t="11319" x="1873250" y="2432050"/>
          <p14:tracePt t="11319" x="1949450" y="2457450"/>
          <p14:tracePt t="11338" x="2032000" y="2476500"/>
          <p14:tracePt t="11350" x="2108200" y="2501900"/>
          <p14:tracePt t="11350" x="2273300" y="2546350"/>
          <p14:tracePt t="11370" x="2349500" y="2565400"/>
          <p14:tracePt t="11370" x="2425700" y="2584450"/>
          <p14:tracePt t="11386" x="2495550" y="2597150"/>
          <p14:tracePt t="11386" x="2565400" y="2616200"/>
          <p14:tracePt t="11402" x="2628900" y="2628900"/>
          <p14:tracePt t="11402" x="2692400" y="2641600"/>
          <p14:tracePt t="11402" x="2749550" y="2647950"/>
          <p14:tracePt t="11422" x="2800350" y="2660650"/>
          <p14:tracePt t="11434" x="2851150" y="2667000"/>
          <p14:tracePt t="11434" x="2933700" y="2686050"/>
          <p14:tracePt t="11454" x="2965450" y="2698750"/>
          <p14:tracePt t="11454" x="2990850" y="2705100"/>
          <p14:tracePt t="11470" x="3009900" y="2711450"/>
          <p14:tracePt t="11470" x="3028950" y="2717800"/>
          <p14:tracePt t="11486" x="3041650" y="2730500"/>
          <p14:tracePt t="11486" x="3048000" y="2736850"/>
          <p14:tracePt t="11503" x="3054350" y="2743200"/>
          <p14:tracePt t="11503" x="3054350" y="2755900"/>
          <p14:tracePt t="11520" x="3048000" y="2768600"/>
          <p14:tracePt t="11520" x="3041650" y="2774950"/>
          <p14:tracePt t="11537" x="3035300" y="2781300"/>
          <p14:tracePt t="11537" x="3022600" y="2787650"/>
          <p14:tracePt t="11553" x="3009900" y="2794000"/>
          <p14:tracePt t="11553" x="2997200" y="2800350"/>
          <p14:tracePt t="11570" x="2978150" y="2806700"/>
          <p14:tracePt t="11570" x="2946400" y="2819400"/>
          <p14:tracePt t="11587" x="2933700" y="2832100"/>
          <p14:tracePt t="11587" x="2914650" y="2838450"/>
          <p14:tracePt t="11603" x="2895600" y="2851150"/>
          <p14:tracePt t="11603" x="2876550" y="2857500"/>
          <p14:tracePt t="11620" x="2857500" y="2870200"/>
          <p14:tracePt t="11620" x="2825750" y="2882900"/>
          <p14:tracePt t="11638" x="2806700" y="2895600"/>
          <p14:tracePt t="11638" x="2794000" y="2901950"/>
          <p14:tracePt t="11654" x="2781300" y="2908300"/>
          <p14:tracePt t="11654" x="2762250" y="2908300"/>
          <p14:tracePt t="11670" x="2749550" y="2914650"/>
          <p14:tracePt t="11670" x="2736850" y="2921000"/>
          <p14:tracePt t="11687" x="2724150" y="2927350"/>
          <p14:tracePt t="11687" x="2711450" y="2933700"/>
          <p14:tracePt t="11687" x="2698750" y="2933700"/>
          <p14:tracePt t="11706" x="2692400" y="2940050"/>
          <p14:tracePt t="11718" x="2679700" y="2940050"/>
          <p14:tracePt t="11718" x="2667000" y="2946400"/>
          <p14:tracePt t="11738" x="2660650" y="2952750"/>
          <p14:tracePt t="11738" x="2654300" y="2952750"/>
          <p14:tracePt t="11756" x="2647950" y="2959100"/>
          <p14:tracePt t="11769" x="2647950" y="2965450"/>
          <p14:tracePt t="11785" x="2654300" y="2965450"/>
          <p14:tracePt t="11802" x="2660650" y="2971800"/>
          <p14:tracePt t="11819" x="2667000" y="2978150"/>
          <p14:tracePt t="11836" x="2673350" y="2978150"/>
          <p14:tracePt t="11852" x="2679700" y="2978150"/>
          <p14:tracePt t="11869" x="2686050" y="2978150"/>
          <p14:tracePt t="11886" x="2692400" y="2984500"/>
          <p14:tracePt t="11903" x="2698750" y="2978150"/>
          <p14:tracePt t="11919" x="2705100" y="2978150"/>
          <p14:tracePt t="11937" x="2705100" y="2971800"/>
          <p14:tracePt t="11961" x="2698750" y="2971800"/>
          <p14:tracePt t="11977" x="2686050" y="2971800"/>
          <p14:tracePt t="11986" x="2679700" y="2971800"/>
          <p14:tracePt t="11986" x="2667000" y="2971800"/>
          <p14:tracePt t="12007" x="2654300" y="2971800"/>
          <p14:tracePt t="12007" x="2647950" y="2971800"/>
          <p14:tracePt t="12022" x="2641600" y="2971800"/>
          <p14:tracePt t="12022" x="2635250" y="2971800"/>
          <p14:tracePt t="12039" x="2628900" y="2971800"/>
          <p14:tracePt t="12039" x="2616200" y="2971800"/>
          <p14:tracePt t="12039" x="2609850" y="2971800"/>
          <p14:tracePt t="12058" x="2603500" y="2971800"/>
          <p14:tracePt t="12070" x="2597150" y="2971800"/>
          <p14:tracePt t="12070" x="2590800" y="2971800"/>
          <p14:tracePt t="12070" x="2578100" y="2971800"/>
          <p14:tracePt t="12091" x="2571750" y="2978150"/>
          <p14:tracePt t="12103" x="2565400" y="2978150"/>
          <p14:tracePt t="12103" x="2552700" y="2984500"/>
          <p14:tracePt t="12122" x="2546350" y="2984500"/>
          <p14:tracePt t="12122" x="2540000" y="2990850"/>
          <p14:tracePt t="12138" x="2533650" y="2990850"/>
          <p14:tracePt t="12138" x="2527300" y="2997200"/>
          <p14:tracePt t="12138" x="2527300" y="3003550"/>
          <p14:tracePt t="12158" x="2520950" y="3003550"/>
          <p14:tracePt t="12170" x="2514600" y="3009900"/>
          <p14:tracePt t="12170" x="2508250" y="3009900"/>
          <p14:tracePt t="12189" x="2501900" y="3009900"/>
          <p14:tracePt t="12204" x="2501900" y="2997200"/>
          <p14:tracePt t="12233" x="2508250" y="2997200"/>
          <p14:tracePt t="12237" x="2514600" y="2984500"/>
          <p14:tracePt t="12254" x="2520950" y="2978150"/>
          <p14:tracePt t="12254" x="2520950" y="2971800"/>
          <p14:tracePt t="12273" x="2527300" y="2965450"/>
          <p14:tracePt t="12273" x="2527300" y="2959100"/>
          <p14:tracePt t="12289" x="2533650" y="2952750"/>
          <p14:tracePt t="12289" x="2533650" y="2946400"/>
          <p14:tracePt t="12307" x="2533650" y="2940050"/>
          <p14:tracePt t="12321" x="2533650" y="2933700"/>
          <p14:tracePt t="12337" x="2533650" y="2927350"/>
          <p14:tracePt t="12337" x="2533650" y="2921000"/>
          <p14:tracePt t="12337" x="2533650" y="2914650"/>
          <p14:tracePt t="12358" x="2533650" y="2908300"/>
          <p14:tracePt t="12371" x="2540000" y="2895600"/>
          <p14:tracePt t="12371" x="2540000" y="2889250"/>
          <p14:tracePt t="12390" x="2546350" y="2882900"/>
          <p14:tracePt t="12390" x="2546350" y="2876550"/>
          <p14:tracePt t="12407" x="2546350" y="2870200"/>
          <p14:tracePt t="12421" x="2540000" y="2870200"/>
          <p14:tracePt t="12438" x="2533650" y="2870200"/>
          <p14:tracePt t="12455" x="2520950" y="2876550"/>
          <p14:tracePt t="12473" x="2514600" y="2882900"/>
          <p14:tracePt t="12488" x="2514600" y="2889250"/>
          <p14:tracePt t="12488" x="2520950" y="2895600"/>
          <p14:tracePt t="12507" x="2520950" y="2901950"/>
          <p14:tracePt t="12507" x="2527300" y="2908300"/>
          <p14:tracePt t="12523" x="2533650" y="2921000"/>
          <p14:tracePt t="12523" x="2552700" y="2952750"/>
          <p14:tracePt t="12540" x="2559050" y="2971800"/>
          <p14:tracePt t="12540" x="2571750" y="2990850"/>
          <p14:tracePt t="12557" x="2578100" y="3016250"/>
          <p14:tracePt t="12557" x="2584450" y="3048000"/>
          <p14:tracePt t="12573" x="2597150" y="3073400"/>
          <p14:tracePt t="12573" x="2609850" y="3105150"/>
          <p14:tracePt t="12590" x="2622550" y="3124200"/>
          <p14:tracePt t="12590" x="2647950" y="3175000"/>
          <p14:tracePt t="12607" x="2654300" y="3194050"/>
          <p14:tracePt t="12607" x="2667000" y="3213100"/>
          <p14:tracePt t="12623" x="2673350" y="3225800"/>
          <p14:tracePt t="12623" x="2686050" y="3238500"/>
          <p14:tracePt t="12640" x="2686050" y="3251200"/>
          <p14:tracePt t="12640" x="2686050" y="3263900"/>
          <p14:tracePt t="12659" x="2679700" y="3276600"/>
          <p14:tracePt t="12659" x="2673350" y="3282950"/>
          <p14:tracePt t="12674" x="2667000" y="3282950"/>
          <p14:tracePt t="12674" x="2654300" y="3289300"/>
          <p14:tracePt t="12691" x="2641600" y="3295650"/>
          <p14:tracePt t="12691" x="2628900" y="3295650"/>
          <p14:tracePt t="12708" x="2622550" y="3295650"/>
          <p14:tracePt t="12708" x="2609850" y="3302000"/>
          <p14:tracePt t="12708" x="2597150" y="3302000"/>
          <p14:tracePt t="12726" x="2590800" y="3302000"/>
          <p14:tracePt t="12739" x="2584450" y="3302000"/>
          <p14:tracePt t="12739" x="2578100" y="3302000"/>
          <p14:tracePt t="12759" x="2565400" y="3302000"/>
          <p14:tracePt t="12773" x="2571750" y="3295650"/>
          <p14:tracePt t="12793" x="2578100" y="3302000"/>
          <p14:tracePt t="12806" x="2590800" y="3308350"/>
          <p14:tracePt t="12806" x="2597150" y="3321050"/>
          <p14:tracePt t="12806" x="2609850" y="3333750"/>
          <p14:tracePt t="12826" x="2622550" y="3346450"/>
          <p14:tracePt t="12826" x="2641600" y="3365500"/>
          <p14:tracePt t="12841" x="2660650" y="3384550"/>
          <p14:tracePt t="12841" x="2686050" y="3409950"/>
          <p14:tracePt t="12858" x="2711450" y="3435350"/>
          <p14:tracePt t="12858" x="2743200" y="3460750"/>
          <p14:tracePt t="12874" x="2768600" y="3486150"/>
          <p14:tracePt t="12874" x="2800350" y="3511550"/>
          <p14:tracePt t="12891" x="2832100" y="3536950"/>
          <p14:tracePt t="12891" x="2889250" y="3587750"/>
          <p14:tracePt t="12908" x="2914650" y="3613150"/>
          <p14:tracePt t="12908" x="2940050" y="3644900"/>
          <p14:tracePt t="12924" x="2965450" y="3670300"/>
          <p14:tracePt t="12924" x="2997200" y="3702050"/>
          <p14:tracePt t="12941" x="3022600" y="3740150"/>
          <p14:tracePt t="12941" x="3079750" y="3810000"/>
          <p14:tracePt t="12959" x="3111500" y="3841750"/>
          <p14:tracePt t="12959" x="3149600" y="3873500"/>
          <p14:tracePt t="12975" x="3187700" y="3898900"/>
          <p14:tracePt t="12975" x="3232150" y="3917950"/>
          <p14:tracePt t="12991" x="3270250" y="3930650"/>
          <p14:tracePt t="12991" x="3321050" y="3937000"/>
          <p14:tracePt t="13009" x="3365500" y="3937000"/>
          <p14:tracePt t="13009" x="3479800" y="3930650"/>
          <p14:tracePt t="13026" x="3543300" y="3924300"/>
          <p14:tracePt t="13026" x="3613150" y="3924300"/>
          <p14:tracePt t="13042" x="3683000" y="3924300"/>
          <p14:tracePt t="13042" x="3752850" y="3930650"/>
          <p14:tracePt t="13059" x="3829050" y="3937000"/>
          <p14:tracePt t="13059" x="3911600" y="3949700"/>
          <p14:tracePt t="13075" x="3987800" y="3956050"/>
          <p14:tracePt t="13075" x="4064000" y="3968750"/>
          <p14:tracePt t="13075" x="4146550" y="3981450"/>
          <p14:tracePt t="13094" x="4222750" y="3994150"/>
          <p14:tracePt t="13107" x="4305300" y="4000500"/>
          <p14:tracePt t="13107" x="4387850" y="4013200"/>
          <p14:tracePt t="13126" x="4559300" y="4032250"/>
          <p14:tracePt t="13126" x="4648200" y="4038600"/>
          <p14:tracePt t="13141" x="4743450" y="4051300"/>
          <p14:tracePt t="13141" x="4832350" y="4064000"/>
          <p14:tracePt t="13158" x="4927600" y="4070350"/>
          <p14:tracePt t="13158" x="5022850" y="4083050"/>
          <p14:tracePt t="13175" x="5118100" y="4095750"/>
          <p14:tracePt t="13175" x="5207000" y="4108450"/>
          <p14:tracePt t="13175" x="5295900" y="4127500"/>
          <p14:tracePt t="13195" x="5384800" y="4140200"/>
          <p14:tracePt t="13195" x="5473700" y="4152900"/>
          <p14:tracePt t="13209" x="5556250" y="4165600"/>
          <p14:tracePt t="13209" x="5632450" y="4171950"/>
          <p14:tracePt t="13226" x="5708650" y="4184650"/>
          <p14:tracePt t="13226" x="5784850" y="4191000"/>
          <p14:tracePt t="13226" x="5861050" y="4197350"/>
          <p14:tracePt t="13246" x="5937250" y="4203700"/>
          <p14:tracePt t="13246" x="6007100" y="4203700"/>
          <p14:tracePt t="13259" x="6076950" y="4210050"/>
          <p14:tracePt t="13259" x="6153150" y="4210050"/>
          <p14:tracePt t="13276" x="6229350" y="4210050"/>
          <p14:tracePt t="13276" x="6299200" y="4216400"/>
          <p14:tracePt t="13293" x="6375400" y="4216400"/>
          <p14:tracePt t="13293" x="6445250" y="4222750"/>
          <p14:tracePt t="13310" x="6521450" y="4229100"/>
          <p14:tracePt t="13310" x="6661150" y="4235450"/>
          <p14:tracePt t="13326" x="6724650" y="4241800"/>
          <p14:tracePt t="13326" x="6781800" y="4248150"/>
          <p14:tracePt t="13343" x="6838950" y="4254500"/>
          <p14:tracePt t="13343" x="6883400" y="4260850"/>
          <p14:tracePt t="13359" x="6927850" y="4267200"/>
          <p14:tracePt t="13359" x="6972300" y="4267200"/>
          <p14:tracePt t="13376" x="7010400" y="4273550"/>
          <p14:tracePt t="13376" x="7042150" y="4279900"/>
          <p14:tracePt t="13376" x="7073900" y="4286250"/>
          <p14:tracePt t="13395" x="7105650" y="4292600"/>
          <p14:tracePt t="13395" x="7137400" y="4298950"/>
          <p14:tracePt t="13410" x="7162800" y="4305300"/>
          <p14:tracePt t="13410" x="7188200" y="4311650"/>
          <p14:tracePt t="13427" x="7213600" y="4324350"/>
          <p14:tracePt t="13427" x="7239000" y="4337050"/>
          <p14:tracePt t="13443" x="7258050" y="4343400"/>
          <p14:tracePt t="13443" x="7277100" y="4356100"/>
          <p14:tracePt t="13459" x="7289800" y="4368800"/>
          <p14:tracePt t="13459" x="7302500" y="4381500"/>
          <p14:tracePt t="13459" x="7308850" y="4394200"/>
          <p14:tracePt t="13479" x="7315200" y="4406900"/>
          <p14:tracePt t="13479" x="7315200" y="4413250"/>
          <p14:tracePt t="13495" x="7315200" y="4425950"/>
          <p14:tracePt t="13495" x="7308850" y="4432300"/>
          <p14:tracePt t="13510" x="7296150" y="4438650"/>
          <p14:tracePt t="13510" x="7289800" y="4445000"/>
          <p14:tracePt t="13526" x="7277100" y="4451350"/>
          <p14:tracePt t="13526" x="7258050" y="4457700"/>
          <p14:tracePt t="13543" x="7245350" y="4464050"/>
          <p14:tracePt t="13543" x="7213600" y="4470400"/>
          <p14:tracePt t="13560" x="7200900" y="4476750"/>
          <p14:tracePt t="13560" x="7188200" y="4483100"/>
          <p14:tracePt t="13577" x="7169150" y="4483100"/>
          <p14:tracePt t="13577" x="7156450" y="4483100"/>
          <p14:tracePt t="13593" x="7143750" y="4489450"/>
          <p14:tracePt t="13593" x="7131050" y="4489450"/>
          <p14:tracePt t="13610" x="7118350" y="4495800"/>
          <p14:tracePt t="13610" x="7092950" y="4495800"/>
          <p14:tracePt t="13627" x="7080250" y="4495800"/>
          <p14:tracePt t="13627" x="7067550" y="4495800"/>
          <p14:tracePt t="13644" x="7054850" y="4502150"/>
          <p14:tracePt t="13644" x="7042150" y="4502150"/>
          <p14:tracePt t="13661" x="7035800" y="4502150"/>
          <p14:tracePt t="13661" x="7010400" y="4508500"/>
          <p14:tracePt t="13679" x="7004050" y="4508500"/>
          <p14:tracePt t="13679" x="6991350" y="4508500"/>
          <p14:tracePt t="13694" x="6985000" y="4514850"/>
          <p14:tracePt t="13694" x="6978650" y="4514850"/>
          <p14:tracePt t="13710" x="6972300" y="4514850"/>
          <p14:tracePt t="13710" x="6965950" y="4521200"/>
          <p14:tracePt t="13727" x="6959600" y="4521200"/>
          <p14:tracePt t="13727" x="6946900" y="4527550"/>
          <p14:tracePt t="13727" x="6940550" y="4527550"/>
          <p14:tracePt t="13747" x="6934200" y="4533900"/>
          <p14:tracePt t="13759" x="6927850" y="4540250"/>
          <p14:tracePt t="13759" x="6902450" y="4552950"/>
          <p14:tracePt t="13778" x="6889750" y="4552950"/>
          <p14:tracePt t="13778" x="6883400" y="4559300"/>
          <p14:tracePt t="13795" x="6864350" y="4565650"/>
          <p14:tracePt t="13795" x="6851650" y="4572000"/>
          <p14:tracePt t="13811" x="6838950" y="4572000"/>
          <p14:tracePt t="13811" x="6819900" y="4572000"/>
          <p14:tracePt t="13811" x="6794500" y="4578350"/>
          <p14:tracePt t="13830" x="6769100" y="4578350"/>
          <p14:tracePt t="13842" x="6743700" y="4578350"/>
          <p14:tracePt t="13842" x="6673850" y="4565650"/>
          <p14:tracePt t="13861" x="6635750" y="4559300"/>
          <p14:tracePt t="13861" x="6591300" y="4552950"/>
          <p14:tracePt t="13878" x="6546850" y="4540250"/>
          <p14:tracePt t="13878" x="6502400" y="4527550"/>
          <p14:tracePt t="13894" x="6457950" y="4508500"/>
          <p14:tracePt t="13894" x="6407150" y="4489450"/>
          <p14:tracePt t="13894" x="6362700" y="4464050"/>
          <p14:tracePt t="13914" x="6305550" y="4438650"/>
          <p14:tracePt t="13914" x="6254750" y="4406900"/>
          <p14:tracePt t="13928" x="6197600" y="4381500"/>
          <p14:tracePt t="13928" x="6140450" y="4349750"/>
          <p14:tracePt t="13945" x="6076950" y="4324350"/>
          <p14:tracePt t="13945" x="6013450" y="4292600"/>
          <p14:tracePt t="13962" x="5949950" y="4267200"/>
          <p14:tracePt t="13962" x="5816600" y="4222750"/>
          <p14:tracePt t="13978" x="5753100" y="4203700"/>
          <p14:tracePt t="13978" x="5683250" y="4184650"/>
          <p14:tracePt t="13995" x="5613400" y="4165600"/>
          <p14:tracePt t="13995" x="5549900" y="4146550"/>
          <p14:tracePt t="14012" x="5486400" y="4140200"/>
          <p14:tracePt t="14012" x="5416550" y="4127500"/>
          <p14:tracePt t="14028" x="5346700" y="4121150"/>
          <p14:tracePt t="14028" x="5213350" y="4102100"/>
          <p14:tracePt t="14047" x="5143500" y="4095750"/>
          <p14:tracePt t="14047" x="5067300" y="4089400"/>
          <p14:tracePt t="14062" x="4997450" y="4076700"/>
          <p14:tracePt t="14062" x="4921250" y="4064000"/>
          <p14:tracePt t="14079" x="4851400" y="4051300"/>
          <p14:tracePt t="14079" x="4775200" y="4038600"/>
          <p14:tracePt t="14095" x="4699000" y="4025900"/>
          <p14:tracePt t="14095" x="4622800" y="4006850"/>
          <p14:tracePt t="14095" x="4546600" y="3987800"/>
          <p14:tracePt t="14114" x="4470400" y="3968750"/>
          <p14:tracePt t="14127" x="4394200" y="3949700"/>
          <p14:tracePt t="14127" x="4318000" y="3924300"/>
          <p14:tracePt t="14147" x="4159250" y="3879850"/>
          <p14:tracePt t="14147" x="4083050" y="3860800"/>
          <p14:tracePt t="14162" x="4000500" y="3841750"/>
          <p14:tracePt t="14162" x="3930650" y="3822700"/>
          <p14:tracePt t="14179" x="3854450" y="3803650"/>
          <p14:tracePt t="14179" x="3778250" y="3790950"/>
          <p14:tracePt t="14196" x="3708400" y="3778250"/>
          <p14:tracePt t="14196" x="3638550" y="3765550"/>
          <p14:tracePt t="14196" x="3575050" y="3759200"/>
          <p14:tracePt t="14215" x="3511550" y="3746500"/>
          <p14:tracePt t="14215" x="3454400" y="3746500"/>
          <p14:tracePt t="14229" x="3397250" y="3740150"/>
          <p14:tracePt t="14229" x="3340100" y="3733800"/>
          <p14:tracePt t="14247" x="3295650" y="3733800"/>
          <p14:tracePt t="14247" x="3244850" y="3733800"/>
          <p14:tracePt t="14263" x="3206750" y="3733800"/>
          <p14:tracePt t="14263" x="3130550" y="3746500"/>
          <p14:tracePt t="14279" x="3098800" y="3752850"/>
          <p14:tracePt t="14279" x="3073400" y="3759200"/>
          <p14:tracePt t="14296" x="3048000" y="3765550"/>
          <p14:tracePt t="14296" x="3028950" y="3771900"/>
          <p14:tracePt t="14313" x="3009900" y="3778250"/>
          <p14:tracePt t="14313" x="2990850" y="3784600"/>
          <p14:tracePt t="14329" x="2978150" y="3784600"/>
          <p14:tracePt t="14329" x="2952750" y="3790950"/>
          <p14:tracePt t="14346" x="2946400" y="3790950"/>
          <p14:tracePt t="14346" x="2940050" y="3784600"/>
          <p14:tracePt t="14363" x="2933700" y="3784600"/>
          <p14:tracePt t="14363" x="2933700" y="3778250"/>
          <p14:tracePt t="14380" x="2933700" y="3771900"/>
          <p14:tracePt t="14380" x="2933700" y="3765550"/>
          <p14:tracePt t="14380" x="2933700" y="3759200"/>
          <p14:tracePt t="14399" x="2933700" y="3752850"/>
          <p14:tracePt t="14411" x="2933700" y="3746500"/>
          <p14:tracePt t="14411" x="2940050" y="3727450"/>
          <p14:tracePt t="14430" x="2940050" y="3721100"/>
          <p14:tracePt t="14430" x="2940050" y="3714750"/>
          <p14:tracePt t="14447" x="2946400" y="3708400"/>
          <p14:tracePt t="14447" x="2946400" y="3702050"/>
          <p14:tracePt t="14463" x="2952750" y="3695700"/>
          <p14:tracePt t="14478" x="2959100" y="3695700"/>
          <p14:tracePt t="14495" x="2965450" y="3689350"/>
          <p14:tracePt t="14511" x="2965450" y="3695700"/>
          <p14:tracePt t="14528" x="2971800" y="3695700"/>
          <p14:tracePt t="14545" x="2971800" y="3702050"/>
          <p14:tracePt t="14562" x="2971800" y="3708400"/>
          <p14:tracePt t="14562" x="2978150" y="3721100"/>
          <p14:tracePt t="14581" x="2978150" y="3733800"/>
          <p14:tracePt t="14581" x="2978150" y="3740150"/>
          <p14:tracePt t="14597" x="2978150" y="3746500"/>
          <p14:tracePt t="14597" x="2978150" y="3752850"/>
          <p14:tracePt t="14614" x="2978150" y="3759200"/>
          <p14:tracePt t="14614" x="2978150" y="3765550"/>
          <p14:tracePt t="14631" x="2971800" y="3771900"/>
          <p14:tracePt t="14631" x="2971800" y="3778250"/>
          <p14:tracePt t="14647" x="2965450" y="3771900"/>
          <p14:tracePt t="14698" x="2959100" y="3765550"/>
          <p14:tracePt t="14714" x="2952750" y="3759200"/>
          <p14:tracePt t="14730" x="2946400" y="3752850"/>
          <p14:tracePt t="14746" x="2940050" y="3746500"/>
          <p14:tracePt t="14754" x="2940050" y="3740150"/>
          <p14:tracePt t="14762" x="2940050" y="3733800"/>
          <p14:tracePt t="14762" x="2933700" y="3727450"/>
          <p14:tracePt t="14782" x="2933700" y="3721100"/>
          <p14:tracePt t="14782" x="2933700" y="3714750"/>
          <p14:tracePt t="14799" x="2933700" y="3708400"/>
          <p14:tracePt t="14813" x="2933700" y="3702050"/>
          <p14:tracePt t="14830" x="2940050" y="3695700"/>
          <p14:tracePt t="14846" x="2946400" y="3695700"/>
          <p14:tracePt t="14863" x="2952750" y="3689350"/>
          <p14:tracePt t="14863" x="2959100" y="3689350"/>
          <p14:tracePt t="14881" x="2965450" y="3695700"/>
          <p14:tracePt t="14896" x="2978150" y="3695700"/>
          <p14:tracePt t="14913" x="2984500" y="3695700"/>
          <p14:tracePt t="14930" x="2990850" y="3689350"/>
          <p14:tracePt t="14930" x="2990850" y="3683000"/>
          <p14:tracePt t="14948" x="2997200" y="3676650"/>
          <p14:tracePt t="14963" x="2997200" y="3670300"/>
          <p14:tracePt t="14980" x="2997200" y="3663950"/>
          <p14:tracePt t="14980" x="2997200" y="3651250"/>
          <p14:tracePt t="14998" x="2997200" y="3644900"/>
          <p14:tracePt t="15014" x="2997200" y="3638550"/>
          <p14:tracePt t="15030" x="2997200" y="3625850"/>
          <p14:tracePt t="15030" x="3003550" y="3619500"/>
          <p14:tracePt t="15048" x="3009900" y="3613150"/>
          <p14:tracePt t="15048" x="3028950" y="3581400"/>
          <p14:tracePt t="15068" x="3041650" y="3568700"/>
          <p14:tracePt t="15068" x="3060700" y="3549650"/>
          <p14:tracePt t="15082" x="3079750" y="3524250"/>
          <p14:tracePt t="15082" x="3105150" y="3498850"/>
          <p14:tracePt t="15099" x="3136900" y="3473450"/>
          <p14:tracePt t="15099" x="3168650" y="3441700"/>
          <p14:tracePt t="15116" x="3213100" y="3416300"/>
          <p14:tracePt t="15116" x="3257550" y="3384550"/>
          <p14:tracePt t="15116" x="3308350" y="3352800"/>
          <p14:tracePt t="15135" x="3365500" y="3321050"/>
          <p14:tracePt t="15147" x="3429000" y="3295650"/>
          <p14:tracePt t="15147" x="3498850" y="3270250"/>
          <p14:tracePt t="15167" x="3644900" y="3219450"/>
          <p14:tracePt t="15167" x="3727450" y="3200400"/>
          <p14:tracePt t="15182" x="3816350" y="3181350"/>
          <p14:tracePt t="15182" x="3905250" y="3162300"/>
          <p14:tracePt t="15199" x="3994150" y="3149600"/>
          <p14:tracePt t="15199" x="4083050" y="3143250"/>
          <p14:tracePt t="15216" x="4165600" y="3130550"/>
          <p14:tracePt t="15216" x="4254500" y="3130550"/>
          <p14:tracePt t="15216" x="4337050" y="3117850"/>
          <p14:tracePt t="15235" x="4419600" y="3117850"/>
          <p14:tracePt t="15235" x="4489450" y="3111500"/>
          <p14:tracePt t="15251" x="4565650" y="3111500"/>
          <p14:tracePt t="15251" x="4635500" y="3111500"/>
          <p14:tracePt t="15266" x="4705350" y="3105150"/>
          <p14:tracePt t="15266" x="4768850" y="3105150"/>
          <p14:tracePt t="15283" x="4826000" y="3105150"/>
          <p14:tracePt t="15283" x="4933950" y="3105150"/>
          <p14:tracePt t="15300" x="4978400" y="3111500"/>
          <p14:tracePt t="15300" x="5010150" y="3111500"/>
          <p14:tracePt t="15316" x="5041900" y="3111500"/>
          <p14:tracePt t="15316" x="5067300" y="3111500"/>
          <p14:tracePt t="15333" x="5086350" y="3111500"/>
          <p14:tracePt t="15333" x="5099050" y="3117850"/>
          <p14:tracePt t="15350" x="5099050" y="3124200"/>
          <p14:tracePt t="15350" x="5086350" y="3130550"/>
          <p14:tracePt t="15367" x="5073650" y="3136900"/>
          <p14:tracePt t="15367" x="5048250" y="3143250"/>
          <p14:tracePt t="15383" x="5022850" y="3149600"/>
          <p14:tracePt t="15383" x="4991100" y="3155950"/>
          <p14:tracePt t="15400" x="4946650" y="3155950"/>
          <p14:tracePt t="15400" x="4908550" y="3162300"/>
          <p14:tracePt t="15400" x="4857750" y="3168650"/>
          <p14:tracePt t="15418" x="4813300" y="3168650"/>
          <p14:tracePt t="15431" x="4768850" y="3175000"/>
          <p14:tracePt t="15431" x="4667250" y="3181350"/>
          <p14:tracePt t="15451" x="4622800" y="3187700"/>
          <p14:tracePt t="15451" x="4572000" y="3187700"/>
          <p14:tracePt t="15467" x="4527550" y="3187700"/>
          <p14:tracePt t="15467" x="4483100" y="3187700"/>
          <p14:tracePt t="15483" x="4445000" y="3187700"/>
          <p14:tracePt t="15483" x="4400550" y="3187700"/>
          <p14:tracePt t="15483" x="4368800" y="3181350"/>
          <p14:tracePt t="15503" x="4330700" y="3181350"/>
          <p14:tracePt t="15515" x="4298950" y="3181350"/>
          <p14:tracePt t="15515" x="4267200" y="3181350"/>
          <p14:tracePt t="15534" x="4197350" y="3181350"/>
          <p14:tracePt t="15534" x="4159250" y="3187700"/>
          <p14:tracePt t="15551" x="4121150" y="3194050"/>
          <p14:tracePt t="15551" x="4089400" y="3206750"/>
          <p14:tracePt t="15567" x="4051300" y="3213100"/>
          <p14:tracePt t="15567" x="4013200" y="3225800"/>
          <p14:tracePt t="15584" x="3975100" y="3238500"/>
          <p14:tracePt t="15584" x="3917950" y="3257550"/>
          <p14:tracePt t="15600" x="3892550" y="3263900"/>
          <p14:tracePt t="15600" x="3867150" y="3270250"/>
          <p14:tracePt t="15617" x="3848100" y="3276600"/>
          <p14:tracePt t="15617" x="3835400" y="3282950"/>
          <p14:tracePt t="15634" x="3822700" y="3289300"/>
          <p14:tracePt t="15634" x="3810000" y="3302000"/>
          <p14:tracePt t="15651" x="3803650" y="3308350"/>
          <p14:tracePt t="15651" x="3790950" y="3327400"/>
          <p14:tracePt t="15667" x="3784600" y="3333750"/>
          <p14:tracePt t="15667" x="3784600" y="3340100"/>
          <p14:tracePt t="15684" x="3778250" y="3352800"/>
          <p14:tracePt t="15699" x="3778250" y="3359150"/>
          <p14:tracePt t="15699" x="3778250" y="3365500"/>
          <p14:tracePt t="15720" x="3784600" y="3371850"/>
          <p14:tracePt t="15733" x="3790950" y="3378200"/>
          <p14:tracePt t="15751" x="3797300" y="3384550"/>
          <p14:tracePt t="15751" x="3803650" y="3384550"/>
          <p14:tracePt t="15768" x="3810000" y="3390900"/>
          <p14:tracePt t="15768" x="3816350" y="3390900"/>
          <p14:tracePt t="15768" x="3822700" y="3397250"/>
          <p14:tracePt t="15787" x="3835400" y="3403600"/>
          <p14:tracePt t="15799" x="3841750" y="3409950"/>
          <p14:tracePt t="15799" x="3854450" y="3422650"/>
          <p14:tracePt t="15819" x="3886200" y="3467100"/>
          <p14:tracePt t="15819" x="3905250" y="3492500"/>
          <p14:tracePt t="15835" x="3924300" y="3524250"/>
          <p14:tracePt t="15835" x="3943350" y="3556000"/>
          <p14:tracePt t="15851" x="3962400" y="3594100"/>
          <p14:tracePt t="15851" x="3981450" y="3632200"/>
          <p14:tracePt t="15851" x="3994150" y="3670300"/>
          <p14:tracePt t="15871" x="4006850" y="3708400"/>
          <p14:tracePt t="15883" x="4013200" y="3752850"/>
          <p14:tracePt t="15883" x="4025900" y="3854450"/>
          <p14:tracePt t="15902" x="4025900" y="3905250"/>
          <p14:tracePt t="15902" x="4019550" y="3962400"/>
          <p14:tracePt t="15919" x="4013200" y="4025900"/>
          <p14:tracePt t="15919" x="4000500" y="4083050"/>
          <p14:tracePt t="15935" x="3981450" y="4146550"/>
          <p14:tracePt t="15935" x="3962400" y="4203700"/>
          <p14:tracePt t="15935" x="3930650" y="4260850"/>
          <p14:tracePt t="15955" x="3898900" y="4318000"/>
          <p14:tracePt t="15955" x="3860800" y="4375150"/>
          <p14:tracePt t="15968" x="3816350" y="4425950"/>
          <p14:tracePt t="15968" x="3771900" y="4476750"/>
          <p14:tracePt t="15986" x="3721100" y="4521200"/>
          <p14:tracePt t="15986" x="3663950" y="4565650"/>
          <p14:tracePt t="16002" x="3606800" y="4603750"/>
          <p14:tracePt t="16002" x="3486150" y="4673600"/>
          <p14:tracePt t="16019" x="3422650" y="4705350"/>
          <p14:tracePt t="16019" x="3359150" y="4730750"/>
          <p14:tracePt t="16036" x="3282950" y="4749800"/>
          <p14:tracePt t="16036" x="3206750" y="4768850"/>
          <p14:tracePt t="16052" x="3124200" y="4787900"/>
          <p14:tracePt t="16052" x="3035300" y="4806950"/>
          <p14:tracePt t="16069" x="2940050" y="4819650"/>
          <p14:tracePt t="16069" x="2844800" y="4826000"/>
          <p14:tracePt t="16069" x="2743200" y="4838700"/>
          <p14:tracePt t="16088" x="2641600" y="4845050"/>
          <p14:tracePt t="16088" x="2533650" y="4851400"/>
          <p14:tracePt t="16103" x="2432050" y="4851400"/>
          <p14:tracePt t="16103" x="2324100" y="4845050"/>
          <p14:tracePt t="16119" x="2222500" y="4838700"/>
          <p14:tracePt t="16119" x="2120900" y="4819650"/>
          <p14:tracePt t="16136" x="2012950" y="4806950"/>
          <p14:tracePt t="16136" x="1911350" y="4781550"/>
          <p14:tracePt t="16136" x="1809750" y="4756150"/>
          <p14:tracePt t="16155" x="1708150" y="4724400"/>
          <p14:tracePt t="16167" x="1606550" y="4686300"/>
          <p14:tracePt t="16167" x="1409700" y="4597400"/>
          <p14:tracePt t="16188" x="1320800" y="4546600"/>
          <p14:tracePt t="16188" x="1231900" y="4495800"/>
          <p14:tracePt t="16203" x="1149350" y="4432300"/>
          <p14:tracePt t="16203" x="1073150" y="4368800"/>
          <p14:tracePt t="16219" x="1003300" y="4292600"/>
          <p14:tracePt t="16219" x="939800" y="4210050"/>
          <p14:tracePt t="16236" x="882650" y="4127500"/>
          <p14:tracePt t="16236" x="831850" y="4032250"/>
          <p14:tracePt t="16236" x="781050" y="3930650"/>
          <p14:tracePt t="16236" x="736600" y="3822700"/>
          <p14:tracePt t="16258" x="698500" y="3714750"/>
          <p14:tracePt t="16268" x="666750" y="3600450"/>
          <p14:tracePt t="16268" x="635000" y="3486150"/>
          <p14:tracePt t="16286" x="615950" y="3365500"/>
          <p14:tracePt t="16286" x="603250" y="3251200"/>
          <p14:tracePt t="16302" x="590550" y="3136900"/>
          <p14:tracePt t="16302" x="603250" y="2908300"/>
          <p14:tracePt t="16320" x="622300" y="2794000"/>
          <p14:tracePt t="16320" x="654050" y="2679700"/>
          <p14:tracePt t="16337" x="692150" y="2565400"/>
          <p14:tracePt t="16337" x="742950" y="2457450"/>
          <p14:tracePt t="16353" x="793750" y="2349500"/>
          <p14:tracePt t="16353" x="863600" y="2247900"/>
          <p14:tracePt t="16370" x="933450" y="2159000"/>
          <p14:tracePt t="16370" x="1092200" y="2000250"/>
          <p14:tracePt t="16387" x="1181100" y="1930400"/>
          <p14:tracePt t="16387" x="1270000" y="1873250"/>
          <p14:tracePt t="16403" x="1365250" y="1822450"/>
          <p14:tracePt t="16403" x="1466850" y="1778000"/>
          <p14:tracePt t="16420" x="1568450" y="1739900"/>
          <p14:tracePt t="16420" x="1676400" y="1708150"/>
          <p14:tracePt t="16420" x="1790700" y="1682750"/>
          <p14:tracePt t="16439" x="1911350" y="1663700"/>
          <p14:tracePt t="16452" x="2032000" y="1657350"/>
          <p14:tracePt t="16452" x="2279650" y="1651000"/>
          <p14:tracePt t="16471" x="2400300" y="1657350"/>
          <p14:tracePt t="16471" x="2527300" y="1670050"/>
          <p14:tracePt t="16487" x="2660650" y="1682750"/>
          <p14:tracePt t="16487" x="2787650" y="1701800"/>
          <p14:tracePt t="16504" x="2921000" y="1714500"/>
          <p14:tracePt t="16504" x="3054350" y="1727200"/>
          <p14:tracePt t="16504" x="3194050" y="1746250"/>
          <p14:tracePt t="16522" x="3340100" y="1752600"/>
          <p14:tracePt t="16535" x="3486150" y="1765300"/>
          <p14:tracePt t="16535" x="3810000" y="1778000"/>
          <p14:tracePt t="16555" x="3968750" y="1784350"/>
          <p14:tracePt t="16555" x="4127500" y="1797050"/>
          <p14:tracePt t="16571" x="4286250" y="1809750"/>
          <p14:tracePt t="16571" x="4445000" y="1822450"/>
          <p14:tracePt t="16587" x="4603750" y="1835150"/>
          <p14:tracePt t="16587" x="4762500" y="1854200"/>
          <p14:tracePt t="16587" x="4902200" y="1879600"/>
          <p14:tracePt t="16607" x="5054600" y="1905000"/>
          <p14:tracePt t="16607" x="5213350" y="1930400"/>
          <p14:tracePt t="16621" x="5365750" y="1962150"/>
          <p14:tracePt t="16621" x="5511800" y="1993900"/>
          <p14:tracePt t="16637" x="5664200" y="2032000"/>
          <p14:tracePt t="16637" x="5810250" y="2070100"/>
          <p14:tracePt t="16654" x="5949950" y="2114550"/>
          <p14:tracePt t="16654" x="6083300" y="2159000"/>
          <p14:tracePt t="16671" x="6216650" y="2203450"/>
          <p14:tracePt t="16671" x="6464300" y="2311400"/>
          <p14:tracePt t="16688" x="6584950" y="2368550"/>
          <p14:tracePt t="16688" x="6692900" y="2425700"/>
          <p14:tracePt t="16704" x="6800850" y="2489200"/>
          <p14:tracePt t="16704" x="6896100" y="2546350"/>
          <p14:tracePt t="16721" x="6985000" y="2609850"/>
          <p14:tracePt t="16721" x="7150100" y="2743200"/>
          <p14:tracePt t="16739" x="7226300" y="2813050"/>
          <p14:tracePt t="16739" x="7289800" y="2882900"/>
          <p14:tracePt t="16755" x="7353300" y="2952750"/>
          <p14:tracePt t="16755" x="7410450" y="3028950"/>
          <p14:tracePt t="16771" x="7454900" y="3105150"/>
          <p14:tracePt t="16771" x="7499350" y="3181350"/>
          <p14:tracePt t="16788" x="7537450" y="3263900"/>
          <p14:tracePt t="16788" x="7562850" y="3346450"/>
          <p14:tracePt t="16788" x="7588250" y="3435350"/>
          <p14:tracePt t="16807" x="7594600" y="3524250"/>
          <p14:tracePt t="16820" x="7600950" y="3613150"/>
          <p14:tracePt t="16820" x="7600950" y="3702050"/>
          <p14:tracePt t="16839" x="7581900" y="3886200"/>
          <p14:tracePt t="16839" x="7562850" y="3975100"/>
          <p14:tracePt t="16856" x="7537450" y="4064000"/>
          <p14:tracePt t="16856" x="7512050" y="4146550"/>
          <p14:tracePt t="16872" x="7480300" y="4229100"/>
          <p14:tracePt t="16872" x="7442200" y="4311650"/>
          <p14:tracePt t="16872" x="7397750" y="4381500"/>
          <p14:tracePt t="16891" x="7353300" y="4457700"/>
          <p14:tracePt t="16903" x="7302500" y="4527550"/>
          <p14:tracePt t="16903" x="7181850" y="4660900"/>
          <p14:tracePt t="16922" x="7118350" y="4724400"/>
          <p14:tracePt t="16922" x="7048500" y="4781550"/>
          <p14:tracePt t="16938" x="6972300" y="4838700"/>
          <p14:tracePt t="16938" x="6896100" y="4895850"/>
          <p14:tracePt t="16956" x="6807200" y="4940300"/>
          <p14:tracePt t="16956" x="6718300" y="4991100"/>
          <p14:tracePt t="16972" x="6623050" y="5035550"/>
          <p14:tracePt t="16972" x="6426200" y="5111750"/>
          <p14:tracePt t="16989" x="6318250" y="5143500"/>
          <p14:tracePt t="16989" x="6210300" y="5175250"/>
          <p14:tracePt t="17006" x="6096000" y="5200650"/>
          <p14:tracePt t="17006" x="5981700" y="5226050"/>
          <p14:tracePt t="17022" x="5867400" y="5251450"/>
          <p14:tracePt t="17022" x="5626100" y="5283200"/>
          <p14:tracePt t="17040" x="5499100" y="5295900"/>
          <p14:tracePt t="17040" x="5365750" y="5308600"/>
          <p14:tracePt t="17056" x="5232400" y="5314950"/>
          <p14:tracePt t="17056" x="5092700" y="5321300"/>
          <p14:tracePt t="17072" x="4946650" y="5321300"/>
          <p14:tracePt t="17072" x="4800600" y="5321300"/>
          <p14:tracePt t="17089" x="4654550" y="5308600"/>
          <p14:tracePt t="17089" x="4502150" y="5302250"/>
          <p14:tracePt t="17089" x="4343400" y="5283200"/>
          <p14:tracePt t="17109" x="4191000" y="5270500"/>
          <p14:tracePt t="17109" x="4038600" y="5245100"/>
          <p14:tracePt t="17123" x="3892550" y="5219700"/>
          <p14:tracePt t="17123" x="3740150" y="5194300"/>
          <p14:tracePt t="17140" x="3600450" y="5162550"/>
          <p14:tracePt t="17140" x="3454400" y="5130800"/>
          <p14:tracePt t="17140" x="3314700" y="5099050"/>
          <p14:tracePt t="17159" x="3181350" y="5067300"/>
          <p14:tracePt t="17171" x="3041650" y="5035550"/>
          <p14:tracePt t="17171" x="2914650" y="5003800"/>
          <p14:tracePt t="17171" x="2781300" y="4972050"/>
          <p14:tracePt t="17192" x="2654300" y="4940300"/>
          <p14:tracePt t="17204" x="2527300" y="4908550"/>
          <p14:tracePt t="17204" x="2298700" y="4851400"/>
          <p14:tracePt t="17223" x="2190750" y="4819650"/>
          <p14:tracePt t="17223" x="2095500" y="4787900"/>
          <p14:tracePt t="17239" x="2006600" y="4756150"/>
          <p14:tracePt t="17239" x="1924050" y="4718050"/>
          <p14:tracePt t="17239" x="1847850" y="4686300"/>
          <p14:tracePt t="17260" x="1784350" y="4648200"/>
          <p14:tracePt t="17271" x="1720850" y="4616450"/>
          <p14:tracePt t="17271" x="1625600" y="4552950"/>
          <p14:tracePt t="17290" x="1587500" y="4521200"/>
          <p14:tracePt t="17290" x="1549400" y="4502150"/>
          <p14:tracePt t="17307" x="1524000" y="4476750"/>
          <p14:tracePt t="17307" x="1498600" y="4464050"/>
          <p14:tracePt t="17323" x="1479550" y="4451350"/>
          <p14:tracePt t="17323" x="1460500" y="4432300"/>
          <p14:tracePt t="17340" x="1473200" y="4432300"/>
          <p14:tracePt t="17363" x="1485900" y="4438650"/>
          <p14:tracePt t="17371" x="1504950" y="4445000"/>
          <p14:tracePt t="17371" x="1530350" y="4451350"/>
          <p14:tracePt t="17390" x="1555750" y="4464050"/>
          <p14:tracePt t="17390" x="1606550" y="4483100"/>
          <p14:tracePt t="17408" x="1638300" y="4495800"/>
          <p14:tracePt t="17408" x="1663700" y="4502150"/>
          <p14:tracePt t="17424" x="1689100" y="4514850"/>
          <p14:tracePt t="17424" x="1714500" y="4521200"/>
          <p14:tracePt t="17440" x="1746250" y="4527550"/>
          <p14:tracePt t="17440" x="1771650" y="4533900"/>
          <p14:tracePt t="17440" x="1797050" y="4540250"/>
          <p14:tracePt t="17460" x="1816100" y="4540250"/>
          <p14:tracePt t="17472" x="1841500" y="4546600"/>
          <p14:tracePt t="17472" x="1879600" y="4540250"/>
          <p14:tracePt t="17491" x="1898650" y="4540250"/>
          <p14:tracePt t="17491" x="1911350" y="4540250"/>
          <p14:tracePt t="17508" x="1924050" y="4533900"/>
          <p14:tracePt t="17508" x="1936750" y="4527550"/>
          <p14:tracePt t="17524" x="1949450" y="4521200"/>
          <p14:tracePt t="17524" x="1955800" y="4514850"/>
          <p14:tracePt t="17524" x="1962150" y="4502150"/>
          <p14:tracePt t="17543" x="1962150" y="4495800"/>
          <p14:tracePt t="17555" x="1968500" y="4483100"/>
          <p14:tracePt t="17555" x="1968500" y="4457700"/>
          <p14:tracePt t="17576" x="1968500" y="4451350"/>
          <p14:tracePt t="17576" x="1962150" y="4438650"/>
          <p14:tracePt t="17591" x="1962150" y="4432300"/>
          <p14:tracePt t="17591" x="1962150" y="4425950"/>
          <p14:tracePt t="17608" x="1962150" y="4419600"/>
          <p14:tracePt t="17608" x="1962150" y="4413250"/>
          <p14:tracePt t="17624" x="1962150" y="4406900"/>
          <p14:tracePt t="17624" x="1955800" y="4400550"/>
          <p14:tracePt t="17641" x="1962150" y="4394200"/>
          <p14:tracePt t="17656" x="1962150" y="4387850"/>
          <p14:tracePt t="17672" x="1974850" y="4381500"/>
          <p14:tracePt t="17689" x="1974850" y="4375150"/>
          <p14:tracePt t="17689" x="1987550" y="4368800"/>
          <p14:tracePt t="17708" x="1993900" y="4368800"/>
          <p14:tracePt t="17708" x="2000250" y="4362450"/>
          <p14:tracePt t="17725" x="2006600" y="4362450"/>
          <p14:tracePt t="17725" x="2012950" y="4362450"/>
          <p14:tracePt t="17741" x="2019300" y="4362450"/>
          <p14:tracePt t="17741" x="2032000" y="4362450"/>
          <p14:tracePt t="17760" x="2038350" y="4362450"/>
          <p14:tracePt t="17760" x="2044700" y="4362450"/>
          <p14:tracePt t="17775" x="2051050" y="4362450"/>
          <p14:tracePt t="17775" x="2057400" y="4362450"/>
          <p14:tracePt t="17791" x="2063750" y="4362450"/>
          <p14:tracePt t="17791" x="2070100" y="4362450"/>
          <p14:tracePt t="17808" x="2076450" y="4362450"/>
          <p14:tracePt t="17808" x="2082800" y="4362450"/>
          <p14:tracePt t="17808" x="2089150" y="4362450"/>
          <p14:tracePt t="17827" x="2101850" y="4362450"/>
          <p14:tracePt t="17840" x="2108200" y="4362450"/>
          <p14:tracePt t="17840" x="2120900" y="4362450"/>
          <p14:tracePt t="17859" x="2127250" y="4368800"/>
          <p14:tracePt t="17874" x="2133600" y="4375150"/>
          <p14:tracePt t="17890" x="2139950" y="4381500"/>
          <p14:tracePt t="17907" x="2146300" y="4387850"/>
          <p14:tracePt t="17924" x="2152650" y="4387850"/>
          <p14:tracePt t="17924" x="2159000" y="4394200"/>
          <p14:tracePt t="17942" x="2165350" y="4387850"/>
          <p14:tracePt t="17962" x="2165350" y="4381500"/>
          <p14:tracePt t="17978" x="2159000" y="4375150"/>
          <p14:tracePt t="17995" x="2159000" y="4368800"/>
          <p14:tracePt t="17995" x="2152650" y="4362450"/>
          <p14:tracePt t="18010" x="2152650" y="4356100"/>
          <p14:tracePt t="18024" x="2152650" y="4349750"/>
          <p14:tracePt t="18024" x="2152650" y="4343400"/>
          <p14:tracePt t="18042" x="2152650" y="4337050"/>
          <p14:tracePt t="18042" x="2152650" y="4324350"/>
          <p14:tracePt t="18060" x="2159000" y="4318000"/>
          <p14:tracePt t="18060" x="2165350" y="4318000"/>
          <p14:tracePt t="18076" x="2171700" y="4311650"/>
          <p14:tracePt t="18091" x="2178050" y="4305300"/>
          <p14:tracePt t="18107" x="2178050" y="4311650"/>
          <p14:tracePt t="18124" x="2184400" y="4318000"/>
          <p14:tracePt t="18141" x="2190750" y="4324350"/>
          <p14:tracePt t="18141" x="2197100" y="4330700"/>
          <p14:tracePt t="18160" x="2203450" y="4337050"/>
          <p14:tracePt t="18160" x="2209800" y="4337050"/>
          <p14:tracePt t="18176" x="2216150" y="4343400"/>
          <p14:tracePt t="18176" x="2222500" y="4349750"/>
          <p14:tracePt t="18176" x="2228850" y="4349750"/>
          <p14:tracePt t="18195" x="2228850" y="4356100"/>
          <p14:tracePt t="18208" x="2241550" y="4362450"/>
          <p14:tracePt t="18224" x="2247900" y="4362450"/>
          <p14:tracePt t="18244" x="2254250" y="4362450"/>
          <p14:tracePt t="18258" x="2260600" y="4362450"/>
          <p14:tracePt t="18275" x="2260600" y="4356100"/>
          <p14:tracePt t="18296" x="2254250" y="4349750"/>
          <p14:tracePt t="18314" x="2247900" y="4349750"/>
          <p14:tracePt t="18331" x="2241550" y="4349750"/>
          <p14:tracePt t="18341" x="2235200" y="4343400"/>
          <p14:tracePt t="18341" x="2228850" y="4343400"/>
          <p14:tracePt t="18360" x="2216150" y="4337050"/>
          <p14:tracePt t="18375" x="2209800" y="4330700"/>
          <p14:tracePt t="18392" x="2203450" y="4324350"/>
          <p14:tracePt t="18408" x="2197100" y="4318000"/>
          <p14:tracePt t="18408" x="2197100" y="4311650"/>
          <p14:tracePt t="18428" x="2197100" y="4305300"/>
          <p14:tracePt t="18428" x="2197100" y="4298950"/>
          <p14:tracePt t="18444" x="2203450" y="4292600"/>
          <p14:tracePt t="18444" x="2209800" y="4279900"/>
          <p14:tracePt t="18461" x="2216150" y="4267200"/>
          <p14:tracePt t="18461" x="2228850" y="4248150"/>
          <p14:tracePt t="18461" x="2247900" y="4229100"/>
          <p14:tracePt t="18479" x="2273300" y="4210050"/>
          <p14:tracePt t="18492" x="2305050" y="4178300"/>
          <p14:tracePt t="18492" x="2381250" y="4121150"/>
          <p14:tracePt t="18511" x="2425700" y="4089400"/>
          <p14:tracePt t="18511" x="2476500" y="4051300"/>
          <p14:tracePt t="18528" x="2533650" y="4019550"/>
          <p14:tracePt t="18528" x="2590800" y="3981450"/>
          <p14:tracePt t="18544" x="2654300" y="3943350"/>
          <p14:tracePt t="18544" x="2724150" y="3905250"/>
          <p14:tracePt t="18544" x="2794000" y="3867150"/>
          <p14:tracePt t="18563" x="2870200" y="3822700"/>
          <p14:tracePt t="18576" x="2946400" y="3784600"/>
          <p14:tracePt t="18576" x="3105150" y="3708400"/>
          <p14:tracePt t="18597" x="3187700" y="3670300"/>
          <p14:tracePt t="18597" x="3263900" y="3632200"/>
          <p14:tracePt t="18611" x="3340100" y="3600450"/>
          <p14:tracePt t="18611" x="3416300" y="3568700"/>
          <p14:tracePt t="18628" x="3492500" y="3543300"/>
          <p14:tracePt t="18628" x="3562350" y="3517900"/>
          <p14:tracePt t="18645" x="3625850" y="3498850"/>
          <p14:tracePt t="18645" x="3746500" y="3467100"/>
          <p14:tracePt t="18661" x="3803650" y="3454400"/>
          <p14:tracePt t="18661" x="3848100" y="3441700"/>
          <p14:tracePt t="18678" x="3892550" y="3435350"/>
          <p14:tracePt t="18678" x="3930650" y="3422650"/>
          <p14:tracePt t="18694" x="3962400" y="3416300"/>
          <p14:tracePt t="18694" x="3987800" y="3416300"/>
          <p14:tracePt t="18712" x="4000500" y="3409950"/>
          <p14:tracePt t="18712" x="4019550" y="3403600"/>
          <p14:tracePt t="18728" x="4013200" y="3403600"/>
          <p14:tracePt t="18744" x="4000500" y="3403600"/>
          <p14:tracePt t="18744" x="3987800" y="3409950"/>
          <p14:tracePt t="18761" x="3962400" y="3409950"/>
          <p14:tracePt t="18761" x="3892550" y="3422650"/>
          <p14:tracePt t="18780" x="3848100" y="3429000"/>
          <p14:tracePt t="18780" x="3797300" y="3441700"/>
          <p14:tracePt t="18796" x="3746500" y="3448050"/>
          <p14:tracePt t="18796" x="3689350" y="3454400"/>
          <p14:tracePt t="18812" x="3625850" y="3460750"/>
          <p14:tracePt t="18812" x="3568700" y="3460750"/>
          <p14:tracePt t="18829" x="3505200" y="3467100"/>
          <p14:tracePt t="18829" x="3448050" y="3473450"/>
          <p14:tracePt t="18829" x="3390900" y="3473450"/>
          <p14:tracePt t="18848" x="3333750" y="3467100"/>
          <p14:tracePt t="18860" x="3282950" y="3467100"/>
          <p14:tracePt t="18860" x="3232150" y="3460750"/>
          <p14:tracePt t="18880" x="3149600" y="3441700"/>
          <p14:tracePt t="18880" x="3111500" y="3435350"/>
          <p14:tracePt t="18896" x="3073400" y="3422650"/>
          <p14:tracePt t="18896" x="3041650" y="3416300"/>
          <p14:tracePt t="18912" x="3016250" y="3403600"/>
          <p14:tracePt t="18912" x="2990850" y="3390900"/>
          <p14:tracePt t="18929" x="2965450" y="3384550"/>
          <p14:tracePt t="18929" x="2940050" y="3378200"/>
          <p14:tracePt t="18929" x="2921000" y="3371850"/>
          <p14:tracePt t="18948" x="2901950" y="3365500"/>
          <p14:tracePt t="18948" x="2889250" y="3359150"/>
          <p14:tracePt t="18962" x="2876550" y="3352800"/>
          <p14:tracePt t="18962" x="2870200" y="3346450"/>
          <p14:tracePt t="18979" x="2863850" y="3340100"/>
          <p14:tracePt t="18979" x="2863850" y="3333750"/>
          <p14:tracePt t="18996" x="2863850" y="3327400"/>
          <p14:tracePt t="18996" x="2863850" y="3321050"/>
          <p14:tracePt t="19014" x="2870200" y="3314700"/>
          <p14:tracePt t="19027" x="2882900" y="3314700"/>
          <p14:tracePt t="19027" x="2889250" y="3314700"/>
          <p14:tracePt t="19046" x="2895600" y="3314700"/>
          <p14:tracePt t="19061" x="2895600" y="3321050"/>
          <p14:tracePt t="19078" x="2895600" y="3327400"/>
          <p14:tracePt t="19110" x="2889250" y="3327400"/>
          <p14:tracePt t="19119" x="2882900" y="3327400"/>
          <p14:tracePt t="19127" x="2876550" y="3327400"/>
          <p14:tracePt t="19127" x="2863850" y="3333750"/>
          <p14:tracePt t="19127" x="2851150" y="3333750"/>
          <p14:tracePt t="19148" x="2838450" y="3333750"/>
          <p14:tracePt t="19148" x="2825750" y="3340100"/>
          <p14:tracePt t="19163" x="2806700" y="3340100"/>
          <p14:tracePt t="19163" x="2787650" y="3340100"/>
          <p14:tracePt t="19180" x="2762250" y="3340100"/>
          <p14:tracePt t="19180" x="2736850" y="3340100"/>
          <p14:tracePt t="19196" x="2711450" y="3333750"/>
          <p14:tracePt t="19196" x="2679700" y="3333750"/>
          <p14:tracePt t="19196" x="2647950" y="3327400"/>
          <p14:tracePt t="19216" x="2609850" y="3321050"/>
          <p14:tracePt t="19228" x="2571750" y="3314700"/>
          <p14:tracePt t="19228" x="2489200" y="3295650"/>
          <p14:tracePt t="19249" x="2444750" y="3282950"/>
          <p14:tracePt t="19249" x="2393950" y="3276600"/>
          <p14:tracePt t="19264" x="2349500" y="3263900"/>
          <p14:tracePt t="19264" x="2305050" y="3251200"/>
          <p14:tracePt t="19280" x="2254250" y="3238500"/>
          <p14:tracePt t="19280" x="2209800" y="3225800"/>
          <p14:tracePt t="19297" x="2159000" y="3213100"/>
          <p14:tracePt t="19297" x="2114550" y="3200400"/>
          <p14:tracePt t="19297" x="2076450" y="3187700"/>
          <p14:tracePt t="19315" x="2038350" y="3175000"/>
          <p14:tracePt t="19315" x="2000250" y="3162300"/>
          <p14:tracePt t="19330" x="1968500" y="3155950"/>
          <p14:tracePt t="19330" x="1936750" y="3143250"/>
          <p14:tracePt t="19347" x="1917700" y="3130550"/>
          <p14:tracePt t="19347" x="1892300" y="3117850"/>
          <p14:tracePt t="19364" x="1879600" y="3105150"/>
          <p14:tracePt t="19364" x="1860550" y="3086100"/>
          <p14:tracePt t="19381" x="1860550" y="3079750"/>
          <p14:tracePt t="19381" x="1860550" y="3067050"/>
          <p14:tracePt t="19397" x="1866900" y="3060700"/>
          <p14:tracePt t="19397" x="1873250" y="3048000"/>
          <p14:tracePt t="19413" x="1879600" y="3041650"/>
          <p14:tracePt t="19413" x="1905000" y="3035300"/>
          <p14:tracePt t="19432" x="1911350" y="3028950"/>
          <p14:tracePt t="19432" x="1924050" y="3028950"/>
          <p14:tracePt t="19448" x="1930400" y="3035300"/>
          <p14:tracePt t="19448" x="1943100" y="3035300"/>
          <p14:tracePt t="19464" x="1949450" y="3041650"/>
          <p14:tracePt t="19464" x="1949450" y="3048000"/>
          <p14:tracePt t="19480" x="1949450" y="3054350"/>
          <p14:tracePt t="19480" x="1949450" y="3060700"/>
          <p14:tracePt t="19480" x="1943100" y="3073400"/>
          <p14:tracePt t="19500" x="1936750" y="3079750"/>
          <p14:tracePt t="19512" x="1930400" y="3086100"/>
          <p14:tracePt t="19512" x="1898650" y="3105150"/>
          <p14:tracePt t="19532" x="1879600" y="3111500"/>
          <p14:tracePt t="19532" x="1854200" y="3111500"/>
          <p14:tracePt t="19548" x="1828800" y="3117850"/>
          <p14:tracePt t="19548" x="1803400" y="3117850"/>
          <p14:tracePt t="19565" x="1771650" y="3117850"/>
          <p14:tracePt t="19565" x="1746250" y="3117850"/>
          <p14:tracePt t="19565" x="1714500" y="3117850"/>
          <p14:tracePt t="19584" x="1682750" y="3111500"/>
          <p14:tracePt t="19596" x="1657350" y="3105150"/>
          <p14:tracePt t="19596" x="1600200" y="3079750"/>
          <p14:tracePt t="19616" x="1574800" y="3067050"/>
          <p14:tracePt t="19616" x="1555750" y="3041650"/>
          <p14:tracePt t="19631" x="1536700" y="3016250"/>
          <p14:tracePt t="19631" x="1524000" y="2984500"/>
          <p14:tracePt t="19648" x="1511300" y="2952750"/>
          <p14:tracePt t="19648" x="1504950" y="2914650"/>
          <p14:tracePt t="19665" x="1498600" y="2876550"/>
          <p14:tracePt t="19665" x="1498600" y="2794000"/>
          <p14:tracePt t="19681" x="1504950" y="2755900"/>
          <p14:tracePt t="19681" x="1517650" y="2717800"/>
          <p14:tracePt t="19698" x="1530350" y="2679700"/>
          <p14:tracePt t="19698" x="1555750" y="2641600"/>
          <p14:tracePt t="19715" x="1581150" y="2603500"/>
          <p14:tracePt t="19715" x="1657350" y="2527300"/>
          <p14:tracePt t="19732" x="1701800" y="2495550"/>
          <p14:tracePt t="19732" x="1752600" y="2470150"/>
          <p14:tracePt t="19749" x="1809750" y="2444750"/>
          <p14:tracePt t="19749" x="1860550" y="2425700"/>
          <p14:tracePt t="19765" x="1917700" y="2425700"/>
          <p14:tracePt t="19765" x="1974850" y="2425700"/>
          <p14:tracePt t="19782" x="2025650" y="2444750"/>
          <p14:tracePt t="19782" x="2114550" y="2508250"/>
          <p14:tracePt t="19801" x="2152650" y="2552700"/>
          <p14:tracePt t="19801" x="2178050" y="2603500"/>
          <p14:tracePt t="19816" x="2203450" y="2647950"/>
          <p14:tracePt t="19816" x="2222500" y="2692400"/>
          <p14:tracePt t="19832" x="2228850" y="2736850"/>
          <p14:tracePt t="19832" x="2235200" y="2774950"/>
          <p14:tracePt t="19849" x="2235200" y="2806700"/>
          <p14:tracePt t="19849" x="2228850" y="2838450"/>
          <p14:tracePt t="19849" x="2228850" y="2857500"/>
          <p14:tracePt t="19868" x="2222500" y="2876550"/>
          <p14:tracePt t="19880" x="2222500" y="2889250"/>
          <p14:tracePt t="19880" x="2222500" y="2901950"/>
          <p14:tracePt t="19900" x="2241550" y="2914650"/>
          <p14:tracePt t="19900" x="2260600" y="2914650"/>
          <p14:tracePt t="19916" x="2279650" y="2908300"/>
          <p14:tracePt t="19916" x="2311400" y="2908300"/>
          <p14:tracePt t="19932" x="2349500" y="2901950"/>
          <p14:tracePt t="19932" x="2387600" y="2895600"/>
          <p14:tracePt t="19949" x="2438400" y="2889250"/>
          <p14:tracePt t="19949" x="2495550" y="2882900"/>
          <p14:tracePt t="19949" x="2559050" y="2876550"/>
          <p14:tracePt t="19968" x="2628900" y="2870200"/>
          <p14:tracePt t="19968" x="2711450" y="2870200"/>
          <p14:tracePt t="19983" x="2787650" y="2870200"/>
          <p14:tracePt t="19983" x="2876550" y="2876550"/>
          <p14:tracePt t="19999" x="2965450" y="2882900"/>
          <p14:tracePt t="19999" x="3060700" y="2901950"/>
          <p14:tracePt t="20016" x="3149600" y="2921000"/>
          <p14:tracePt t="20016" x="3238500" y="2946400"/>
          <p14:tracePt t="20033" x="3321050" y="2971800"/>
          <p14:tracePt t="20033" x="3479800" y="3041650"/>
          <p14:tracePt t="20050" x="3549650" y="3073400"/>
          <p14:tracePt t="20050" x="3613150" y="3105150"/>
          <p14:tracePt t="20066" x="3663950" y="3136900"/>
          <p14:tracePt t="20066" x="3708400" y="3168650"/>
          <p14:tracePt t="20083" x="3752850" y="3194050"/>
          <p14:tracePt t="20083" x="3803650" y="3238500"/>
          <p14:tracePt t="20100" x="3822700" y="3257550"/>
          <p14:tracePt t="20100" x="3829050" y="3276600"/>
          <p14:tracePt t="20117" x="3829050" y="3289300"/>
          <p14:tracePt t="20117" x="3822700" y="3308350"/>
          <p14:tracePt t="20133" x="3810000" y="3321050"/>
          <p14:tracePt t="20133" x="3790950" y="3333750"/>
          <p14:tracePt t="20150" x="3765550" y="3333750"/>
          <p14:tracePt t="20150" x="3740150" y="3340100"/>
          <p14:tracePt t="20150" x="3708400" y="3327400"/>
          <p14:tracePt t="20168" x="3683000" y="3321050"/>
          <p14:tracePt t="20168" x="3651250" y="3302000"/>
          <p14:tracePt t="20183" x="3619500" y="3282950"/>
          <p14:tracePt t="20183" x="3594100" y="3257550"/>
          <p14:tracePt t="20200" x="3568700" y="3225800"/>
          <p14:tracePt t="20200" x="3543300" y="3194050"/>
          <p14:tracePt t="20217" x="3530600" y="3162300"/>
          <p14:tracePt t="20217" x="3517900" y="3124200"/>
          <p14:tracePt t="20217" x="3517900" y="3086100"/>
          <p14:tracePt t="20236" x="3524250" y="3041650"/>
          <p14:tracePt t="20236" x="3536950" y="3003550"/>
          <p14:tracePt t="20252" x="3562350" y="2965450"/>
          <p14:tracePt t="20265" x="3587750" y="2927350"/>
          <p14:tracePt t="20265" x="3670300" y="2870200"/>
          <p14:tracePt t="20284" x="3721100" y="2857500"/>
          <p14:tracePt t="20284" x="3771900" y="2851150"/>
          <p14:tracePt t="20300" x="3829050" y="2863850"/>
          <p14:tracePt t="20300" x="3886200" y="2882900"/>
          <p14:tracePt t="20300" x="3943350" y="2908300"/>
          <p14:tracePt t="20320" x="4000500" y="2952750"/>
          <p14:tracePt t="20320" x="4051300" y="2997200"/>
          <p14:tracePt t="20334" x="4095750" y="3048000"/>
          <p14:tracePt t="20334" x="4140200" y="3105150"/>
          <p14:tracePt t="20350" x="4171950" y="3162300"/>
          <p14:tracePt t="20350" x="4191000" y="3219450"/>
          <p14:tracePt t="20367" x="4203700" y="3282950"/>
          <p14:tracePt t="20367" x="4210050" y="3340100"/>
          <p14:tracePt t="20384" x="4203700" y="3403600"/>
          <p14:tracePt t="20384" x="4178300" y="3530600"/>
          <p14:tracePt t="20401" x="4152900" y="3587750"/>
          <p14:tracePt t="20401" x="4133850" y="3651250"/>
          <p14:tracePt t="20417" x="4121150" y="3708400"/>
          <p14:tracePt t="20417" x="4102100" y="3765550"/>
          <p14:tracePt t="20434" x="4089400" y="3816350"/>
          <p14:tracePt t="20434" x="4083050" y="3917950"/>
          <p14:tracePt t="20452" x="4089400" y="3962400"/>
          <p14:tracePt t="20452" x="4102100" y="4013200"/>
          <p14:tracePt t="20467" x="4121150" y="4064000"/>
          <p14:tracePt t="20467" x="4140200" y="4114800"/>
          <p14:tracePt t="20484" x="4159250" y="4171950"/>
          <p14:tracePt t="20484" x="4184650" y="4235450"/>
          <p14:tracePt t="20501" x="4210050" y="4298950"/>
          <p14:tracePt t="20501" x="4241800" y="4362450"/>
          <p14:tracePt t="20501" x="4267200" y="4432300"/>
          <p14:tracePt t="20520" x="4292600" y="4502150"/>
          <p14:tracePt t="20533" x="4311650" y="4572000"/>
          <p14:tracePt t="20533" x="4330700" y="4699000"/>
          <p14:tracePt t="20552" x="4337050" y="4756150"/>
          <p14:tracePt t="20552" x="4330700" y="4806950"/>
          <p14:tracePt t="20568" x="4324350" y="4851400"/>
          <p14:tracePt t="20568" x="4305300" y="4895850"/>
          <p14:tracePt t="20584" x="4286250" y="4921250"/>
          <p14:tracePt t="20584" x="4260850" y="4946650"/>
          <p14:tracePt t="20584" x="4229100" y="4959350"/>
          <p14:tracePt t="20603" x="4203700" y="4965700"/>
          <p14:tracePt t="20616" x="4171950" y="4965700"/>
          <p14:tracePt t="20616" x="4108450" y="4940300"/>
          <p14:tracePt t="20635" x="4083050" y="4914900"/>
          <p14:tracePt t="20635" x="4057650" y="4883150"/>
          <p14:tracePt t="20651" x="4038600" y="4838700"/>
          <p14:tracePt t="20651" x="4025900" y="4794250"/>
          <p14:tracePt t="20668" x="4013200" y="4737100"/>
          <p14:tracePt t="20668" x="4006850" y="4679950"/>
          <p14:tracePt t="20668" x="4006850" y="4616450"/>
          <p14:tracePt t="20688" x="4013200" y="4559300"/>
          <p14:tracePt t="20688" x="4025900" y="4508500"/>
          <p14:tracePt t="20701" x="4044950" y="4464050"/>
          <p14:tracePt t="20701" x="4070350" y="4432300"/>
          <p14:tracePt t="20719" x="4102100" y="4413250"/>
          <p14:tracePt t="20719" x="4133850" y="4400550"/>
          <p14:tracePt t="20735" x="4171950" y="4413250"/>
          <p14:tracePt t="20735" x="4254500" y="4464050"/>
          <p14:tracePt t="20753" x="4292600" y="4502150"/>
          <p14:tracePt t="20753" x="4324350" y="4559300"/>
          <p14:tracePt t="20769" x="4356100" y="4616450"/>
          <p14:tracePt t="20769" x="4381500" y="4679950"/>
          <p14:tracePt t="20785" x="4400550" y="4749800"/>
          <p14:tracePt t="20785" x="4406900" y="4819650"/>
          <p14:tracePt t="20802" x="4406900" y="4889500"/>
          <p14:tracePt t="20802" x="4375150" y="5029200"/>
          <p14:tracePt t="20821" x="4349750" y="5092700"/>
          <p14:tracePt t="20821" x="4324350" y="5162550"/>
          <p14:tracePt t="20836" x="4286250" y="5219700"/>
          <p14:tracePt t="20836" x="4254500" y="5276850"/>
          <p14:tracePt t="20852" x="4216400" y="5327650"/>
          <p14:tracePt t="20852" x="4184650" y="5372100"/>
          <p14:tracePt t="20852" x="4146550" y="5416550"/>
          <p14:tracePt t="20872" x="4114800" y="5454650"/>
          <p14:tracePt t="20884" x="4083050" y="5480050"/>
          <p14:tracePt t="20884" x="4057650" y="5505450"/>
          <p14:tracePt t="20884" x="4038600" y="5518150"/>
          <p14:tracePt t="20905" x="4019550" y="5530850"/>
          <p14:tracePt t="20905" x="4006850" y="5543550"/>
          <p14:tracePt t="20920" x="4000500" y="5556250"/>
          <p14:tracePt t="20920" x="4000500" y="5568950"/>
          <p14:tracePt t="20936" x="4000500" y="5581650"/>
          <p14:tracePt t="20936" x="4006850" y="5594350"/>
          <p14:tracePt t="20953" x="4013200" y="5613400"/>
          <p14:tracePt t="20953" x="4025900" y="5632450"/>
          <p14:tracePt t="20953" x="4032250" y="5651500"/>
          <p14:tracePt t="20972" x="4044950" y="5670550"/>
          <p14:tracePt t="20984" x="4057650" y="5683250"/>
          <p14:tracePt t="20984" x="4089400" y="5708650"/>
        </p14:tracePtLst>
      </p14:laserTrace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トウモロコシの維管束</a:t>
            </a:r>
            <a:endParaRPr kumimoji="1" lang="ja-JP" altLang="en-US" dirty="0"/>
          </a:p>
        </p:txBody>
      </p:sp>
      <p:pic>
        <p:nvPicPr>
          <p:cNvPr id="3074" name="Picture 2" descr="\\CLERISY\kobayasi\Y2011data\2011photo\2011April_photo\2011April29動植物のプレパラート撮影\DSC_010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465" y="1685925"/>
            <a:ext cx="6048672" cy="4017402"/>
          </a:xfrm>
          <a:prstGeom prst="rect">
            <a:avLst/>
          </a:prstGeom>
          <a:noFill/>
          <a:extLst>
            <a:ext uri="{909E8E84-426E-40DD-AFC4-6F175D3DCCD1}">
              <a14:hiddenFill xmlns:a14="http://schemas.microsoft.com/office/drawing/2010/main">
                <a:solidFill>
                  <a:srgbClr val="FFFFFF"/>
                </a:solidFill>
              </a14:hiddenFill>
            </a:ext>
          </a:extLst>
        </p:spPr>
      </p:pic>
      <p:sp>
        <p:nvSpPr>
          <p:cNvPr id="4" name="Line 10"/>
          <p:cNvSpPr>
            <a:spLocks noChangeShapeType="1"/>
          </p:cNvSpPr>
          <p:nvPr/>
        </p:nvSpPr>
        <p:spPr bwMode="auto">
          <a:xfrm flipH="1">
            <a:off x="3165132" y="1440657"/>
            <a:ext cx="2952328" cy="1122362"/>
          </a:xfrm>
          <a:prstGeom prst="line">
            <a:avLst/>
          </a:prstGeom>
          <a:noFill/>
          <a:ln w="38100">
            <a:solidFill>
              <a:srgbClr val="FF6600"/>
            </a:solidFill>
            <a:round/>
            <a:headEnd/>
            <a:tailEnd type="triangle" w="med" len="med"/>
          </a:ln>
          <a:effectLst/>
        </p:spPr>
        <p:txBody>
          <a:bodyPr/>
          <a:lstStyle/>
          <a:p>
            <a:endParaRPr lang="ja-JP" altLang="en-US"/>
          </a:p>
        </p:txBody>
      </p:sp>
      <p:sp>
        <p:nvSpPr>
          <p:cNvPr id="5" name="Text Box 11"/>
          <p:cNvSpPr txBox="1">
            <a:spLocks noChangeArrowheads="1"/>
          </p:cNvSpPr>
          <p:nvPr/>
        </p:nvSpPr>
        <p:spPr bwMode="auto">
          <a:xfrm>
            <a:off x="6031313" y="983457"/>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導管</a:t>
            </a:r>
            <a:endParaRPr lang="ja-JP" altLang="en-US" dirty="0">
              <a:solidFill>
                <a:srgbClr val="FF0000"/>
              </a:solidFill>
            </a:endParaRPr>
          </a:p>
        </p:txBody>
      </p:sp>
      <p:sp>
        <p:nvSpPr>
          <p:cNvPr id="6" name="Line 10"/>
          <p:cNvSpPr>
            <a:spLocks noChangeShapeType="1"/>
          </p:cNvSpPr>
          <p:nvPr/>
        </p:nvSpPr>
        <p:spPr bwMode="auto">
          <a:xfrm flipH="1">
            <a:off x="4031604" y="2154238"/>
            <a:ext cx="2952328" cy="1122362"/>
          </a:xfrm>
          <a:prstGeom prst="line">
            <a:avLst/>
          </a:prstGeom>
          <a:noFill/>
          <a:ln w="38100">
            <a:solidFill>
              <a:srgbClr val="FF6600"/>
            </a:solidFill>
            <a:round/>
            <a:headEnd/>
            <a:tailEnd type="triangle" w="med" len="med"/>
          </a:ln>
          <a:effectLst/>
        </p:spPr>
        <p:txBody>
          <a:bodyPr/>
          <a:lstStyle/>
          <a:p>
            <a:endParaRPr lang="ja-JP" altLang="en-US"/>
          </a:p>
        </p:txBody>
      </p:sp>
      <p:sp>
        <p:nvSpPr>
          <p:cNvPr id="7" name="Text Box 11"/>
          <p:cNvSpPr txBox="1">
            <a:spLocks noChangeArrowheads="1"/>
          </p:cNvSpPr>
          <p:nvPr/>
        </p:nvSpPr>
        <p:spPr bwMode="auto">
          <a:xfrm>
            <a:off x="6897785" y="1697038"/>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師管</a:t>
            </a:r>
            <a:endParaRPr lang="ja-JP" altLang="en-US" dirty="0">
              <a:solidFill>
                <a:srgbClr val="FF0000"/>
              </a:solidFill>
            </a:endParaRPr>
          </a:p>
        </p:txBody>
      </p:sp>
      <p:sp>
        <p:nvSpPr>
          <p:cNvPr id="8" name="Line 10"/>
          <p:cNvSpPr>
            <a:spLocks noChangeShapeType="1"/>
          </p:cNvSpPr>
          <p:nvPr/>
        </p:nvSpPr>
        <p:spPr bwMode="auto">
          <a:xfrm flipH="1">
            <a:off x="4031604" y="2715419"/>
            <a:ext cx="3093968" cy="842714"/>
          </a:xfrm>
          <a:prstGeom prst="line">
            <a:avLst/>
          </a:prstGeom>
          <a:noFill/>
          <a:ln w="38100">
            <a:solidFill>
              <a:srgbClr val="FF6600"/>
            </a:solidFill>
            <a:round/>
            <a:headEnd/>
            <a:tailEnd type="triangle" w="med" len="med"/>
          </a:ln>
          <a:effectLst/>
        </p:spPr>
        <p:txBody>
          <a:bodyPr/>
          <a:lstStyle/>
          <a:p>
            <a:endParaRPr lang="ja-JP" altLang="en-US"/>
          </a:p>
        </p:txBody>
      </p:sp>
      <p:sp>
        <p:nvSpPr>
          <p:cNvPr id="9" name="Text Box 11"/>
          <p:cNvSpPr txBox="1">
            <a:spLocks noChangeArrowheads="1"/>
          </p:cNvSpPr>
          <p:nvPr/>
        </p:nvSpPr>
        <p:spPr bwMode="auto">
          <a:xfrm>
            <a:off x="7039425" y="2258219"/>
            <a:ext cx="1107996"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伴細胞</a:t>
            </a:r>
            <a:endParaRPr lang="ja-JP" altLang="en-US" dirty="0">
              <a:solidFill>
                <a:srgbClr val="FF0000"/>
              </a:solidFill>
            </a:endParaRPr>
          </a:p>
        </p:txBody>
      </p:sp>
      <p:pic>
        <p:nvPicPr>
          <p:cNvPr id="3" name="オーディオ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4002549506"/>
      </p:ext>
    </p:extLst>
  </p:cSld>
  <p:clrMapOvr>
    <a:masterClrMapping/>
  </p:clrMapOvr>
  <mc:AlternateContent xmlns:mc="http://schemas.openxmlformats.org/markup-compatibility/2006">
    <mc:Choice xmlns:p14="http://schemas.microsoft.com/office/powerpoint/2010/main" Requires="p14">
      <p:transition spd="slow" p14:dur="2000" advTm="53497"/>
    </mc:Choice>
    <mc:Fallback>
      <p:transition spd="slow" advTm="534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3A86A75C-4F4B-4683-9AE1-C65F6400EC91}">
      <p14:laserTraceLst xmlns:p14="http://schemas.microsoft.com/office/powerpoint/2010/main">
        <p14:tracePtLst>
          <p14:tracePt t="3510" x="2806700" y="3295650"/>
          <p14:tracePt t="3533" x="2819400" y="3282950"/>
          <p14:tracePt t="3541" x="2832100" y="3270250"/>
          <p14:tracePt t="3549" x="2851150" y="3257550"/>
          <p14:tracePt t="3558" x="2870200" y="3238500"/>
          <p14:tracePt t="3558" x="2921000" y="3206750"/>
          <p14:tracePt t="3578" x="2946400" y="3194050"/>
          <p14:tracePt t="3578" x="2978150" y="3181350"/>
          <p14:tracePt t="3594" x="3003550" y="3162300"/>
          <p14:tracePt t="3594" x="3028950" y="3149600"/>
          <p14:tracePt t="3610" x="3060700" y="3136900"/>
          <p14:tracePt t="3610" x="3086100" y="3124200"/>
          <p14:tracePt t="3627" x="3117850" y="3111500"/>
          <p14:tracePt t="3627" x="3175000" y="3079750"/>
          <p14:tracePt t="3647" x="3200400" y="3073400"/>
          <p14:tracePt t="3647" x="3225800" y="3060700"/>
          <p14:tracePt t="3662" x="3244850" y="3054350"/>
          <p14:tracePt t="3662" x="3263900" y="3048000"/>
          <p14:tracePt t="3678" x="3276600" y="3041650"/>
          <p14:tracePt t="3678" x="3289300" y="3035300"/>
          <p14:tracePt t="3695" x="3295650" y="3028950"/>
          <p14:tracePt t="3714" x="3289300" y="3022600"/>
          <p14:tracePt t="3730" x="3276600" y="3016250"/>
          <p14:tracePt t="3730" x="3270250" y="3009900"/>
          <p14:tracePt t="3746" x="3257550" y="3003550"/>
          <p14:tracePt t="3746" x="3244850" y="2997200"/>
          <p14:tracePt t="3762" x="3232150" y="2990850"/>
          <p14:tracePt t="3762" x="3213100" y="2984500"/>
          <p14:tracePt t="3779" x="3194050" y="2971800"/>
          <p14:tracePt t="3779" x="3175000" y="2965450"/>
          <p14:tracePt t="3779" x="3155950" y="2952750"/>
          <p14:tracePt t="3798" x="3136900" y="2940050"/>
          <p14:tracePt t="3811" x="3117850" y="2921000"/>
          <p14:tracePt t="3811" x="3086100" y="2876550"/>
          <p14:tracePt t="3828" x="3073400" y="2851150"/>
          <p14:tracePt t="3828" x="3060700" y="2819400"/>
          <p14:tracePt t="3845" x="3054350" y="2781300"/>
          <p14:tracePt t="3845" x="3054350" y="2736850"/>
          <p14:tracePt t="3861" x="3054350" y="2692400"/>
          <p14:tracePt t="3861" x="3067050" y="2590800"/>
          <p14:tracePt t="3878" x="3073400" y="2540000"/>
          <p14:tracePt t="3878" x="3092450" y="2482850"/>
          <p14:tracePt t="3895" x="3105150" y="2438400"/>
          <p14:tracePt t="3895" x="3124200" y="2393950"/>
          <p14:tracePt t="3911" x="3149600" y="2349500"/>
          <p14:tracePt t="3911" x="3175000" y="2311400"/>
          <p14:tracePt t="3928" x="3200400" y="2279650"/>
          <p14:tracePt t="3928" x="3270250" y="2222500"/>
          <p14:tracePt t="3945" x="3302000" y="2203450"/>
          <p14:tracePt t="3945" x="3340100" y="2178050"/>
          <p14:tracePt t="3961" x="3378200" y="2165350"/>
          <p14:tracePt t="3961" x="3416300" y="2152650"/>
          <p14:tracePt t="3978" x="3454400" y="2146300"/>
          <p14:tracePt t="3978" x="3498850" y="2139950"/>
          <p14:tracePt t="3978" x="3536950" y="2139950"/>
          <p14:tracePt t="3997" x="3575050" y="2152650"/>
          <p14:tracePt t="4010" x="3613150" y="2165350"/>
          <p14:tracePt t="4010" x="3689350" y="2216150"/>
          <p14:tracePt t="4028" x="3721100" y="2254250"/>
          <p14:tracePt t="4028" x="3746500" y="2305050"/>
          <p14:tracePt t="4046" x="3771900" y="2362200"/>
          <p14:tracePt t="4046" x="3797300" y="2425700"/>
          <p14:tracePt t="4062" x="3810000" y="2495550"/>
          <p14:tracePt t="4062" x="3822700" y="2565400"/>
          <p14:tracePt t="4062" x="3829050" y="2635250"/>
          <p14:tracePt t="4081" x="3829050" y="2705100"/>
          <p14:tracePt t="4093" x="3829050" y="2768600"/>
          <p14:tracePt t="4093" x="3797300" y="2882900"/>
          <p14:tracePt t="4112" x="3778250" y="2927350"/>
          <p14:tracePt t="4112" x="3746500" y="2971800"/>
          <p14:tracePt t="4129" x="3714750" y="3009900"/>
          <p14:tracePt t="4129" x="3676650" y="3041650"/>
          <p14:tracePt t="4146" x="3632200" y="3073400"/>
          <p14:tracePt t="4146" x="3587750" y="3105150"/>
          <p14:tracePt t="4162" x="3543300" y="3130550"/>
          <p14:tracePt t="4162" x="3441700" y="3175000"/>
          <p14:tracePt t="4180" x="3390900" y="3206750"/>
          <p14:tracePt t="4180" x="3333750" y="3232150"/>
          <p14:tracePt t="4197" x="3282950" y="3263900"/>
          <p14:tracePt t="4197" x="3225800" y="3302000"/>
          <p14:tracePt t="4214" x="3175000" y="3340100"/>
          <p14:tracePt t="4214" x="3130550" y="3390900"/>
          <p14:tracePt t="4230" x="3086100" y="3448050"/>
          <p14:tracePt t="4230" x="3016250" y="3575050"/>
          <p14:tracePt t="4247" x="2984500" y="3651250"/>
          <p14:tracePt t="4247" x="2965450" y="3727450"/>
          <p14:tracePt t="4264" x="2946400" y="3810000"/>
          <p14:tracePt t="4264" x="2933700" y="3892550"/>
          <p14:tracePt t="4280" x="2927350" y="3981450"/>
          <p14:tracePt t="4280" x="2908300" y="4152900"/>
          <p14:tracePt t="4298" x="2901950" y="4235450"/>
          <p14:tracePt t="4298" x="2889250" y="4318000"/>
          <p14:tracePt t="4315" x="2870200" y="4394200"/>
          <p14:tracePt t="4315" x="2851150" y="4464050"/>
          <p14:tracePt t="4331" x="2832100" y="4533900"/>
          <p14:tracePt t="4331" x="2806700" y="4603750"/>
          <p14:tracePt t="4347" x="2774950" y="4660900"/>
          <p14:tracePt t="4347" x="2743200" y="4718050"/>
          <p14:tracePt t="4347" x="2711450" y="4768850"/>
          <p14:tracePt t="4366" x="2686050" y="4806950"/>
          <p14:tracePt t="4379" x="2660650" y="4845050"/>
          <p14:tracePt t="4379" x="2603500" y="4895850"/>
          <p14:tracePt t="4398" x="2578100" y="4908550"/>
          <p14:tracePt t="4398" x="2546350" y="4927600"/>
          <p14:tracePt t="4415" x="2520950" y="4940300"/>
          <p14:tracePt t="4415" x="2489200" y="4953000"/>
          <p14:tracePt t="4431" x="2451100" y="4959350"/>
          <p14:tracePt t="4431" x="2419350" y="4965700"/>
          <p14:tracePt t="4431" x="2381250" y="4972050"/>
          <p14:tracePt t="4450" x="2343150" y="4972050"/>
          <p14:tracePt t="4462" x="2305050" y="4965700"/>
          <p14:tracePt t="4462" x="2235200" y="4940300"/>
          <p14:tracePt t="4481" x="2203450" y="4914900"/>
          <p14:tracePt t="4481" x="2171700" y="4883150"/>
          <p14:tracePt t="4498" x="2139950" y="4851400"/>
          <p14:tracePt t="4498" x="2114550" y="4806950"/>
          <p14:tracePt t="4514" x="2082800" y="4762500"/>
          <p14:tracePt t="4514" x="2063750" y="4711700"/>
          <p14:tracePt t="4514" x="2038350" y="4660900"/>
          <p14:tracePt t="4533" x="2025650" y="4610100"/>
          <p14:tracePt t="4533" x="2012950" y="4559300"/>
          <p14:tracePt t="4548" x="2006600" y="4508500"/>
          <p14:tracePt t="4548" x="2006600" y="4464050"/>
          <p14:tracePt t="4565" x="2006600" y="4419600"/>
          <p14:tracePt t="4565" x="2012950" y="4375150"/>
          <p14:tracePt t="4581" x="2025650" y="4337050"/>
          <p14:tracePt t="4581" x="2070100" y="4273550"/>
          <p14:tracePt t="4599" x="2095500" y="4248150"/>
          <p14:tracePt t="4599" x="2127250" y="4235450"/>
          <p14:tracePt t="4615" x="2165350" y="4222750"/>
          <p14:tracePt t="4615" x="2203450" y="4216400"/>
          <p14:tracePt t="4631" x="2247900" y="4216400"/>
          <p14:tracePt t="4631" x="2292350" y="4222750"/>
          <p14:tracePt t="4631" x="2336800" y="4235450"/>
          <p14:tracePt t="4650" x="2381250" y="4248150"/>
          <p14:tracePt t="4663" x="2425700" y="4267200"/>
          <p14:tracePt t="4663" x="2508250" y="4311650"/>
          <p14:tracePt t="4683" x="2552700" y="4337050"/>
          <p14:tracePt t="4683" x="2590800" y="4368800"/>
          <p14:tracePt t="4699" x="2622550" y="4413250"/>
          <p14:tracePt t="4699" x="2654300" y="4451350"/>
          <p14:tracePt t="4715" x="2686050" y="4502150"/>
          <p14:tracePt t="4715" x="2711450" y="4552950"/>
          <p14:tracePt t="4715" x="2730500" y="4603750"/>
          <p14:tracePt t="4734" x="2743200" y="4660900"/>
          <p14:tracePt t="4747" x="2749550" y="4711700"/>
          <p14:tracePt t="4747" x="2743200" y="4813300"/>
          <p14:tracePt t="4767" x="2736850" y="4864100"/>
          <p14:tracePt t="4767" x="2717800" y="4908550"/>
          <p14:tracePt t="4782" x="2698750" y="4946650"/>
          <p14:tracePt t="4782" x="2673350" y="4984750"/>
          <p14:tracePt t="4799" x="2647950" y="5022850"/>
          <p14:tracePt t="4799" x="2616200" y="5048250"/>
          <p14:tracePt t="4799" x="2584450" y="5073650"/>
          <p14:tracePt t="4819" x="2552700" y="5092700"/>
          <p14:tracePt t="4819" x="2514600" y="5105400"/>
          <p14:tracePt t="4832" x="2476500" y="5111750"/>
          <p14:tracePt t="4832" x="2438400" y="5111750"/>
          <p14:tracePt t="4849" x="2393950" y="5105400"/>
          <p14:tracePt t="4849" x="2349500" y="5092700"/>
          <p14:tracePt t="4866" x="2311400" y="5080000"/>
          <p14:tracePt t="4866" x="2266950" y="5060950"/>
          <p14:tracePt t="4883" x="2222500" y="5035550"/>
          <p14:tracePt t="4883" x="2146300" y="4984750"/>
          <p14:tracePt t="4900" x="2114550" y="4953000"/>
          <p14:tracePt t="4900" x="2082800" y="4921250"/>
          <p14:tracePt t="4916" x="2057400" y="4889500"/>
          <p14:tracePt t="4916" x="2032000" y="4857750"/>
          <p14:tracePt t="4933" x="2019300" y="4826000"/>
          <p14:tracePt t="4933" x="2000250" y="4762500"/>
          <p14:tracePt t="4949" x="2000250" y="4737100"/>
          <p14:tracePt t="4949" x="2006600" y="4711700"/>
          <p14:tracePt t="4967" x="2012950" y="4686300"/>
          <p14:tracePt t="4967" x="2025650" y="4667250"/>
          <p14:tracePt t="4983" x="2044700" y="4654550"/>
          <p14:tracePt t="4983" x="2063750" y="4641850"/>
          <p14:tracePt t="4999" x="2089150" y="4635500"/>
          <p14:tracePt t="4999" x="2108200" y="4635500"/>
          <p14:tracePt t="4999" x="2133600" y="4635500"/>
          <p14:tracePt t="5019" x="2159000" y="4635500"/>
          <p14:tracePt t="5031" x="2184400" y="4635500"/>
          <p14:tracePt t="5031" x="2228850" y="4641850"/>
          <p14:tracePt t="5050" x="2254250" y="4648200"/>
          <p14:tracePt t="5050" x="2273300" y="4654550"/>
          <p14:tracePt t="5066" x="2286000" y="4660900"/>
          <p14:tracePt t="5066" x="2305050" y="4667250"/>
          <p14:tracePt t="5083" x="2317750" y="4673600"/>
          <p14:tracePt t="5083" x="2330450" y="4679950"/>
          <p14:tracePt t="5083" x="2336800" y="4686300"/>
          <p14:tracePt t="5102" x="2343150" y="4692650"/>
          <p14:tracePt t="5115" x="2343150" y="4699000"/>
          <p14:tracePt t="5115" x="2349500" y="4705350"/>
          <p14:tracePt t="5133" x="2343150" y="4705350"/>
          <p14:tracePt t="5206" x="2336800" y="4711700"/>
          <p14:tracePt t="5222" x="2330450" y="4711700"/>
          <p14:tracePt t="5246" x="2336800" y="4705350"/>
          <p14:tracePt t="5265" x="2336800" y="4699000"/>
          <p14:tracePt t="5281" x="2336800" y="4692650"/>
          <p14:tracePt t="5297" x="2330450" y="4686300"/>
          <p14:tracePt t="5309" x="2324100" y="4679950"/>
          <p14:tracePt t="5326" x="2317750" y="4679950"/>
          <p14:tracePt t="5341" x="2305050" y="4673600"/>
          <p14:tracePt t="5358" x="2298700" y="4660900"/>
          <p14:tracePt t="5371" x="2292350" y="4654550"/>
          <p14:tracePt t="5386" x="2292350" y="4648200"/>
          <p14:tracePt t="5399" x="2286000" y="4641850"/>
          <p14:tracePt t="5399" x="2286000" y="4629150"/>
          <p14:tracePt t="5418" x="2286000" y="4622800"/>
          <p14:tracePt t="5418" x="2279650" y="4616450"/>
          <p14:tracePt t="5434" x="2279650" y="4610100"/>
          <p14:tracePt t="5434" x="2273300" y="4603750"/>
          <p14:tracePt t="5451" x="2273300" y="4597400"/>
          <p14:tracePt t="5466" x="2273300" y="4584700"/>
          <p14:tracePt t="5466" x="2279650" y="4572000"/>
          <p14:tracePt t="5487" x="2279650" y="4565650"/>
          <p14:tracePt t="5487" x="2286000" y="4559300"/>
          <p14:tracePt t="5501" x="2292350" y="4559300"/>
          <p14:tracePt t="5501" x="2298700" y="4552950"/>
          <p14:tracePt t="5518" x="2305050" y="4546600"/>
          <p14:tracePt t="5518" x="2311400" y="4546600"/>
          <p14:tracePt t="5535" x="2317750" y="4540250"/>
          <p14:tracePt t="5535" x="2330450" y="4540250"/>
          <p14:tracePt t="5551" x="2343150" y="4533900"/>
          <p14:tracePt t="5551" x="2349500" y="4533900"/>
          <p14:tracePt t="5568" x="2355850" y="4533900"/>
          <p14:tracePt t="5568" x="2362200" y="4533900"/>
          <p14:tracePt t="5585" x="2374900" y="4533900"/>
          <p14:tracePt t="5585" x="2381250" y="4527550"/>
          <p14:tracePt t="5601" x="2387600" y="4527550"/>
          <p14:tracePt t="5601" x="2406650" y="4521200"/>
          <p14:tracePt t="5619" x="2413000" y="4521200"/>
          <p14:tracePt t="5619" x="2419350" y="4514850"/>
          <p14:tracePt t="5635" x="2425700" y="4514850"/>
          <p14:tracePt t="5635" x="2432050" y="4508500"/>
          <p14:tracePt t="5652" x="2438400" y="4502150"/>
          <p14:tracePt t="5652" x="2444750" y="4502150"/>
          <p14:tracePt t="5652" x="2451100" y="4495800"/>
          <p14:tracePt t="5670" x="2457450" y="4489450"/>
          <p14:tracePt t="5686" x="2463800" y="4483100"/>
          <p14:tracePt t="5702" x="2463800" y="4476750"/>
          <p14:tracePt t="5727" x="2470150" y="4476750"/>
          <p14:tracePt t="5762" x="2476500" y="4476750"/>
          <p14:tracePt t="5786" x="2482850" y="4483100"/>
          <p14:tracePt t="5798" x="2489200" y="4489450"/>
          <p14:tracePt t="5815" x="2495550" y="4489450"/>
          <p14:tracePt t="5822" x="2501900" y="4495800"/>
          <p14:tracePt t="5834" x="2508250" y="4502150"/>
          <p14:tracePt t="5850" x="2514600" y="4508500"/>
          <p14:tracePt t="5850" x="2527300" y="4521200"/>
          <p14:tracePt t="5869" x="2533650" y="4521200"/>
          <p14:tracePt t="5869" x="2540000" y="4527550"/>
          <p14:tracePt t="5886" x="2540000" y="4533900"/>
          <p14:tracePt t="5886" x="2546350" y="4540250"/>
          <p14:tracePt t="5903" x="2552700" y="4540250"/>
          <p14:tracePt t="5903" x="2565400" y="4546600"/>
          <p14:tracePt t="5920" x="2571750" y="4546600"/>
          <p14:tracePt t="5934" x="2578100" y="4552950"/>
          <p14:tracePt t="5951" x="2578100" y="4559300"/>
          <p14:tracePt t="5968" x="2578100" y="4565650"/>
          <p14:tracePt t="5985" x="2571750" y="4572000"/>
          <p14:tracePt t="6001" x="2565400" y="4578350"/>
          <p14:tracePt t="6018" x="2559050" y="4584700"/>
          <p14:tracePt t="6035" x="2552700" y="4591050"/>
          <p14:tracePt t="6052" x="2546350" y="4597400"/>
          <p14:tracePt t="6077" x="2546350" y="4603750"/>
          <p14:tracePt t="6106" x="2540000" y="4603750"/>
          <p14:tracePt t="6130" x="2540000" y="4610100"/>
          <p14:tracePt t="6174" x="2533650" y="4616450"/>
          <p14:tracePt t="6206" x="2527300" y="4622800"/>
          <p14:tracePt t="6217" x="2520950" y="4622800"/>
          <p14:tracePt t="6234" x="2514600" y="4629150"/>
          <p14:tracePt t="6250" x="2520950" y="4629150"/>
          <p14:tracePt t="6301" x="2527300" y="4635500"/>
          <p14:tracePt t="6338" x="2520950" y="4641850"/>
          <p14:tracePt t="6354" x="2520950" y="4648200"/>
          <p14:tracePt t="6370" x="2514600" y="4654550"/>
          <p14:tracePt t="6385" x="2514600" y="4660900"/>
          <p14:tracePt t="6454" x="2508250" y="4667250"/>
          <p14:tracePt t="6474" x="2501900" y="4673600"/>
          <p14:tracePt t="6498" x="2508250" y="4667250"/>
          <p14:tracePt t="6534" x="2501900" y="4667250"/>
          <p14:tracePt t="6602" x="2508250" y="4667250"/>
          <p14:tracePt t="6678" x="2501900" y="4667250"/>
          <p14:tracePt t="6746" x="2495550" y="4660900"/>
          <p14:tracePt t="6774" x="2501900" y="4667250"/>
          <p14:tracePt t="6826" x="2508250" y="4673600"/>
          <p14:tracePt t="6850" x="2508250" y="4679950"/>
          <p14:tracePt t="6870" x="2514600" y="4679950"/>
          <p14:tracePt t="6902" x="2508250" y="4673600"/>
          <p14:tracePt t="6998" x="2501900" y="4673600"/>
          <p14:tracePt t="7038" x="2495550" y="4673600"/>
          <p14:tracePt t="7050" x="2489200" y="4679950"/>
          <p14:tracePt t="7059" x="2482850" y="4679950"/>
          <p14:tracePt t="7075" x="2476500" y="4686300"/>
          <p14:tracePt t="7075" x="2470150" y="4692650"/>
          <p14:tracePt t="7091" x="2463800" y="4692650"/>
          <p14:tracePt t="7105" x="2457450" y="4692650"/>
          <p14:tracePt t="7122" x="2451100" y="4699000"/>
          <p14:tracePt t="7138" x="2451100" y="4705350"/>
          <p14:tracePt t="7170" x="2451100" y="4711700"/>
          <p14:tracePt t="7194" x="2457450" y="4711700"/>
          <p14:tracePt t="7218" x="2463800" y="4711700"/>
          <p14:tracePt t="7230" x="2470150" y="4718050"/>
          <p14:tracePt t="7246" x="2476500" y="4718050"/>
          <p14:tracePt t="7262" x="2482850" y="4724400"/>
          <p14:tracePt t="7306" x="2482850" y="4711700"/>
          <p14:tracePt t="7330" x="2482850" y="4705350"/>
          <p14:tracePt t="7346" x="2476500" y="4699000"/>
          <p14:tracePt t="7358" x="2476500" y="4692650"/>
          <p14:tracePt t="7366" x="2470150" y="4692650"/>
          <p14:tracePt t="7374" x="2457450" y="4692650"/>
          <p14:tracePt t="7374" x="2444750" y="4686300"/>
          <p14:tracePt t="7391" x="2432050" y="4686300"/>
          <p14:tracePt t="7391" x="2419350" y="4679950"/>
          <p14:tracePt t="8332" x="2597150" y="4806950"/>
          <p14:tracePt t="8343" x="2597150" y="4813300"/>
          <p14:tracePt t="8343" x="2590800" y="4826000"/>
          <p14:tracePt t="8343" x="2590800" y="4832350"/>
          <p14:tracePt t="8364" x="2584450" y="4845050"/>
          <p14:tracePt t="8376" x="2578100" y="4857750"/>
          <p14:tracePt t="8376" x="2565400" y="4883150"/>
          <p14:tracePt t="8395" x="2559050" y="4895850"/>
          <p14:tracePt t="8395" x="2546350" y="4902200"/>
          <p14:tracePt t="8412" x="2540000" y="4914900"/>
          <p14:tracePt t="8412" x="2527300" y="4921250"/>
          <p14:tracePt t="8428" x="2520950" y="4927600"/>
          <p14:tracePt t="8428" x="2508250" y="4940300"/>
          <p14:tracePt t="8445" x="2501900" y="4940300"/>
          <p14:tracePt t="8445" x="2495550" y="4940300"/>
          <p14:tracePt t="8462" x="2489200" y="4940300"/>
          <p14:tracePt t="8462" x="2482850" y="4940300"/>
          <p14:tracePt t="8478" x="2476500" y="4933950"/>
          <p14:tracePt t="8493" x="2470150" y="4921250"/>
          <p14:tracePt t="8510" x="2470150" y="4914900"/>
          <p14:tracePt t="8510" x="2470150" y="4908550"/>
          <p14:tracePt t="8528" x="2470150" y="4902200"/>
          <p14:tracePt t="8528" x="2470150" y="4895850"/>
          <p14:tracePt t="8545" x="2470150" y="4883150"/>
          <p14:tracePt t="8545" x="2470150" y="4870450"/>
          <p14:tracePt t="8564" x="2470150" y="4857750"/>
          <p14:tracePt t="8564" x="2476500" y="4851400"/>
          <p14:tracePt t="8579" x="2476500" y="4845050"/>
          <p14:tracePt t="8579" x="2476500" y="4838700"/>
          <p14:tracePt t="8595" x="2476500" y="4832350"/>
          <p14:tracePt t="8595" x="2476500" y="4826000"/>
          <p14:tracePt t="8612" x="2476500" y="4819650"/>
          <p14:tracePt t="8627" x="2470150" y="4813300"/>
          <p14:tracePt t="8644" x="2457450" y="4813300"/>
          <p14:tracePt t="8661" x="2451100" y="4813300"/>
          <p14:tracePt t="8678" x="2444750" y="4826000"/>
          <p14:tracePt t="8730" x="2438400" y="4832350"/>
          <p14:tracePt t="8742" x="2438400" y="4838700"/>
          <p14:tracePt t="8751" x="2438400" y="4845050"/>
          <p14:tracePt t="8761" x="2438400" y="4851400"/>
          <p14:tracePt t="8761" x="2438400" y="4857750"/>
          <p14:tracePt t="8780" x="2438400" y="4864100"/>
          <p14:tracePt t="8780" x="2444750" y="4870450"/>
          <p14:tracePt t="8796" x="2444750" y="4876800"/>
          <p14:tracePt t="8796" x="2451100" y="4883150"/>
          <p14:tracePt t="8814" x="2451100" y="4895850"/>
          <p14:tracePt t="8814" x="2451100" y="4902200"/>
          <p14:tracePt t="8829" x="2457450" y="4902200"/>
          <p14:tracePt t="8829" x="2457450" y="4914900"/>
          <p14:tracePt t="8847" x="2457450" y="4921250"/>
          <p14:tracePt t="8847" x="2451100" y="4933950"/>
          <p14:tracePt t="8864" x="2451100" y="4940300"/>
          <p14:tracePt t="8864" x="2451100" y="4953000"/>
          <p14:tracePt t="8880" x="2444750" y="4959350"/>
          <p14:tracePt t="8880" x="2444750" y="4965700"/>
          <p14:tracePt t="8897" x="2444750" y="4972050"/>
          <p14:tracePt t="8897" x="2438400" y="4978400"/>
          <p14:tracePt t="8913" x="2432050" y="4984750"/>
          <p14:tracePt t="8913" x="2425700" y="4991100"/>
          <p14:tracePt t="8932" x="2419350" y="4997450"/>
          <p14:tracePt t="8932" x="2406650" y="4997450"/>
          <p14:tracePt t="8948" x="2400300" y="5003800"/>
          <p14:tracePt t="8948" x="2381250" y="5003800"/>
          <p14:tracePt t="8963" x="2368550" y="4997450"/>
          <p14:tracePt t="8963" x="2355850" y="4991100"/>
          <p14:tracePt t="8980" x="2336800" y="4984750"/>
          <p14:tracePt t="8980" x="2317750" y="4972050"/>
          <p14:tracePt t="8996" x="2298700" y="4959350"/>
          <p14:tracePt t="8996" x="2279650" y="4940300"/>
          <p14:tracePt t="8996" x="2254250" y="4921250"/>
          <p14:tracePt t="9015" x="2235200" y="4895850"/>
          <p14:tracePt t="9015" x="2209800" y="4870450"/>
          <p14:tracePt t="9031" x="2184400" y="4838700"/>
          <p14:tracePt t="9031" x="2159000" y="4800600"/>
          <p14:tracePt t="9047" x="2133600" y="4768850"/>
          <p14:tracePt t="9047" x="2108200" y="4724400"/>
          <p14:tracePt t="9064" x="2082800" y="4679950"/>
          <p14:tracePt t="9064" x="2057400" y="4629150"/>
          <p14:tracePt t="9064" x="2044700" y="4578350"/>
          <p14:tracePt t="9083" x="2025650" y="4527550"/>
          <p14:tracePt t="9095" x="2012950" y="4476750"/>
          <p14:tracePt t="9095" x="2000250" y="4381500"/>
          <p14:tracePt t="9114" x="2000250" y="4343400"/>
          <p14:tracePt t="9114" x="2000250" y="4298950"/>
          <p14:tracePt t="9130" x="2006600" y="4260850"/>
          <p14:tracePt t="9130" x="2019300" y="4229100"/>
          <p14:tracePt t="9147" x="2032000" y="4197350"/>
          <p14:tracePt t="9147" x="2070100" y="4133850"/>
          <p14:tracePt t="9164" x="2095500" y="4102100"/>
          <p14:tracePt t="9164" x="2120900" y="4076700"/>
          <p14:tracePt t="9181" x="2146300" y="4051300"/>
          <p14:tracePt t="9181" x="2178050" y="4032250"/>
          <p14:tracePt t="9198" x="2209800" y="4013200"/>
          <p14:tracePt t="9198" x="2241550" y="4006850"/>
          <p14:tracePt t="9214" x="2279650" y="3994150"/>
          <p14:tracePt t="9214" x="2362200" y="4000500"/>
          <p14:tracePt t="9231" x="2400300" y="4013200"/>
          <p14:tracePt t="9231" x="2444750" y="4025900"/>
          <p14:tracePt t="9248" x="2489200" y="4044950"/>
          <p14:tracePt t="9248" x="2533650" y="4064000"/>
          <p14:tracePt t="9264" x="2578100" y="4089400"/>
          <p14:tracePt t="9264" x="2622550" y="4114800"/>
          <p14:tracePt t="9280" x="2660650" y="4140200"/>
          <p14:tracePt t="9280" x="2698750" y="4165600"/>
          <p14:tracePt t="9280" x="2730500" y="4191000"/>
          <p14:tracePt t="9299" x="2768600" y="4222750"/>
          <p14:tracePt t="9299" x="2800350" y="4254500"/>
          <p14:tracePt t="9315" x="2825750" y="4292600"/>
          <p14:tracePt t="9315" x="2851150" y="4324350"/>
          <p14:tracePt t="9331" x="2870200" y="4368800"/>
          <p14:tracePt t="9331" x="2895600" y="4406900"/>
          <p14:tracePt t="9347" x="2908300" y="4451350"/>
          <p14:tracePt t="9347" x="2921000" y="4495800"/>
          <p14:tracePt t="9347" x="2933700" y="4533900"/>
          <p14:tracePt t="9367" x="2940050" y="4578350"/>
          <p14:tracePt t="9379" x="2940050" y="4616450"/>
          <p14:tracePt t="9379" x="2940050" y="4686300"/>
          <p14:tracePt t="9399" x="2933700" y="4724400"/>
          <p14:tracePt t="9399" x="2927350" y="4749800"/>
          <p14:tracePt t="9414" x="2914650" y="4781550"/>
          <p14:tracePt t="9414" x="2901950" y="4806950"/>
          <p14:tracePt t="9432" x="2889250" y="4826000"/>
          <p14:tracePt t="9432" x="2876550" y="4845050"/>
          <p14:tracePt t="9448" x="2857500" y="4864100"/>
          <p14:tracePt t="9448" x="2819400" y="4895850"/>
          <p14:tracePt t="9465" x="2800350" y="4908550"/>
          <p14:tracePt t="9465" x="2781300" y="4921250"/>
          <p14:tracePt t="9482" x="2755900" y="4933950"/>
          <p14:tracePt t="9482" x="2736850" y="4940300"/>
          <p14:tracePt t="9498" x="2711450" y="4953000"/>
          <p14:tracePt t="9498" x="2692400" y="4953000"/>
          <p14:tracePt t="9514" x="2667000" y="4959350"/>
          <p14:tracePt t="9514" x="2628900" y="4959350"/>
          <p14:tracePt t="9531" x="2609850" y="4959350"/>
          <p14:tracePt t="9531" x="2597150" y="4953000"/>
          <p14:tracePt t="9548" x="2584450" y="4946650"/>
          <p14:tracePt t="9548" x="2571750" y="4940300"/>
          <p14:tracePt t="9564" x="2559050" y="4933950"/>
          <p14:tracePt t="9564" x="2540000" y="4921250"/>
          <p14:tracePt t="9583" x="2533650" y="4914900"/>
          <p14:tracePt t="9583" x="2527300" y="4908550"/>
          <p14:tracePt t="9598" x="2520950" y="4902200"/>
          <p14:tracePt t="9598" x="2514600" y="4895850"/>
          <p14:tracePt t="9614" x="2508250" y="4895850"/>
          <p14:tracePt t="9614" x="2508250" y="4889500"/>
          <p14:tracePt t="9631" x="2501900" y="4883150"/>
          <p14:tracePt t="9631" x="2501900" y="4876800"/>
          <p14:tracePt t="9631" x="2501900" y="4870450"/>
          <p14:tracePt t="9650" x="2501900" y="4864100"/>
          <p14:tracePt t="9663" x="2501900" y="4857750"/>
          <p14:tracePt t="9663" x="2501900" y="4845050"/>
          <p14:tracePt t="9683" x="2501900" y="4838700"/>
          <p14:tracePt t="9683" x="2501900" y="4826000"/>
          <p14:tracePt t="9699" x="2501900" y="4819650"/>
          <p14:tracePt t="9699" x="2501900" y="4813300"/>
          <p14:tracePt t="9715" x="2501900" y="4806950"/>
          <p14:tracePt t="9715" x="2501900" y="4800600"/>
          <p14:tracePt t="9715" x="2501900" y="4787900"/>
          <p14:tracePt t="9735" x="2501900" y="4781550"/>
          <p14:tracePt t="9746" x="2501900" y="4775200"/>
          <p14:tracePt t="9746" x="2495550" y="4762500"/>
          <p14:tracePt t="9765" x="2489200" y="4756150"/>
          <p14:tracePt t="9765" x="2489200" y="4743450"/>
          <p14:tracePt t="9782" x="2489200" y="4737100"/>
          <p14:tracePt t="9797" x="2489200" y="4724400"/>
          <p14:tracePt t="9797" x="2482850" y="4718050"/>
          <p14:tracePt t="9797" x="2482850" y="4711700"/>
          <p14:tracePt t="9819" x="2482850" y="4705350"/>
          <p14:tracePt t="9830" x="2476500" y="4699000"/>
          <p14:tracePt t="9854" x="2470150" y="4705350"/>
          <p14:tracePt t="9863" x="2470150" y="4699000"/>
          <p14:tracePt t="9899" x="2476500" y="4686300"/>
          <p14:tracePt t="9921" x="2476500" y="4679950"/>
          <p14:tracePt t="9938" x="2482850" y="4679950"/>
          <p14:tracePt t="9958" x="2482850" y="4673600"/>
          <p14:tracePt t="9966" x="2489200" y="4673600"/>
          <p14:tracePt t="9982" x="2489200" y="4660900"/>
          <p14:tracePt t="10070" x="2489200" y="4654550"/>
          <p14:tracePt t="10086" x="2495550" y="4654550"/>
          <p14:tracePt t="10110" x="2495550" y="4648200"/>
          <p14:tracePt t="10154" x="2501900" y="4641850"/>
          <p14:tracePt t="10170" x="2501900" y="4635500"/>
          <p14:tracePt t="10197" x="2501900" y="4629150"/>
          <p14:tracePt t="10213" x="2495550" y="4629150"/>
          <p14:tracePt t="10258" x="2495550" y="4641850"/>
          <p14:tracePt t="10274" x="2495550" y="4648200"/>
          <p14:tracePt t="10282" x="2495550" y="4654550"/>
          <p14:tracePt t="10297" x="2495550" y="4660900"/>
          <p14:tracePt t="10302" x="2501900" y="4667250"/>
          <p14:tracePt t="10318" x="2501900" y="4673600"/>
          <p14:tracePt t="10342" x="2501900" y="4679950"/>
          <p14:tracePt t="10351" x="2501900" y="4686300"/>
          <p14:tracePt t="10365" x="2501900" y="4692650"/>
          <p14:tracePt t="10365" x="2495550" y="4705350"/>
          <p14:tracePt t="10365" x="2495550" y="4711700"/>
          <p14:tracePt t="10386" x="2489200" y="4724400"/>
          <p14:tracePt t="10399" x="2489200" y="4730750"/>
          <p14:tracePt t="10399" x="2489200" y="4743450"/>
          <p14:tracePt t="10419" x="2482850" y="4749800"/>
          <p14:tracePt t="10432" x="2482850" y="4756150"/>
          <p14:tracePt t="10449" x="2482850" y="4749800"/>
          <p14:tracePt t="10481" x="2482850" y="4743450"/>
          <p14:tracePt t="10506" x="2482850" y="4737100"/>
          <p14:tracePt t="10538" x="2476500" y="4730750"/>
          <p14:tracePt t="10558" x="2482850" y="4730750"/>
          <p14:tracePt t="10565" x="2482850" y="4724400"/>
          <p14:tracePt t="10574" x="2482850" y="4718050"/>
          <p14:tracePt t="10590" x="2482850" y="4711700"/>
          <p14:tracePt t="10603" x="2489200" y="4711700"/>
          <p14:tracePt t="11302" x="2438400" y="4870450"/>
          <p14:tracePt t="11326" x="2444750" y="4870450"/>
          <p14:tracePt t="11342" x="2451100" y="4870450"/>
          <p14:tracePt t="11354" x="2457450" y="4870450"/>
          <p14:tracePt t="11370" x="2457450" y="4876800"/>
          <p14:tracePt t="11386" x="2457450" y="4883150"/>
          <p14:tracePt t="11401" x="2463800" y="4895850"/>
          <p14:tracePt t="11414" x="2463800" y="4902200"/>
          <p14:tracePt t="11430" x="2457450" y="4908550"/>
          <p14:tracePt t="11482" x="2451100" y="4908550"/>
          <p14:tracePt t="11498" x="2444750" y="4908550"/>
          <p14:tracePt t="11529" x="2438400" y="4902200"/>
          <p14:tracePt t="11550" x="2432050" y="4902200"/>
          <p14:tracePt t="11566" x="2425700" y="4902200"/>
          <p14:tracePt t="11582" x="2419350" y="4902200"/>
          <p14:tracePt t="11594" x="2413000" y="4902200"/>
          <p14:tracePt t="11603" x="2400300" y="4902200"/>
          <p14:tracePt t="11620" x="2393950" y="4902200"/>
          <p14:tracePt t="11642" x="2387600" y="4902200"/>
          <p14:tracePt t="11655" x="2387600" y="4895850"/>
          <p14:tracePt t="11670" x="2387600" y="4889500"/>
          <p14:tracePt t="11670" x="2387600" y="4883150"/>
          <p14:tracePt t="11688" x="2393950" y="4876800"/>
          <p14:tracePt t="11703" x="2393950" y="4870450"/>
          <p14:tracePt t="11703" x="2400300" y="4864100"/>
          <p14:tracePt t="11723" x="2406650" y="4857750"/>
          <p14:tracePt t="11746" x="2413000" y="4845050"/>
          <p14:tracePt t="11782" x="2419350" y="4845050"/>
          <p14:tracePt t="11790" x="2419350" y="4838700"/>
          <p14:tracePt t="11807" x="2425700" y="4832350"/>
          <p14:tracePt t="11823" x="2432050" y="4826000"/>
          <p14:tracePt t="11842" x="2438400" y="4826000"/>
          <p14:tracePt t="11858" x="2444750" y="4819650"/>
          <p14:tracePt t="11894" x="2438400" y="4826000"/>
          <p14:tracePt t="11962" x="2432050" y="4819650"/>
          <p14:tracePt t="11986" x="2425700" y="4819650"/>
          <p14:tracePt t="12010" x="2419350" y="4819650"/>
          <p14:tracePt t="12046" x="2413000" y="4819650"/>
          <p14:tracePt t="12062" x="2406650" y="4819650"/>
          <p14:tracePt t="12082" x="2413000" y="4813300"/>
          <p14:tracePt t="12166" x="2413000" y="4800600"/>
          <p14:tracePt t="12194" x="2406650" y="4794250"/>
          <p14:tracePt t="12242" x="2400300" y="4794250"/>
          <p14:tracePt t="12270" x="2393950" y="4787900"/>
          <p14:tracePt t="12286" x="2393950" y="4781550"/>
          <p14:tracePt t="12294" x="2393950" y="4775200"/>
          <p14:tracePt t="12305" x="2393950" y="4768850"/>
          <p14:tracePt t="12305" x="2393950" y="4756150"/>
          <p14:tracePt t="12325" x="2400300" y="4749800"/>
          <p14:tracePt t="12325" x="2400300" y="4743450"/>
          <p14:tracePt t="12341" x="2400300" y="4737100"/>
          <p14:tracePt t="12341" x="2406650" y="4730750"/>
          <p14:tracePt t="12358" x="2406650" y="4724400"/>
          <p14:tracePt t="12358" x="2419350" y="4705350"/>
          <p14:tracePt t="12375" x="2425700" y="4692650"/>
          <p14:tracePt t="12375" x="2432050" y="4679950"/>
          <p14:tracePt t="12391" x="2444750" y="4667250"/>
          <p14:tracePt t="12391" x="2451100" y="4648200"/>
          <p14:tracePt t="12408" x="2463800" y="4635500"/>
          <p14:tracePt t="12408" x="2476500" y="4622800"/>
          <p14:tracePt t="12424" x="2489200" y="4603750"/>
          <p14:tracePt t="12424" x="2501900" y="4597400"/>
          <p14:tracePt t="12424" x="2514600" y="4578350"/>
          <p14:tracePt t="12444" x="2527300" y="4565650"/>
          <p14:tracePt t="12456" x="2540000" y="4552950"/>
          <p14:tracePt t="12456" x="2571750" y="4533900"/>
          <p14:tracePt t="12476" x="2584450" y="4527550"/>
          <p14:tracePt t="12476" x="2590800" y="4521200"/>
          <p14:tracePt t="12492" x="2603500" y="4521200"/>
          <p14:tracePt t="12492" x="2616200" y="4521200"/>
          <p14:tracePt t="12508" x="2622550" y="4527550"/>
          <p14:tracePt t="12508" x="2628900" y="4533900"/>
          <p14:tracePt t="12508" x="2641600" y="4546600"/>
          <p14:tracePt t="12528" x="2647950" y="4559300"/>
          <p14:tracePt t="12539" x="2654300" y="4572000"/>
          <p14:tracePt t="12539" x="2673350" y="4610100"/>
          <p14:tracePt t="12558" x="2673350" y="4635500"/>
          <p14:tracePt t="12558" x="2679700" y="4660900"/>
          <p14:tracePt t="12575" x="2679700" y="4686300"/>
          <p14:tracePt t="12575" x="2679700" y="4711700"/>
          <p14:tracePt t="12592" x="2679700" y="4737100"/>
          <p14:tracePt t="12592" x="2673350" y="4756150"/>
          <p14:tracePt t="12608" x="2660650" y="4781550"/>
          <p14:tracePt t="12608" x="2641600" y="4813300"/>
          <p14:tracePt t="12625" x="2635250" y="4826000"/>
          <p14:tracePt t="12625" x="2622550" y="4832350"/>
          <p14:tracePt t="12642" x="2603500" y="4845050"/>
          <p14:tracePt t="12642" x="2590800" y="4851400"/>
          <p14:tracePt t="12658" x="2578100" y="4851400"/>
          <p14:tracePt t="12658" x="2540000" y="4864100"/>
          <p14:tracePt t="12675" x="2520950" y="4870450"/>
          <p14:tracePt t="12675" x="2501900" y="4870450"/>
          <p14:tracePt t="12692" x="2482850" y="4876800"/>
          <p14:tracePt t="12692" x="2463800" y="4876800"/>
          <p14:tracePt t="12709" x="2444750" y="4870450"/>
          <p14:tracePt t="12709" x="2419350" y="4870450"/>
          <p14:tracePt t="12726" x="2393950" y="4864100"/>
          <p14:tracePt t="12726" x="2343150" y="4845050"/>
          <p14:tracePt t="12743" x="2317750" y="4832350"/>
          <p14:tracePt t="12743" x="2292350" y="4813300"/>
          <p14:tracePt t="12759" x="2266950" y="4800600"/>
          <p14:tracePt t="12759" x="2241550" y="4775200"/>
          <p14:tracePt t="12776" x="2216150" y="4749800"/>
          <p14:tracePt t="12776" x="2190750" y="4724400"/>
          <p14:tracePt t="12776" x="2165350" y="4699000"/>
          <p14:tracePt t="12795" x="2139950" y="4673600"/>
          <p14:tracePt t="12807" x="2120900" y="4641850"/>
          <p14:tracePt t="12807" x="2095500" y="4610100"/>
          <p14:tracePt t="12807" x="2076450" y="4578350"/>
          <p14:tracePt t="12829" x="2057400" y="4546600"/>
          <p14:tracePt t="12829" x="2038350" y="4508500"/>
          <p14:tracePt t="12843" x="2025650" y="4470400"/>
          <p14:tracePt t="12843" x="2012950" y="4432300"/>
          <p14:tracePt t="12859" x="2006600" y="4394200"/>
          <p14:tracePt t="12859" x="2006600" y="4362450"/>
          <p14:tracePt t="12859" x="2006600" y="4324350"/>
          <p14:tracePt t="12879" x="2012950" y="4286250"/>
          <p14:tracePt t="12891" x="2025650" y="4248150"/>
          <p14:tracePt t="12891" x="2057400" y="4184650"/>
          <p14:tracePt t="12912" x="2076450" y="4159250"/>
          <p14:tracePt t="12912" x="2101850" y="4133850"/>
          <p14:tracePt t="12927" x="2120900" y="4114800"/>
          <p14:tracePt t="12927" x="2146300" y="4095750"/>
          <p14:tracePt t="12943" x="2171700" y="4083050"/>
          <p14:tracePt t="12943" x="2197100" y="4070350"/>
          <p14:tracePt t="12959" x="2222500" y="4064000"/>
          <p14:tracePt t="12959" x="2279650" y="4064000"/>
          <p14:tracePt t="12977" x="2305050" y="4070350"/>
          <p14:tracePt t="12977" x="2336800" y="4076700"/>
          <p14:tracePt t="12993" x="2374900" y="4089400"/>
          <p14:tracePt t="12993" x="2406650" y="4108450"/>
          <p14:tracePt t="13009" x="2438400" y="4133850"/>
          <p14:tracePt t="13009" x="2476500" y="4159250"/>
          <p14:tracePt t="13027" x="2508250" y="4191000"/>
          <p14:tracePt t="13027" x="2578100" y="4260850"/>
          <p14:tracePt t="13043" x="2609850" y="4305300"/>
          <p14:tracePt t="13043" x="2635250" y="4337050"/>
          <p14:tracePt t="13060" x="2660650" y="4375150"/>
          <p14:tracePt t="13060" x="2686050" y="4413250"/>
          <p14:tracePt t="13077" x="2705100" y="4451350"/>
          <p14:tracePt t="13077" x="2717800" y="4489450"/>
          <p14:tracePt t="13077" x="2736850" y="4521200"/>
          <p14:tracePt t="13097" x="2743200" y="4559300"/>
          <p14:tracePt t="13108" x="2749550" y="4591050"/>
          <p14:tracePt t="13108" x="2755900" y="4648200"/>
          <p14:tracePt t="13128" x="2755900" y="4679950"/>
          <p14:tracePt t="13128" x="2749550" y="4705350"/>
          <p14:tracePt t="13143" x="2743200" y="4730750"/>
          <p14:tracePt t="13143" x="2736850" y="4756150"/>
          <p14:tracePt t="13160" x="2724150" y="4775200"/>
          <p14:tracePt t="13160" x="2711450" y="4800600"/>
          <p14:tracePt t="13160" x="2692400" y="4819650"/>
          <p14:tracePt t="13180" x="2679700" y="4838700"/>
          <p14:tracePt t="13192" x="2660650" y="4851400"/>
          <p14:tracePt t="13192" x="2628900" y="4876800"/>
          <p14:tracePt t="13211" x="2609850" y="4889500"/>
          <p14:tracePt t="13211" x="2597150" y="4902200"/>
          <p14:tracePt t="13228" x="2584450" y="4908550"/>
          <p14:tracePt t="13228" x="2565400" y="4914900"/>
          <p14:tracePt t="13244" x="2552700" y="4921250"/>
          <p14:tracePt t="13244" x="2540000" y="4927600"/>
          <p14:tracePt t="13244" x="2527300" y="4933950"/>
          <p14:tracePt t="13263" x="2520950" y="4933950"/>
          <p14:tracePt t="13263" x="2508250" y="4933950"/>
          <p14:tracePt t="13278" x="2501900" y="4933950"/>
          <p14:tracePt t="13278" x="2495550" y="4933950"/>
          <p14:tracePt t="13294" x="2489200" y="4933950"/>
          <p14:tracePt t="13309" x="2482850" y="4933950"/>
          <p14:tracePt t="13326" x="2476500" y="4933950"/>
          <p14:tracePt t="13343" x="2470150" y="4927600"/>
          <p14:tracePt t="13360" x="2463800" y="4927600"/>
          <p14:tracePt t="13377" x="2457450" y="4927600"/>
          <p14:tracePt t="13393" x="2451100" y="4921250"/>
          <p14:tracePt t="13410" x="2444750" y="4914900"/>
          <p14:tracePt t="13426" x="2444750" y="4908550"/>
          <p14:tracePt t="13443" x="2438400" y="4902200"/>
          <p14:tracePt t="13460" x="2438400" y="4895850"/>
          <p14:tracePt t="13460" x="2438400" y="4889500"/>
          <p14:tracePt t="13479" x="2444750" y="4876800"/>
          <p14:tracePt t="13495" x="2451100" y="4876800"/>
          <p14:tracePt t="13510" x="2457450" y="4870450"/>
          <p14:tracePt t="13527" x="2457450" y="4864100"/>
          <p14:tracePt t="13543" x="2463800" y="4864100"/>
          <p14:tracePt t="13560" x="2470150" y="4864100"/>
          <p14:tracePt t="13560" x="2476500" y="4864100"/>
          <p14:tracePt t="13579" x="2482850" y="4864100"/>
          <p14:tracePt t="13593" x="2489200" y="4864100"/>
          <p14:tracePt t="13610" x="2495550" y="4864100"/>
          <p14:tracePt t="13627" x="2501900" y="4857750"/>
          <p14:tracePt t="13643" x="2495550" y="4851400"/>
          <p14:tracePt t="13667" x="2489200" y="4851400"/>
          <p14:tracePt t="13683" x="2482850" y="4851400"/>
          <p14:tracePt t="13683" x="2476500" y="4851400"/>
          <p14:tracePt t="13696" x="2470150" y="4851400"/>
          <p14:tracePt t="13696" x="2463800" y="4851400"/>
          <p14:tracePt t="13712" x="2463800" y="4845050"/>
          <p14:tracePt t="13712" x="2457450" y="4845050"/>
          <p14:tracePt t="13729" x="2451100" y="4845050"/>
          <p14:tracePt t="13744" x="2451100" y="4838700"/>
          <p14:tracePt t="13760" x="2451100" y="4832350"/>
          <p14:tracePt t="13778" x="2457450" y="4832350"/>
          <p14:tracePt t="13794" x="2463800" y="4832350"/>
          <p14:tracePt t="13811" x="2470150" y="4838700"/>
          <p14:tracePt t="13811" x="2476500" y="4845050"/>
          <p14:tracePt t="13832" x="2482850" y="4851400"/>
          <p14:tracePt t="13848" x="2489200" y="4851400"/>
          <p14:tracePt t="13862" x="2495550" y="4851400"/>
          <p14:tracePt t="13862" x="2501900" y="4851400"/>
          <p14:tracePt t="13879" x="2508250" y="4851400"/>
          <p14:tracePt t="13879" x="2514600" y="4851400"/>
          <p14:tracePt t="13896" x="2520950" y="4851400"/>
          <p14:tracePt t="13896" x="2520950" y="4845050"/>
          <p14:tracePt t="13914" x="2527300" y="4845050"/>
          <p14:tracePt t="13928" x="2527300" y="4838700"/>
          <p14:tracePt t="13944" x="2527300" y="4826000"/>
          <p14:tracePt t="13961" x="2520950" y="4826000"/>
          <p14:tracePt t="13961" x="2520950" y="4813300"/>
          <p14:tracePt t="13979" x="2514600" y="4806950"/>
          <p14:tracePt t="13979" x="2508250" y="4781550"/>
          <p14:tracePt t="13997" x="2501900" y="4762500"/>
          <p14:tracePt t="13997" x="2495550" y="4743450"/>
          <p14:tracePt t="14013" x="2482850" y="4724400"/>
          <p14:tracePt t="14013" x="2470150" y="4699000"/>
          <p14:tracePt t="14030" x="2451100" y="4667250"/>
          <p14:tracePt t="14030" x="2425700" y="4629150"/>
          <p14:tracePt t="14046" x="2406650" y="4584700"/>
          <p14:tracePt t="14046" x="2343150" y="4476750"/>
          <p14:tracePt t="14064" x="2317750" y="4413250"/>
          <p14:tracePt t="14064" x="2279650" y="4343400"/>
          <p14:tracePt t="14081" x="2247900" y="4267200"/>
          <p14:tracePt t="14081" x="2216150" y="4191000"/>
          <p14:tracePt t="14097" x="2184400" y="4108450"/>
          <p14:tracePt t="14097" x="2114550" y="3943350"/>
          <p14:tracePt t="14116" x="2089150" y="3873500"/>
          <p14:tracePt t="14128" x="2057400" y="3797300"/>
          <p14:tracePt t="14128" x="2012950" y="3663950"/>
          <p14:tracePt t="14148" x="2000250" y="3606800"/>
          <p14:tracePt t="14148" x="1981200" y="3549650"/>
          <p14:tracePt t="14164" x="1974850" y="3498850"/>
          <p14:tracePt t="14164" x="1962150" y="3454400"/>
          <p14:tracePt t="14180" x="1962150" y="3416300"/>
          <p14:tracePt t="14180" x="1962150" y="3378200"/>
          <p14:tracePt t="14180" x="1962150" y="3346450"/>
          <p14:tracePt t="14200" x="1962150" y="3321050"/>
          <p14:tracePt t="14212" x="1968500" y="3302000"/>
          <p14:tracePt t="14212" x="1981200" y="3276600"/>
          <p14:tracePt t="14231" x="1993900" y="3270250"/>
          <p14:tracePt t="14231" x="2000250" y="3263900"/>
          <p14:tracePt t="14247" x="2006600" y="3263900"/>
          <p14:tracePt t="14247" x="2019300" y="3263900"/>
          <p14:tracePt t="14265" x="2032000" y="3263900"/>
          <p14:tracePt t="14265" x="2044700" y="3263900"/>
          <p14:tracePt t="14265" x="2057400" y="3263900"/>
          <p14:tracePt t="14283" x="2070100" y="3263900"/>
          <p14:tracePt t="14283" x="2082800" y="3270250"/>
          <p14:tracePt t="14297" x="2095500" y="3270250"/>
          <p14:tracePt t="14297" x="2108200" y="3276600"/>
          <p14:tracePt t="14315" x="2120900" y="3276600"/>
          <p14:tracePt t="14315" x="2127250" y="3282950"/>
          <p14:tracePt t="14331" x="2133600" y="3289300"/>
          <p14:tracePt t="14331" x="2139950" y="3295650"/>
          <p14:tracePt t="14348" x="2146300" y="3302000"/>
          <p14:tracePt t="14348" x="2152650" y="3314700"/>
          <p14:tracePt t="14365" x="2146300" y="3321050"/>
          <p14:tracePt t="14365" x="2146300" y="3327400"/>
          <p14:tracePt t="14381" x="2139950" y="3327400"/>
          <p14:tracePt t="14381" x="2133600" y="3333750"/>
          <p14:tracePt t="14398" x="2127250" y="3340100"/>
          <p14:tracePt t="14398" x="2101850" y="3346450"/>
          <p14:tracePt t="14415" x="2089150" y="3352800"/>
          <p14:tracePt t="14415" x="2076450" y="3352800"/>
          <p14:tracePt t="14432" x="2057400" y="3352800"/>
          <p14:tracePt t="14432" x="2038350" y="3352800"/>
          <p14:tracePt t="14448" x="2019300" y="3346450"/>
          <p14:tracePt t="14448" x="2000250" y="3346450"/>
          <p14:tracePt t="14465" x="1981200" y="3340100"/>
          <p14:tracePt t="14465" x="1962150" y="3333750"/>
          <p14:tracePt t="14465" x="1936750" y="3327400"/>
          <p14:tracePt t="14483" x="1917700" y="3314700"/>
          <p14:tracePt t="14496" x="1898650" y="3302000"/>
          <p14:tracePt t="14496" x="1854200" y="3276600"/>
          <p14:tracePt t="14515" x="1835150" y="3263900"/>
          <p14:tracePt t="14515" x="1816100" y="3244850"/>
          <p14:tracePt t="14531" x="1797050" y="3225800"/>
          <p14:tracePt t="14531" x="1778000" y="3206750"/>
          <p14:tracePt t="14531" x="1758950" y="3187700"/>
          <p14:tracePt t="14551" x="1746250" y="3162300"/>
          <p14:tracePt t="14563" x="1733550" y="3136900"/>
          <p14:tracePt t="14563" x="1720850" y="3111500"/>
          <p14:tracePt t="14563" x="1708150" y="3086100"/>
          <p14:tracePt t="14584" x="1701800" y="3054350"/>
          <p14:tracePt t="14584" x="1695450" y="3022600"/>
          <p14:tracePt t="14599" x="1689100" y="2997200"/>
          <p14:tracePt t="14599" x="1689100" y="2965450"/>
          <p14:tracePt t="14615" x="1689100" y="2933700"/>
          <p14:tracePt t="14615" x="1695450" y="2901950"/>
          <p14:tracePt t="14632" x="1701800" y="2870200"/>
          <p14:tracePt t="14632" x="1714500" y="2844800"/>
          <p14:tracePt t="14632" x="1727200" y="2813050"/>
          <p14:tracePt t="14651" x="1739900" y="2781300"/>
          <p14:tracePt t="14651" x="1758950" y="2749550"/>
          <p14:tracePt t="14665" x="1784350" y="2717800"/>
          <p14:tracePt t="14665" x="1809750" y="2686050"/>
          <p14:tracePt t="14682" x="1835150" y="2654300"/>
          <p14:tracePt t="14682" x="1860550" y="2622550"/>
          <p14:tracePt t="14699" x="1885950" y="2597150"/>
          <p14:tracePt t="14699" x="1943100" y="2546350"/>
          <p14:tracePt t="14715" x="1974850" y="2520950"/>
          <p14:tracePt t="14715" x="2000250" y="2495550"/>
          <p14:tracePt t="14733" x="2032000" y="2476500"/>
          <p14:tracePt t="14733" x="2057400" y="2457450"/>
          <p14:tracePt t="14749" x="2089150" y="2438400"/>
          <p14:tracePt t="14749" x="2120900" y="2419350"/>
          <p14:tracePt t="14749" x="2146300" y="2406650"/>
          <p14:tracePt t="14768" x="2171700" y="2400300"/>
          <p14:tracePt t="14781" x="2203450" y="2400300"/>
          <p14:tracePt t="14781" x="2247900" y="2406650"/>
          <p14:tracePt t="14799" x="2273300" y="2419350"/>
          <p14:tracePt t="14799" x="2292350" y="2438400"/>
          <p14:tracePt t="14817" x="2311400" y="2457450"/>
          <p14:tracePt t="14817" x="2336800" y="2482850"/>
          <p14:tracePt t="14817" x="2355850" y="2501900"/>
          <p14:tracePt t="14836" x="2374900" y="2527300"/>
          <p14:tracePt t="14848" x="2393950" y="2552700"/>
          <p14:tracePt t="14848" x="2425700" y="2616200"/>
          <p14:tracePt t="14868" x="2438400" y="2647950"/>
          <p14:tracePt t="14868" x="2457450" y="2679700"/>
          <p14:tracePt t="14884" x="2470150" y="2711450"/>
          <p14:tracePt t="14884" x="2476500" y="2743200"/>
          <p14:tracePt t="14900" x="2489200" y="2781300"/>
          <p14:tracePt t="14900" x="2501900" y="2813050"/>
          <p14:tracePt t="14916" x="2508250" y="2851150"/>
          <p14:tracePt t="14916" x="2514600" y="2876550"/>
          <p14:tracePt t="14916" x="2520950" y="2908300"/>
          <p14:tracePt t="14935" x="2527300" y="2940050"/>
          <p14:tracePt t="14948" x="2527300" y="2965450"/>
          <p14:tracePt t="14948" x="2533650" y="3016250"/>
          <p14:tracePt t="14967" x="2540000" y="3041650"/>
          <p14:tracePt t="14967" x="2533650" y="3067050"/>
          <p14:tracePt t="14983" x="2533650" y="3086100"/>
          <p14:tracePt t="14983" x="2527300" y="3105150"/>
          <p14:tracePt t="15000" x="2520950" y="3124200"/>
          <p14:tracePt t="15000" x="2501900" y="3162300"/>
          <p14:tracePt t="15017" x="2489200" y="3181350"/>
          <p14:tracePt t="15017" x="2476500" y="3200400"/>
          <p14:tracePt t="15034" x="2457450" y="3219450"/>
          <p14:tracePt t="15034" x="2444750" y="3238500"/>
          <p14:tracePt t="15050" x="2425700" y="3257550"/>
          <p14:tracePt t="15050" x="2406650" y="3270250"/>
          <p14:tracePt t="15067" x="2387600" y="3289300"/>
          <p14:tracePt t="15067" x="2349500" y="3321050"/>
          <p14:tracePt t="15084" x="2336800" y="3340100"/>
          <p14:tracePt t="15084" x="2317750" y="3352800"/>
          <p14:tracePt t="15100" x="2298700" y="3365500"/>
          <p14:tracePt t="15100" x="2279650" y="3378200"/>
          <p14:tracePt t="15117" x="2260600" y="3390900"/>
          <p14:tracePt t="15117" x="2241550" y="3403600"/>
          <p14:tracePt t="15117" x="2222500" y="3409950"/>
          <p14:tracePt t="15136" x="2197100" y="3422650"/>
          <p14:tracePt t="15149" x="2178050" y="3429000"/>
          <p14:tracePt t="15149" x="2127250" y="3441700"/>
          <p14:tracePt t="15168" x="2108200" y="3448050"/>
          <p14:tracePt t="15168" x="2082800" y="3448050"/>
          <p14:tracePt t="15184" x="2063750" y="3448050"/>
          <p14:tracePt t="15184" x="2038350" y="3448050"/>
          <p14:tracePt t="15201" x="2019300" y="3441700"/>
          <p14:tracePt t="15201" x="2000250" y="3435350"/>
          <p14:tracePt t="15201" x="1981200" y="3429000"/>
          <p14:tracePt t="15220" x="1962150" y="3416300"/>
          <p14:tracePt t="15232" x="1943100" y="3409950"/>
          <p14:tracePt t="15232" x="1905000" y="3384550"/>
          <p14:tracePt t="15251" x="1885950" y="3371850"/>
          <p14:tracePt t="15251" x="1860550" y="3359150"/>
          <p14:tracePt t="15268" x="1841500" y="3346450"/>
          <p14:tracePt t="15268" x="1822450" y="3333750"/>
          <p14:tracePt t="15284" x="1803400" y="3321050"/>
          <p14:tracePt t="15284" x="1784350" y="3302000"/>
          <p14:tracePt t="15284" x="1765300" y="3289300"/>
          <p14:tracePt t="15303" x="1752600" y="3270250"/>
          <p14:tracePt t="15303" x="1739900" y="3251200"/>
          <p14:tracePt t="15318" x="1727200" y="3225800"/>
          <p14:tracePt t="15318" x="1714500" y="3200400"/>
          <p14:tracePt t="15335" x="1701800" y="3175000"/>
          <p14:tracePt t="15335" x="1695450" y="3149600"/>
          <p14:tracePt t="15351" x="1682750" y="3117850"/>
          <p14:tracePt t="15351" x="1682750" y="3086100"/>
          <p14:tracePt t="15368" x="1676400" y="3054350"/>
          <p14:tracePt t="15368" x="1676400" y="2997200"/>
          <p14:tracePt t="15385" x="1682750" y="2971800"/>
          <p14:tracePt t="15385" x="1695450" y="2946400"/>
          <p14:tracePt t="15401" x="1701800" y="2914650"/>
          <p14:tracePt t="15401" x="1714500" y="2889250"/>
          <p14:tracePt t="15418" x="1727200" y="2857500"/>
          <p14:tracePt t="15418" x="1778000" y="2806700"/>
          <p14:tracePt t="15436" x="1803400" y="2774950"/>
          <p14:tracePt t="15436" x="1835150" y="2749550"/>
          <p14:tracePt t="15452" x="1866900" y="2717800"/>
          <p14:tracePt t="15452" x="1905000" y="2692400"/>
          <p14:tracePt t="15468" x="1936750" y="2660650"/>
          <p14:tracePt t="15468" x="1974850" y="2635250"/>
          <p14:tracePt t="15485" x="2012950" y="2609850"/>
          <p14:tracePt t="15485" x="2051050" y="2590800"/>
          <p14:tracePt t="15485" x="2095500" y="2571750"/>
          <p14:tracePt t="15504" x="2133600" y="2559050"/>
          <p14:tracePt t="15517" x="2171700" y="2552700"/>
          <p14:tracePt t="15517" x="2247900" y="2552700"/>
          <p14:tracePt t="15536" x="2286000" y="2565400"/>
          <p14:tracePt t="15536" x="2317750" y="2584450"/>
          <p14:tracePt t="15552" x="2349500" y="2603500"/>
          <p14:tracePt t="15552" x="2381250" y="2628900"/>
          <p14:tracePt t="15569" x="2406650" y="2660650"/>
          <p14:tracePt t="15569" x="2432050" y="2692400"/>
          <p14:tracePt t="15569" x="2457450" y="2724150"/>
          <p14:tracePt t="15588" x="2476500" y="2762250"/>
          <p14:tracePt t="15600" x="2489200" y="2794000"/>
          <p14:tracePt t="15600" x="2514600" y="2870200"/>
          <p14:tracePt t="15619" x="2527300" y="2908300"/>
          <p14:tracePt t="15619" x="2533650" y="2940050"/>
          <p14:tracePt t="15636" x="2533650" y="2978150"/>
          <p14:tracePt t="15636" x="2540000" y="3016250"/>
          <p14:tracePt t="15652" x="2540000" y="3054350"/>
          <p14:tracePt t="15652" x="2540000" y="3086100"/>
          <p14:tracePt t="15669" x="2533650" y="3117850"/>
          <p14:tracePt t="15669" x="2527300" y="3168650"/>
          <p14:tracePt t="15686" x="2520950" y="3194050"/>
          <p14:tracePt t="15686" x="2508250" y="3219450"/>
          <p14:tracePt t="15702" x="2501900" y="3238500"/>
          <p14:tracePt t="15702" x="2489200" y="3257550"/>
          <p14:tracePt t="15719" x="2476500" y="3276600"/>
          <p14:tracePt t="15719" x="2444750" y="3308350"/>
          <p14:tracePt t="15736" x="2425700" y="3327400"/>
          <p14:tracePt t="15736" x="2406650" y="3340100"/>
          <p14:tracePt t="15753" x="2387600" y="3352800"/>
          <p14:tracePt t="15753" x="2368550" y="3365500"/>
          <p14:tracePt t="15769" x="2343150" y="3378200"/>
          <p14:tracePt t="15769" x="2324100" y="3390900"/>
          <p14:tracePt t="15787" x="2298700" y="3397250"/>
          <p14:tracePt t="15787" x="2279650" y="3403600"/>
          <p14:tracePt t="15804" x="2228850" y="3409950"/>
          <p14:tracePt t="15804" x="2209800" y="3409950"/>
          <p14:tracePt t="15821" x="2184400" y="3409950"/>
          <p14:tracePt t="15821" x="2165350" y="3403600"/>
          <p14:tracePt t="15837" x="2139950" y="3397250"/>
          <p14:tracePt t="15837" x="2120900" y="3390900"/>
          <p14:tracePt t="15853" x="2101850" y="3384550"/>
          <p14:tracePt t="15853" x="2082800" y="3378200"/>
          <p14:tracePt t="15853" x="2063750" y="3365500"/>
          <p14:tracePt t="15872" x="2044700" y="3359150"/>
          <p14:tracePt t="15884" x="2032000" y="3352800"/>
          <p14:tracePt t="15884" x="2006600" y="3333750"/>
          <p14:tracePt t="15903" x="1993900" y="3327400"/>
          <p14:tracePt t="15903" x="1981200" y="3321050"/>
          <p14:tracePt t="15920" x="1968500" y="3321050"/>
          <p14:tracePt t="15920" x="1962150" y="3314700"/>
          <p14:tracePt t="15937" x="1955800" y="3308350"/>
          <p14:tracePt t="15937" x="1949450" y="3308350"/>
          <p14:tracePt t="15955" x="1943100" y="3302000"/>
          <p14:tracePt t="15968" x="1949450" y="3302000"/>
          <p14:tracePt t="16007" x="1955800" y="3308350"/>
          <p14:tracePt t="16022" x="1962150" y="3314700"/>
          <p14:tracePt t="16030" x="1968500" y="3321050"/>
          <p14:tracePt t="16036" x="1968500" y="3327400"/>
          <p14:tracePt t="16036" x="1974850" y="3340100"/>
          <p14:tracePt t="16054" x="1981200" y="3346450"/>
          <p14:tracePt t="16054" x="1987550" y="3352800"/>
          <p14:tracePt t="16070" x="1993900" y="3359150"/>
          <p14:tracePt t="16070" x="2000250" y="3359150"/>
          <p14:tracePt t="16087" x="2006600" y="3365500"/>
          <p14:tracePt t="16087" x="2019300" y="3371850"/>
          <p14:tracePt t="16104" x="2025650" y="3371850"/>
          <p14:tracePt t="16104" x="2032000" y="3371850"/>
          <p14:tracePt t="16121" x="2038350" y="3371850"/>
          <p14:tracePt t="16121" x="2044700" y="3371850"/>
          <p14:tracePt t="16138" x="2057400" y="3371850"/>
          <p14:tracePt t="16138" x="2063750" y="3371850"/>
          <p14:tracePt t="16138" x="2070100" y="3371850"/>
          <p14:tracePt t="16156" x="2076450" y="3371850"/>
          <p14:tracePt t="16169" x="2082800" y="3378200"/>
          <p14:tracePt t="16169" x="2095500" y="3378200"/>
          <p14:tracePt t="16188" x="2101850" y="3378200"/>
          <p14:tracePt t="16188" x="2114550" y="3378200"/>
          <p14:tracePt t="16204" x="2120900" y="3378200"/>
          <p14:tracePt t="16204" x="2127250" y="3378200"/>
          <p14:tracePt t="16221" x="2133600" y="3378200"/>
          <p14:tracePt t="16236" x="2139950" y="3378200"/>
          <p14:tracePt t="16253" x="2139950" y="3384550"/>
          <p14:tracePt t="16253" x="2133600" y="3384550"/>
          <p14:tracePt t="16272" x="2127250" y="3390900"/>
          <p14:tracePt t="16272" x="2120900" y="3390900"/>
          <p14:tracePt t="16288" x="2114550" y="3397250"/>
          <p14:tracePt t="16288" x="2108200" y="3403600"/>
          <p14:tracePt t="16305" x="2095500" y="3403600"/>
          <p14:tracePt t="16305" x="2089150" y="3409950"/>
          <p14:tracePt t="16305" x="2082800" y="3416300"/>
          <p14:tracePt t="16324" x="2082800" y="3422650"/>
          <p14:tracePt t="16324" x="2076450" y="3429000"/>
          <p14:tracePt t="16338" x="2070100" y="3435350"/>
          <p14:tracePt t="16338" x="2063750" y="3441700"/>
          <p14:tracePt t="16355" x="2057400" y="3448050"/>
          <p14:tracePt t="16355" x="2051050" y="3454400"/>
          <p14:tracePt t="16371" x="2051050" y="3460750"/>
          <p14:tracePt t="16371" x="2044700" y="3467100"/>
          <p14:tracePt t="16388" x="2038350" y="3473450"/>
          <p14:tracePt t="16388" x="2032000" y="3486150"/>
          <p14:tracePt t="16405" x="2025650" y="3492500"/>
          <p14:tracePt t="16405" x="2025650" y="3498850"/>
          <p14:tracePt t="16422" x="2019300" y="3505200"/>
          <p14:tracePt t="16436" x="2012950" y="3505200"/>
          <p14:tracePt t="16453" x="2006600" y="3511550"/>
          <p14:tracePt t="16471" x="2000250" y="3511550"/>
          <p14:tracePt t="16471" x="1987550" y="3511550"/>
          <p14:tracePt t="16489" x="1974850" y="3511550"/>
          <p14:tracePt t="16489" x="1968500" y="3511550"/>
          <p14:tracePt t="16505" x="1949450" y="3511550"/>
          <p14:tracePt t="16505" x="1936750" y="3505200"/>
          <p14:tracePt t="16505" x="1924050" y="3498850"/>
          <p14:tracePt t="16524" x="1905000" y="3492500"/>
          <p14:tracePt t="16537" x="1885950" y="3479800"/>
          <p14:tracePt t="16537" x="1847850" y="3448050"/>
          <p14:tracePt t="16556" x="1822450" y="3429000"/>
          <p14:tracePt t="16556" x="1797050" y="3409950"/>
          <p14:tracePt t="16573" x="1771650" y="3384550"/>
          <p14:tracePt t="16573" x="1746250" y="3359150"/>
          <p14:tracePt t="16589" x="1720850" y="3333750"/>
          <p14:tracePt t="16589" x="1695450" y="3308350"/>
          <p14:tracePt t="16589" x="1670050" y="3282950"/>
          <p14:tracePt t="16607" x="1651000" y="3251200"/>
          <p14:tracePt t="16620" x="1625600" y="3225800"/>
          <p14:tracePt t="16620" x="1587500" y="3162300"/>
          <p14:tracePt t="16639" x="1574800" y="3130550"/>
          <p14:tracePt t="16639" x="1568450" y="3092450"/>
          <p14:tracePt t="16656" x="1562100" y="3054350"/>
          <p14:tracePt t="16656" x="1562100" y="3022600"/>
          <p14:tracePt t="16672" x="1574800" y="2978150"/>
          <p14:tracePt t="16672" x="1606550" y="2901950"/>
          <p14:tracePt t="16689" x="1631950" y="2863850"/>
          <p14:tracePt t="16689" x="1663700" y="2825750"/>
          <p14:tracePt t="16706" x="1695450" y="2787650"/>
          <p14:tracePt t="16706" x="1733550" y="2755900"/>
          <p14:tracePt t="16723" x="1771650" y="2717800"/>
          <p14:tracePt t="16723" x="1809750" y="2686050"/>
          <p14:tracePt t="16739" x="1847850" y="2654300"/>
          <p14:tracePt t="16739" x="1936750" y="2609850"/>
          <p14:tracePt t="16756" x="1981200" y="2590800"/>
          <p14:tracePt t="16756" x="2032000" y="2578100"/>
          <p14:tracePt t="16773" x="2076450" y="2578100"/>
          <p14:tracePt t="16773" x="2127250" y="2578100"/>
          <p14:tracePt t="16790" x="2171700" y="2590800"/>
          <p14:tracePt t="16790" x="2216150" y="2603500"/>
          <p14:tracePt t="16790" x="2260600" y="2616200"/>
          <p14:tracePt t="16809" x="2305050" y="2641600"/>
          <p14:tracePt t="16809" x="2336800" y="2667000"/>
          <p14:tracePt t="16825" x="2368550" y="2692400"/>
          <p14:tracePt t="16825" x="2400300" y="2717800"/>
          <p14:tracePt t="16840" x="2425700" y="2749550"/>
          <p14:tracePt t="16840" x="2444750" y="2781300"/>
          <p14:tracePt t="16857" x="2463800" y="2806700"/>
          <p14:tracePt t="16857" x="2476500" y="2838450"/>
          <p14:tracePt t="16873" x="2489200" y="2863850"/>
          <p14:tracePt t="16873" x="2495550" y="2895600"/>
          <p14:tracePt t="16873" x="2501900" y="2927350"/>
          <p14:tracePt t="16892" x="2501900" y="2959100"/>
          <p14:tracePt t="16905" x="2501900" y="2990850"/>
          <p14:tracePt t="16905" x="2495550" y="3054350"/>
          <p14:tracePt t="16924" x="2495550" y="3079750"/>
          <p14:tracePt t="16924" x="2482850" y="3111500"/>
          <p14:tracePt t="16940" x="2476500" y="3136900"/>
          <p14:tracePt t="16940" x="2470150" y="3162300"/>
          <p14:tracePt t="16957" x="2457450" y="3187700"/>
          <p14:tracePt t="16957" x="2444750" y="3206750"/>
          <p14:tracePt t="16957" x="2425700" y="3225800"/>
          <p14:tracePt t="16977" x="2413000" y="3244850"/>
          <p14:tracePt t="16988" x="2393950" y="3263900"/>
          <p14:tracePt t="16988" x="2362200" y="3295650"/>
          <p14:tracePt t="17007" x="2349500" y="3308350"/>
          <p14:tracePt t="17007" x="2336800" y="3321050"/>
          <p14:tracePt t="17024" x="2317750" y="3333750"/>
          <p14:tracePt t="17024" x="2305050" y="3346450"/>
          <p14:tracePt t="17040" x="2292350" y="3359150"/>
          <p14:tracePt t="17040" x="2266950" y="3384550"/>
          <p14:tracePt t="17057" x="2247900" y="3390900"/>
          <p14:tracePt t="17057" x="2235200" y="3403600"/>
          <p14:tracePt t="17074" x="2216150" y="3409950"/>
          <p14:tracePt t="17074" x="2203450" y="3422650"/>
          <p14:tracePt t="17091" x="2184400" y="3429000"/>
          <p14:tracePt t="17091" x="2171700" y="3429000"/>
          <p14:tracePt t="17107" x="2152650" y="3435350"/>
          <p14:tracePt t="17107" x="2120900" y="3441700"/>
          <p14:tracePt t="17124" x="2108200" y="3441700"/>
          <p14:tracePt t="17124" x="2095500" y="3435350"/>
          <p14:tracePt t="17141" x="2082800" y="3435350"/>
          <p14:tracePt t="17141" x="2070100" y="3429000"/>
          <p14:tracePt t="17157" x="2063750" y="3429000"/>
          <p14:tracePt t="17157" x="2057400" y="3422650"/>
          <p14:tracePt t="17157" x="2044700" y="3422650"/>
          <p14:tracePt t="17176" x="2038350" y="3416300"/>
          <p14:tracePt t="17190" x="2032000" y="3409950"/>
          <p14:tracePt t="17190" x="2025650" y="3409950"/>
          <p14:tracePt t="17209" x="2019300" y="3409950"/>
          <p14:tracePt t="17223" x="2012950" y="3403600"/>
          <p14:tracePt t="17239" x="2006600" y="3397250"/>
          <p14:tracePt t="17256" x="2000250" y="3397250"/>
          <p14:tracePt t="17273" x="1993900" y="3397250"/>
          <p14:tracePt t="17304" x="1987550" y="3403600"/>
          <p14:tracePt t="17320" x="1974850" y="3409950"/>
          <p14:tracePt t="17336" x="1968500" y="3416300"/>
          <p14:tracePt t="17344" x="1962150" y="3422650"/>
          <p14:tracePt t="17344" x="1949450" y="3422650"/>
          <p14:tracePt t="17358" x="1936750" y="3422650"/>
          <p14:tracePt t="17358" x="1924050" y="3422650"/>
          <p14:tracePt t="17375" x="1911350" y="3422650"/>
          <p14:tracePt t="17375" x="1898650" y="3422650"/>
          <p14:tracePt t="17392" x="1879600" y="3422650"/>
          <p14:tracePt t="17392" x="1860550" y="3416300"/>
          <p14:tracePt t="17408" x="1841500" y="3409950"/>
          <p14:tracePt t="17408" x="1803400" y="3384550"/>
          <p14:tracePt t="17425" x="1784350" y="3371850"/>
          <p14:tracePt t="17425" x="1765300" y="3352800"/>
          <p14:tracePt t="17442" x="1746250" y="3333750"/>
          <p14:tracePt t="17442" x="1727200" y="3314700"/>
          <p14:tracePt t="17458" x="1708150" y="3289300"/>
          <p14:tracePt t="17458" x="1676400" y="3238500"/>
          <p14:tracePt t="17476" x="1663700" y="3213100"/>
          <p14:tracePt t="17476" x="1657350" y="3187700"/>
          <p14:tracePt t="17492" x="1651000" y="3162300"/>
          <p14:tracePt t="17492" x="1644650" y="3136900"/>
          <p14:tracePt t="17508" x="1644650" y="3105150"/>
          <p14:tracePt t="17508" x="1651000" y="3079750"/>
          <p14:tracePt t="17525" x="1663700" y="3048000"/>
          <p14:tracePt t="17525" x="1676400" y="3022600"/>
          <p14:tracePt t="17525" x="1695450" y="2990850"/>
          <p14:tracePt t="17545" x="1714500" y="2965450"/>
          <p14:tracePt t="17557" x="1739900" y="2933700"/>
          <p14:tracePt t="17557" x="1803400" y="2870200"/>
          <p14:tracePt t="17575" x="1835150" y="2838450"/>
          <p14:tracePt t="17575" x="1866900" y="2806700"/>
          <p14:tracePt t="17592" x="1905000" y="2774950"/>
          <p14:tracePt t="17592" x="1943100" y="2743200"/>
          <p14:tracePt t="17609" x="1981200" y="2711450"/>
          <p14:tracePt t="17609" x="2019300" y="2686050"/>
          <p14:tracePt t="17626" x="2063750" y="2660650"/>
          <p14:tracePt t="17626" x="2101850" y="2641600"/>
          <p14:tracePt t="17626" x="2146300" y="2628900"/>
          <p14:tracePt t="17645" x="2184400" y="2622550"/>
          <p14:tracePt t="17645" x="2222500" y="2622550"/>
          <p14:tracePt t="17659" x="2260600" y="2628900"/>
          <p14:tracePt t="17659" x="2292350" y="2641600"/>
          <p14:tracePt t="17676" x="2324100" y="2667000"/>
          <p14:tracePt t="17676" x="2355850" y="2686050"/>
          <p14:tracePt t="17693" x="2387600" y="2717800"/>
          <p14:tracePt t="17693" x="2413000" y="2749550"/>
          <p14:tracePt t="17709" x="2438400" y="2781300"/>
          <p14:tracePt t="17709" x="2476500" y="2851150"/>
          <p14:tracePt t="17727" x="2495550" y="2889250"/>
          <p14:tracePt t="17727" x="2508250" y="2921000"/>
          <p14:tracePt t="17743" x="2520950" y="2959100"/>
          <p14:tracePt t="17743" x="2527300" y="2990850"/>
          <p14:tracePt t="17760" x="2527300" y="3028950"/>
          <p14:tracePt t="17760" x="2520950" y="3105150"/>
          <p14:tracePt t="17777" x="2514600" y="3136900"/>
          <p14:tracePt t="17777" x="2508250" y="3168650"/>
          <p14:tracePt t="17793" x="2495550" y="3200400"/>
          <p14:tracePt t="17793" x="2482850" y="3225800"/>
          <p14:tracePt t="17810" x="2463800" y="3257550"/>
          <p14:tracePt t="17810" x="2444750" y="3282950"/>
          <p14:tracePt t="17810" x="2425700" y="3302000"/>
          <p14:tracePt t="17829" x="2406650" y="3327400"/>
          <p14:tracePt t="17841" x="2387600" y="3346450"/>
          <p14:tracePt t="17841" x="2349500" y="3378200"/>
          <p14:tracePt t="17860" x="2324100" y="3390900"/>
          <p14:tracePt t="17860" x="2305050" y="3403600"/>
          <p14:tracePt t="17878" x="2279650" y="3416300"/>
          <p14:tracePt t="17878" x="2260600" y="3422650"/>
          <p14:tracePt t="17893" x="2235200" y="3429000"/>
          <p14:tracePt t="17893" x="2209800" y="3435350"/>
          <p14:tracePt t="17893" x="2190750" y="3441700"/>
          <p14:tracePt t="17912" x="2165350" y="3441700"/>
          <p14:tracePt t="17925" x="2146300" y="3448050"/>
          <p14:tracePt t="17925" x="2101850" y="3448050"/>
          <p14:tracePt t="17945" x="2076450" y="3448050"/>
          <p14:tracePt t="17945" x="2057400" y="3441700"/>
          <p14:tracePt t="17960" x="2038350" y="3435350"/>
          <p14:tracePt t="17960" x="2019300" y="3429000"/>
          <p14:tracePt t="17977" x="2000250" y="3422650"/>
          <p14:tracePt t="17977" x="1987550" y="3416300"/>
          <p14:tracePt t="17993" x="1968500" y="3403600"/>
          <p14:tracePt t="17993" x="1936750" y="3371850"/>
          <p14:tracePt t="18010" x="1917700" y="3359150"/>
          <p14:tracePt t="18010" x="1905000" y="3340100"/>
          <p14:tracePt t="18028" x="1892300" y="3327400"/>
          <p14:tracePt t="18028" x="1879600" y="3308350"/>
          <p14:tracePt t="18044" x="1866900" y="3295650"/>
          <p14:tracePt t="18044" x="1860550" y="3282950"/>
          <p14:tracePt t="18061" x="1854200" y="3276600"/>
          <p14:tracePt t="18061" x="1841500" y="3257550"/>
          <p14:tracePt t="18078" x="1841500" y="3251200"/>
          <p14:tracePt t="18092" x="1841500" y="3244850"/>
          <p14:tracePt t="18109" x="1847850" y="3244850"/>
          <p14:tracePt t="18109" x="1860550" y="3251200"/>
          <p14:tracePt t="18129" x="1873250" y="3257550"/>
          <p14:tracePt t="18129" x="1885950" y="3263900"/>
          <p14:tracePt t="18145" x="1898650" y="3276600"/>
          <p14:tracePt t="18145" x="1911350" y="3289300"/>
          <p14:tracePt t="18161" x="1930400" y="3302000"/>
          <p14:tracePt t="18161" x="1943100" y="3321050"/>
          <p14:tracePt t="18179" x="1955800" y="3340100"/>
          <p14:tracePt t="18179" x="1974850" y="3352800"/>
          <p14:tracePt t="18179" x="1987550" y="3365500"/>
          <p14:tracePt t="18197" x="2000250" y="3384550"/>
          <p14:tracePt t="18209" x="2006600" y="3390900"/>
          <p14:tracePt t="18209" x="2012950" y="3416300"/>
          <p14:tracePt t="18229" x="2012950" y="3422650"/>
          <p14:tracePt t="18229" x="2012950" y="3435350"/>
          <p14:tracePt t="18244" x="2012950" y="3448050"/>
          <p14:tracePt t="18244" x="2006600" y="3454400"/>
          <p14:tracePt t="18261" x="1993900" y="3467100"/>
          <p14:tracePt t="18261" x="1987550" y="3473450"/>
          <p14:tracePt t="18261" x="1974850" y="3473450"/>
          <p14:tracePt t="18281" x="1962150" y="3479800"/>
          <p14:tracePt t="18293" x="1943100" y="3479800"/>
          <p14:tracePt t="18293" x="1911350" y="3467100"/>
          <p14:tracePt t="18312" x="1898650" y="3460750"/>
          <p14:tracePt t="18312" x="1879600" y="3454400"/>
          <p14:tracePt t="18312" x="1860550" y="3441700"/>
          <p14:tracePt t="18332" x="1835150" y="3429000"/>
          <p14:tracePt t="18343" x="1816100" y="3409950"/>
          <p14:tracePt t="18343" x="1797050" y="3390900"/>
          <p14:tracePt t="18343" x="1778000" y="3371850"/>
          <p14:tracePt t="18365" x="1758950" y="3346450"/>
          <p14:tracePt t="18365" x="1739900" y="3321050"/>
          <p14:tracePt t="18379" x="1720850" y="3289300"/>
          <p14:tracePt t="18379" x="1701800" y="3257550"/>
          <p14:tracePt t="18395" x="1689100" y="3232150"/>
          <p14:tracePt t="18395" x="1676400" y="3200400"/>
          <p14:tracePt t="18412" x="1670050" y="3162300"/>
          <p14:tracePt t="18412" x="1663700" y="3092450"/>
          <p14:tracePt t="18429" x="1670050" y="3054350"/>
          <p14:tracePt t="18429" x="1676400" y="3016250"/>
          <p14:tracePt t="18445" x="1695450" y="2978150"/>
          <p14:tracePt t="18445" x="1714500" y="2940050"/>
          <p14:tracePt t="18462" x="1739900" y="2901950"/>
          <p14:tracePt t="18462" x="1765300" y="2863850"/>
          <p14:tracePt t="18479" x="1797050" y="2825750"/>
          <p14:tracePt t="18479" x="1835150" y="2794000"/>
          <p14:tracePt t="18497" x="1911350" y="2730500"/>
          <p14:tracePt t="18497" x="1955800" y="2705100"/>
          <p14:tracePt t="18513" x="1993900" y="2679700"/>
          <p14:tracePt t="18513" x="2038350" y="2667000"/>
          <p14:tracePt t="18529" x="2082800" y="2654300"/>
          <p14:tracePt t="18529" x="2127250" y="2654300"/>
          <p14:tracePt t="18529" x="2171700" y="2667000"/>
          <p14:tracePt t="18548" x="2209800" y="2679700"/>
          <p14:tracePt t="18560" x="2254250" y="2705100"/>
          <p14:tracePt t="18560" x="2324100" y="2762250"/>
          <p14:tracePt t="18581" x="2355850" y="2800350"/>
          <p14:tracePt t="18581" x="2387600" y="2832100"/>
          <p14:tracePt t="18596" x="2413000" y="2863850"/>
          <p14:tracePt t="18596" x="2432050" y="2895600"/>
          <p14:tracePt t="18613" x="2451100" y="2933700"/>
          <p14:tracePt t="18613" x="2470150" y="2965450"/>
          <p14:tracePt t="18630" x="2482850" y="2990850"/>
          <p14:tracePt t="18630" x="2489200" y="3028950"/>
          <p14:tracePt t="18630" x="2495550" y="3060700"/>
          <p14:tracePt t="18649" x="2501900" y="3098800"/>
          <p14:tracePt t="18661" x="2501900" y="3136900"/>
          <p14:tracePt t="18661" x="2501900" y="3219450"/>
          <p14:tracePt t="18680" x="2495550" y="3257550"/>
          <p14:tracePt t="18680" x="2489200" y="3295650"/>
          <p14:tracePt t="18696" x="2476500" y="3327400"/>
          <p14:tracePt t="18696" x="2470150" y="3359150"/>
          <p14:tracePt t="18713" x="2457450" y="3384550"/>
          <p14:tracePt t="18713" x="2432050" y="3429000"/>
          <p14:tracePt t="18730" x="2413000" y="3448050"/>
          <p14:tracePt t="18730" x="2393950" y="3467100"/>
          <p14:tracePt t="18746" x="2381250" y="3473450"/>
          <p14:tracePt t="18746" x="2362200" y="3486150"/>
          <p14:tracePt t="18763" x="2343150" y="3498850"/>
          <p14:tracePt t="18763" x="2317750" y="3505200"/>
          <p14:tracePt t="18780" x="2292350" y="3511550"/>
          <p14:tracePt t="18780" x="2247900" y="3517900"/>
          <p14:tracePt t="18797" x="2222500" y="3524250"/>
          <p14:tracePt t="18797" x="2197100" y="3517900"/>
          <p14:tracePt t="18815" x="2165350" y="3517900"/>
          <p14:tracePt t="18815" x="2139950" y="3517900"/>
          <p14:tracePt t="18831" x="2114550" y="3511550"/>
          <p14:tracePt t="18831" x="2089150" y="3505200"/>
          <p14:tracePt t="18831" x="2070100" y="3505200"/>
          <p14:tracePt t="18849" x="2044700" y="3498850"/>
          <p14:tracePt t="18861" x="2025650" y="3492500"/>
          <p14:tracePt t="18861" x="1987550" y="3479800"/>
          <p14:tracePt t="18881" x="1968500" y="3473450"/>
          <p14:tracePt t="18881" x="1949450" y="3460750"/>
          <p14:tracePt t="18897" x="1936750" y="3454400"/>
          <p14:tracePt t="18897" x="1917700" y="3441700"/>
          <p14:tracePt t="18913" x="1905000" y="3435350"/>
          <p14:tracePt t="18913" x="1885950" y="3429000"/>
          <p14:tracePt t="18913" x="1873250" y="3416300"/>
          <p14:tracePt t="18933" x="1854200" y="3409950"/>
          <p14:tracePt t="18945" x="1835150" y="3397250"/>
          <p14:tracePt t="18945" x="1803400" y="3384550"/>
          <p14:tracePt t="18964" x="1784350" y="3371850"/>
          <p14:tracePt t="18964" x="1765300" y="3359150"/>
          <p14:tracePt t="18980" x="1752600" y="3346450"/>
          <p14:tracePt t="18980" x="1733550" y="3333750"/>
          <p14:tracePt t="18997" x="1714500" y="3314700"/>
          <p14:tracePt t="18997" x="1695450" y="3295650"/>
          <p14:tracePt t="18997" x="1682750" y="3270250"/>
          <p14:tracePt t="19016" x="1670050" y="3244850"/>
          <p14:tracePt t="19016" x="1663700" y="3213100"/>
          <p14:tracePt t="19031" x="1651000" y="3181350"/>
          <p14:tracePt t="19031" x="1638300" y="3149600"/>
          <p14:tracePt t="19047" x="1638300" y="3117850"/>
          <p14:tracePt t="19047" x="1638300" y="3086100"/>
          <p14:tracePt t="19064" x="1644650" y="3048000"/>
          <p14:tracePt t="19064" x="1657350" y="3016250"/>
          <p14:tracePt t="19064" x="1670050" y="2978150"/>
          <p14:tracePt t="19084" x="1689100" y="2940050"/>
          <p14:tracePt t="19084" x="1714500" y="2908300"/>
          <p14:tracePt t="19098" x="1746250" y="2876550"/>
          <p14:tracePt t="19098" x="1778000" y="2838450"/>
          <p14:tracePt t="19114" x="1816100" y="2806700"/>
          <p14:tracePt t="19114" x="1854200" y="2768600"/>
          <p14:tracePt t="19131" x="1892300" y="2736850"/>
          <p14:tracePt t="19131" x="1981200" y="2679700"/>
          <p14:tracePt t="19149" x="2025650" y="2654300"/>
          <p14:tracePt t="19149" x="2063750" y="2635250"/>
          <p14:tracePt t="19165" x="2101850" y="2622550"/>
          <p14:tracePt t="19165" x="2146300" y="2616200"/>
          <p14:tracePt t="19181" x="2190750" y="2622550"/>
          <p14:tracePt t="19181" x="2228850" y="2628900"/>
          <p14:tracePt t="19198" x="2266950" y="2641600"/>
          <p14:tracePt t="19198" x="2305050" y="2660650"/>
          <p14:tracePt t="19198" x="2336800" y="2686050"/>
          <p14:tracePt t="19217" x="2362200" y="2717800"/>
          <p14:tracePt t="19229" x="2387600" y="2749550"/>
          <p14:tracePt t="19229" x="2432050" y="2819400"/>
          <p14:tracePt t="19248" x="2444750" y="2857500"/>
          <p14:tracePt t="19248" x="2457450" y="2895600"/>
          <p14:tracePt t="19265" x="2463800" y="2933700"/>
          <p14:tracePt t="19265" x="2463800" y="2971800"/>
          <p14:tracePt t="19281" x="2463800" y="3016250"/>
          <p14:tracePt t="19281" x="2463800" y="3054350"/>
          <p14:tracePt t="19281" x="2457450" y="3092450"/>
          <p14:tracePt t="19300" x="2457450" y="3136900"/>
          <p14:tracePt t="19313" x="2444750" y="3175000"/>
          <p14:tracePt t="19313" x="2425700" y="3244850"/>
          <p14:tracePt t="19332" x="2413000" y="3282950"/>
          <p14:tracePt t="19332" x="2400300" y="3308350"/>
          <p14:tracePt t="19348" x="2387600" y="3333750"/>
          <p14:tracePt t="19348" x="2374900" y="3359150"/>
          <p14:tracePt t="19366" x="2355850" y="3378200"/>
          <p14:tracePt t="19366" x="2343150" y="3390900"/>
          <p14:tracePt t="19366" x="2324100" y="3403600"/>
          <p14:tracePt t="19384" x="2311400" y="3416300"/>
          <p14:tracePt t="19384" x="2292350" y="3422650"/>
          <p14:tracePt t="19399" x="2273300" y="3435350"/>
          <p14:tracePt t="19399" x="2260600" y="3441700"/>
          <p14:tracePt t="19415" x="2235200" y="3441700"/>
          <p14:tracePt t="19415" x="2222500" y="3448050"/>
          <p14:tracePt t="19432" x="2197100" y="3454400"/>
          <p14:tracePt t="19432" x="2159000" y="3454400"/>
          <p14:tracePt t="19449" x="2146300" y="3460750"/>
          <p14:tracePt t="19449" x="2127250" y="3460750"/>
          <p14:tracePt t="19465" x="2114550" y="3460750"/>
          <p14:tracePt t="19465" x="2101850" y="3460750"/>
          <p14:tracePt t="19482" x="2095500" y="3460750"/>
          <p14:tracePt t="19482" x="2089150" y="3460750"/>
          <p14:tracePt t="19499" x="2082800" y="3460750"/>
          <p14:tracePt t="19515" x="2076450" y="3460750"/>
          <p14:tracePt t="19515" x="2070100" y="3460750"/>
          <p14:tracePt t="19534" x="2063750" y="3460750"/>
          <p14:tracePt t="19556" x="2057400" y="3467100"/>
          <p14:tracePt t="19572" x="2051050" y="3467100"/>
          <p14:tracePt t="19585" x="2038350" y="3473450"/>
          <p14:tracePt t="19601" x="2032000" y="3473450"/>
          <p14:tracePt t="19624" x="2025650" y="3479800"/>
          <p14:tracePt t="19636" x="2019300" y="3486150"/>
          <p14:tracePt t="19652" x="2012950" y="3492500"/>
          <p14:tracePt t="19668" x="2012950" y="3498850"/>
          <p14:tracePt t="19681" x="2006600" y="3505200"/>
          <p14:tracePt t="19681" x="2000250" y="3511550"/>
          <p14:tracePt t="19700" x="1993900" y="3517900"/>
          <p14:tracePt t="19700" x="1993900" y="3524250"/>
          <p14:tracePt t="19716" x="1987550" y="3530600"/>
          <p14:tracePt t="19716" x="1981200" y="3536950"/>
          <p14:tracePt t="19733" x="1981200" y="3543300"/>
          <p14:tracePt t="19733" x="1974850" y="3549650"/>
          <p14:tracePt t="19750" x="1974850" y="3556000"/>
          <p14:tracePt t="19750" x="1974850" y="3568700"/>
          <p14:tracePt t="19767" x="1981200" y="3575050"/>
          <p14:tracePt t="19781" x="1987550" y="3581400"/>
          <p14:tracePt t="19798" x="1993900" y="3581400"/>
          <p14:tracePt t="19817" x="2000250" y="3581400"/>
          <p14:tracePt t="19832" x="2006600" y="3581400"/>
          <p14:tracePt t="19848" x="2012950" y="3581400"/>
          <p14:tracePt t="19848" x="2019300" y="3581400"/>
          <p14:tracePt t="19868" x="2032000" y="3575050"/>
          <p14:tracePt t="19882" x="2038350" y="3575050"/>
          <p14:tracePt t="19882" x="2044700" y="3575050"/>
          <p14:tracePt t="19900" x="2051050" y="3575050"/>
          <p14:tracePt t="19900" x="2057400" y="3575050"/>
          <p14:tracePt t="19917" x="2063750" y="3575050"/>
          <p14:tracePt t="19917" x="2070100" y="3581400"/>
          <p14:tracePt t="19934" x="2076450" y="3581400"/>
          <p14:tracePt t="19949" x="2082800" y="3587750"/>
          <p14:tracePt t="19965" x="2082800" y="3594100"/>
          <p14:tracePt t="19983" x="2076450" y="3600450"/>
          <p14:tracePt t="19983" x="2070100" y="3600450"/>
          <p14:tracePt t="20001" x="2063750" y="3606800"/>
          <p14:tracePt t="20015" x="2057400" y="3613150"/>
          <p14:tracePt t="20015" x="2051050" y="3613150"/>
          <p14:tracePt t="20015" x="2044700" y="3619500"/>
          <p14:tracePt t="20036" x="2038350" y="3619500"/>
          <p14:tracePt t="20036" x="2032000" y="3625850"/>
          <p14:tracePt t="20051" x="2025650" y="3632200"/>
          <p14:tracePt t="20066" x="2019300" y="3638550"/>
          <p14:tracePt t="20066" x="2012950" y="3644900"/>
          <p14:tracePt t="20084" x="2006600" y="3651250"/>
          <p14:tracePt t="20084" x="2006600" y="3657600"/>
          <p14:tracePt t="20101" x="2006600" y="3663950"/>
          <p14:tracePt t="20101" x="2006600" y="3683000"/>
          <p14:tracePt t="20118" x="2006600" y="3695700"/>
          <p14:tracePt t="20118" x="2019300" y="3714750"/>
          <p14:tracePt t="20135" x="2025650" y="3733800"/>
          <p14:tracePt t="20135" x="2044700" y="3759200"/>
          <p14:tracePt t="20151" x="2057400" y="3784600"/>
          <p14:tracePt t="20151" x="2101850" y="3848100"/>
          <p14:tracePt t="20168" x="2127250" y="3886200"/>
          <p14:tracePt t="20168" x="2152650" y="3924300"/>
          <p14:tracePt t="20185" x="2178050" y="3962400"/>
          <p14:tracePt t="20185" x="2203450" y="4006850"/>
          <p14:tracePt t="20202" x="2228850" y="4051300"/>
          <p14:tracePt t="20202" x="2260600" y="4095750"/>
          <p14:tracePt t="20218" x="2286000" y="4140200"/>
          <p14:tracePt t="20218" x="2311400" y="4191000"/>
          <p14:tracePt t="20218" x="2343150" y="4241800"/>
          <p14:tracePt t="20237" x="2362200" y="4292600"/>
          <p14:tracePt t="20250" x="2393950" y="4343400"/>
          <p14:tracePt t="20250" x="2438400" y="4451350"/>
          <p14:tracePt t="20269" x="2457450" y="4502150"/>
          <p14:tracePt t="20269" x="2476500" y="4552950"/>
          <p14:tracePt t="20285" x="2495550" y="4603750"/>
          <p14:tracePt t="20285" x="2508250" y="4654550"/>
          <p14:tracePt t="20302" x="2520950" y="4705350"/>
          <p14:tracePt t="20302" x="2533650" y="4743450"/>
          <p14:tracePt t="20302" x="2540000" y="4781550"/>
          <p14:tracePt t="20321" x="2552700" y="4819650"/>
          <p14:tracePt t="20333" x="2552700" y="4857750"/>
          <p14:tracePt t="20333" x="2559050" y="4914900"/>
          <p14:tracePt t="20352" x="2559050" y="4933950"/>
          <p14:tracePt t="20352" x="2559050" y="4959350"/>
          <p14:tracePt t="20369" x="2552700" y="4978400"/>
          <p14:tracePt t="20369" x="2546350" y="4997450"/>
          <p14:tracePt t="20385" x="2540000" y="5016500"/>
          <p14:tracePt t="20385" x="2527300" y="5029200"/>
          <p14:tracePt t="20385" x="2514600" y="5041900"/>
          <p14:tracePt t="20404" x="2501900" y="5054600"/>
          <p14:tracePt t="20404" x="2482850" y="5067300"/>
          <p14:tracePt t="20419" x="2457450" y="5080000"/>
          <p14:tracePt t="20419" x="2438400" y="5092700"/>
          <p14:tracePt t="20436" x="2419350" y="5099050"/>
          <p14:tracePt t="20436" x="2393950" y="5105400"/>
          <p14:tracePt t="20452" x="2368550" y="5105400"/>
          <p14:tracePt t="20452" x="2324100" y="5105400"/>
          <p14:tracePt t="20469" x="2298700" y="5099050"/>
          <p14:tracePt t="20469" x="2273300" y="5092700"/>
          <p14:tracePt t="20486" x="2247900" y="5080000"/>
          <p14:tracePt t="20486" x="2228850" y="5067300"/>
          <p14:tracePt t="20503" x="2197100" y="5048250"/>
          <p14:tracePt t="20503" x="2171700" y="5022850"/>
          <p14:tracePt t="20519" x="2146300" y="4997450"/>
          <p14:tracePt t="20519" x="2101850" y="4933950"/>
          <p14:tracePt t="20537" x="2082800" y="4895850"/>
          <p14:tracePt t="20537" x="2063750" y="4851400"/>
          <p14:tracePt t="20553" x="2044700" y="4813300"/>
          <p14:tracePt t="20553" x="2032000" y="4768850"/>
          <p14:tracePt t="20569" x="2025650" y="4724400"/>
          <p14:tracePt t="20569" x="2025650" y="4679950"/>
          <p14:tracePt t="20569" x="2025650" y="4635500"/>
          <p14:tracePt t="20588" x="2032000" y="4591050"/>
          <p14:tracePt t="20601" x="2044700" y="4552950"/>
          <p14:tracePt t="20601" x="2057400" y="4508500"/>
          <p14:tracePt t="20601" x="2076450" y="4470400"/>
          <p14:tracePt t="20622" x="2101850" y="4438650"/>
          <p14:tracePt t="20622" x="2127250" y="4400550"/>
          <p14:tracePt t="20637" x="2152650" y="4368800"/>
          <p14:tracePt t="20637" x="2178050" y="4343400"/>
          <p14:tracePt t="20653" x="2209800" y="4318000"/>
          <p14:tracePt t="20653" x="2235200" y="4292600"/>
          <p14:tracePt t="20670" x="2273300" y="4279900"/>
          <p14:tracePt t="20670" x="2305050" y="4267200"/>
          <p14:tracePt t="20670" x="2343150" y="4267200"/>
          <p14:tracePt t="20689" x="2387600" y="4267200"/>
          <p14:tracePt t="20701" x="2425700" y="4279900"/>
          <p14:tracePt t="20701" x="2514600" y="4318000"/>
          <p14:tracePt t="20720" x="2559050" y="4343400"/>
          <p14:tracePt t="20720" x="2597150" y="4375150"/>
          <p14:tracePt t="20736" x="2635250" y="4400550"/>
          <p14:tracePt t="20736" x="2667000" y="4438650"/>
          <p14:tracePt t="20754" x="2698750" y="4470400"/>
          <p14:tracePt t="20754" x="2743200" y="4546600"/>
          <p14:tracePt t="20770" x="2762250" y="4584700"/>
          <p14:tracePt t="20770" x="2774950" y="4622800"/>
          <p14:tracePt t="20787" x="2781300" y="4660900"/>
          <p14:tracePt t="20787" x="2781300" y="4705350"/>
          <p14:tracePt t="20804" x="2781300" y="4737100"/>
          <p14:tracePt t="20804" x="2774950" y="4775200"/>
          <p14:tracePt t="20822" x="2762250" y="4800600"/>
          <p14:tracePt t="20822" x="2730500" y="4851400"/>
          <p14:tracePt t="20837" x="2711450" y="4870450"/>
          <p14:tracePt t="20837" x="2686050" y="4889500"/>
          <p14:tracePt t="20854" x="2654300" y="4902200"/>
          <p14:tracePt t="20854" x="2622550" y="4914900"/>
          <p14:tracePt t="20870" x="2590800" y="4921250"/>
          <p14:tracePt t="20870" x="2552700" y="4927600"/>
          <p14:tracePt t="20870" x="2514600" y="4927600"/>
          <p14:tracePt t="20890" x="2476500" y="4927600"/>
          <p14:tracePt t="20902" x="2438400" y="4921250"/>
          <p14:tracePt t="20902" x="2362200" y="4895850"/>
          <p14:tracePt t="20921" x="2324100" y="4870450"/>
          <p14:tracePt t="20921" x="2286000" y="4845050"/>
          <p14:tracePt t="20938" x="2247900" y="4806950"/>
          <p14:tracePt t="20938" x="2216150" y="4756150"/>
          <p14:tracePt t="20954" x="2178050" y="4705350"/>
          <p14:tracePt t="20954" x="2146300" y="4648200"/>
          <p14:tracePt t="20954" x="2120900" y="4584700"/>
          <p14:tracePt t="20974" x="2095500" y="4514850"/>
          <p14:tracePt t="20986" x="2076450" y="4451350"/>
          <p14:tracePt t="20986" x="2063750" y="4318000"/>
          <p14:tracePt t="21004" x="2070100" y="4260850"/>
          <p14:tracePt t="21004" x="2082800" y="4210050"/>
          <p14:tracePt t="21021" x="2095500" y="4159250"/>
          <p14:tracePt t="21021" x="2120900" y="4121150"/>
          <p14:tracePt t="21038" x="2146300" y="4089400"/>
          <p14:tracePt t="21038" x="2178050" y="4057650"/>
          <p14:tracePt t="21054" x="2209800" y="4038600"/>
          <p14:tracePt t="21054" x="2279650" y="4019550"/>
          <p14:tracePt t="21071" x="2311400" y="4019550"/>
          <p14:tracePt t="21071" x="2349500" y="4032250"/>
          <p14:tracePt t="21088" x="2387600" y="4044950"/>
          <p14:tracePt t="21088" x="2425700" y="4070350"/>
          <p14:tracePt t="21105" x="2463800" y="4102100"/>
          <p14:tracePt t="21105" x="2501900" y="4140200"/>
          <p14:tracePt t="21122" x="2533650" y="4184650"/>
          <p14:tracePt t="21122" x="2590800" y="4279900"/>
          <p14:tracePt t="21138" x="2616200" y="4337050"/>
          <p14:tracePt t="21138" x="2635250" y="4394200"/>
          <p14:tracePt t="21155" x="2654300" y="4451350"/>
          <p14:tracePt t="21155" x="2660650" y="4508500"/>
          <p14:tracePt t="21171" x="2667000" y="4559300"/>
          <p14:tracePt t="21171" x="2660650" y="4654550"/>
          <p14:tracePt t="21189" x="2647950" y="4692650"/>
          <p14:tracePt t="21189" x="2635250" y="4718050"/>
          <p14:tracePt t="21206" x="2616200" y="4743450"/>
          <p14:tracePt t="21206" x="2590800" y="4762500"/>
          <p14:tracePt t="21222" x="2565400" y="4775200"/>
          <p14:tracePt t="21222" x="2540000" y="4781550"/>
          <p14:tracePt t="21239" x="2514600" y="4781550"/>
          <p14:tracePt t="21239" x="2482850" y="4775200"/>
          <p14:tracePt t="21239" x="2457450" y="4762500"/>
          <p14:tracePt t="21257" x="2438400" y="4743450"/>
          <p14:tracePt t="21270" x="2413000" y="4711700"/>
          <p14:tracePt t="21270" x="2381250" y="4629150"/>
          <p14:tracePt t="21289" x="2368550" y="4572000"/>
          <p14:tracePt t="21289" x="2368550" y="4502150"/>
          <p14:tracePt t="21305" x="2368550" y="4425950"/>
          <p14:tracePt t="21305" x="2368550" y="4343400"/>
          <p14:tracePt t="21305" x="2381250" y="4254500"/>
          <p14:tracePt t="21325" x="2400300" y="4159250"/>
          <p14:tracePt t="21337" x="2425700" y="4057650"/>
          <p14:tracePt t="21337" x="2457450" y="3949700"/>
          <p14:tracePt t="21337" x="2501900" y="3835400"/>
          <p14:tracePt t="21358" x="2552700" y="3727450"/>
          <p14:tracePt t="21358" x="2609850" y="3613150"/>
          <p14:tracePt t="21372" x="2673350" y="3505200"/>
          <p14:tracePt t="21372" x="2743200" y="3403600"/>
          <p14:tracePt t="21389" x="2813050" y="3308350"/>
          <p14:tracePt t="21389" x="2882900" y="3219450"/>
          <p14:tracePt t="21405" x="2946400" y="3143250"/>
          <p14:tracePt t="21405" x="3009900" y="3079750"/>
          <p14:tracePt t="21422" x="3067050" y="3022600"/>
          <p14:tracePt t="21422" x="3162300" y="2933700"/>
          <p14:tracePt t="21439" x="3200400" y="2901950"/>
          <p14:tracePt t="21439" x="3238500" y="2870200"/>
          <p14:tracePt t="21456" x="3270250" y="2851150"/>
          <p14:tracePt t="21456" x="3295650" y="2838450"/>
          <p14:tracePt t="21472" x="3321050" y="2819400"/>
          <p14:tracePt t="21472" x="3352800" y="2813050"/>
          <p14:tracePt t="21490" x="3359150" y="2813050"/>
          <p14:tracePt t="21490" x="3365500" y="2819400"/>
          <p14:tracePt t="21506" x="3365500" y="2825750"/>
          <p14:tracePt t="21506" x="3359150" y="2838450"/>
          <p14:tracePt t="21523" x="3352800" y="2844800"/>
          <p14:tracePt t="21523" x="3333750" y="2857500"/>
          <p14:tracePt t="21539" x="3314700" y="2870200"/>
          <p14:tracePt t="21539" x="3270250" y="2882900"/>
          <p14:tracePt t="21557" x="3238500" y="2882900"/>
          <p14:tracePt t="21557" x="3213100" y="2876550"/>
          <p14:tracePt t="21573" x="3187700" y="2863850"/>
          <p14:tracePt t="21573" x="3155950" y="2851150"/>
          <p14:tracePt t="21590" x="3136900" y="2825750"/>
          <p14:tracePt t="21590" x="3111500" y="2794000"/>
          <p14:tracePt t="21590" x="3098800" y="2762250"/>
          <p14:tracePt t="21609" x="3086100" y="2717800"/>
          <p14:tracePt t="21621" x="3079750" y="2673350"/>
          <p14:tracePt t="21621" x="3073400" y="2622550"/>
          <p14:tracePt t="21621" x="3079750" y="2571750"/>
          <p14:tracePt t="21642" x="3086100" y="2520950"/>
          <p14:tracePt t="21642" x="3092450" y="2470150"/>
          <p14:tracePt t="21658" x="3111500" y="2425700"/>
          <p14:tracePt t="21658" x="3124200" y="2381250"/>
          <p14:tracePt t="21673" x="3143250" y="2343150"/>
          <p14:tracePt t="21673" x="3168650" y="2311400"/>
          <p14:tracePt t="21690" x="3200400" y="2279650"/>
          <p14:tracePt t="21690" x="3238500" y="2247900"/>
          <p14:tracePt t="21690" x="3276600" y="2222500"/>
          <p14:tracePt t="21709" x="3314700" y="2203450"/>
          <p14:tracePt t="21721" x="3359150" y="2184400"/>
          <p14:tracePt t="21721" x="3460750" y="2165350"/>
          <p14:tracePt t="21740" x="3511550" y="2165350"/>
          <p14:tracePt t="21740" x="3562350" y="2171700"/>
          <p14:tracePt t="21756" x="3613150" y="2184400"/>
          <p14:tracePt t="21756" x="3657600" y="2203450"/>
          <p14:tracePt t="21774" x="3702050" y="2228850"/>
          <p14:tracePt t="21774" x="3784600" y="2292350"/>
          <p14:tracePt t="21791" x="3816350" y="2330450"/>
          <p14:tracePt t="21791" x="3848100" y="2368550"/>
          <p14:tracePt t="21807" x="3879850" y="2419350"/>
          <p14:tracePt t="21807" x="3898900" y="2470150"/>
          <p14:tracePt t="21825" x="3917950" y="2520950"/>
          <p14:tracePt t="21825" x="3937000" y="2578100"/>
          <p14:tracePt t="21841" x="3943350" y="2635250"/>
          <p14:tracePt t="21841" x="3943350" y="2730500"/>
          <p14:tracePt t="21858" x="3930650" y="2774950"/>
          <p14:tracePt t="21858" x="3917950" y="2813050"/>
          <p14:tracePt t="21874" x="3892550" y="2851150"/>
          <p14:tracePt t="21874" x="3867150" y="2882900"/>
          <p14:tracePt t="21891" x="3835400" y="2908300"/>
          <p14:tracePt t="21891" x="3803650" y="2933700"/>
          <p14:tracePt t="21891" x="3765550" y="2952750"/>
          <p14:tracePt t="21910" x="3727450" y="2971800"/>
          <p14:tracePt t="21922" x="3683000" y="2990850"/>
          <p14:tracePt t="21922" x="3600450" y="3016250"/>
          <p14:tracePt t="21941" x="3562350" y="3028950"/>
          <p14:tracePt t="21941" x="3530600" y="3041650"/>
          <p14:tracePt t="21958" x="3492500" y="3054350"/>
          <p14:tracePt t="21958" x="3467100" y="3060700"/>
          <p14:tracePt t="21974" x="3441700" y="3073400"/>
          <p14:tracePt t="21974" x="3422650" y="3079750"/>
          <p14:tracePt t="21974" x="3403600" y="3092450"/>
          <p14:tracePt t="21994" x="3390900" y="3105150"/>
          <p14:tracePt t="22006" x="3378200" y="3117850"/>
          <p14:tracePt t="22006" x="3359150" y="3149600"/>
          <p14:tracePt t="22025" x="3352800" y="3175000"/>
          <p14:tracePt t="22025" x="3346450" y="3200400"/>
          <p14:tracePt t="22041" x="3346450" y="3232150"/>
          <p14:tracePt t="22041" x="3340100" y="3263900"/>
          <p14:tracePt t="22058" x="3340100" y="3295650"/>
          <p14:tracePt t="22058" x="3340100" y="3333750"/>
          <p14:tracePt t="22058" x="3340100" y="3371850"/>
          <p14:tracePt t="22077" x="3340100" y="3416300"/>
          <p14:tracePt t="22077" x="3340100" y="3448050"/>
          <p14:tracePt t="22091" x="3340100" y="3486150"/>
          <p14:tracePt t="22091" x="3340100" y="3524250"/>
          <p14:tracePt t="22109" x="3340100" y="3562350"/>
          <p14:tracePt t="22109" x="3333750" y="3594100"/>
          <p14:tracePt t="22125" x="3327400" y="3632200"/>
          <p14:tracePt t="22125" x="3321050" y="3663950"/>
          <p14:tracePt t="22141" x="3314700" y="3695700"/>
          <p14:tracePt t="22141" x="3282950" y="3765550"/>
          <p14:tracePt t="22158" x="3270250" y="3797300"/>
          <p14:tracePt t="22158" x="3251200" y="3829050"/>
          <p14:tracePt t="22175" x="3232150" y="3854450"/>
          <p14:tracePt t="22175" x="3206750" y="3886200"/>
          <p14:tracePt t="22192" x="3187700" y="3911600"/>
          <p14:tracePt t="22192" x="3143250" y="3962400"/>
          <p14:tracePt t="22209" x="3117850" y="3981450"/>
          <p14:tracePt t="22209" x="3098800" y="3994150"/>
          <p14:tracePt t="22225" x="3067050" y="4013200"/>
          <p14:tracePt t="22225" x="3035300" y="4019550"/>
          <p14:tracePt t="22242" x="3003550" y="4032250"/>
          <p14:tracePt t="22242" x="2965450" y="4032250"/>
          <p14:tracePt t="22259" x="2933700" y="4032250"/>
          <p14:tracePt t="22259" x="2895600" y="4025900"/>
          <p14:tracePt t="22259" x="2851150" y="4025900"/>
          <p14:tracePt t="22279" x="2813050" y="4019550"/>
          <p14:tracePt t="22290" x="2781300" y="4013200"/>
          <p14:tracePt t="22290" x="2705100" y="4000500"/>
          <p14:tracePt t="22310" x="2673350" y="3994150"/>
          <p14:tracePt t="22310" x="2647950" y="3994150"/>
          <p14:tracePt t="22326" x="2616200" y="3987800"/>
          <p14:tracePt t="22326" x="2597150" y="3981450"/>
          <p14:tracePt t="22342" x="2571750" y="3975100"/>
          <p14:tracePt t="22342" x="2552700" y="3968750"/>
          <p14:tracePt t="22342" x="2533650" y="3956050"/>
          <p14:tracePt t="22361" x="2514600" y="3949700"/>
          <p14:tracePt t="22374" x="2501900" y="3937000"/>
          <p14:tracePt t="22374" x="2470150" y="3917950"/>
          <p14:tracePt t="22392" x="2457450" y="3911600"/>
          <p14:tracePt t="22392" x="2444750" y="3905250"/>
          <p14:tracePt t="22409" x="2425700" y="3898900"/>
          <p14:tracePt t="22409" x="2413000" y="3898900"/>
          <p14:tracePt t="22425" x="2400300" y="3898900"/>
          <p14:tracePt t="22425" x="2387600" y="3898900"/>
          <p14:tracePt t="22425" x="2374900" y="3898900"/>
          <p14:tracePt t="22445" x="2362200" y="3898900"/>
          <p14:tracePt t="22445" x="2355850" y="3898900"/>
          <p14:tracePt t="22459" x="2343150" y="3898900"/>
          <p14:tracePt t="22459" x="2336800" y="3892550"/>
          <p14:tracePt t="22476" x="2324100" y="3886200"/>
          <p14:tracePt t="22476" x="2317750" y="3879850"/>
          <p14:tracePt t="22493" x="2311400" y="3867150"/>
          <p14:tracePt t="22493" x="2298700" y="3829050"/>
          <p14:tracePt t="22509" x="2292350" y="3803650"/>
          <p14:tracePt t="22509" x="2286000" y="3778250"/>
          <p14:tracePt t="22526" x="2279650" y="3746500"/>
          <p14:tracePt t="22526" x="2273300" y="3714750"/>
          <p14:tracePt t="22543" x="2273300" y="3676650"/>
          <p14:tracePt t="22543" x="2279650" y="3638550"/>
          <p14:tracePt t="22559" x="2286000" y="3600450"/>
          <p14:tracePt t="22559" x="2298700" y="3562350"/>
          <p14:tracePt t="22578" x="2336800" y="3486150"/>
          <p14:tracePt t="22578" x="2362200" y="3454400"/>
          <p14:tracePt t="22594" x="2387600" y="3429000"/>
          <p14:tracePt t="22594" x="2419350" y="3403600"/>
          <p14:tracePt t="22610" x="2451100" y="3384550"/>
          <p14:tracePt t="22610" x="2482850" y="3378200"/>
          <p14:tracePt t="22610" x="2514600" y="3371850"/>
          <p14:tracePt t="22630" x="2546350" y="3371850"/>
          <p14:tracePt t="22641" x="2584450" y="3378200"/>
          <p14:tracePt t="22641" x="2609850" y="3384550"/>
          <p14:tracePt t="22641" x="2641600" y="3403600"/>
          <p14:tracePt t="22662" x="2673350" y="3422650"/>
          <p14:tracePt t="22662" x="2698750" y="3448050"/>
          <p14:tracePt t="22677" x="2724150" y="3473450"/>
          <p14:tracePt t="22677" x="2743200" y="3498850"/>
          <p14:tracePt t="22693" x="2762250" y="3530600"/>
          <p14:tracePt t="22693" x="2768600" y="3562350"/>
          <p14:tracePt t="22693" x="2774950" y="3594100"/>
          <p14:tracePt t="22713" x="2774950" y="3632200"/>
          <p14:tracePt t="22725" x="2774950" y="3657600"/>
          <p14:tracePt t="22725" x="2762250" y="3689350"/>
          <p14:tracePt t="22725" x="2749550" y="3721100"/>
          <p14:tracePt t="22746" x="2730500" y="3746500"/>
          <p14:tracePt t="22746" x="2711450" y="3771900"/>
          <p14:tracePt t="22760" x="2686050" y="3797300"/>
          <p14:tracePt t="22760" x="2667000" y="3816350"/>
          <p14:tracePt t="22777" x="2641600" y="3835400"/>
          <p14:tracePt t="22777" x="2616200" y="3854450"/>
          <p14:tracePt t="22794" x="2590800" y="3873500"/>
          <p14:tracePt t="22794" x="2552700" y="3905250"/>
          <p14:tracePt t="22811" x="2533650" y="3917950"/>
          <p14:tracePt t="22811" x="2520950" y="3930650"/>
          <p14:tracePt t="22829" x="2508250" y="3943350"/>
          <p14:tracePt t="22829" x="2495550" y="3962400"/>
          <p14:tracePt t="22844" x="2489200" y="3975100"/>
          <p14:tracePt t="22844" x="2482850" y="3994150"/>
          <p14:tracePt t="22861" x="2482850" y="4019550"/>
          <p14:tracePt t="22861" x="2495550" y="4064000"/>
          <p14:tracePt t="22878" x="2501900" y="4089400"/>
          <p14:tracePt t="22878" x="2514600" y="4114800"/>
          <p14:tracePt t="22894" x="2520950" y="4140200"/>
          <p14:tracePt t="22894" x="2533650" y="4165600"/>
          <p14:tracePt t="22911" x="2546350" y="4197350"/>
          <p14:tracePt t="22911" x="2559050" y="4222750"/>
          <p14:tracePt t="22911" x="2578100" y="4248150"/>
          <p14:tracePt t="22931" x="2590800" y="4273550"/>
          <p14:tracePt t="22942" x="2603500" y="4298950"/>
          <p14:tracePt t="22942" x="2635250" y="4356100"/>
          <p14:tracePt t="22961" x="2654300" y="4381500"/>
          <p14:tracePt t="22961" x="2673350" y="4406900"/>
          <p14:tracePt t="22979" x="2686050" y="4432300"/>
          <p14:tracePt t="22979" x="2705100" y="4457700"/>
          <p14:tracePt t="22994" x="2724150" y="4483100"/>
          <p14:tracePt t="22994" x="2736850" y="4508500"/>
          <p14:tracePt t="22994" x="2749550" y="4527550"/>
          <p14:tracePt t="23014" x="2762250" y="4546600"/>
          <p14:tracePt t="23026" x="2774950" y="4565650"/>
          <p14:tracePt t="23026" x="2787650" y="4597400"/>
          <p14:tracePt t="23045" x="2794000" y="4616450"/>
          <p14:tracePt t="23045" x="2794000" y="4629150"/>
          <p14:tracePt t="23061" x="2800350" y="4641850"/>
          <p14:tracePt t="23061" x="2800350" y="4654550"/>
          <p14:tracePt t="23078" x="2800350" y="4673600"/>
          <p14:tracePt t="23078" x="2800350" y="4686300"/>
          <p14:tracePt t="23078" x="2794000" y="4699000"/>
          <p14:tracePt t="23098" x="2794000" y="4711700"/>
          <p14:tracePt t="23098" x="2787650" y="4730750"/>
          <p14:tracePt t="23111" x="2781300" y="4743450"/>
          <p14:tracePt t="23111" x="2781300" y="4756150"/>
          <p14:tracePt t="23128" x="2774950" y="4768850"/>
          <p14:tracePt t="23128" x="2768600" y="4781550"/>
          <p14:tracePt t="23145" x="2762250" y="4794250"/>
          <p14:tracePt t="23145" x="2755900" y="4800600"/>
          <p14:tracePt t="23162" x="2743200" y="4813300"/>
          <p14:tracePt t="23162" x="2730500" y="4826000"/>
          <p14:tracePt t="23178" x="2724150" y="4826000"/>
          <p14:tracePt t="23178" x="2717800" y="4832350"/>
          <p14:tracePt t="23196" x="2711450" y="4832350"/>
          <p14:tracePt t="23210" x="2705100" y="4826000"/>
          <p14:tracePt t="23210" x="2711450" y="4819650"/>
          <p14:tracePt t="23231" x="2711450" y="4800600"/>
          <p14:tracePt t="23231" x="2717800" y="4787900"/>
          <p14:tracePt t="23246" x="2730500" y="4768850"/>
          <p14:tracePt t="23246" x="2736850" y="4749800"/>
          <p14:tracePt t="23262" x="2749550" y="4724400"/>
          <p14:tracePt t="23262" x="2762250" y="4699000"/>
          <p14:tracePt t="23279" x="2768600" y="4667250"/>
          <p14:tracePt t="23279" x="2781300" y="4635500"/>
          <p14:tracePt t="23279" x="2794000" y="4597400"/>
          <p14:tracePt t="23298" x="2806700" y="4552950"/>
          <p14:tracePt t="23310" x="2819400" y="4514850"/>
          <p14:tracePt t="23310" x="2851150" y="4438650"/>
          <p14:tracePt t="23331" x="2863850" y="4400550"/>
          <p14:tracePt t="23331" x="2876550" y="4375150"/>
          <p14:tracePt t="23346" x="2882900" y="4349750"/>
          <p14:tracePt t="23346" x="2895600" y="4330700"/>
          <p14:tracePt t="23363" x="2901950" y="4318000"/>
          <p14:tracePt t="23363" x="2908300" y="4318000"/>
          <p14:tracePt t="23381" x="2908300" y="4324350"/>
          <p14:tracePt t="23398" x="2901950" y="4337050"/>
          <p14:tracePt t="23398" x="2901950" y="4343400"/>
          <p14:tracePt t="23413" x="2889250" y="4362450"/>
          <p14:tracePt t="23413" x="2882900" y="4375150"/>
          <p14:tracePt t="23430" x="2876550" y="4394200"/>
          <p14:tracePt t="23430" x="2870200" y="4406900"/>
          <p14:tracePt t="23446" x="2863850" y="4425950"/>
          <p14:tracePt t="23446" x="2857500" y="4445000"/>
          <p14:tracePt t="23462" x="2851150" y="4457700"/>
          <p14:tracePt t="23462" x="2838450" y="4489450"/>
          <p14:tracePt t="23480" x="2832100" y="4502150"/>
          <p14:tracePt t="23480" x="2819400" y="4514850"/>
          <p14:tracePt t="23496" x="2813050" y="4527550"/>
          <p14:tracePt t="23496" x="2806700" y="4540250"/>
          <p14:tracePt t="23513" x="2794000" y="4552950"/>
          <p14:tracePt t="23513" x="2781300" y="4572000"/>
          <p14:tracePt t="23530" x="2768600" y="4584700"/>
          <p14:tracePt t="23530" x="2762250" y="4591050"/>
          <p14:tracePt t="23546" x="2749550" y="4603750"/>
          <p14:tracePt t="23546" x="2743200" y="4610100"/>
          <p14:tracePt t="23563" x="2730500" y="4622800"/>
          <p14:tracePt t="23563" x="2724150" y="4629150"/>
          <p14:tracePt t="23580" x="2711450" y="4629150"/>
          <p14:tracePt t="23580" x="2705100" y="4635500"/>
          <p14:tracePt t="23598" x="2679700" y="4641850"/>
          <p14:tracePt t="23598" x="2673350" y="4648200"/>
          <p14:tracePt t="23613" x="2660650" y="4648200"/>
          <p14:tracePt t="23613" x="2654300" y="4648200"/>
          <p14:tracePt t="23630" x="2641600" y="4648200"/>
          <p14:tracePt t="23630" x="2635250" y="4648200"/>
          <p14:tracePt t="23630" x="2622550" y="4648200"/>
          <p14:tracePt t="23649" x="2616200" y="4648200"/>
          <p14:tracePt t="23661" x="2603500" y="4648200"/>
          <p14:tracePt t="23661" x="2590800" y="4654550"/>
          <p14:tracePt t="23682" x="2578100" y="4654550"/>
          <p14:tracePt t="23682" x="2571750" y="4654550"/>
          <p14:tracePt t="23698" x="2559050" y="4660900"/>
          <p14:tracePt t="23698" x="2552700" y="4667250"/>
          <p14:tracePt t="23714" x="2540000" y="4673600"/>
          <p14:tracePt t="23714" x="2533650" y="4679950"/>
          <p14:tracePt t="23731" x="2527300" y="4686300"/>
          <p14:tracePt t="23731" x="2520950" y="4692650"/>
          <p14:tracePt t="23747" x="2514600" y="4699000"/>
          <p14:tracePt t="23747" x="2508250" y="4705350"/>
          <p14:tracePt t="23747" x="2508250" y="4711700"/>
          <p14:tracePt t="23766" x="2508250" y="4718050"/>
          <p14:tracePt t="23779" x="2514600" y="4724400"/>
          <p14:tracePt t="23779" x="2520950" y="4724400"/>
          <p14:tracePt t="23797" x="2527300" y="4724400"/>
          <p14:tracePt t="23812" x="2533650" y="4724400"/>
          <p14:tracePt t="23812" x="2540000" y="4724400"/>
          <p14:tracePt t="23831" x="2540000" y="4730750"/>
          <p14:tracePt t="23853" x="2540000" y="4737100"/>
          <p14:tracePt t="23869" x="2540000" y="4743450"/>
          <p14:tracePt t="23885" x="2546350" y="4743450"/>
          <p14:tracePt t="23905" x="2552700" y="4743450"/>
          <p14:tracePt t="23921" x="2559050" y="4749800"/>
          <p14:tracePt t="23944" x="2552700" y="4762500"/>
          <p14:tracePt t="23957" x="2546350" y="4762500"/>
          <p14:tracePt t="23966" x="2540000" y="4768850"/>
          <p14:tracePt t="23966" x="2527300" y="4775200"/>
          <p14:tracePt t="23982" x="2520950" y="4781550"/>
          <p14:tracePt t="23982" x="2514600" y="4781550"/>
          <p14:tracePt t="23998" x="2508250" y="4787900"/>
          <p14:tracePt t="24013" x="2501900" y="4787900"/>
          <p14:tracePt t="24030" x="2508250" y="4781550"/>
          <p14:tracePt t="24057" x="2501900" y="4787900"/>
          <p14:tracePt t="24101" x="2495550" y="4787900"/>
          <p14:tracePt t="24117" x="2489200" y="4794250"/>
          <p14:tracePt t="24129" x="2489200" y="4800600"/>
          <p14:tracePt t="24145" x="2482850" y="4806950"/>
          <p14:tracePt t="24161" x="2476500" y="4813300"/>
          <p14:tracePt t="24177" x="2470150" y="4819650"/>
          <p14:tracePt t="24185" x="2463800" y="4826000"/>
          <p14:tracePt t="24197" x="2457450" y="4832350"/>
          <p14:tracePt t="24197" x="2457450" y="4838700"/>
          <p14:tracePt t="24215" x="2444750" y="4838700"/>
          <p14:tracePt t="24215" x="2444750" y="4845050"/>
          <p14:tracePt t="24232" x="2438400" y="4851400"/>
          <p14:tracePt t="24232" x="2432050" y="4851400"/>
          <p14:tracePt t="24250" x="2425700" y="4857750"/>
          <p14:tracePt t="24264" x="2419350" y="4857750"/>
          <p14:tracePt t="24281" x="2425700" y="4857750"/>
          <p14:tracePt t="24341" x="2419350" y="4857750"/>
          <p14:tracePt t="24369" x="2425700" y="4864100"/>
          <p14:tracePt t="24409" x="2432050" y="4870450"/>
          <p14:tracePt t="24429" x="2432050" y="4876800"/>
          <p14:tracePt t="24512" x="2438400" y="4883150"/>
          <p14:tracePt t="24544" x="2444750" y="4883150"/>
          <p14:tracePt t="24573" x="2444750" y="4889500"/>
          <p14:tracePt t="24597" x="2451100" y="4895850"/>
          <p14:tracePt t="24625" x="2457450" y="4895850"/>
          <p14:tracePt t="24649" x="2457450" y="4902200"/>
          <p14:tracePt t="24677" x="2457450" y="4908550"/>
          <p14:tracePt t="24709" x="2451100" y="4914900"/>
          <p14:tracePt t="24745" x="2457450" y="4914900"/>
          <p14:tracePt t="24777" x="2457450" y="4921250"/>
          <p14:tracePt t="24797" x="2451100" y="4927600"/>
          <p14:tracePt t="24813" x="2451100" y="4933950"/>
          <p14:tracePt t="24829" x="2451100" y="4940300"/>
          <p14:tracePt t="24857" x="2457450" y="4940300"/>
          <p14:tracePt t="24881" x="2457450" y="4946650"/>
          <p14:tracePt t="24925" x="2463800" y="4953000"/>
          <p14:tracePt t="25017" x="2470150" y="4953000"/>
          <p14:tracePt t="25037" x="2476500" y="4953000"/>
          <p14:tracePt t="25097" x="2482850" y="4953000"/>
          <p14:tracePt t="25113" x="2489200" y="4953000"/>
          <p14:tracePt t="25129" x="2501900" y="4953000"/>
          <p14:tracePt t="25145" x="2508250" y="4953000"/>
          <p14:tracePt t="25189" x="2514600" y="4953000"/>
          <p14:tracePt t="25225" x="2520950" y="4953000"/>
          <p14:tracePt t="25257" x="2514600" y="4953000"/>
          <p14:tracePt t="25285" x="2508250" y="4959350"/>
          <p14:tracePt t="25301" x="2508250" y="4965700"/>
          <p14:tracePt t="25317" x="2501900" y="4965700"/>
          <p14:tracePt t="25330" x="2495550" y="4972050"/>
          <p14:tracePt t="25361" x="2489200" y="4972050"/>
          <p14:tracePt t="25405" x="2489200" y="4978400"/>
          <p14:tracePt t="25437" x="2495550" y="4978400"/>
          <p14:tracePt t="25594" x="2495550" y="4984750"/>
          <p14:tracePt t="25765" x="2495550" y="4991100"/>
          <p14:tracePt t="25805" x="2495550" y="4997450"/>
          <p14:tracePt t="25869" x="2489200" y="5003800"/>
          <p14:tracePt t="25917" x="2489200" y="4997450"/>
          <p14:tracePt t="25969" x="2482850" y="5003800"/>
          <p14:tracePt t="26177" x="2482850" y="5010150"/>
          <p14:tracePt t="26209" x="2489200" y="5016500"/>
          <p14:tracePt t="26269" x="2495550" y="5010150"/>
          <p14:tracePt t="26297" x="2501900" y="5003800"/>
          <p14:tracePt t="26331" x="2508250" y="5010150"/>
          <p14:tracePt t="26486" x="2508250" y="5003800"/>
          <p14:tracePt t="26545" x="2514600" y="5003800"/>
          <p14:tracePt t="26802" x="2514600" y="5010150"/>
          <p14:tracePt t="26869" x="2508250" y="5010150"/>
          <p14:tracePt t="26905" x="2508250" y="5016500"/>
          <p14:tracePt t="27026" x="2501900" y="5022850"/>
          <p14:tracePt t="27237" x="2508250" y="5016500"/>
          <p14:tracePt t="27282" x="2501900" y="5022850"/>
          <p14:tracePt t="27410" x="2495550" y="5022850"/>
          <p14:tracePt t="27461" x="2489200" y="5016500"/>
          <p14:tracePt t="27666" x="2495550" y="5010150"/>
          <p14:tracePt t="27730" x="2501900" y="5016500"/>
          <p14:tracePt t="27786" x="2495550" y="5010150"/>
          <p14:tracePt t="27838" x="2495550" y="5003800"/>
          <p14:tracePt t="27858" x="2489200" y="5003800"/>
          <p14:tracePt t="27918" x="2495550" y="5010150"/>
          <p14:tracePt t="27986" x="2489200" y="5016500"/>
          <p14:tracePt t="28026" x="2489200" y="5022850"/>
          <p14:tracePt t="28046" x="2489200" y="5029200"/>
          <p14:tracePt t="28146" x="2482850" y="5035550"/>
          <p14:tracePt t="28166" x="2482850" y="5041900"/>
          <p14:tracePt t="28206" x="2482850" y="5048250"/>
          <p14:tracePt t="28278" x="2476500" y="5048250"/>
          <p14:tracePt t="28310" x="2476500" y="5054600"/>
          <p14:tracePt t="28330" x="2470150" y="5060950"/>
          <p14:tracePt t="28362" x="2470150" y="5067300"/>
          <p14:tracePt t="28414" x="2463800" y="5067300"/>
          <p14:tracePt t="28474" x="2463800" y="5073650"/>
          <p14:tracePt t="28506" x="2463800" y="5080000"/>
          <p14:tracePt t="28533" x="2463800" y="5086350"/>
          <p14:tracePt t="28686" x="2463800" y="5092700"/>
          <p14:tracePt t="28766" x="2457450" y="5092700"/>
          <p14:tracePt t="28798" x="2451100" y="5099050"/>
          <p14:tracePt t="28810" x="2444750" y="5099050"/>
          <p14:tracePt t="28826" x="2438400" y="5099050"/>
          <p14:tracePt t="28850" x="2432050" y="5099050"/>
          <p14:tracePt t="28878" x="2425700" y="5099050"/>
          <p14:tracePt t="28894" x="2419350" y="5099050"/>
          <p14:tracePt t="28910" x="2413000" y="5099050"/>
          <p14:tracePt t="28930" x="2413000" y="5092700"/>
          <p14:tracePt t="28954" x="2419350" y="5086350"/>
          <p14:tracePt t="28970" x="2425700" y="5086350"/>
          <p14:tracePt t="28986" x="2432050" y="5080000"/>
          <p14:tracePt t="28999" x="2438400" y="5080000"/>
          <p14:tracePt t="29014" x="2444750" y="5073650"/>
          <p14:tracePt t="29022" x="2451100" y="5080000"/>
          <p14:tracePt t="29030" x="2457450" y="5080000"/>
          <p14:tracePt t="29030" x="2470150" y="5080000"/>
          <p14:tracePt t="29030" x="2482850" y="5073650"/>
          <p14:tracePt t="29052" x="2501900" y="5073650"/>
          <p14:tracePt t="29064" x="2520950" y="5067300"/>
          <p14:tracePt t="29064" x="2571750" y="5060950"/>
          <p14:tracePt t="29083" x="2603500" y="5054600"/>
          <p14:tracePt t="29083" x="2641600" y="5041900"/>
          <p14:tracePt t="29099" x="2679700" y="5035550"/>
          <p14:tracePt t="29099" x="2724150" y="5029200"/>
          <p14:tracePt t="29116" x="2768600" y="5022850"/>
          <p14:tracePt t="29116" x="2819400" y="5010150"/>
          <p14:tracePt t="29116" x="2870200" y="5003800"/>
          <p14:tracePt t="29134" x="2927350" y="4991100"/>
          <p14:tracePt t="29147" x="2990850" y="4984750"/>
          <p14:tracePt t="29147" x="3048000" y="4972050"/>
          <p14:tracePt t="29167" x="3187700" y="4940300"/>
          <p14:tracePt t="29167" x="3257550" y="4927600"/>
          <p14:tracePt t="29183" x="3327400" y="4908550"/>
          <p14:tracePt t="29183" x="3403600" y="4895850"/>
          <p14:tracePt t="29200" x="3479800" y="4876800"/>
          <p14:tracePt t="29200" x="3562350" y="4864100"/>
          <p14:tracePt t="29200" x="3638550" y="4851400"/>
          <p14:tracePt t="29219" x="3714750" y="4838700"/>
          <p14:tracePt t="29219" x="3797300" y="4819650"/>
          <p14:tracePt t="29233" x="3873500" y="4806950"/>
          <p14:tracePt t="29233" x="3956050" y="4794250"/>
          <p14:tracePt t="29250" x="4032250" y="4781550"/>
          <p14:tracePt t="29250" x="4114800" y="4762500"/>
          <p14:tracePt t="29266" x="4197350" y="4749800"/>
          <p14:tracePt t="29266" x="4279900" y="4730750"/>
          <p14:tracePt t="29283" x="4362450" y="4705350"/>
          <p14:tracePt t="29283" x="4521200" y="4660900"/>
          <p14:tracePt t="29300" x="4603750" y="4641850"/>
          <p14:tracePt t="29300" x="4679950" y="4616450"/>
          <p14:tracePt t="29316" x="4756150" y="4591050"/>
          <p14:tracePt t="29316" x="4832350" y="4565650"/>
          <p14:tracePt t="29333" x="4908550" y="4540250"/>
          <p14:tracePt t="29333" x="5054600" y="4489450"/>
          <p14:tracePt t="29351" x="5130800" y="4457700"/>
          <p14:tracePt t="29351" x="5200650" y="4432300"/>
          <p14:tracePt t="29367" x="5264150" y="4400550"/>
          <p14:tracePt t="29367" x="5327650" y="4368800"/>
          <p14:tracePt t="29384" x="5384800" y="4330700"/>
          <p14:tracePt t="29384" x="5435600" y="4298950"/>
          <p14:tracePt t="29400" x="5486400" y="4260850"/>
          <p14:tracePt t="29400" x="5530850" y="4229100"/>
          <p14:tracePt t="29400" x="5562600" y="4197350"/>
          <p14:tracePt t="29419" x="5594350" y="4171950"/>
          <p14:tracePt t="29432" x="5619750" y="4146550"/>
          <p14:tracePt t="29432" x="5651500" y="4095750"/>
          <p14:tracePt t="29451" x="5657850" y="4070350"/>
          <p14:tracePt t="29451" x="5657850" y="4051300"/>
          <p14:tracePt t="29467" x="5657850" y="4032250"/>
          <p14:tracePt t="29467" x="5657850" y="4006850"/>
          <p14:tracePt t="29484" x="5645150" y="3987800"/>
          <p14:tracePt t="29484" x="5632450" y="3968750"/>
          <p14:tracePt t="29484" x="5613400" y="3943350"/>
          <p14:tracePt t="29503" x="5594350" y="3924300"/>
          <p14:tracePt t="29515" x="5575300" y="3898900"/>
          <p14:tracePt t="29515" x="5524500" y="3860800"/>
          <p14:tracePt t="29534" x="5492750" y="3848100"/>
          <p14:tracePt t="29534" x="5461000" y="3835400"/>
          <p14:tracePt t="29550" x="5429250" y="3822700"/>
          <p14:tracePt t="29550" x="5397500" y="3822700"/>
          <p14:tracePt t="29568" x="5365750" y="3816350"/>
          <p14:tracePt t="29568" x="5334000" y="3816350"/>
          <p14:tracePt t="29584" x="5302250" y="3816350"/>
          <p14:tracePt t="29584" x="5245100" y="3822700"/>
          <p14:tracePt t="29601" x="5219700" y="3829050"/>
          <p14:tracePt t="29601" x="5194300" y="3841750"/>
          <p14:tracePt t="29619" x="5168900" y="3848100"/>
          <p14:tracePt t="29619" x="5143500" y="3854450"/>
          <p14:tracePt t="29634" x="5124450" y="3867150"/>
          <p14:tracePt t="29634" x="5086350" y="3892550"/>
          <p14:tracePt t="29651" x="5067300" y="3905250"/>
          <p14:tracePt t="29651" x="5054600" y="3911600"/>
          <p14:tracePt t="29668" x="5041900" y="3924300"/>
          <p14:tracePt t="29668" x="5029200" y="3943350"/>
          <p14:tracePt t="29685" x="5022850" y="3956050"/>
          <p14:tracePt t="29685" x="5016500" y="3968750"/>
          <p14:tracePt t="29701" x="5010150" y="3981450"/>
          <p14:tracePt t="29701" x="4997450" y="4006850"/>
          <p14:tracePt t="29720" x="4997450" y="4013200"/>
          <p14:tracePt t="29720" x="4991100" y="4019550"/>
          <p14:tracePt t="29735" x="4984750" y="4025900"/>
          <p14:tracePt t="29750" x="4978400" y="4032250"/>
          <p14:tracePt t="29766" x="4972050" y="4038600"/>
          <p14:tracePt t="29783" x="4965700" y="4038600"/>
          <p14:tracePt t="29800" x="4953000" y="4038600"/>
          <p14:tracePt t="29800" x="4946650" y="4044950"/>
          <p14:tracePt t="29820" x="4940300" y="4044950"/>
          <p14:tracePt t="29820" x="4933950" y="4051300"/>
          <p14:tracePt t="29835" x="4927600" y="4051300"/>
          <p14:tracePt t="29835" x="4921250" y="4051300"/>
          <p14:tracePt t="29852" x="4914900" y="4051300"/>
          <p14:tracePt t="29867" x="4914900" y="4044950"/>
          <p14:tracePt t="29867" x="4914900" y="4038600"/>
          <p14:tracePt t="29867" x="4921250" y="4025900"/>
          <p14:tracePt t="29887" x="4921250" y="4019550"/>
          <p14:tracePt t="29887" x="4927600" y="4000500"/>
          <p14:tracePt t="29902" x="4927600" y="3987800"/>
          <p14:tracePt t="29902" x="4927600" y="3975100"/>
          <p14:tracePt t="29919" x="4927600" y="3962400"/>
          <p14:tracePt t="29919" x="4927600" y="3949700"/>
          <p14:tracePt t="29935" x="4921250" y="3943350"/>
          <p14:tracePt t="29935" x="4908550" y="3930650"/>
          <p14:tracePt t="29952" x="4895850" y="3924300"/>
          <p14:tracePt t="29952" x="4883150" y="3924300"/>
          <p14:tracePt t="29969" x="4870450" y="3924300"/>
          <p14:tracePt t="29969" x="4857750" y="3924300"/>
          <p14:tracePt t="29985" x="4845050" y="3924300"/>
          <p14:tracePt t="29985" x="4826000" y="3924300"/>
          <p14:tracePt t="30002" x="4813300" y="3917950"/>
          <p14:tracePt t="30002" x="4787900" y="3905250"/>
          <p14:tracePt t="30019" x="4775200" y="3898900"/>
          <p14:tracePt t="30019" x="4768850" y="3886200"/>
          <p14:tracePt t="30036" x="4756150" y="3873500"/>
          <p14:tracePt t="30036" x="4743450" y="3860800"/>
          <p14:tracePt t="30053" x="4724400" y="3848100"/>
          <p14:tracePt t="30053" x="4711700" y="3835400"/>
          <p14:tracePt t="30053" x="4699000" y="3822700"/>
          <p14:tracePt t="30072" x="4686300" y="3816350"/>
          <p14:tracePt t="30084" x="4673600" y="3810000"/>
          <p14:tracePt t="30084" x="4648200" y="3803650"/>
          <p14:tracePt t="30104" x="4635500" y="3810000"/>
          <p14:tracePt t="30104" x="4622800" y="3810000"/>
          <p14:tracePt t="30119" x="4616450" y="3816350"/>
          <p14:tracePt t="30119" x="4603750" y="3822700"/>
          <p14:tracePt t="30136" x="4597400" y="3822700"/>
          <p14:tracePt t="30136" x="4591050" y="3829050"/>
          <p14:tracePt t="30136" x="4584700" y="3835400"/>
          <p14:tracePt t="30155" x="4578350" y="3841750"/>
          <p14:tracePt t="30167" x="4572000" y="3841750"/>
          <p14:tracePt t="30167" x="4559300" y="3854450"/>
          <p14:tracePt t="30186" x="4559300" y="3860800"/>
          <p14:tracePt t="30186" x="4552950" y="3867150"/>
          <p14:tracePt t="30203" x="4546600" y="3873500"/>
          <p14:tracePt t="30203" x="4546600" y="3879850"/>
          <p14:tracePt t="30220" x="4540250" y="3886200"/>
          <p14:tracePt t="30234" x="4533900" y="3886200"/>
          <p14:tracePt t="30252" x="4527550" y="3886200"/>
          <p14:tracePt t="30269" x="4514850" y="3886200"/>
          <p14:tracePt t="30269" x="4508500" y="3886200"/>
          <p14:tracePt t="30287" x="4502150" y="3886200"/>
          <p14:tracePt t="30287" x="4495800" y="3886200"/>
          <p14:tracePt t="30304" x="4483100" y="3879850"/>
          <p14:tracePt t="30304" x="4457700" y="3879850"/>
          <p14:tracePt t="30321" x="4445000" y="3879850"/>
          <p14:tracePt t="30321" x="4432300" y="3886200"/>
          <p14:tracePt t="30336" x="4413250" y="3886200"/>
          <p14:tracePt t="30336" x="4394200" y="3892550"/>
          <p14:tracePt t="30353" x="4381500" y="3898900"/>
          <p14:tracePt t="30353" x="4343400" y="3917950"/>
          <p14:tracePt t="30371" x="4330700" y="3924300"/>
          <p14:tracePt t="30371" x="4311650" y="3930650"/>
          <p14:tracePt t="30387" x="4298950" y="3943350"/>
          <p14:tracePt t="30387" x="4279900" y="3956050"/>
          <p14:tracePt t="30404" x="4267200" y="3968750"/>
          <p14:tracePt t="30404" x="4248150" y="3981450"/>
          <p14:tracePt t="30420" x="4229100" y="4000500"/>
          <p14:tracePt t="30420" x="4210050" y="4025900"/>
          <p14:tracePt t="30420" x="4197350" y="4051300"/>
          <p14:tracePt t="30440" x="4178300" y="4083050"/>
          <p14:tracePt t="30452" x="4159250" y="4114800"/>
          <p14:tracePt t="30452" x="4121150" y="4178300"/>
          <p14:tracePt t="30471" x="4102100" y="4216400"/>
          <p14:tracePt t="30471" x="4083050" y="4248150"/>
          <p14:tracePt t="30487" x="4064000" y="4286250"/>
          <p14:tracePt t="30487" x="4051300" y="4318000"/>
          <p14:tracePt t="30504" x="4032250" y="4349750"/>
          <p14:tracePt t="30504" x="4019550" y="4381500"/>
          <p14:tracePt t="30504" x="4000500" y="4413250"/>
          <p14:tracePt t="30523" x="3987800" y="4445000"/>
          <p14:tracePt t="30536" x="3968750" y="4476750"/>
          <p14:tracePt t="30536" x="3930650" y="4527550"/>
          <p14:tracePt t="30554" x="3905250" y="4552950"/>
          <p14:tracePt t="30554" x="3879850" y="4572000"/>
          <p14:tracePt t="30571" x="3854450" y="4591050"/>
          <p14:tracePt t="30571" x="3829050" y="4610100"/>
          <p14:tracePt t="30587" x="3797300" y="4629150"/>
          <p14:tracePt t="30587" x="3765550" y="4641850"/>
          <p14:tracePt t="30604" x="3727450" y="4654550"/>
          <p14:tracePt t="30604" x="3657600" y="4679950"/>
          <p14:tracePt t="30622" x="3619500" y="4686300"/>
          <p14:tracePt t="30622" x="3587750" y="4692650"/>
          <p14:tracePt t="30638" x="3549650" y="4692650"/>
          <p14:tracePt t="30638" x="3517900" y="4692650"/>
          <p14:tracePt t="30654" x="3479800" y="4686300"/>
          <p14:tracePt t="30654" x="3422650" y="4667250"/>
          <p14:tracePt t="30671" x="3390900" y="4654550"/>
          <p14:tracePt t="30671" x="3359150" y="4635500"/>
          <p14:tracePt t="30688" x="3333750" y="4622800"/>
          <p14:tracePt t="30688" x="3308350" y="4597400"/>
          <p14:tracePt t="30705" x="3276600" y="4578350"/>
          <p14:tracePt t="30705" x="3257550" y="4552950"/>
          <p14:tracePt t="30722" x="3232150" y="4527550"/>
          <p14:tracePt t="30722" x="3194050" y="4457700"/>
          <p14:tracePt t="30740" x="3181350" y="4425950"/>
          <p14:tracePt t="30740" x="3168650" y="4387850"/>
          <p14:tracePt t="30755" x="3155950" y="4343400"/>
          <p14:tracePt t="30755" x="3143250" y="4292600"/>
          <p14:tracePt t="30772" x="3136900" y="4248150"/>
          <p14:tracePt t="30772" x="3124200" y="4191000"/>
          <p14:tracePt t="30788" x="3117850" y="4140200"/>
          <p14:tracePt t="30788" x="3111500" y="4089400"/>
          <p14:tracePt t="30788" x="3105150" y="4038600"/>
          <p14:tracePt t="30807" x="3105150" y="3981450"/>
          <p14:tracePt t="30807" x="3105150" y="3930650"/>
          <p14:tracePt t="30824" x="3111500" y="3879850"/>
          <p14:tracePt t="30824" x="3117850" y="3835400"/>
          <p14:tracePt t="30839" x="3130550" y="3784600"/>
          <p14:tracePt t="30839" x="3149600" y="3733800"/>
          <p14:tracePt t="30855" x="3168650" y="3689350"/>
          <p14:tracePt t="30855" x="3194050" y="3638550"/>
          <p14:tracePt t="30872" x="3225800" y="3587750"/>
          <p14:tracePt t="30872" x="3257550" y="3536950"/>
          <p14:tracePt t="30872" x="3289300" y="3479800"/>
          <p14:tracePt t="30892" x="3327400" y="3429000"/>
          <p14:tracePt t="30903" x="3371850" y="3378200"/>
          <p14:tracePt t="30903" x="3467100" y="3282950"/>
          <p14:tracePt t="30922" x="3517900" y="3238500"/>
          <p14:tracePt t="30922" x="3568700" y="3200400"/>
          <p14:tracePt t="30939" x="3619500" y="3162300"/>
          <p14:tracePt t="30939" x="3676650" y="3130550"/>
          <p14:tracePt t="30956" x="3727450" y="3105150"/>
          <p14:tracePt t="30956" x="3835400" y="3060700"/>
          <p14:tracePt t="30972" x="3886200" y="3048000"/>
          <p14:tracePt t="30972" x="3943350" y="3035300"/>
          <p14:tracePt t="30989" x="3994150" y="3022600"/>
          <p14:tracePt t="30989" x="4051300" y="3016250"/>
          <p14:tracePt t="31006" x="4095750" y="3016250"/>
          <p14:tracePt t="31006" x="4146550" y="3009900"/>
          <p14:tracePt t="31022" x="4197350" y="3016250"/>
          <p14:tracePt t="31022" x="4286250" y="3028950"/>
          <p14:tracePt t="31040" x="4324350" y="3048000"/>
          <p14:tracePt t="31040" x="4356100" y="3067050"/>
          <p14:tracePt t="31056" x="4387850" y="3092450"/>
          <p14:tracePt t="31056" x="4419600" y="3117850"/>
          <p14:tracePt t="31073" x="4438650" y="3149600"/>
          <p14:tracePt t="31073" x="4464050" y="3187700"/>
          <p14:tracePt t="31073" x="4483100" y="3225800"/>
          <p14:tracePt t="31091" x="4495800" y="3270250"/>
          <p14:tracePt t="31104" x="4508500" y="3314700"/>
          <p14:tracePt t="31104" x="4521200" y="3409950"/>
          <p14:tracePt t="31123" x="4521200" y="3454400"/>
          <p14:tracePt t="31123" x="4514850" y="3505200"/>
          <p14:tracePt t="31140" x="4514850" y="3556000"/>
          <p14:tracePt t="31140" x="4508500" y="3600450"/>
          <p14:tracePt t="31156" x="4495800" y="3644900"/>
          <p14:tracePt t="31156" x="4483100" y="3689350"/>
          <p14:tracePt t="31156" x="4470400" y="3727450"/>
          <p14:tracePt t="31175" x="4457700" y="3765550"/>
          <p14:tracePt t="31188" x="4445000" y="3803650"/>
          <p14:tracePt t="31188" x="4425950" y="3835400"/>
          <p14:tracePt t="31208" x="4400550" y="3886200"/>
          <p14:tracePt t="31208" x="4381500" y="3911600"/>
          <p14:tracePt t="31223" x="4368800" y="3930650"/>
          <p14:tracePt t="31223" x="4349750" y="3949700"/>
          <p14:tracePt t="31240" x="4337050" y="3968750"/>
          <p14:tracePt t="31240" x="4318000" y="3981450"/>
          <p14:tracePt t="31257" x="4305300" y="3994150"/>
          <p14:tracePt t="31257" x="4273550" y="4019550"/>
          <p14:tracePt t="31273" x="4260850" y="4032250"/>
          <p14:tracePt t="31273" x="4248150" y="4038600"/>
          <p14:tracePt t="31290" x="4235450" y="4051300"/>
          <p14:tracePt t="31290" x="4222750" y="4064000"/>
          <p14:tracePt t="31307" x="4203700" y="4070350"/>
          <p14:tracePt t="31307" x="4191000" y="4083050"/>
          <p14:tracePt t="31324" x="4178300" y="4095750"/>
          <p14:tracePt t="31324" x="4140200" y="4121150"/>
          <p14:tracePt t="31340" x="4127500" y="4133850"/>
          <p14:tracePt t="31340" x="4108450" y="4146550"/>
          <p14:tracePt t="31357" x="4089400" y="4165600"/>
          <p14:tracePt t="31357" x="4076700" y="4184650"/>
          <p14:tracePt t="31374" x="4057650" y="4203700"/>
          <p14:tracePt t="31374" x="4025900" y="4235450"/>
          <p14:tracePt t="31391" x="4006850" y="4254500"/>
          <p14:tracePt t="31391" x="3994150" y="4273550"/>
          <p14:tracePt t="31407" x="3975100" y="4292600"/>
          <p14:tracePt t="31407" x="3956050" y="4311650"/>
          <p14:tracePt t="31424" x="3937000" y="4330700"/>
          <p14:tracePt t="31424" x="3924300" y="4349750"/>
          <p14:tracePt t="31440" x="3905250" y="4368800"/>
          <p14:tracePt t="31440" x="3892550" y="4387850"/>
          <p14:tracePt t="31440" x="3873500" y="4400550"/>
          <p14:tracePt t="31459" x="3860800" y="4419600"/>
          <p14:tracePt t="31472" x="3841750" y="4432300"/>
          <p14:tracePt t="31472" x="3816350" y="4464050"/>
          <p14:tracePt t="31491" x="3810000" y="4470400"/>
          <p14:tracePt t="31491" x="3797300" y="4483100"/>
          <p14:tracePt t="31508" x="3784600" y="4495800"/>
          <p14:tracePt t="31508" x="3771900" y="4508500"/>
          <p14:tracePt t="31524" x="3759200" y="4514850"/>
          <p14:tracePt t="31524" x="3752850" y="4527550"/>
          <p14:tracePt t="31524" x="3740150" y="4533900"/>
          <p14:tracePt t="31544" x="3727450" y="4546600"/>
          <p14:tracePt t="31556" x="3721100" y="4546600"/>
          <p14:tracePt t="31556" x="3708400" y="4559300"/>
          <p14:tracePt t="31575" x="3702050" y="4559300"/>
          <p14:tracePt t="31589" x="3708400" y="4552950"/>
          <p14:tracePt t="31619" x="3714750" y="4546600"/>
          <p14:tracePt t="31663" x="3721100" y="4546600"/>
          <p14:tracePt t="31687" x="3727450" y="4546600"/>
          <p14:tracePt t="31699" x="3733800" y="4546600"/>
          <p14:tracePt t="31715" x="3727450" y="4552950"/>
          <p14:tracePt t="31759" x="3721100" y="4552950"/>
          <p14:tracePt t="31766" x="3714750" y="4552950"/>
          <p14:tracePt t="31776" x="3708400" y="4552950"/>
          <p14:tracePt t="31791" x="3702050" y="4546600"/>
          <p14:tracePt t="31807" x="3695700" y="4540250"/>
          <p14:tracePt t="31823" x="3689350" y="4533900"/>
          <p14:tracePt t="31840" x="3683000" y="4521200"/>
          <p14:tracePt t="31857" x="3676650" y="4514850"/>
          <p14:tracePt t="31874" x="3670300" y="4508500"/>
          <p14:tracePt t="31903" x="3670300" y="4495800"/>
          <p14:tracePt t="31918" x="3676650" y="4495800"/>
          <p14:tracePt t="31928" x="3683000" y="4489450"/>
          <p14:tracePt t="31928" x="3683000" y="4483100"/>
          <p14:tracePt t="31942" x="3695700" y="4476750"/>
          <p14:tracePt t="31942" x="3702050" y="4464050"/>
          <p14:tracePt t="31959" x="3708400" y="4457700"/>
          <p14:tracePt t="31959" x="3714750" y="4451350"/>
          <p14:tracePt t="31976" x="3721100" y="4445000"/>
          <p14:tracePt t="31976" x="3727450" y="4432300"/>
          <p14:tracePt t="31993" x="3733800" y="4425950"/>
          <p14:tracePt t="31993" x="3733800" y="4419600"/>
          <p14:tracePt t="32009" x="3740150" y="4413250"/>
          <p14:tracePt t="32009" x="3740150" y="4406900"/>
          <p14:tracePt t="32026" x="3740150" y="4400550"/>
          <p14:tracePt t="32026" x="3740150" y="4394200"/>
          <p14:tracePt t="32043" x="3740150" y="4387850"/>
          <p14:tracePt t="32043" x="3740150" y="4368800"/>
          <p14:tracePt t="32060" x="3740150" y="4362450"/>
          <p14:tracePt t="32060" x="3740150" y="4349750"/>
          <p14:tracePt t="32077" x="3740150" y="4337050"/>
          <p14:tracePt t="32077" x="3740150" y="4324350"/>
          <p14:tracePt t="32092" x="3740150" y="4311650"/>
          <p14:tracePt t="32092" x="3740150" y="4298950"/>
          <p14:tracePt t="32092" x="3740150" y="4279900"/>
          <p14:tracePt t="32112" x="3740150" y="4267200"/>
          <p14:tracePt t="32124" x="3740150" y="4248150"/>
          <p14:tracePt t="32124" x="3746500" y="4210050"/>
          <p14:tracePt t="32144" x="3752850" y="4197350"/>
          <p14:tracePt t="32144" x="3752850" y="4178300"/>
          <p14:tracePt t="32159" x="3759200" y="4152900"/>
          <p14:tracePt t="32159" x="3771900" y="4133850"/>
          <p14:tracePt t="32176" x="3778250" y="4114800"/>
          <p14:tracePt t="32176" x="3790950" y="4095750"/>
          <p14:tracePt t="32176" x="3803650" y="4076700"/>
          <p14:tracePt t="32195" x="3816350" y="4057650"/>
          <p14:tracePt t="32208" x="3835400" y="4032250"/>
          <p14:tracePt t="32208" x="3848100" y="4013200"/>
          <p14:tracePt t="32228" x="3879850" y="3975100"/>
          <p14:tracePt t="32228" x="3898900" y="3962400"/>
          <p14:tracePt t="32243" x="3911600" y="3943350"/>
          <p14:tracePt t="32243" x="3924300" y="3930650"/>
          <p14:tracePt t="32260" x="3930650" y="3917950"/>
          <p14:tracePt t="32260" x="3943350" y="3905250"/>
          <p14:tracePt t="32260" x="3956050" y="3892550"/>
          <p14:tracePt t="32279" x="3962400" y="3879850"/>
          <p14:tracePt t="32279" x="3975100" y="3867150"/>
          <p14:tracePt t="32293" x="3987800" y="3848100"/>
          <p14:tracePt t="32293" x="3994150" y="3835400"/>
          <p14:tracePt t="32310" x="4006850" y="3829050"/>
          <p14:tracePt t="32310" x="4013200" y="3816350"/>
          <p14:tracePt t="32328" x="4025900" y="3810000"/>
          <p14:tracePt t="32328" x="4032250" y="3803650"/>
          <p14:tracePt t="32344" x="4038600" y="3797300"/>
          <p14:tracePt t="32344" x="4038600" y="3790950"/>
          <p14:tracePt t="32361" x="4032250" y="3784600"/>
          <p14:tracePt t="32407" x="4025900" y="3784600"/>
          <p14:tracePt t="32419" x="4019550" y="3778250"/>
          <p14:tracePt t="32443" x="4025900" y="3771900"/>
          <p14:tracePt t="32467" x="4032250" y="3771900"/>
          <p14:tracePt t="32479" x="4038600" y="3765550"/>
          <p14:tracePt t="32495" x="4044950" y="3765550"/>
          <p14:tracePt t="32503" x="4051300" y="3765550"/>
          <p14:tracePt t="32511" x="4057650" y="3759200"/>
          <p14:tracePt t="32511" x="4064000" y="3759200"/>
          <p14:tracePt t="32528" x="4070350" y="3759200"/>
          <p14:tracePt t="32528" x="4076700" y="3759200"/>
          <p14:tracePt t="32544" x="4083050" y="3765550"/>
          <p14:tracePt t="32544" x="4083050" y="3771900"/>
          <p14:tracePt t="32544" x="4089400" y="3778250"/>
          <p14:tracePt t="32564" x="4089400" y="3784600"/>
          <p14:tracePt t="32576" x="4089400" y="3797300"/>
          <p14:tracePt t="32576" x="4083050" y="3835400"/>
          <p14:tracePt t="32595" x="4070350" y="3860800"/>
          <p14:tracePt t="32595" x="4064000" y="3886200"/>
          <p14:tracePt t="32612" x="4051300" y="3917950"/>
          <p14:tracePt t="32612" x="4038600" y="3949700"/>
          <p14:tracePt t="32628" x="4019550" y="3981450"/>
          <p14:tracePt t="32628" x="4000500" y="4013200"/>
          <p14:tracePt t="32645" x="3987800" y="4044950"/>
          <p14:tracePt t="32645" x="3949700" y="4108450"/>
          <p14:tracePt t="32662" x="3924300" y="4146550"/>
          <p14:tracePt t="32662" x="3898900" y="4178300"/>
          <p14:tracePt t="32678" x="3873500" y="4210050"/>
          <p14:tracePt t="32678" x="3848100" y="4241800"/>
          <p14:tracePt t="32695" x="3816350" y="4273550"/>
          <p14:tracePt t="32695" x="3752850" y="4330700"/>
          <p14:tracePt t="32712" x="3721100" y="4356100"/>
          <p14:tracePt t="32712" x="3689350" y="4375150"/>
          <p14:tracePt t="32729" x="3657600" y="4394200"/>
          <p14:tracePt t="32729" x="3625850" y="4406900"/>
          <p14:tracePt t="32745" x="3594100" y="4413250"/>
          <p14:tracePt t="32745" x="3562350" y="4413250"/>
          <p14:tracePt t="32762" x="3530600" y="4413250"/>
          <p14:tracePt t="32762" x="3473450" y="4394200"/>
          <p14:tracePt t="32780" x="3441700" y="4375150"/>
          <p14:tracePt t="32780" x="3422650" y="4349750"/>
          <p14:tracePt t="32796" x="3397250" y="4324350"/>
          <p14:tracePt t="32796" x="3371850" y="4292600"/>
          <p14:tracePt t="32812" x="3352800" y="4254500"/>
          <p14:tracePt t="32812" x="3333750" y="4210050"/>
          <p14:tracePt t="32812" x="3308350" y="4171950"/>
          <p14:tracePt t="32833" x="3289300" y="4127500"/>
          <p14:tracePt t="32843" x="3270250" y="4076700"/>
          <p14:tracePt t="32843" x="3257550" y="4025900"/>
          <p14:tracePt t="32843" x="3244850" y="3968750"/>
          <p14:tracePt t="32864" x="3232150" y="3917950"/>
          <p14:tracePt t="32864" x="3225800" y="3854450"/>
          <p14:tracePt t="32880" x="3225800" y="3797300"/>
          <p14:tracePt t="32880" x="3232150" y="3733800"/>
          <p14:tracePt t="32896" x="3238500" y="3670300"/>
          <p14:tracePt t="32896" x="3251200" y="3606800"/>
          <p14:tracePt t="32912" x="3263900" y="3543300"/>
          <p14:tracePt t="32912" x="3289300" y="3479800"/>
          <p14:tracePt t="32929" x="3314700" y="3422650"/>
          <p14:tracePt t="32929" x="3346450" y="3371850"/>
          <p14:tracePt t="32929" x="3384550" y="3321050"/>
          <p14:tracePt t="32948" x="3422650" y="3270250"/>
          <p14:tracePt t="32948" x="3467100" y="3225800"/>
          <p14:tracePt t="32963" x="3517900" y="3187700"/>
          <p14:tracePt t="32963" x="3568700" y="3149600"/>
          <p14:tracePt t="32979" x="3619500" y="3105150"/>
          <p14:tracePt t="32979" x="3670300" y="3073400"/>
          <p14:tracePt t="32996" x="3727450" y="3035300"/>
          <p14:tracePt t="32996" x="3841750" y="2971800"/>
          <p14:tracePt t="33013" x="3892550" y="2946400"/>
          <p14:tracePt t="33013" x="3943350" y="2927350"/>
          <p14:tracePt t="33029" x="4000500" y="2914650"/>
          <p14:tracePt t="33029" x="4051300" y="2908300"/>
          <p14:tracePt t="33046" x="4095750" y="2914650"/>
          <p14:tracePt t="33046" x="4140200" y="2927350"/>
          <p14:tracePt t="33063" x="4178300" y="2946400"/>
          <p14:tracePt t="33063" x="4254500" y="3016250"/>
          <p14:tracePt t="33080" x="4286250" y="3054350"/>
          <p14:tracePt t="33080" x="4311650" y="3105150"/>
          <p14:tracePt t="33096" x="4330700" y="3162300"/>
          <p14:tracePt t="33096" x="4349750" y="3219450"/>
          <p14:tracePt t="33113" x="4362450" y="3289300"/>
          <p14:tracePt t="33113" x="4368800" y="3359150"/>
          <p14:tracePt t="33113" x="4368800" y="3435350"/>
          <p14:tracePt t="33133" x="4368800" y="3511550"/>
          <p14:tracePt t="33145" x="4368800" y="3587750"/>
          <p14:tracePt t="33145" x="4349750" y="3740150"/>
          <p14:tracePt t="33164" x="4337050" y="3810000"/>
          <p14:tracePt t="33164" x="4324350" y="3879850"/>
          <p14:tracePt t="33180" x="4305300" y="3937000"/>
          <p14:tracePt t="33180" x="4286250" y="3994150"/>
          <p14:tracePt t="33197" x="4260850" y="4038600"/>
          <p14:tracePt t="33197" x="4241800" y="4083050"/>
          <p14:tracePt t="33197" x="4216400" y="4114800"/>
          <p14:tracePt t="33216" x="4197350" y="4146550"/>
          <p14:tracePt t="33228" x="4171950" y="4165600"/>
          <p14:tracePt t="33228" x="4127500" y="4197350"/>
          <p14:tracePt t="33247" x="4108450" y="4203700"/>
          <p14:tracePt t="33247" x="4089400" y="4203700"/>
          <p14:tracePt t="33264" x="4070350" y="4203700"/>
          <p14:tracePt t="33264" x="4057650" y="4191000"/>
          <p14:tracePt t="33280" x="4051300" y="4178300"/>
          <p14:tracePt t="33280" x="4038600" y="4165600"/>
          <p14:tracePt t="33297" x="4032250" y="4146550"/>
          <p14:tracePt t="33297" x="4025900" y="4108450"/>
          <p14:tracePt t="33313" x="4019550" y="4089400"/>
          <p14:tracePt t="33313" x="4019550" y="4064000"/>
          <p14:tracePt t="33332" x="4019550" y="4038600"/>
          <p14:tracePt t="33332" x="4019550" y="4013200"/>
          <p14:tracePt t="33347" x="4019550" y="3981450"/>
          <p14:tracePt t="33347" x="4025900" y="3924300"/>
          <p14:tracePt t="33364" x="4025900" y="3892550"/>
          <p14:tracePt t="33364" x="4025900" y="3867150"/>
          <p14:tracePt t="33381" x="4025900" y="3835400"/>
          <p14:tracePt t="33381" x="4025900" y="3810000"/>
          <p14:tracePt t="33397" x="4025900" y="3784600"/>
          <p14:tracePt t="33397" x="4019550" y="3765550"/>
          <p14:tracePt t="33414" x="4019550" y="3746500"/>
          <p14:tracePt t="33414" x="4006850" y="3721100"/>
          <p14:tracePt t="33432" x="4006850" y="3708400"/>
          <p14:tracePt t="33432" x="4000500" y="3695700"/>
          <p14:tracePt t="33448" x="3994150" y="3689350"/>
          <p14:tracePt t="33448" x="3994150" y="3683000"/>
          <p14:tracePt t="33464" x="3987800" y="3676650"/>
          <p14:tracePt t="33479" x="3981450" y="3670300"/>
          <p14:tracePt t="33496" x="3975100" y="3670300"/>
          <p14:tracePt t="33513" x="3968750" y="3670300"/>
          <p14:tracePt t="33513" x="3962400" y="3670300"/>
          <p14:tracePt t="33532" x="3956050" y="3670300"/>
          <p14:tracePt t="33532" x="3949700" y="3670300"/>
          <p14:tracePt t="33548" x="3943350" y="3670300"/>
          <p14:tracePt t="33548" x="3937000" y="3676650"/>
          <p14:tracePt t="33564" x="3930650" y="3676650"/>
          <p14:tracePt t="33564" x="3924300" y="3683000"/>
          <p14:tracePt t="33564" x="3917950" y="3683000"/>
          <p14:tracePt t="33584" x="3911600" y="3689350"/>
          <p14:tracePt t="33596" x="3905250" y="3689350"/>
          <p14:tracePt t="33596" x="3892550" y="3695700"/>
          <p14:tracePt t="33615" x="3886200" y="3702050"/>
          <p14:tracePt t="33615" x="3879850" y="3702050"/>
          <p14:tracePt t="33633" x="3873500" y="3702050"/>
          <p14:tracePt t="33633" x="3867150" y="3702050"/>
          <p14:tracePt t="33648" x="3860800" y="3702050"/>
          <p14:tracePt t="33648" x="3841750" y="3702050"/>
          <p14:tracePt t="33665" x="3829050" y="3702050"/>
          <p14:tracePt t="33665" x="3816350" y="3702050"/>
          <p14:tracePt t="33683" x="3803650" y="3702050"/>
          <p14:tracePt t="33683" x="3790950" y="3702050"/>
          <p14:tracePt t="33699" x="3778250" y="3695700"/>
          <p14:tracePt t="33699" x="3765550" y="3689350"/>
          <p14:tracePt t="33715" x="3752850" y="3683000"/>
          <p14:tracePt t="33715" x="3721100" y="3651250"/>
          <p14:tracePt t="33733" x="3708400" y="3632200"/>
          <p14:tracePt t="33733" x="3695700" y="3613150"/>
          <p14:tracePt t="33749" x="3676650" y="3594100"/>
          <p14:tracePt t="33749" x="3663950" y="3568700"/>
          <p14:tracePt t="33765" x="3657600" y="3549650"/>
          <p14:tracePt t="33765" x="3638550" y="3505200"/>
          <p14:tracePt t="33785" x="3632200" y="3486150"/>
          <p14:tracePt t="33797" x="3632200" y="3460750"/>
          <p14:tracePt t="33797" x="3632200" y="3429000"/>
          <p14:tracePt t="33816" x="3638550" y="3409950"/>
          <p14:tracePt t="33816" x="3644900" y="3390900"/>
          <p14:tracePt t="33833" x="3657600" y="3378200"/>
          <p14:tracePt t="33833" x="3670300" y="3359150"/>
          <p14:tracePt t="33849" x="3683000" y="3346450"/>
          <p14:tracePt t="33849" x="3702050" y="3333750"/>
          <p14:tracePt t="33849" x="3721100" y="3321050"/>
          <p14:tracePt t="33868" x="3740150" y="3308350"/>
          <p14:tracePt t="33868" x="3752850" y="3295650"/>
          <p14:tracePt t="33884" x="3778250" y="3289300"/>
          <p14:tracePt t="33884" x="3797300" y="3282950"/>
          <p14:tracePt t="33899" x="3822700" y="3282950"/>
          <p14:tracePt t="33899" x="3841750" y="3282950"/>
          <p14:tracePt t="33916" x="3867150" y="3282950"/>
          <p14:tracePt t="33916" x="3886200" y="3289300"/>
          <p14:tracePt t="33933" x="3911600" y="3302000"/>
          <p14:tracePt t="33933" x="3930650" y="3308350"/>
          <p14:tracePt t="33933" x="3949700" y="3327400"/>
          <p14:tracePt t="33952" x="3968750" y="3340100"/>
          <p14:tracePt t="33952" x="3981450" y="3359150"/>
          <p14:tracePt t="33966" x="3994150" y="3371850"/>
          <p14:tracePt t="33966" x="4006850" y="3390900"/>
          <p14:tracePt t="33983" x="4019550" y="3409950"/>
          <p14:tracePt t="33983" x="4025900" y="3429000"/>
          <p14:tracePt t="34000" x="4032250" y="3448050"/>
          <p14:tracePt t="34000" x="4038600" y="3467100"/>
          <p14:tracePt t="34016" x="4038600" y="3486150"/>
          <p14:tracePt t="34016" x="4044950" y="3530600"/>
          <p14:tracePt t="34034" x="4038600" y="3549650"/>
          <p14:tracePt t="34034" x="4038600" y="3562350"/>
          <p14:tracePt t="34050" x="4032250" y="3581400"/>
          <p14:tracePt t="34050" x="4025900" y="3600450"/>
          <p14:tracePt t="34067" x="4019550" y="3613150"/>
          <p14:tracePt t="34067" x="4006850" y="3644900"/>
          <p14:tracePt t="34084" x="3994150" y="3657600"/>
          <p14:tracePt t="34084" x="3987800" y="3670300"/>
          <p14:tracePt t="34101" x="3975100" y="3683000"/>
          <p14:tracePt t="34101" x="3962400" y="3689350"/>
          <p14:tracePt t="34117" x="3956050" y="3702050"/>
          <p14:tracePt t="34117" x="3943350" y="3708400"/>
          <p14:tracePt t="34133" x="3937000" y="3714750"/>
          <p14:tracePt t="34133" x="3924300" y="3721100"/>
          <p14:tracePt t="34133" x="3917950" y="3727450"/>
          <p14:tracePt t="34152" x="3911600" y="3733800"/>
          <p14:tracePt t="34165" x="3898900" y="3746500"/>
          <p14:tracePt t="34165" x="3886200" y="3752850"/>
          <p14:tracePt t="34184" x="3873500" y="3759200"/>
          <p14:tracePt t="34184" x="3867150" y="3759200"/>
          <p14:tracePt t="34200" x="3860800" y="3765550"/>
          <p14:tracePt t="34200" x="3848100" y="3765550"/>
          <p14:tracePt t="34217" x="3841750" y="3771900"/>
          <p14:tracePt t="34217" x="3835400" y="3771900"/>
          <p14:tracePt t="34235" x="3829050" y="3771900"/>
          <p14:tracePt t="34252" x="3835400" y="3765550"/>
          <p14:tracePt t="34280" x="3841750" y="3765550"/>
          <p14:tracePt t="34295" x="3848100" y="3765550"/>
          <p14:tracePt t="34311" x="3854450" y="3765550"/>
          <p14:tracePt t="34327" x="3860800" y="3765550"/>
          <p14:tracePt t="34339" x="3873500" y="3765550"/>
          <p14:tracePt t="34356" x="3886200" y="3765550"/>
          <p14:tracePt t="34379" x="3892550" y="3771900"/>
          <p14:tracePt t="34391" x="3892550" y="3778250"/>
          <p14:tracePt t="34407" x="3898900" y="3784600"/>
          <p14:tracePt t="34424" x="3892550" y="3790950"/>
          <p14:tracePt t="34439" x="3892550" y="3797300"/>
          <p14:tracePt t="34452" x="3898900" y="3803650"/>
          <p14:tracePt t="34468" x="3898900" y="3810000"/>
          <p14:tracePt t="34535" x="3892550" y="3810000"/>
          <p14:tracePt t="34559" x="3886200" y="3816350"/>
          <p14:tracePt t="34571" x="3879850" y="3816350"/>
          <p14:tracePt t="34587" x="3879850" y="3810000"/>
          <p14:tracePt t="34619" x="3873500" y="3810000"/>
          <p14:tracePt t="34655" x="3867150" y="3816350"/>
          <p14:tracePt t="34671" x="3867150" y="3822700"/>
          <p14:tracePt t="34683" x="3860800" y="3829050"/>
          <p14:tracePt t="34699" x="3860800" y="3835400"/>
          <p14:tracePt t="34732" x="3860800" y="3841750"/>
          <p14:tracePt t="34744" x="3860800" y="3848100"/>
          <p14:tracePt t="34759" x="3860800" y="3854450"/>
          <p14:tracePt t="34776" x="3860800" y="3860800"/>
          <p14:tracePt t="34791" x="3860800" y="3867150"/>
          <p14:tracePt t="34807" x="3854450" y="3867150"/>
          <p14:tracePt t="34912" x="3854450" y="3860800"/>
          <p14:tracePt t="34947" x="3854450" y="3854450"/>
          <p14:tracePt t="34964" x="3860800" y="3848100"/>
          <p14:tracePt t="34980" x="3860800" y="3841750"/>
          <p14:tracePt t="34991" x="3860800" y="3835400"/>
          <p14:tracePt t="35007" x="3867150" y="3829050"/>
          <p14:tracePt t="35024" x="3867150" y="3822700"/>
          <p14:tracePt t="35040" x="3867150" y="3816350"/>
          <p14:tracePt t="35051" x="3867150" y="3810000"/>
          <p14:tracePt t="35051" x="3867150" y="3803650"/>
          <p14:tracePt t="35069" x="3873500" y="3797300"/>
          <p14:tracePt t="35069" x="3879850" y="3790950"/>
          <p14:tracePt t="35087" x="3879850" y="3778250"/>
          <p14:tracePt t="35087" x="3892550" y="3759200"/>
          <p14:tracePt t="35105" x="3898900" y="3752850"/>
          <p14:tracePt t="35105" x="3898900" y="3740150"/>
          <p14:tracePt t="35120" x="3905250" y="3727450"/>
          <p14:tracePt t="35120" x="3911600" y="3714750"/>
          <p14:tracePt t="35137" x="3911600" y="3708400"/>
          <p14:tracePt t="35137" x="3911600" y="3695700"/>
          <p14:tracePt t="35153" x="3917950" y="3689350"/>
          <p14:tracePt t="35153" x="3917950" y="3683000"/>
          <p14:tracePt t="35153" x="3917950" y="3676650"/>
          <p14:tracePt t="35172" x="3917950" y="3670300"/>
          <p14:tracePt t="35185" x="3917950" y="3663950"/>
          <p14:tracePt t="35203" x="3911600" y="3663950"/>
          <p14:tracePt t="35232" x="3905250" y="3670300"/>
          <p14:tracePt t="35255" x="3898900" y="3676650"/>
          <p14:tracePt t="35284" x="3898900" y="3683000"/>
          <p14:tracePt t="35300" x="3892550" y="3689350"/>
          <p14:tracePt t="35323" x="3886200" y="3695700"/>
          <p14:tracePt t="35351" x="3892550" y="3695700"/>
          <p14:tracePt t="35444" x="3892550" y="3702050"/>
          <p14:tracePt t="35471" x="3892550" y="3708400"/>
          <p14:tracePt t="35496" x="3886200" y="3714750"/>
          <p14:tracePt t="35519" x="3879850" y="3721100"/>
          <p14:tracePt t="35539" x="3873500" y="3727450"/>
          <p14:tracePt t="35556" x="3867150" y="3727450"/>
          <p14:tracePt t="35564" x="3860800" y="3733800"/>
          <p14:tracePt t="35579" x="3854450" y="3733800"/>
          <p14:tracePt t="35586" x="3848100" y="3733800"/>
          <p14:tracePt t="35586" x="3841750" y="3740150"/>
          <p14:tracePt t="35605" x="3835400" y="3740150"/>
          <p14:tracePt t="35620" x="3829050" y="3740150"/>
          <p14:tracePt t="35636" x="3816350" y="3740150"/>
          <p14:tracePt t="35653" x="3810000" y="3740150"/>
          <p14:tracePt t="35670" x="3810000" y="3746500"/>
          <p14:tracePt t="35687" x="3803650" y="3746500"/>
          <p14:tracePt t="35704" x="3803650" y="3740150"/>
          <p14:tracePt t="35744" x="3810000" y="3733800"/>
          <p14:tracePt t="35760" x="3816350" y="3727450"/>
          <p14:tracePt t="35772" x="3822700" y="3721100"/>
          <p14:tracePt t="35788" x="3822700" y="3714750"/>
          <p14:tracePt t="35803" x="3829050" y="3708400"/>
          <p14:tracePt t="35821" x="3835400" y="3702050"/>
          <p14:tracePt t="35832" x="3841750" y="3702050"/>
          <p14:tracePt t="35848" x="3848100" y="3702050"/>
          <p14:tracePt t="35864" x="3854450" y="3695700"/>
          <p14:tracePt t="35880" x="3860800" y="3695700"/>
          <p14:tracePt t="35900" x="3860800" y="3689350"/>
          <p14:tracePt t="35939" x="3854450" y="3689350"/>
          <p14:tracePt t="35976" x="3854450" y="3683000"/>
          <p14:tracePt t="35991" x="3848100" y="3689350"/>
          <p14:tracePt t="36003" x="3835400" y="3689350"/>
          <p14:tracePt t="36019" x="3829050" y="3689350"/>
          <p14:tracePt t="36036" x="3822700" y="3689350"/>
          <p14:tracePt t="36044" x="3816350" y="3689350"/>
          <p14:tracePt t="36055" x="3810000" y="3689350"/>
          <p14:tracePt t="36055" x="3803650" y="3695700"/>
          <p14:tracePt t="36074" x="3797300" y="3695700"/>
          <p14:tracePt t="36088" x="3790950" y="3695700"/>
          <p14:tracePt t="36105" x="3784600" y="3695700"/>
          <p14:tracePt t="36125" x="3784600" y="3702050"/>
          <p14:tracePt t="36164" x="3790950" y="3702050"/>
          <p14:tracePt t="36200" x="3797300" y="3702050"/>
          <p14:tracePt t="36312" x="3803650" y="3702050"/>
          <p14:tracePt t="36336" x="3810000" y="3702050"/>
          <p14:tracePt t="36364" x="3816350" y="3702050"/>
          <p14:tracePt t="36424" x="3816350" y="3708400"/>
          <p14:tracePt t="36464" x="3822700" y="3708400"/>
          <p14:tracePt t="36524" x="3822700" y="3714750"/>
          <p14:tracePt t="36584" x="3829050" y="3714750"/>
          <p14:tracePt t="36680" x="3829050" y="3721100"/>
          <p14:tracePt t="36996" x="3822700" y="3727450"/>
          <p14:tracePt t="37019" x="3822700" y="3721100"/>
          <p14:tracePt t="37080" x="3816350" y="3714750"/>
          <p14:tracePt t="37101" x="3810000" y="3708400"/>
          <p14:tracePt t="37116" x="3803650" y="3708400"/>
          <p14:tracePt t="37132" x="3797300" y="3702050"/>
          <p14:tracePt t="37144" x="3803650" y="3695700"/>
          <p14:tracePt t="37168" x="3816350" y="3695700"/>
          <p14:tracePt t="37176" x="3829050" y="3689350"/>
          <p14:tracePt t="37184" x="3841750" y="3683000"/>
          <p14:tracePt t="37192" x="3860800" y="3676650"/>
          <p14:tracePt t="37192" x="3886200" y="3670300"/>
          <p14:tracePt t="37192" x="3911600" y="3663950"/>
          <p14:tracePt t="37213" x="3937000" y="3663950"/>
          <p14:tracePt t="37225" x="3968750" y="3657600"/>
          <p14:tracePt t="37225" x="4032250" y="3651250"/>
          <p14:tracePt t="37245" x="4070350" y="3644900"/>
          <p14:tracePt t="37245" x="4102100" y="3644900"/>
          <p14:tracePt t="37260" x="4140200" y="3638550"/>
          <p14:tracePt t="37260" x="4171950" y="3638550"/>
          <p14:tracePt t="37278" x="4203700" y="3638550"/>
          <p14:tracePt t="37278" x="4229100" y="3632200"/>
          <p14:tracePt t="37278" x="4260850" y="3632200"/>
          <p14:tracePt t="37296" x="4286250" y="3625850"/>
          <p14:tracePt t="37309" x="4305300" y="3625850"/>
          <p14:tracePt t="37309" x="4337050" y="3619500"/>
          <p14:tracePt t="37328" x="4343400" y="3619500"/>
          <p14:tracePt t="37328" x="4356100" y="3613150"/>
          <p14:tracePt t="37344" x="4362450" y="3619500"/>
          <p14:tracePt t="37359" x="4356100" y="3625850"/>
          <p14:tracePt t="37380" x="4349750" y="3625850"/>
          <p14:tracePt t="37380" x="4343400" y="3632200"/>
          <p14:tracePt t="37394" x="4337050" y="3632200"/>
          <p14:tracePt t="37394" x="4324350" y="3638550"/>
          <p14:tracePt t="37411" x="4318000" y="3638550"/>
          <p14:tracePt t="37411" x="4311650" y="3644900"/>
          <p14:tracePt t="37428" x="4298950" y="3644900"/>
          <p14:tracePt t="37428" x="4279900" y="3651250"/>
          <p14:tracePt t="37445" x="4273550" y="3651250"/>
          <p14:tracePt t="37445" x="4267200" y="3651250"/>
          <p14:tracePt t="37462" x="4260850" y="3657600"/>
          <p14:tracePt t="37462" x="4248150" y="3651250"/>
          <p14:tracePt t="37478" x="4241800" y="3651250"/>
          <p14:tracePt t="37478" x="4235450" y="3651250"/>
          <p14:tracePt t="37495" x="4222750" y="3651250"/>
          <p14:tracePt t="37495" x="4203700" y="3657600"/>
          <p14:tracePt t="37513" x="4191000" y="3657600"/>
          <p14:tracePt t="37513" x="4184650" y="3663950"/>
          <p14:tracePt t="37529" x="4171950" y="3663950"/>
          <p14:tracePt t="37529" x="4159250" y="3670300"/>
          <p14:tracePt t="37546" x="4146550" y="3676650"/>
          <p14:tracePt t="37546" x="4133850" y="3676650"/>
          <p14:tracePt t="37562" x="4127500" y="3683000"/>
          <p14:tracePt t="37562" x="4114800" y="3683000"/>
          <p14:tracePt t="37562" x="4102100" y="3689350"/>
          <p14:tracePt t="37581" x="4095750" y="3689350"/>
          <p14:tracePt t="37593" x="4083050" y="3689350"/>
          <p14:tracePt t="37593" x="4064000" y="3683000"/>
          <p14:tracePt t="37613" x="4051300" y="3683000"/>
          <p14:tracePt t="37613" x="4038600" y="3676650"/>
          <p14:tracePt t="37629" x="4025900" y="3670300"/>
          <p14:tracePt t="37629" x="4019550" y="3670300"/>
          <p14:tracePt t="37645" x="4006850" y="3663950"/>
          <p14:tracePt t="37645" x="3994150" y="3657600"/>
          <p14:tracePt t="37662" x="3987800" y="3651250"/>
          <p14:tracePt t="37662" x="3975100" y="3644900"/>
          <p14:tracePt t="37662" x="3968750" y="3638550"/>
          <p14:tracePt t="37682" x="3962400" y="3632200"/>
          <p14:tracePt t="37682" x="3949700" y="3625850"/>
          <p14:tracePt t="37695" x="3943350" y="3619500"/>
          <p14:tracePt t="37695" x="3937000" y="3613150"/>
          <p14:tracePt t="37712" x="3930650" y="3606800"/>
          <p14:tracePt t="37712" x="3930650" y="3600450"/>
          <p14:tracePt t="37729" x="3930650" y="3594100"/>
          <p14:tracePt t="37729" x="3930650" y="3575050"/>
          <p14:tracePt t="37746" x="3937000" y="3568700"/>
          <p14:tracePt t="37746" x="3943350" y="3562350"/>
          <p14:tracePt t="37762" x="3949700" y="3556000"/>
          <p14:tracePt t="37762" x="3956050" y="3549650"/>
          <p14:tracePt t="37779" x="3962400" y="3543300"/>
          <p14:tracePt t="37779" x="3975100" y="3536950"/>
          <p14:tracePt t="37796" x="3981450" y="3536950"/>
          <p14:tracePt t="37796" x="4006850" y="3536950"/>
          <p14:tracePt t="37813" x="4019550" y="3543300"/>
          <p14:tracePt t="37813" x="4025900" y="3549650"/>
          <p14:tracePt t="37830" x="4038600" y="3562350"/>
          <p14:tracePt t="37830" x="4051300" y="3575050"/>
          <p14:tracePt t="37846" x="4057650" y="3594100"/>
          <p14:tracePt t="37846" x="4070350" y="3613150"/>
          <p14:tracePt t="37846" x="4076700" y="3632200"/>
          <p14:tracePt t="37865" x="4083050" y="3651250"/>
          <p14:tracePt t="37878" x="4089400" y="3670300"/>
          <p14:tracePt t="37878" x="4095750" y="3708400"/>
          <p14:tracePt t="37897" x="4095750" y="3721100"/>
          <p14:tracePt t="37897" x="4095750" y="3740150"/>
          <p14:tracePt t="37913" x="4089400" y="3752850"/>
          <p14:tracePt t="37913" x="4089400" y="3765550"/>
          <p14:tracePt t="37930" x="4083050" y="3778250"/>
          <p14:tracePt t="37930" x="4076700" y="3790950"/>
          <p14:tracePt t="37930" x="4076700" y="3803650"/>
          <p14:tracePt t="37949" x="4064000" y="3816350"/>
          <p14:tracePt t="37961" x="4057650" y="3829050"/>
          <p14:tracePt t="37961" x="4051300" y="3835400"/>
          <p14:tracePt t="37981" x="4032250" y="3854450"/>
          <p14:tracePt t="37981" x="4025900" y="3860800"/>
          <p14:tracePt t="37997" x="4013200" y="3867150"/>
          <p14:tracePt t="37997" x="4006850" y="3873500"/>
          <p14:tracePt t="38013" x="3994150" y="3873500"/>
          <p14:tracePt t="38013" x="3987800" y="3873500"/>
          <p14:tracePt t="38013" x="3981450" y="3873500"/>
          <p14:tracePt t="38033" x="3975100" y="3873500"/>
          <p14:tracePt t="38033" x="3962400" y="3873500"/>
          <p14:tracePt t="38047" x="3956050" y="3873500"/>
          <p14:tracePt t="38061" x="3949700" y="3873500"/>
          <p14:tracePt t="38079" x="3943350" y="3867150"/>
          <p14:tracePt t="38095" x="3937000" y="3860800"/>
          <p14:tracePt t="38112" x="3943350" y="3860800"/>
          <p14:tracePt t="38144" x="3949700" y="3867150"/>
          <p14:tracePt t="38160" x="3956050" y="3867150"/>
          <p14:tracePt t="38172" x="3962400" y="3867150"/>
          <p14:tracePt t="38180" x="3968750" y="3867150"/>
          <p14:tracePt t="38197" x="3975100" y="3873500"/>
          <p14:tracePt t="38197" x="3987800" y="3873500"/>
          <p14:tracePt t="38220" x="3994150" y="3867150"/>
          <p14:tracePt t="38220" x="4000500" y="3867150"/>
          <p14:tracePt t="38236" x="4006850" y="3867150"/>
          <p14:tracePt t="38251" x="4013200" y="3873500"/>
          <p14:tracePt t="38268" x="4019550" y="3873500"/>
          <p14:tracePt t="38284" x="4025900" y="3867150"/>
          <p14:tracePt t="38340" x="4032250" y="3860800"/>
          <p14:tracePt t="38368" x="4032250" y="3854450"/>
          <p14:tracePt t="38392" x="4038600" y="3848100"/>
          <p14:tracePt t="38452" x="4044950" y="3848100"/>
          <p14:tracePt t="38488" x="4044950" y="3854450"/>
          <p14:tracePt t="38524" x="4044950" y="3860800"/>
          <p14:tracePt t="38549" x="4044950" y="3867150"/>
          <p14:tracePt t="38573" x="4038600" y="3873500"/>
          <p14:tracePt t="38640" x="4038600" y="3879850"/>
          <p14:tracePt t="38676" x="4038600" y="3873500"/>
          <p14:tracePt t="38728" x="4032250" y="3873500"/>
          <p14:tracePt t="38780" x="4025900" y="3873500"/>
          <p14:tracePt t="38812" x="4019550" y="3873500"/>
          <p14:tracePt t="38833" x="4013200" y="3879850"/>
          <p14:tracePt t="38848" x="4006850" y="3879850"/>
          <p14:tracePt t="38864" x="4000500" y="3886200"/>
          <p14:tracePt t="38892" x="3994150" y="3886200"/>
          <p14:tracePt t="38908" x="4000500" y="3886200"/>
          <p14:tracePt t="38968" x="4006850" y="3879850"/>
          <p14:tracePt t="38984" x="4013200" y="3873500"/>
          <p14:tracePt t="39000" x="4019550" y="3873500"/>
          <p14:tracePt t="39012" x="4025900" y="3873500"/>
          <p14:tracePt t="39028" x="4032250" y="3867150"/>
          <p14:tracePt t="39053" x="4038600" y="3867150"/>
          <p14:tracePt t="39096" x="4044950" y="3873500"/>
          <p14:tracePt t="39140" x="4038600" y="3879850"/>
          <p14:tracePt t="39180" x="4044950" y="3879850"/>
          <p14:tracePt t="39209" x="4051300" y="3879850"/>
          <p14:tracePt t="39224" x="4057650" y="3873500"/>
          <p14:tracePt t="39240" x="4064000" y="3873500"/>
          <p14:tracePt t="39252" x="4070350" y="3867150"/>
          <p14:tracePt t="39268" x="4076700" y="3860800"/>
          <p14:tracePt t="39285" x="4083050" y="3860800"/>
          <p14:tracePt t="39301" x="4089400" y="3860800"/>
          <p14:tracePt t="39313" x="4095750" y="3860800"/>
          <p14:tracePt t="39329" x="4102100" y="3860800"/>
          <p14:tracePt t="39344" x="4108450" y="3860800"/>
          <p14:tracePt t="39360" x="4108450" y="3867150"/>
          <p14:tracePt t="39380" x="4108450" y="3873500"/>
          <p14:tracePt t="39404" x="4102100" y="3879850"/>
          <p14:tracePt t="39420" x="4102100" y="3886200"/>
          <p14:tracePt t="39432" x="4095750" y="3886200"/>
          <p14:tracePt t="39448" x="4089400" y="3892550"/>
          <p14:tracePt t="39464" x="4083050" y="3892550"/>
          <p14:tracePt t="39481" x="4076700" y="3892550"/>
          <p14:tracePt t="39516" x="4076700" y="3898900"/>
          <p14:tracePt t="39560" x="4083050" y="3905250"/>
          <p14:tracePt t="39681" x="4089400" y="3905250"/>
          <p14:tracePt t="39704" x="4095750" y="3905250"/>
          <p14:tracePt t="39720" x="4095750" y="3898900"/>
          <p14:tracePt t="39800" x="4089400" y="3898900"/>
          <p14:tracePt t="39825" x="4089400" y="3892550"/>
          <p14:tracePt t="39853" x="4089400" y="3898900"/>
          <p14:tracePt t="39913" x="4089400" y="3905250"/>
          <p14:tracePt t="39936" x="4089400" y="3911600"/>
          <p14:tracePt t="39961" x="4083050" y="3917950"/>
          <p14:tracePt t="39989" x="4083050" y="3924300"/>
          <p14:tracePt t="40020" x="4083050" y="3930650"/>
          <p14:tracePt t="40040" x="4076700" y="3930650"/>
          <p14:tracePt t="40064" x="4070350" y="3937000"/>
          <p14:tracePt t="40133" x="4064000" y="3937000"/>
          <p14:tracePt t="40152" x="4070350" y="3930650"/>
          <p14:tracePt t="40237" x="4064000" y="3937000"/>
          <p14:tracePt t="40281" x="4064000" y="3930650"/>
          <p14:tracePt t="40341" x="4057650" y="3937000"/>
          <p14:tracePt t="40452" x="4051300" y="3943350"/>
          <p14:tracePt t="40505" x="4044950" y="3943350"/>
          <p14:tracePt t="40536" x="4051300" y="3943350"/>
          <p14:tracePt t="40573" x="4057650" y="3943350"/>
          <p14:tracePt t="40597" x="4064000" y="3943350"/>
          <p14:tracePt t="40620" x="4070350" y="3943350"/>
          <p14:tracePt t="40701" x="4076700" y="3943350"/>
          <p14:tracePt t="40733" x="4070350" y="3949700"/>
          <p14:tracePt t="40793" x="4064000" y="3949700"/>
          <p14:tracePt t="40881" x="4070350" y="3949700"/>
          <p14:tracePt t="40949" x="4070350" y="3943350"/>
          <p14:tracePt t="41032" x="4064000" y="3943350"/>
          <p14:tracePt t="41121" x="4057650" y="3949700"/>
          <p14:tracePt t="41145" x="4051300" y="3949700"/>
          <p14:tracePt t="41165" x="4044950" y="3949700"/>
          <p14:tracePt t="41188" x="4038600" y="3949700"/>
          <p14:tracePt t="41213" x="4032250" y="3949700"/>
          <p14:tracePt t="41233" x="4025900" y="3956050"/>
          <p14:tracePt t="41257" x="4025900" y="3949700"/>
          <p14:tracePt t="41341" x="4032250" y="3943350"/>
          <p14:tracePt t="41421" x="4038600" y="3943350"/>
          <p14:tracePt t="41453" x="4032250" y="3943350"/>
          <p14:tracePt t="41513" x="4025900" y="3949700"/>
          <p14:tracePt t="41641" x="4025900" y="3956050"/>
          <p14:tracePt t="41761" x="4032250" y="3949700"/>
          <p14:tracePt t="41821" x="4038600" y="3949700"/>
          <p14:tracePt t="42029" x="4038600" y="3943350"/>
          <p14:tracePt t="42261" x="4038600" y="3937000"/>
          <p14:tracePt t="42313" x="4032250" y="3937000"/>
          <p14:tracePt t="42425" x="4025900" y="3937000"/>
          <p14:tracePt t="42481" x="4032250" y="3930650"/>
          <p14:tracePt t="42569" x="4032250" y="3924300"/>
          <p14:tracePt t="42645" x="4038600" y="3917950"/>
          <p14:tracePt t="42673" x="4038600" y="3924300"/>
          <p14:tracePt t="42721" x="4038600" y="3930650"/>
          <p14:tracePt t="42741" x="4032250" y="3930650"/>
          <p14:tracePt t="42765" x="4032250" y="3937000"/>
          <p14:tracePt t="42801" x="4025900" y="3937000"/>
          <p14:tracePt t="42854" x="4032250" y="3937000"/>
          <p14:tracePt t="42937" x="4032250" y="3930650"/>
          <p14:tracePt t="42981" x="4038600" y="3924300"/>
          <p14:tracePt t="43013" x="4038600" y="3917950"/>
          <p14:tracePt t="43161" x="4032250" y="3924300"/>
          <p14:tracePt t="43341" x="4032250" y="3917950"/>
          <p14:tracePt t="43393" x="4025900" y="3911600"/>
          <p14:tracePt t="43417" x="4025900" y="3905250"/>
          <p14:tracePt t="43434" x="4025900" y="3898900"/>
          <p14:tracePt t="43441" x="4019550" y="3892550"/>
          <p14:tracePt t="43454" x="4013200" y="3886200"/>
          <p14:tracePt t="43469" x="4000500" y="3873500"/>
          <p14:tracePt t="43486" x="3994150" y="3873500"/>
          <p14:tracePt t="43497" x="3987800" y="3867150"/>
          <p14:tracePt t="43497" x="3981450" y="3854450"/>
          <p14:tracePt t="43516" x="3975100" y="3848100"/>
          <p14:tracePt t="43516" x="3968750" y="3841750"/>
          <p14:tracePt t="43532" x="3962400" y="3835400"/>
          <p14:tracePt t="43553" x="3956050" y="3835400"/>
          <p14:tracePt t="43566" x="3949700" y="3835400"/>
          <p14:tracePt t="43582" x="3943350" y="3841750"/>
          <p14:tracePt t="43582" x="3943350" y="3848100"/>
          <p14:tracePt t="43599" x="3930650" y="3848100"/>
          <p14:tracePt t="43599" x="3930650" y="3854450"/>
          <p14:tracePt t="43616" x="3924300" y="3860800"/>
          <p14:tracePt t="43616" x="3911600" y="3873500"/>
          <p14:tracePt t="43635" x="3905250" y="3873500"/>
          <p14:tracePt t="43648" x="3892550" y="3873500"/>
          <p14:tracePt t="43665" x="3892550" y="3867150"/>
          <p14:tracePt t="43665" x="3892550" y="3860800"/>
          <p14:tracePt t="43665" x="3892550" y="3854450"/>
          <p14:tracePt t="43687" x="3892550" y="3841750"/>
          <p14:tracePt t="43698" x="3892550" y="3835400"/>
          <p14:tracePt t="43698" x="3892550" y="3829050"/>
          <p14:tracePt t="43698" x="3892550" y="3822700"/>
          <p14:tracePt t="43719" x="3892550" y="3810000"/>
          <p14:tracePt t="43731" x="3892550" y="3803650"/>
          <p14:tracePt t="43731" x="3892550" y="3790950"/>
          <p14:tracePt t="43750" x="3892550" y="3784600"/>
          <p14:tracePt t="43770" x="3886200" y="3778250"/>
          <p14:tracePt t="43786" x="3879850" y="3778250"/>
          <p14:tracePt t="43802" x="3873500" y="3784600"/>
          <p14:tracePt t="43802" x="3867150" y="3784600"/>
          <p14:tracePt t="43817" x="3860800" y="3790950"/>
          <p14:tracePt t="43817" x="3848100" y="3797300"/>
          <p14:tracePt t="43835" x="3841750" y="3803650"/>
          <p14:tracePt t="43835" x="3835400" y="3810000"/>
          <p14:tracePt t="43850" x="3822700" y="3822700"/>
          <p14:tracePt t="43850" x="3803650" y="3835400"/>
          <p14:tracePt t="43867" x="3797300" y="3848100"/>
          <p14:tracePt t="43867" x="3790950" y="3854450"/>
          <p14:tracePt t="43885" x="3784600" y="3860800"/>
          <p14:tracePt t="43885" x="3778250" y="3867150"/>
          <p14:tracePt t="43900" x="3771900" y="3879850"/>
          <p14:tracePt t="43900" x="3765550" y="3886200"/>
          <p14:tracePt t="43917" x="3759200" y="3892550"/>
          <p14:tracePt t="43917" x="3752850" y="3911600"/>
          <p14:tracePt t="43935" x="3746500" y="3924300"/>
          <p14:tracePt t="43935" x="3746500" y="3930650"/>
          <p14:tracePt t="43951" x="3746500" y="3943350"/>
          <p14:tracePt t="43951" x="3746500" y="3949700"/>
          <p14:tracePt t="43967" x="3746500" y="3962400"/>
          <p14:tracePt t="43967" x="3746500" y="3975100"/>
          <p14:tracePt t="43967" x="3746500" y="3981450"/>
          <p14:tracePt t="43987" x="3746500" y="3987800"/>
          <p14:tracePt t="43999" x="3746500" y="4000500"/>
          <p14:tracePt t="43999" x="3752850" y="4013200"/>
          <p14:tracePt t="44018" x="3759200" y="4019550"/>
          <p14:tracePt t="44035" x="3765550" y="4025900"/>
          <p14:tracePt t="44049" x="3765550" y="4032250"/>
          <p14:tracePt t="44066" x="3765550" y="4038600"/>
          <p14:tracePt t="44066" x="3765550" y="4051300"/>
          <p14:tracePt t="44086" x="3759200" y="4057650"/>
          <p14:tracePt t="44103" x="3759200" y="4064000"/>
          <p14:tracePt t="44116" x="3759200" y="4070350"/>
          <p14:tracePt t="44133" x="3759200" y="4076700"/>
          <p14:tracePt t="44149" x="3759200" y="4083050"/>
          <p14:tracePt t="44166" x="3752850" y="4089400"/>
          <p14:tracePt t="44184" x="3752850" y="4095750"/>
          <p14:tracePt t="44200" x="3746500" y="4102100"/>
          <p14:tracePt t="44200" x="3740150" y="4108450"/>
          <p14:tracePt t="44219" x="3733800" y="4114800"/>
          <p14:tracePt t="44219" x="3733800" y="4121150"/>
          <p14:tracePt t="44235" x="3727450" y="4127500"/>
          <p14:tracePt t="44250" x="3721100" y="4133850"/>
          <p14:tracePt t="44250" x="3714750" y="4140200"/>
          <p14:tracePt t="44269" x="3714750" y="4146550"/>
          <p14:tracePt t="44269" x="3708400" y="4159250"/>
          <p14:tracePt t="44286" x="3695700" y="4178300"/>
          <p14:tracePt t="44286" x="3689350" y="4184650"/>
          <p14:tracePt t="44302" x="3683000" y="4197350"/>
          <p14:tracePt t="44302" x="3676650" y="4210050"/>
          <p14:tracePt t="44318" x="3676650" y="4222750"/>
          <p14:tracePt t="44318" x="3670300" y="4241800"/>
          <p14:tracePt t="44336" x="3663950" y="4254500"/>
          <p14:tracePt t="44336" x="3663950" y="4267200"/>
          <p14:tracePt t="44336" x="3663950" y="4279900"/>
          <p14:tracePt t="44355" x="3657600" y="4298950"/>
          <p14:tracePt t="44367" x="3657600" y="4311650"/>
          <p14:tracePt t="44367" x="3657600" y="4349750"/>
          <p14:tracePt t="44386" x="3657600" y="4368800"/>
          <p14:tracePt t="44386" x="3657600" y="4387850"/>
          <p14:tracePt t="44403" x="3651250" y="4406900"/>
          <p14:tracePt t="44403" x="3651250" y="4432300"/>
          <p14:tracePt t="44419" x="3651250" y="4451350"/>
          <p14:tracePt t="44419" x="3651250" y="4470400"/>
          <p14:tracePt t="44436" x="3644900" y="4489450"/>
          <p14:tracePt t="44436" x="3644900" y="4508500"/>
          <p14:tracePt t="44436" x="3638550" y="4527550"/>
          <p14:tracePt t="44455" x="3632200" y="4552950"/>
          <p14:tracePt t="44455" x="3619500" y="4572000"/>
          <p14:tracePt t="44469" x="3606800" y="4591050"/>
          <p14:tracePt t="44469" x="3594100" y="4616450"/>
          <p14:tracePt t="44486" x="3581400" y="4635500"/>
          <p14:tracePt t="44486" x="3568700" y="4660900"/>
          <p14:tracePt t="44503" x="3549650" y="4679950"/>
          <p14:tracePt t="44503" x="3530600" y="4699000"/>
          <p14:tracePt t="44519" x="3517900" y="4718050"/>
          <p14:tracePt t="44519" x="3479800" y="4756150"/>
          <p14:tracePt t="44536" x="3460750" y="4768850"/>
          <p14:tracePt t="44536" x="3441700" y="4781550"/>
          <p14:tracePt t="44553" x="3416300" y="4794250"/>
          <p14:tracePt t="44553" x="3397250" y="4800600"/>
          <p14:tracePt t="44570" x="3371850" y="4806950"/>
          <p14:tracePt t="44570" x="3321050" y="4806950"/>
          <p14:tracePt t="44587" x="3295650" y="4800600"/>
          <p14:tracePt t="44587" x="3263900" y="4787900"/>
          <p14:tracePt t="44603" x="3238500" y="4768850"/>
          <p14:tracePt t="44603" x="3206750" y="4743450"/>
          <p14:tracePt t="44620" x="3181350" y="4711700"/>
          <p14:tracePt t="44620" x="3155950" y="4679950"/>
          <p14:tracePt t="44637" x="3130550" y="4635500"/>
          <p14:tracePt t="44637" x="3111500" y="4584700"/>
          <p14:tracePt t="44637" x="3092450" y="4533900"/>
          <p14:tracePt t="44655" x="3073400" y="4476750"/>
          <p14:tracePt t="44655" x="3060700" y="4419600"/>
          <p14:tracePt t="44670" x="3054350" y="4362450"/>
          <p14:tracePt t="44670" x="3048000" y="4298950"/>
          <p14:tracePt t="44687" x="3041650" y="4241800"/>
          <p14:tracePt t="44687" x="3048000" y="4178300"/>
          <p14:tracePt t="44703" x="3054350" y="4121150"/>
          <p14:tracePt t="44703" x="3067050" y="4057650"/>
          <p14:tracePt t="44703" x="3086100" y="4000500"/>
          <p14:tracePt t="44722" x="3111500" y="3937000"/>
          <p14:tracePt t="44735" x="3143250" y="3867150"/>
          <p14:tracePt t="44735" x="3219450" y="3740150"/>
          <p14:tracePt t="44754" x="3270250" y="3676650"/>
          <p14:tracePt t="44754" x="3314700" y="3613150"/>
          <p14:tracePt t="44770" x="3359150" y="3556000"/>
          <p14:tracePt t="44770" x="3409950" y="3498850"/>
          <p14:tracePt t="44787" x="3460750" y="3441700"/>
          <p14:tracePt t="44787" x="3511550" y="3397250"/>
          <p14:tracePt t="44787" x="3568700" y="3346450"/>
          <p14:tracePt t="44806" x="3619500" y="3308350"/>
          <p14:tracePt t="44819" x="3670300" y="3270250"/>
          <p14:tracePt t="44819" x="3778250" y="3206750"/>
          <p14:tracePt t="44837" x="3829050" y="3181350"/>
          <p14:tracePt t="44837" x="3873500" y="3168650"/>
          <p14:tracePt t="44854" x="3924300" y="3155950"/>
          <p14:tracePt t="44854" x="3968750" y="3149600"/>
          <p14:tracePt t="44871" x="4006850" y="3149600"/>
          <p14:tracePt t="44871" x="4083050" y="3162300"/>
          <p14:tracePt t="44887" x="4121150" y="3181350"/>
          <p14:tracePt t="44887" x="4152900" y="3200400"/>
          <p14:tracePt t="44904" x="4178300" y="3219450"/>
          <p14:tracePt t="44904" x="4203700" y="3251200"/>
          <p14:tracePt t="44921" x="4222750" y="3282950"/>
          <p14:tracePt t="44921" x="4248150" y="3314700"/>
          <p14:tracePt t="44937" x="4260850" y="3352800"/>
          <p14:tracePt t="44937" x="4286250" y="3435350"/>
          <p14:tracePt t="44955" x="4298950" y="3486150"/>
          <p14:tracePt t="44955" x="4305300" y="3530600"/>
          <p14:tracePt t="44971" x="4311650" y="3575050"/>
          <p14:tracePt t="44971" x="4311650" y="3619500"/>
          <p14:tracePt t="44988" x="4305300" y="3670300"/>
          <p14:tracePt t="44988" x="4305300" y="3714750"/>
          <p14:tracePt t="44988" x="4298950" y="3759200"/>
          <p14:tracePt t="45006" x="4292600" y="3803650"/>
          <p14:tracePt t="45019" x="4279900" y="3841750"/>
          <p14:tracePt t="45019" x="4260850" y="3911600"/>
          <p14:tracePt t="45039" x="4248150" y="3943350"/>
          <p14:tracePt t="45039" x="4235450" y="3975100"/>
          <p14:tracePt t="45055" x="4222750" y="4000500"/>
          <p14:tracePt t="45055" x="4203700" y="4025900"/>
          <p14:tracePt t="45071" x="4184650" y="4051300"/>
          <p14:tracePt t="45071" x="4165600" y="4076700"/>
          <p14:tracePt t="45071" x="4146550" y="4095750"/>
          <p14:tracePt t="45091" x="4127500" y="4121150"/>
          <p14:tracePt t="45103" x="4108450" y="4146550"/>
          <p14:tracePt t="45103" x="4089400" y="4165600"/>
          <p14:tracePt t="45123" x="4051300" y="4203700"/>
          <p14:tracePt t="45123" x="4032250" y="4222750"/>
          <p14:tracePt t="45138" x="4013200" y="4241800"/>
          <p14:tracePt t="45138" x="4000500" y="4260850"/>
          <p14:tracePt t="45155" x="3981450" y="4273550"/>
          <p14:tracePt t="45155" x="3968750" y="4292600"/>
          <p14:tracePt t="45172" x="3956050" y="4305300"/>
          <p14:tracePt t="45172" x="3924300" y="4337050"/>
          <p14:tracePt t="45188" x="3911600" y="4349750"/>
          <p14:tracePt t="45188" x="3898900" y="4368800"/>
          <p14:tracePt t="45205" x="3886200" y="4381500"/>
          <p14:tracePt t="45205" x="3873500" y="4400550"/>
          <p14:tracePt t="45222" x="3860800" y="4413250"/>
          <p14:tracePt t="45222" x="3848100" y="4425950"/>
          <p14:tracePt t="45239" x="3835400" y="4445000"/>
          <p14:tracePt t="45239" x="3810000" y="4470400"/>
          <p14:tracePt t="45255" x="3803650" y="4483100"/>
          <p14:tracePt t="45255" x="3790950" y="4489450"/>
          <p14:tracePt t="45272" x="3790950" y="4502150"/>
          <p14:tracePt t="45272" x="3784600" y="4508500"/>
          <p14:tracePt t="45288" x="3778250" y="4514850"/>
          <p14:tracePt t="45306" x="3771900" y="4527550"/>
          <p14:tracePt t="45322" x="3771900" y="4533900"/>
          <p14:tracePt t="45337" x="3771900" y="4540250"/>
          <p14:tracePt t="45354" x="3765550" y="4546600"/>
          <p14:tracePt t="45370" x="3759200" y="4552950"/>
          <p14:tracePt t="45414" x="3752850" y="4546600"/>
          <p14:tracePt t="45442" x="3746500" y="4546600"/>
          <p14:tracePt t="45482" x="3746500" y="4552950"/>
          <p14:tracePt t="45494" x="3740150" y="4559300"/>
          <p14:tracePt t="45510" x="3733800" y="4565650"/>
          <p14:tracePt t="45521" x="3727450" y="4572000"/>
          <p14:tracePt t="45538" x="3721100" y="4578350"/>
          <p14:tracePt t="45555" x="3714750" y="4584700"/>
          <p14:tracePt t="45571" x="3708400" y="4591050"/>
          <p14:tracePt t="45588" x="3702050" y="4597400"/>
          <p14:tracePt t="45588" x="3695700" y="4603750"/>
          <p14:tracePt t="45607" x="3689350" y="4610100"/>
          <p14:tracePt t="45622" x="3676650" y="4616450"/>
          <p14:tracePt t="45638" x="3670300" y="4622800"/>
          <p14:tracePt t="45655" x="3670300" y="4629150"/>
          <p14:tracePt t="45672" x="3663950" y="4629150"/>
          <p14:tracePt t="45691" x="3670300" y="4629150"/>
          <p14:tracePt t="45750" x="3676650" y="4622800"/>
          <p14:tracePt t="45774" x="3683000" y="4622800"/>
          <p14:tracePt t="45786" x="3689350" y="4616450"/>
          <p14:tracePt t="45802" x="3695700" y="4610100"/>
          <p14:tracePt t="45842" x="3702050" y="4610100"/>
          <p14:tracePt t="45862" x="3708400" y="4610100"/>
          <p14:tracePt t="45886" x="3714750" y="4610100"/>
          <p14:tracePt t="45902" x="3721100" y="4603750"/>
          <p14:tracePt t="45922" x="3721100" y="4597400"/>
          <p14:tracePt t="45938" x="3721100" y="4591050"/>
          <p14:tracePt t="45954" x="3727450" y="4584700"/>
          <p14:tracePt t="45966" x="3727450" y="4578350"/>
          <p14:tracePt t="45975" x="3727450" y="4572000"/>
          <p14:tracePt t="45990" x="3727450" y="4565650"/>
          <p14:tracePt t="45990" x="3727450" y="4559300"/>
          <p14:tracePt t="46008" x="3727450" y="4552950"/>
          <p14:tracePt t="46008" x="3727450" y="4546600"/>
          <p14:tracePt t="46008" x="3727450" y="4540250"/>
          <p14:tracePt t="46026" x="3727450" y="4533900"/>
          <p14:tracePt t="46040" x="3727450" y="4527550"/>
          <p14:tracePt t="46040" x="3727450" y="4508500"/>
          <p14:tracePt t="46059" x="3727450" y="4495800"/>
          <p14:tracePt t="46059" x="3727450" y="4483100"/>
          <p14:tracePt t="46075" x="3727450" y="4470400"/>
          <p14:tracePt t="46075" x="3727450" y="4457700"/>
          <p14:tracePt t="46092" x="3727450" y="4445000"/>
          <p14:tracePt t="46092" x="3727450" y="4432300"/>
          <p14:tracePt t="46092" x="3727450" y="4425950"/>
          <p14:tracePt t="46111" x="3727450" y="4413250"/>
          <p14:tracePt t="46123" x="3733800" y="4400550"/>
          <p14:tracePt t="46123" x="3740150" y="4387850"/>
          <p14:tracePt t="46144" x="3746500" y="4375150"/>
          <p14:tracePt t="46144" x="3752850" y="4368800"/>
          <p14:tracePt t="46158" x="3759200" y="4362450"/>
          <p14:tracePt t="46173" x="3765550" y="4356100"/>
          <p14:tracePt t="46173" x="3771900" y="4349750"/>
          <p14:tracePt t="46192" x="3784600" y="4343400"/>
          <p14:tracePt t="46192" x="3797300" y="4337050"/>
          <p14:tracePt t="46208" x="3803650" y="4330700"/>
          <p14:tracePt t="46208" x="3810000" y="4324350"/>
          <p14:tracePt t="46225" x="3822700" y="4318000"/>
          <p14:tracePt t="46225" x="3829050" y="4318000"/>
          <p14:tracePt t="46242" x="3835400" y="4311650"/>
          <p14:tracePt t="46242" x="3841750" y="4305300"/>
          <p14:tracePt t="46259" x="3848100" y="4298950"/>
          <p14:tracePt t="46259" x="3854450" y="4292600"/>
          <p14:tracePt t="46275" x="3860800" y="4286250"/>
          <p14:tracePt t="46275" x="3867150" y="4279900"/>
          <p14:tracePt t="46292" x="3867150" y="4273550"/>
          <p14:tracePt t="46292" x="3867150" y="4267200"/>
          <p14:tracePt t="46309" x="3873500" y="4260850"/>
          <p14:tracePt t="46309" x="3867150" y="4254500"/>
          <p14:tracePt t="46328" x="3860800" y="4248150"/>
          <p14:tracePt t="46343" x="3860800" y="4241800"/>
          <p14:tracePt t="46343" x="3854450" y="4241800"/>
          <p14:tracePt t="46359" x="3848100" y="4235450"/>
          <p14:tracePt t="46359" x="3841750" y="4235450"/>
          <p14:tracePt t="46376" x="3829050" y="4229100"/>
          <p14:tracePt t="46376" x="3822700" y="4229100"/>
          <p14:tracePt t="46376" x="3816350" y="4229100"/>
          <p14:tracePt t="46395" x="3810000" y="4229100"/>
          <p14:tracePt t="46407" x="3797300" y="4222750"/>
          <p14:tracePt t="46407" x="3784600" y="4222750"/>
          <p14:tracePt t="46427" x="3778250" y="4216400"/>
          <p14:tracePt t="46427" x="3771900" y="4216400"/>
          <p14:tracePt t="46443" x="3765550" y="4216400"/>
          <p14:tracePt t="46443" x="3759200" y="4216400"/>
          <p14:tracePt t="46459" x="3752850" y="4216400"/>
          <p14:tracePt t="46478" x="3746500" y="4222750"/>
          <p14:tracePt t="46522" x="3752850" y="4222750"/>
          <p14:tracePt t="46546" x="3759200" y="4229100"/>
          <p14:tracePt t="46562" x="3765550" y="4235450"/>
          <p14:tracePt t="46574" x="3765550" y="4248150"/>
          <p14:tracePt t="46590" x="3771900" y="4248150"/>
          <p14:tracePt t="46606" x="3771900" y="4235450"/>
          <p14:tracePt t="46710" x="3778250" y="4229100"/>
          <p14:tracePt t="46727" x="3778250" y="4222750"/>
          <p14:tracePt t="46735" x="3784600" y="4216400"/>
          <p14:tracePt t="46742" x="3790950" y="4210050"/>
          <p14:tracePt t="46742" x="3797300" y="4203700"/>
          <p14:tracePt t="46742" x="3803650" y="4197350"/>
          <p14:tracePt t="46764" x="3810000" y="4191000"/>
          <p14:tracePt t="46775" x="3816350" y="4184650"/>
          <p14:tracePt t="46775" x="3822700" y="4178300"/>
          <p14:tracePt t="46795" x="3835400" y="4171950"/>
          <p14:tracePt t="46795" x="3841750" y="4171950"/>
          <p14:tracePt t="46811" x="3848100" y="4165600"/>
          <p14:tracePt t="46811" x="3854450" y="4165600"/>
          <p14:tracePt t="46811" x="3860800" y="4171950"/>
          <p14:tracePt t="46831" x="3867150" y="4171950"/>
          <p14:tracePt t="46842" x="3873500" y="4178300"/>
          <p14:tracePt t="46859" x="3879850" y="4184650"/>
          <p14:tracePt t="46859" x="3886200" y="4203700"/>
          <p14:tracePt t="46878" x="3886200" y="4210050"/>
          <p14:tracePt t="46878" x="3892550" y="4222750"/>
          <p14:tracePt t="46894" x="3892550" y="4229100"/>
          <p14:tracePt t="46894" x="3892550" y="4241800"/>
          <p14:tracePt t="46911" x="3892550" y="4254500"/>
          <p14:tracePt t="46911" x="3892550" y="4279900"/>
          <p14:tracePt t="46928" x="3886200" y="4292600"/>
          <p14:tracePt t="46928" x="3879850" y="4311650"/>
          <p14:tracePt t="46944" x="3873500" y="4324350"/>
          <p14:tracePt t="46944" x="3867150" y="4337050"/>
          <p14:tracePt t="46961" x="3867150" y="4349750"/>
          <p14:tracePt t="46961" x="3860800" y="4362450"/>
          <p14:tracePt t="46977" x="3854450" y="4375150"/>
          <p14:tracePt t="46977" x="3841750" y="4394200"/>
          <p14:tracePt t="46995" x="3841750" y="4400550"/>
          <p14:tracePt t="46995" x="3835400" y="4406900"/>
          <p14:tracePt t="47011" x="3829050" y="4413250"/>
          <p14:tracePt t="47026" x="3822700" y="4419600"/>
          <p14:tracePt t="47026" x="3822700" y="4425950"/>
          <p14:tracePt t="47026" x="3816350" y="4432300"/>
          <p14:tracePt t="47047" x="3803650" y="4438650"/>
          <p14:tracePt t="47063" x="3803650" y="4445000"/>
          <p14:tracePt t="47063" x="3797300" y="4451350"/>
          <p14:tracePt t="47079" x="3790950" y="4451350"/>
          <p14:tracePt t="47079" x="3784600" y="4457700"/>
          <p14:tracePt t="47096" x="3778250" y="4464050"/>
          <p14:tracePt t="47110" x="3771900" y="4470400"/>
          <p14:tracePt t="47110" x="3765550" y="4476750"/>
          <p14:tracePt t="47129" x="3759200" y="4489450"/>
          <p14:tracePt t="47147" x="3759200" y="4495800"/>
          <p14:tracePt t="47161" x="3752850" y="4502150"/>
          <p14:tracePt t="47161" x="3746500" y="4508500"/>
          <p14:tracePt t="47179" x="3740150" y="4514850"/>
          <p14:tracePt t="47193" x="3740150" y="4521200"/>
          <p14:tracePt t="47211" x="3733800" y="4527550"/>
          <p14:tracePt t="47227" x="3733800" y="4514850"/>
          <p14:tracePt t="47258" x="3733800" y="4508500"/>
          <p14:tracePt t="47266" x="3740150" y="4495800"/>
          <p14:tracePt t="47277" x="3746500" y="4489450"/>
          <p14:tracePt t="47277" x="3752850" y="4464050"/>
          <p14:tracePt t="47296" x="3752850" y="4451350"/>
          <p14:tracePt t="47296" x="3759200" y="4438650"/>
          <p14:tracePt t="47312" x="3759200" y="4425950"/>
          <p14:tracePt t="47312" x="3765550" y="4413250"/>
          <p14:tracePt t="47330" x="3771900" y="4400550"/>
          <p14:tracePt t="47330" x="3790950" y="4375150"/>
          <p14:tracePt t="47348" x="3797300" y="4356100"/>
          <p14:tracePt t="47348" x="3810000" y="4337050"/>
          <p14:tracePt t="47363" x="3822700" y="4324350"/>
          <p14:tracePt t="47363" x="3835400" y="4305300"/>
          <p14:tracePt t="47380" x="3841750" y="4286250"/>
          <p14:tracePt t="47380" x="3854450" y="4273550"/>
          <p14:tracePt t="47396" x="3867150" y="4254500"/>
          <p14:tracePt t="47396" x="3873500" y="4241800"/>
          <p14:tracePt t="47396" x="3873500" y="4229100"/>
          <p14:tracePt t="47415" x="3879850" y="4222750"/>
          <p14:tracePt t="47428" x="3886200" y="4216400"/>
          <p14:tracePt t="47428" x="3892550" y="4203700"/>
          <p14:tracePt t="47447" x="3892550" y="4197350"/>
          <p14:tracePt t="47463" x="3898900" y="4191000"/>
          <p14:tracePt t="47478" x="3905250" y="4197350"/>
          <p14:tracePt t="47495" x="3911600" y="4203700"/>
          <p14:tracePt t="47511" x="3911600" y="4210050"/>
          <p14:tracePt t="47511" x="3917950" y="4222750"/>
          <p14:tracePt t="47530" x="3917950" y="4235450"/>
          <p14:tracePt t="47530" x="3917950" y="4248150"/>
          <p14:tracePt t="47547" x="3917950" y="4254500"/>
          <p14:tracePt t="47547" x="3917950" y="4267200"/>
          <p14:tracePt t="47563" x="3917950" y="4279900"/>
          <p14:tracePt t="47563" x="3924300" y="4292600"/>
          <p14:tracePt t="47580" x="3924300" y="4305300"/>
          <p14:tracePt t="47580" x="3924300" y="4337050"/>
          <p14:tracePt t="47597" x="3930650" y="4356100"/>
          <p14:tracePt t="47597" x="3930650" y="4368800"/>
          <p14:tracePt t="47613" x="3930650" y="4387850"/>
          <p14:tracePt t="47613" x="3930650" y="4406900"/>
          <p14:tracePt t="47630" x="3930650" y="4419600"/>
          <p14:tracePt t="47630" x="3924300" y="4457700"/>
          <p14:tracePt t="47647" x="3924300" y="4470400"/>
          <p14:tracePt t="47647" x="3924300" y="4483100"/>
          <p14:tracePt t="47664" x="3917950" y="4502150"/>
          <p14:tracePt t="47664" x="3917950" y="4514850"/>
          <p14:tracePt t="47680" x="3917950" y="4521200"/>
          <p14:tracePt t="47680" x="3911600" y="4533900"/>
          <p14:tracePt t="47697" x="3911600" y="4546600"/>
          <p14:tracePt t="47697" x="3898900" y="4559300"/>
          <p14:tracePt t="47716" x="3898900" y="4572000"/>
          <p14:tracePt t="47716" x="3892550" y="4572000"/>
          <p14:tracePt t="47731" x="3892550" y="4578350"/>
          <p14:tracePt t="47731" x="3886200" y="4584700"/>
          <p14:tracePt t="47747" x="3879850" y="4591050"/>
          <p14:tracePt t="47747" x="3873500" y="4597400"/>
          <p14:tracePt t="47764" x="3867150" y="4603750"/>
          <p14:tracePt t="47764" x="3867150" y="4610100"/>
          <p14:tracePt t="47764" x="3860800" y="4616450"/>
          <p14:tracePt t="47783" x="3854450" y="4616450"/>
          <p14:tracePt t="47795" x="3848100" y="4622800"/>
          <p14:tracePt t="47795" x="3841750" y="4629150"/>
          <p14:tracePt t="47815" x="3835400" y="4641850"/>
          <p14:tracePt t="47815" x="3822700" y="4648200"/>
          <p14:tracePt t="47832" x="3816350" y="4654550"/>
          <p14:tracePt t="47832" x="3810000" y="4654550"/>
          <p14:tracePt t="47848" x="3803650" y="4654550"/>
          <p14:tracePt t="47848" x="3797300" y="4660900"/>
          <p14:tracePt t="47864" x="3790950" y="4660900"/>
          <p14:tracePt t="47864" x="3784600" y="4654550"/>
          <p14:tracePt t="47864" x="3778250" y="4654550"/>
          <p14:tracePt t="47884" x="3778250" y="4648200"/>
          <p14:tracePt t="47884" x="3771900" y="4635500"/>
          <p14:tracePt t="47898" x="3771900" y="4629150"/>
          <p14:tracePt t="47898" x="3771900" y="4622800"/>
          <p14:tracePt t="47915" x="3765550" y="4610100"/>
          <p14:tracePt t="47915" x="3765550" y="4597400"/>
          <p14:tracePt t="47931" x="3765550" y="4584700"/>
          <p14:tracePt t="47931" x="3752850" y="4559300"/>
          <p14:tracePt t="47948" x="3752850" y="4546600"/>
        </p14:tracePtLst>
      </p14:laserTrace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ホウセンカの茎の横断構造</a:t>
            </a:r>
            <a:endParaRPr kumimoji="1" lang="ja-JP" altLang="en-US" dirty="0"/>
          </a:p>
        </p:txBody>
      </p:sp>
      <p:pic>
        <p:nvPicPr>
          <p:cNvPr id="4" name="Picture 2" descr="\\CLERISY\kobayasi\Y2011data\2011photo\2011April_photo\2011April29動植物のプレパラート撮影\DSC_016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5576" y="1052736"/>
            <a:ext cx="7812360" cy="5188806"/>
          </a:xfrm>
          <a:prstGeom prst="rect">
            <a:avLst/>
          </a:prstGeom>
          <a:noFill/>
          <a:extLst>
            <a:ext uri="{909E8E84-426E-40DD-AFC4-6F175D3DCCD1}">
              <a14:hiddenFill xmlns:a14="http://schemas.microsoft.com/office/drawing/2010/main">
                <a:solidFill>
                  <a:srgbClr val="FFFFFF"/>
                </a:solidFill>
              </a14:hiddenFill>
            </a:ext>
          </a:extLst>
        </p:spPr>
      </p:pic>
      <p:pic>
        <p:nvPicPr>
          <p:cNvPr id="3" name="オーディオ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768665248"/>
      </p:ext>
    </p:extLst>
  </p:cSld>
  <p:clrMapOvr>
    <a:masterClrMapping/>
  </p:clrMapOvr>
  <mc:AlternateContent xmlns:mc="http://schemas.openxmlformats.org/markup-compatibility/2006">
    <mc:Choice xmlns:p14="http://schemas.microsoft.com/office/powerpoint/2010/main" Requires="p14">
      <p:transition spd="slow" p14:dur="2000" advTm="14561"/>
    </mc:Choice>
    <mc:Fallback>
      <p:transition spd="slow" advTm="145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3A86A75C-4F4B-4683-9AE1-C65F6400EC91}">
      <p14:laserTraceLst xmlns:p14="http://schemas.microsoft.com/office/powerpoint/2010/main">
        <p14:tracePtLst>
          <p14:tracePt t="10" x="4572000" y="3003550"/>
          <p14:tracePt t="1307" x="4584700" y="2990850"/>
          <p14:tracePt t="1315" x="4597400" y="2971800"/>
          <p14:tracePt t="1329" x="4616450" y="2952750"/>
          <p14:tracePt t="1329" x="4654550" y="2889250"/>
          <p14:tracePt t="1347" x="4673600" y="2857500"/>
          <p14:tracePt t="1347" x="4692650" y="2832100"/>
          <p14:tracePt t="1364" x="4705350" y="2800350"/>
          <p14:tracePt t="1364" x="4724400" y="2768600"/>
          <p14:tracePt t="1380" x="4737100" y="2736850"/>
          <p14:tracePt t="1380" x="4756150" y="2698750"/>
          <p14:tracePt t="1380" x="4768850" y="2667000"/>
          <p14:tracePt t="1399" x="4787900" y="2635250"/>
          <p14:tracePt t="1399" x="4800600" y="2597150"/>
          <p14:tracePt t="1414" x="4813300" y="2559050"/>
          <p14:tracePt t="1414" x="4826000" y="2520950"/>
          <p14:tracePt t="1430" x="4838700" y="2489200"/>
          <p14:tracePt t="1430" x="4851400" y="2457450"/>
          <p14:tracePt t="1447" x="4857750" y="2432050"/>
          <p14:tracePt t="1447" x="4864100" y="2381250"/>
          <p14:tracePt t="1464" x="4864100" y="2362200"/>
          <p14:tracePt t="1464" x="4864100" y="2336800"/>
          <p14:tracePt t="1481" x="4864100" y="2324100"/>
          <p14:tracePt t="1481" x="4864100" y="2305050"/>
          <p14:tracePt t="1498" x="4864100" y="2286000"/>
          <p14:tracePt t="1498" x="4870450" y="2260600"/>
          <p14:tracePt t="1513" x="4870450" y="2241550"/>
          <p14:tracePt t="1513" x="4883150" y="2197100"/>
          <p14:tracePt t="1531" x="4889500" y="2171700"/>
          <p14:tracePt t="1531" x="4902200" y="2146300"/>
          <p14:tracePt t="1548" x="4914900" y="2120900"/>
          <p14:tracePt t="1548" x="4933950" y="2089150"/>
          <p14:tracePt t="1564" x="4946650" y="2070100"/>
          <p14:tracePt t="1564" x="4965700" y="2038350"/>
          <p14:tracePt t="1564" x="4984750" y="2006600"/>
          <p14:tracePt t="1583" x="5003800" y="1981200"/>
          <p14:tracePt t="1596" x="5022850" y="1955800"/>
          <p14:tracePt t="1596" x="5060950" y="1911350"/>
          <p14:tracePt t="1615" x="5080000" y="1885950"/>
          <p14:tracePt t="1615" x="5105400" y="1860550"/>
          <p14:tracePt t="1631" x="5124450" y="1847850"/>
          <p14:tracePt t="1631" x="5143500" y="1828800"/>
          <p14:tracePt t="1648" x="5168900" y="1809750"/>
          <p14:tracePt t="1648" x="5187950" y="1790700"/>
          <p14:tracePt t="1648" x="5207000" y="1778000"/>
          <p14:tracePt t="1667" x="5226050" y="1765300"/>
          <p14:tracePt t="1679" x="5245100" y="1752600"/>
          <p14:tracePt t="1679" x="5283200" y="1739900"/>
          <p14:tracePt t="1699" x="5295900" y="1739900"/>
          <p14:tracePt t="1699" x="5308600" y="1746250"/>
          <p14:tracePt t="1715" x="5321300" y="1746250"/>
          <p14:tracePt t="1715" x="5334000" y="1752600"/>
          <p14:tracePt t="1715" x="5340350" y="1758950"/>
          <p14:tracePt t="1735" x="5346700" y="1771650"/>
          <p14:tracePt t="1746" x="5353050" y="1784350"/>
          <p14:tracePt t="1746" x="5359400" y="1809750"/>
          <p14:tracePt t="1765" x="5359400" y="1828800"/>
          <p14:tracePt t="1765" x="5359400" y="1841500"/>
          <p14:tracePt t="1781" x="5359400" y="1860550"/>
          <p14:tracePt t="1781" x="5359400" y="1873250"/>
          <p14:tracePt t="1798" x="5359400" y="1885950"/>
          <p14:tracePt t="1798" x="5359400" y="1898650"/>
          <p14:tracePt t="1815" x="5359400" y="1911350"/>
          <p14:tracePt t="1815" x="5359400" y="1930400"/>
          <p14:tracePt t="1832" x="5359400" y="1943100"/>
          <p14:tracePt t="1832" x="5359400" y="1949450"/>
          <p14:tracePt t="1848" x="5353050" y="1955800"/>
          <p14:tracePt t="1848" x="5353050" y="1962150"/>
          <p14:tracePt t="1865" x="5353050" y="1968500"/>
          <p14:tracePt t="1865" x="5353050" y="1974850"/>
          <p14:tracePt t="1884" x="5359400" y="1974850"/>
          <p14:tracePt t="1914" x="5365750" y="1974850"/>
          <p14:tracePt t="1930" x="5372100" y="1974850"/>
          <p14:tracePt t="1938" x="5378450" y="1974850"/>
          <p14:tracePt t="1951" x="5378450" y="1981200"/>
          <p14:tracePt t="1967" x="5372100" y="1987550"/>
          <p14:tracePt t="1983" x="5372100" y="2000250"/>
          <p14:tracePt t="1983" x="5365750" y="2006600"/>
          <p14:tracePt t="1999" x="5359400" y="2019300"/>
          <p14:tracePt t="1999" x="5359400" y="2032000"/>
          <p14:tracePt t="2015" x="5353050" y="2044700"/>
          <p14:tracePt t="2015" x="5346700" y="2057400"/>
          <p14:tracePt t="2015" x="5340350" y="2070100"/>
          <p14:tracePt t="2034" x="5334000" y="2089150"/>
          <p14:tracePt t="2047" x="5327650" y="2101850"/>
          <p14:tracePt t="2047" x="5314950" y="2133600"/>
          <p14:tracePt t="2066" x="5308600" y="2152650"/>
          <p14:tracePt t="2066" x="5295900" y="2171700"/>
          <p14:tracePt t="2082" x="5283200" y="2190750"/>
          <p14:tracePt t="2082" x="5276850" y="2216150"/>
          <p14:tracePt t="2099" x="5264150" y="2235200"/>
          <p14:tracePt t="2099" x="5251450" y="2254250"/>
          <p14:tracePt t="2099" x="5245100" y="2279650"/>
          <p14:tracePt t="2119" x="5232400" y="2298700"/>
          <p14:tracePt t="2119" x="5226050" y="2317750"/>
          <p14:tracePt t="2133" x="5219700" y="2336800"/>
          <p14:tracePt t="2133" x="5219700" y="2355850"/>
          <p14:tracePt t="2150" x="5213350" y="2368550"/>
          <p14:tracePt t="2150" x="5213350" y="2381250"/>
          <p14:tracePt t="2166" x="5213350" y="2387600"/>
          <p14:tracePt t="2166" x="5213350" y="2406650"/>
          <p14:tracePt t="2183" x="5219700" y="2419350"/>
          <p14:tracePt t="2183" x="5219700" y="2425700"/>
          <p14:tracePt t="2200" x="5219700" y="2438400"/>
          <p14:tracePt t="2200" x="5219700" y="2444750"/>
          <p14:tracePt t="2216" x="5219700" y="2451100"/>
          <p14:tracePt t="2216" x="5226050" y="2457450"/>
          <p14:tracePt t="2234" x="5226050" y="2463800"/>
          <p14:tracePt t="2234" x="5226050" y="2482850"/>
          <p14:tracePt t="2252" x="5232400" y="2482850"/>
          <p14:tracePt t="2266" x="5232400" y="2495550"/>
          <p14:tracePt t="2282" x="5238750" y="2508250"/>
          <p14:tracePt t="2298" x="5238750" y="2514600"/>
          <p14:tracePt t="2315" x="5245100" y="2514600"/>
          <p14:tracePt t="2332" x="5238750" y="2520950"/>
          <p14:tracePt t="2351" x="5238750" y="2527300"/>
          <p14:tracePt t="2365" x="5232400" y="2527300"/>
          <p14:tracePt t="2382" x="5232400" y="2533650"/>
          <p14:tracePt t="2399" x="5232400" y="2546350"/>
          <p14:tracePt t="2415" x="5232400" y="2552700"/>
          <p14:tracePt t="2433" x="5232400" y="2559050"/>
          <p14:tracePt t="2449" x="5226050" y="2565400"/>
          <p14:tracePt t="2466" x="5226050" y="2571750"/>
          <p14:tracePt t="2466" x="5219700" y="2584450"/>
          <p14:tracePt t="2484" x="5213350" y="2590800"/>
          <p14:tracePt t="2484" x="5213350" y="2597150"/>
          <p14:tracePt t="2501" x="5213350" y="2609850"/>
          <p14:tracePt t="2516" x="5207000" y="2616200"/>
          <p14:tracePt t="2516" x="5207000" y="2622550"/>
          <p14:tracePt t="2534" x="5213350" y="2628900"/>
          <p14:tracePt t="2558" x="5213350" y="2641600"/>
          <p14:tracePt t="2574" x="5213350" y="2647950"/>
          <p14:tracePt t="2598" x="5207000" y="2647950"/>
          <p14:tracePt t="2603" x="5213350" y="2647950"/>
          <p14:tracePt t="2671" x="5213350" y="2641600"/>
          <p14:tracePt t="2695" x="5207000" y="2641600"/>
          <p14:tracePt t="2711" x="5200650" y="2641600"/>
          <p14:tracePt t="2719" x="5194300" y="2641600"/>
          <p14:tracePt t="2719" x="5187950" y="2635250"/>
          <p14:tracePt t="2735" x="5175250" y="2635250"/>
          <p14:tracePt t="2735" x="5168900" y="2635250"/>
          <p14:tracePt t="2752" x="5162550" y="2641600"/>
          <p14:tracePt t="2752" x="5156200" y="2641600"/>
          <p14:tracePt t="2768" x="5149850" y="2635250"/>
          <p14:tracePt t="2768" x="5137150" y="2635250"/>
          <p14:tracePt t="2785" x="5130800" y="2641600"/>
          <p14:tracePt t="2800" x="5124450" y="2641600"/>
          <p14:tracePt t="2816" x="5124450" y="2647950"/>
          <p14:tracePt t="2816" x="5124450" y="2654300"/>
          <p14:tracePt t="2835" x="5124450" y="2660650"/>
          <p14:tracePt t="2835" x="5118100" y="2673350"/>
          <p14:tracePt t="2852" x="5118100" y="2679700"/>
          <p14:tracePt t="2852" x="5118100" y="2692400"/>
          <p14:tracePt t="2869" x="5111750" y="2705100"/>
          <p14:tracePt t="2869" x="5111750" y="2711450"/>
          <p14:tracePt t="2885" x="5105400" y="2717800"/>
          <p14:tracePt t="2885" x="5099050" y="2736850"/>
          <p14:tracePt t="2904" x="5099050" y="2743200"/>
          <p14:tracePt t="2904" x="5092700" y="2749550"/>
          <p14:tracePt t="2919" x="5080000" y="2762250"/>
          <p14:tracePt t="2934" x="5073650" y="2768600"/>
          <p14:tracePt t="2934" x="5067300" y="2774950"/>
          <p14:tracePt t="2952" x="5060950" y="2774950"/>
          <p14:tracePt t="2952" x="5048250" y="2781300"/>
          <p14:tracePt t="2952" x="5035550" y="2781300"/>
          <p14:tracePt t="2971" x="5029200" y="2781300"/>
          <p14:tracePt t="2984" x="5016500" y="2781300"/>
          <p14:tracePt t="2984" x="4991100" y="2781300"/>
          <p14:tracePt t="3003" x="4978400" y="2787650"/>
          <p14:tracePt t="3003" x="4965700" y="2781300"/>
          <p14:tracePt t="3020" x="4953000" y="2781300"/>
          <p14:tracePt t="3020" x="4940300" y="2781300"/>
          <p14:tracePt t="3036" x="4927600" y="2781300"/>
          <p14:tracePt t="3036" x="4921250" y="2781300"/>
          <p14:tracePt t="3036" x="4914900" y="2774950"/>
          <p14:tracePt t="3055" x="4908550" y="2774950"/>
          <p14:tracePt t="3067" x="4895850" y="2774950"/>
          <p14:tracePt t="3067" x="4883150" y="2774950"/>
          <p14:tracePt t="3086" x="4876800" y="2774950"/>
          <p14:tracePt t="3086" x="4870450" y="2774950"/>
          <p14:tracePt t="3103" x="4864100" y="2781300"/>
          <p14:tracePt t="3103" x="4857750" y="2781300"/>
          <p14:tracePt t="3119" x="4851400" y="2787650"/>
          <p14:tracePt t="3119" x="4845050" y="2794000"/>
          <p14:tracePt t="3119" x="4838700" y="2794000"/>
          <p14:tracePt t="3139" x="4832350" y="2806700"/>
          <p14:tracePt t="3139" x="4826000" y="2813050"/>
          <p14:tracePt t="3153" x="4819650" y="2825750"/>
          <p14:tracePt t="3153" x="4806950" y="2838450"/>
          <p14:tracePt t="3170" x="4794250" y="2851150"/>
          <p14:tracePt t="3170" x="4775200" y="2870200"/>
          <p14:tracePt t="3186" x="4756150" y="2889250"/>
          <p14:tracePt t="3186" x="4705350" y="2940050"/>
          <p14:tracePt t="3203" x="4673600" y="2965450"/>
          <p14:tracePt t="3203" x="4635500" y="2997200"/>
          <p14:tracePt t="3220" x="4597400" y="3022600"/>
          <p14:tracePt t="3220" x="4552950" y="3054350"/>
          <p14:tracePt t="3238" x="4508500" y="3079750"/>
          <p14:tracePt t="3238" x="4457700" y="3105150"/>
          <p14:tracePt t="3253" x="4400550" y="3130550"/>
          <p14:tracePt t="3253" x="4292600" y="3181350"/>
          <p14:tracePt t="3272" x="4229100" y="3206750"/>
          <p14:tracePt t="3272" x="4165600" y="3232150"/>
          <p14:tracePt t="3287" x="4102100" y="3257550"/>
          <p14:tracePt t="3287" x="4038600" y="3282950"/>
          <p14:tracePt t="3303" x="3975100" y="3308350"/>
          <p14:tracePt t="3303" x="3905250" y="3327400"/>
          <p14:tracePt t="3320" x="3835400" y="3352800"/>
          <p14:tracePt t="3320" x="3771900" y="3371850"/>
          <p14:tracePt t="3320" x="3702050" y="3390900"/>
          <p14:tracePt t="3339" x="3632200" y="3409950"/>
          <p14:tracePt t="3352" x="3568700" y="3429000"/>
          <p14:tracePt t="3352" x="3505200" y="3441700"/>
          <p14:tracePt t="3372" x="3378200" y="3467100"/>
          <p14:tracePt t="3372" x="3314700" y="3479800"/>
          <p14:tracePt t="3387" x="3257550" y="3492500"/>
          <p14:tracePt t="3387" x="3200400" y="3492500"/>
          <p14:tracePt t="3404" x="3143250" y="3498850"/>
          <p14:tracePt t="3404" x="3086100" y="3498850"/>
          <p14:tracePt t="3420" x="3035300" y="3505200"/>
          <p14:tracePt t="3420" x="2984500" y="3505200"/>
          <p14:tracePt t="3420" x="2933700" y="3505200"/>
          <p14:tracePt t="3440" x="2889250" y="3505200"/>
          <p14:tracePt t="3440" x="2851150" y="3511550"/>
          <p14:tracePt t="3454" x="2813050" y="3517900"/>
          <p14:tracePt t="3454" x="2774950" y="3524250"/>
          <p14:tracePt t="3471" x="2743200" y="3536950"/>
          <p14:tracePt t="3471" x="2717800" y="3543300"/>
          <p14:tracePt t="3487" x="2692400" y="3556000"/>
          <p14:tracePt t="3487" x="2654300" y="3568700"/>
          <p14:tracePt t="3504" x="2641600" y="3575050"/>
          <p14:tracePt t="3504" x="2635250" y="3575050"/>
          <p14:tracePt t="3521" x="2622550" y="3581400"/>
          <p14:tracePt t="3521" x="2616200" y="3581400"/>
          <p14:tracePt t="3538" x="2609850" y="3581400"/>
          <p14:tracePt t="3552" x="2609850" y="3587750"/>
          <p14:tracePt t="3570" x="2609850" y="3594100"/>
          <p14:tracePt t="3586" x="2603500" y="3600450"/>
          <p14:tracePt t="3603" x="2603500" y="3606800"/>
          <p14:tracePt t="3620" x="2609850" y="3613150"/>
          <p14:tracePt t="3639" x="2616200" y="3613150"/>
          <p14:tracePt t="3663" x="2622550" y="3619500"/>
          <p14:tracePt t="3683" x="2622550" y="3625850"/>
          <p14:tracePt t="3698" x="2628900" y="3632200"/>
          <p14:tracePt t="3723" x="2635250" y="3638550"/>
          <p14:tracePt t="3739" x="2647950" y="3638550"/>
          <p14:tracePt t="3751" x="2647950" y="3644900"/>
          <p14:tracePt t="3767" x="2654300" y="3651250"/>
          <p14:tracePt t="3783" x="2654300" y="3657600"/>
          <p14:tracePt t="3799" x="2647950" y="3657600"/>
          <p14:tracePt t="3811" x="2641600" y="3663950"/>
          <p14:tracePt t="3827" x="2635250" y="3663950"/>
          <p14:tracePt t="3843" x="2628900" y="3657600"/>
          <p14:tracePt t="3871" x="2628900" y="3651250"/>
          <p14:tracePt t="3886" x="2622550" y="3651250"/>
          <p14:tracePt t="3902" x="2616200" y="3644900"/>
          <p14:tracePt t="3923" x="2609850" y="3644900"/>
          <p14:tracePt t="3947" x="2603500" y="3651250"/>
          <p14:tracePt t="3963" x="2597150" y="3663950"/>
          <p14:tracePt t="3979" x="2590800" y="3663950"/>
          <p14:tracePt t="3983" x="2590800" y="3670300"/>
          <p14:tracePt t="3991" x="2584450" y="3676650"/>
          <p14:tracePt t="4004" x="2578100" y="3683000"/>
          <p14:tracePt t="4004" x="2571750" y="3702050"/>
          <p14:tracePt t="4024" x="2565400" y="3708400"/>
          <p14:tracePt t="4024" x="2552700" y="3721100"/>
          <p14:tracePt t="4040" x="2546350" y="3727450"/>
          <p14:tracePt t="4040" x="2540000" y="3740150"/>
          <p14:tracePt t="4056" x="2527300" y="3752850"/>
          <p14:tracePt t="4056" x="2520950" y="3759200"/>
          <p14:tracePt t="4072" x="2508250" y="3771900"/>
          <p14:tracePt t="4072" x="2495550" y="3778250"/>
          <p14:tracePt t="4072" x="2482850" y="3790950"/>
          <p14:tracePt t="4092" x="2470150" y="3797300"/>
          <p14:tracePt t="4092" x="2457450" y="3803650"/>
          <p14:tracePt t="4106" x="2444750" y="3810000"/>
          <p14:tracePt t="4106" x="2432050" y="3816350"/>
          <p14:tracePt t="4123" x="2419350" y="3822700"/>
          <p14:tracePt t="4123" x="2406650" y="3829050"/>
          <p14:tracePt t="4140" x="2393950" y="3835400"/>
          <p14:tracePt t="4140" x="2381250" y="3835400"/>
          <p14:tracePt t="4157" x="2362200" y="3841750"/>
          <p14:tracePt t="4157" x="2336800" y="3848100"/>
          <p14:tracePt t="4173" x="2324100" y="3854450"/>
          <p14:tracePt t="4173" x="2305050" y="3860800"/>
          <p14:tracePt t="4190" x="2292350" y="3860800"/>
          <p14:tracePt t="4190" x="2273300" y="3867150"/>
          <p14:tracePt t="4206" x="2260600" y="3867150"/>
          <p14:tracePt t="4206" x="2228850" y="3873500"/>
          <p14:tracePt t="4224" x="2216150" y="3873500"/>
          <p14:tracePt t="4224" x="2203450" y="3867150"/>
          <p14:tracePt t="4240" x="2184400" y="3867150"/>
          <p14:tracePt t="4240" x="2171700" y="3867150"/>
          <p14:tracePt t="4257" x="2159000" y="3860800"/>
          <p14:tracePt t="4257" x="2146300" y="3860800"/>
          <p14:tracePt t="4274" x="2133600" y="3854450"/>
          <p14:tracePt t="4274" x="2120900" y="3848100"/>
          <p14:tracePt t="4274" x="2101850" y="3848100"/>
          <p14:tracePt t="4292" x="2089150" y="3841750"/>
          <p14:tracePt t="4292" x="2070100" y="3835400"/>
          <p14:tracePt t="4308" x="2051050" y="3829050"/>
          <p14:tracePt t="4308" x="2032000" y="3822700"/>
          <p14:tracePt t="4324" x="2019300" y="3816350"/>
          <p14:tracePt t="4324" x="2000250" y="3803650"/>
          <p14:tracePt t="4324" x="1987550" y="3797300"/>
          <p14:tracePt t="4344" x="1974850" y="3784600"/>
          <p14:tracePt t="4355" x="1955800" y="3778250"/>
          <p14:tracePt t="4355" x="1943100" y="3765550"/>
          <p14:tracePt t="4355" x="1930400" y="3752850"/>
          <p14:tracePt t="4376" x="1917700" y="3740150"/>
          <p14:tracePt t="4389" x="1905000" y="3727450"/>
          <p14:tracePt t="4389" x="1892300" y="3708400"/>
          <p14:tracePt t="4407" x="1879600" y="3695700"/>
          <p14:tracePt t="4407" x="1879600" y="3683000"/>
          <p14:tracePt t="4424" x="1873250" y="3670300"/>
          <p14:tracePt t="4424" x="1873250" y="3663950"/>
          <p14:tracePt t="4424" x="1873250" y="3651250"/>
          <p14:tracePt t="4444" x="1879600" y="3638550"/>
          <p14:tracePt t="4456" x="1885950" y="3619500"/>
          <p14:tracePt t="4456" x="1898650" y="3594100"/>
          <p14:tracePt t="4474" x="1911350" y="3581400"/>
          <p14:tracePt t="4474" x="1924050" y="3568700"/>
          <p14:tracePt t="4491" x="1936750" y="3549650"/>
          <p14:tracePt t="4491" x="1955800" y="3536950"/>
          <p14:tracePt t="4508" x="1974850" y="3524250"/>
          <p14:tracePt t="4508" x="2019300" y="3505200"/>
          <p14:tracePt t="4524" x="2051050" y="3492500"/>
          <p14:tracePt t="4524" x="2082800" y="3486150"/>
          <p14:tracePt t="4541" x="2114550" y="3473450"/>
          <p14:tracePt t="4541" x="2146300" y="3467100"/>
          <p14:tracePt t="4558" x="2178050" y="3454400"/>
          <p14:tracePt t="4558" x="2216150" y="3448050"/>
          <p14:tracePt t="4575" x="2254250" y="3435350"/>
          <p14:tracePt t="4575" x="2330450" y="3403600"/>
          <p14:tracePt t="4592" x="2374900" y="3390900"/>
          <p14:tracePt t="4592" x="2413000" y="3371850"/>
          <p14:tracePt t="4608" x="2451100" y="3352800"/>
          <p14:tracePt t="4608" x="2495550" y="3333750"/>
          <p14:tracePt t="4625" x="2540000" y="3314700"/>
          <p14:tracePt t="4625" x="2584450" y="3295650"/>
          <p14:tracePt t="4625" x="2628900" y="3270250"/>
          <p14:tracePt t="4644" x="2679700" y="3251200"/>
          <p14:tracePt t="4656" x="2730500" y="3232150"/>
          <p14:tracePt t="4656" x="2838450" y="3200400"/>
          <p14:tracePt t="4676" x="2889250" y="3187700"/>
          <p14:tracePt t="4676" x="2946400" y="3168650"/>
          <p14:tracePt t="4692" x="2997200" y="3155950"/>
          <p14:tracePt t="4692" x="3048000" y="3143250"/>
          <p14:tracePt t="4709" x="3098800" y="3124200"/>
          <p14:tracePt t="4709" x="3149600" y="3111500"/>
          <p14:tracePt t="4709" x="3194050" y="3098800"/>
          <p14:tracePt t="4727" x="3244850" y="3086100"/>
          <p14:tracePt t="4740" x="3289300" y="3067050"/>
          <p14:tracePt t="4740" x="3384550" y="3041650"/>
          <p14:tracePt t="4759" x="3435350" y="3028950"/>
          <p14:tracePt t="4759" x="3479800" y="3016250"/>
          <p14:tracePt t="4775" x="3524250" y="3003550"/>
          <p14:tracePt t="4775" x="3568700" y="2997200"/>
          <p14:tracePt t="4792" x="3613150" y="2984500"/>
          <p14:tracePt t="4792" x="3651250" y="2984500"/>
          <p14:tracePt t="4808" x="3695700" y="2978150"/>
          <p14:tracePt t="4808" x="3778250" y="2971800"/>
          <p14:tracePt t="4825" x="3810000" y="2971800"/>
          <p14:tracePt t="4825" x="3848100" y="2971800"/>
          <p14:tracePt t="4843" x="3879850" y="2971800"/>
          <p14:tracePt t="4843" x="3911600" y="2978150"/>
          <p14:tracePt t="4859" x="3937000" y="2984500"/>
          <p14:tracePt t="4859" x="3962400" y="2984500"/>
          <p14:tracePt t="4876" x="3981450" y="2984500"/>
          <p14:tracePt t="4876" x="4019550" y="3003550"/>
          <p14:tracePt t="4893" x="4032250" y="3009900"/>
          <p14:tracePt t="4893" x="4044950" y="3016250"/>
          <p14:tracePt t="4909" x="4051300" y="3022600"/>
          <p14:tracePt t="4909" x="4064000" y="3035300"/>
          <p14:tracePt t="4926" x="4064000" y="3041650"/>
          <p14:tracePt t="4926" x="4064000" y="3060700"/>
          <p14:tracePt t="4945" x="4057650" y="3073400"/>
          <p14:tracePt t="4945" x="4051300" y="3079750"/>
          <p14:tracePt t="4960" x="4038600" y="3098800"/>
          <p14:tracePt t="4960" x="4019550" y="3111500"/>
          <p14:tracePt t="4976" x="4000500" y="3124200"/>
          <p14:tracePt t="4976" x="3981450" y="3143250"/>
          <p14:tracePt t="4994" x="3962400" y="3162300"/>
          <p14:tracePt t="4994" x="3937000" y="3181350"/>
          <p14:tracePt t="4994" x="3911600" y="3200400"/>
          <p14:tracePt t="5012" x="3879850" y="3219450"/>
          <p14:tracePt t="5025" x="3854450" y="3238500"/>
          <p14:tracePt t="5025" x="3790950" y="3276600"/>
          <p14:tracePt t="5045" x="3759200" y="3289300"/>
          <p14:tracePt t="5045" x="3727450" y="3308350"/>
          <p14:tracePt t="5061" x="3695700" y="3327400"/>
          <p14:tracePt t="5061" x="3663950" y="3346450"/>
          <p14:tracePt t="5076" x="3625850" y="3365500"/>
          <p14:tracePt t="5076" x="3594100" y="3384550"/>
          <p14:tracePt t="5076" x="3556000" y="3403600"/>
          <p14:tracePt t="5096" x="3524250" y="3422650"/>
          <p14:tracePt t="5108" x="3486150" y="3441700"/>
          <p14:tracePt t="5108" x="3416300" y="3473450"/>
          <p14:tracePt t="5127" x="3384550" y="3486150"/>
          <p14:tracePt t="5127" x="3352800" y="3498850"/>
          <p14:tracePt t="5144" x="3314700" y="3511550"/>
          <p14:tracePt t="5144" x="3282950" y="3517900"/>
          <p14:tracePt t="5160" x="3251200" y="3524250"/>
          <p14:tracePt t="5160" x="3219450" y="3530600"/>
          <p14:tracePt t="5177" x="3187700" y="3536950"/>
          <p14:tracePt t="5177" x="3124200" y="3543300"/>
          <p14:tracePt t="5194" x="3092450" y="3543300"/>
          <p14:tracePt t="5194" x="3060700" y="3543300"/>
          <p14:tracePt t="5210" x="3028950" y="3543300"/>
          <p14:tracePt t="5210" x="2990850" y="3543300"/>
          <p14:tracePt t="5227" x="2959100" y="3543300"/>
          <p14:tracePt t="5227" x="2889250" y="3536950"/>
          <p14:tracePt t="5245" x="2851150" y="3536950"/>
          <p14:tracePt t="5245" x="2819400" y="3530600"/>
          <p14:tracePt t="5260" x="2787650" y="3524250"/>
          <p14:tracePt t="5260" x="2755900" y="3517900"/>
          <p14:tracePt t="5277" x="2724150" y="3517900"/>
          <p14:tracePt t="5277" x="2692400" y="3511550"/>
          <p14:tracePt t="5294" x="2660650" y="3511550"/>
          <p14:tracePt t="5294" x="2603500" y="3505200"/>
          <p14:tracePt t="5313" x="2578100" y="3505200"/>
          <p14:tracePt t="5313" x="2546350" y="3498850"/>
          <p14:tracePt t="5327" x="2520950" y="3498850"/>
          <p14:tracePt t="5327" x="2489200" y="3492500"/>
          <p14:tracePt t="5345" x="2457450" y="3486150"/>
          <p14:tracePt t="5345" x="2425700" y="3479800"/>
          <p14:tracePt t="5361" x="2393950" y="3479800"/>
          <p14:tracePt t="5361" x="2362200" y="3479800"/>
          <p14:tracePt t="5361" x="2336800" y="3473450"/>
          <p14:tracePt t="5380" x="2305050" y="3479800"/>
          <p14:tracePt t="5392" x="2279650" y="3486150"/>
          <p14:tracePt t="5392" x="2254250" y="3492500"/>
          <p14:tracePt t="5412" x="2216150" y="3505200"/>
          <p14:tracePt t="5412" x="2197100" y="3511550"/>
          <p14:tracePt t="5427" x="2178050" y="3524250"/>
          <p14:tracePt t="5427" x="2165350" y="3530600"/>
          <p14:tracePt t="5445" x="2152650" y="3543300"/>
          <p14:tracePt t="5445" x="2133600" y="3549650"/>
          <p14:tracePt t="5461" x="2120900" y="3562350"/>
          <p14:tracePt t="5461" x="2114550" y="3575050"/>
          <p14:tracePt t="5461" x="2101850" y="3587750"/>
          <p14:tracePt t="5480" x="2095500" y="3594100"/>
          <p14:tracePt t="5480" x="2089150" y="3600450"/>
          <p14:tracePt t="5495" x="2089150" y="3606800"/>
          <p14:tracePt t="5510" x="2095500" y="3613150"/>
          <p14:tracePt t="5510" x="2101850" y="3613150"/>
          <p14:tracePt t="5528" x="2108200" y="3606800"/>
          <p14:tracePt t="5528" x="2133600" y="3600450"/>
          <p14:tracePt t="5545" x="2146300" y="3594100"/>
          <p14:tracePt t="5545" x="2159000" y="3587750"/>
          <p14:tracePt t="5561" x="2171700" y="3581400"/>
          <p14:tracePt t="5561" x="2184400" y="3575050"/>
          <p14:tracePt t="5578" x="2197100" y="3568700"/>
          <p14:tracePt t="5578" x="2209800" y="3562350"/>
          <p14:tracePt t="5595" x="2222500" y="3556000"/>
          <p14:tracePt t="5595" x="2241550" y="3549650"/>
          <p14:tracePt t="5612" x="2254250" y="3543300"/>
          <p14:tracePt t="5612" x="2260600" y="3543300"/>
          <p14:tracePt t="5628" x="2266950" y="3536950"/>
          <p14:tracePt t="5628" x="2273300" y="3536950"/>
          <p14:tracePt t="5645" x="2279650" y="3530600"/>
          <p14:tracePt t="5645" x="2286000" y="3530600"/>
          <p14:tracePt t="5645" x="2292350" y="3530600"/>
          <p14:tracePt t="5664" x="2298700" y="3524250"/>
          <p14:tracePt t="5676" x="2305050" y="3524250"/>
          <p14:tracePt t="5694" x="2311400" y="3524250"/>
          <p14:tracePt t="5710" x="2305050" y="3517900"/>
          <p14:tracePt t="5731" x="2305050" y="3505200"/>
          <p14:tracePt t="5747" x="2305050" y="3498850"/>
          <p14:tracePt t="5760" x="2305050" y="3492500"/>
          <p14:tracePt t="5760" x="2305050" y="3467100"/>
          <p14:tracePt t="5780" x="2298700" y="3448050"/>
          <p14:tracePt t="5780" x="2298700" y="3435350"/>
          <p14:tracePt t="5796" x="2298700" y="3416300"/>
          <p14:tracePt t="5796" x="2292350" y="3397250"/>
          <p14:tracePt t="5812" x="2286000" y="3378200"/>
          <p14:tracePt t="5812" x="2273300" y="3365500"/>
          <p14:tracePt t="5829" x="2260600" y="3346450"/>
          <p14:tracePt t="5829" x="2222500" y="3327400"/>
          <p14:tracePt t="5846" x="2197100" y="3321050"/>
          <p14:tracePt t="5846" x="2171700" y="3314700"/>
          <p14:tracePt t="5862" x="2146300" y="3314700"/>
          <p14:tracePt t="5862" x="2114550" y="3314700"/>
          <p14:tracePt t="5879" x="2082800" y="3314700"/>
          <p14:tracePt t="5879" x="2051050" y="3321050"/>
          <p14:tracePt t="5896" x="2025650" y="3327400"/>
          <p14:tracePt t="5896" x="1968500" y="3327400"/>
          <p14:tracePt t="5913" x="1949450" y="3327400"/>
          <p14:tracePt t="5913" x="1924050" y="3327400"/>
          <p14:tracePt t="5929" x="1905000" y="3327400"/>
          <p14:tracePt t="5929" x="1885950" y="3327400"/>
          <p14:tracePt t="5946" x="1873250" y="3327400"/>
          <p14:tracePt t="5946" x="1841500" y="3327400"/>
          <p14:tracePt t="5965" x="1828800" y="3327400"/>
          <p14:tracePt t="5965" x="1816100" y="3327400"/>
          <p14:tracePt t="5980" x="1809750" y="3333750"/>
          <p14:tracePt t="5980" x="1797050" y="3340100"/>
          <p14:tracePt t="5997" x="1790700" y="3340100"/>
          <p14:tracePt t="6012" x="1784350" y="3333750"/>
          <p14:tracePt t="6032" x="1784350" y="3321050"/>
          <p14:tracePt t="6048" x="1790700" y="3314700"/>
          <p14:tracePt t="6048" x="1790700" y="3302000"/>
          <p14:tracePt t="6064" x="1790700" y="3295650"/>
          <p14:tracePt t="6064" x="1790700" y="3282950"/>
          <p14:tracePt t="6080" x="1790700" y="3270250"/>
          <p14:tracePt t="6080" x="1784350" y="3257550"/>
          <p14:tracePt t="6097" x="1784350" y="3251200"/>
          <p14:tracePt t="6097" x="1784350" y="3238500"/>
          <p14:tracePt t="6113" x="1784350" y="3225800"/>
          <p14:tracePt t="6113" x="1784350" y="3219450"/>
          <p14:tracePt t="6113" x="1790700" y="3200400"/>
          <p14:tracePt t="6132" x="1797050" y="3187700"/>
          <p14:tracePt t="6132" x="1809750" y="3175000"/>
          <p14:tracePt t="6147" x="1828800" y="3155950"/>
          <p14:tracePt t="6147" x="1854200" y="3136900"/>
          <p14:tracePt t="6163" x="1879600" y="3111500"/>
          <p14:tracePt t="6163" x="1911350" y="3086100"/>
          <p14:tracePt t="6180" x="1949450" y="3060700"/>
          <p14:tracePt t="6180" x="1993900" y="3035300"/>
          <p14:tracePt t="6197" x="2044700" y="3009900"/>
          <p14:tracePt t="6197" x="2159000" y="2952750"/>
          <p14:tracePt t="6215" x="2228850" y="2921000"/>
          <p14:tracePt t="6215" x="2305050" y="2895600"/>
          <p14:tracePt t="6233" x="2381250" y="2870200"/>
          <p14:tracePt t="6233" x="2463800" y="2838450"/>
          <p14:tracePt t="6249" x="2546350" y="2813050"/>
          <p14:tracePt t="6249" x="2711450" y="2762250"/>
          <p14:tracePt t="6266" x="2800350" y="2736850"/>
          <p14:tracePt t="6266" x="2882900" y="2711450"/>
          <p14:tracePt t="6282" x="2965450" y="2686050"/>
          <p14:tracePt t="6282" x="3048000" y="2667000"/>
          <p14:tracePt t="6299" x="3124200" y="2647950"/>
          <p14:tracePt t="6299" x="3200400" y="2628900"/>
          <p14:tracePt t="6315" x="3270250" y="2616200"/>
          <p14:tracePt t="6315" x="3340100" y="2603500"/>
          <p14:tracePt t="6315" x="3403600" y="2590800"/>
          <p14:tracePt t="6333" x="3467100" y="2584450"/>
          <p14:tracePt t="6333" x="3530600" y="2571750"/>
          <p14:tracePt t="6349" x="3581400" y="2571750"/>
          <p14:tracePt t="6349" x="3632200" y="2565400"/>
          <p14:tracePt t="6365" x="3676650" y="2565400"/>
          <p14:tracePt t="6365" x="3721100" y="2565400"/>
          <p14:tracePt t="6382" x="3759200" y="2565400"/>
          <p14:tracePt t="6382" x="3797300" y="2571750"/>
          <p14:tracePt t="6382" x="3822700" y="2578100"/>
          <p14:tracePt t="6401" x="3848100" y="2578100"/>
          <p14:tracePt t="6413" x="3867150" y="2590800"/>
          <p14:tracePt t="6413" x="3886200" y="2597150"/>
          <p14:tracePt t="6433" x="3911600" y="2622550"/>
          <p14:tracePt t="6433" x="3917950" y="2635250"/>
          <p14:tracePt t="6449" x="3917950" y="2654300"/>
          <p14:tracePt t="6449" x="3917950" y="2673350"/>
          <p14:tracePt t="6466" x="3911600" y="2692400"/>
          <p14:tracePt t="6466" x="3905250" y="2711450"/>
          <p14:tracePt t="6482" x="3892550" y="2730500"/>
          <p14:tracePt t="6482" x="3873500" y="2755900"/>
          <p14:tracePt t="6482" x="3854450" y="2781300"/>
          <p14:tracePt t="6502" x="3822700" y="2800350"/>
          <p14:tracePt t="6502" x="3797300" y="2825750"/>
          <p14:tracePt t="6516" x="3759200" y="2844800"/>
          <p14:tracePt t="6516" x="3721100" y="2863850"/>
          <p14:tracePt t="6533" x="3683000" y="2882900"/>
          <p14:tracePt t="6533" x="3638550" y="2908300"/>
          <p14:tracePt t="6549" x="3594100" y="2921000"/>
          <p14:tracePt t="6549" x="3492500" y="2959100"/>
          <p14:tracePt t="6566" x="3435350" y="2984500"/>
          <p14:tracePt t="6566" x="3384550" y="3003550"/>
          <p14:tracePt t="6583" x="3327400" y="3022600"/>
          <p14:tracePt t="6583" x="3270250" y="3048000"/>
          <p14:tracePt t="6599" x="3219450" y="3067050"/>
          <p14:tracePt t="6599" x="3162300" y="3092450"/>
          <p14:tracePt t="6616" x="3105150" y="3111500"/>
          <p14:tracePt t="6616" x="2997200" y="3149600"/>
          <p14:tracePt t="6633" x="2940050" y="3162300"/>
          <p14:tracePt t="6633" x="2889250" y="3181350"/>
          <p14:tracePt t="6650" x="2838450" y="3194050"/>
          <p14:tracePt t="6650" x="2787650" y="3206750"/>
          <p14:tracePt t="6667" x="2736850" y="3213100"/>
          <p14:tracePt t="6667" x="2692400" y="3225800"/>
          <p14:tracePt t="6667" x="2654300" y="3232150"/>
          <p14:tracePt t="6685" x="2609850" y="3238500"/>
          <p14:tracePt t="6698" x="2571750" y="3244850"/>
          <p14:tracePt t="6698" x="2508250" y="3251200"/>
          <p14:tracePt t="6717" x="2476500" y="3257550"/>
          <p14:tracePt t="6717" x="2451100" y="3257550"/>
          <p14:tracePt t="6734" x="2425700" y="3263900"/>
          <p14:tracePt t="6734" x="2400300" y="3263900"/>
          <p14:tracePt t="6734" x="2374900" y="3263900"/>
          <p14:tracePt t="6753" x="2355850" y="3263900"/>
          <p14:tracePt t="6765" x="2343150" y="3263900"/>
          <p14:tracePt t="6765" x="2324100" y="3263900"/>
          <p14:tracePt t="6765" x="2311400" y="3270250"/>
          <p14:tracePt t="6785" x="2305050" y="3270250"/>
          <p14:tracePt t="6798" x="2298700" y="3263900"/>
          <p14:tracePt t="6798" x="2286000" y="3270250"/>
          <p14:tracePt t="6817" x="2279650" y="3270250"/>
          <p14:tracePt t="6832" x="2273300" y="3270250"/>
          <p14:tracePt t="6832" x="2266950" y="3270250"/>
          <p14:tracePt t="6850" x="2260600" y="3276600"/>
          <p14:tracePt t="6850" x="2247900" y="3282950"/>
          <p14:tracePt t="6867" x="2241550" y="3282950"/>
          <p14:tracePt t="6867" x="2235200" y="3282950"/>
          <p14:tracePt t="6883" x="2235200" y="3289300"/>
          <p14:tracePt t="6899" x="2222500" y="3289300"/>
          <p14:tracePt t="6915" x="2222500" y="3295650"/>
          <p14:tracePt t="6915" x="2216150" y="3302000"/>
          <p14:tracePt t="6934" x="2209800" y="3308350"/>
          <p14:tracePt t="6949" x="2203450" y="3314700"/>
          <p14:tracePt t="6949" x="2203450" y="3321050"/>
          <p14:tracePt t="6967" x="2197100" y="3327400"/>
          <p14:tracePt t="6967" x="2190750" y="3333750"/>
          <p14:tracePt t="6986" x="2184400" y="3340100"/>
          <p14:tracePt t="6999" x="2178050" y="3346450"/>
          <p14:tracePt t="7016" x="2184400" y="3352800"/>
          <p14:tracePt t="7040" x="2197100" y="3346450"/>
          <p14:tracePt t="7053" x="2203450" y="3346450"/>
          <p14:tracePt t="7069" x="2209800" y="3346450"/>
          <p14:tracePt t="7082" x="2216150" y="3346450"/>
          <p14:tracePt t="7082" x="2228850" y="3346450"/>
          <p14:tracePt t="7102" x="2235200" y="3340100"/>
          <p14:tracePt t="7116" x="2241550" y="3340100"/>
          <p14:tracePt t="7132" x="2247900" y="3333750"/>
          <p14:tracePt t="7149" x="2254250" y="3327400"/>
          <p14:tracePt t="7149" x="2266950" y="3314700"/>
          <p14:tracePt t="7168" x="2273300" y="3308350"/>
          <p14:tracePt t="7168" x="2286000" y="3308350"/>
          <p14:tracePt t="7185" x="2292350" y="3302000"/>
          <p14:tracePt t="7185" x="2298700" y="3295650"/>
          <p14:tracePt t="7201" x="2298700" y="3289300"/>
          <p14:tracePt t="7216" x="2305050" y="3282950"/>
          <p14:tracePt t="7236" x="2298700" y="3289300"/>
          <p14:tracePt t="7250" x="2292350" y="3289300"/>
          <p14:tracePt t="7266" x="2286000" y="3295650"/>
          <p14:tracePt t="7284" x="2279650" y="3295650"/>
          <p14:tracePt t="7308" x="2273300" y="3295650"/>
          <p14:tracePt t="7368" x="2266950" y="3295650"/>
          <p14:tracePt t="7385" x="2260600" y="3302000"/>
          <p14:tracePt t="7405" x="2260600" y="3308350"/>
          <p14:tracePt t="7473" x="2254250" y="3314700"/>
          <p14:tracePt t="7489" x="2247900" y="3314700"/>
          <p14:tracePt t="7496" x="2241550" y="3321050"/>
          <p14:tracePt t="7505" x="2235200" y="3321050"/>
          <p14:tracePt t="7517" x="2228850" y="3321050"/>
          <p14:tracePt t="7535" x="2228850" y="3314700"/>
          <p14:tracePt t="7551" x="2235200" y="3308350"/>
          <p14:tracePt t="7573" x="2241550" y="3308350"/>
          <p14:tracePt t="7585" x="2247900" y="3314700"/>
          <p14:tracePt t="7609" x="2247900" y="3321050"/>
          <p14:tracePt t="7625" x="2254250" y="3327400"/>
          <p14:tracePt t="7641" x="2266950" y="3327400"/>
          <p14:tracePt t="7641" x="2273300" y="3327400"/>
          <p14:tracePt t="7653" x="2279650" y="3333750"/>
          <p14:tracePt t="7653" x="2292350" y="3327400"/>
          <p14:tracePt t="7670" x="2305050" y="3327400"/>
          <p14:tracePt t="7670" x="2317750" y="3327400"/>
          <p14:tracePt t="7686" x="2330450" y="3321050"/>
          <p14:tracePt t="7686" x="2349500" y="3321050"/>
          <p14:tracePt t="7686" x="2362200" y="3321050"/>
          <p14:tracePt t="7705" x="2381250" y="3321050"/>
          <p14:tracePt t="7718" x="2400300" y="3314700"/>
          <p14:tracePt t="7718" x="2425700" y="3321050"/>
          <p14:tracePt t="7738" x="2444750" y="3327400"/>
          <p14:tracePt t="7738" x="2457450" y="3327400"/>
          <p14:tracePt t="7754" x="2470150" y="3333750"/>
          <p14:tracePt t="7754" x="2476500" y="3340100"/>
          <p14:tracePt t="7770" x="2489200" y="3346450"/>
          <p14:tracePt t="7770" x="2508250" y="3352800"/>
          <p14:tracePt t="7770" x="2520950" y="3359150"/>
          <p14:tracePt t="7789" x="2533650" y="3365500"/>
          <p14:tracePt t="7800" x="2540000" y="3371850"/>
          <p14:tracePt t="7800" x="2565400" y="3384550"/>
          <p14:tracePt t="7821" x="2578100" y="3390900"/>
          <p14:tracePt t="7821" x="2590800" y="3397250"/>
          <p14:tracePt t="7836" x="2597150" y="3403600"/>
          <p14:tracePt t="7836" x="2603500" y="3416300"/>
          <p14:tracePt t="7853" x="2609850" y="3422650"/>
          <p14:tracePt t="7853" x="2622550" y="3429000"/>
          <p14:tracePt t="7853" x="2628900" y="3435350"/>
          <p14:tracePt t="7872" x="2635250" y="3448050"/>
          <p14:tracePt t="7872" x="2641600" y="3454400"/>
          <p14:tracePt t="7887" x="2654300" y="3454400"/>
          <p14:tracePt t="7887" x="2660650" y="3460750"/>
          <p14:tracePt t="7904" x="2673350" y="3467100"/>
          <p14:tracePt t="7919" x="2679700" y="3473450"/>
          <p14:tracePt t="7919" x="2686050" y="3473450"/>
          <p14:tracePt t="7936" x="2686050" y="3479800"/>
          <p14:tracePt t="7936" x="2686050" y="3486150"/>
          <p14:tracePt t="7954" x="2692400" y="3498850"/>
          <p14:tracePt t="7968" x="2686050" y="3505200"/>
          <p14:tracePt t="7968" x="2692400" y="3517900"/>
          <p14:tracePt t="7988" x="2692400" y="3530600"/>
          <p14:tracePt t="7988" x="2698750" y="3556000"/>
          <p14:tracePt t="8006" x="2698750" y="3575050"/>
          <p14:tracePt t="8006" x="2705100" y="3587750"/>
          <p14:tracePt t="8021" x="2705100" y="3600450"/>
          <p14:tracePt t="8021" x="2705100" y="3619500"/>
          <p14:tracePt t="8038" x="2705100" y="3632200"/>
          <p14:tracePt t="8038" x="2705100" y="3644900"/>
          <p14:tracePt t="8055" x="2705100" y="3657600"/>
          <p14:tracePt t="8055" x="2698750" y="3670300"/>
          <p14:tracePt t="8055" x="2692400" y="3683000"/>
          <p14:tracePt t="8073" x="2679700" y="3702050"/>
          <p14:tracePt t="8086" x="2673350" y="3714750"/>
          <p14:tracePt t="8086" x="2654300" y="3733800"/>
          <p14:tracePt t="8106" x="2609850" y="3759200"/>
          <p14:tracePt t="8106" x="2590800" y="3771900"/>
          <p14:tracePt t="8122" x="2565400" y="3778250"/>
          <p14:tracePt t="8122" x="2533650" y="3784600"/>
          <p14:tracePt t="8138" x="2508250" y="3784600"/>
          <p14:tracePt t="8138" x="2476500" y="3784600"/>
          <p14:tracePt t="8138" x="2451100" y="3784600"/>
          <p14:tracePt t="8157" x="2419350" y="3784600"/>
          <p14:tracePt t="8170" x="2393950" y="3778250"/>
          <p14:tracePt t="8170" x="2343150" y="3759200"/>
          <p14:tracePt t="8189" x="2317750" y="3752850"/>
          <p14:tracePt t="8189" x="2292350" y="3740150"/>
          <p14:tracePt t="8205" x="2273300" y="3727450"/>
          <p14:tracePt t="8205" x="2247900" y="3721100"/>
          <p14:tracePt t="8222" x="2235200" y="3714750"/>
          <p14:tracePt t="8222" x="2216150" y="3708400"/>
          <p14:tracePt t="8222" x="2203450" y="3695700"/>
          <p14:tracePt t="8242" x="2190750" y="3683000"/>
          <p14:tracePt t="8242" x="2184400" y="3670300"/>
          <p14:tracePt t="8254" x="2178050" y="3651250"/>
          <p14:tracePt t="8254" x="2178050" y="3632200"/>
          <p14:tracePt t="8271" x="2178050" y="3613150"/>
          <p14:tracePt t="8271" x="2184400" y="3594100"/>
          <p14:tracePt t="8287" x="2197100" y="3568700"/>
          <p14:tracePt t="8287" x="2228850" y="3524250"/>
          <p14:tracePt t="8306" x="2247900" y="3505200"/>
          <p14:tracePt t="8306" x="2266950" y="3486150"/>
          <p14:tracePt t="8322" x="2292350" y="3467100"/>
          <p14:tracePt t="8322" x="2324100" y="3448050"/>
          <p14:tracePt t="8338" x="2355850" y="3429000"/>
          <p14:tracePt t="8338" x="2387600" y="3409950"/>
          <p14:tracePt t="8354" x="2425700" y="3390900"/>
          <p14:tracePt t="8354" x="2520950" y="3352800"/>
          <p14:tracePt t="8373" x="2571750" y="3333750"/>
          <p14:tracePt t="8373" x="2628900" y="3314700"/>
          <p14:tracePt t="8389" x="2686050" y="3295650"/>
          <p14:tracePt t="8389" x="2755900" y="3276600"/>
          <p14:tracePt t="8405" x="2825750" y="3257550"/>
          <p14:tracePt t="8405" x="2895600" y="3238500"/>
          <p14:tracePt t="8421" x="2965450" y="3225800"/>
          <p14:tracePt t="8421" x="3041650" y="3206750"/>
          <p14:tracePt t="8421" x="3111500" y="3187700"/>
          <p14:tracePt t="8440" x="3181350" y="3175000"/>
          <p14:tracePt t="8453" x="3251200" y="3155950"/>
          <p14:tracePt t="8453" x="3378200" y="3130550"/>
          <p14:tracePt t="8472" x="3435350" y="3117850"/>
          <p14:tracePt t="8472" x="3492500" y="3105150"/>
          <p14:tracePt t="8488" x="3543300" y="3098800"/>
          <p14:tracePt t="8488" x="3587750" y="3092450"/>
          <p14:tracePt t="8505" x="3632200" y="3086100"/>
          <p14:tracePt t="8505" x="3670300" y="3079750"/>
          <p14:tracePt t="8521" x="3708400" y="3079750"/>
          <p14:tracePt t="8521" x="3740150" y="3086100"/>
          <p14:tracePt t="8521" x="3765550" y="3086100"/>
          <p14:tracePt t="8541" x="3790950" y="3098800"/>
          <p14:tracePt t="8541" x="3803650" y="3105150"/>
          <p14:tracePt t="8555" x="3822700" y="3124200"/>
          <p14:tracePt t="8555" x="3829050" y="3143250"/>
          <p14:tracePt t="8572" x="3829050" y="3162300"/>
          <p14:tracePt t="8572" x="3829050" y="3181350"/>
          <p14:tracePt t="8589" x="3822700" y="3206750"/>
          <p14:tracePt t="8589" x="3797300" y="3257550"/>
          <p14:tracePt t="8605" x="3778250" y="3289300"/>
          <p14:tracePt t="8605" x="3759200" y="3314700"/>
          <p14:tracePt t="8622" x="3740150" y="3340100"/>
          <p14:tracePt t="8622" x="3714750" y="3365500"/>
          <p14:tracePt t="8638" x="3689350" y="3397250"/>
          <p14:tracePt t="8638" x="3632200" y="3454400"/>
          <p14:tracePt t="8657" x="3600450" y="3479800"/>
          <p14:tracePt t="8657" x="3562350" y="3511550"/>
          <p14:tracePt t="8673" x="3530600" y="3536950"/>
          <p14:tracePt t="8673" x="3492500" y="3562350"/>
          <p14:tracePt t="8689" x="3454400" y="3587750"/>
          <p14:tracePt t="8689" x="3416300" y="3606800"/>
          <p14:tracePt t="8706" x="3371850" y="3625850"/>
          <p14:tracePt t="8706" x="3333750" y="3638550"/>
          <p14:tracePt t="8706" x="3295650" y="3651250"/>
          <p14:tracePt t="8724" x="3251200" y="3657600"/>
          <p14:tracePt t="8738" x="3219450" y="3663950"/>
          <p14:tracePt t="8738" x="3149600" y="3663950"/>
          <p14:tracePt t="8757" x="3117850" y="3663950"/>
          <p14:tracePt t="8757" x="3086100" y="3657600"/>
          <p14:tracePt t="8773" x="3060700" y="3651250"/>
          <p14:tracePt t="8773" x="3035300" y="3638550"/>
          <p14:tracePt t="8789" x="3009900" y="3632200"/>
        </p14:tracePtLst>
      </p14:laserTrace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ホウセンカの維管束</a:t>
            </a:r>
            <a:endParaRPr kumimoji="1" lang="ja-JP" altLang="en-US" dirty="0"/>
          </a:p>
        </p:txBody>
      </p:sp>
      <p:pic>
        <p:nvPicPr>
          <p:cNvPr id="7170" name="Picture 2" descr="\\CLERISY\kobayasi\Y2011data\2011photo\2011April_photo\2011April29動植物のプレパラート撮影\DSC_0169.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358" t="15420"/>
          <a:stretch/>
        </p:blipFill>
        <p:spPr bwMode="auto">
          <a:xfrm>
            <a:off x="611560" y="1416803"/>
            <a:ext cx="7925218" cy="4805659"/>
          </a:xfrm>
          <a:prstGeom prst="rect">
            <a:avLst/>
          </a:prstGeom>
          <a:noFill/>
          <a:extLst>
            <a:ext uri="{909E8E84-426E-40DD-AFC4-6F175D3DCCD1}">
              <a14:hiddenFill xmlns:a14="http://schemas.microsoft.com/office/drawing/2010/main">
                <a:solidFill>
                  <a:srgbClr val="FFFFFF"/>
                </a:solidFill>
              </a14:hiddenFill>
            </a:ext>
          </a:extLst>
        </p:spPr>
      </p:pic>
      <p:pic>
        <p:nvPicPr>
          <p:cNvPr id="3" name="オーディオ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853684206"/>
      </p:ext>
    </p:extLst>
  </p:cSld>
  <p:clrMapOvr>
    <a:masterClrMapping/>
  </p:clrMapOvr>
  <mc:AlternateContent xmlns:mc="http://schemas.openxmlformats.org/markup-compatibility/2006">
    <mc:Choice xmlns:p14="http://schemas.microsoft.com/office/powerpoint/2010/main" Requires="p14">
      <p:transition spd="slow" p14:dur="2000" advTm="30026"/>
    </mc:Choice>
    <mc:Fallback>
      <p:transition spd="slow" advTm="300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3A86A75C-4F4B-4683-9AE1-C65F6400EC91}">
      <p14:laserTraceLst xmlns:p14="http://schemas.microsoft.com/office/powerpoint/2010/main">
        <p14:tracePtLst>
          <p14:tracePt t="2093" x="3378200" y="4806950"/>
          <p14:tracePt t="2120" x="3346450" y="4813300"/>
          <p14:tracePt t="2128" x="3308350" y="4826000"/>
          <p14:tracePt t="2136" x="3263900" y="4832350"/>
          <p14:tracePt t="2146" x="3213100" y="4845050"/>
          <p14:tracePt t="2146" x="3092450" y="4864100"/>
          <p14:tracePt t="2165" x="3028950" y="4870450"/>
          <p14:tracePt t="2165" x="2965450" y="4876800"/>
          <p14:tracePt t="2182" x="2895600" y="4883150"/>
          <p14:tracePt t="2182" x="2819400" y="4883150"/>
          <p14:tracePt t="2198" x="2743200" y="4883150"/>
          <p14:tracePt t="2198" x="2667000" y="4876800"/>
          <p14:tracePt t="2215" x="2590800" y="4864100"/>
          <p14:tracePt t="2215" x="2508250" y="4851400"/>
          <p14:tracePt t="2215" x="2432050" y="4838700"/>
          <p14:tracePt t="2232" x="2349500" y="4813300"/>
          <p14:tracePt t="2232" x="2273300" y="4787900"/>
          <p14:tracePt t="2248" x="2190750" y="4762500"/>
          <p14:tracePt t="2248" x="2114550" y="4730750"/>
          <p14:tracePt t="2264" x="2038350" y="4699000"/>
          <p14:tracePt t="2264" x="1968500" y="4667250"/>
          <p14:tracePt t="2281" x="1898650" y="4635500"/>
          <p14:tracePt t="2281" x="1828800" y="4597400"/>
          <p14:tracePt t="2281" x="1771650" y="4559300"/>
          <p14:tracePt t="2300" x="1720850" y="4514850"/>
          <p14:tracePt t="2312" x="1670050" y="4464050"/>
          <p14:tracePt t="2312" x="1625600" y="4406900"/>
          <p14:tracePt t="2332" x="1562100" y="4286250"/>
          <p14:tracePt t="2332" x="1536700" y="4222750"/>
          <p14:tracePt t="2348" x="1517650" y="4152900"/>
          <p14:tracePt t="2348" x="1504950" y="4083050"/>
          <p14:tracePt t="2364" x="1504950" y="4006850"/>
          <p14:tracePt t="2364" x="1511300" y="3937000"/>
          <p14:tracePt t="2381" x="1524000" y="3867150"/>
          <p14:tracePt t="2381" x="1549400" y="3797300"/>
          <p14:tracePt t="2381" x="1581150" y="3727450"/>
          <p14:tracePt t="2401" x="1619250" y="3657600"/>
          <p14:tracePt t="2401" x="1670050" y="3587750"/>
          <p14:tracePt t="2416" x="1727200" y="3524250"/>
          <p14:tracePt t="2416" x="1790700" y="3460750"/>
          <p14:tracePt t="2432" x="1860550" y="3403600"/>
          <p14:tracePt t="2432" x="1943100" y="3340100"/>
          <p14:tracePt t="2449" x="2025650" y="3282950"/>
          <p14:tracePt t="2449" x="2203450" y="3175000"/>
          <p14:tracePt t="2465" x="2311400" y="3117850"/>
          <p14:tracePt t="2465" x="2413000" y="3067050"/>
          <p14:tracePt t="2481" x="2527300" y="3009900"/>
          <p14:tracePt t="2481" x="2647950" y="2959100"/>
          <p14:tracePt t="2498" x="2774950" y="2901950"/>
          <p14:tracePt t="2498" x="2908300" y="2851150"/>
          <p14:tracePt t="2515" x="3048000" y="2794000"/>
          <p14:tracePt t="2515" x="3340100" y="2679700"/>
          <p14:tracePt t="2532" x="3492500" y="2616200"/>
          <p14:tracePt t="2532" x="3644900" y="2559050"/>
          <p14:tracePt t="2548" x="3803650" y="2501900"/>
          <p14:tracePt t="2548" x="3956050" y="2438400"/>
          <p14:tracePt t="2565" x="4114800" y="2381250"/>
          <p14:tracePt t="2565" x="4279900" y="2324100"/>
          <p14:tracePt t="2565" x="4438650" y="2266950"/>
          <p14:tracePt t="2584" x="4597400" y="2222500"/>
          <p14:tracePt t="2596" x="4756150" y="2178050"/>
          <p14:tracePt t="2596" x="5067300" y="2101850"/>
          <p14:tracePt t="2616" x="5219700" y="2070100"/>
          <p14:tracePt t="2616" x="5372100" y="2044700"/>
          <p14:tracePt t="2633" x="5524500" y="2019300"/>
          <p14:tracePt t="2633" x="5670550" y="2000250"/>
          <p14:tracePt t="2648" x="5816600" y="1981200"/>
          <p14:tracePt t="2648" x="5949950" y="1968500"/>
          <p14:tracePt t="2648" x="6083300" y="1962150"/>
          <p14:tracePt t="2668" x="6216650" y="1962150"/>
          <p14:tracePt t="2680" x="6337300" y="1962150"/>
          <p14:tracePt t="2680" x="6457950" y="1974850"/>
          <p14:tracePt t="2699" x="6686550" y="2006600"/>
          <p14:tracePt t="2699" x="6794500" y="2025650"/>
          <p14:tracePt t="2715" x="6896100" y="2057400"/>
          <p14:tracePt t="2715" x="6991350" y="2082800"/>
          <p14:tracePt t="2732" x="7086600" y="2114550"/>
          <p14:tracePt t="2732" x="7169150" y="2152650"/>
          <p14:tracePt t="2749" x="7258050" y="2184400"/>
          <p14:tracePt t="2749" x="7397750" y="2273300"/>
          <p14:tracePt t="2766" x="7461250" y="2317750"/>
          <p14:tracePt t="2766" x="7518400" y="2368550"/>
          <p14:tracePt t="2782" x="7575550" y="2425700"/>
          <p14:tracePt t="2782" x="7620000" y="2489200"/>
          <p14:tracePt t="2799" x="7658100" y="2552700"/>
          <p14:tracePt t="2799" x="7683500" y="2622550"/>
          <p14:tracePt t="2816" x="7702550" y="2686050"/>
          <p14:tracePt t="2816" x="7715250" y="2838450"/>
          <p14:tracePt t="2833" x="7702550" y="2914650"/>
          <p14:tracePt t="2833" x="7689850" y="2990850"/>
          <p14:tracePt t="2849" x="7664450" y="3060700"/>
          <p14:tracePt t="2849" x="7632700" y="3136900"/>
          <p14:tracePt t="2866" x="7594600" y="3213100"/>
          <p14:tracePt t="2866" x="7486650" y="3359150"/>
          <p14:tracePt t="2885" x="7423150" y="3441700"/>
          <p14:tracePt t="2885" x="7353300" y="3524250"/>
          <p14:tracePt t="2900" x="7277100" y="3606800"/>
          <p14:tracePt t="2900" x="7188200" y="3689350"/>
          <p14:tracePt t="2916" x="7099300" y="3771900"/>
          <p14:tracePt t="2916" x="7004050" y="3854450"/>
          <p14:tracePt t="2933" x="6902450" y="3937000"/>
          <p14:tracePt t="2933" x="6794500" y="4013200"/>
          <p14:tracePt t="2933" x="6686550" y="4083050"/>
          <p14:tracePt t="2951" x="6572250" y="4152900"/>
          <p14:tracePt t="2964" x="6451600" y="4222750"/>
          <p14:tracePt t="2964" x="6330950" y="4286250"/>
          <p14:tracePt t="2984" x="6076950" y="4406900"/>
          <p14:tracePt t="2984" x="5943600" y="4464050"/>
          <p14:tracePt t="3000" x="5816600" y="4521200"/>
          <p14:tracePt t="3000" x="5683250" y="4572000"/>
          <p14:tracePt t="3016" x="5549900" y="4629150"/>
          <p14:tracePt t="3016" x="5422900" y="4679950"/>
          <p14:tracePt t="3016" x="5289550" y="4724400"/>
          <p14:tracePt t="3035" x="5162550" y="4775200"/>
          <p14:tracePt t="3048" x="5041900" y="4819650"/>
          <p14:tracePt t="3048" x="4813300" y="4902200"/>
          <p14:tracePt t="3067" x="4699000" y="4940300"/>
          <p14:tracePt t="3067" x="4591050" y="4972050"/>
          <p14:tracePt t="3084" x="4489450" y="5003800"/>
          <p14:tracePt t="3084" x="4394200" y="5029200"/>
          <p14:tracePt t="3100" x="4298950" y="5054600"/>
          <p14:tracePt t="3100" x="4210050" y="5080000"/>
          <p14:tracePt t="3117" x="4121150" y="5099050"/>
          <p14:tracePt t="3117" x="3968750" y="5124450"/>
          <p14:tracePt t="3134" x="3892550" y="5130800"/>
          <p14:tracePt t="3134" x="3829050" y="5137150"/>
          <p14:tracePt t="3150" x="3771900" y="5143500"/>
          <p14:tracePt t="3150" x="3714750" y="5143500"/>
          <p14:tracePt t="3167" x="3663950" y="5143500"/>
          <p14:tracePt t="3167" x="3581400" y="5143500"/>
          <p14:tracePt t="3185" x="3543300" y="5143500"/>
          <p14:tracePt t="3185" x="3511550" y="5137150"/>
          <p14:tracePt t="3200" x="3486150" y="5137150"/>
          <p14:tracePt t="3200" x="3467100" y="5130800"/>
          <p14:tracePt t="3217" x="3448050" y="5130800"/>
          <p14:tracePt t="3217" x="3441700" y="5124450"/>
          <p14:tracePt t="3234" x="3429000" y="5124450"/>
          <p14:tracePt t="3234" x="3422650" y="5118100"/>
          <p14:tracePt t="3252" x="3416300" y="5118100"/>
          <p14:tracePt t="3266" x="3429000" y="5111750"/>
          <p14:tracePt t="3284" x="3435350" y="5111750"/>
          <p14:tracePt t="3284" x="3441700" y="5111750"/>
          <p14:tracePt t="3301" x="3448050" y="5111750"/>
          <p14:tracePt t="3301" x="3460750" y="5111750"/>
          <p14:tracePt t="3301" x="3467100" y="5111750"/>
          <p14:tracePt t="3320" x="3473450" y="5111750"/>
          <p14:tracePt t="3332" x="3486150" y="5111750"/>
          <p14:tracePt t="3332" x="3498850" y="5111750"/>
          <p14:tracePt t="3352" x="3511550" y="5111750"/>
          <p14:tracePt t="3352" x="3517900" y="5111750"/>
          <p14:tracePt t="3367" x="3524250" y="5111750"/>
          <p14:tracePt t="3367" x="3530600" y="5111750"/>
          <p14:tracePt t="3385" x="3536950" y="5111750"/>
          <p14:tracePt t="3385" x="3543300" y="5111750"/>
          <p14:tracePt t="3403" x="3549650" y="5111750"/>
          <p14:tracePt t="3416" x="3556000" y="5105400"/>
          <p14:tracePt t="3433" x="3562350" y="5099050"/>
          <p14:tracePt t="3450" x="3568700" y="5092700"/>
          <p14:tracePt t="3466" x="3568700" y="5086350"/>
          <p14:tracePt t="3466" x="3568700" y="5080000"/>
          <p14:tracePt t="3485" x="3562350" y="5073650"/>
          <p14:tracePt t="3507" x="3556000" y="5073650"/>
          <p14:tracePt t="3523" x="3549650" y="5073650"/>
          <p14:tracePt t="3533" x="3543300" y="5073650"/>
          <p14:tracePt t="3533" x="3536950" y="5073650"/>
          <p14:tracePt t="3552" x="3530600" y="5080000"/>
          <p14:tracePt t="3619" x="3530600" y="5086350"/>
          <p14:tracePt t="3663" x="3530600" y="5092700"/>
          <p14:tracePt t="3723" x="3530600" y="5099050"/>
          <p14:tracePt t="3756" x="3536950" y="5099050"/>
          <p14:tracePt t="3807" x="3543300" y="5099050"/>
          <p14:tracePt t="3831" x="3543300" y="5105400"/>
          <p14:tracePt t="3875" x="3549650" y="5111750"/>
          <p14:tracePt t="3911" x="3556000" y="5111750"/>
          <p14:tracePt t="3927" x="3562350" y="5111750"/>
          <p14:tracePt t="3944" x="3556000" y="5118100"/>
          <p14:tracePt t="3995" x="3549650" y="5118100"/>
          <p14:tracePt t="4023" x="3549650" y="5124450"/>
          <p14:tracePt t="4072" x="3556000" y="5118100"/>
          <p14:tracePt t="4176" x="3562350" y="5111750"/>
          <p14:tracePt t="4199" x="3562350" y="5118100"/>
          <p14:tracePt t="4251" x="3568700" y="5118100"/>
          <p14:tracePt t="4271" x="3575050" y="5111750"/>
          <p14:tracePt t="4287" x="3581400" y="5105400"/>
          <p14:tracePt t="4296" x="3581400" y="5099050"/>
          <p14:tracePt t="4304" x="3587750" y="5092700"/>
          <p14:tracePt t="4304" x="3594100" y="5086350"/>
          <p14:tracePt t="4321" x="3600450" y="5073650"/>
          <p14:tracePt t="4321" x="3600450" y="5067300"/>
          <p14:tracePt t="4321" x="3606800" y="5054600"/>
          <p14:tracePt t="4341" x="3613150" y="5041900"/>
          <p14:tracePt t="4352" x="3619500" y="5029200"/>
          <p14:tracePt t="4352" x="3632200" y="4997450"/>
          <p14:tracePt t="4372" x="3638550" y="4984750"/>
          <p14:tracePt t="4372" x="3644900" y="4972050"/>
          <p14:tracePt t="4388" x="3651250" y="4959350"/>
          <p14:tracePt t="4388" x="3663950" y="4946650"/>
          <p14:tracePt t="4405" x="3670300" y="4933950"/>
          <p14:tracePt t="4405" x="3676650" y="4914900"/>
          <p14:tracePt t="4421" x="3683000" y="4902200"/>
          <p14:tracePt t="4421" x="3689350" y="4889500"/>
          <p14:tracePt t="4421" x="3695700" y="4864100"/>
          <p14:tracePt t="4441" x="3695700" y="4845050"/>
          <p14:tracePt t="4441" x="3702050" y="4813300"/>
          <p14:tracePt t="4455" x="3708400" y="4787900"/>
          <p14:tracePt t="4455" x="3708400" y="4756150"/>
          <p14:tracePt t="4472" x="3714750" y="4724400"/>
          <p14:tracePt t="4472" x="3714750" y="4692650"/>
          <p14:tracePt t="4489" x="3721100" y="4654550"/>
          <p14:tracePt t="4489" x="3721100" y="4584700"/>
          <p14:tracePt t="4506" x="3727450" y="4546600"/>
          <p14:tracePt t="4506" x="3727450" y="4514850"/>
          <p14:tracePt t="4522" x="3727450" y="4476750"/>
          <p14:tracePt t="4522" x="3727450" y="4438650"/>
          <p14:tracePt t="4539" x="3727450" y="4400550"/>
          <p14:tracePt t="4539" x="3727450" y="4368800"/>
          <p14:tracePt t="4555" x="3727450" y="4337050"/>
          <p14:tracePt t="4555" x="3727450" y="4286250"/>
          <p14:tracePt t="4572" x="3727450" y="4254500"/>
          <p14:tracePt t="4572" x="3727450" y="4235450"/>
          <p14:tracePt t="4589" x="3727450" y="4210050"/>
          <p14:tracePt t="4589" x="3733800" y="4184650"/>
          <p14:tracePt t="4605" x="3733800" y="4159250"/>
          <p14:tracePt t="4605" x="3733800" y="4133850"/>
          <p14:tracePt t="4605" x="3740150" y="4108450"/>
          <p14:tracePt t="4625" x="3740150" y="4089400"/>
          <p14:tracePt t="4625" x="3740150" y="4064000"/>
          <p14:tracePt t="4641" x="3733800" y="4038600"/>
          <p14:tracePt t="4641" x="3733800" y="4019550"/>
          <p14:tracePt t="4656" x="3727450" y="3994150"/>
          <p14:tracePt t="4656" x="3714750" y="3975100"/>
          <p14:tracePt t="4673" x="3708400" y="3956050"/>
          <p14:tracePt t="4673" x="3695700" y="3930650"/>
          <p14:tracePt t="4689" x="3683000" y="3905250"/>
          <p14:tracePt t="4689" x="3670300" y="3879850"/>
          <p14:tracePt t="4689" x="3657600" y="3854450"/>
          <p14:tracePt t="4708" x="3638550" y="3835400"/>
          <p14:tracePt t="4721" x="3619500" y="3810000"/>
          <p14:tracePt t="4721" x="3581400" y="3765550"/>
          <p14:tracePt t="4721" x="3556000" y="3746500"/>
          <p14:tracePt t="4743" x="3536950" y="3727450"/>
          <p14:tracePt t="4754" x="3511550" y="3714750"/>
          <p14:tracePt t="4754" x="3492500" y="3695700"/>
          <p14:tracePt t="4772" x="3473450" y="3676650"/>
          <p14:tracePt t="4772" x="3454400" y="3651250"/>
          <p14:tracePt t="4789" x="3441700" y="3625850"/>
          <p14:tracePt t="4789" x="3403600" y="3575050"/>
          <p14:tracePt t="4806" x="3384550" y="3549650"/>
          <p14:tracePt t="4806" x="3365500" y="3530600"/>
          <p14:tracePt t="4824" x="3346450" y="3517900"/>
          <p14:tracePt t="4824" x="3321050" y="3517900"/>
          <p14:tracePt t="4840" x="3295650" y="3524250"/>
          <p14:tracePt t="4840" x="3270250" y="3536950"/>
          <p14:tracePt t="4857" x="3244850" y="3556000"/>
          <p14:tracePt t="4857" x="3194050" y="3587750"/>
          <p14:tracePt t="4874" x="3168650" y="3600450"/>
          <p14:tracePt t="4874" x="3136900" y="3613150"/>
          <p14:tracePt t="4890" x="3111500" y="3619500"/>
          <p14:tracePt t="4890" x="3086100" y="3625850"/>
          <p14:tracePt t="4907" x="3054350" y="3632200"/>
          <p14:tracePt t="4907" x="2990850" y="3638550"/>
          <p14:tracePt t="4925" x="2959100" y="3644900"/>
          <p14:tracePt t="4925" x="2927350" y="3651250"/>
          <p14:tracePt t="4941" x="2895600" y="3651250"/>
          <p14:tracePt t="4941" x="2870200" y="3657600"/>
          <p14:tracePt t="4958" x="2844800" y="3657600"/>
          <p14:tracePt t="4958" x="2819400" y="3651250"/>
          <p14:tracePt t="4974" x="2800350" y="3638550"/>
          <p14:tracePt t="4974" x="2781300" y="3625850"/>
          <p14:tracePt t="4974" x="2768600" y="3600450"/>
          <p14:tracePt t="4994" x="2755900" y="3575050"/>
          <p14:tracePt t="5006" x="2749550" y="3543300"/>
          <p14:tracePt t="5006" x="2755900" y="3467100"/>
          <p14:tracePt t="5026" x="2768600" y="3422650"/>
          <p14:tracePt t="5026" x="2781300" y="3378200"/>
          <p14:tracePt t="5026" x="2806700" y="3333750"/>
          <p14:tracePt t="5045" x="2832100" y="3295650"/>
          <p14:tracePt t="5056" x="2857500" y="3257550"/>
          <p14:tracePt t="5056" x="2889250" y="3225800"/>
          <p14:tracePt t="5056" x="2927350" y="3200400"/>
          <p14:tracePt t="5077" x="2959100" y="3181350"/>
          <p14:tracePt t="5088" x="2997200" y="3168650"/>
          <p14:tracePt t="5088" x="3073400" y="3168650"/>
          <p14:tracePt t="5108" x="3111500" y="3187700"/>
          <p14:tracePt t="5108" x="3149600" y="3206750"/>
          <p14:tracePt t="5124" x="3194050" y="3238500"/>
          <p14:tracePt t="5124" x="3225800" y="3276600"/>
          <p14:tracePt t="5124" x="3263900" y="3321050"/>
          <p14:tracePt t="5145" x="3302000" y="3371850"/>
          <p14:tracePt t="5156" x="3327400" y="3422650"/>
          <p14:tracePt t="5156" x="3371850" y="3530600"/>
          <p14:tracePt t="5175" x="3384550" y="3575050"/>
          <p14:tracePt t="5175" x="3384550" y="3619500"/>
          <p14:tracePt t="5193" x="3384550" y="3657600"/>
          <p14:tracePt t="5193" x="3371850" y="3689350"/>
          <p14:tracePt t="5209" x="3352800" y="3714750"/>
          <p14:tracePt t="5209" x="3302000" y="3746500"/>
          <p14:tracePt t="5225" x="3263900" y="3752850"/>
          <p14:tracePt t="5225" x="3225800" y="3759200"/>
          <p14:tracePt t="5242" x="3181350" y="3752850"/>
          <p14:tracePt t="5242" x="3130550" y="3752850"/>
          <p14:tracePt t="5258" x="3079750" y="3746500"/>
          <p14:tracePt t="5258" x="3028950" y="3740150"/>
          <p14:tracePt t="5275" x="2971800" y="3727450"/>
          <p14:tracePt t="5275" x="2921000" y="3721100"/>
          <p14:tracePt t="5294" x="2813050" y="3695700"/>
          <p14:tracePt t="5294" x="2762250" y="3676650"/>
          <p14:tracePt t="5309" x="2711450" y="3663950"/>
          <p14:tracePt t="5309" x="2667000" y="3644900"/>
          <p14:tracePt t="5326" x="2628900" y="3619500"/>
          <p14:tracePt t="5326" x="2597150" y="3594100"/>
          <p14:tracePt t="5343" x="2565400" y="3562350"/>
          <p14:tracePt t="5343" x="2546350" y="3524250"/>
          <p14:tracePt t="5359" x="2527300" y="3486150"/>
          <p14:tracePt t="5359" x="2520950" y="3448050"/>
          <p14:tracePt t="5359" x="2514600" y="3403600"/>
          <p14:tracePt t="5378" x="2514600" y="3359150"/>
          <p14:tracePt t="5391" x="2527300" y="3321050"/>
          <p14:tracePt t="5391" x="2559050" y="3238500"/>
          <p14:tracePt t="5410" x="2584450" y="3206750"/>
          <p14:tracePt t="5410" x="2609850" y="3175000"/>
          <p14:tracePt t="5426" x="2641600" y="3149600"/>
          <p14:tracePt t="5426" x="2679700" y="3130550"/>
          <p14:tracePt t="5426" x="2711450" y="3111500"/>
          <p14:tracePt t="5445" x="2743200" y="3105150"/>
          <p14:tracePt t="5457" x="2781300" y="3105150"/>
          <p14:tracePt t="5457" x="2844800" y="3117850"/>
          <p14:tracePt t="5476" x="2876550" y="3136900"/>
          <p14:tracePt t="5476" x="2901950" y="3162300"/>
          <p14:tracePt t="5493" x="2927350" y="3187700"/>
          <p14:tracePt t="5493" x="2946400" y="3225800"/>
          <p14:tracePt t="5509" x="2965450" y="3263900"/>
          <p14:tracePt t="5509" x="2984500" y="3340100"/>
          <p14:tracePt t="5526" x="2990850" y="3378200"/>
          <p14:tracePt t="5526" x="2990850" y="3416300"/>
          <p14:tracePt t="5544" x="2978150" y="3454400"/>
          <p14:tracePt t="5544" x="2971800" y="3486150"/>
          <p14:tracePt t="5559" x="2952750" y="3517900"/>
          <p14:tracePt t="5559" x="2940050" y="3543300"/>
          <p14:tracePt t="5577" x="2921000" y="3562350"/>
          <p14:tracePt t="5577" x="2882900" y="3600450"/>
          <p14:tracePt t="5594" x="2863850" y="3613150"/>
          <p14:tracePt t="5594" x="2851150" y="3625850"/>
          <p14:tracePt t="5610" x="2838450" y="3638550"/>
          <p14:tracePt t="5610" x="2825750" y="3638550"/>
          <p14:tracePt t="5628" x="2813050" y="3644900"/>
          <p14:tracePt t="5628" x="2806700" y="3651250"/>
          <p14:tracePt t="5628" x="2800350" y="3651250"/>
          <p14:tracePt t="5646" x="2794000" y="3644900"/>
          <p14:tracePt t="5662" x="2800350" y="3638550"/>
          <p14:tracePt t="5678" x="2806700" y="3638550"/>
          <p14:tracePt t="5678" x="2813050" y="3632200"/>
          <p14:tracePt t="5693" x="2819400" y="3625850"/>
          <p14:tracePt t="5693" x="2832100" y="3619500"/>
          <p14:tracePt t="5710" x="2844800" y="3613150"/>
          <p14:tracePt t="5710" x="2863850" y="3606800"/>
          <p14:tracePt t="5710" x="2876550" y="3606800"/>
          <p14:tracePt t="5729" x="2895600" y="3600450"/>
          <p14:tracePt t="5742" x="2914650" y="3600450"/>
          <p14:tracePt t="5742" x="2946400" y="3600450"/>
          <p14:tracePt t="5762" x="2965450" y="3606800"/>
          <p14:tracePt t="5762" x="2978150" y="3606800"/>
          <p14:tracePt t="5777" x="2997200" y="3613150"/>
          <p14:tracePt t="5777" x="3009900" y="3613150"/>
          <p14:tracePt t="5794" x="3022600" y="3613150"/>
          <p14:tracePt t="5794" x="3041650" y="3619500"/>
          <p14:tracePt t="5811" x="3054350" y="3619500"/>
          <p14:tracePt t="5811" x="3079750" y="3619500"/>
          <p14:tracePt t="5828" x="3092450" y="3619500"/>
          <p14:tracePt t="5828" x="3105150" y="3619500"/>
          <p14:tracePt t="5844" x="3111500" y="3619500"/>
          <p14:tracePt t="5844" x="3124200" y="3619500"/>
          <p14:tracePt t="5861" x="3130550" y="3619500"/>
          <p14:tracePt t="5861" x="3143250" y="3625850"/>
          <p14:tracePt t="5878" x="3149600" y="3625850"/>
          <p14:tracePt t="5878" x="3155950" y="3632200"/>
          <p14:tracePt t="5894" x="3162300" y="3632200"/>
          <p14:tracePt t="5909" x="3175000" y="3632200"/>
          <p14:tracePt t="5926" x="3181350" y="3632200"/>
          <p14:tracePt t="5926" x="3194050" y="3625850"/>
          <p14:tracePt t="5946" x="3206750" y="3625850"/>
          <p14:tracePt t="5946" x="3213100" y="3619500"/>
          <p14:tracePt t="5962" x="3219450" y="3619500"/>
          <p14:tracePt t="5962" x="3232150" y="3613150"/>
          <p14:tracePt t="5978" x="3244850" y="3613150"/>
          <p14:tracePt t="5978" x="3251200" y="3613150"/>
          <p14:tracePt t="5995" x="3263900" y="3613150"/>
          <p14:tracePt t="5995" x="3276600" y="3613150"/>
          <p14:tracePt t="5995" x="3282950" y="3613150"/>
          <p14:tracePt t="6013" x="3295650" y="3613150"/>
          <p14:tracePt t="6026" x="3308350" y="3613150"/>
          <p14:tracePt t="6026" x="3327400" y="3619500"/>
          <p14:tracePt t="6046" x="3340100" y="3613150"/>
          <p14:tracePt t="6046" x="3352800" y="3613150"/>
          <p14:tracePt t="6062" x="3365500" y="3613150"/>
          <p14:tracePt t="6062" x="3378200" y="3613150"/>
          <p14:tracePt t="6078" x="3384550" y="3606800"/>
          <p14:tracePt t="6078" x="3397250" y="3606800"/>
          <p14:tracePt t="6078" x="3403600" y="3606800"/>
          <p14:tracePt t="6097" x="3416300" y="3606800"/>
          <p14:tracePt t="6110" x="3422650" y="3606800"/>
          <p14:tracePt t="6110" x="3435350" y="3606800"/>
          <p14:tracePt t="6129" x="3441700" y="3606800"/>
          <p14:tracePt t="6143" x="3448050" y="3606800"/>
          <p14:tracePt t="6160" x="3454400" y="3606800"/>
          <p14:tracePt t="6177" x="3454400" y="3613150"/>
          <p14:tracePt t="6253" x="3460750" y="3606800"/>
          <p14:tracePt t="6276" x="3467100" y="3600450"/>
          <p14:tracePt t="6293" x="3473450" y="3600450"/>
          <p14:tracePt t="6301" x="3479800" y="3594100"/>
          <p14:tracePt t="6310" x="3486150" y="3587750"/>
          <p14:tracePt t="6310" x="3505200" y="3581400"/>
          <p14:tracePt t="6330" x="3511550" y="3581400"/>
          <p14:tracePt t="6330" x="3517900" y="3575050"/>
          <p14:tracePt t="6346" x="3524250" y="3575050"/>
          <p14:tracePt t="6346" x="3536950" y="3568700"/>
          <p14:tracePt t="6363" x="3543300" y="3568700"/>
          <p14:tracePt t="6363" x="3556000" y="3562350"/>
          <p14:tracePt t="6379" x="3568700" y="3556000"/>
          <p14:tracePt t="6379" x="3587750" y="3549650"/>
          <p14:tracePt t="6379" x="3606800" y="3543300"/>
          <p14:tracePt t="6398" x="3625850" y="3536950"/>
          <p14:tracePt t="6411" x="3651250" y="3530600"/>
          <p14:tracePt t="6411" x="3695700" y="3511550"/>
          <p14:tracePt t="6429" x="3721100" y="3505200"/>
          <p14:tracePt t="6429" x="3752850" y="3492500"/>
          <p14:tracePt t="6446" x="3778250" y="3486150"/>
          <p14:tracePt t="6446" x="3810000" y="3473450"/>
          <p14:tracePt t="6462" x="3835400" y="3467100"/>
          <p14:tracePt t="6462" x="3867150" y="3460750"/>
          <p14:tracePt t="6462" x="3898900" y="3448050"/>
          <p14:tracePt t="6482" x="3930650" y="3441700"/>
          <p14:tracePt t="6482" x="3962400" y="3435350"/>
          <p14:tracePt t="6496" x="3994150" y="3429000"/>
          <p14:tracePt t="6496" x="4032250" y="3416300"/>
          <p14:tracePt t="6513" x="4070350" y="3409950"/>
          <p14:tracePt t="6513" x="4102100" y="3403600"/>
          <p14:tracePt t="6530" x="4140200" y="3390900"/>
          <p14:tracePt t="6530" x="4210050" y="3371850"/>
          <p14:tracePt t="6546" x="4248150" y="3359150"/>
          <p14:tracePt t="6546" x="4279900" y="3346450"/>
          <p14:tracePt t="6563" x="4311650" y="3333750"/>
          <p14:tracePt t="6563" x="4343400" y="3327400"/>
          <p14:tracePt t="6580" x="4375150" y="3314700"/>
          <p14:tracePt t="6580" x="4400550" y="3308350"/>
          <p14:tracePt t="6597" x="4425950" y="3295650"/>
          <p14:tracePt t="6597" x="4476750" y="3282950"/>
          <p14:tracePt t="6614" x="4495800" y="3276600"/>
          <p14:tracePt t="6614" x="4514850" y="3270250"/>
          <p14:tracePt t="6632" x="4533900" y="3270250"/>
          <p14:tracePt t="6632" x="4552950" y="3263900"/>
          <p14:tracePt t="6647" x="4572000" y="3257550"/>
          <p14:tracePt t="6647" x="4584700" y="3251200"/>
          <p14:tracePt t="6647" x="4597400" y="3244850"/>
          <p14:tracePt t="6666" x="4610100" y="3238500"/>
          <p14:tracePt t="6678" x="4622800" y="3238500"/>
          <p14:tracePt t="6678" x="4641850" y="3225800"/>
          <p14:tracePt t="6697" x="4648200" y="3219450"/>
          <p14:tracePt t="6697" x="4654550" y="3219450"/>
          <p14:tracePt t="6715" x="4660900" y="3219450"/>
          <p14:tracePt t="6729" x="4667250" y="3219450"/>
          <p14:tracePt t="6745" x="4673600" y="3219450"/>
          <p14:tracePt t="6745" x="4679950" y="3225800"/>
          <p14:tracePt t="6745" x="4679950" y="3232150"/>
          <p14:tracePt t="6767" x="4686300" y="3244850"/>
          <p14:tracePt t="6779" x="4692650" y="3244850"/>
          <p14:tracePt t="6779" x="4711700" y="3263900"/>
          <p14:tracePt t="6797" x="4718050" y="3270250"/>
          <p14:tracePt t="6797" x="4730750" y="3276600"/>
          <p14:tracePt t="6814" x="4743450" y="3276600"/>
          <p14:tracePt t="6814" x="4756150" y="3276600"/>
          <p14:tracePt t="6831" x="4768850" y="3276600"/>
          <p14:tracePt t="6831" x="4794250" y="3276600"/>
          <p14:tracePt t="6847" x="4806950" y="3276600"/>
          <p14:tracePt t="6847" x="4819650" y="3276600"/>
          <p14:tracePt t="6864" x="4826000" y="3270250"/>
          <p14:tracePt t="6864" x="4845050" y="3270250"/>
          <p14:tracePt t="6881" x="4857750" y="3270250"/>
          <p14:tracePt t="6881" x="4870450" y="3263900"/>
          <p14:tracePt t="6898" x="4883150" y="3257550"/>
          <p14:tracePt t="6898" x="4914900" y="3244850"/>
          <p14:tracePt t="6915" x="4933950" y="3238500"/>
          <p14:tracePt t="6915" x="4953000" y="3225800"/>
          <p14:tracePt t="6931" x="4972050" y="3219450"/>
          <p14:tracePt t="6931" x="4991100" y="3206750"/>
          <p14:tracePt t="6948" x="5010150" y="3194050"/>
          <p14:tracePt t="6948" x="5054600" y="3181350"/>
          <p14:tracePt t="6967" x="5080000" y="3168650"/>
          <p14:tracePt t="6967" x="5105400" y="3162300"/>
          <p14:tracePt t="6982" x="5130800" y="3155950"/>
          <p14:tracePt t="6982" x="5156200" y="3149600"/>
          <p14:tracePt t="6998" x="5181600" y="3143250"/>
          <p14:tracePt t="6998" x="5207000" y="3136900"/>
          <p14:tracePt t="7015" x="5232400" y="3130550"/>
          <p14:tracePt t="7015" x="5264150" y="3124200"/>
          <p14:tracePt t="7015" x="5289550" y="3117850"/>
          <p14:tracePt t="7034" x="5321300" y="3111500"/>
          <p14:tracePt t="7046" x="5346700" y="3105150"/>
          <p14:tracePt t="7046" x="5403850" y="3092450"/>
          <p14:tracePt t="7065" x="5422900" y="3086100"/>
          <p14:tracePt t="7065" x="5454650" y="3079750"/>
          <p14:tracePt t="7082" x="5473700" y="3073400"/>
          <p14:tracePt t="7082" x="5499100" y="3067050"/>
          <p14:tracePt t="7098" x="5524500" y="3067050"/>
          <p14:tracePt t="7098" x="5549900" y="3054350"/>
          <p14:tracePt t="7115" x="5581650" y="3048000"/>
          <p14:tracePt t="7115" x="5607050" y="3041650"/>
          <p14:tracePt t="7115" x="5638800" y="3028950"/>
          <p14:tracePt t="7134" x="5676900" y="3016250"/>
          <p14:tracePt t="7134" x="5708650" y="3003550"/>
          <p14:tracePt t="7149" x="5746750" y="2990850"/>
          <p14:tracePt t="7149" x="5778500" y="2971800"/>
          <p14:tracePt t="7165" x="5816600" y="2959100"/>
          <p14:tracePt t="7165" x="5848350" y="2946400"/>
          <p14:tracePt t="7182" x="5880100" y="2933700"/>
          <p14:tracePt t="7182" x="5911850" y="2921000"/>
          <p14:tracePt t="7198" x="5937250" y="2908300"/>
          <p14:tracePt t="7198" x="5994400" y="2901950"/>
          <p14:tracePt t="7215" x="6013450" y="2895600"/>
          <p14:tracePt t="7215" x="6038850" y="2895600"/>
          <p14:tracePt t="7232" x="6057900" y="2895600"/>
          <p14:tracePt t="7232" x="6076950" y="2895600"/>
          <p14:tracePt t="7249" x="6096000" y="2901950"/>
          <p14:tracePt t="7249" x="6121400" y="2908300"/>
          <p14:tracePt t="7266" x="6140450" y="2908300"/>
          <p14:tracePt t="7266" x="6146800" y="2914650"/>
          <p14:tracePt t="7282" x="6159500" y="2921000"/>
          <p14:tracePt t="7282" x="6172200" y="2927350"/>
          <p14:tracePt t="7299" x="6178550" y="2927350"/>
          <p14:tracePt t="7299" x="6191250" y="2933700"/>
          <p14:tracePt t="7316" x="6197600" y="2940050"/>
          <p14:tracePt t="7316" x="6216650" y="2946400"/>
          <p14:tracePt t="7334" x="6223000" y="2952750"/>
          <p14:tracePt t="7348" x="6229350" y="2959100"/>
          <p14:tracePt t="7364" x="6235700" y="2959100"/>
          <p14:tracePt t="7381" x="6242050" y="2952750"/>
          <p14:tracePt t="7402" x="6235700" y="2946400"/>
          <p14:tracePt t="7418" x="6235700" y="2940050"/>
          <p14:tracePt t="7442" x="6223000" y="2940050"/>
          <p14:tracePt t="7453" x="6216650" y="2940050"/>
          <p14:tracePt t="7469" x="6210300" y="2940050"/>
          <p14:tracePt t="7481" x="6203950" y="2940050"/>
          <p14:tracePt t="7481" x="6197600" y="2940050"/>
          <p14:tracePt t="7481" x="6191250" y="2940050"/>
          <p14:tracePt t="7502" x="6184900" y="2940050"/>
          <p14:tracePt t="7502" x="6178550" y="2940050"/>
          <p14:tracePt t="7516" x="6172200" y="2946400"/>
          <p14:tracePt t="7516" x="6165850" y="2952750"/>
          <p14:tracePt t="7533" x="6159500" y="2952750"/>
          <p14:tracePt t="7548" x="6153150" y="2959100"/>
          <p14:tracePt t="7548" x="6146800" y="2965450"/>
          <p14:tracePt t="7567" x="6146800" y="2971800"/>
          <p14:tracePt t="7581" x="6146800" y="2984500"/>
          <p14:tracePt t="7598" x="6140450" y="2990850"/>
          <p14:tracePt t="7615" x="6140450" y="2997200"/>
          <p14:tracePt t="7615" x="6140450" y="3009900"/>
          <p14:tracePt t="7634" x="6140450" y="3016250"/>
          <p14:tracePt t="7634" x="6146800" y="3028950"/>
          <p14:tracePt t="7652" x="6146800" y="3041650"/>
          <p14:tracePt t="7652" x="6146800" y="3048000"/>
          <p14:tracePt t="7667" x="6146800" y="3060700"/>
          <p14:tracePt t="7667" x="6146800" y="3073400"/>
          <p14:tracePt t="7667" x="6153150" y="3086100"/>
          <p14:tracePt t="7686" x="6153150" y="3098800"/>
          <p14:tracePt t="7698" x="6153150" y="3111500"/>
          <p14:tracePt t="7698" x="6153150" y="3136900"/>
          <p14:tracePt t="7718" x="6153150" y="3149600"/>
          <p14:tracePt t="7718" x="6153150" y="3162300"/>
          <p14:tracePt t="7735" x="6153150" y="3175000"/>
          <p14:tracePt t="7735" x="6153150" y="3194050"/>
          <p14:tracePt t="7750" x="6146800" y="3206750"/>
          <p14:tracePt t="7750" x="6140450" y="3225800"/>
          <p14:tracePt t="7767" x="6140450" y="3251200"/>
          <p14:tracePt t="7767" x="6134100" y="3276600"/>
          <p14:tracePt t="7767" x="6134100" y="3302000"/>
          <p14:tracePt t="7787" x="6127750" y="3333750"/>
          <p14:tracePt t="7799" x="6127750" y="3365500"/>
          <p14:tracePt t="7799" x="6127750" y="3416300"/>
          <p14:tracePt t="7818" x="6134100" y="3441700"/>
          <p14:tracePt t="7818" x="6134100" y="3467100"/>
          <p14:tracePt t="7834" x="6134100" y="3486150"/>
          <p14:tracePt t="7834" x="6140450" y="3517900"/>
          <p14:tracePt t="7851" x="6140450" y="3543300"/>
          <p14:tracePt t="7851" x="6146800" y="3594100"/>
          <p14:tracePt t="7868" x="6153150" y="3625850"/>
          <p14:tracePt t="7868" x="6159500" y="3657600"/>
          <p14:tracePt t="7885" x="6165850" y="3689350"/>
          <p14:tracePt t="7885" x="6172200" y="3721100"/>
          <p14:tracePt t="7901" x="6172200" y="3746500"/>
          <p14:tracePt t="7901" x="6178550" y="3778250"/>
          <p14:tracePt t="7918" x="6178550" y="3810000"/>
          <p14:tracePt t="7918" x="6165850" y="3867150"/>
          <p14:tracePt t="7935" x="6159500" y="3898900"/>
          <p14:tracePt t="7935" x="6140450" y="3924300"/>
          <p14:tracePt t="7951" x="6121400" y="3956050"/>
          <p14:tracePt t="7951" x="6096000" y="3987800"/>
          <p14:tracePt t="7968" x="6064250" y="4019550"/>
          <p14:tracePt t="7968" x="5981700" y="4095750"/>
          <p14:tracePt t="7987" x="5930900" y="4133850"/>
          <p14:tracePt t="7987" x="5873750" y="4178300"/>
          <p14:tracePt t="8001" x="5822950" y="4222750"/>
          <p14:tracePt t="8001" x="5759450" y="4267200"/>
          <p14:tracePt t="8018" x="5702300" y="4311650"/>
          <p14:tracePt t="8018" x="5638800" y="4356100"/>
          <p14:tracePt t="8035" x="5581650" y="4400550"/>
          <p14:tracePt t="8035" x="5524500" y="4451350"/>
          <p14:tracePt t="8035" x="5467350" y="4495800"/>
          <p14:tracePt t="8054" x="5410200" y="4540250"/>
          <p14:tracePt t="8066" x="5353050" y="4591050"/>
          <p14:tracePt t="8066" x="5295900" y="4641850"/>
          <p14:tracePt t="8086" x="5175250" y="4730750"/>
          <p14:tracePt t="8086" x="5111750" y="4768850"/>
          <p14:tracePt t="8102" x="5048250" y="4806950"/>
          <p14:tracePt t="8102" x="4984750" y="4845050"/>
          <p14:tracePt t="8119" x="4927600" y="4876800"/>
          <p14:tracePt t="8119" x="4870450" y="4902200"/>
          <p14:tracePt t="8119" x="4813300" y="4933950"/>
          <p14:tracePt t="8138" x="4756150" y="4953000"/>
          <p14:tracePt t="8151" x="4699000" y="4978400"/>
          <p14:tracePt t="8151" x="4578350" y="5022850"/>
          <p14:tracePt t="8169" x="4514850" y="5041900"/>
          <p14:tracePt t="8169" x="4451350" y="5067300"/>
          <p14:tracePt t="8185" x="4381500" y="5086350"/>
          <p14:tracePt t="8185" x="4305300" y="5105400"/>
          <p14:tracePt t="8202" x="4229100" y="5124450"/>
          <p14:tracePt t="8202" x="4152900" y="5143500"/>
          <p14:tracePt t="8219" x="4070350" y="5156200"/>
          <p14:tracePt t="8219" x="3898900" y="5175250"/>
          <p14:tracePt t="8235" x="3816350" y="5175250"/>
          <p14:tracePt t="8235" x="3727450" y="5175250"/>
          <p14:tracePt t="8252" x="3632200" y="5168900"/>
          <p14:tracePt t="8252" x="3543300" y="5162550"/>
          <p14:tracePt t="8269" x="3441700" y="5156200"/>
          <p14:tracePt t="8269" x="3251200" y="5137150"/>
          <p14:tracePt t="8286" x="3155950" y="5124450"/>
          <p14:tracePt t="8286" x="3054350" y="5111750"/>
          <p14:tracePt t="8303" x="2959100" y="5099050"/>
          <p14:tracePt t="8303" x="2857500" y="5086350"/>
          <p14:tracePt t="8320" x="2762250" y="5067300"/>
          <p14:tracePt t="8320" x="2667000" y="5054600"/>
          <p14:tracePt t="8336" x="2571750" y="5035550"/>
          <p14:tracePt t="8336" x="2482850" y="5016500"/>
          <p14:tracePt t="8336" x="2393950" y="5003800"/>
          <p14:tracePt t="8355" x="2311400" y="4991100"/>
          <p14:tracePt t="8355" x="2228850" y="4972050"/>
          <p14:tracePt t="8370" x="2152650" y="4959350"/>
          <p14:tracePt t="8370" x="2082800" y="4946650"/>
          <p14:tracePt t="8387" x="2019300" y="4940300"/>
          <p14:tracePt t="8387" x="1955800" y="4927600"/>
          <p14:tracePt t="8403" x="1898650" y="4921250"/>
          <p14:tracePt t="8403" x="1841500" y="4914900"/>
          <p14:tracePt t="8403" x="1797050" y="4908550"/>
          <p14:tracePt t="8422" x="1752600" y="4902200"/>
          <p14:tracePt t="8434" x="1714500" y="4902200"/>
          <p14:tracePt t="8434" x="1657350" y="4895850"/>
          <p14:tracePt t="8455" x="1631950" y="4889500"/>
          <p14:tracePt t="8455" x="1612900" y="4889500"/>
          <p14:tracePt t="8470" x="1600200" y="4883150"/>
          <p14:tracePt t="8470" x="1593850" y="4883150"/>
          <p14:tracePt t="8486" x="1593850" y="4876800"/>
          <p14:tracePt t="8501" x="1600200" y="4876800"/>
          <p14:tracePt t="8501" x="1606550" y="4870450"/>
          <p14:tracePt t="8501" x="1619250" y="4870450"/>
          <p14:tracePt t="8522" x="1638300" y="4876800"/>
          <p14:tracePt t="8522" x="1651000" y="4876800"/>
          <p14:tracePt t="8537" x="1670050" y="4883150"/>
          <p14:tracePt t="8537" x="1695450" y="4889500"/>
          <p14:tracePt t="8553" x="1714500" y="4895850"/>
          <p14:tracePt t="8553" x="1746250" y="4902200"/>
          <p14:tracePt t="8570" x="1771650" y="4908550"/>
          <p14:tracePt t="8570" x="1841500" y="4927600"/>
          <p14:tracePt t="8587" x="1873250" y="4933950"/>
          <p14:tracePt t="8587" x="1911350" y="4940300"/>
          <p14:tracePt t="8603" x="1955800" y="4946650"/>
          <p14:tracePt t="8603" x="2000250" y="4953000"/>
          <p14:tracePt t="8620" x="2038350" y="4959350"/>
          <p14:tracePt t="8620" x="2082800" y="4965700"/>
          <p14:tracePt t="8637" x="2127250" y="4972050"/>
          <p14:tracePt t="8637" x="2222500" y="4978400"/>
          <p14:tracePt t="8655" x="2273300" y="4984750"/>
          <p14:tracePt t="8655" x="2317750" y="4984750"/>
          <p14:tracePt t="8670" x="2368550" y="4991100"/>
          <p14:tracePt t="8670" x="2419350" y="4991100"/>
          <p14:tracePt t="8687" x="2470150" y="4991100"/>
          <p14:tracePt t="8687" x="2527300" y="4997450"/>
          <p14:tracePt t="8687" x="2584450" y="4997450"/>
          <p14:tracePt t="8706" x="2641600" y="5003800"/>
          <p14:tracePt t="8719" x="2705100" y="5010150"/>
          <p14:tracePt t="8719" x="2825750" y="5016500"/>
          <p14:tracePt t="8738" x="2889250" y="5016500"/>
          <p14:tracePt t="8738" x="2946400" y="5016500"/>
          <p14:tracePt t="8756" x="3009900" y="5016500"/>
          <p14:tracePt t="8756" x="3067050" y="5016500"/>
          <p14:tracePt t="8771" x="3124200" y="5010150"/>
          <p14:tracePt t="8771" x="3181350" y="5003800"/>
          <p14:tracePt t="8771" x="3232150" y="4997450"/>
          <p14:tracePt t="8790" x="3282950" y="4991100"/>
          <p14:tracePt t="8802" x="3327400" y="4984750"/>
          <p14:tracePt t="8802" x="3429000" y="4972050"/>
          <p14:tracePt t="8823" x="3473450" y="4959350"/>
          <p14:tracePt t="8823" x="3524250" y="4953000"/>
          <p14:tracePt t="8838" x="3568700" y="4940300"/>
          <p14:tracePt t="8838" x="3613150" y="4927600"/>
          <p14:tracePt t="8854" x="3657600" y="4914900"/>
          <p14:tracePt t="8854" x="3702050" y="4902200"/>
          <p14:tracePt t="8871" x="3746500" y="4895850"/>
          <p14:tracePt t="8871" x="3790950" y="4883150"/>
          <p14:tracePt t="8871" x="3835400" y="4870450"/>
          <p14:tracePt t="8890" x="3873500" y="4864100"/>
          <p14:tracePt t="8890" x="3911600" y="4851400"/>
          <p14:tracePt t="8904" x="3943350" y="4845050"/>
          <p14:tracePt t="8904" x="3981450" y="4838700"/>
          <p14:tracePt t="8921" x="4006850" y="4832350"/>
          <p14:tracePt t="8921" x="4038600" y="4832350"/>
          <p14:tracePt t="8938" x="4070350" y="4826000"/>
          <p14:tracePt t="8938" x="4127500" y="4819650"/>
          <p14:tracePt t="8955" x="4152900" y="4813300"/>
          <p14:tracePt t="8955" x="4184650" y="4806950"/>
          <p14:tracePt t="8971" x="4210050" y="4800600"/>
          <p14:tracePt t="8971" x="4235450" y="4794250"/>
          <p14:tracePt t="8988" x="4254500" y="4794250"/>
          <p14:tracePt t="8988" x="4298950" y="4781550"/>
          <p14:tracePt t="9007" x="4318000" y="4775200"/>
          <p14:tracePt t="9007" x="4343400" y="4768850"/>
          <p14:tracePt t="9022" x="4362450" y="4762500"/>
          <p14:tracePt t="9022" x="4381500" y="4756150"/>
          <p14:tracePt t="9039" x="4400550" y="4749800"/>
          <p14:tracePt t="9039" x="4419600" y="4743450"/>
          <p14:tracePt t="9055" x="4438650" y="4737100"/>
          <p14:tracePt t="9055" x="4457700" y="4730750"/>
          <p14:tracePt t="9055" x="4476750" y="4718050"/>
          <p14:tracePt t="9074" x="4495800" y="4711700"/>
          <p14:tracePt t="9087" x="4514850" y="4705350"/>
          <p14:tracePt t="9087" x="4552950" y="4686300"/>
          <p14:tracePt t="9106" x="4572000" y="4679950"/>
          <p14:tracePt t="9106" x="4591050" y="4673600"/>
          <p14:tracePt t="9122" x="4610100" y="4667250"/>
          <p14:tracePt t="9122" x="4629150" y="4667250"/>
          <p14:tracePt t="9139" x="4648200" y="4660900"/>
          <p14:tracePt t="9139" x="4667250" y="4660900"/>
          <p14:tracePt t="9139" x="4692650" y="4654550"/>
          <p14:tracePt t="9158" x="4718050" y="4654550"/>
          <p14:tracePt t="9170" x="4743450" y="4648200"/>
          <p14:tracePt t="9170" x="4794250" y="4641850"/>
          <p14:tracePt t="9189" x="4813300" y="4641850"/>
          <p14:tracePt t="9189" x="4845050" y="4635500"/>
          <p14:tracePt t="9205" x="4870450" y="4635500"/>
          <p14:tracePt t="9205" x="4895850" y="4635500"/>
          <p14:tracePt t="9222" x="4927600" y="4629150"/>
          <p14:tracePt t="9222" x="4959350" y="4629150"/>
          <p14:tracePt t="9239" x="4991100" y="4629150"/>
          <p14:tracePt t="9239" x="5067300" y="4616450"/>
          <p14:tracePt t="9255" x="5105400" y="4610100"/>
          <p14:tracePt t="9255" x="5143500" y="4603750"/>
          <p14:tracePt t="9273" x="5187950" y="4591050"/>
          <p14:tracePt t="9273" x="5226050" y="4584700"/>
          <p14:tracePt t="9289" x="5270500" y="4572000"/>
          <p14:tracePt t="9289" x="5359400" y="4552950"/>
          <p14:tracePt t="9306" x="5410200" y="4540250"/>
          <p14:tracePt t="9306" x="5454650" y="4533900"/>
          <p14:tracePt t="9323" x="5505450" y="4521200"/>
          <p14:tracePt t="9323" x="5556250" y="4508500"/>
          <p14:tracePt t="9339" x="5600700" y="4495800"/>
          <p14:tracePt t="9339" x="5657850" y="4483100"/>
          <p14:tracePt t="9356" x="5708650" y="4470400"/>
          <p14:tracePt t="9356" x="5765800" y="4457700"/>
          <p14:tracePt t="9356" x="5816600" y="4445000"/>
          <p14:tracePt t="9375" x="5873750" y="4432300"/>
          <p14:tracePt t="9375" x="5930900" y="4419600"/>
          <p14:tracePt t="9391" x="5994400" y="4406900"/>
          <p14:tracePt t="9391" x="6051550" y="4394200"/>
          <p14:tracePt t="9406" x="6108700" y="4381500"/>
          <p14:tracePt t="9406" x="6172200" y="4368800"/>
          <p14:tracePt t="9424" x="6229350" y="4356100"/>
          <p14:tracePt t="9424" x="6286500" y="4349750"/>
          <p14:tracePt t="9424" x="6350000" y="4337050"/>
          <p14:tracePt t="9442" x="6407150" y="4324350"/>
          <p14:tracePt t="9455" x="6464300" y="4311650"/>
          <p14:tracePt t="9455" x="6578600" y="4292600"/>
          <p14:tracePt t="9475" x="6642100" y="4279900"/>
          <p14:tracePt t="9475" x="6692900" y="4273550"/>
          <p14:tracePt t="9491" x="6750050" y="4260850"/>
          <p14:tracePt t="9491" x="6807200" y="4248150"/>
          <p14:tracePt t="9507" x="6864350" y="4241800"/>
          <p14:tracePt t="9507" x="6921500" y="4229100"/>
          <p14:tracePt t="9507" x="6972300" y="4222750"/>
          <p14:tracePt t="9526" x="7023100" y="4210050"/>
          <p14:tracePt t="9538" x="7073900" y="4197350"/>
          <p14:tracePt t="9538" x="7175500" y="4171950"/>
          <p14:tracePt t="9557" x="7226300" y="4152900"/>
          <p14:tracePt t="9557" x="7277100" y="4140200"/>
          <p14:tracePt t="9574" x="7321550" y="4121150"/>
          <p14:tracePt t="9574" x="7366000" y="4102100"/>
          <p14:tracePt t="9590" x="7416800" y="4089400"/>
          <p14:tracePt t="9590" x="7499350" y="4051300"/>
          <p14:tracePt t="9607" x="7537450" y="4032250"/>
          <p14:tracePt t="9607" x="7575550" y="4013200"/>
          <p14:tracePt t="9624" x="7613650" y="3994150"/>
          <p14:tracePt t="9624" x="7651750" y="3975100"/>
          <p14:tracePt t="9640" x="7683500" y="3956050"/>
          <p14:tracePt t="9640" x="7715250" y="3937000"/>
          <p14:tracePt t="9657" x="7747000" y="3917950"/>
          <p14:tracePt t="9657" x="7804150" y="3879850"/>
          <p14:tracePt t="9674" x="7829550" y="3860800"/>
          <p14:tracePt t="9674" x="7848600" y="3841750"/>
          <p14:tracePt t="9691" x="7874000" y="3829050"/>
          <p14:tracePt t="9691" x="7886700" y="3816350"/>
          <p14:tracePt t="9707" x="7905750" y="3803650"/>
          <p14:tracePt t="9707" x="7918450" y="3790950"/>
          <p14:tracePt t="9707" x="7931150" y="3784600"/>
          <p14:tracePt t="9726" x="7937500" y="3778250"/>
          <p14:tracePt t="9739" x="7937500" y="3771900"/>
          <p14:tracePt t="9756" x="7931150" y="3778250"/>
          <p14:tracePt t="9775" x="7924800" y="3784600"/>
          <p14:tracePt t="9775" x="7912100" y="3790950"/>
          <p14:tracePt t="9791" x="7905750" y="3797300"/>
          <p14:tracePt t="9791" x="7893050" y="3810000"/>
          <p14:tracePt t="9791" x="7880350" y="3816350"/>
          <p14:tracePt t="9810" x="7867650" y="3829050"/>
          <p14:tracePt t="9823" x="7854950" y="3841750"/>
          <p14:tracePt t="9823" x="7829550" y="3867150"/>
          <p14:tracePt t="9823" x="7810500" y="3879850"/>
          <p14:tracePt t="9846" x="7797800" y="3892550"/>
          <p14:tracePt t="9856" x="7778750" y="3905250"/>
          <p14:tracePt t="9856" x="7759700" y="3924300"/>
          <p14:tracePt t="9875" x="7740650" y="3937000"/>
          <p14:tracePt t="9875" x="7715250" y="3949700"/>
          <p14:tracePt t="9875" x="7696200" y="3968750"/>
          <p14:tracePt t="9895" x="7670800" y="3981450"/>
          <p14:tracePt t="9895" x="7645400" y="4000500"/>
          <p14:tracePt t="9908" x="7613650" y="4013200"/>
          <p14:tracePt t="9908" x="7581900" y="4032250"/>
          <p14:tracePt t="9925" x="7550150" y="4051300"/>
          <p14:tracePt t="9925" x="7518400" y="4070350"/>
          <p14:tracePt t="9941" x="7480300" y="4089400"/>
          <p14:tracePt t="9941" x="7442200" y="4108450"/>
          <p14:tracePt t="9959" x="7404100" y="4127500"/>
          <p14:tracePt t="9959" x="7315200" y="4171950"/>
          <p14:tracePt t="9975" x="7270750" y="4191000"/>
          <p14:tracePt t="9975" x="7226300" y="4210050"/>
          <p14:tracePt t="9992" x="7175500" y="4229100"/>
          <p14:tracePt t="9992" x="7124700" y="4248150"/>
          <p14:tracePt t="10008" x="7073900" y="4267200"/>
          <p14:tracePt t="10008" x="6972300" y="4298950"/>
          <p14:tracePt t="10027" x="6921500" y="4318000"/>
          <p14:tracePt t="10027" x="6870700" y="4330700"/>
          <p14:tracePt t="10043" x="6813550" y="4343400"/>
          <p14:tracePt t="10043" x="6762750" y="4362450"/>
          <p14:tracePt t="10059" x="6705600" y="4375150"/>
          <p14:tracePt t="10059" x="6648450" y="4387850"/>
          <p14:tracePt t="10076" x="6584950" y="4400550"/>
          <p14:tracePt t="10076" x="6527800" y="4419600"/>
          <p14:tracePt t="10076" x="6464300" y="4432300"/>
          <p14:tracePt t="10094" x="6407150" y="4445000"/>
          <p14:tracePt t="10107" x="6350000" y="4464050"/>
          <p14:tracePt t="10107" x="6286500" y="4476750"/>
          <p14:tracePt t="10127" x="6159500" y="4508500"/>
          <p14:tracePt t="10127" x="6096000" y="4521200"/>
          <p14:tracePt t="10144" x="6032500" y="4540250"/>
          <p14:tracePt t="10144" x="5962650" y="4552950"/>
          <p14:tracePt t="10144" x="5899150" y="4572000"/>
          <p14:tracePt t="10162" x="5829300" y="4591050"/>
          <p14:tracePt t="10174" x="5759450" y="4610100"/>
          <p14:tracePt t="10174" x="5683250" y="4629150"/>
          <p14:tracePt t="10174" x="5613400" y="4648200"/>
          <p14:tracePt t="10196" x="5543550" y="4667250"/>
          <p14:tracePt t="10196" x="5473700" y="4686300"/>
          <p14:tracePt t="10209" x="5397500" y="4705350"/>
          <p14:tracePt t="10209" x="5327650" y="4724400"/>
          <p14:tracePt t="10226" x="5257800" y="4737100"/>
          <p14:tracePt t="10226" x="5187950" y="4749800"/>
          <p14:tracePt t="10244" x="5111750" y="4762500"/>
          <p14:tracePt t="10244" x="5041900" y="4775200"/>
          <p14:tracePt t="10259" x="4972050" y="4794250"/>
          <p14:tracePt t="10259" x="4832350" y="4819650"/>
          <p14:tracePt t="10276" x="4762500" y="4832350"/>
          <p14:tracePt t="10276" x="4692650" y="4845050"/>
          <p14:tracePt t="10294" x="4629150" y="4857750"/>
          <p14:tracePt t="10294" x="4559300" y="4876800"/>
          <p14:tracePt t="10309" x="4489450" y="4895850"/>
          <p14:tracePt t="10309" x="4362450" y="4933950"/>
          <p14:tracePt t="10326" x="4298950" y="4953000"/>
          <p14:tracePt t="10326" x="4235450" y="4972050"/>
          <p14:tracePt t="10344" x="4171950" y="4997450"/>
          <p14:tracePt t="10344" x="4114800" y="5016500"/>
          <p14:tracePt t="10360" x="4064000" y="5041900"/>
          <p14:tracePt t="10360" x="4006850" y="5067300"/>
          <p14:tracePt t="10376" x="3956050" y="5092700"/>
          <p14:tracePt t="10376" x="3905250" y="5124450"/>
          <p14:tracePt t="10376" x="3854450" y="5156200"/>
          <p14:tracePt t="10395" x="3810000" y="5187950"/>
          <p14:tracePt t="10395" x="3765550" y="5219700"/>
          <p14:tracePt t="10410" x="3721100" y="5251450"/>
          <p14:tracePt t="10410" x="3676650" y="5283200"/>
          <p14:tracePt t="10427" x="3638550" y="5314950"/>
          <p14:tracePt t="10427" x="3600450" y="5346700"/>
          <p14:tracePt t="10427" x="3562350" y="5372100"/>
          <p14:tracePt t="10446" x="3524250" y="5397500"/>
          <p14:tracePt t="10458" x="3486150" y="5422900"/>
          <p14:tracePt t="10458" x="3448050" y="5441950"/>
          <p14:tracePt t="10458" x="3409950" y="5461000"/>
          <p14:tracePt t="10479" x="3371850" y="5480050"/>
          <p14:tracePt t="10492" x="3333750" y="5492750"/>
          <p14:tracePt t="10492" x="3257550" y="5524500"/>
          <p14:tracePt t="10510" x="3219450" y="5543550"/>
          <p14:tracePt t="10510" x="3175000" y="5556250"/>
          <p14:tracePt t="10527" x="3130550" y="5568950"/>
          <p14:tracePt t="10527" x="3086100" y="5581650"/>
          <p14:tracePt t="10527" x="3041650" y="5594350"/>
          <p14:tracePt t="10547" x="2990850" y="5600700"/>
          <p14:tracePt t="10558" x="2940050" y="5613400"/>
          <p14:tracePt t="10558" x="2838450" y="5626100"/>
          <p14:tracePt t="10577" x="2781300" y="5638800"/>
          <p14:tracePt t="10577" x="2724150" y="5645150"/>
          <p14:tracePt t="10594" x="2673350" y="5651500"/>
          <p14:tracePt t="10594" x="2616200" y="5657850"/>
          <p14:tracePt t="10611" x="2559050" y="5657850"/>
          <p14:tracePt t="10611" x="2451100" y="5664200"/>
          <p14:tracePt t="10627" x="2393950" y="5664200"/>
          <p14:tracePt t="10627" x="2343150" y="5657850"/>
          <p14:tracePt t="10646" x="2286000" y="5657850"/>
          <p14:tracePt t="10646" x="2228850" y="5651500"/>
          <p14:tracePt t="10661" x="2178050" y="5651500"/>
          <p14:tracePt t="10661" x="2063750" y="5645150"/>
          <p14:tracePt t="10678" x="2012950" y="5645150"/>
          <p14:tracePt t="10678" x="1968500" y="5645150"/>
          <p14:tracePt t="10695" x="1917700" y="5638800"/>
          <p14:tracePt t="10695" x="1866900" y="5638800"/>
          <p14:tracePt t="10711" x="1822450" y="5638800"/>
          <p14:tracePt t="10711" x="1784350" y="5638800"/>
          <p14:tracePt t="10728" x="1739900" y="5638800"/>
          <p14:tracePt t="10728" x="1701800" y="5638800"/>
          <p14:tracePt t="10728" x="1663700" y="5632450"/>
          <p14:tracePt t="10747" x="1625600" y="5632450"/>
          <p14:tracePt t="10759" x="1593850" y="5632450"/>
          <p14:tracePt t="10759" x="1524000" y="5632450"/>
          <p14:tracePt t="10779" x="1498600" y="5632450"/>
          <p14:tracePt t="10779" x="1466850" y="5632450"/>
          <p14:tracePt t="10795" x="1447800" y="5632450"/>
          <p14:tracePt t="10795" x="1428750" y="5632450"/>
          <p14:tracePt t="10811" x="1409700" y="5626100"/>
          <p14:tracePt t="10811" x="1397000" y="5626100"/>
          <p14:tracePt t="10828" x="1384300" y="5626100"/>
          <p14:tracePt t="10828" x="1377950" y="5626100"/>
          <p14:tracePt t="10846" x="1377950" y="5619750"/>
          <p14:tracePt t="10860" x="1390650" y="5619750"/>
          <p14:tracePt t="10860" x="1397000" y="5619750"/>
          <p14:tracePt t="10878" x="1409700" y="5613400"/>
          <p14:tracePt t="10878" x="1422400" y="5619750"/>
          <p14:tracePt t="10895" x="1441450" y="5619750"/>
          <p14:tracePt t="10895" x="1466850" y="5619750"/>
          <p14:tracePt t="10895" x="1485900" y="5626100"/>
          <p14:tracePt t="10915" x="1517650" y="5632450"/>
          <p14:tracePt t="10915" x="1549400" y="5632450"/>
          <p14:tracePt t="10928" x="1587500" y="5638800"/>
          <p14:tracePt t="10928" x="1631950" y="5645150"/>
          <p14:tracePt t="10945" x="1676400" y="5651500"/>
          <p14:tracePt t="10945" x="1733550" y="5657850"/>
          <p14:tracePt t="10962" x="1784350" y="5657850"/>
          <p14:tracePt t="10962" x="1905000" y="5664200"/>
          <p14:tracePt t="10979" x="1962150" y="5664200"/>
          <p14:tracePt t="10979" x="2025650" y="5664200"/>
          <p14:tracePt t="10995" x="2082800" y="5670550"/>
          <p14:tracePt t="10995" x="2146300" y="5670550"/>
          <p14:tracePt t="11012" x="2203450" y="5670550"/>
          <p14:tracePt t="11012" x="2266950" y="5664200"/>
          <p14:tracePt t="11029" x="2324100" y="5664200"/>
          <p14:tracePt t="11029" x="2438400" y="5651500"/>
          <p14:tracePt t="11047" x="2501900" y="5638800"/>
          <p14:tracePt t="11047" x="2565400" y="5626100"/>
          <p14:tracePt t="11063" x="2628900" y="5613400"/>
          <p14:tracePt t="11063" x="2692400" y="5594350"/>
          <p14:tracePt t="11079" x="2755900" y="5575300"/>
          <p14:tracePt t="11079" x="2819400" y="5556250"/>
          <p14:tracePt t="11096" x="2876550" y="5537200"/>
          <p14:tracePt t="11096" x="2933700" y="5518150"/>
          <p14:tracePt t="11112" x="2990850" y="5499100"/>
          <p14:tracePt t="11112" x="3048000" y="5480050"/>
          <p14:tracePt t="11112" x="3098800" y="5461000"/>
          <p14:tracePt t="11131" x="3149600" y="5448300"/>
          <p14:tracePt t="11144" x="3200400" y="5429250"/>
          <p14:tracePt t="11144" x="3302000" y="5391150"/>
          <p14:tracePt t="11163" x="3352800" y="5372100"/>
          <p14:tracePt t="11163" x="3403600" y="5353050"/>
          <p14:tracePt t="11179" x="3460750" y="5334000"/>
          <p14:tracePt t="11179" x="3511550" y="5314950"/>
          <p14:tracePt t="11196" x="3562350" y="5295900"/>
          <p14:tracePt t="11196" x="3619500" y="5276850"/>
          <p14:tracePt t="11196" x="3670300" y="5251450"/>
          <p14:tracePt t="11215" x="3727450" y="5238750"/>
          <p14:tracePt t="11215" x="3778250" y="5213350"/>
          <p14:tracePt t="11229" x="3829050" y="5194300"/>
          <p14:tracePt t="11229" x="3879850" y="5175250"/>
          <p14:tracePt t="11246" x="3930650" y="5156200"/>
          <p14:tracePt t="11246" x="3981450" y="5137150"/>
          <p14:tracePt t="11263" x="4032250" y="5118100"/>
          <p14:tracePt t="11263" x="4127500" y="5073650"/>
          <p14:tracePt t="11280" x="4178300" y="5048250"/>
          <p14:tracePt t="11280" x="4229100" y="5022850"/>
          <p14:tracePt t="11296" x="4273550" y="5003800"/>
          <p14:tracePt t="11296" x="4324350" y="4978400"/>
          <p14:tracePt t="11312" x="4375150" y="4959350"/>
          <p14:tracePt t="11312" x="4419600" y="4933950"/>
          <p14:tracePt t="11329" x="4470400" y="4914900"/>
          <p14:tracePt t="11329" x="4559300" y="4883150"/>
          <p14:tracePt t="11346" x="4610100" y="4864100"/>
          <p14:tracePt t="11346" x="4654550" y="4851400"/>
          <p14:tracePt t="11362" x="4705350" y="4832350"/>
          <p14:tracePt t="11362" x="4756150" y="4813300"/>
          <p14:tracePt t="11379" x="4813300" y="4800600"/>
          <p14:tracePt t="11379" x="4870450" y="4781550"/>
          <p14:tracePt t="11396" x="4933950" y="4762500"/>
          <p14:tracePt t="11396" x="4991100" y="4743450"/>
          <p14:tracePt t="11396" x="5060950" y="4724400"/>
          <p14:tracePt t="11415" x="5124450" y="4711700"/>
          <p14:tracePt t="11415" x="5194300" y="4692650"/>
          <p14:tracePt t="11430" x="5264150" y="4679950"/>
          <p14:tracePt t="11430" x="5334000" y="4660900"/>
          <p14:tracePt t="11446" x="5410200" y="4648200"/>
          <p14:tracePt t="11446" x="5480050" y="4635500"/>
          <p14:tracePt t="11462" x="5556250" y="4622800"/>
          <p14:tracePt t="11462" x="5632450" y="4610100"/>
          <p14:tracePt t="11462" x="5702300" y="4597400"/>
          <p14:tracePt t="11482" x="5778500" y="4584700"/>
          <p14:tracePt t="11494" x="5854700" y="4572000"/>
          <p14:tracePt t="11494" x="6000750" y="4540250"/>
          <p14:tracePt t="11514" x="6076950" y="4521200"/>
          <p14:tracePt t="11514" x="6153150" y="4502150"/>
          <p14:tracePt t="11529" x="6229350" y="4483100"/>
          <p14:tracePt t="11529" x="6305550" y="4464050"/>
          <p14:tracePt t="11546" x="6381750" y="4438650"/>
          <p14:tracePt t="11546" x="6457950" y="4419600"/>
          <p14:tracePt t="11563" x="6534150" y="4400550"/>
          <p14:tracePt t="11563" x="6604000" y="4381500"/>
          <p14:tracePt t="11563" x="6673850" y="4362450"/>
          <p14:tracePt t="11582" x="6743700" y="4343400"/>
          <p14:tracePt t="11582" x="6813550" y="4324350"/>
          <p14:tracePt t="11596" x="6877050" y="4311650"/>
          <p14:tracePt t="11596" x="6934200" y="4298950"/>
          <p14:tracePt t="11613" x="6991350" y="4286250"/>
          <p14:tracePt t="11613" x="7048500" y="4267200"/>
          <p14:tracePt t="11630" x="7099300" y="4254500"/>
          <p14:tracePt t="11630" x="7200900" y="4229100"/>
          <p14:tracePt t="11648" x="7245350" y="4216400"/>
          <p14:tracePt t="11648" x="7289800" y="4203700"/>
          <p14:tracePt t="11664" x="7334250" y="4191000"/>
          <p14:tracePt t="11664" x="7372350" y="4178300"/>
          <p14:tracePt t="11679" x="7404100" y="4165600"/>
          <p14:tracePt t="11679" x="7435850" y="4159250"/>
          <p14:tracePt t="11697" x="7461250" y="4146550"/>
          <p14:tracePt t="11697" x="7499350" y="4133850"/>
          <p14:tracePt t="11713" x="7512050" y="4127500"/>
          <p14:tracePt t="11713" x="7518400" y="4121150"/>
          <p14:tracePt t="11730" x="7531100" y="4114800"/>
          <p14:tracePt t="11745" x="7537450" y="4108450"/>
          <p14:tracePt t="11762" x="7543800" y="4102100"/>
          <p14:tracePt t="11779" x="7537450" y="4102100"/>
          <p14:tracePt t="11817" x="7537450" y="4108450"/>
          <p14:tracePt t="11833" x="7531100" y="4108450"/>
          <p14:tracePt t="11849" x="7531100" y="4121150"/>
          <p14:tracePt t="11865" x="7537450" y="4127500"/>
          <p14:tracePt t="11877" x="7537450" y="4133850"/>
          <p14:tracePt t="11893" x="7543800" y="4140200"/>
          <p14:tracePt t="11909" x="7550150" y="4140200"/>
          <p14:tracePt t="11926" x="7556500" y="4146550"/>
          <p14:tracePt t="11945" x="7562850" y="4146550"/>
          <p14:tracePt t="12021" x="7562850" y="4140200"/>
          <p14:tracePt t="12057" x="7569200" y="4140200"/>
          <p14:tracePt t="12089" x="7575550" y="4146550"/>
          <p14:tracePt t="12113" x="7575550" y="4152900"/>
          <p14:tracePt t="12125" x="7588250" y="4159250"/>
          <p14:tracePt t="12142" x="7594600" y="4159250"/>
          <p14:tracePt t="12157" x="7600950" y="4159250"/>
          <p14:tracePt t="12166" x="7607300" y="4159250"/>
          <p14:tracePt t="12166" x="7613650" y="4159250"/>
          <p14:tracePt t="12182" x="7620000" y="4152900"/>
          <p14:tracePt t="12182" x="7626350" y="4152900"/>
          <p14:tracePt t="12199" x="7632700" y="4146550"/>
          <p14:tracePt t="12199" x="7639050" y="4140200"/>
          <p14:tracePt t="12199" x="7645400" y="4127500"/>
          <p14:tracePt t="12218" x="7645400" y="4121150"/>
          <p14:tracePt t="12230" x="7651750" y="4114800"/>
          <p14:tracePt t="12230" x="7658100" y="4095750"/>
          <p14:tracePt t="12249" x="7664450" y="4089400"/>
          <p14:tracePt t="12249" x="7670800" y="4076700"/>
          <p14:tracePt t="12265" x="7670800" y="4070350"/>
          <p14:tracePt t="12265" x="7677150" y="4057650"/>
          <p14:tracePt t="12282" x="7683500" y="4044950"/>
          <p14:tracePt t="12282" x="7689850" y="4019550"/>
          <p14:tracePt t="12299" x="7696200" y="4006850"/>
          <p14:tracePt t="12299" x="7702550" y="4000500"/>
          <p14:tracePt t="12315" x="7708900" y="3987800"/>
          <p14:tracePt t="12315" x="7708900" y="3975100"/>
          <p14:tracePt t="12332" x="7715250" y="3968750"/>
          <p14:tracePt t="12332" x="7715250" y="3962400"/>
          <p14:tracePt t="12349" x="7721600" y="3956050"/>
          <p14:tracePt t="12349" x="7727950" y="3949700"/>
          <p14:tracePt t="12366" x="7734300" y="3949700"/>
          <p14:tracePt t="12389" x="7734300" y="3956050"/>
          <p14:tracePt t="12405" x="7734300" y="3962400"/>
          <p14:tracePt t="12414" x="7734300" y="3968750"/>
          <p14:tracePt t="12414" x="7734300" y="3975100"/>
          <p14:tracePt t="12414" x="7727950" y="3987800"/>
          <p14:tracePt t="12435" x="7727950" y="3994150"/>
          <p14:tracePt t="12435" x="7721600" y="4006850"/>
          <p14:tracePt t="12450" x="7721600" y="4025900"/>
          <p14:tracePt t="12450" x="7715250" y="4038600"/>
          <p14:tracePt t="12467" x="7715250" y="4057650"/>
          <p14:tracePt t="12467" x="7708900" y="4070350"/>
          <p14:tracePt t="12483" x="7708900" y="4089400"/>
          <p14:tracePt t="12483" x="7708900" y="4102100"/>
          <p14:tracePt t="12483" x="7708900" y="4121150"/>
          <p14:tracePt t="12502" x="7708900" y="4140200"/>
          <p14:tracePt t="12514" x="7702550" y="4152900"/>
          <p14:tracePt t="12514" x="7702550" y="4165600"/>
          <p14:tracePt t="12535" x="7696200" y="4191000"/>
          <p14:tracePt t="12535" x="7689850" y="4197350"/>
          <p14:tracePt t="12550" x="7683500" y="4210050"/>
          <p14:tracePt t="12550" x="7670800" y="4222750"/>
          <p14:tracePt t="12567" x="7658100" y="4229100"/>
          <p14:tracePt t="12567" x="7639050" y="4241800"/>
          <p14:tracePt t="12583" x="7620000" y="4254500"/>
          <p14:tracePt t="12583" x="7562850" y="4273550"/>
          <p14:tracePt t="12600" x="7531100" y="4292600"/>
          <p14:tracePt t="12600" x="7493000" y="4305300"/>
          <p14:tracePt t="12617" x="7448550" y="4318000"/>
          <p14:tracePt t="12617" x="7404100" y="4337050"/>
          <p14:tracePt t="12633" x="7353300" y="4349750"/>
          <p14:tracePt t="12633" x="7289800" y="4368800"/>
          <p14:tracePt t="12633" x="7226300" y="4394200"/>
          <p14:tracePt t="12654" x="7156450" y="4413250"/>
          <p14:tracePt t="12654" x="7073900" y="4438650"/>
          <p14:tracePt t="12667" x="6991350" y="4464050"/>
          <p14:tracePt t="12667" x="6896100" y="4495800"/>
          <p14:tracePt t="12683" x="6800850" y="4527550"/>
          <p14:tracePt t="12683" x="6699250" y="4559300"/>
          <p14:tracePt t="12700" x="6591300" y="4597400"/>
          <p14:tracePt t="12700" x="6362700" y="4679950"/>
          <p14:tracePt t="12719" x="6242050" y="4724400"/>
          <p14:tracePt t="12719" x="6121400" y="4768850"/>
          <p14:tracePt t="12734" x="6000750" y="4813300"/>
          <p14:tracePt t="12734" x="5873750" y="4857750"/>
          <p14:tracePt t="12750" x="5746750" y="4908550"/>
          <p14:tracePt t="12750" x="5619750" y="4953000"/>
          <p14:tracePt t="12767" x="5492750" y="4997450"/>
          <p14:tracePt t="12767" x="5365750" y="5048250"/>
          <p14:tracePt t="12767" x="5245100" y="5086350"/>
          <p14:tracePt t="12786" x="5118100" y="5130800"/>
          <p14:tracePt t="12799" x="4997450" y="5175250"/>
          <p14:tracePt t="12799" x="4749800" y="5257800"/>
          <p14:tracePt t="12818" x="4622800" y="5295900"/>
          <p14:tracePt t="12818" x="4502150" y="5340350"/>
          <p14:tracePt t="12834" x="4381500" y="5378450"/>
          <p14:tracePt t="12834" x="4260850" y="5416550"/>
          <p14:tracePt t="12851" x="4140200" y="5454650"/>
          <p14:tracePt t="12851" x="4013200" y="5492750"/>
          <p14:tracePt t="12867" x="3892550" y="5524500"/>
          <p14:tracePt t="12867" x="3771900" y="5556250"/>
          <p14:tracePt t="12867" x="3657600" y="5581650"/>
          <p14:tracePt t="12886" x="3543300" y="5600700"/>
          <p14:tracePt t="12886" x="3429000" y="5619750"/>
          <p14:tracePt t="12901" x="3321050" y="5638800"/>
          <p14:tracePt t="12901" x="3206750" y="5651500"/>
          <p14:tracePt t="12917" x="3098800" y="5664200"/>
          <p14:tracePt t="12917" x="2984500" y="5670550"/>
          <p14:tracePt t="12934" x="2876550" y="5683250"/>
          <p14:tracePt t="12934" x="2762250" y="5689600"/>
          <p14:tracePt t="12951" x="2654300" y="5695950"/>
          <p14:tracePt t="12951" x="2438400" y="5715000"/>
          <p14:tracePt t="12968" x="2330450" y="5721350"/>
          <p14:tracePt t="12968" x="2228850" y="5721350"/>
          <p14:tracePt t="12984" x="2127250" y="5727700"/>
          <p14:tracePt t="12984" x="2025650" y="5727700"/>
          <p14:tracePt t="13001" x="1924050" y="5727700"/>
          <p14:tracePt t="13001" x="1720850" y="5721350"/>
          <p14:tracePt t="13018" x="1625600" y="5721350"/>
          <p14:tracePt t="13018" x="1524000" y="5721350"/>
          <p14:tracePt t="13035" x="1435100" y="5721350"/>
          <p14:tracePt t="13035" x="1352550" y="5721350"/>
          <p14:tracePt t="13052" x="1270000" y="5715000"/>
          <p14:tracePt t="13052" x="1193800" y="5715000"/>
          <p14:tracePt t="13067" x="1130300" y="5715000"/>
          <p14:tracePt t="13067" x="1073150" y="5715000"/>
          <p14:tracePt t="13067" x="1016000" y="5708650"/>
          <p14:tracePt t="13087" x="971550" y="5702300"/>
          <p14:tracePt t="13087" x="927100" y="5695950"/>
          <p14:tracePt t="13102" x="889000" y="5689600"/>
          <p14:tracePt t="13102" x="857250" y="5676900"/>
          <p14:tracePt t="13118" x="831850" y="5670550"/>
          <p14:tracePt t="13118" x="806450" y="5657850"/>
          <p14:tracePt t="13135" x="787400" y="5645150"/>
          <p14:tracePt t="13135" x="774700" y="5632450"/>
          <p14:tracePt t="13135" x="762000" y="5613400"/>
          <p14:tracePt t="13155" x="755650" y="5594350"/>
          <p14:tracePt t="13167" x="749300" y="5581650"/>
          <p14:tracePt t="13167" x="755650" y="5556250"/>
          <p14:tracePt t="13187" x="768350" y="5511800"/>
          <p14:tracePt t="13187" x="774700" y="5480050"/>
          <p14:tracePt t="13202" x="793750" y="5454650"/>
          <p14:tracePt t="13202" x="812800" y="5429250"/>
          <p14:tracePt t="13218" x="831850" y="5397500"/>
          <p14:tracePt t="13218" x="857250" y="5365750"/>
          <p14:tracePt t="13218" x="882650" y="5340350"/>
          <p14:tracePt t="13238" x="908050" y="5314950"/>
          <p14:tracePt t="13250" x="939800" y="5289550"/>
          <p14:tracePt t="13250" x="1009650" y="5251450"/>
          <p14:tracePt t="13269" x="1047750" y="5232400"/>
          <p14:tracePt t="13269" x="1092200" y="5226050"/>
          <p14:tracePt t="13285" x="1136650" y="5219700"/>
          <p14:tracePt t="13285" x="1187450" y="5207000"/>
          <p14:tracePt t="13303" x="1238250" y="5200650"/>
          <p14:tracePt t="13303" x="1365250" y="5194300"/>
          <p14:tracePt t="13319" x="1435100" y="5181600"/>
          <p14:tracePt t="13319" x="1511300" y="5175250"/>
          <p14:tracePt t="13336" x="1587500" y="5168900"/>
          <p14:tracePt t="13336" x="1670050" y="5162550"/>
          <p14:tracePt t="13353" x="1752600" y="5156200"/>
          <p14:tracePt t="13353" x="1841500" y="5156200"/>
          <p14:tracePt t="13369" x="1924050" y="5149850"/>
          <p14:tracePt t="13369" x="2095500" y="5143500"/>
          <p14:tracePt t="13386" x="2178050" y="5137150"/>
          <p14:tracePt t="13386" x="2266950" y="5137150"/>
          <p14:tracePt t="13403" x="2349500" y="5130800"/>
          <p14:tracePt t="13403" x="2438400" y="5124450"/>
          <p14:tracePt t="13420" x="2527300" y="5118100"/>
          <p14:tracePt t="13420" x="2622550" y="5105400"/>
          <p14:tracePt t="13420" x="2724150" y="5092700"/>
          <p14:tracePt t="13438" x="2825750" y="5080000"/>
          <p14:tracePt t="13451" x="2933700" y="5060950"/>
          <p14:tracePt t="13451" x="3143250" y="5016500"/>
          <p14:tracePt t="13470" x="3251200" y="4991100"/>
          <p14:tracePt t="13470" x="3352800" y="4972050"/>
          <p14:tracePt t="13486" x="3454400" y="4946650"/>
          <p14:tracePt t="13486" x="3556000" y="4927600"/>
          <p14:tracePt t="13486" x="3657600" y="4902200"/>
          <p14:tracePt t="13505" x="3759200" y="4883150"/>
          <p14:tracePt t="13518" x="3860800" y="4864100"/>
          <p14:tracePt t="13518" x="3956050" y="4838700"/>
          <p14:tracePt t="13518" x="4064000" y="4813300"/>
          <p14:tracePt t="13538" x="4165600" y="4787900"/>
          <p14:tracePt t="13551" x="4267200" y="4762500"/>
          <p14:tracePt t="13551" x="4483100" y="4705350"/>
          <p14:tracePt t="13570" x="4584700" y="4679950"/>
          <p14:tracePt t="13570" x="4692650" y="4648200"/>
          <p14:tracePt t="13586" x="4794250" y="4622800"/>
          <p14:tracePt t="13586" x="4895850" y="4597400"/>
          <p14:tracePt t="13603" x="4997450" y="4572000"/>
          <p14:tracePt t="13603" x="5200650" y="4514850"/>
          <p14:tracePt t="13620" x="5295900" y="4489450"/>
          <p14:tracePt t="13620" x="5397500" y="4457700"/>
          <p14:tracePt t="13637" x="5492750" y="4432300"/>
          <p14:tracePt t="13637" x="5594350" y="4400550"/>
          <p14:tracePt t="13655" x="5689600" y="4368800"/>
          <p14:tracePt t="13655" x="5784850" y="4343400"/>
          <p14:tracePt t="13671" x="5886450" y="4311650"/>
          <p14:tracePt t="13671" x="6076950" y="4260850"/>
          <p14:tracePt t="13687" x="6172200" y="4235450"/>
          <p14:tracePt t="13687" x="6267450" y="4210050"/>
          <p14:tracePt t="13704" x="6356350" y="4184650"/>
          <p14:tracePt t="13704" x="6451600" y="4159250"/>
          <p14:tracePt t="13720" x="6534150" y="4133850"/>
          <p14:tracePt t="13720" x="6705600" y="4083050"/>
          <p14:tracePt t="13739" x="6781800" y="4064000"/>
          <p14:tracePt t="13739" x="6858000" y="4038600"/>
          <p14:tracePt t="13754" x="6934200" y="4013200"/>
          <p14:tracePt t="13754" x="7010400" y="3987800"/>
          <p14:tracePt t="13770" x="7080250" y="3968750"/>
          <p14:tracePt t="13770" x="7150100" y="3949700"/>
          <p14:tracePt t="13788" x="7219950" y="3930650"/>
          <p14:tracePt t="13788" x="7289800" y="3917950"/>
          <p14:tracePt t="13788" x="7359650" y="3905250"/>
          <p14:tracePt t="13806" x="7423150" y="3892550"/>
          <p14:tracePt t="13819" x="7486650" y="3879850"/>
          <p14:tracePt t="13819" x="7550150" y="3873500"/>
          <p14:tracePt t="13839" x="7664450" y="3860800"/>
          <p14:tracePt t="13839" x="7715250" y="3854450"/>
          <p14:tracePt t="13855" x="7766050" y="3848100"/>
          <p14:tracePt t="13855" x="7816850" y="3848100"/>
          <p14:tracePt t="13871" x="7861300" y="3841750"/>
          <p14:tracePt t="13871" x="7905750" y="3848100"/>
          <p14:tracePt t="13871" x="7943850" y="3848100"/>
          <p14:tracePt t="13890" x="7981950" y="3854450"/>
          <p14:tracePt t="13902" x="8013700" y="3867150"/>
          <p14:tracePt t="13902" x="8070850" y="3892550"/>
          <p14:tracePt t="13921" x="8089900" y="3905250"/>
          <p14:tracePt t="13921" x="8108950" y="3924300"/>
          <p14:tracePt t="13938" x="8121650" y="3943350"/>
          <p14:tracePt t="13938" x="8128000" y="3962400"/>
          <p14:tracePt t="13955" x="8134350" y="3981450"/>
          <p14:tracePt t="13955" x="8134350" y="3994150"/>
          <p14:tracePt t="13971" x="8128000" y="4013200"/>
          <p14:tracePt t="13971" x="8108950" y="4044950"/>
          <p14:tracePt t="13988" x="8089900" y="4057650"/>
          <p14:tracePt t="13988" x="8070850" y="4076700"/>
          <p14:tracePt t="14005" x="8045450" y="4095750"/>
          <p14:tracePt t="14005" x="8013700" y="4121150"/>
          <p14:tracePt t="14021" x="7981950" y="4140200"/>
          <p14:tracePt t="14021" x="7905750" y="4184650"/>
          <p14:tracePt t="14039" x="7867650" y="4210050"/>
          <p14:tracePt t="14039" x="7816850" y="4235450"/>
          <p14:tracePt t="14055" x="7772400" y="4260850"/>
          <p14:tracePt t="14055" x="7721600" y="4286250"/>
          <p14:tracePt t="14072" x="7664450" y="4305300"/>
          <p14:tracePt t="14072" x="7607300" y="4330700"/>
          <p14:tracePt t="14088" x="7550150" y="4356100"/>
          <p14:tracePt t="14088" x="7486650" y="4381500"/>
          <p14:tracePt t="14088" x="7423150" y="4406900"/>
          <p14:tracePt t="14108" x="7353300" y="4438650"/>
          <p14:tracePt t="14108" x="7283450" y="4464050"/>
          <p14:tracePt t="14123" x="7207250" y="4495800"/>
          <p14:tracePt t="14123" x="7137400" y="4527550"/>
          <p14:tracePt t="14139" x="7061200" y="4552950"/>
          <p14:tracePt t="14139" x="6985000" y="4584700"/>
          <p14:tracePt t="14156" x="6908800" y="4610100"/>
          <p14:tracePt t="14156" x="6832600" y="4635500"/>
          <p14:tracePt t="14156" x="6762750" y="4660900"/>
          <p14:tracePt t="14175" x="6686550" y="4692650"/>
          <p14:tracePt t="14187" x="6616700" y="4711700"/>
          <p14:tracePt t="14187" x="6483350" y="4756150"/>
          <p14:tracePt t="14206" x="6419850" y="4775200"/>
          <p14:tracePt t="14206" x="6356350" y="4794250"/>
          <p14:tracePt t="14223" x="6299200" y="4813300"/>
          <p14:tracePt t="14223" x="6242050" y="4826000"/>
          <p14:tracePt t="14239" x="6191250" y="4832350"/>
          <p14:tracePt t="14239" x="6140450" y="4845050"/>
          <p14:tracePt t="14256" x="6096000" y="4851400"/>
          <p14:tracePt t="14256" x="6057900" y="4864100"/>
          <p14:tracePt t="14256" x="6019800" y="4870450"/>
          <p14:tracePt t="14274" x="5988050" y="4876800"/>
          <p14:tracePt t="14274" x="5962650" y="4883150"/>
          <p14:tracePt t="14289" x="5937250" y="4883150"/>
          <p14:tracePt t="14289" x="5918200" y="4889500"/>
          <p14:tracePt t="14306" x="5905500" y="4895850"/>
          <p14:tracePt t="14306" x="5892800" y="4895850"/>
          <p14:tracePt t="14323" x="5880100" y="4902200"/>
          <p14:tracePt t="14323" x="5867400" y="4902200"/>
          <p14:tracePt t="14339" x="5867400" y="4908550"/>
          <p14:tracePt t="14354" x="5861050" y="4908550"/>
          <p14:tracePt t="14371" x="5867400" y="4908550"/>
          <p14:tracePt t="14371" x="5873750" y="4908550"/>
          <p14:tracePt t="14389" x="5880100" y="4908550"/>
          <p14:tracePt t="14389" x="5892800" y="4908550"/>
          <p14:tracePt t="14407" x="5899150" y="4908550"/>
          <p14:tracePt t="14407" x="5905500" y="4902200"/>
          <p14:tracePt t="14423" x="5911850" y="4902200"/>
          <p14:tracePt t="14438" x="5918200" y="4902200"/>
          <p14:tracePt t="14455" x="5911850" y="4908550"/>
          <p14:tracePt t="14490" x="5905500" y="4908550"/>
          <p14:tracePt t="14505" x="5899150" y="4914900"/>
          <p14:tracePt t="14518" x="5892800" y="4914900"/>
          <p14:tracePt t="14534" x="5886450" y="4921250"/>
          <p14:tracePt t="14550" x="5880100" y="4921250"/>
          <p14:tracePt t="14566" x="5873750" y="4921250"/>
          <p14:tracePt t="14578" x="5867400" y="4927600"/>
          <p14:tracePt t="14602" x="5861050" y="4940300"/>
          <p14:tracePt t="14662" x="5854700" y="4940300"/>
          <p14:tracePt t="14670" x="5848350" y="4940300"/>
          <p14:tracePt t="14678" x="5842000" y="4946650"/>
          <p14:tracePt t="14688" x="5829300" y="4953000"/>
          <p14:tracePt t="14706" x="5822950" y="4959350"/>
          <p14:tracePt t="14722" x="5822950" y="4965700"/>
          <p14:tracePt t="14754" x="5816600" y="4972050"/>
          <p14:tracePt t="14998" x="5810250" y="4978400"/>
          <p14:tracePt t="15082" x="5803900" y="4978400"/>
          <p14:tracePt t="15098" x="5797550" y="4978400"/>
          <p14:tracePt t="15118" x="5803900" y="4972050"/>
          <p14:tracePt t="15158" x="5810250" y="4972050"/>
          <p14:tracePt t="15210" x="5816600" y="4965700"/>
          <p14:tracePt t="15246" x="5810250" y="4965700"/>
          <p14:tracePt t="15434" x="5803900" y="4965700"/>
          <p14:tracePt t="15466" x="5797550" y="4972050"/>
          <p14:tracePt t="15495" x="5791200" y="4978400"/>
          <p14:tracePt t="15534" x="5784850" y="4978400"/>
          <p14:tracePt t="15562" x="5784850" y="4984750"/>
          <p14:tracePt t="15594" x="5778500" y="4984750"/>
          <p14:tracePt t="15630" x="5772150" y="4991100"/>
          <p14:tracePt t="15658" x="5772150" y="4997450"/>
          <p14:tracePt t="15682" x="5765800" y="5003800"/>
          <p14:tracePt t="15706" x="5759450" y="5003800"/>
          <p14:tracePt t="15726" x="5765800" y="5010150"/>
          <p14:tracePt t="15758" x="5765800" y="5016500"/>
          <p14:tracePt t="15778" x="5772150" y="5022850"/>
          <p14:tracePt t="15802" x="5772150" y="5029200"/>
          <p14:tracePt t="15818" x="5778500" y="5041900"/>
          <p14:tracePt t="15834" x="5784850" y="5048250"/>
          <p14:tracePt t="15846" x="5784850" y="5054600"/>
          <p14:tracePt t="15854" x="5791200" y="5060950"/>
          <p14:tracePt t="15870" x="5791200" y="5067300"/>
          <p14:tracePt t="15886" x="5797550" y="5067300"/>
          <p14:tracePt t="15906" x="5803900" y="5060950"/>
          <p14:tracePt t="15930" x="5803900" y="5054600"/>
          <p14:tracePt t="15946" x="5797550" y="5054600"/>
          <p14:tracePt t="15958" x="5797550" y="5048250"/>
          <p14:tracePt t="15974" x="5797550" y="5041900"/>
          <p14:tracePt t="15990" x="5797550" y="5035550"/>
          <p14:tracePt t="16006" x="5791200" y="5029200"/>
          <p14:tracePt t="16017" x="5791200" y="5022850"/>
          <p14:tracePt t="16034" x="5784850" y="5022850"/>
          <p14:tracePt t="16066" x="5791200" y="5022850"/>
          <p14:tracePt t="16126" x="5797550" y="5022850"/>
          <p14:tracePt t="16146" x="5803900" y="5022850"/>
          <p14:tracePt t="16178" x="5803900" y="5016500"/>
          <p14:tracePt t="16314" x="5803900" y="5010150"/>
          <p14:tracePt t="16410" x="5797550" y="5016500"/>
          <p14:tracePt t="16470" x="5791200" y="5016500"/>
          <p14:tracePt t="16574" x="5784850" y="5016500"/>
          <p14:tracePt t="16614" x="5778500" y="5016500"/>
          <p14:tracePt t="16735" x="5784850" y="5022850"/>
          <p14:tracePt t="16914" x="5791200" y="5022850"/>
          <p14:tracePt t="17098" x="5784850" y="5016500"/>
          <p14:tracePt t="17243" x="5784850" y="5022850"/>
          <p14:tracePt t="17447" x="5784850" y="5029200"/>
          <p14:tracePt t="17498" x="5791200" y="5029200"/>
          <p14:tracePt t="17579" x="5797550" y="5029200"/>
          <p14:tracePt t="17619" x="5797550" y="5041900"/>
          <p14:tracePt t="17646" x="5797550" y="5054600"/>
          <p14:tracePt t="17663" x="5797550" y="5060950"/>
          <p14:tracePt t="17671" x="5803900" y="5073650"/>
          <p14:tracePt t="17682" x="5810250" y="5092700"/>
          <p14:tracePt t="17682" x="5829300" y="5143500"/>
          <p14:tracePt t="17701" x="5842000" y="5168900"/>
          <p14:tracePt t="17701" x="5861050" y="5200650"/>
          <p14:tracePt t="17717" x="5873750" y="5232400"/>
          <p14:tracePt t="17717" x="5892800" y="5257800"/>
          <p14:tracePt t="17734" x="5905500" y="5289550"/>
          <p14:tracePt t="17734" x="5924550" y="5314950"/>
          <p14:tracePt t="17751" x="5937250" y="5340350"/>
          <p14:tracePt t="17751" x="5969000" y="5391150"/>
          <p14:tracePt t="17768" x="5981700" y="5410200"/>
          <p14:tracePt t="17768" x="5994400" y="5435600"/>
          <p14:tracePt t="17784" x="6000750" y="5454650"/>
          <p14:tracePt t="17784" x="6013450" y="5480050"/>
          <p14:tracePt t="17802" x="6019800" y="5505450"/>
          <p14:tracePt t="17802" x="6032500" y="5543550"/>
          <p14:tracePt t="17820" x="6032500" y="5562600"/>
          <p14:tracePt t="17820" x="6038850" y="5581650"/>
          <p14:tracePt t="17836" x="6038850" y="5594350"/>
          <p14:tracePt t="17836" x="6045200" y="5607050"/>
          <p14:tracePt t="17851" x="6051550" y="5613400"/>
          <p14:tracePt t="17851" x="6051550" y="5626100"/>
          <p14:tracePt t="17868" x="6057900" y="5632450"/>
          <p14:tracePt t="17883" x="6064250" y="5632450"/>
          <p14:tracePt t="17900" x="6070600" y="5638800"/>
          <p14:tracePt t="17916" x="6076950" y="5632450"/>
          <p14:tracePt t="17971" x="6076950" y="5626100"/>
          <p14:tracePt t="17986" x="6076950" y="5619750"/>
          <p14:tracePt t="17998" x="6070600" y="5613400"/>
          <p14:tracePt t="18047" x="6064250" y="5613400"/>
          <p14:tracePt t="18059" x="6057900" y="5619750"/>
          <p14:tracePt t="18082" x="6057900" y="5626100"/>
          <p14:tracePt t="18099" x="6051550" y="5632450"/>
          <p14:tracePt t="18107" x="6051550" y="5638800"/>
          <p14:tracePt t="18107" x="6051550" y="5645150"/>
          <p14:tracePt t="18119" x="6045200" y="5651500"/>
          <p14:tracePt t="18119" x="6038850" y="5657850"/>
          <p14:tracePt t="18136" x="6032500" y="5664200"/>
          <p14:tracePt t="18136" x="6026150" y="5670550"/>
          <p14:tracePt t="18153" x="6019800" y="5683250"/>
          <p14:tracePt t="18153" x="6013450" y="5689600"/>
          <p14:tracePt t="18169" x="6007100" y="5702300"/>
          <p14:tracePt t="18169" x="5994400" y="5721350"/>
          <p14:tracePt t="18188" x="5988050" y="5727700"/>
          <p14:tracePt t="18188" x="5981700" y="5734050"/>
          <p14:tracePt t="18203" x="5981700" y="5746750"/>
          <p14:tracePt t="18203" x="5975350" y="5753100"/>
          <p14:tracePt t="18220" x="5975350" y="5765800"/>
          <p14:tracePt t="18220" x="5975350" y="5772150"/>
          <p14:tracePt t="18236" x="5969000" y="5784850"/>
          <p14:tracePt t="18236" x="5969000" y="5791200"/>
          <p14:tracePt t="18252" x="5962650" y="5803900"/>
          <p14:tracePt t="18252" x="5962650" y="5810250"/>
          <p14:tracePt t="18252" x="5962650" y="5816600"/>
          <p14:tracePt t="18272" x="5956300" y="5829300"/>
          <p14:tracePt t="18284" x="5956300" y="5835650"/>
          <p14:tracePt t="18284" x="5949950" y="5854700"/>
          <p14:tracePt t="18303" x="5949950" y="5867400"/>
          <p14:tracePt t="18303" x="5949950" y="5873750"/>
          <p14:tracePt t="18320" x="5949950" y="5886450"/>
          <p14:tracePt t="18320" x="5943600" y="5899150"/>
          <p14:tracePt t="18337" x="5943600" y="5911850"/>
          <p14:tracePt t="18337" x="5937250" y="5924550"/>
          <p14:tracePt t="18337" x="5937250" y="5937250"/>
          <p14:tracePt t="18356" x="5924550" y="5949950"/>
          <p14:tracePt t="18356" x="5918200" y="5956300"/>
          <p14:tracePt t="18370" x="5905500" y="5969000"/>
          <p14:tracePt t="18370" x="5892800" y="5981700"/>
          <p14:tracePt t="18386" x="5873750" y="5994400"/>
          <p14:tracePt t="18386" x="5854700" y="6013450"/>
          <p14:tracePt t="18403" x="5835650" y="6026150"/>
          <p14:tracePt t="18403" x="5784850" y="6064250"/>
          <p14:tracePt t="18420" x="5753100" y="6083300"/>
          <p14:tracePt t="18420" x="5721350" y="6102350"/>
          <p14:tracePt t="18437" x="5683250" y="6121400"/>
          <p14:tracePt t="18437" x="5645150" y="6134100"/>
          <p14:tracePt t="18453" x="5607050" y="6146800"/>
          <p14:tracePt t="18453" x="5562600" y="6159500"/>
          <p14:tracePt t="18470" x="5511800" y="6165850"/>
          <p14:tracePt t="18470" x="5410200" y="6184900"/>
          <p14:tracePt t="18488" x="5353050" y="6191250"/>
          <p14:tracePt t="18488" x="5295900" y="6203950"/>
          <p14:tracePt t="18504" x="5238750" y="6216650"/>
          <p14:tracePt t="18504" x="5181600" y="6229350"/>
          <p14:tracePt t="18520" x="5124450" y="6235700"/>
          <p14:tracePt t="18520" x="5067300" y="6248400"/>
          <p14:tracePt t="18520" x="5010150" y="6261100"/>
          <p14:tracePt t="18539" x="4953000" y="6267450"/>
          <p14:tracePt t="18552" x="4895850" y="6267450"/>
          <p14:tracePt t="18552" x="4775200" y="6261100"/>
          <p14:tracePt t="18572" x="4718050" y="6254750"/>
          <p14:tracePt t="18572" x="4660900" y="6242050"/>
          <p14:tracePt t="18588" x="4603750" y="6229350"/>
          <p14:tracePt t="18588" x="4546600" y="6210300"/>
          <p14:tracePt t="18604" x="4495800" y="6191250"/>
          <p14:tracePt t="18604" x="4451350" y="6172200"/>
          <p14:tracePt t="18604" x="4413250" y="6146800"/>
          <p14:tracePt t="18623" x="4381500" y="6127750"/>
          <p14:tracePt t="18636" x="4349750" y="6102350"/>
          <p14:tracePt t="18636" x="4298950" y="6051550"/>
          <p14:tracePt t="18636" x="4286250" y="6026150"/>
          <p14:tracePt t="18659" x="4273550" y="6000750"/>
          <p14:tracePt t="18669" x="4267200" y="5969000"/>
          <p14:tracePt t="18669" x="4260850" y="5937250"/>
          <p14:tracePt t="18688" x="4260850" y="5905500"/>
          <p14:tracePt t="18688" x="4267200" y="5880100"/>
          <p14:tracePt t="18704" x="4279900" y="5848350"/>
          <p14:tracePt t="18704" x="4318000" y="5784850"/>
          <p14:tracePt t="18721" x="4343400" y="5753100"/>
          <p14:tracePt t="18721" x="4375150" y="5721350"/>
          <p14:tracePt t="18738" x="4413250" y="5695950"/>
          <p14:tracePt t="18738" x="4451350" y="5664200"/>
          <p14:tracePt t="18755" x="4502150" y="5632450"/>
          <p14:tracePt t="18755" x="4552950" y="5600700"/>
          <p14:tracePt t="18772" x="4610100" y="5568950"/>
          <p14:tracePt t="18772" x="4737100" y="5511800"/>
          <p14:tracePt t="18788" x="4813300" y="5480050"/>
          <p14:tracePt t="18788" x="4889500" y="5454650"/>
          <p14:tracePt t="18805" x="4978400" y="5435600"/>
          <p14:tracePt t="18805" x="5067300" y="5416550"/>
          <p14:tracePt t="18821" x="5162550" y="5391150"/>
          <p14:tracePt t="18821" x="5353050" y="5359400"/>
          <p14:tracePt t="18840" x="5454650" y="5346700"/>
          <p14:tracePt t="18840" x="5549900" y="5334000"/>
          <p14:tracePt t="18856" x="5651500" y="5321300"/>
          <p14:tracePt t="18856" x="5753100" y="5308600"/>
          <p14:tracePt t="18871" x="5848350" y="5295900"/>
          <p14:tracePt t="18871" x="5943600" y="5283200"/>
          <p14:tracePt t="18888" x="6038850" y="5276850"/>
          <p14:tracePt t="18888" x="6134100" y="5264150"/>
          <p14:tracePt t="18888" x="6229350" y="5251450"/>
          <p14:tracePt t="18907" x="6324600" y="5238750"/>
          <p14:tracePt t="18920" x="6413500" y="5232400"/>
          <p14:tracePt t="18920" x="6591300" y="5213350"/>
          <p14:tracePt t="18940" x="6673850" y="5207000"/>
          <p14:tracePt t="18940" x="6756400" y="5207000"/>
          <p14:tracePt t="18956" x="6832600" y="5207000"/>
          <p14:tracePt t="18956" x="6902450" y="5213350"/>
          <p14:tracePt t="18972" x="6972300" y="5219700"/>
          <p14:tracePt t="18972" x="7042150" y="5232400"/>
          <p14:tracePt t="18989" x="7099300" y="5238750"/>
          <p14:tracePt t="18989" x="7156450" y="5251450"/>
          <p14:tracePt t="18989" x="7207250" y="5264150"/>
          <p14:tracePt t="19008" x="7258050" y="5276850"/>
          <p14:tracePt t="19008" x="7302500" y="5289550"/>
          <p14:tracePt t="19022" x="7340600" y="5302250"/>
          <p14:tracePt t="19022" x="7372350" y="5321300"/>
          <p14:tracePt t="19039" x="7404100" y="5334000"/>
          <p14:tracePt t="19039" x="7435850" y="5353050"/>
          <p14:tracePt t="19056" x="7461250" y="5372100"/>
          <p14:tracePt t="19056" x="7480300" y="5391150"/>
          <p14:tracePt t="19056" x="7493000" y="5410200"/>
          <p14:tracePt t="19075" x="7512050" y="5429250"/>
          <p14:tracePt t="19075" x="7518400" y="5454650"/>
          <p14:tracePt t="19089" x="7531100" y="5473700"/>
          <p14:tracePt t="19089" x="7531100" y="5492750"/>
          <p14:tracePt t="19106" x="7531100" y="5511800"/>
          <p14:tracePt t="19106" x="7531100" y="5530850"/>
          <p14:tracePt t="19123" x="7524750" y="5549900"/>
          <p14:tracePt t="19123" x="7512050" y="5588000"/>
          <p14:tracePt t="19140" x="7505700" y="5600700"/>
          <p14:tracePt t="19140" x="7493000" y="5619750"/>
          <p14:tracePt t="19156" x="7480300" y="5632450"/>
          <p14:tracePt t="19156" x="7461250" y="5651500"/>
          <p14:tracePt t="19173" x="7442200" y="5664200"/>
          <p14:tracePt t="19173" x="7416800" y="5683250"/>
          <p14:tracePt t="19189" x="7391400" y="5695950"/>
          <p14:tracePt t="19189" x="7359650" y="5708650"/>
          <p14:tracePt t="19189" x="7321550" y="5727700"/>
          <p14:tracePt t="19209" x="7289800" y="5740400"/>
          <p14:tracePt t="19209" x="7245350" y="5759450"/>
          <p14:tracePt t="19224" x="7207250" y="5778500"/>
          <p14:tracePt t="19224" x="7156450" y="5797550"/>
          <p14:tracePt t="19240" x="7112000" y="5822950"/>
          <p14:tracePt t="19240" x="7061200" y="5842000"/>
          <p14:tracePt t="19257" x="7016750" y="5867400"/>
          <p14:tracePt t="19257" x="6965950" y="5892800"/>
          <p14:tracePt t="19273" x="6908800" y="5918200"/>
          <p14:tracePt t="19273" x="6858000" y="5949950"/>
          <p14:tracePt t="19273" x="6807200" y="5975350"/>
          <p14:tracePt t="19292" x="6756400" y="6000750"/>
          <p14:tracePt t="19305" x="6705600" y="6026150"/>
          <p14:tracePt t="19305" x="6604000" y="6083300"/>
          <p14:tracePt t="19323" x="6559550" y="6108700"/>
          <p14:tracePt t="19323" x="6508750" y="6134100"/>
          <p14:tracePt t="19340" x="6464300" y="6153150"/>
          <p14:tracePt t="19340" x="6413500" y="6178550"/>
          <p14:tracePt t="19357" x="6369050" y="6191250"/>
          <p14:tracePt t="19357" x="6318250" y="6210300"/>
          <p14:tracePt t="19357" x="6273800" y="6229350"/>
          <p14:tracePt t="19375" x="6229350" y="6242050"/>
          <p14:tracePt t="19375" x="6184900" y="6254750"/>
          <p14:tracePt t="19390" x="6146800" y="6261100"/>
          <p14:tracePt t="19390" x="6108700" y="6273800"/>
          <p14:tracePt t="19407" x="6076950" y="6280150"/>
          <p14:tracePt t="19407" x="6038850" y="6292850"/>
          <p14:tracePt t="19423" x="6013450" y="6292850"/>
          <p14:tracePt t="19423" x="5956300" y="6299200"/>
          <p14:tracePt t="19440" x="5937250" y="6305550"/>
          <p14:tracePt t="19440" x="5918200" y="6305550"/>
          <p14:tracePt t="19457" x="5899150" y="6311900"/>
          <p14:tracePt t="19472" x="5861050" y="6311900"/>
          <p14:tracePt t="19489" x="5829300" y="6311900"/>
          <p14:tracePt t="19489" x="5803900" y="6311900"/>
          <p14:tracePt t="19508" x="5778500" y="6311900"/>
          <p14:tracePt t="19531" x="5772150" y="6311900"/>
          <p14:tracePt t="19554" x="5772150" y="6305550"/>
          <p14:tracePt t="19583" x="5778500" y="6305550"/>
          <p14:tracePt t="19615" x="5784850" y="6305550"/>
          <p14:tracePt t="19642" x="5765800" y="6318250"/>
          <p14:tracePt t="19799" x="5740400" y="6324600"/>
          <p14:tracePt t="19875" x="5715000" y="6330950"/>
          <p14:tracePt t="19915" x="5695950" y="6324600"/>
          <p14:tracePt t="19943" x="5676900" y="6311900"/>
          <p14:tracePt t="19987" x="5670550" y="6305550"/>
          <p14:tracePt t="20003" x="5670550" y="6299200"/>
          <p14:tracePt t="20019" x="5670550" y="6292850"/>
          <p14:tracePt t="20035" x="5670550" y="6286500"/>
          <p14:tracePt t="20047" x="5670550" y="6280150"/>
          <p14:tracePt t="20063" x="5676900" y="6273800"/>
          <p14:tracePt t="20079" x="5683250" y="6267450"/>
          <p14:tracePt t="20096" x="5689600" y="6267450"/>
          <p14:tracePt t="20115" x="5695950" y="6273800"/>
          <p14:tracePt t="20139" x="5702300" y="6280150"/>
          <p14:tracePt t="20155" x="5702300" y="6273800"/>
          <p14:tracePt t="20167" x="5715000" y="6280150"/>
          <p14:tracePt t="20183" x="5721350" y="6273800"/>
          <p14:tracePt t="20191" x="5727700" y="6273800"/>
          <p14:tracePt t="20208" x="5734050" y="6273800"/>
          <p14:tracePt t="20208" x="5740400" y="6273800"/>
          <p14:tracePt t="20208" x="5746750" y="6273800"/>
          <p14:tracePt t="20229" x="5753100" y="6273800"/>
          <p14:tracePt t="20229" x="5759450" y="6267450"/>
          <p14:tracePt t="20244" x="5765800" y="6267450"/>
          <p14:tracePt t="20260" x="5772150" y="6261100"/>
          <p14:tracePt t="20275" x="5778500" y="6261100"/>
          <p14:tracePt t="20291" x="5784850" y="6254750"/>
          <p14:tracePt t="20308" x="5791200" y="6248400"/>
          <p14:tracePt t="20328" x="5784850" y="6242050"/>
          <p14:tracePt t="20347" x="5778500" y="6235700"/>
          <p14:tracePt t="20379" x="5765800" y="6242050"/>
          <p14:tracePt t="20395" x="5759450" y="6242050"/>
          <p14:tracePt t="20399" x="5753100" y="6242050"/>
          <p14:tracePt t="20415" x="5746750" y="6242050"/>
          <p14:tracePt t="20431" x="5740400" y="6242050"/>
          <p14:tracePt t="20442" x="5734050" y="6242050"/>
          <p14:tracePt t="20459" x="5727700" y="6242050"/>
          <p14:tracePt t="20475" x="5721350" y="6242050"/>
          <p14:tracePt t="20492" x="5715000" y="6248400"/>
          <p14:tracePt t="20515" x="5715000" y="6254750"/>
          <p14:tracePt t="20559" x="5721350" y="6248400"/>
          <p14:tracePt t="20579" x="5727700" y="6242050"/>
          <p14:tracePt t="20619" x="5721350" y="6235700"/>
          <p14:tracePt t="20648" x="5721350" y="6223000"/>
          <p14:tracePt t="20671" x="5721350" y="6216650"/>
          <p14:tracePt t="20679" x="5721350" y="6210300"/>
          <p14:tracePt t="20693" x="5715000" y="6210300"/>
          <p14:tracePt t="20693" x="5715000" y="6197600"/>
          <p14:tracePt t="20712" x="5715000" y="6191250"/>
          <p14:tracePt t="20712" x="5715000" y="6184900"/>
          <p14:tracePt t="20729" x="5708650" y="6178550"/>
          <p14:tracePt t="20729" x="5708650" y="6172200"/>
          <p14:tracePt t="20729" x="5708650" y="6165850"/>
          <p14:tracePt t="20748" x="5708650" y="6153150"/>
          <p14:tracePt t="20760" x="5708650" y="6140450"/>
          <p14:tracePt t="20760" x="5708650" y="6134100"/>
          <p14:tracePt t="20778" x="5708650" y="6127750"/>
          <p14:tracePt t="20778" x="5702300" y="6121400"/>
          <p14:tracePt t="20796" x="5702300" y="6115050"/>
          <p14:tracePt t="20810" x="5695950" y="6108700"/>
          <p14:tracePt t="20827" x="5695950" y="6115050"/>
          <p14:tracePt t="20844" x="5702300" y="6127750"/>
          <p14:tracePt t="20867" x="5708650" y="6140450"/>
          <p14:tracePt t="20887" x="5715000" y="6146800"/>
          <p14:tracePt t="20897" x="5715000" y="6153150"/>
          <p14:tracePt t="20897" x="5721350" y="6159500"/>
          <p14:tracePt t="20912" x="5727700" y="6172200"/>
          <p14:tracePt t="20936" x="5727700" y="6178550"/>
          <p14:tracePt t="20948" x="5734050" y="6184900"/>
          <p14:tracePt t="20971" x="5740400" y="6184900"/>
          <p14:tracePt t="20988" x="5746750" y="6178550"/>
          <p14:tracePt t="20999" x="5753100" y="6178550"/>
          <p14:tracePt t="21015" x="5759450" y="6165850"/>
          <p14:tracePt t="21032" x="5765800" y="6159500"/>
          <p14:tracePt t="21045" x="5772150" y="6153150"/>
          <p14:tracePt t="21045" x="5778500" y="6134100"/>
          <p14:tracePt t="21064" x="5784850" y="6127750"/>
          <p14:tracePt t="21064" x="5791200" y="6115050"/>
          <p14:tracePt t="21080" x="5797550" y="6108700"/>
          <p14:tracePt t="21080" x="5797550" y="6096000"/>
          <p14:tracePt t="21096" x="5803900" y="6083300"/>
          <p14:tracePt t="21096" x="5810250" y="6076950"/>
          <p14:tracePt t="21113" x="5816600" y="6070600"/>
          <p14:tracePt t="21113" x="5822950" y="6051550"/>
          <p14:tracePt t="21130" x="5829300" y="6038850"/>
          <p14:tracePt t="21130" x="5835650" y="6032500"/>
          <p14:tracePt t="21147" x="5835650" y="6026150"/>
          <p14:tracePt t="21147" x="5842000" y="6019800"/>
          <p14:tracePt t="21163" x="5848350" y="6013450"/>
          <p14:tracePt t="21163" x="5854700" y="6007100"/>
          <p14:tracePt t="21181" x="5861050" y="6000750"/>
          <p14:tracePt t="21181" x="5867400" y="6000750"/>
          <p14:tracePt t="21197" x="5873750" y="5994400"/>
          <p14:tracePt t="21197" x="5880100" y="5994400"/>
          <p14:tracePt t="21214" x="5886450" y="5988050"/>
          <p14:tracePt t="21214" x="5892800" y="5988050"/>
          <p14:tracePt t="21230" x="5905500" y="5988050"/>
          <p14:tracePt t="21230" x="5911850" y="5988050"/>
          <p14:tracePt t="21230" x="5918200" y="5988050"/>
          <p14:tracePt t="21249" x="5930900" y="5988050"/>
          <p14:tracePt t="21249" x="5937250" y="5988050"/>
          <p14:tracePt t="21264" x="5943600" y="5988050"/>
          <p14:tracePt t="21264" x="5956300" y="5988050"/>
          <p14:tracePt t="21280" x="5962650" y="5988050"/>
          <p14:tracePt t="21280" x="5975350" y="5988050"/>
          <p14:tracePt t="21296" x="5981700" y="5988050"/>
          <p14:tracePt t="21296" x="5994400" y="5988050"/>
          <p14:tracePt t="21313" x="6000750" y="5994400"/>
          <p14:tracePt t="21313" x="6013450" y="5994400"/>
          <p14:tracePt t="21313" x="6019800" y="5994400"/>
          <p14:tracePt t="21332" x="6032500" y="5994400"/>
          <p14:tracePt t="21332" x="6045200" y="5988050"/>
          <p14:tracePt t="21348" x="6051550" y="5988050"/>
          <p14:tracePt t="21348" x="6064250" y="5988050"/>
          <p14:tracePt t="21364" x="6076950" y="5988050"/>
          <p14:tracePt t="21364" x="6083300" y="5988050"/>
          <p14:tracePt t="21381" x="6096000" y="5988050"/>
          <p14:tracePt t="21381" x="6108700" y="5981700"/>
          <p14:tracePt t="21381" x="6121400" y="5981700"/>
          <p14:tracePt t="21400" x="6134100" y="5981700"/>
          <p14:tracePt t="21412" x="6146800" y="5981700"/>
          <p14:tracePt t="21412" x="6165850" y="5988050"/>
          <p14:tracePt t="21431" x="6178550" y="5981700"/>
          <p14:tracePt t="21431" x="6191250" y="5981700"/>
          <p14:tracePt t="21448" x="6203950" y="5981700"/>
          <p14:tracePt t="21448" x="6210300" y="5975350"/>
          <p14:tracePt t="21464" x="6216650" y="5975350"/>
          <p14:tracePt t="21479" x="6229350" y="5975350"/>
          <p14:tracePt t="22020" x="6299200" y="6000750"/>
          <p14:tracePt t="22043" x="6305550" y="6000750"/>
          <p14:tracePt t="22059" x="6311900" y="6007100"/>
          <p14:tracePt t="22068" x="6318250" y="6013450"/>
          <p14:tracePt t="22081" x="6324600" y="6013450"/>
          <p14:tracePt t="22081" x="6330950" y="6019800"/>
          <p14:tracePt t="22101" x="6337300" y="6026150"/>
          <p14:tracePt t="22115" x="6343650" y="6026150"/>
          <p14:tracePt t="22115" x="6350000" y="6032500"/>
          <p14:tracePt t="22133" x="6356350" y="6032500"/>
          <p14:tracePt t="22149" x="6362700" y="6038850"/>
          <p14:tracePt t="22165" x="6369050" y="6045200"/>
          <p14:tracePt t="22182" x="6375400" y="6051550"/>
          <p14:tracePt t="22199" x="6375400" y="6057900"/>
          <p14:tracePt t="22216" x="6381750" y="6064250"/>
          <p14:tracePt t="22216" x="6381750" y="6070600"/>
          <p14:tracePt t="22234" x="6388100" y="6076950"/>
          <p14:tracePt t="22249" x="6388100" y="6083300"/>
          <p14:tracePt t="22249" x="6388100" y="6089650"/>
          <p14:tracePt t="22268" x="6394450" y="6096000"/>
          <p14:tracePt t="22268" x="6394450" y="6102350"/>
          <p14:tracePt t="22285" x="6394450" y="6108700"/>
          <p14:tracePt t="22301" x="6394450" y="6115050"/>
          <p14:tracePt t="22316" x="6394450" y="6121400"/>
          <p14:tracePt t="22316" x="6394450" y="6127750"/>
          <p14:tracePt t="22336" x="6388100" y="6134100"/>
          <p14:tracePt t="22349" x="6381750" y="6134100"/>
          <p14:tracePt t="22367" x="6375400" y="6140450"/>
          <p14:tracePt t="22383" x="6369050" y="6134100"/>
          <p14:tracePt t="22403" x="6362700" y="6127750"/>
          <p14:tracePt t="22420" x="6356350" y="6121400"/>
          <p14:tracePt t="22432" x="6350000" y="6121400"/>
          <p14:tracePt t="22449" x="6343650" y="6121400"/>
          <p14:tracePt t="22466" x="6337300" y="6121400"/>
          <p14:tracePt t="22483" x="6330950" y="6121400"/>
          <p14:tracePt t="22483" x="6324600" y="6127750"/>
          <p14:tracePt t="22501" x="6318250" y="6134100"/>
          <p14:tracePt t="22523" x="6318250" y="6140450"/>
          <p14:tracePt t="22539" x="6318250" y="6127750"/>
          <p14:tracePt t="22576" x="6324600" y="6121400"/>
          <p14:tracePt t="22599" x="6324600" y="6115050"/>
          <p14:tracePt t="22608" x="6324600" y="6108700"/>
          <p14:tracePt t="22616" x="6324600" y="6102350"/>
          <p14:tracePt t="22616" x="6324600" y="6096000"/>
          <p14:tracePt t="22636" x="6324600" y="6083300"/>
          <p14:tracePt t="22653" x="6324600" y="6076950"/>
          <p14:tracePt t="22667" x="6330950" y="6070600"/>
          <p14:tracePt t="22683" x="6324600" y="6070600"/>
          <p14:tracePt t="22704" x="6318250" y="6070600"/>
          <p14:tracePt t="22721" x="6311900" y="6070600"/>
          <p14:tracePt t="22721" x="6305550" y="6064250"/>
          <p14:tracePt t="22736" x="6299200" y="6070600"/>
          <p14:tracePt t="22736" x="6292850" y="6064250"/>
          <p14:tracePt t="22752" x="6286500" y="6064250"/>
          <p14:tracePt t="22767" x="6280150" y="6070600"/>
          <p14:tracePt t="22784" x="6267450" y="6076950"/>
          <p14:tracePt t="22784" x="6261100" y="6083300"/>
          <p14:tracePt t="22802" x="6254750" y="6089650"/>
          <p14:tracePt t="22802" x="6248400" y="6089650"/>
          <p14:tracePt t="22819" x="6235700" y="6089650"/>
          <p14:tracePt t="22840" x="6229350" y="6089650"/>
          <p14:tracePt t="22851" x="6223000" y="6089650"/>
          <p14:tracePt t="22867" x="6210300" y="6083300"/>
          <p14:tracePt t="22884" x="6203950" y="6083300"/>
          <p14:tracePt t="22884" x="6197600" y="6083300"/>
          <p14:tracePt t="22902" x="6191250" y="6083300"/>
          <p14:tracePt t="22902" x="6178550" y="6083300"/>
          <p14:tracePt t="22921" x="6165850" y="6083300"/>
          <p14:tracePt t="22921" x="6159500" y="6083300"/>
          <p14:tracePt t="22937" x="6146800" y="6083300"/>
          <p14:tracePt t="22937" x="6134100" y="6083300"/>
          <p14:tracePt t="22953" x="6127750" y="6083300"/>
          <p14:tracePt t="22953" x="6115050" y="6076950"/>
          <p14:tracePt t="22969" x="6108700" y="6070600"/>
          <p14:tracePt t="22969" x="6102350" y="6064250"/>
          <p14:tracePt t="22969" x="6089650" y="6064250"/>
          <p14:tracePt t="22988" x="6083300" y="6051550"/>
          <p14:tracePt t="23001" x="6076950" y="6051550"/>
          <p14:tracePt t="23001" x="6070600" y="6045200"/>
          <p14:tracePt t="23020" x="6064250" y="6032500"/>
          <p14:tracePt t="23020" x="6057900" y="6032500"/>
          <p14:tracePt t="23036" x="6051550" y="6026150"/>
          <p14:tracePt t="23036" x="6045200" y="6026150"/>
          <p14:tracePt t="23053" x="6038850" y="6026150"/>
          <p14:tracePt t="23068" x="6032500" y="6032500"/>
          <p14:tracePt t="23084" x="6019800" y="6032500"/>
          <p14:tracePt t="23102" x="6013450" y="6038850"/>
          <p14:tracePt t="23118" x="6007100" y="6045200"/>
          <p14:tracePt t="23135" x="6000750" y="6045200"/>
          <p14:tracePt t="23152" x="5994400" y="6045200"/>
          <p14:tracePt t="23168" x="5994400" y="6038850"/>
          <p14:tracePt t="23212" x="6000750" y="6032500"/>
          <p14:tracePt t="23271" x="6000750" y="6026150"/>
          <p14:tracePt t="23296" x="6000750" y="6019800"/>
          <p14:tracePt t="23320" x="6007100" y="6013450"/>
          <p14:tracePt t="23332" x="6013450" y="6013450"/>
          <p14:tracePt t="23348" x="6013450" y="6007100"/>
          <p14:tracePt t="23364" x="6013450" y="6000750"/>
          <p14:tracePt t="23380" x="6013450" y="5994400"/>
          <p14:tracePt t="23408" x="6013450" y="5988050"/>
          <p14:tracePt t="23424" x="6007100" y="5981700"/>
          <p14:tracePt t="23440" x="6007100" y="5969000"/>
          <p14:tracePt t="23448" x="6007100" y="5962650"/>
          <p14:tracePt t="23452" x="6007100" y="5949950"/>
          <p14:tracePt t="23452" x="6000750" y="5943600"/>
          <p14:tracePt t="23471" x="6000750" y="5930900"/>
          <p14:tracePt t="23471" x="5994400" y="5911850"/>
          <p14:tracePt t="23488" x="5988050" y="5899150"/>
          <p14:tracePt t="23488" x="5975350" y="5880100"/>
          <p14:tracePt t="23505" x="5969000" y="5861050"/>
          <p14:tracePt t="23505" x="5943600" y="5816600"/>
          <p14:tracePt t="23521" x="5930900" y="5791200"/>
          <p14:tracePt t="23521" x="5918200" y="5772150"/>
          <p14:tracePt t="23538" x="5899150" y="5740400"/>
          <p14:tracePt t="23538" x="5880100" y="5708650"/>
          <p14:tracePt t="23555" x="5861050" y="5670550"/>
          <p14:tracePt t="23555" x="5835650" y="5632450"/>
          <p14:tracePt t="29943" x="2057400" y="6445250"/>
          <p14:tracePt t="29959" x="2051050" y="6407150"/>
          <p14:tracePt t="29976" x="2044700" y="6369050"/>
        </p14:tracePtLst>
      </p14:laserTrace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今回の目標と提出物</a:t>
            </a:r>
            <a:endParaRPr kumimoji="1" lang="ja-JP" altLang="en-US" dirty="0"/>
          </a:p>
        </p:txBody>
      </p:sp>
      <p:sp>
        <p:nvSpPr>
          <p:cNvPr id="3" name="正方形/長方形 2"/>
          <p:cNvSpPr/>
          <p:nvPr/>
        </p:nvSpPr>
        <p:spPr>
          <a:xfrm>
            <a:off x="251520" y="1351508"/>
            <a:ext cx="8712968" cy="4524315"/>
          </a:xfrm>
          <a:prstGeom prst="rect">
            <a:avLst/>
          </a:prstGeom>
        </p:spPr>
        <p:txBody>
          <a:bodyPr wrap="square">
            <a:spAutoFit/>
          </a:bodyPr>
          <a:lstStyle/>
          <a:p>
            <a:r>
              <a:rPr lang="ja-JP" altLang="en-US" dirty="0"/>
              <a:t>今回の</a:t>
            </a:r>
            <a:r>
              <a:rPr lang="ja-JP" altLang="en-US" dirty="0" smtClean="0"/>
              <a:t>目標</a:t>
            </a:r>
            <a:endParaRPr lang="en-US" altLang="ja-JP" dirty="0" smtClean="0"/>
          </a:p>
          <a:p>
            <a:r>
              <a:rPr lang="ja-JP" altLang="en-US" dirty="0"/>
              <a:t>　①　単子葉植物と双子葉植物の茎の断面構造の違い</a:t>
            </a:r>
            <a:r>
              <a:rPr lang="ja-JP" altLang="en-US" dirty="0" smtClean="0"/>
              <a:t>を</a:t>
            </a:r>
            <a:endParaRPr lang="en-US" altLang="ja-JP" dirty="0" smtClean="0"/>
          </a:p>
          <a:p>
            <a:r>
              <a:rPr lang="ja-JP" altLang="en-US" dirty="0"/>
              <a:t>　</a:t>
            </a:r>
            <a:r>
              <a:rPr lang="ja-JP" altLang="en-US" dirty="0" smtClean="0"/>
              <a:t>　　スケッチ</a:t>
            </a:r>
            <a:r>
              <a:rPr lang="ja-JP" altLang="en-US" dirty="0"/>
              <a:t>によって把握する</a:t>
            </a:r>
            <a:r>
              <a:rPr lang="ja-JP" altLang="en-US" dirty="0" smtClean="0"/>
              <a:t>．</a:t>
            </a:r>
            <a:endParaRPr lang="en-US" altLang="ja-JP" dirty="0" smtClean="0"/>
          </a:p>
          <a:p>
            <a:endParaRPr lang="ja-JP" altLang="en-US" dirty="0"/>
          </a:p>
          <a:p>
            <a:r>
              <a:rPr lang="ja-JP" altLang="en-US" dirty="0" smtClean="0"/>
              <a:t>　②　地下</a:t>
            </a:r>
            <a:r>
              <a:rPr lang="ja-JP" altLang="en-US" dirty="0"/>
              <a:t>茎など多様な環境に育つ茎の違いを断面構造</a:t>
            </a:r>
            <a:r>
              <a:rPr lang="ja-JP" altLang="en-US" dirty="0" smtClean="0"/>
              <a:t>から</a:t>
            </a:r>
            <a:endParaRPr lang="en-US" altLang="ja-JP" dirty="0" smtClean="0"/>
          </a:p>
          <a:p>
            <a:r>
              <a:rPr lang="ja-JP" altLang="en-US" dirty="0"/>
              <a:t>　</a:t>
            </a:r>
            <a:r>
              <a:rPr lang="ja-JP" altLang="en-US" dirty="0" smtClean="0"/>
              <a:t>　　理解</a:t>
            </a:r>
            <a:r>
              <a:rPr lang="ja-JP" altLang="en-US" dirty="0"/>
              <a:t>する</a:t>
            </a:r>
            <a:r>
              <a:rPr lang="ja-JP" altLang="en-US" dirty="0" smtClean="0"/>
              <a:t>．</a:t>
            </a:r>
            <a:endParaRPr lang="en-US" altLang="ja-JP" dirty="0" smtClean="0"/>
          </a:p>
          <a:p>
            <a:endParaRPr lang="ja-JP" altLang="en-US" dirty="0"/>
          </a:p>
          <a:p>
            <a:r>
              <a:rPr lang="ja-JP" altLang="en-US" dirty="0" smtClean="0"/>
              <a:t>　③　水中</a:t>
            </a:r>
            <a:r>
              <a:rPr lang="ja-JP" altLang="en-US" dirty="0"/>
              <a:t>に育つ植物の茎の違いを観察し，環境に</a:t>
            </a:r>
            <a:r>
              <a:rPr lang="ja-JP" altLang="en-US" dirty="0" smtClean="0"/>
              <a:t>どう</a:t>
            </a:r>
            <a:endParaRPr lang="en-US" altLang="ja-JP" dirty="0" smtClean="0"/>
          </a:p>
          <a:p>
            <a:r>
              <a:rPr lang="ja-JP" altLang="en-US" dirty="0"/>
              <a:t>　</a:t>
            </a:r>
            <a:r>
              <a:rPr lang="ja-JP" altLang="en-US" dirty="0" smtClean="0"/>
              <a:t>　　適応</a:t>
            </a:r>
            <a:r>
              <a:rPr lang="ja-JP" altLang="en-US" dirty="0"/>
              <a:t>しているかを考える</a:t>
            </a:r>
            <a:r>
              <a:rPr lang="ja-JP" altLang="en-US" dirty="0" smtClean="0"/>
              <a:t>．</a:t>
            </a:r>
            <a:endParaRPr lang="en-US" altLang="ja-JP" dirty="0" smtClean="0"/>
          </a:p>
          <a:p>
            <a:endParaRPr lang="ja-JP" altLang="en-US" dirty="0"/>
          </a:p>
          <a:p>
            <a:r>
              <a:rPr lang="ja-JP" altLang="en-US" dirty="0"/>
              <a:t>今回の提出物　</a:t>
            </a:r>
            <a:endParaRPr lang="en-US" altLang="ja-JP" dirty="0" smtClean="0"/>
          </a:p>
          <a:p>
            <a:r>
              <a:rPr lang="ja-JP" altLang="en-US" dirty="0"/>
              <a:t>　</a:t>
            </a:r>
            <a:r>
              <a:rPr lang="ja-JP" altLang="en-US" dirty="0" smtClean="0"/>
              <a:t>①</a:t>
            </a:r>
            <a:r>
              <a:rPr lang="ja-JP" altLang="en-US" dirty="0"/>
              <a:t>　茎の断面構造のスケッチを２種以上作成する．</a:t>
            </a:r>
          </a:p>
        </p:txBody>
      </p:sp>
      <p:pic>
        <p:nvPicPr>
          <p:cNvPr id="4" name="オーディオ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2533107806"/>
      </p:ext>
    </p:extLst>
  </p:cSld>
  <p:clrMapOvr>
    <a:masterClrMapping/>
  </p:clrMapOvr>
  <mc:AlternateContent xmlns:mc="http://schemas.openxmlformats.org/markup-compatibility/2006">
    <mc:Choice xmlns:p14="http://schemas.microsoft.com/office/powerpoint/2010/main" Requires="p14">
      <p:transition spd="slow" p14:dur="2000" advTm="58798"/>
    </mc:Choice>
    <mc:Fallback>
      <p:transition spd="slow" advTm="587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茎の横断面構造</a:t>
            </a:r>
            <a:endParaRPr kumimoji="1" lang="ja-JP" altLang="en-US" dirty="0"/>
          </a:p>
        </p:txBody>
      </p:sp>
      <p:sp>
        <p:nvSpPr>
          <p:cNvPr id="3" name="テキスト ボックス 2"/>
          <p:cNvSpPr txBox="1"/>
          <p:nvPr/>
        </p:nvSpPr>
        <p:spPr>
          <a:xfrm>
            <a:off x="467544" y="1340768"/>
            <a:ext cx="6715300" cy="1938992"/>
          </a:xfrm>
          <a:prstGeom prst="rect">
            <a:avLst/>
          </a:prstGeom>
          <a:noFill/>
        </p:spPr>
        <p:txBody>
          <a:bodyPr wrap="none" rtlCol="0">
            <a:spAutoFit/>
          </a:bodyPr>
          <a:lstStyle/>
          <a:p>
            <a:r>
              <a:rPr kumimoji="1" lang="ja-JP" altLang="en-US" dirty="0" smtClean="0"/>
              <a:t>表皮組織</a:t>
            </a:r>
            <a:endParaRPr kumimoji="1" lang="en-US" altLang="ja-JP" dirty="0" smtClean="0"/>
          </a:p>
          <a:p>
            <a:endParaRPr lang="en-US" altLang="ja-JP" dirty="0"/>
          </a:p>
          <a:p>
            <a:r>
              <a:rPr kumimoji="1" lang="ja-JP" altLang="en-US" dirty="0" smtClean="0"/>
              <a:t>基本組織（双子葉植物では皮層と髄に区別できる）</a:t>
            </a:r>
            <a:endParaRPr kumimoji="1" lang="en-US" altLang="ja-JP" dirty="0" smtClean="0"/>
          </a:p>
          <a:p>
            <a:endParaRPr lang="en-US" altLang="ja-JP" dirty="0"/>
          </a:p>
          <a:p>
            <a:r>
              <a:rPr kumimoji="1" lang="ja-JP" altLang="en-US" dirty="0" smtClean="0"/>
              <a:t>維管束組織（木部，師部</a:t>
            </a:r>
            <a:r>
              <a:rPr lang="ja-JP" altLang="en-US" dirty="0"/>
              <a:t>，</a:t>
            </a:r>
            <a:r>
              <a:rPr kumimoji="1" lang="ja-JP" altLang="en-US" dirty="0" smtClean="0"/>
              <a:t>形成層）</a:t>
            </a:r>
            <a:endParaRPr kumimoji="1" lang="ja-JP" altLang="en-US" dirty="0"/>
          </a:p>
        </p:txBody>
      </p:sp>
      <p:pic>
        <p:nvPicPr>
          <p:cNvPr id="4" name="オーディオ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597933770"/>
      </p:ext>
    </p:extLst>
  </p:cSld>
  <p:clrMapOvr>
    <a:masterClrMapping/>
  </p:clrMapOvr>
  <mc:AlternateContent xmlns:mc="http://schemas.openxmlformats.org/markup-compatibility/2006">
    <mc:Choice xmlns:p14="http://schemas.microsoft.com/office/powerpoint/2010/main" Requires="p14">
      <p:transition spd="slow" p14:dur="2000" advTm="41516"/>
    </mc:Choice>
    <mc:Fallback>
      <p:transition spd="slow" advTm="415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85800" y="304800"/>
            <a:ext cx="7772400" cy="685800"/>
          </a:xfrm>
        </p:spPr>
        <p:txBody>
          <a:bodyPr>
            <a:normAutofit/>
          </a:bodyPr>
          <a:lstStyle/>
          <a:p>
            <a:r>
              <a:rPr lang="ja-JP" altLang="en-US" dirty="0" smtClean="0"/>
              <a:t>双子葉</a:t>
            </a:r>
            <a:r>
              <a:rPr lang="ja-JP" altLang="en-US" dirty="0"/>
              <a:t>植物と単子葉</a:t>
            </a:r>
            <a:r>
              <a:rPr lang="ja-JP" altLang="en-US" dirty="0" smtClean="0"/>
              <a:t>植物の茎</a:t>
            </a:r>
            <a:endParaRPr lang="ja-JP" altLang="en-US" dirty="0"/>
          </a:p>
        </p:txBody>
      </p:sp>
      <p:sp>
        <p:nvSpPr>
          <p:cNvPr id="75779" name="Oval 3"/>
          <p:cNvSpPr>
            <a:spLocks noChangeArrowheads="1"/>
          </p:cNvSpPr>
          <p:nvPr/>
        </p:nvSpPr>
        <p:spPr bwMode="auto">
          <a:xfrm>
            <a:off x="609600" y="1524000"/>
            <a:ext cx="3598863" cy="3598863"/>
          </a:xfrm>
          <a:prstGeom prst="ellipse">
            <a:avLst/>
          </a:prstGeom>
          <a:noFill/>
          <a:ln w="38100">
            <a:solidFill>
              <a:srgbClr val="FFFFFF"/>
            </a:solidFill>
            <a:round/>
            <a:headEnd/>
            <a:tailEnd/>
          </a:ln>
          <a:effectLst/>
        </p:spPr>
        <p:txBody>
          <a:bodyPr wrap="none" anchor="ctr"/>
          <a:lstStyle/>
          <a:p>
            <a:endParaRPr lang="ja-JP" altLang="en-US"/>
          </a:p>
        </p:txBody>
      </p:sp>
      <p:sp>
        <p:nvSpPr>
          <p:cNvPr id="75780" name="Oval 4"/>
          <p:cNvSpPr>
            <a:spLocks noChangeArrowheads="1"/>
          </p:cNvSpPr>
          <p:nvPr/>
        </p:nvSpPr>
        <p:spPr bwMode="auto">
          <a:xfrm>
            <a:off x="4876800" y="1447800"/>
            <a:ext cx="3598863" cy="3598863"/>
          </a:xfrm>
          <a:prstGeom prst="ellipse">
            <a:avLst/>
          </a:prstGeom>
          <a:noFill/>
          <a:ln w="38100">
            <a:solidFill>
              <a:srgbClr val="FFFFFF"/>
            </a:solidFill>
            <a:round/>
            <a:headEnd/>
            <a:tailEnd/>
          </a:ln>
          <a:effectLst/>
        </p:spPr>
        <p:txBody>
          <a:bodyPr wrap="none" anchor="ctr"/>
          <a:lstStyle/>
          <a:p>
            <a:endParaRPr lang="ja-JP" altLang="en-US"/>
          </a:p>
        </p:txBody>
      </p:sp>
      <p:sp>
        <p:nvSpPr>
          <p:cNvPr id="75781" name="Oval 5"/>
          <p:cNvSpPr>
            <a:spLocks noChangeArrowheads="1"/>
          </p:cNvSpPr>
          <p:nvPr/>
        </p:nvSpPr>
        <p:spPr bwMode="auto">
          <a:xfrm>
            <a:off x="1130300" y="2082800"/>
            <a:ext cx="2519363" cy="2519363"/>
          </a:xfrm>
          <a:prstGeom prst="ellipse">
            <a:avLst/>
          </a:prstGeom>
          <a:noFill/>
          <a:ln w="38100">
            <a:solidFill>
              <a:srgbClr val="FFFFFF"/>
            </a:solidFill>
            <a:prstDash val="sysDot"/>
            <a:round/>
            <a:headEnd/>
            <a:tailEnd/>
          </a:ln>
          <a:effectLst/>
        </p:spPr>
        <p:txBody>
          <a:bodyPr wrap="none" anchor="ctr"/>
          <a:lstStyle/>
          <a:p>
            <a:endParaRPr lang="ja-JP" altLang="en-US"/>
          </a:p>
        </p:txBody>
      </p:sp>
      <p:grpSp>
        <p:nvGrpSpPr>
          <p:cNvPr id="75786" name="Group 10"/>
          <p:cNvGrpSpPr>
            <a:grpSpLocks/>
          </p:cNvGrpSpPr>
          <p:nvPr/>
        </p:nvGrpSpPr>
        <p:grpSpPr bwMode="auto">
          <a:xfrm rot="-3541091">
            <a:off x="990600" y="2286001"/>
            <a:ext cx="638175" cy="838200"/>
            <a:chOff x="1912" y="3552"/>
            <a:chExt cx="402" cy="528"/>
          </a:xfrm>
        </p:grpSpPr>
        <p:sp>
          <p:nvSpPr>
            <p:cNvPr id="75782" name="Oval 6"/>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784" name="Line 8"/>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785" name="Freeform 9"/>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787" name="Group 11"/>
          <p:cNvGrpSpPr>
            <a:grpSpLocks/>
          </p:cNvGrpSpPr>
          <p:nvPr/>
        </p:nvGrpSpPr>
        <p:grpSpPr bwMode="auto">
          <a:xfrm>
            <a:off x="2057400" y="1676400"/>
            <a:ext cx="638175" cy="838200"/>
            <a:chOff x="1912" y="3552"/>
            <a:chExt cx="402" cy="528"/>
          </a:xfrm>
        </p:grpSpPr>
        <p:sp>
          <p:nvSpPr>
            <p:cNvPr id="75788" name="Oval 12"/>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789" name="Line 13"/>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790" name="Freeform 14"/>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791" name="Group 15"/>
          <p:cNvGrpSpPr>
            <a:grpSpLocks/>
          </p:cNvGrpSpPr>
          <p:nvPr/>
        </p:nvGrpSpPr>
        <p:grpSpPr bwMode="auto">
          <a:xfrm flipV="1">
            <a:off x="2057400" y="4191000"/>
            <a:ext cx="638175" cy="838200"/>
            <a:chOff x="1912" y="3552"/>
            <a:chExt cx="402" cy="528"/>
          </a:xfrm>
        </p:grpSpPr>
        <p:sp>
          <p:nvSpPr>
            <p:cNvPr id="75792" name="Oval 16"/>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793" name="Line 17"/>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794" name="Freeform 18"/>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795" name="Group 19"/>
          <p:cNvGrpSpPr>
            <a:grpSpLocks/>
          </p:cNvGrpSpPr>
          <p:nvPr/>
        </p:nvGrpSpPr>
        <p:grpSpPr bwMode="auto">
          <a:xfrm rot="3433235">
            <a:off x="3124200" y="2286001"/>
            <a:ext cx="638175" cy="838200"/>
            <a:chOff x="1912" y="3552"/>
            <a:chExt cx="402" cy="528"/>
          </a:xfrm>
        </p:grpSpPr>
        <p:sp>
          <p:nvSpPr>
            <p:cNvPr id="75796" name="Oval 20"/>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797" name="Line 21"/>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798" name="Freeform 22"/>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803" name="Group 27"/>
          <p:cNvGrpSpPr>
            <a:grpSpLocks/>
          </p:cNvGrpSpPr>
          <p:nvPr/>
        </p:nvGrpSpPr>
        <p:grpSpPr bwMode="auto">
          <a:xfrm rot="-7782376">
            <a:off x="1066800" y="3581401"/>
            <a:ext cx="638175" cy="838200"/>
            <a:chOff x="1912" y="3552"/>
            <a:chExt cx="402" cy="528"/>
          </a:xfrm>
        </p:grpSpPr>
        <p:sp>
          <p:nvSpPr>
            <p:cNvPr id="75804" name="Oval 28"/>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805" name="Line 29"/>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806" name="Freeform 30"/>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807" name="Group 31"/>
          <p:cNvGrpSpPr>
            <a:grpSpLocks/>
          </p:cNvGrpSpPr>
          <p:nvPr/>
        </p:nvGrpSpPr>
        <p:grpSpPr bwMode="auto">
          <a:xfrm rot="7502518">
            <a:off x="3071812" y="3633788"/>
            <a:ext cx="638175" cy="838200"/>
            <a:chOff x="1912" y="3552"/>
            <a:chExt cx="402" cy="528"/>
          </a:xfrm>
        </p:grpSpPr>
        <p:sp>
          <p:nvSpPr>
            <p:cNvPr id="75808" name="Oval 32"/>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809" name="Line 33"/>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810" name="Freeform 34"/>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811" name="Group 35"/>
          <p:cNvGrpSpPr>
            <a:grpSpLocks/>
          </p:cNvGrpSpPr>
          <p:nvPr/>
        </p:nvGrpSpPr>
        <p:grpSpPr bwMode="auto">
          <a:xfrm rot="-3541091">
            <a:off x="5815012" y="2566988"/>
            <a:ext cx="638175" cy="838200"/>
            <a:chOff x="1912" y="3552"/>
            <a:chExt cx="402" cy="528"/>
          </a:xfrm>
        </p:grpSpPr>
        <p:sp>
          <p:nvSpPr>
            <p:cNvPr id="75812" name="Oval 36"/>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813" name="Line 37"/>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814" name="Freeform 38"/>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815" name="Group 39"/>
          <p:cNvGrpSpPr>
            <a:grpSpLocks/>
          </p:cNvGrpSpPr>
          <p:nvPr/>
        </p:nvGrpSpPr>
        <p:grpSpPr bwMode="auto">
          <a:xfrm>
            <a:off x="6400800" y="1828800"/>
            <a:ext cx="638175" cy="838200"/>
            <a:chOff x="1912" y="3552"/>
            <a:chExt cx="402" cy="528"/>
          </a:xfrm>
        </p:grpSpPr>
        <p:sp>
          <p:nvSpPr>
            <p:cNvPr id="75816" name="Oval 40"/>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817" name="Line 41"/>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818" name="Freeform 42"/>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819" name="Group 43"/>
          <p:cNvGrpSpPr>
            <a:grpSpLocks/>
          </p:cNvGrpSpPr>
          <p:nvPr/>
        </p:nvGrpSpPr>
        <p:grpSpPr bwMode="auto">
          <a:xfrm flipV="1">
            <a:off x="6324600" y="3581400"/>
            <a:ext cx="638175" cy="838200"/>
            <a:chOff x="1912" y="3552"/>
            <a:chExt cx="402" cy="528"/>
          </a:xfrm>
        </p:grpSpPr>
        <p:sp>
          <p:nvSpPr>
            <p:cNvPr id="75820" name="Oval 44"/>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821" name="Line 45"/>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822" name="Freeform 46"/>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823" name="Group 47"/>
          <p:cNvGrpSpPr>
            <a:grpSpLocks/>
          </p:cNvGrpSpPr>
          <p:nvPr/>
        </p:nvGrpSpPr>
        <p:grpSpPr bwMode="auto">
          <a:xfrm rot="3433235">
            <a:off x="7186612" y="2566988"/>
            <a:ext cx="638175" cy="838200"/>
            <a:chOff x="1912" y="3552"/>
            <a:chExt cx="402" cy="528"/>
          </a:xfrm>
        </p:grpSpPr>
        <p:sp>
          <p:nvSpPr>
            <p:cNvPr id="75824" name="Oval 48"/>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825" name="Line 49"/>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826" name="Freeform 50"/>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827" name="Group 51"/>
          <p:cNvGrpSpPr>
            <a:grpSpLocks/>
          </p:cNvGrpSpPr>
          <p:nvPr/>
        </p:nvGrpSpPr>
        <p:grpSpPr bwMode="auto">
          <a:xfrm rot="-7782376">
            <a:off x="5434012" y="3328988"/>
            <a:ext cx="638175" cy="838200"/>
            <a:chOff x="1912" y="3552"/>
            <a:chExt cx="402" cy="528"/>
          </a:xfrm>
        </p:grpSpPr>
        <p:sp>
          <p:nvSpPr>
            <p:cNvPr id="75828" name="Oval 52"/>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829" name="Line 53"/>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830" name="Freeform 54"/>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grpSp>
        <p:nvGrpSpPr>
          <p:cNvPr id="75831" name="Group 55"/>
          <p:cNvGrpSpPr>
            <a:grpSpLocks/>
          </p:cNvGrpSpPr>
          <p:nvPr/>
        </p:nvGrpSpPr>
        <p:grpSpPr bwMode="auto">
          <a:xfrm rot="7502518">
            <a:off x="7339012" y="3557588"/>
            <a:ext cx="638175" cy="838200"/>
            <a:chOff x="1912" y="3552"/>
            <a:chExt cx="402" cy="528"/>
          </a:xfrm>
        </p:grpSpPr>
        <p:sp>
          <p:nvSpPr>
            <p:cNvPr id="75832" name="Oval 56"/>
            <p:cNvSpPr>
              <a:spLocks noChangeArrowheads="1"/>
            </p:cNvSpPr>
            <p:nvPr/>
          </p:nvSpPr>
          <p:spPr bwMode="auto">
            <a:xfrm>
              <a:off x="1920" y="3552"/>
              <a:ext cx="384" cy="528"/>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5833" name="Line 57"/>
            <p:cNvSpPr>
              <a:spLocks noChangeShapeType="1"/>
            </p:cNvSpPr>
            <p:nvPr/>
          </p:nvSpPr>
          <p:spPr bwMode="auto">
            <a:xfrm>
              <a:off x="1920" y="3816"/>
              <a:ext cx="387" cy="0"/>
            </a:xfrm>
            <a:prstGeom prst="line">
              <a:avLst/>
            </a:prstGeom>
            <a:noFill/>
            <a:ln w="38100">
              <a:solidFill>
                <a:srgbClr val="FFFFFF"/>
              </a:solidFill>
              <a:prstDash val="sysDot"/>
              <a:round/>
              <a:headEnd/>
              <a:tailEnd/>
            </a:ln>
            <a:effectLst/>
          </p:spPr>
          <p:txBody>
            <a:bodyPr/>
            <a:lstStyle/>
            <a:p>
              <a:endParaRPr lang="ja-JP" altLang="en-US"/>
            </a:p>
          </p:txBody>
        </p:sp>
        <p:sp>
          <p:nvSpPr>
            <p:cNvPr id="75834" name="Freeform 58"/>
            <p:cNvSpPr>
              <a:spLocks/>
            </p:cNvSpPr>
            <p:nvPr/>
          </p:nvSpPr>
          <p:spPr bwMode="auto">
            <a:xfrm>
              <a:off x="1912" y="3824"/>
              <a:ext cx="402" cy="256"/>
            </a:xfrm>
            <a:custGeom>
              <a:avLst/>
              <a:gdLst/>
              <a:ahLst/>
              <a:cxnLst>
                <a:cxn ang="0">
                  <a:pos x="0" y="0"/>
                </a:cxn>
                <a:cxn ang="0">
                  <a:pos x="200" y="12"/>
                </a:cxn>
                <a:cxn ang="0">
                  <a:pos x="212" y="16"/>
                </a:cxn>
                <a:cxn ang="0">
                  <a:pos x="388" y="20"/>
                </a:cxn>
                <a:cxn ang="0">
                  <a:pos x="384" y="64"/>
                </a:cxn>
                <a:cxn ang="0">
                  <a:pos x="360" y="116"/>
                </a:cxn>
                <a:cxn ang="0">
                  <a:pos x="336" y="176"/>
                </a:cxn>
                <a:cxn ang="0">
                  <a:pos x="320" y="212"/>
                </a:cxn>
                <a:cxn ang="0">
                  <a:pos x="196" y="256"/>
                </a:cxn>
                <a:cxn ang="0">
                  <a:pos x="136" y="252"/>
                </a:cxn>
                <a:cxn ang="0">
                  <a:pos x="100" y="216"/>
                </a:cxn>
                <a:cxn ang="0">
                  <a:pos x="60" y="180"/>
                </a:cxn>
                <a:cxn ang="0">
                  <a:pos x="24" y="100"/>
                </a:cxn>
                <a:cxn ang="0">
                  <a:pos x="8" y="64"/>
                </a:cxn>
                <a:cxn ang="0">
                  <a:pos x="0" y="0"/>
                </a:cxn>
              </a:cxnLst>
              <a:rect l="0" t="0" r="r" b="b"/>
              <a:pathLst>
                <a:path w="402" h="256">
                  <a:moveTo>
                    <a:pt x="0" y="0"/>
                  </a:moveTo>
                  <a:cubicBezTo>
                    <a:pt x="66" y="11"/>
                    <a:pt x="133" y="10"/>
                    <a:pt x="200" y="12"/>
                  </a:cubicBezTo>
                  <a:cubicBezTo>
                    <a:pt x="204" y="13"/>
                    <a:pt x="208" y="16"/>
                    <a:pt x="212" y="16"/>
                  </a:cubicBezTo>
                  <a:cubicBezTo>
                    <a:pt x="271" y="18"/>
                    <a:pt x="331" y="4"/>
                    <a:pt x="388" y="20"/>
                  </a:cubicBezTo>
                  <a:cubicBezTo>
                    <a:pt x="402" y="24"/>
                    <a:pt x="386" y="49"/>
                    <a:pt x="384" y="64"/>
                  </a:cubicBezTo>
                  <a:cubicBezTo>
                    <a:pt x="381" y="86"/>
                    <a:pt x="379" y="104"/>
                    <a:pt x="360" y="116"/>
                  </a:cubicBezTo>
                  <a:cubicBezTo>
                    <a:pt x="353" y="138"/>
                    <a:pt x="345" y="156"/>
                    <a:pt x="336" y="176"/>
                  </a:cubicBezTo>
                  <a:cubicBezTo>
                    <a:pt x="331" y="186"/>
                    <a:pt x="330" y="203"/>
                    <a:pt x="320" y="212"/>
                  </a:cubicBezTo>
                  <a:cubicBezTo>
                    <a:pt x="287" y="241"/>
                    <a:pt x="236" y="243"/>
                    <a:pt x="196" y="256"/>
                  </a:cubicBezTo>
                  <a:cubicBezTo>
                    <a:pt x="176" y="255"/>
                    <a:pt x="156" y="254"/>
                    <a:pt x="136" y="252"/>
                  </a:cubicBezTo>
                  <a:cubicBezTo>
                    <a:pt x="116" y="250"/>
                    <a:pt x="115" y="226"/>
                    <a:pt x="100" y="216"/>
                  </a:cubicBezTo>
                  <a:cubicBezTo>
                    <a:pt x="91" y="202"/>
                    <a:pt x="76" y="185"/>
                    <a:pt x="60" y="180"/>
                  </a:cubicBezTo>
                  <a:cubicBezTo>
                    <a:pt x="55" y="153"/>
                    <a:pt x="48" y="116"/>
                    <a:pt x="24" y="100"/>
                  </a:cubicBezTo>
                  <a:cubicBezTo>
                    <a:pt x="14" y="71"/>
                    <a:pt x="21" y="83"/>
                    <a:pt x="8" y="64"/>
                  </a:cubicBezTo>
                  <a:cubicBezTo>
                    <a:pt x="4" y="42"/>
                    <a:pt x="0" y="22"/>
                    <a:pt x="0" y="0"/>
                  </a:cubicBezTo>
                  <a:close/>
                </a:path>
              </a:pathLst>
            </a:custGeom>
            <a:solidFill>
              <a:srgbClr val="00CCFF"/>
            </a:solidFill>
            <a:ln w="38100" cap="flat" cmpd="sng">
              <a:solidFill>
                <a:srgbClr val="00CCFF"/>
              </a:solidFill>
              <a:prstDash val="solid"/>
              <a:round/>
              <a:headEnd/>
              <a:tailEnd/>
            </a:ln>
            <a:effectLst/>
          </p:spPr>
          <p:txBody>
            <a:bodyPr wrap="none" anchor="ctr"/>
            <a:lstStyle/>
            <a:p>
              <a:endParaRPr lang="ja-JP" altLang="en-US"/>
            </a:p>
          </p:txBody>
        </p:sp>
      </p:grpSp>
      <p:sp>
        <p:nvSpPr>
          <p:cNvPr id="75835" name="Line 59"/>
          <p:cNvSpPr>
            <a:spLocks noChangeShapeType="1"/>
          </p:cNvSpPr>
          <p:nvPr/>
        </p:nvSpPr>
        <p:spPr bwMode="auto">
          <a:xfrm flipV="1">
            <a:off x="2895600" y="1600200"/>
            <a:ext cx="685800" cy="609600"/>
          </a:xfrm>
          <a:prstGeom prst="line">
            <a:avLst/>
          </a:prstGeom>
          <a:noFill/>
          <a:ln w="38100">
            <a:solidFill>
              <a:schemeClr val="tx1"/>
            </a:solidFill>
            <a:round/>
            <a:headEnd/>
            <a:tailEnd/>
          </a:ln>
          <a:effectLst/>
        </p:spPr>
        <p:txBody>
          <a:bodyPr wrap="none" anchor="ctr"/>
          <a:lstStyle/>
          <a:p>
            <a:endParaRPr lang="ja-JP" altLang="en-US"/>
          </a:p>
        </p:txBody>
      </p:sp>
      <p:sp>
        <p:nvSpPr>
          <p:cNvPr id="75836" name="Text Box 60"/>
          <p:cNvSpPr txBox="1">
            <a:spLocks noChangeArrowheads="1"/>
          </p:cNvSpPr>
          <p:nvPr/>
        </p:nvSpPr>
        <p:spPr bwMode="auto">
          <a:xfrm>
            <a:off x="3276600" y="1219200"/>
            <a:ext cx="1098550" cy="457200"/>
          </a:xfrm>
          <a:prstGeom prst="rect">
            <a:avLst/>
          </a:prstGeom>
          <a:noFill/>
          <a:ln w="9525">
            <a:noFill/>
            <a:miter lim="800000"/>
            <a:headEnd/>
            <a:tailEnd/>
          </a:ln>
          <a:effectLst/>
        </p:spPr>
        <p:txBody>
          <a:bodyPr wrap="none">
            <a:spAutoFit/>
          </a:bodyPr>
          <a:lstStyle/>
          <a:p>
            <a:pPr algn="ctr"/>
            <a:r>
              <a:rPr lang="ja-JP" altLang="en-US" dirty="0"/>
              <a:t>形成層</a:t>
            </a:r>
          </a:p>
        </p:txBody>
      </p:sp>
      <p:sp>
        <p:nvSpPr>
          <p:cNvPr id="75837" name="Text Box 61"/>
          <p:cNvSpPr txBox="1">
            <a:spLocks noChangeArrowheads="1"/>
          </p:cNvSpPr>
          <p:nvPr/>
        </p:nvSpPr>
        <p:spPr bwMode="auto">
          <a:xfrm>
            <a:off x="838200" y="5257800"/>
            <a:ext cx="3519488" cy="457200"/>
          </a:xfrm>
          <a:prstGeom prst="rect">
            <a:avLst/>
          </a:prstGeom>
          <a:noFill/>
          <a:ln w="9525">
            <a:noFill/>
            <a:miter lim="800000"/>
            <a:headEnd/>
            <a:tailEnd/>
          </a:ln>
          <a:effectLst/>
        </p:spPr>
        <p:txBody>
          <a:bodyPr wrap="none">
            <a:spAutoFit/>
          </a:bodyPr>
          <a:lstStyle/>
          <a:p>
            <a:pPr algn="ctr"/>
            <a:r>
              <a:rPr lang="ja-JP" altLang="en-US"/>
              <a:t>維管束が形成層上に並ぶ</a:t>
            </a:r>
          </a:p>
        </p:txBody>
      </p:sp>
      <p:sp>
        <p:nvSpPr>
          <p:cNvPr id="75838" name="Line 62"/>
          <p:cNvSpPr>
            <a:spLocks noChangeShapeType="1"/>
          </p:cNvSpPr>
          <p:nvPr/>
        </p:nvSpPr>
        <p:spPr bwMode="auto">
          <a:xfrm flipV="1">
            <a:off x="3657600" y="1905000"/>
            <a:ext cx="685800" cy="609600"/>
          </a:xfrm>
          <a:prstGeom prst="line">
            <a:avLst/>
          </a:prstGeom>
          <a:noFill/>
          <a:ln w="38100">
            <a:solidFill>
              <a:schemeClr val="tx1"/>
            </a:solidFill>
            <a:round/>
            <a:headEnd/>
            <a:tailEnd/>
          </a:ln>
          <a:effectLst/>
        </p:spPr>
        <p:txBody>
          <a:bodyPr wrap="none" anchor="ctr"/>
          <a:lstStyle/>
          <a:p>
            <a:endParaRPr lang="ja-JP" altLang="en-US"/>
          </a:p>
        </p:txBody>
      </p:sp>
      <p:sp>
        <p:nvSpPr>
          <p:cNvPr id="75839" name="Text Box 63"/>
          <p:cNvSpPr txBox="1">
            <a:spLocks noChangeArrowheads="1"/>
          </p:cNvSpPr>
          <p:nvPr/>
        </p:nvSpPr>
        <p:spPr bwMode="auto">
          <a:xfrm>
            <a:off x="1905000" y="3276600"/>
            <a:ext cx="793750" cy="457200"/>
          </a:xfrm>
          <a:prstGeom prst="rect">
            <a:avLst/>
          </a:prstGeom>
          <a:noFill/>
          <a:ln w="9525">
            <a:noFill/>
            <a:miter lim="800000"/>
            <a:headEnd/>
            <a:tailEnd/>
          </a:ln>
          <a:effectLst/>
        </p:spPr>
        <p:txBody>
          <a:bodyPr wrap="none">
            <a:spAutoFit/>
          </a:bodyPr>
          <a:lstStyle/>
          <a:p>
            <a:pPr algn="ctr"/>
            <a:r>
              <a:rPr lang="ja-JP" altLang="en-US"/>
              <a:t>木部</a:t>
            </a:r>
          </a:p>
        </p:txBody>
      </p:sp>
      <p:sp>
        <p:nvSpPr>
          <p:cNvPr id="75840" name="Line 64"/>
          <p:cNvSpPr>
            <a:spLocks noChangeShapeType="1"/>
          </p:cNvSpPr>
          <p:nvPr/>
        </p:nvSpPr>
        <p:spPr bwMode="auto">
          <a:xfrm flipV="1">
            <a:off x="2590800" y="2743200"/>
            <a:ext cx="685800" cy="609600"/>
          </a:xfrm>
          <a:prstGeom prst="line">
            <a:avLst/>
          </a:prstGeom>
          <a:noFill/>
          <a:ln w="38100">
            <a:solidFill>
              <a:schemeClr val="tx1"/>
            </a:solidFill>
            <a:round/>
            <a:headEnd/>
            <a:tailEnd/>
          </a:ln>
          <a:effectLst/>
        </p:spPr>
        <p:txBody>
          <a:bodyPr wrap="none" anchor="ctr"/>
          <a:lstStyle/>
          <a:p>
            <a:endParaRPr lang="ja-JP" altLang="en-US"/>
          </a:p>
        </p:txBody>
      </p:sp>
      <p:sp>
        <p:nvSpPr>
          <p:cNvPr id="75841" name="Text Box 65"/>
          <p:cNvSpPr txBox="1">
            <a:spLocks noChangeArrowheads="1"/>
          </p:cNvSpPr>
          <p:nvPr/>
        </p:nvSpPr>
        <p:spPr bwMode="auto">
          <a:xfrm>
            <a:off x="4343400" y="1676400"/>
            <a:ext cx="793750" cy="457200"/>
          </a:xfrm>
          <a:prstGeom prst="rect">
            <a:avLst/>
          </a:prstGeom>
          <a:noFill/>
          <a:ln w="9525">
            <a:noFill/>
            <a:miter lim="800000"/>
            <a:headEnd/>
            <a:tailEnd/>
          </a:ln>
          <a:effectLst/>
        </p:spPr>
        <p:txBody>
          <a:bodyPr wrap="none">
            <a:spAutoFit/>
          </a:bodyPr>
          <a:lstStyle/>
          <a:p>
            <a:pPr algn="ctr"/>
            <a:r>
              <a:rPr lang="ja-JP" altLang="en-US" dirty="0"/>
              <a:t>師部</a:t>
            </a:r>
          </a:p>
        </p:txBody>
      </p:sp>
      <p:sp>
        <p:nvSpPr>
          <p:cNvPr id="75842" name="Text Box 66"/>
          <p:cNvSpPr txBox="1">
            <a:spLocks noChangeArrowheads="1"/>
          </p:cNvSpPr>
          <p:nvPr/>
        </p:nvSpPr>
        <p:spPr bwMode="auto">
          <a:xfrm>
            <a:off x="6019800" y="5257800"/>
            <a:ext cx="1350963" cy="457200"/>
          </a:xfrm>
          <a:prstGeom prst="rect">
            <a:avLst/>
          </a:prstGeom>
          <a:noFill/>
          <a:ln w="9525">
            <a:noFill/>
            <a:miter lim="800000"/>
            <a:headEnd/>
            <a:tailEnd/>
          </a:ln>
          <a:effectLst/>
        </p:spPr>
        <p:txBody>
          <a:bodyPr wrap="none">
            <a:spAutoFit/>
          </a:bodyPr>
          <a:lstStyle/>
          <a:p>
            <a:pPr algn="ctr"/>
            <a:r>
              <a:rPr lang="ja-JP" altLang="en-US"/>
              <a:t>散在する</a:t>
            </a:r>
          </a:p>
        </p:txBody>
      </p:sp>
      <p:sp>
        <p:nvSpPr>
          <p:cNvPr id="75843" name="Text Box 67"/>
          <p:cNvSpPr txBox="1">
            <a:spLocks noChangeArrowheads="1"/>
          </p:cNvSpPr>
          <p:nvPr/>
        </p:nvSpPr>
        <p:spPr bwMode="auto">
          <a:xfrm>
            <a:off x="1676400" y="5943600"/>
            <a:ext cx="5710238" cy="457200"/>
          </a:xfrm>
          <a:prstGeom prst="rect">
            <a:avLst/>
          </a:prstGeom>
          <a:noFill/>
          <a:ln w="9525">
            <a:noFill/>
            <a:miter lim="800000"/>
            <a:headEnd/>
            <a:tailEnd/>
          </a:ln>
          <a:effectLst/>
        </p:spPr>
        <p:txBody>
          <a:bodyPr wrap="none">
            <a:spAutoFit/>
          </a:bodyPr>
          <a:lstStyle/>
          <a:p>
            <a:pPr algn="ctr"/>
            <a:r>
              <a:rPr lang="ja-JP" altLang="en-US"/>
              <a:t>師部（外側）と木部（内側）は対になっている</a:t>
            </a:r>
          </a:p>
        </p:txBody>
      </p:sp>
      <p:sp>
        <p:nvSpPr>
          <p:cNvPr id="65" name="円/楕円 64"/>
          <p:cNvSpPr/>
          <p:nvPr/>
        </p:nvSpPr>
        <p:spPr>
          <a:xfrm>
            <a:off x="498031" y="1491533"/>
            <a:ext cx="3714776" cy="371477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6" name="円/楕円 65"/>
          <p:cNvSpPr/>
          <p:nvPr/>
        </p:nvSpPr>
        <p:spPr>
          <a:xfrm>
            <a:off x="1146220" y="2064650"/>
            <a:ext cx="2500124" cy="2545987"/>
          </a:xfrm>
          <a:prstGeom prst="ellipse">
            <a:avLst/>
          </a:prstGeom>
          <a:no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7" name="円/楕円 66"/>
          <p:cNvSpPr/>
          <p:nvPr/>
        </p:nvSpPr>
        <p:spPr>
          <a:xfrm>
            <a:off x="4911685" y="1478654"/>
            <a:ext cx="3714776" cy="371477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71880"/>
    </mc:Choice>
    <mc:Fallback>
      <p:transition spd="slow" advTm="718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3460" x="838200" y="5067300"/>
          <p14:tracePt t="13460" x="863600" y="5048250"/>
          <p14:tracePt t="13460" x="876300" y="5035550"/>
          <p14:tracePt t="14151" x="882650" y="5022850"/>
          <p14:tracePt t="14164" x="895350" y="5010150"/>
          <p14:tracePt t="14164" x="908050" y="4991100"/>
          <p14:tracePt t="14180" x="927100" y="4972050"/>
          <p14:tracePt t="14180" x="952500" y="4940300"/>
          <p14:tracePt t="14196" x="984250" y="4908550"/>
          <p14:tracePt t="14196" x="1066800" y="4813300"/>
          <p14:tracePt t="14213" x="1117600" y="4756150"/>
          <p14:tracePt t="14213" x="1187450" y="4686300"/>
          <p14:tracePt t="14230" x="1257300" y="4610100"/>
          <p14:tracePt t="14230" x="1333500" y="4527550"/>
          <p14:tracePt t="14246" x="1422400" y="4445000"/>
          <p14:tracePt t="14246" x="1511300" y="4356100"/>
          <p14:tracePt t="14263" x="1606550" y="4267200"/>
          <p14:tracePt t="14263" x="1809750" y="4083050"/>
          <p14:tracePt t="14280" x="1911350" y="3987800"/>
          <p14:tracePt t="14280" x="2006600" y="3898900"/>
          <p14:tracePt t="14297" x="2108200" y="3803650"/>
          <p14:tracePt t="14297" x="2209800" y="3714750"/>
          <p14:tracePt t="14313" x="2298700" y="3625850"/>
          <p14:tracePt t="14313" x="2393950" y="3543300"/>
          <p14:tracePt t="14313" x="2489200" y="3467100"/>
          <p14:tracePt t="14332" x="2578100" y="3390900"/>
          <p14:tracePt t="14332" x="2667000" y="3327400"/>
          <p14:tracePt t="14348" x="2755900" y="3263900"/>
          <p14:tracePt t="14348" x="2838450" y="3206750"/>
          <p14:tracePt t="14364" x="2921000" y="3149600"/>
          <p14:tracePt t="14364" x="2997200" y="3098800"/>
          <p14:tracePt t="14380" x="3073400" y="3054350"/>
          <p14:tracePt t="14380" x="3143250" y="3009900"/>
          <p14:tracePt t="14380" x="3213100" y="2965450"/>
          <p14:tracePt t="14399" x="3276600" y="2927350"/>
          <p14:tracePt t="14412" x="3333750" y="2889250"/>
          <p14:tracePt t="14412" x="3429000" y="2832100"/>
          <p14:tracePt t="14433" x="3473450" y="2813050"/>
          <p14:tracePt t="14433" x="3511550" y="2794000"/>
          <p14:tracePt t="14447" x="3549650" y="2774950"/>
          <p14:tracePt t="14447" x="3581400" y="2762250"/>
          <p14:tracePt t="14464" x="3613150" y="2749550"/>
          <p14:tracePt t="14464" x="3638550" y="2743200"/>
          <p14:tracePt t="14481" x="3657600" y="2730500"/>
          <p14:tracePt t="14481" x="3676650" y="2724150"/>
          <p14:tracePt t="14481" x="3695700" y="2717800"/>
          <p14:tracePt t="14499" x="3708400" y="2711450"/>
          <p14:tracePt t="14499" x="3714750" y="2705100"/>
          <p14:tracePt t="14514" x="3727450" y="2705100"/>
          <p14:tracePt t="14514" x="3733800" y="2698750"/>
          <p14:tracePt t="14530" x="3740150" y="2698750"/>
          <p14:tracePt t="14546" x="3746500" y="2698750"/>
          <p14:tracePt t="14562" x="3746500" y="2705100"/>
          <p14:tracePt t="14627" x="3752850" y="2711450"/>
          <p14:tracePt t="14647" x="3759200" y="2717800"/>
          <p14:tracePt t="14678" x="3765550" y="2724150"/>
          <p14:tracePt t="14691" x="3771900" y="2730500"/>
          <p14:tracePt t="14707" x="3771900" y="2736850"/>
          <p14:tracePt t="14723" x="3771900" y="2743200"/>
          <p14:tracePt t="14731" x="3771900" y="2749550"/>
          <p14:tracePt t="14731" x="3771900" y="2755900"/>
          <p14:tracePt t="14748" x="3765550" y="2762250"/>
          <p14:tracePt t="14748" x="3765550" y="2768600"/>
          <p14:tracePt t="14764" x="3759200" y="2774950"/>
          <p14:tracePt t="14764" x="3752850" y="2781300"/>
          <p14:tracePt t="14764" x="3752850" y="2787650"/>
          <p14:tracePt t="14783" x="3746500" y="2794000"/>
          <p14:tracePt t="14796" x="3740150" y="2800350"/>
          <p14:tracePt t="14796" x="3727450" y="2806700"/>
          <p14:tracePt t="14814" x="3721100" y="2813050"/>
          <p14:tracePt t="14814" x="3714750" y="2819400"/>
          <p14:tracePt t="14832" x="3708400" y="2825750"/>
          <p14:tracePt t="14832" x="3702050" y="2825750"/>
          <p14:tracePt t="14848" x="3689350" y="2832100"/>
          <p14:tracePt t="14848" x="3676650" y="2838450"/>
          <p14:tracePt t="14865" x="3670300" y="2844800"/>
          <p14:tracePt t="14865" x="3638550" y="2851150"/>
          <p14:tracePt t="14882" x="3619500" y="2857500"/>
          <p14:tracePt t="14882" x="3606800" y="2857500"/>
          <p14:tracePt t="14899" x="3587750" y="2851150"/>
          <p14:tracePt t="14899" x="3568700" y="2851150"/>
          <p14:tracePt t="14915" x="3549650" y="2844800"/>
          <p14:tracePt t="14915" x="3511550" y="2819400"/>
          <p14:tracePt t="14931" x="3492500" y="2800350"/>
          <p14:tracePt t="14931" x="3479800" y="2781300"/>
          <p14:tracePt t="14948" x="3460750" y="2755900"/>
          <p14:tracePt t="14948" x="3441700" y="2724150"/>
          <p14:tracePt t="14964" x="3422650" y="2692400"/>
          <p14:tracePt t="14964" x="3409950" y="2654300"/>
          <p14:tracePt t="14981" x="3390900" y="2616200"/>
          <p14:tracePt t="14981" x="3365500" y="2527300"/>
          <p14:tracePt t="14999" x="3359150" y="2482850"/>
          <p14:tracePt t="14999" x="3359150" y="2432050"/>
          <p14:tracePt t="15015" x="3359150" y="2387600"/>
          <p14:tracePt t="15015" x="3359150" y="2336800"/>
          <p14:tracePt t="15032" x="3371850" y="2292350"/>
          <p14:tracePt t="15032" x="3384550" y="2247900"/>
          <p14:tracePt t="15032" x="3403600" y="2203450"/>
          <p14:tracePt t="15051" x="3429000" y="2165350"/>
          <p14:tracePt t="15063" x="3454400" y="2133600"/>
          <p14:tracePt t="15063" x="3517900" y="2070100"/>
          <p14:tracePt t="15083" x="3556000" y="2044700"/>
          <p14:tracePt t="15083" x="3594100" y="2032000"/>
          <p14:tracePt t="15098" x="3638550" y="2019300"/>
          <p14:tracePt t="15098" x="3683000" y="2019300"/>
          <p14:tracePt t="15115" x="3727450" y="2019300"/>
          <p14:tracePt t="15115" x="3771900" y="2025650"/>
          <p14:tracePt t="15132" x="3822700" y="2038350"/>
          <p14:tracePt t="15132" x="3867150" y="2057400"/>
          <p14:tracePt t="15132" x="3911600" y="2082800"/>
          <p14:tracePt t="15151" x="3956050" y="2114550"/>
          <p14:tracePt t="15164" x="4000500" y="2146300"/>
          <p14:tracePt t="15164" x="4076700" y="2222500"/>
          <p14:tracePt t="15182" x="4108450" y="2266950"/>
          <p14:tracePt t="15182" x="4140200" y="2317750"/>
          <p14:tracePt t="15198" x="4165600" y="2368550"/>
          <p14:tracePt t="15198" x="4184650" y="2419350"/>
          <p14:tracePt t="15215" x="4197350" y="2476500"/>
          <p14:tracePt t="15215" x="4216400" y="2584450"/>
          <p14:tracePt t="15232" x="4216400" y="2641600"/>
          <p14:tracePt t="15232" x="4210050" y="2692400"/>
          <p14:tracePt t="15249" x="4203700" y="2743200"/>
          <p14:tracePt t="15249" x="4191000" y="2787650"/>
          <p14:tracePt t="15266" x="4171950" y="2825750"/>
          <p14:tracePt t="15266" x="4152900" y="2863850"/>
          <p14:tracePt t="15282" x="4127500" y="2895600"/>
          <p14:tracePt t="15282" x="4070350" y="2940050"/>
          <p14:tracePt t="15299" x="4038600" y="2959100"/>
          <p14:tracePt t="15299" x="4000500" y="2971800"/>
          <p14:tracePt t="15316" x="3962400" y="2978150"/>
          <p14:tracePt t="15316" x="3924300" y="2984500"/>
          <p14:tracePt t="15332" x="3879850" y="2984500"/>
          <p14:tracePt t="15332" x="3841750" y="2978150"/>
          <p14:tracePt t="15332" x="3803650" y="2971800"/>
          <p14:tracePt t="15352" x="3765550" y="2959100"/>
          <p14:tracePt t="15364" x="3727450" y="2952750"/>
          <p14:tracePt t="15364" x="3670300" y="2927350"/>
          <p14:tracePt t="15383" x="3638550" y="2914650"/>
          <p14:tracePt t="15383" x="3619500" y="2908300"/>
          <p14:tracePt t="15399" x="3606800" y="2901950"/>
          <p14:tracePt t="15399" x="3594100" y="2895600"/>
          <p14:tracePt t="15416" x="3581400" y="2895600"/>
          <p14:tracePt t="15416" x="3575050" y="2889250"/>
          <p14:tracePt t="15434" x="3581400" y="2882900"/>
          <p14:tracePt t="15447" x="3587750" y="2882900"/>
          <p14:tracePt t="15447" x="3594100" y="2882900"/>
          <p14:tracePt t="15467" x="3606800" y="2882900"/>
          <p14:tracePt t="15467" x="3613150" y="2882900"/>
          <p14:tracePt t="15483" x="3619500" y="2882900"/>
          <p14:tracePt t="15483" x="3632200" y="2882900"/>
          <p14:tracePt t="15500" x="3638550" y="2889250"/>
          <p14:tracePt t="15500" x="3644900" y="2895600"/>
          <p14:tracePt t="15518" x="3651250" y="2901950"/>
          <p14:tracePt t="15518" x="3651250" y="2908300"/>
          <p14:tracePt t="15534" x="3651250" y="2921000"/>
          <p14:tracePt t="15534" x="3644900" y="2927350"/>
          <p14:tracePt t="15550" x="3644900" y="2940050"/>
          <p14:tracePt t="15550" x="3638550" y="2952750"/>
          <p14:tracePt t="15567" x="3625850" y="2965450"/>
          <p14:tracePt t="15567" x="3619500" y="2984500"/>
          <p14:tracePt t="15583" x="3606800" y="2997200"/>
          <p14:tracePt t="15583" x="3575050" y="3035300"/>
          <p14:tracePt t="15600" x="3556000" y="3054350"/>
          <p14:tracePt t="15600" x="3543300" y="3079750"/>
          <p14:tracePt t="15617" x="3517900" y="3098800"/>
          <p14:tracePt t="15617" x="3498850" y="3117850"/>
          <p14:tracePt t="15633" x="3473450" y="3136900"/>
          <p14:tracePt t="15633" x="3422650" y="3168650"/>
          <p14:tracePt t="15651" x="3390900" y="3187700"/>
          <p14:tracePt t="15651" x="3359150" y="3194050"/>
          <p14:tracePt t="15668" x="3327400" y="3206750"/>
          <p14:tracePt t="15668" x="3295650" y="3206750"/>
          <p14:tracePt t="15684" x="3263900" y="3213100"/>
          <p14:tracePt t="15684" x="3232150" y="3206750"/>
          <p14:tracePt t="15700" x="3194050" y="3200400"/>
          <p14:tracePt t="15700" x="3162300" y="3194050"/>
          <p14:tracePt t="15700" x="3124200" y="3181350"/>
          <p14:tracePt t="15719" x="3086100" y="3168650"/>
          <p14:tracePt t="15732" x="3054350" y="3149600"/>
          <p14:tracePt t="15732" x="2990850" y="3098800"/>
          <p14:tracePt t="15751" x="2959100" y="3067050"/>
          <p14:tracePt t="15751" x="2933700" y="3028950"/>
          <p14:tracePt t="15767" x="2914650" y="2990850"/>
          <p14:tracePt t="15767" x="2901950" y="2940050"/>
          <p14:tracePt t="15767" x="2889250" y="2895600"/>
          <p14:tracePt t="15787" x="2889250" y="2844800"/>
          <p14:tracePt t="15799" x="2889250" y="2794000"/>
          <p14:tracePt t="15799" x="2901950" y="2743200"/>
          <p14:tracePt t="15799" x="2921000" y="2692400"/>
          <p14:tracePt t="15819" x="2946400" y="2647950"/>
          <p14:tracePt t="15819" x="2978150" y="2603500"/>
          <p14:tracePt t="15834" x="3009900" y="2565400"/>
          <p14:tracePt t="15834" x="3048000" y="2527300"/>
          <p14:tracePt t="15851" x="3092450" y="2501900"/>
          <p14:tracePt t="15851" x="3136900" y="2476500"/>
          <p14:tracePt t="15867" x="3181350" y="2463800"/>
          <p14:tracePt t="15867" x="3232150" y="2463800"/>
          <p14:tracePt t="15884" x="3276600" y="2476500"/>
          <p14:tracePt t="15884" x="3371850" y="2533650"/>
          <p14:tracePt t="15902" x="3416300" y="2578100"/>
          <p14:tracePt t="15902" x="3460750" y="2628900"/>
          <p14:tracePt t="15918" x="3505200" y="2686050"/>
          <p14:tracePt t="15918" x="3536950" y="2743200"/>
          <p14:tracePt t="15935" x="3568700" y="2806700"/>
          <p14:tracePt t="15935" x="3613150" y="2921000"/>
          <p14:tracePt t="15952" x="3632200" y="2971800"/>
          <p14:tracePt t="15952" x="3638550" y="3016250"/>
          <p14:tracePt t="15968" x="3638550" y="3054350"/>
          <p14:tracePt t="15968" x="3638550" y="3092450"/>
          <p14:tracePt t="15985" x="3625850" y="3117850"/>
          <p14:tracePt t="15985" x="3613150" y="3143250"/>
          <p14:tracePt t="16002" x="3594100" y="3168650"/>
          <p14:tracePt t="16002" x="3556000" y="3194050"/>
          <p14:tracePt t="16018" x="3530600" y="3206750"/>
          <p14:tracePt t="16018" x="3505200" y="3213100"/>
          <p14:tracePt t="16035" x="3479800" y="3219450"/>
          <p14:tracePt t="16035" x="3460750" y="3219450"/>
          <p14:tracePt t="16052" x="3435350" y="3219450"/>
          <p14:tracePt t="16052" x="3416300" y="3213100"/>
          <p14:tracePt t="16068" x="3397250" y="3213100"/>
          <p14:tracePt t="16068" x="3384550" y="3206750"/>
          <p14:tracePt t="16068" x="3371850" y="3206750"/>
          <p14:tracePt t="16087" x="3359150" y="3200400"/>
          <p14:tracePt t="16100" x="3352800" y="3194050"/>
          <p14:tracePt t="16118" x="3359150" y="3187700"/>
          <p14:tracePt t="16133" x="3365500" y="3187700"/>
          <p14:tracePt t="16133" x="3371850" y="3181350"/>
          <p14:tracePt t="16133" x="3384550" y="3181350"/>
          <p14:tracePt t="16155" x="3397250" y="3181350"/>
          <p14:tracePt t="16167" x="3403600" y="3181350"/>
          <p14:tracePt t="16167" x="3416300" y="3187700"/>
          <p14:tracePt t="16167" x="3429000" y="3187700"/>
          <p14:tracePt t="16187" x="3435350" y="3194050"/>
          <p14:tracePt t="16187" x="3448050" y="3200400"/>
          <p14:tracePt t="16202" x="3454400" y="3206750"/>
          <p14:tracePt t="16202" x="3460750" y="3219450"/>
          <p14:tracePt t="16218" x="3467100" y="3225800"/>
          <p14:tracePt t="16218" x="3467100" y="3238500"/>
          <p14:tracePt t="16236" x="3473450" y="3244850"/>
          <p14:tracePt t="16236" x="3473450" y="3257550"/>
          <p14:tracePt t="16252" x="3473450" y="3270250"/>
          <p14:tracePt t="16252" x="3473450" y="3276600"/>
          <p14:tracePt t="16269" x="3473450" y="3282950"/>
          <p14:tracePt t="16269" x="3467100" y="3289300"/>
          <p14:tracePt t="16286" x="3460750" y="3295650"/>
          <p14:tracePt t="16286" x="3454400" y="3302000"/>
          <p14:tracePt t="16303" x="3448050" y="3308350"/>
          <p14:tracePt t="16303" x="3416300" y="3314700"/>
          <p14:tracePt t="16319" x="3403600" y="3314700"/>
          <p14:tracePt t="16319" x="3384550" y="3314700"/>
          <p14:tracePt t="16336" x="3359150" y="3314700"/>
          <p14:tracePt t="16336" x="3340100" y="3314700"/>
          <p14:tracePt t="16353" x="3314700" y="3308350"/>
          <p14:tracePt t="16353" x="3282950" y="3302000"/>
          <p14:tracePt t="16353" x="3257550" y="3295650"/>
          <p14:tracePt t="16372" x="3232150" y="3282950"/>
          <p14:tracePt t="16384" x="3200400" y="3276600"/>
          <p14:tracePt t="16384" x="3143250" y="3244850"/>
          <p14:tracePt t="16404" x="3117850" y="3225800"/>
          <p14:tracePt t="16404" x="3086100" y="3206750"/>
          <p14:tracePt t="16419" x="3060700" y="3181350"/>
          <p14:tracePt t="16419" x="3035300" y="3149600"/>
          <p14:tracePt t="16436" x="3009900" y="3117850"/>
          <p14:tracePt t="16436" x="2965450" y="3035300"/>
          <p14:tracePt t="16455" x="2952750" y="2984500"/>
          <p14:tracePt t="16468" x="2940050" y="2940050"/>
          <p14:tracePt t="16468" x="2933700" y="2838450"/>
          <p14:tracePt t="16488" x="2933700" y="2787650"/>
          <p14:tracePt t="16488" x="2946400" y="2736850"/>
          <p14:tracePt t="16503" x="2965450" y="2692400"/>
          <p14:tracePt t="16503" x="2990850" y="2641600"/>
          <p14:tracePt t="16519" x="3016250" y="2597150"/>
          <p14:tracePt t="16519" x="3054350" y="2546350"/>
          <p14:tracePt t="16519" x="3098800" y="2495550"/>
          <p14:tracePt t="16539" x="3143250" y="2457450"/>
          <p14:tracePt t="16539" x="3200400" y="2413000"/>
          <p14:tracePt t="16553" x="3251200" y="2374900"/>
          <p14:tracePt t="16553" x="3308350" y="2336800"/>
          <p14:tracePt t="16570" x="3371850" y="2311400"/>
          <p14:tracePt t="16570" x="3435350" y="2286000"/>
          <p14:tracePt t="16587" x="3505200" y="2266950"/>
          <p14:tracePt t="16587" x="3568700" y="2247900"/>
          <p14:tracePt t="16604" x="3632200" y="2235200"/>
          <p14:tracePt t="16604" x="3765550" y="2228850"/>
          <p14:tracePt t="16620" x="3829050" y="2228850"/>
          <p14:tracePt t="16620" x="3892550" y="2235200"/>
          <p14:tracePt t="16637" x="3943350" y="2247900"/>
          <p14:tracePt t="16637" x="3994150" y="2266950"/>
          <p14:tracePt t="16653" x="4044950" y="2292350"/>
          <p14:tracePt t="16653" x="4121150" y="2362200"/>
          <p14:tracePt t="16673" x="4146550" y="2406650"/>
          <p14:tracePt t="16673" x="4171950" y="2451100"/>
          <p14:tracePt t="16688" x="4191000" y="2508250"/>
          <p14:tracePt t="16688" x="4197350" y="2565400"/>
          <p14:tracePt t="16704" x="4197350" y="2616200"/>
          <p14:tracePt t="16704" x="4197350" y="2673350"/>
          <p14:tracePt t="16720" x="4184650" y="2730500"/>
          <p14:tracePt t="16720" x="4165600" y="2781300"/>
          <p14:tracePt t="16720" x="4140200" y="2832100"/>
          <p14:tracePt t="16739" x="4108450" y="2882900"/>
          <p14:tracePt t="16752" x="4070350" y="2927350"/>
          <p14:tracePt t="16752" x="3981450" y="3009900"/>
          <p14:tracePt t="16771" x="3937000" y="3048000"/>
          <p14:tracePt t="16771" x="3886200" y="3079750"/>
          <p14:tracePt t="16788" x="3835400" y="3111500"/>
          <p14:tracePt t="16788" x="3778250" y="3143250"/>
          <p14:tracePt t="16804" x="3727450" y="3168650"/>
          <p14:tracePt t="16804" x="3676650" y="3187700"/>
          <p14:tracePt t="16804" x="3632200" y="3206750"/>
          <p14:tracePt t="16823" x="3594100" y="3219450"/>
          <p14:tracePt t="16836" x="3556000" y="3232150"/>
          <p14:tracePt t="16836" x="3492500" y="3244850"/>
          <p14:tracePt t="16855" x="3467100" y="3251200"/>
          <p14:tracePt t="16855" x="3448050" y="3257550"/>
          <p14:tracePt t="16871" x="3429000" y="3257550"/>
          <p14:tracePt t="16871" x="3416300" y="3257550"/>
          <p14:tracePt t="16888" x="3403600" y="3257550"/>
          <p14:tracePt t="16888" x="3397250" y="3257550"/>
          <p14:tracePt t="16906" x="3397250" y="3251200"/>
          <p14:tracePt t="16920" x="3397250" y="3244850"/>
          <p14:tracePt t="16920" x="3403600" y="3238500"/>
          <p14:tracePt t="16938" x="3409950" y="3232150"/>
          <p14:tracePt t="16938" x="3416300" y="3225800"/>
          <p14:tracePt t="16955" x="3422650" y="3219450"/>
          <p14:tracePt t="16955" x="3441700" y="3206750"/>
          <p14:tracePt t="16972" x="3448050" y="3200400"/>
          <p14:tracePt t="16972" x="3454400" y="3200400"/>
          <p14:tracePt t="16988" x="3460750" y="3194050"/>
          <p14:tracePt t="17003" x="3467100" y="3187700"/>
          <p14:tracePt t="17020" x="3473450" y="3187700"/>
          <p14:tracePt t="17086" x="3467100" y="3194050"/>
          <p14:tracePt t="17150" x="3467100" y="3200400"/>
          <p14:tracePt t="17159" x="3473450" y="3206750"/>
          <p14:tracePt t="17175" x="3479800" y="3206750"/>
          <p14:tracePt t="17187" x="3486150" y="3213100"/>
          <p14:tracePt t="17187" x="3492500" y="3213100"/>
          <p14:tracePt t="17187" x="3498850" y="3219450"/>
          <p14:tracePt t="17208" x="3505200" y="3219450"/>
          <p14:tracePt t="17208" x="3511550" y="3225800"/>
          <p14:tracePt t="17222" x="3517900" y="3225800"/>
          <p14:tracePt t="17222" x="3517900" y="3232150"/>
          <p14:tracePt t="17239" x="3524250" y="3238500"/>
          <p14:tracePt t="17239" x="3524250" y="3244850"/>
          <p14:tracePt t="17239" x="3530600" y="3251200"/>
          <p14:tracePt t="17259" x="3530600" y="3257550"/>
          <p14:tracePt t="17259" x="3530600" y="3263900"/>
          <p14:tracePt t="17273" x="3530600" y="3270250"/>
          <p14:tracePt t="17294" x="3536950" y="3276600"/>
          <p14:tracePt t="17311" x="3543300" y="3270250"/>
          <p14:tracePt t="17326" x="3549650" y="3263900"/>
          <p14:tracePt t="17339" x="3543300" y="3263900"/>
          <p14:tracePt t="17370" x="3536950" y="3263900"/>
          <p14:tracePt t="17379" x="3530600" y="3263900"/>
          <p14:tracePt t="17388" x="3524250" y="3263900"/>
          <p14:tracePt t="17388" x="3505200" y="3270250"/>
          <p14:tracePt t="17407" x="3498850" y="3270250"/>
          <p14:tracePt t="17422" x="3505200" y="3270250"/>
          <p14:tracePt t="17459" x="3511550" y="3263900"/>
          <p14:tracePt t="17474" x="3511550" y="3270250"/>
          <p14:tracePt t="17490" x="3498850" y="3276600"/>
          <p14:tracePt t="17507" x="3498850" y="3282950"/>
          <p14:tracePt t="17512" x="3492500" y="3289300"/>
          <p14:tracePt t="17522" x="3486150" y="3289300"/>
          <p14:tracePt t="17539" x="3479800" y="3295650"/>
          <p14:tracePt t="17555" x="3473450" y="3302000"/>
          <p14:tracePt t="17572" x="3479800" y="3308350"/>
          <p14:tracePt t="17603" x="3473450" y="3314700"/>
          <p14:tracePt t="17626" x="3473450" y="3321050"/>
          <p14:tracePt t="17654" x="3479800" y="3314700"/>
          <p14:tracePt t="17678" x="3486150" y="3308350"/>
          <p14:tracePt t="17690" x="3492500" y="3308350"/>
          <p14:tracePt t="17698" x="3498850" y="3308350"/>
          <p14:tracePt t="17715" x="3498850" y="3314700"/>
          <p14:tracePt t="17738" x="3492500" y="3321050"/>
          <p14:tracePt t="17750" x="3492500" y="3327400"/>
          <p14:tracePt t="17759" x="3486150" y="3333750"/>
          <p14:tracePt t="17772" x="3479800" y="3340100"/>
          <p14:tracePt t="17772" x="3473450" y="3352800"/>
          <p14:tracePt t="17791" x="3467100" y="3352800"/>
          <p14:tracePt t="17791" x="3467100" y="3359150"/>
          <p14:tracePt t="17808" x="3454400" y="3365500"/>
          <p14:tracePt t="17808" x="3441700" y="3371850"/>
          <p14:tracePt t="17808" x="3429000" y="3371850"/>
          <p14:tracePt t="17827" x="3416300" y="3371850"/>
          <p14:tracePt t="17839" x="3390900" y="3378200"/>
          <p14:tracePt t="17839" x="3365500" y="3378200"/>
          <p14:tracePt t="17839" x="3340100" y="3378200"/>
          <p14:tracePt t="17860" x="3308350" y="3378200"/>
          <p14:tracePt t="17860" x="3276600" y="3378200"/>
          <p14:tracePt t="17874" x="3238500" y="3378200"/>
          <p14:tracePt t="17874" x="3206750" y="3378200"/>
          <p14:tracePt t="17891" x="3175000" y="3371850"/>
          <p14:tracePt t="17891" x="3143250" y="3359150"/>
          <p14:tracePt t="17891" x="3111500" y="3352800"/>
          <p14:tracePt t="17911" x="3086100" y="3340100"/>
          <p14:tracePt t="17923" x="3060700" y="3321050"/>
          <p14:tracePt t="17923" x="3022600" y="3282950"/>
          <p14:tracePt t="17942" x="3003550" y="3251200"/>
          <p14:tracePt t="17942" x="2990850" y="3225800"/>
          <p14:tracePt t="17958" x="2971800" y="3194050"/>
          <p14:tracePt t="17958" x="2965450" y="3162300"/>
          <p14:tracePt t="17975" x="2959100" y="3117850"/>
          <p14:tracePt t="17975" x="2959100" y="3035300"/>
          <p14:tracePt t="17992" x="2965450" y="2990850"/>
          <p14:tracePt t="17992" x="2978150" y="2940050"/>
          <p14:tracePt t="18008" x="2997200" y="2895600"/>
          <p14:tracePt t="18008" x="3022600" y="2838450"/>
          <p14:tracePt t="18025" x="3048000" y="2787650"/>
          <p14:tracePt t="18025" x="3079750" y="2736850"/>
          <p14:tracePt t="18042" x="3111500" y="2686050"/>
          <p14:tracePt t="18042" x="3187700" y="2584450"/>
          <p14:tracePt t="18059" x="3232150" y="2533650"/>
          <p14:tracePt t="18059" x="3276600" y="2489200"/>
          <p14:tracePt t="18076" x="3327400" y="2451100"/>
          <p14:tracePt t="18076" x="3371850" y="2419350"/>
          <p14:tracePt t="18092" x="3422650" y="2387600"/>
          <p14:tracePt t="18092" x="3473450" y="2368550"/>
          <p14:tracePt t="18092" x="3524250" y="2349500"/>
          <p14:tracePt t="18111" x="3575050" y="2343150"/>
          <p14:tracePt t="18124" x="3625850" y="2343150"/>
          <p14:tracePt t="18124" x="3721100" y="2368550"/>
          <p14:tracePt t="18144" x="3771900" y="2393950"/>
          <p14:tracePt t="18144" x="3810000" y="2419350"/>
          <p14:tracePt t="18160" x="3848100" y="2457450"/>
          <p14:tracePt t="18160" x="3886200" y="2489200"/>
          <p14:tracePt t="18176" x="3917950" y="2533650"/>
          <p14:tracePt t="18176" x="3949700" y="2584450"/>
          <p14:tracePt t="18193" x="3968750" y="2628900"/>
          <p14:tracePt t="18193" x="3987800" y="2673350"/>
          <p14:tracePt t="18193" x="4000500" y="2717800"/>
          <p14:tracePt t="18211" x="4013200" y="2768600"/>
          <p14:tracePt t="18224" x="4013200" y="2851150"/>
          <p14:tracePt t="18224" x="4006850" y="2889250"/>
          <p14:tracePt t="18243" x="4000500" y="2921000"/>
          <p14:tracePt t="18243" x="3987800" y="2959100"/>
          <p14:tracePt t="18259" x="3968750" y="2990850"/>
          <p14:tracePt t="18259" x="3949700" y="3022600"/>
          <p14:tracePt t="18276" x="3924300" y="3048000"/>
          <p14:tracePt t="18276" x="3867150" y="3105150"/>
          <p14:tracePt t="18293" x="3835400" y="3130550"/>
          <p14:tracePt t="18293" x="3803650" y="3155950"/>
          <p14:tracePt t="18309" x="3765550" y="3181350"/>
          <p14:tracePt t="18309" x="3733800" y="3206750"/>
          <p14:tracePt t="18326" x="3702050" y="3225800"/>
          <p14:tracePt t="18326" x="3670300" y="3251200"/>
          <p14:tracePt t="18343" x="3632200" y="3270250"/>
          <p14:tracePt t="18343" x="3581400" y="3308350"/>
          <p14:tracePt t="18360" x="3556000" y="3327400"/>
          <p14:tracePt t="18360" x="3530600" y="3340100"/>
          <p14:tracePt t="18377" x="3511550" y="3352800"/>
          <p14:tracePt t="18377" x="3492500" y="3365500"/>
          <p14:tracePt t="18393" x="3473450" y="3371850"/>
          <p14:tracePt t="18393" x="3441700" y="3390900"/>
          <p14:tracePt t="18411" x="3429000" y="3390900"/>
          <p14:tracePt t="18411" x="3416300" y="3397250"/>
          <p14:tracePt t="18428" x="3409950" y="3403600"/>
          <p14:tracePt t="18428" x="3397250" y="3409950"/>
          <p14:tracePt t="18444" x="3390900" y="3409950"/>
          <p14:tracePt t="18444" x="3384550" y="3409950"/>
          <p14:tracePt t="18460" x="3378200" y="3409950"/>
          <p14:tracePt t="18475" x="3384550" y="3403600"/>
          <p14:tracePt t="18492" x="3390900" y="3397250"/>
          <p14:tracePt t="18508" x="3397250" y="3390900"/>
          <p14:tracePt t="18508" x="3416300" y="3384550"/>
          <p14:tracePt t="18528" x="3429000" y="3384550"/>
          <p14:tracePt t="18528" x="3435350" y="3378200"/>
          <p14:tracePt t="18544" x="3441700" y="3378200"/>
          <p14:tracePt t="18544" x="3454400" y="3378200"/>
          <p14:tracePt t="18560" x="3460750" y="3378200"/>
          <p14:tracePt t="18560" x="3473450" y="3371850"/>
          <p14:tracePt t="18560" x="3479800" y="3371850"/>
          <p14:tracePt t="18580" x="3492500" y="3378200"/>
          <p14:tracePt t="18580" x="3498850" y="3378200"/>
          <p14:tracePt t="18594" x="3511550" y="3378200"/>
          <p14:tracePt t="18594" x="3517900" y="3378200"/>
          <p14:tracePt t="18610" x="3524250" y="3378200"/>
          <p14:tracePt t="18610" x="3536950" y="3378200"/>
          <p14:tracePt t="18627" x="3543300" y="3378200"/>
          <p14:tracePt t="18643" x="3549650" y="3378200"/>
          <p14:tracePt t="18643" x="3556000" y="3384550"/>
          <p14:tracePt t="18662" x="3562350" y="3384550"/>
          <p14:tracePt t="18676" x="3568700" y="3384550"/>
          <p14:tracePt t="18692" x="3575050" y="3378200"/>
          <p14:tracePt t="18712" x="3568700" y="3371850"/>
          <p14:tracePt t="18736" x="3562350" y="3365500"/>
          <p14:tracePt t="18751" x="3556000" y="3365500"/>
          <p14:tracePt t="18767" x="3549650" y="3365500"/>
          <p14:tracePt t="18776" x="3543300" y="3365500"/>
          <p14:tracePt t="18776" x="3530600" y="3365500"/>
          <p14:tracePt t="18796" x="3524250" y="3365500"/>
          <p14:tracePt t="18796" x="3517900" y="3365500"/>
          <p14:tracePt t="18812" x="3505200" y="3365500"/>
          <p14:tracePt t="18831" x="3505200" y="3371850"/>
          <p14:tracePt t="18863" x="3511550" y="3378200"/>
          <p14:tracePt t="18887" x="3517900" y="3378200"/>
          <p14:tracePt t="18906" x="3511550" y="3384550"/>
          <p14:tracePt t="18975" x="3505200" y="3384550"/>
          <p14:tracePt t="18990" x="3498850" y="3384550"/>
          <p14:tracePt t="19011" x="3492500" y="3378200"/>
          <p14:tracePt t="19026" x="3486150" y="3378200"/>
          <p14:tracePt t="19035" x="3473450" y="3378200"/>
          <p14:tracePt t="19050" x="3467100" y="3384550"/>
          <p14:tracePt t="19060" x="3454400" y="3384550"/>
          <p14:tracePt t="19080" x="3454400" y="3390900"/>
          <p14:tracePt t="19103" x="3460750" y="3397250"/>
          <p14:tracePt t="19139" x="3467100" y="3397250"/>
          <p14:tracePt t="19155" x="3473450" y="3397250"/>
          <p14:tracePt t="19187" x="3479800" y="3390900"/>
          <p14:tracePt t="19199" x="3486150" y="3384550"/>
          <p14:tracePt t="19211" x="3492500" y="3384550"/>
          <p14:tracePt t="19211" x="3498850" y="3378200"/>
          <p14:tracePt t="19211" x="3511550" y="3371850"/>
          <p14:tracePt t="19232" x="3517900" y="3371850"/>
          <p14:tracePt t="19244" x="3530600" y="3365500"/>
          <p14:tracePt t="19244" x="3543300" y="3352800"/>
          <p14:tracePt t="19263" x="3549650" y="3346450"/>
          <p14:tracePt t="19278" x="3556000" y="3340100"/>
          <p14:tracePt t="19294" x="3556000" y="3333750"/>
          <p14:tracePt t="19312" x="3556000" y="3327400"/>
          <p14:tracePt t="19328" x="3562350" y="3321050"/>
          <p14:tracePt t="19345" x="3568700" y="3321050"/>
          <p14:tracePt t="19361" x="3568700" y="3308350"/>
          <p14:tracePt t="19378" x="3575050" y="3314700"/>
          <p14:tracePt t="19395" x="3575050" y="3308350"/>
          <p14:tracePt t="19412" x="3575050" y="3302000"/>
          <p14:tracePt t="19428" x="3568700" y="3295650"/>
          <p14:tracePt t="19445" x="3568700" y="3289300"/>
          <p14:tracePt t="19445" x="3575050" y="3282950"/>
          <p14:tracePt t="19464" x="3575050" y="3276600"/>
          <p14:tracePt t="19464" x="3575050" y="3270250"/>
          <p14:tracePt t="19480" x="3575050" y="3263900"/>
          <p14:tracePt t="19480" x="3581400" y="3251200"/>
          <p14:tracePt t="19497" x="3581400" y="3244850"/>
          <p14:tracePt t="19512" x="3587750" y="3238500"/>
          <p14:tracePt t="19529" x="3594100" y="3232150"/>
          <p14:tracePt t="19529" x="3600450" y="3232150"/>
          <p14:tracePt t="19548" x="3613150" y="3225800"/>
          <p14:tracePt t="19562" x="3619500" y="3225800"/>
          <p14:tracePt t="19562" x="3625850" y="3225800"/>
          <p14:tracePt t="19581" x="3632200" y="3225800"/>
          <p14:tracePt t="19581" x="3638550" y="3225800"/>
          <p14:tracePt t="19581" x="3644900" y="3225800"/>
          <p14:tracePt t="19599" x="3651250" y="3225800"/>
          <p14:tracePt t="19599" x="3657600" y="3225800"/>
          <p14:tracePt t="19614" x="3663950" y="3232150"/>
          <p14:tracePt t="19629" x="3657600" y="3232150"/>
          <p14:tracePt t="19652" x="3651250" y="3238500"/>
          <p14:tracePt t="19671" x="3651250" y="3232150"/>
          <p14:tracePt t="19695" x="3651250" y="3225800"/>
          <p14:tracePt t="19711" x="3651250" y="3219450"/>
          <p14:tracePt t="19719" x="3651250" y="3213100"/>
          <p14:tracePt t="19739" x="3644900" y="3213100"/>
          <p14:tracePt t="19755" x="3638550" y="3206750"/>
          <p14:tracePt t="19763" x="3632200" y="3213100"/>
          <p14:tracePt t="19763" x="3625850" y="3213100"/>
          <p14:tracePt t="19781" x="3619500" y="3213100"/>
          <p14:tracePt t="19781" x="3613150" y="3213100"/>
          <p14:tracePt t="19781" x="3606800" y="3219450"/>
          <p14:tracePt t="19801" x="3600450" y="3219450"/>
          <p14:tracePt t="19813" x="3594100" y="3225800"/>
          <p14:tracePt t="19830" x="3581400" y="3225800"/>
          <p14:tracePt t="19830" x="3575050" y="3232150"/>
          <p14:tracePt t="19848" x="3568700" y="3232150"/>
          <p14:tracePt t="19848" x="3562350" y="3232150"/>
          <p14:tracePt t="19864" x="3549650" y="3232150"/>
          <p14:tracePt t="19864" x="3543300" y="3238500"/>
          <p14:tracePt t="19864" x="3530600" y="3238500"/>
          <p14:tracePt t="19884" x="3517900" y="3238500"/>
          <p14:tracePt t="19884" x="3505200" y="3244850"/>
          <p14:tracePt t="19900" x="3492500" y="3244850"/>
          <p14:tracePt t="19900" x="3479800" y="3251200"/>
          <p14:tracePt t="19916" x="3467100" y="3251200"/>
          <p14:tracePt t="19916" x="3441700" y="3251200"/>
          <p14:tracePt t="19936" x="3422650" y="3251200"/>
          <p14:tracePt t="19936" x="3409950" y="3244850"/>
          <p14:tracePt t="19954" x="3390900" y="3238500"/>
          <p14:tracePt t="19954" x="3371850" y="3232150"/>
          <p14:tracePt t="19954" x="3346450" y="3219450"/>
          <p14:tracePt t="19972" x="3321050" y="3206750"/>
          <p14:tracePt t="19980" x="3295650" y="3194050"/>
          <p14:tracePt t="19980" x="3263900" y="3175000"/>
          <p14:tracePt t="19999" x="3232150" y="3162300"/>
          <p14:tracePt t="19999" x="3200400" y="3136900"/>
          <p14:tracePt t="20015" x="3168650" y="3117850"/>
          <p14:tracePt t="20015" x="3105150" y="3060700"/>
          <p14:tracePt t="20032" x="3079750" y="3028950"/>
          <p14:tracePt t="20032" x="3054350" y="2990850"/>
          <p14:tracePt t="20049" x="3035300" y="2952750"/>
          <p14:tracePt t="20049" x="3016250" y="2908300"/>
          <p14:tracePt t="20065" x="3003550" y="2863850"/>
          <p14:tracePt t="20065" x="2997200" y="2813050"/>
          <p14:tracePt t="20082" x="2990850" y="2762250"/>
          <p14:tracePt t="20082" x="3003550" y="2654300"/>
          <p14:tracePt t="20100" x="3022600" y="2597150"/>
          <p14:tracePt t="20100" x="3048000" y="2540000"/>
          <p14:tracePt t="20116" x="3073400" y="2489200"/>
          <p14:tracePt t="20116" x="3105150" y="2438400"/>
          <p14:tracePt t="20133" x="3149600" y="2387600"/>
          <p14:tracePt t="20133" x="3194050" y="2343150"/>
          <p14:tracePt t="20149" x="3238500" y="2298700"/>
          <p14:tracePt t="20149" x="3289300" y="2260600"/>
          <p14:tracePt t="20149" x="3340100" y="2222500"/>
          <p14:tracePt t="20169" x="3397250" y="2197100"/>
          <p14:tracePt t="20181" x="3454400" y="2165350"/>
          <p14:tracePt t="20181" x="3568700" y="2120900"/>
          <p14:tracePt t="20200" x="3632200" y="2101850"/>
          <p14:tracePt t="20200" x="3689350" y="2089150"/>
          <p14:tracePt t="20216" x="3752850" y="2082800"/>
          <p14:tracePt t="20216" x="3810000" y="2082800"/>
          <p14:tracePt t="20233" x="3860800" y="2082800"/>
          <p14:tracePt t="20233" x="3911600" y="2089150"/>
          <p14:tracePt t="20233" x="3956050" y="2101850"/>
          <p14:tracePt t="20252" x="4000500" y="2120900"/>
          <p14:tracePt t="20264" x="4038600" y="2139950"/>
          <p14:tracePt t="20264" x="4102100" y="2190750"/>
          <p14:tracePt t="20283" x="4127500" y="2222500"/>
          <p14:tracePt t="20283" x="4152900" y="2254250"/>
          <p14:tracePt t="20300" x="4165600" y="2286000"/>
          <p14:tracePt t="20300" x="4178300" y="2317750"/>
          <p14:tracePt t="20316" x="4184650" y="2355850"/>
          <p14:tracePt t="20316" x="4178300" y="2425700"/>
          <p14:tracePt t="20334" x="4171950" y="2463800"/>
          <p14:tracePt t="20334" x="4159250" y="2501900"/>
          <p14:tracePt t="20350" x="4146550" y="2540000"/>
          <p14:tracePt t="20350" x="4127500" y="2571750"/>
          <p14:tracePt t="20366" x="4102100" y="2603500"/>
          <p14:tracePt t="20366" x="4083050" y="2635250"/>
          <p14:tracePt t="20383" x="4051300" y="2667000"/>
          <p14:tracePt t="20383" x="4000500" y="2717800"/>
          <p14:tracePt t="20400" x="3975100" y="2743200"/>
          <p14:tracePt t="20400" x="3943350" y="2768600"/>
          <p14:tracePt t="20417" x="3917950" y="2794000"/>
          <p14:tracePt t="20417" x="3892550" y="2813050"/>
          <p14:tracePt t="20433" x="3867150" y="2832100"/>
          <p14:tracePt t="20433" x="3848100" y="2844800"/>
          <p14:tracePt t="20433" x="3822700" y="2863850"/>
          <p14:tracePt t="20453" x="3810000" y="2876550"/>
          <p14:tracePt t="20465" x="3790950" y="2889250"/>
          <p14:tracePt t="20465" x="3765550" y="2901950"/>
          <p14:tracePt t="20484" x="3759200" y="2914650"/>
          <p14:tracePt t="20484" x="3752850" y="2914650"/>
          <p14:tracePt t="20500" x="3746500" y="2921000"/>
          <p14:tracePt t="20500" x="3746500" y="2927350"/>
          <p14:tracePt t="20517" x="3740150" y="2933700"/>
          <p14:tracePt t="20532" x="3746500" y="2933700"/>
          <p14:tracePt t="20579" x="3752850" y="2933700"/>
          <p14:tracePt t="20612" x="3759200" y="2933700"/>
          <p14:tracePt t="20627" x="3771900" y="2927350"/>
          <p14:tracePt t="20639" x="3778250" y="2921000"/>
          <p14:tracePt t="20655" x="3784600" y="2914650"/>
          <p14:tracePt t="20671" x="3790950" y="2908300"/>
          <p14:tracePt t="20687" x="3784600" y="2901950"/>
          <p14:tracePt t="20707" x="3784600" y="2895600"/>
          <p14:tracePt t="20716" x="3784600" y="2889250"/>
          <p14:tracePt t="20733" x="3778250" y="2882900"/>
          <p14:tracePt t="20733" x="3778250" y="2870200"/>
          <p14:tracePt t="20752" x="3771900" y="2863850"/>
          <p14:tracePt t="20752" x="3771900" y="2857500"/>
          <p14:tracePt t="20768" x="3765550" y="2851150"/>
          <p14:tracePt t="20768" x="3759200" y="2844800"/>
          <p14:tracePt t="20785" x="3746500" y="2838450"/>
          <p14:tracePt t="20785" x="3740150" y="2838450"/>
          <p14:tracePt t="20801" x="3733800" y="2832100"/>
          <p14:tracePt t="20801" x="3721100" y="2832100"/>
          <p14:tracePt t="20801" x="3714750" y="2825750"/>
          <p14:tracePt t="20820" x="3708400" y="2819400"/>
          <p14:tracePt t="20833" x="3708400" y="2813050"/>
          <p14:tracePt t="20850" x="3708400" y="2806700"/>
          <p14:tracePt t="20867" x="3714750" y="2800350"/>
          <p14:tracePt t="20883" x="3727450" y="2794000"/>
          <p14:tracePt t="20900" x="3733800" y="2787650"/>
          <p14:tracePt t="20917" x="3740150" y="2787650"/>
          <p14:tracePt t="20934" x="3746500" y="2794000"/>
          <p14:tracePt t="20955" x="3740150" y="2800350"/>
          <p14:tracePt t="21047" x="3733800" y="2806700"/>
          <p14:tracePt t="21067" x="3733800" y="2813050"/>
          <p14:tracePt t="21091" x="3740150" y="2813050"/>
          <p14:tracePt t="21107" x="3746500" y="2813050"/>
          <p14:tracePt t="21127" x="3740150" y="2800350"/>
          <p14:tracePt t="21151" x="3740150" y="2794000"/>
          <p14:tracePt t="21159" x="3733800" y="2787650"/>
          <p14:tracePt t="21167" x="3733800" y="2781300"/>
          <p14:tracePt t="21167" x="3727450" y="2768600"/>
          <p14:tracePt t="21167" x="3727450" y="2755900"/>
          <p14:tracePt t="21188" x="3721100" y="2743200"/>
          <p14:tracePt t="21201" x="3714750" y="2717800"/>
          <p14:tracePt t="21201" x="3708400" y="2647950"/>
          <p14:tracePt t="21220" x="3695700" y="2603500"/>
          <p14:tracePt t="21220" x="3689350" y="2546350"/>
          <p14:tracePt t="21236" x="3670300" y="2482850"/>
          <p14:tracePt t="21236" x="3651250" y="2419350"/>
          <p14:tracePt t="21236" x="3632200" y="2349500"/>
          <p14:tracePt t="21256" x="3606800" y="2279650"/>
          <p14:tracePt t="21548" x="3136900" y="876300"/>
          <p14:tracePt t="21568" x="3143250" y="889000"/>
          <p14:tracePt t="21584" x="3149600" y="889000"/>
          <p14:tracePt t="21592" x="3155950" y="895350"/>
          <p14:tracePt t="21602" x="3162300" y="901700"/>
          <p14:tracePt t="21602" x="3175000" y="901700"/>
          <p14:tracePt t="21621" x="3181350" y="901700"/>
          <p14:tracePt t="21621" x="3187700" y="901700"/>
          <p14:tracePt t="21638" x="3194050" y="901700"/>
          <p14:tracePt t="21653" x="3200400" y="901700"/>
          <p14:tracePt t="21669" x="3194050" y="901700"/>
          <p14:tracePt t="21704" x="3200400" y="901700"/>
          <p14:tracePt t="21764" x="3206750" y="908050"/>
          <p14:tracePt t="21787" x="3200400" y="908050"/>
          <p14:tracePt t="21807" x="3194050" y="901700"/>
          <p14:tracePt t="21823" x="3194050" y="908050"/>
          <p14:tracePt t="21832" x="3194050" y="914400"/>
          <p14:tracePt t="21868" x="3200400" y="914400"/>
          <p14:tracePt t="21892" x="3200400" y="927100"/>
          <p14:tracePt t="21908" x="3194050" y="933450"/>
          <p14:tracePt t="21912" x="3187700" y="952500"/>
          <p14:tracePt t="21920" x="3181350" y="977900"/>
          <p14:tracePt t="21920" x="3175000" y="1022350"/>
          <p14:tracePt t="21938" x="3162300" y="1066800"/>
          <p14:tracePt t="21938" x="3155950" y="1130300"/>
          <p14:tracePt t="21955" x="3149600" y="1200150"/>
          <p14:tracePt t="21955" x="3143250" y="1358900"/>
          <p14:tracePt t="21973" x="3149600" y="1441450"/>
          <p14:tracePt t="21973" x="3155950" y="1524000"/>
          <p14:tracePt t="21989" x="3162300" y="1606550"/>
          <p14:tracePt t="21989" x="3168650" y="1689100"/>
          <p14:tracePt t="22005" x="3181350" y="1765300"/>
          <p14:tracePt t="22005" x="3194050" y="1841500"/>
          <p14:tracePt t="22022" x="3213100" y="1917700"/>
          <p14:tracePt t="22022" x="3225800" y="2000250"/>
          <p14:tracePt t="22041" x="3257550" y="2165350"/>
          <p14:tracePt t="22041" x="3270250" y="2247900"/>
          <p14:tracePt t="22056" x="3289300" y="2324100"/>
          <p14:tracePt t="22056" x="3302000" y="2400300"/>
          <p14:tracePt t="22073" x="3314700" y="2470150"/>
          <p14:tracePt t="22073" x="3321050" y="2527300"/>
          <p14:tracePt t="22089" x="3333750" y="2578100"/>
          <p14:tracePt t="22089" x="3340100" y="2616200"/>
          <p14:tracePt t="22089" x="3352800" y="2647950"/>
          <p14:tracePt t="22108" x="3359150" y="2673350"/>
          <p14:tracePt t="22121" x="3365500" y="2686050"/>
          <p14:tracePt t="22121" x="3371850" y="2698750"/>
          <p14:tracePt t="22141" x="3384550" y="2705100"/>
          <p14:tracePt t="22154" x="3390900" y="2711450"/>
          <p14:tracePt t="22171" x="3384550" y="2717800"/>
          <p14:tracePt t="22188" x="3384550" y="2724150"/>
          <p14:tracePt t="22204" x="3378200" y="2736850"/>
          <p14:tracePt t="22221" x="3378200" y="2743200"/>
          <p14:tracePt t="22238" x="3384550" y="2749550"/>
          <p14:tracePt t="22255" x="3384550" y="2755900"/>
          <p14:tracePt t="22255" x="3384550" y="2762250"/>
          <p14:tracePt t="22273" x="3384550" y="2768600"/>
          <p14:tracePt t="22288" x="3378200" y="2768600"/>
          <p14:tracePt t="22305" x="3384550" y="2768600"/>
          <p14:tracePt t="22348" x="3390900" y="2762250"/>
          <p14:tracePt t="22364" x="3397250" y="2755900"/>
          <p14:tracePt t="22380" x="3397250" y="2749550"/>
          <p14:tracePt t="22400" x="3390900" y="2743200"/>
          <p14:tracePt t="22424" x="3390900" y="2730500"/>
          <p14:tracePt t="22440" x="3397250" y="2717800"/>
          <p14:tracePt t="22447" x="3403600" y="2692400"/>
          <p14:tracePt t="22455" x="3409950" y="2667000"/>
          <p14:tracePt t="22455" x="3422650" y="2628900"/>
          <p14:tracePt t="22455" x="3441700" y="2578100"/>
          <p14:tracePt t="22476" x="3467100" y="2520950"/>
          <p14:tracePt t="22489" x="3505200" y="2444750"/>
          <p14:tracePt t="22489" x="3594100" y="2266950"/>
          <p14:tracePt t="22509" x="3657600" y="2165350"/>
          <p14:tracePt t="22509" x="3727450" y="2051050"/>
          <p14:tracePt t="22524" x="3816350" y="1936750"/>
          <p14:tracePt t="22524" x="3911600" y="1816100"/>
          <p14:tracePt t="22541" x="4013200" y="1695450"/>
          <p14:tracePt t="22541" x="4121150" y="1568450"/>
          <p14:tracePt t="22541" x="4235450" y="1454150"/>
          <p14:tracePt t="22560" x="4349750" y="1339850"/>
          <p14:tracePt t="22560" x="4457700" y="1238250"/>
          <p14:tracePt t="22574" x="4559300" y="1143000"/>
          <p14:tracePt t="22574" x="4654550" y="1066800"/>
          <p14:tracePt t="22591" x="4743450" y="996950"/>
          <p14:tracePt t="22591" x="4813300" y="946150"/>
          <p14:tracePt t="22608" x="4883150" y="901700"/>
          <p14:tracePt t="22608" x="4940300" y="869950"/>
          <p14:tracePt t="22624" x="4997450" y="844550"/>
          <p14:tracePt t="22624" x="5086350" y="812800"/>
          <p14:tracePt t="22641" x="5118100" y="806450"/>
          <p14:tracePt t="22641" x="5143500" y="793750"/>
          <p14:tracePt t="22659" x="5162550" y="787400"/>
          <p14:tracePt t="22659" x="5175250" y="787400"/>
          <p14:tracePt t="22674" x="5181600" y="793750"/>
          <p14:tracePt t="22690" x="5175250" y="800100"/>
          <p14:tracePt t="22690" x="5162550" y="812800"/>
          <p14:tracePt t="22709" x="5156200" y="825500"/>
          <p14:tracePt t="22709" x="5143500" y="831850"/>
          <p14:tracePt t="22725" x="5137150" y="844550"/>
          <p14:tracePt t="22725" x="5124450" y="850900"/>
          <p14:tracePt t="22742" x="5118100" y="863600"/>
          <p14:tracePt t="22742" x="5111750" y="869950"/>
          <p14:tracePt t="22742" x="5105400" y="876300"/>
          <p14:tracePt t="22761" x="5099050" y="882650"/>
          <p14:tracePt t="22773" x="5092700" y="889000"/>
          <p14:tracePt t="22790" x="5099050" y="889000"/>
          <p14:tracePt t="22812" x="5105400" y="889000"/>
          <p14:tracePt t="22823" x="5111750" y="889000"/>
          <p14:tracePt t="22823" x="5124450" y="882650"/>
          <p14:tracePt t="22842" x="5130800" y="882650"/>
          <p14:tracePt t="22842" x="5143500" y="876300"/>
          <p14:tracePt t="22842" x="5156200" y="882650"/>
          <p14:tracePt t="22861" x="5168900" y="889000"/>
          <p14:tracePt t="22861" x="5181600" y="901700"/>
          <p14:tracePt t="22876" x="5200650" y="920750"/>
          <p14:tracePt t="22876" x="5226050" y="952500"/>
          <p14:tracePt t="22892" x="5251450" y="1003300"/>
          <p14:tracePt t="22892" x="5283200" y="1060450"/>
          <p14:tracePt t="22909" x="5321300" y="1123950"/>
          <p14:tracePt t="22909" x="5365750" y="1193800"/>
          <p14:tracePt t="22925" x="5416550" y="1276350"/>
          <p14:tracePt t="22925" x="5543550" y="1447800"/>
          <p14:tracePt t="22942" x="5613400" y="1536700"/>
          <p14:tracePt t="22942" x="5695950" y="1625600"/>
          <p14:tracePt t="22959" x="5778500" y="1714500"/>
          <p14:tracePt t="22959" x="5873750" y="1809750"/>
          <p14:tracePt t="22976" x="5969000" y="1911350"/>
          <p14:tracePt t="22976" x="6153150" y="2120900"/>
          <p14:tracePt t="22993" x="6242050" y="2222500"/>
          <p14:tracePt t="22993" x="6330950" y="2324100"/>
          <p14:tracePt t="23009" x="6407150" y="2419350"/>
          <p14:tracePt t="23009" x="6483350" y="2508250"/>
          <p14:tracePt t="23026" x="6553200" y="2590800"/>
          <p14:tracePt t="23026" x="6616700" y="2660650"/>
          <p14:tracePt t="23044" x="6673850" y="2724150"/>
          <p14:tracePt t="23044" x="6775450" y="2819400"/>
          <p14:tracePt t="23061" x="6813550" y="2857500"/>
          <p14:tracePt t="23061" x="6851650" y="2889250"/>
          <p14:tracePt t="23077" x="6877050" y="2908300"/>
          <p14:tracePt t="23077" x="6902450" y="2927350"/>
          <p14:tracePt t="23093" x="6915150" y="2946400"/>
          <p14:tracePt t="23093" x="6927850" y="2959100"/>
          <p14:tracePt t="23110" x="6934200" y="2965450"/>
          <p14:tracePt t="23110" x="6934200" y="2978150"/>
          <p14:tracePt t="23127" x="6921500" y="2984500"/>
          <p14:tracePt t="23145" x="6915150" y="2984500"/>
          <p14:tracePt t="23145" x="6902450" y="2990850"/>
          <p14:tracePt t="23161" x="6896100" y="2990850"/>
          <p14:tracePt t="23161" x="6883400" y="2990850"/>
          <p14:tracePt t="23176" x="6877050" y="2990850"/>
          <p14:tracePt t="23176" x="6864350" y="2990850"/>
          <p14:tracePt t="23193" x="6858000" y="2990850"/>
          <p14:tracePt t="23193" x="6851650" y="2990850"/>
          <p14:tracePt t="23193" x="6838950" y="2990850"/>
          <p14:tracePt t="23212" x="6832600" y="2990850"/>
          <p14:tracePt t="23225" x="6819900" y="2990850"/>
          <p14:tracePt t="23241" x="6826250" y="2984500"/>
          <p14:tracePt t="23300" x="6832600" y="2984500"/>
          <p14:tracePt t="23332" x="6832600" y="2990850"/>
          <p14:tracePt t="23356" x="6826250" y="2997200"/>
          <p14:tracePt t="23368" x="6819900" y="3003550"/>
          <p14:tracePt t="23400" x="6826250" y="3009900"/>
          <p14:tracePt t="23412" x="6826250" y="3016250"/>
          <p14:tracePt t="23436" x="6826250" y="3022600"/>
          <p14:tracePt t="23460" x="6813550" y="3028950"/>
          <p14:tracePt t="23480" x="6813550" y="3035300"/>
          <p14:tracePt t="23504" x="6807200" y="3035300"/>
          <p14:tracePt t="23527" x="6800850" y="3035300"/>
          <p14:tracePt t="23540" x="6794500" y="3035300"/>
          <p14:tracePt t="23556" x="6788150" y="3028950"/>
          <p14:tracePt t="23572" x="6781800" y="3022600"/>
          <p14:tracePt t="23640" x="6775450" y="3022600"/>
          <p14:tracePt t="23668" x="6769100" y="3028950"/>
          <p14:tracePt t="23692" x="6762750" y="3035300"/>
          <p14:tracePt t="23708" x="6756400" y="3041650"/>
          <p14:tracePt t="23720" x="6750050" y="3048000"/>
          <p14:tracePt t="23736" x="6743700" y="3048000"/>
          <p14:tracePt t="23752" x="6737350" y="3054350"/>
          <p14:tracePt t="23760" x="6731000" y="3054350"/>
          <p14:tracePt t="23776" x="6724650" y="3054350"/>
          <p14:tracePt t="23793" x="6718300" y="3060700"/>
          <p14:tracePt t="23810" x="6711950" y="3060700"/>
          <p14:tracePt t="23829" x="6718300" y="3054350"/>
          <p14:tracePt t="23856" x="6724650" y="3048000"/>
          <p14:tracePt t="23872" x="6731000" y="3041650"/>
          <p14:tracePt t="23881" x="6737350" y="3035300"/>
          <p14:tracePt t="23894" x="6743700" y="3035300"/>
          <p14:tracePt t="23894" x="6750050" y="3028950"/>
          <p14:tracePt t="23912" x="6756400" y="3028950"/>
          <p14:tracePt t="23927" x="6762750" y="3022600"/>
          <p14:tracePt t="23927" x="6769100" y="3022600"/>
          <p14:tracePt t="23945" x="6775450" y="3022600"/>
          <p14:tracePt t="23945" x="6788150" y="3016250"/>
          <p14:tracePt t="23962" x="6794500" y="3016250"/>
          <p14:tracePt t="23978" x="6800850" y="3016250"/>
          <p14:tracePt t="23978" x="6807200" y="3016250"/>
          <p14:tracePt t="23996" x="6813550" y="3009900"/>
          <p14:tracePt t="23996" x="6819900" y="3009900"/>
          <p14:tracePt t="24013" x="6826250" y="3009900"/>
          <p14:tracePt t="24028" x="6832600" y="3009900"/>
          <p14:tracePt t="24044" x="6838950" y="3003550"/>
          <p14:tracePt t="24061" x="6845300" y="3003550"/>
          <p14:tracePt t="24088" x="6845300" y="3009900"/>
          <p14:tracePt t="24131" x="6851650" y="3009900"/>
          <p14:tracePt t="24164" x="6858000" y="3009900"/>
          <p14:tracePt t="24216" x="6864350" y="3003550"/>
          <p14:tracePt t="24240" x="6864350" y="3009900"/>
          <p14:tracePt t="24360" x="6864350" y="3016250"/>
          <p14:tracePt t="24404" x="6864350" y="3022600"/>
          <p14:tracePt t="24440" x="6870700" y="3028950"/>
          <p14:tracePt t="24456" x="6870700" y="3035300"/>
          <p14:tracePt t="24472" x="6864350" y="3041650"/>
          <p14:tracePt t="24516" x="6858000" y="3041650"/>
          <p14:tracePt t="24540" x="6851650" y="3041650"/>
          <p14:tracePt t="24560" x="6845300" y="3041650"/>
          <p14:tracePt t="24592" x="6845300" y="3035300"/>
          <p14:tracePt t="24652" x="6851650" y="3035300"/>
          <p14:tracePt t="24688" x="6858000" y="3041650"/>
          <p14:tracePt t="24732" x="6864350" y="3041650"/>
          <p14:tracePt t="24764" x="6870700" y="3041650"/>
          <p14:tracePt t="24780" x="6877050" y="3041650"/>
          <p14:tracePt t="24816" x="6883400" y="3041650"/>
          <p14:tracePt t="24900" x="6877050" y="3041650"/>
          <p14:tracePt t="24944" x="6870700" y="3041650"/>
          <p14:tracePt t="24968" x="6877050" y="3048000"/>
          <p14:tracePt t="25020" x="6877050" y="3054350"/>
          <p14:tracePt t="25049" x="6883400" y="3048000"/>
          <p14:tracePt t="25161" x="6889750" y="3048000"/>
          <p14:tracePt t="25200" x="6896100" y="3048000"/>
          <p14:tracePt t="25357" x="6902450" y="3041650"/>
          <p14:tracePt t="25501" x="6902450" y="3035300"/>
          <p14:tracePt t="25605" x="6908800" y="3028950"/>
          <p14:tracePt t="25665" x="6915150" y="3028950"/>
          <p14:tracePt t="25681" x="6921500" y="3028950"/>
          <p14:tracePt t="25692" x="6927850" y="3022600"/>
          <p14:tracePt t="25760" x="6921500" y="3028950"/>
          <p14:tracePt t="25820" x="6915150" y="3028950"/>
          <p14:tracePt t="25844" x="6908800" y="3028950"/>
          <p14:tracePt t="25861" x="6908800" y="3035300"/>
          <p14:tracePt t="25912" x="6908800" y="3041650"/>
          <p14:tracePt t="25932" x="6908800" y="3048000"/>
          <p14:tracePt t="25964" x="6908800" y="3041650"/>
          <p14:tracePt t="26016" x="6915150" y="3035300"/>
          <p14:tracePt t="26092" x="6908800" y="3041650"/>
          <p14:tracePt t="26292" x="6908800" y="3048000"/>
          <p14:tracePt t="26348" x="6902450" y="3048000"/>
          <p14:tracePt t="26401" x="6896100" y="3048000"/>
          <p14:tracePt t="26428" x="6889750" y="3048000"/>
          <p14:tracePt t="26489" x="6883400" y="3048000"/>
          <p14:tracePt t="26528" x="6877050" y="3048000"/>
          <p14:tracePt t="26549" x="6870700" y="3048000"/>
          <p14:tracePt t="26565" x="6864350" y="3054350"/>
          <p14:tracePt t="26581" x="6858000" y="3054350"/>
          <p14:tracePt t="26589" x="6851650" y="3054350"/>
          <p14:tracePt t="26589" x="6845300" y="3060700"/>
          <p14:tracePt t="26605" x="6838950" y="3060700"/>
          <p14:tracePt t="26605" x="6826250" y="3067050"/>
          <p14:tracePt t="26621" x="6819900" y="3067050"/>
          <p14:tracePt t="26621" x="6807200" y="3073400"/>
          <p14:tracePt t="26638" x="6794500" y="3073400"/>
          <p14:tracePt t="26638" x="6769100" y="3086100"/>
          <p14:tracePt t="26655" x="6756400" y="3086100"/>
          <p14:tracePt t="26655" x="6743700" y="3086100"/>
          <p14:tracePt t="26673" x="6724650" y="3092450"/>
          <p14:tracePt t="26673" x="6711950" y="3092450"/>
          <p14:tracePt t="26688" x="6699250" y="3098800"/>
          <p14:tracePt t="26688" x="6680200" y="3105150"/>
          <p14:tracePt t="26705" x="6661150" y="3105150"/>
          <p14:tracePt t="26705" x="6623050" y="3111500"/>
          <p14:tracePt t="26722" x="6597650" y="3111500"/>
          <p14:tracePt t="26722" x="6572250" y="3117850"/>
          <p14:tracePt t="26739" x="6546850" y="3117850"/>
          <p14:tracePt t="26739" x="6515100" y="3124200"/>
          <p14:tracePt t="26755" x="6477000" y="3124200"/>
          <p14:tracePt t="26755" x="6400800" y="3130550"/>
          <p14:tracePt t="26774" x="6356350" y="3130550"/>
          <p14:tracePt t="26774" x="6311900" y="3130550"/>
          <p14:tracePt t="26789" x="6267450" y="3130550"/>
          <p14:tracePt t="26789" x="6216650" y="3130550"/>
          <p14:tracePt t="26806" x="6159500" y="3130550"/>
          <p14:tracePt t="26806" x="6108700" y="3130550"/>
          <p14:tracePt t="26822" x="6051550" y="3130550"/>
          <p14:tracePt t="26822" x="5994400" y="3136900"/>
          <p14:tracePt t="26822" x="5937250" y="3143250"/>
          <p14:tracePt t="26841" x="5886450" y="3143250"/>
          <p14:tracePt t="26854" x="5829300" y="3149600"/>
          <p14:tracePt t="26854" x="5721350" y="3155950"/>
          <p14:tracePt t="26874" x="5670550" y="3162300"/>
          <p14:tracePt t="26874" x="5626100" y="3162300"/>
          <p14:tracePt t="26889" x="5581650" y="3168650"/>
          <p14:tracePt t="26889" x="5537200" y="3168650"/>
          <p14:tracePt t="26906" x="5492750" y="3168650"/>
          <p14:tracePt t="26906" x="5448300" y="3162300"/>
          <p14:tracePt t="26922" x="5403850" y="3162300"/>
          <p14:tracePt t="26922" x="5359400" y="3162300"/>
          <p14:tracePt t="26922" x="5314950" y="3162300"/>
          <p14:tracePt t="26942" x="5270500" y="3162300"/>
          <p14:tracePt t="26942" x="5219700" y="3155950"/>
          <p14:tracePt t="26956" x="5175250" y="3155950"/>
          <p14:tracePt t="26956" x="5130800" y="3155950"/>
          <p14:tracePt t="26972" x="5080000" y="3155950"/>
          <p14:tracePt t="26972" x="5041900" y="3149600"/>
          <p14:tracePt t="26990" x="4997450" y="3143250"/>
          <p14:tracePt t="26990" x="4959350" y="3136900"/>
          <p14:tracePt t="27006" x="4921250" y="3130550"/>
          <p14:tracePt t="27006" x="4857750" y="3124200"/>
          <p14:tracePt t="27023" x="4826000" y="3117850"/>
          <p14:tracePt t="27023" x="4800600" y="3111500"/>
          <p14:tracePt t="27040" x="4781550" y="3111500"/>
          <p14:tracePt t="27040" x="4756150" y="3111500"/>
          <p14:tracePt t="27056" x="4743450" y="3111500"/>
          <p14:tracePt t="27056" x="4705350" y="3117850"/>
          <p14:tracePt t="27074" x="4692650" y="3130550"/>
          <p14:tracePt t="27074" x="4679950" y="3136900"/>
          <p14:tracePt t="27090" x="4667250" y="3143250"/>
          <p14:tracePt t="27090" x="4654550" y="3149600"/>
          <p14:tracePt t="27107" x="4641850" y="3162300"/>
          <p14:tracePt t="27107" x="4629150" y="3175000"/>
          <p14:tracePt t="27123" x="4616450" y="3181350"/>
          <p14:tracePt t="27123" x="4603750" y="3194050"/>
          <p14:tracePt t="27123" x="4591050" y="3200400"/>
          <p14:tracePt t="27142" x="4578350" y="3206750"/>
          <p14:tracePt t="27142" x="4565650" y="3219450"/>
          <p14:tracePt t="27157" x="4552950" y="3225800"/>
          <p14:tracePt t="27157" x="4540250" y="3225800"/>
          <p14:tracePt t="27174" x="4527550" y="3232150"/>
          <p14:tracePt t="27174" x="4514850" y="3238500"/>
          <p14:tracePt t="27191" x="4508500" y="3244850"/>
          <p14:tracePt t="27191" x="4495800" y="3251200"/>
          <p14:tracePt t="27191" x="4489450" y="3257550"/>
          <p14:tracePt t="27209" x="4476750" y="3263900"/>
          <p14:tracePt t="27222" x="4464050" y="3270250"/>
          <p14:tracePt t="27222" x="4445000" y="3282950"/>
          <p14:tracePt t="27242" x="4406900" y="3302000"/>
          <p14:tracePt t="27242" x="4381500" y="3314700"/>
          <p14:tracePt t="27257" x="4356100" y="3327400"/>
          <p14:tracePt t="27257" x="4330700" y="3333750"/>
          <p14:tracePt t="27274" x="4298950" y="3340100"/>
          <p14:tracePt t="27274" x="4267200" y="3340100"/>
          <p14:tracePt t="27274" x="4235450" y="3340100"/>
          <p14:tracePt t="27293" x="4203700" y="3333750"/>
          <p14:tracePt t="27305" x="4171950" y="3327400"/>
          <p14:tracePt t="27305" x="4102100" y="3295650"/>
          <p14:tracePt t="27324" x="4064000" y="3276600"/>
          <p14:tracePt t="27324" x="4032250" y="3257550"/>
          <p14:tracePt t="27341" x="3994150" y="3238500"/>
          <p14:tracePt t="27341" x="3956050" y="3219450"/>
          <p14:tracePt t="27357" x="3911600" y="3206750"/>
          <p14:tracePt t="27357" x="3835400" y="3187700"/>
          <p14:tracePt t="27375" x="3797300" y="3175000"/>
          <p14:tracePt t="27375" x="3765550" y="3168650"/>
          <p14:tracePt t="27391" x="3733800" y="3155950"/>
          <p14:tracePt t="27391" x="3702050" y="3149600"/>
          <p14:tracePt t="27408" x="3676650" y="3136900"/>
          <p14:tracePt t="27408" x="3657600" y="3117850"/>
          <p14:tracePt t="27425" x="3638550" y="3105150"/>
          <p14:tracePt t="27425" x="3606800" y="3067050"/>
          <p14:tracePt t="27442" x="3594100" y="3054350"/>
          <p14:tracePt t="27442" x="3587750" y="3035300"/>
          <p14:tracePt t="27458" x="3581400" y="3022600"/>
          <p14:tracePt t="27458" x="3575050" y="3009900"/>
          <p14:tracePt t="27474" x="3568700" y="3003550"/>
          <p14:tracePt t="27474" x="3562350" y="2997200"/>
          <p14:tracePt t="27474" x="3556000" y="2990850"/>
          <p14:tracePt t="27494" x="3549650" y="2984500"/>
          <p14:tracePt t="27506" x="3536950" y="2978150"/>
          <p14:tracePt t="27506" x="3517900" y="2959100"/>
          <p14:tracePt t="27525" x="3498850" y="2952750"/>
          <p14:tracePt t="27525" x="3479800" y="2940050"/>
          <p14:tracePt t="27542" x="3467100" y="2921000"/>
          <p14:tracePt t="27542" x="3441700" y="2895600"/>
          <p14:tracePt t="27558" x="3422650" y="2870200"/>
          <p14:tracePt t="27558" x="3403600" y="2844800"/>
          <p14:tracePt t="27558" x="3384550" y="2813050"/>
          <p14:tracePt t="27577" x="3359150" y="2774950"/>
          <p14:tracePt t="27590" x="3340100" y="2736850"/>
          <p14:tracePt t="27590" x="3302000" y="2654300"/>
          <p14:tracePt t="27610" x="3289300" y="2609850"/>
          <p14:tracePt t="27610" x="3276600" y="2565400"/>
          <p14:tracePt t="27625" x="3270250" y="2527300"/>
          <p14:tracePt t="27625" x="3270250" y="2482850"/>
          <p14:tracePt t="27642" x="3276600" y="2444750"/>
          <p14:tracePt t="27642" x="3295650" y="2406650"/>
          <p14:tracePt t="27659" x="3314700" y="2374900"/>
          <p14:tracePt t="27659" x="3365500" y="2311400"/>
          <p14:tracePt t="27677" x="3397250" y="2286000"/>
          <p14:tracePt t="27677" x="3435350" y="2260600"/>
          <p14:tracePt t="27692" x="3473450" y="2241550"/>
          <p14:tracePt t="27692" x="3511550" y="2228850"/>
          <p14:tracePt t="27709" x="3556000" y="2228850"/>
          <p14:tracePt t="27709" x="3594100" y="2235200"/>
          <p14:tracePt t="27726" x="3638550" y="2247900"/>
          <p14:tracePt t="27726" x="3727450" y="2311400"/>
          <p14:tracePt t="27742" x="3771900" y="2362200"/>
          <p14:tracePt t="27742" x="3810000" y="2413000"/>
          <p14:tracePt t="27759" x="3848100" y="2470150"/>
          <p14:tracePt t="27759" x="3879850" y="2533650"/>
          <p14:tracePt t="27776" x="3905250" y="2590800"/>
          <p14:tracePt t="27776" x="3937000" y="2705100"/>
          <p14:tracePt t="27794" x="3943350" y="2755900"/>
          <p14:tracePt t="27794" x="3943350" y="2800350"/>
          <p14:tracePt t="27810" x="3937000" y="2838450"/>
          <p14:tracePt t="27810" x="3930650" y="2876550"/>
          <p14:tracePt t="27826" x="3917950" y="2908300"/>
          <p14:tracePt t="27826" x="3898900" y="2940050"/>
          <p14:tracePt t="27843" x="3879850" y="2965450"/>
          <p14:tracePt t="27843" x="3860800" y="2984500"/>
          <p14:tracePt t="27843" x="3835400" y="3003550"/>
          <p14:tracePt t="27862" x="3816350" y="3016250"/>
          <p14:tracePt t="27874" x="3790950" y="3028950"/>
          <p14:tracePt t="27874" x="3752850" y="3041650"/>
          <p14:tracePt t="27893" x="3733800" y="3048000"/>
          <p14:tracePt t="27893" x="3714750" y="3054350"/>
          <p14:tracePt t="27893" x="3695700" y="3054350"/>
          <p14:tracePt t="27913" x="3683000" y="3060700"/>
          <p14:tracePt t="27924" x="3663950" y="3067050"/>
          <p14:tracePt t="27924" x="3651250" y="3073400"/>
          <p14:tracePt t="27924" x="3638550" y="3073400"/>
          <p14:tracePt t="27945" x="3625850" y="3079750"/>
          <p14:tracePt t="27958" x="3619500" y="3086100"/>
          <p14:tracePt t="27958" x="3600450" y="3086100"/>
          <p14:tracePt t="27976" x="3594100" y="3092450"/>
          <p14:tracePt t="27991" x="3581400" y="3092450"/>
          <p14:tracePt t="28008" x="3575050" y="3092450"/>
          <p14:tracePt t="28025" x="3568700" y="3092450"/>
          <p14:tracePt t="28025" x="3562350" y="3098800"/>
          <p14:tracePt t="28043" x="3556000" y="3098800"/>
          <p14:tracePt t="28043" x="3549650" y="3105150"/>
          <p14:tracePt t="28060" x="3536950" y="3105150"/>
          <p14:tracePt t="28060" x="3530600" y="3111500"/>
          <p14:tracePt t="28077" x="3524250" y="3111500"/>
          <p14:tracePt t="28077" x="3511550" y="3117850"/>
          <p14:tracePt t="28094" x="3505200" y="3124200"/>
          <p14:tracePt t="28109" x="3498850" y="3130550"/>
          <p14:tracePt t="28109" x="3498850" y="3136900"/>
          <p14:tracePt t="28127" x="3492500" y="3143250"/>
          <p14:tracePt t="28127" x="3492500" y="3149600"/>
          <p14:tracePt t="28144" x="3486150" y="3155950"/>
          <p14:tracePt t="28144" x="3486150" y="3162300"/>
          <p14:tracePt t="28144" x="3479800" y="3168650"/>
          <p14:tracePt t="28163" x="3479800" y="3175000"/>
          <p14:tracePt t="28163" x="3479800" y="3187700"/>
          <p14:tracePt t="28178" x="3479800" y="3194050"/>
          <p14:tracePt t="28178" x="3473450" y="3200400"/>
          <p14:tracePt t="28194" x="3473450" y="3213100"/>
          <p14:tracePt t="28194" x="3473450" y="3219450"/>
          <p14:tracePt t="28211" x="3473450" y="3232150"/>
          <p14:tracePt t="28211" x="3473450" y="3238500"/>
          <p14:tracePt t="28211" x="3473450" y="3251200"/>
          <p14:tracePt t="28230" x="3467100" y="3257550"/>
          <p14:tracePt t="28242" x="3467100" y="3270250"/>
          <p14:tracePt t="28242" x="3460750" y="3276600"/>
          <p14:tracePt t="28262" x="3441700" y="3302000"/>
          <p14:tracePt t="28262" x="3435350" y="3314700"/>
          <p14:tracePt t="28278" x="3422650" y="3321050"/>
          <p14:tracePt t="28278" x="3409950" y="3333750"/>
          <p14:tracePt t="28294" x="3390900" y="3340100"/>
          <p14:tracePt t="28294" x="3378200" y="3352800"/>
          <p14:tracePt t="28311" x="3359150" y="3359150"/>
          <p14:tracePt t="28311" x="3340100" y="3365500"/>
          <p14:tracePt t="28327" x="3321050" y="3365500"/>
          <p14:tracePt t="28327" x="3270250" y="3371850"/>
          <p14:tracePt t="28344" x="3244850" y="3365500"/>
          <p14:tracePt t="28344" x="3219450" y="3365500"/>
          <p14:tracePt t="28361" x="3187700" y="3359150"/>
          <p14:tracePt t="28361" x="3162300" y="3359150"/>
          <p14:tracePt t="28378" x="3130550" y="3346450"/>
          <p14:tracePt t="28378" x="3067050" y="3333750"/>
          <p14:tracePt t="28395" x="3035300" y="3327400"/>
          <p14:tracePt t="28395" x="3003550" y="3314700"/>
          <p14:tracePt t="28411" x="2971800" y="3302000"/>
          <p14:tracePt t="28411" x="2940050" y="3282950"/>
          <p14:tracePt t="28428" x="2908300" y="3263900"/>
          <p14:tracePt t="28428" x="2876550" y="3244850"/>
          <p14:tracePt t="28445" x="2851150" y="3219450"/>
          <p14:tracePt t="28445" x="2813050" y="3155950"/>
          <p14:tracePt t="28462" x="2794000" y="3124200"/>
          <p14:tracePt t="28462" x="2787650" y="3086100"/>
          <p14:tracePt t="28478" x="2781300" y="3048000"/>
          <p14:tracePt t="28478" x="2774950" y="3009900"/>
          <p14:tracePt t="28495" x="2774950" y="2971800"/>
          <p14:tracePt t="28495" x="2781300" y="2933700"/>
          <p14:tracePt t="28495" x="2787650" y="2901950"/>
          <p14:tracePt t="28513" x="2800350" y="2870200"/>
          <p14:tracePt t="28526" x="2813050" y="2844800"/>
          <p14:tracePt t="28526" x="2844800" y="2806700"/>
          <p14:tracePt t="28546" x="2863850" y="2800350"/>
          <p14:tracePt t="28546" x="2889250" y="2787650"/>
          <p14:tracePt t="28562" x="2914650" y="2787650"/>
          <p14:tracePt t="28562" x="2940050" y="2787650"/>
          <p14:tracePt t="28578" x="2971800" y="2794000"/>
          <p14:tracePt t="28578" x="3009900" y="2806700"/>
          <p14:tracePt t="28578" x="3048000" y="2819400"/>
          <p14:tracePt t="28598" x="3092450" y="2838450"/>
          <p14:tracePt t="28610" x="3136900" y="2863850"/>
          <p14:tracePt t="28610" x="3219450" y="2927350"/>
          <p14:tracePt t="28630" x="3257550" y="2959100"/>
          <p14:tracePt t="28630" x="3295650" y="2990850"/>
          <p14:tracePt t="28645" x="3327400" y="3028950"/>
          <p14:tracePt t="28645" x="3352800" y="3067050"/>
          <p14:tracePt t="28645" x="3378200" y="3098800"/>
          <p14:tracePt t="28666" x="3390900" y="3130550"/>
          <p14:tracePt t="28677" x="3403600" y="3155950"/>
          <p14:tracePt t="28677" x="3416300" y="3206750"/>
          <p14:tracePt t="28695" x="3416300" y="3232150"/>
          <p14:tracePt t="28695" x="3416300" y="3257550"/>
          <p14:tracePt t="28713" x="3416300" y="3276600"/>
          <p14:tracePt t="28713" x="3409950" y="3302000"/>
          <p14:tracePt t="28729" x="3403600" y="3321050"/>
          <p14:tracePt t="28729" x="3390900" y="3340100"/>
          <p14:tracePt t="28745" x="3384550" y="3359150"/>
          <p14:tracePt t="28745" x="3365500" y="3390900"/>
          <p14:tracePt t="28762" x="3352800" y="3409950"/>
          <p14:tracePt t="28762" x="3340100" y="3422650"/>
          <p14:tracePt t="28779" x="3327400" y="3429000"/>
          <p14:tracePt t="28779" x="3314700" y="3441700"/>
          <p14:tracePt t="28795" x="3302000" y="3448050"/>
          <p14:tracePt t="28795" x="3282950" y="3454400"/>
          <p14:tracePt t="28815" x="3270250" y="3460750"/>
          <p14:tracePt t="28815" x="3263900" y="3460750"/>
          <p14:tracePt t="28830" x="3257550" y="3460750"/>
          <p14:tracePt t="28830" x="3251200" y="3460750"/>
          <p14:tracePt t="28846" x="3244850" y="3460750"/>
          <p14:tracePt t="28861" x="3238500" y="3454400"/>
          <p14:tracePt t="28878" x="3232150" y="3454400"/>
          <p14:tracePt t="28894" x="3232150" y="3448050"/>
          <p14:tracePt t="28921" x="3238500" y="3441700"/>
          <p14:tracePt t="28933" x="3244850" y="3435350"/>
          <p14:tracePt t="28949" x="3251200" y="3435350"/>
          <p14:tracePt t="28961" x="3257550" y="3429000"/>
          <p14:tracePt t="28961" x="3263900" y="3429000"/>
          <p14:tracePt t="28961" x="3270250" y="3422650"/>
          <p14:tracePt t="28982" x="3276600" y="3422650"/>
          <p14:tracePt t="28982" x="3282950" y="3416300"/>
          <p14:tracePt t="28996" x="3289300" y="3416300"/>
          <p14:tracePt t="29011" x="3295650" y="3416300"/>
          <p14:tracePt t="29049" x="3302000" y="3409950"/>
          <p14:tracePt t="29061" x="3308350" y="3403600"/>
          <p14:tracePt t="29077" x="3314700" y="3403600"/>
          <p14:tracePt t="29085" x="3327400" y="3403600"/>
          <p14:tracePt t="29095" x="3333750" y="3397250"/>
          <p14:tracePt t="29095" x="3346450" y="3390900"/>
          <p14:tracePt t="29114" x="3352800" y="3390900"/>
          <p14:tracePt t="29130" x="3352800" y="3397250"/>
          <p14:tracePt t="29169" x="3359150" y="3397250"/>
          <p14:tracePt t="29189" x="3365500" y="3397250"/>
          <p14:tracePt t="29197" x="3371850" y="3390900"/>
          <p14:tracePt t="29197" x="3378200" y="3390900"/>
          <p14:tracePt t="29214" x="3384550" y="3384550"/>
          <p14:tracePt t="29214" x="3390900" y="3384550"/>
          <p14:tracePt t="29231" x="3397250" y="3378200"/>
          <p14:tracePt t="29245" x="3403600" y="3378200"/>
          <p14:tracePt t="29325" x="3409950" y="3371850"/>
          <p14:tracePt t="29341" x="3409950" y="3365500"/>
          <p14:tracePt t="29369" x="3403600" y="3359150"/>
          <p14:tracePt t="29401" x="3409950" y="3359150"/>
          <p14:tracePt t="29421" x="3416300" y="3352800"/>
          <p14:tracePt t="29437" x="3422650" y="3346450"/>
          <p14:tracePt t="29453" x="3435350" y="3346450"/>
          <p14:tracePt t="29469" x="3441700" y="3346450"/>
          <p14:tracePt t="29482" x="3435350" y="3346450"/>
          <p14:tracePt t="29513" x="3429000" y="3352800"/>
          <p14:tracePt t="29521" x="3422650" y="3352800"/>
          <p14:tracePt t="29530" x="3416300" y="3352800"/>
          <p14:tracePt t="29547" x="3422650" y="3352800"/>
          <p14:tracePt t="29566" x="3429000" y="3346450"/>
          <p14:tracePt t="29566" x="3435350" y="3346450"/>
          <p14:tracePt t="29583" x="3441700" y="3340100"/>
          <p14:tracePt t="29597" x="3448050" y="3333750"/>
          <p14:tracePt t="29618" x="3441700" y="3333750"/>
          <p14:tracePt t="29634" x="3435350" y="3333750"/>
          <p14:tracePt t="29647" x="3429000" y="3333750"/>
          <p14:tracePt t="29666" x="3422650" y="3340100"/>
          <p14:tracePt t="29681" x="3429000" y="3333750"/>
          <p14:tracePt t="29697" x="3441700" y="3333750"/>
          <p14:tracePt t="29697" x="3448050" y="3327400"/>
          <p14:tracePt t="29716" x="3460750" y="3327400"/>
          <p14:tracePt t="29731" x="3460750" y="3333750"/>
          <p14:tracePt t="29761" x="3454400" y="3333750"/>
          <p14:tracePt t="29773" x="3448050" y="3340100"/>
          <p14:tracePt t="29790" x="3454400" y="3340100"/>
          <p14:tracePt t="29822" x="3460750" y="3340100"/>
          <p14:tracePt t="29829" x="3467100" y="3340100"/>
          <p14:tracePt t="29834" x="3473450" y="3333750"/>
          <p14:tracePt t="29834" x="3479800" y="3333750"/>
          <p14:tracePt t="29850" x="3486150" y="3333750"/>
          <p14:tracePt t="29866" x="3479800" y="3327400"/>
          <p14:tracePt t="29901" x="3479800" y="3321050"/>
          <p14:tracePt t="29917" x="3492500" y="3314700"/>
          <p14:tracePt t="29934" x="3498850" y="3308350"/>
          <p14:tracePt t="29941" x="3505200" y="3308350"/>
          <p14:tracePt t="29950" x="3511550" y="3302000"/>
          <p14:tracePt t="29950" x="3517900" y="3302000"/>
          <p14:tracePt t="29967" x="3524250" y="3302000"/>
          <p14:tracePt t="29981" x="3530600" y="3302000"/>
          <p14:tracePt t="29998" x="3536950" y="3302000"/>
          <p14:tracePt t="29998" x="3543300" y="3295650"/>
          <p14:tracePt t="30017" x="3549650" y="3295650"/>
          <p14:tracePt t="30017" x="3556000" y="3295650"/>
          <p14:tracePt t="30033" x="3562350" y="3289300"/>
          <p14:tracePt t="30033" x="3568700" y="3289300"/>
          <p14:tracePt t="30051" x="3575050" y="3282950"/>
          <p14:tracePt t="30065" x="3575050" y="3276600"/>
          <p14:tracePt t="30082" x="3568700" y="3270250"/>
          <p14:tracePt t="30098" x="3562350" y="3276600"/>
          <p14:tracePt t="30098" x="3556000" y="3270250"/>
          <p14:tracePt t="30117" x="3549650" y="3276600"/>
          <p14:tracePt t="30132" x="3549650" y="3282950"/>
          <p14:tracePt t="30149" x="3543300" y="3282950"/>
          <p14:tracePt t="30167" x="3549650" y="3289300"/>
          <p14:tracePt t="30182" x="3549650" y="3295650"/>
          <p14:tracePt t="30199" x="3543300" y="3302000"/>
          <p14:tracePt t="30218" x="3536950" y="3302000"/>
          <p14:tracePt t="30234" x="3530600" y="3308350"/>
          <p14:tracePt t="30250" x="3536950" y="3302000"/>
          <p14:tracePt t="30285" x="3543300" y="3302000"/>
          <p14:tracePt t="30302" x="3549650" y="3302000"/>
          <p14:tracePt t="30313" x="3549650" y="3295650"/>
          <p14:tracePt t="30353" x="3549650" y="3289300"/>
          <p14:tracePt t="30390" x="3556000" y="3289300"/>
          <p14:tracePt t="30406" x="3562350" y="3282950"/>
          <p14:tracePt t="30421" x="3568700" y="3276600"/>
          <p14:tracePt t="30433" x="3568700" y="3282950"/>
          <p14:tracePt t="30465" x="3562350" y="3289300"/>
          <p14:tracePt t="30481" x="3556000" y="3295650"/>
          <p14:tracePt t="30494" x="3549650" y="3302000"/>
          <p14:tracePt t="30502" x="3543300" y="3302000"/>
          <p14:tracePt t="30518" x="3536950" y="3308350"/>
          <p14:tracePt t="30534" x="3536950" y="3314700"/>
          <p14:tracePt t="30555" x="3536950" y="3321050"/>
          <p14:tracePt t="30577" x="3530600" y="3327400"/>
          <p14:tracePt t="30593" x="3524250" y="3327400"/>
          <p14:tracePt t="30610" x="3517900" y="3333750"/>
          <p14:tracePt t="30622" x="3517900" y="3327400"/>
          <p14:tracePt t="30654" x="3530600" y="3321050"/>
          <p14:tracePt t="30670" x="3530600" y="3327400"/>
          <p14:tracePt t="30705" x="3524250" y="3327400"/>
          <p14:tracePt t="30714" x="3524250" y="3333750"/>
          <p14:tracePt t="30722" x="3517900" y="3340100"/>
          <p14:tracePt t="30734" x="3511550" y="3346450"/>
          <p14:tracePt t="30751" x="3511550" y="3352800"/>
          <p14:tracePt t="30767" x="3517900" y="3346450"/>
          <p14:tracePt t="30789" x="3524250" y="3346450"/>
          <p14:tracePt t="30802" x="3517900" y="3346450"/>
          <p14:tracePt t="30841" x="3524250" y="3346450"/>
          <p14:tracePt t="30910" x="3530600" y="3346450"/>
          <p14:tracePt t="30921" x="3530600" y="3352800"/>
          <p14:tracePt t="30954" x="3530600" y="3359150"/>
          <p14:tracePt t="31029" x="3536950" y="3352800"/>
          <p14:tracePt t="31042" x="3530600" y="3352800"/>
          <p14:tracePt t="31110" x="3543300" y="3352800"/>
          <p14:tracePt t="31149" x="3549650" y="3352800"/>
          <p14:tracePt t="31178" x="3556000" y="3359150"/>
          <p14:tracePt t="31210" x="3562350" y="3365500"/>
          <p14:tracePt t="31246" x="3568700" y="3371850"/>
          <p14:tracePt t="31269" x="3562350" y="3378200"/>
          <p14:tracePt t="31297" x="3556000" y="3384550"/>
          <p14:tracePt t="31314" x="3549650" y="3384550"/>
          <p14:tracePt t="31330" x="3543300" y="3384550"/>
          <p14:tracePt t="31342" x="3543300" y="3378200"/>
          <p14:tracePt t="31382" x="3549650" y="3378200"/>
          <p14:tracePt t="31394" x="3556000" y="3371850"/>
          <p14:tracePt t="31418" x="3549650" y="3378200"/>
          <p14:tracePt t="31454" x="3543300" y="3384550"/>
          <p14:tracePt t="31469" x="3549650" y="3384550"/>
          <p14:tracePt t="31513" x="3562350" y="3384550"/>
          <p14:tracePt t="31529" x="3562350" y="3390900"/>
          <p14:tracePt t="31562" x="3556000" y="3390900"/>
          <p14:tracePt t="31574" x="3549650" y="3397250"/>
          <p14:tracePt t="31590" x="3556000" y="3390900"/>
          <p14:tracePt t="31634" x="3562350" y="3384550"/>
          <p14:tracePt t="31650" x="3568700" y="3384550"/>
          <p14:tracePt t="31666" x="3575050" y="3378200"/>
          <p14:tracePt t="31682" x="3581400" y="3371850"/>
          <p14:tracePt t="31717" x="3587750" y="3371850"/>
          <p14:tracePt t="31750" x="3594100" y="3365500"/>
          <p14:tracePt t="31762" x="3600450" y="3365500"/>
          <p14:tracePt t="31778" x="3594100" y="3365500"/>
          <p14:tracePt t="31822" x="3587750" y="3365500"/>
          <p14:tracePt t="31837" x="3587750" y="3359150"/>
          <p14:tracePt t="31874" x="3594100" y="3352800"/>
          <p14:tracePt t="31890" x="3600450" y="3352800"/>
          <p14:tracePt t="31907" x="3600450" y="3359150"/>
          <p14:tracePt t="31934" x="3594100" y="3365500"/>
          <p14:tracePt t="31950" x="3587750" y="3371850"/>
          <p14:tracePt t="31966" x="3594100" y="3365500"/>
          <p14:tracePt t="32009" x="3600450" y="3365500"/>
          <p14:tracePt t="32025" x="3600450" y="3371850"/>
          <p14:tracePt t="32054" x="3594100" y="3371850"/>
          <p14:tracePt t="32070" x="3587750" y="3371850"/>
          <p14:tracePt t="32086" x="3594100" y="3365500"/>
          <p14:tracePt t="32130" x="3600450" y="3371850"/>
          <p14:tracePt t="32182" x="3594100" y="3378200"/>
          <p14:tracePt t="32198" x="3587750" y="3378200"/>
          <p14:tracePt t="32214" x="3581400" y="3378200"/>
          <p14:tracePt t="32234" x="3581400" y="3371850"/>
          <p14:tracePt t="32274" x="3575050" y="3378200"/>
          <p14:tracePt t="32326" x="3568700" y="3378200"/>
          <p14:tracePt t="32342" x="3568700" y="3371850"/>
          <p14:tracePt t="32378" x="3568700" y="3365500"/>
          <p14:tracePt t="32402" x="3568700" y="3359150"/>
          <p14:tracePt t="32422" x="3562350" y="3359150"/>
          <p14:tracePt t="32446" x="3556000" y="3352800"/>
          <p14:tracePt t="32470" x="3562350" y="3346450"/>
          <p14:tracePt t="32490" x="3575050" y="3340100"/>
          <p14:tracePt t="32506" x="3581400" y="3340100"/>
          <p14:tracePt t="32522" x="3575050" y="3346450"/>
          <p14:tracePt t="32557" x="3575050" y="3352800"/>
          <p14:tracePt t="32610" x="3587750" y="3352800"/>
          <p14:tracePt t="32626" x="3594100" y="3352800"/>
          <p14:tracePt t="32642" x="3594100" y="3365500"/>
          <p14:tracePt t="32662" x="3587750" y="3371850"/>
          <p14:tracePt t="32678" x="3581400" y="3371850"/>
          <p14:tracePt t="32686" x="3581400" y="3378200"/>
          <p14:tracePt t="32695" x="3575050" y="3384550"/>
          <p14:tracePt t="32708" x="3568700" y="3384550"/>
          <p14:tracePt t="32708" x="3556000" y="3390900"/>
          <p14:tracePt t="32727" x="3549650" y="3390900"/>
          <p14:tracePt t="32741" x="3543300" y="3390900"/>
          <p14:tracePt t="32741" x="3536950" y="3390900"/>
          <p14:tracePt t="32759" x="3530600" y="3390900"/>
          <p14:tracePt t="32759" x="3517900" y="3390900"/>
          <p14:tracePt t="32776" x="3511550" y="3390900"/>
          <p14:tracePt t="32792" x="3498850" y="3390900"/>
          <p14:tracePt t="32792" x="3492500" y="3390900"/>
          <p14:tracePt t="32810" x="3486150" y="3390900"/>
          <p14:tracePt t="32825" x="3479800" y="3390900"/>
          <p14:tracePt t="32842" x="3473450" y="3397250"/>
          <p14:tracePt t="32890" x="3479800" y="3403600"/>
          <p14:tracePt t="32910" x="3479800" y="3409950"/>
          <p14:tracePt t="32926" x="3486150" y="3409950"/>
          <p14:tracePt t="32942" x="3498850" y="3409950"/>
          <p14:tracePt t="32954" x="3505200" y="3409950"/>
          <p14:tracePt t="32970" x="3511550" y="3409950"/>
          <p14:tracePt t="32979" x="3517900" y="3409950"/>
          <p14:tracePt t="32992" x="3524250" y="3409950"/>
          <p14:tracePt t="32992" x="3536950" y="3409950"/>
          <p14:tracePt t="33011" x="3543300" y="3409950"/>
          <p14:tracePt t="33026" x="3549650" y="3409950"/>
          <p14:tracePt t="33042" x="3556000" y="3416300"/>
          <p14:tracePt t="33059" x="3562350" y="3409950"/>
          <p14:tracePt t="33076" x="3568700" y="3409950"/>
          <p14:tracePt t="33093" x="3575050" y="3403600"/>
          <p14:tracePt t="33109" x="3581400" y="3397250"/>
          <p14:tracePt t="33194" x="3587750" y="3397250"/>
          <p14:tracePt t="33234" x="3594100" y="3384550"/>
          <p14:tracePt t="33254" x="3600450" y="3384550"/>
          <p14:tracePt t="33270" x="3606800" y="3378200"/>
          <p14:tracePt t="33286" x="3613150" y="3371850"/>
          <p14:tracePt t="33302" x="3619500" y="3371850"/>
          <p14:tracePt t="33314" x="3613150" y="3378200"/>
          <p14:tracePt t="33374" x="3613150" y="3384550"/>
          <p14:tracePt t="33430" x="3606800" y="3384550"/>
          <p14:tracePt t="33450" x="3600450" y="3384550"/>
          <p14:tracePt t="33466" x="3594100" y="3390900"/>
          <p14:tracePt t="33482" x="3587750" y="3397250"/>
          <p14:tracePt t="33494" x="3581400" y="3397250"/>
          <p14:tracePt t="33510" x="3581400" y="3403600"/>
          <p14:tracePt t="33542" x="3575050" y="3409950"/>
          <p14:tracePt t="33570" x="3568700" y="3409950"/>
          <p14:tracePt t="33587" x="3562350" y="3409950"/>
          <p14:tracePt t="33602" x="3568700" y="3409950"/>
          <p14:tracePt t="33654" x="3568700" y="3416300"/>
          <p14:tracePt t="33818" x="3562350" y="3416300"/>
          <p14:tracePt t="33850" x="3568700" y="3416300"/>
          <p14:tracePt t="33886" x="3575050" y="3416300"/>
          <p14:tracePt t="34014" x="3568700" y="3416300"/>
          <p14:tracePt t="34118" x="3575050" y="3409950"/>
          <p14:tracePt t="34162" x="3568700" y="3416300"/>
          <p14:tracePt t="34215" x="3562350" y="3422650"/>
          <p14:tracePt t="34238" x="3556000" y="3422650"/>
          <p14:tracePt t="34323" x="3562350" y="3416300"/>
          <p14:tracePt t="34391" x="3556000" y="3422650"/>
          <p14:tracePt t="34434" x="3549650" y="3429000"/>
          <p14:tracePt t="34451" x="3556000" y="3422650"/>
          <p14:tracePt t="34514" x="3549650" y="3429000"/>
          <p14:tracePt t="34555" x="3543300" y="3429000"/>
          <p14:tracePt t="34575" x="3549650" y="3429000"/>
          <p14:tracePt t="34607" x="3556000" y="3422650"/>
          <p14:tracePt t="34630" x="3549650" y="3429000"/>
          <p14:tracePt t="34674" x="3543300" y="3422650"/>
          <p14:tracePt t="34727" x="3549650" y="3416300"/>
          <p14:tracePt t="34743" x="3549650" y="3409950"/>
          <p14:tracePt t="34770" x="3556000" y="3403600"/>
          <p14:tracePt t="34787" x="3556000" y="3397250"/>
          <p14:tracePt t="34802" x="3562350" y="3390900"/>
          <p14:tracePt t="34814" x="3568700" y="3384550"/>
          <p14:tracePt t="34823" x="3575050" y="3384550"/>
          <p14:tracePt t="34832" x="3581400" y="3384550"/>
          <p14:tracePt t="34832" x="3587750" y="3384550"/>
          <p14:tracePt t="34850" x="3594100" y="3390900"/>
          <p14:tracePt t="34865" x="3594100" y="3397250"/>
          <p14:tracePt t="34882" x="3594100" y="3403600"/>
          <p14:tracePt t="34899" x="3581400" y="3409950"/>
          <p14:tracePt t="34916" x="3575050" y="3409950"/>
          <p14:tracePt t="34932" x="3568700" y="3409950"/>
          <p14:tracePt t="34950" x="3562350" y="3409950"/>
          <p14:tracePt t="35042" x="3556000" y="3409950"/>
          <p14:tracePt t="35055" x="3556000" y="3403600"/>
          <p14:tracePt t="35078" x="3549650" y="3397250"/>
          <p14:tracePt t="35103" x="3556000" y="3390900"/>
          <p14:tracePt t="35123" x="3556000" y="3384550"/>
          <p14:tracePt t="35147" x="3556000" y="3378200"/>
          <p14:tracePt t="35170" x="3562350" y="3378200"/>
          <p14:tracePt t="35182" x="3568700" y="3371850"/>
          <p14:tracePt t="35198" x="3575050" y="3371850"/>
          <p14:tracePt t="35207" x="3581400" y="3371850"/>
          <p14:tracePt t="35216" x="3587750" y="3371850"/>
          <p14:tracePt t="35216" x="3587750" y="3378200"/>
          <p14:tracePt t="35236" x="3600450" y="3378200"/>
          <p14:tracePt t="35250" x="3606800" y="3384550"/>
          <p14:tracePt t="35267" x="3606800" y="3390900"/>
          <p14:tracePt t="35290" x="3606800" y="3397250"/>
          <p14:tracePt t="35311" x="3606800" y="3390900"/>
          <p14:tracePt t="35343" x="3606800" y="3384550"/>
          <p14:tracePt t="35355" x="3600450" y="3384550"/>
          <p14:tracePt t="35371" x="3594100" y="3378200"/>
          <p14:tracePt t="35387" x="3587750" y="3371850"/>
          <p14:tracePt t="35395" x="3581400" y="3365500"/>
          <p14:tracePt t="35403" x="3575050" y="3359150"/>
          <p14:tracePt t="35417" x="3568700" y="3352800"/>
          <p14:tracePt t="35417" x="3568700" y="3346450"/>
          <p14:tracePt t="35436" x="3568700" y="3333750"/>
          <p14:tracePt t="35436" x="3568700" y="3327400"/>
          <p14:tracePt t="35452" x="3568700" y="3314700"/>
          <p14:tracePt t="35452" x="3568700" y="3308350"/>
          <p14:tracePt t="35452" x="3568700" y="3295650"/>
          <p14:tracePt t="35471" x="3575050" y="3289300"/>
          <p14:tracePt t="35471" x="3575050" y="3276600"/>
          <p14:tracePt t="35486" x="3575050" y="3263900"/>
          <p14:tracePt t="35486" x="3575050" y="3257550"/>
          <p14:tracePt t="35502" x="3575050" y="3251200"/>
          <p14:tracePt t="35502" x="3575050" y="3238500"/>
          <p14:tracePt t="35519" x="3575050" y="3232150"/>
          <p14:tracePt t="35519" x="3568700" y="3219450"/>
          <p14:tracePt t="35536" x="3562350" y="3213100"/>
          <p14:tracePt t="35536" x="3562350" y="3206750"/>
          <p14:tracePt t="35553" x="3556000" y="3200400"/>
          <p14:tracePt t="35553" x="3556000" y="3194050"/>
          <p14:tracePt t="35570" x="3556000" y="3181350"/>
          <p14:tracePt t="35570" x="3556000" y="3175000"/>
          <p14:tracePt t="35586" x="3556000" y="3162300"/>
          <p14:tracePt t="35586" x="3556000" y="3143250"/>
          <p14:tracePt t="35604" x="3556000" y="3130550"/>
          <p14:tracePt t="35604" x="3556000" y="3124200"/>
          <p14:tracePt t="35620" x="3556000" y="3117850"/>
          <p14:tracePt t="35620" x="3556000" y="3111500"/>
          <p14:tracePt t="35636" x="3556000" y="3105150"/>
          <p14:tracePt t="35651" x="3556000" y="3098800"/>
          <p14:tracePt t="35672" x="3549650" y="3092450"/>
          <p14:tracePt t="35685" x="3543300" y="3092450"/>
          <p14:tracePt t="35702" x="3536950" y="3092450"/>
          <p14:tracePt t="35718" x="3530600" y="3086100"/>
          <p14:tracePt t="35735" x="3524250" y="3086100"/>
          <p14:tracePt t="35735" x="3517900" y="3086100"/>
          <p14:tracePt t="35735" x="3511550" y="3086100"/>
          <p14:tracePt t="35756" x="3505200" y="3086100"/>
          <p14:tracePt t="35768" x="3498850" y="3092450"/>
          <p14:tracePt t="35785" x="3486150" y="3092450"/>
          <p14:tracePt t="35802" x="3479800" y="3092450"/>
          <p14:tracePt t="35819" x="3473450" y="3098800"/>
          <p14:tracePt t="35835" x="3473450" y="3105150"/>
          <p14:tracePt t="35852" x="3479800" y="3105150"/>
          <p14:tracePt t="35852" x="3486150" y="3105150"/>
          <p14:tracePt t="35870" x="3492500" y="3111500"/>
          <p14:tracePt t="35870" x="3498850" y="3111500"/>
          <p14:tracePt t="35887" x="3505200" y="3111500"/>
          <p14:tracePt t="35887" x="3517900" y="3117850"/>
          <p14:tracePt t="35904" x="3530600" y="3117850"/>
          <p14:tracePt t="35904" x="3536950" y="3117850"/>
          <p14:tracePt t="35921" x="3543300" y="3117850"/>
          <p14:tracePt t="35921" x="3556000" y="3117850"/>
          <p14:tracePt t="35938" x="3562350" y="3117850"/>
          <p14:tracePt t="35938" x="3568700" y="3117850"/>
          <p14:tracePt t="35955" x="3575050" y="3117850"/>
          <p14:tracePt t="35971" x="3568700" y="3117850"/>
          <p14:tracePt t="35995" x="3562350" y="3117850"/>
          <p14:tracePt t="36003" x="3556000" y="3117850"/>
          <p14:tracePt t="36003" x="3549650" y="3117850"/>
          <p14:tracePt t="36021" x="3543300" y="3117850"/>
          <p14:tracePt t="36021" x="3530600" y="3111500"/>
          <p14:tracePt t="36021" x="3524250" y="3111500"/>
          <p14:tracePt t="36040" x="3517900" y="3111500"/>
          <p14:tracePt t="36053" x="3511550" y="3105150"/>
          <p14:tracePt t="36053" x="3505200" y="3098800"/>
          <p14:tracePt t="36071" x="3505200" y="3092450"/>
          <p14:tracePt t="36086" x="3498850" y="3086100"/>
          <p14:tracePt t="36108" x="3492500" y="3086100"/>
          <p14:tracePt t="36143" x="3498850" y="3092450"/>
          <p14:tracePt t="36195" x="3505200" y="3092450"/>
          <p14:tracePt t="36211" x="3498850" y="3098800"/>
          <p14:tracePt t="36263" x="3492500" y="3092450"/>
          <p14:tracePt t="36311" x="3486150" y="3086100"/>
          <p14:tracePt t="36363" x="3479800" y="3079750"/>
          <p14:tracePt t="36391" x="3479800" y="3073400"/>
          <p14:tracePt t="36423" x="3486150" y="3067050"/>
          <p14:tracePt t="36435" x="3492500" y="3067050"/>
          <p14:tracePt t="36451" x="3492500" y="3060700"/>
          <p14:tracePt t="36475" x="3486150" y="3060700"/>
          <p14:tracePt t="36511" x="3479800" y="3054350"/>
          <p14:tracePt t="36623" x="3473450" y="3060700"/>
          <p14:tracePt t="36647" x="3479800" y="3054350"/>
          <p14:tracePt t="36699" x="3486150" y="3048000"/>
          <p14:tracePt t="36715" x="3492500" y="3041650"/>
          <p14:tracePt t="36734" x="3486150" y="3048000"/>
          <p14:tracePt t="36767" x="3479800" y="3048000"/>
          <p14:tracePt t="36879" x="3473450" y="3054350"/>
          <p14:tracePt t="36895" x="3467100" y="3054350"/>
          <p14:tracePt t="36911" x="3467100" y="3048000"/>
          <p14:tracePt t="36939" x="3473450" y="3041650"/>
          <p14:tracePt t="36955" x="3473450" y="3035300"/>
          <p14:tracePt t="36983" x="3467100" y="3035300"/>
          <p14:tracePt t="37007" x="3460750" y="3035300"/>
          <p14:tracePt t="37022" x="3454400" y="3028950"/>
          <p14:tracePt t="37051" x="3454400" y="3022600"/>
          <p14:tracePt t="37075" x="3448050" y="3022600"/>
          <p14:tracePt t="37095" x="3441700" y="3028950"/>
          <p14:tracePt t="37111" x="3435350" y="3028950"/>
          <p14:tracePt t="37127" x="3429000" y="3035300"/>
          <p14:tracePt t="37143" x="3422650" y="3041650"/>
          <p14:tracePt t="37155" x="3422650" y="3048000"/>
          <p14:tracePt t="37203" x="3429000" y="3048000"/>
          <p14:tracePt t="37215" x="3429000" y="3054350"/>
          <p14:tracePt t="37239" x="3429000" y="3060700"/>
          <p14:tracePt t="37255" x="3429000" y="3067050"/>
          <p14:tracePt t="37275" x="3435350" y="3067050"/>
          <p14:tracePt t="37335" x="3441700" y="3067050"/>
          <p14:tracePt t="37367" x="3448050" y="3067050"/>
          <p14:tracePt t="37395" x="3454400" y="3073400"/>
          <p14:tracePt t="37419" x="3454400" y="3079750"/>
          <p14:tracePt t="37471" x="3448050" y="3086100"/>
          <p14:tracePt t="37487" x="3441700" y="3086100"/>
          <p14:tracePt t="37503" x="3435350" y="3086100"/>
          <p14:tracePt t="37515" x="3429000" y="3086100"/>
          <p14:tracePt t="37567" x="3422650" y="3086100"/>
          <p14:tracePt t="37591" x="3416300" y="3092450"/>
          <p14:tracePt t="37607" x="3409950" y="3092450"/>
          <p14:tracePt t="37623" x="3403600" y="3098800"/>
          <p14:tracePt t="37635" x="3397250" y="3098800"/>
          <p14:tracePt t="37659" x="3403600" y="3105150"/>
          <p14:tracePt t="37719" x="3397250" y="3111500"/>
          <p14:tracePt t="37756" x="3390900" y="3111500"/>
          <p14:tracePt t="37779" x="3397250" y="3111500"/>
          <p14:tracePt t="37815" x="3403600" y="3111500"/>
          <p14:tracePt t="37839" x="3409950" y="3111500"/>
          <p14:tracePt t="37871" x="3416300" y="3105150"/>
          <p14:tracePt t="37899" x="3422650" y="3105150"/>
          <p14:tracePt t="37927" x="3429000" y="3098800"/>
          <p14:tracePt t="37943" x="3435350" y="3105150"/>
          <p14:tracePt t="37967" x="3435350" y="3111500"/>
          <p14:tracePt t="38003" x="3429000" y="3111500"/>
          <p14:tracePt t="38035" x="3422650" y="3117850"/>
          <p14:tracePt t="38111" x="3416300" y="3117850"/>
          <p14:tracePt t="38123" x="3409950" y="3117850"/>
          <p14:tracePt t="38140" x="3403600" y="3124200"/>
          <p14:tracePt t="38155" x="3403600" y="3117850"/>
          <p14:tracePt t="38192" x="3409950" y="3111500"/>
          <p14:tracePt t="38215" x="3403600" y="3111500"/>
          <p14:tracePt t="38275" x="3397250" y="3111500"/>
          <p14:tracePt t="38296" x="3397250" y="3105150"/>
          <p14:tracePt t="38351" x="3390900" y="3105150"/>
          <p14:tracePt t="38403" x="3397250" y="3105150"/>
          <p14:tracePt t="38463" x="3390900" y="3105150"/>
          <p14:tracePt t="38515" x="3384550" y="3105150"/>
          <p14:tracePt t="38535" x="3384550" y="3098800"/>
          <p14:tracePt t="38664" x="3390900" y="3098800"/>
          <p14:tracePt t="38679" x="3397250" y="3092450"/>
          <p14:tracePt t="38695" x="3403600" y="3092450"/>
          <p14:tracePt t="38715" x="3403600" y="3098800"/>
          <p14:tracePt t="38747" x="3403600" y="3092450"/>
          <p14:tracePt t="38823" x="3409950" y="3092450"/>
          <p14:tracePt t="38851" x="3409950" y="3086100"/>
          <p14:tracePt t="38883" x="3416300" y="3079750"/>
          <p14:tracePt t="38895" x="3422650" y="3073400"/>
          <p14:tracePt t="38911" x="3429000" y="3073400"/>
          <p14:tracePt t="38928" x="3435350" y="3067050"/>
          <p14:tracePt t="38943" x="3441700" y="3067050"/>
          <p14:tracePt t="39056" x="3435350" y="3060700"/>
          <p14:tracePt t="39076" x="3435350" y="3054350"/>
          <p14:tracePt t="39100" x="3422650" y="3054350"/>
          <p14:tracePt t="39124" x="3429000" y="3054350"/>
          <p14:tracePt t="39279" x="3435350" y="3048000"/>
          <p14:tracePt t="39296" x="3441700" y="3048000"/>
          <p14:tracePt t="39308" x="3441700" y="3041650"/>
          <p14:tracePt t="39400" x="3435350" y="3041650"/>
          <p14:tracePt t="39443" x="3429000" y="3041650"/>
          <p14:tracePt t="39459" x="3422650" y="3041650"/>
          <p14:tracePt t="39468" x="3416300" y="3035300"/>
          <p14:tracePt t="39481" x="3409950" y="3028950"/>
          <p14:tracePt t="39481" x="3409950" y="3022600"/>
          <p14:tracePt t="39500" x="3403600" y="3016250"/>
          <p14:tracePt t="39500" x="3403600" y="3003550"/>
          <p14:tracePt t="39516" x="3403600" y="2990850"/>
          <p14:tracePt t="39516" x="3403600" y="2978150"/>
          <p14:tracePt t="39533" x="3403600" y="2965450"/>
          <p14:tracePt t="39533" x="3403600" y="2946400"/>
          <p14:tracePt t="39533" x="3403600" y="2933700"/>
          <p14:tracePt t="39552" x="3403600" y="2914650"/>
          <p14:tracePt t="39552" x="3397250" y="2895600"/>
          <p14:tracePt t="39567" x="3397250" y="2876550"/>
          <p14:tracePt t="39567" x="3397250" y="2857500"/>
          <p14:tracePt t="39583" x="3397250" y="2838450"/>
          <p14:tracePt t="39583" x="3403600" y="2813050"/>
          <p14:tracePt t="39600" x="3403600" y="2787650"/>
          <p14:tracePt t="39600" x="3409950" y="2724150"/>
          <p14:tracePt t="39617" x="3409950" y="2698750"/>
          <p14:tracePt t="39617" x="3416300" y="2667000"/>
          <p14:tracePt t="39634" x="3422650" y="2635250"/>
          <p14:tracePt t="39634" x="3435350" y="2603500"/>
          <p14:tracePt t="39650" x="3441700" y="2571750"/>
          <p14:tracePt t="39650" x="3454400" y="2546350"/>
          <p14:tracePt t="39669" x="3467100" y="2520950"/>
          <p14:tracePt t="39669" x="3492500" y="2476500"/>
          <p14:tracePt t="39684" x="3498850" y="2457450"/>
          <p14:tracePt t="39684" x="3511550" y="2444750"/>
          <p14:tracePt t="39701" x="3517900" y="2432050"/>
          <p14:tracePt t="39701" x="3530600" y="2425700"/>
          <p14:tracePt t="39718" x="3536950" y="2413000"/>
          <p14:tracePt t="39718" x="3543300" y="2413000"/>
          <p14:tracePt t="39735" x="3549650" y="2406650"/>
          <p14:tracePt t="39749" x="3556000" y="2400300"/>
          <p14:tracePt t="39765" x="3562350" y="2400300"/>
          <p14:tracePt t="39784" x="3568700" y="2387600"/>
          <p14:tracePt t="39799" x="3568700" y="2381250"/>
          <p14:tracePt t="39799" x="3568700" y="2374900"/>
          <p14:tracePt t="39817" x="3568700" y="2368550"/>
          <p14:tracePt t="39817" x="3562350" y="2362200"/>
          <p14:tracePt t="39817" x="3556000" y="2355850"/>
          <p14:tracePt t="39837" x="3549650" y="2355850"/>
          <p14:tracePt t="39837" x="3536950" y="2349500"/>
          <p14:tracePt t="39851" x="3524250" y="2343150"/>
          <p14:tracePt t="39851" x="3505200" y="2336800"/>
          <p14:tracePt t="39868" x="3486150" y="2330450"/>
          <p14:tracePt t="39868" x="3460750" y="2324100"/>
          <p14:tracePt t="39885" x="3441700" y="2317750"/>
          <p14:tracePt t="39885" x="3416300" y="2311400"/>
          <p14:tracePt t="39901" x="3384550" y="2305050"/>
          <p14:tracePt t="39901" x="3321050" y="2286000"/>
          <p14:tracePt t="39918" x="3289300" y="2273300"/>
          <p14:tracePt t="39918" x="3257550" y="2260600"/>
          <p14:tracePt t="39934" x="3219450" y="2247900"/>
          <p14:tracePt t="39934" x="3187700" y="2235200"/>
          <p14:tracePt t="39952" x="3149600" y="2222500"/>
          <p14:tracePt t="39952" x="3079750" y="2203450"/>
          <p14:tracePt t="39969" x="3048000" y="2190750"/>
          <p14:tracePt t="39969" x="3009900" y="2184400"/>
          <p14:tracePt t="39985" x="2978150" y="2178050"/>
          <p14:tracePt t="39985" x="2940050" y="2171700"/>
          <p14:tracePt t="40001" x="2908300" y="2171700"/>
          <p14:tracePt t="40001" x="2876550" y="2171700"/>
          <p14:tracePt t="40018" x="2844800" y="2171700"/>
          <p14:tracePt t="40018" x="2813050" y="2171700"/>
          <p14:tracePt t="40037" x="2755900" y="2178050"/>
          <p14:tracePt t="40037" x="2730500" y="2184400"/>
          <p14:tracePt t="40052" x="2705100" y="2184400"/>
          <p14:tracePt t="40052" x="2686050" y="2190750"/>
          <p14:tracePt t="40069" x="2667000" y="2197100"/>
          <p14:tracePt t="40069" x="2654300" y="2197100"/>
          <p14:tracePt t="40085" x="2635250" y="2203450"/>
          <p14:tracePt t="40085" x="2628900" y="2203450"/>
          <p14:tracePt t="40101" x="2622550" y="2203450"/>
          <p14:tracePt t="40101" x="2616200" y="2203450"/>
          <p14:tracePt t="40120" x="2603500" y="2209800"/>
          <p14:tracePt t="40133" x="2616200" y="2209800"/>
          <p14:tracePt t="40172" x="2622550" y="2203450"/>
          <p14:tracePt t="40180" x="2628900" y="2203450"/>
          <p14:tracePt t="40188" x="2635250" y="2197100"/>
          <p14:tracePt t="40200" x="2641600" y="2190750"/>
          <p14:tracePt t="40200" x="2667000" y="2184400"/>
          <p14:tracePt t="40219" x="2679700" y="2184400"/>
          <p14:tracePt t="40219" x="2692400" y="2178050"/>
          <p14:tracePt t="40235" x="2711450" y="2178050"/>
          <p14:tracePt t="40235" x="2730500" y="2178050"/>
          <p14:tracePt t="40252" x="2749550" y="2178050"/>
          <p14:tracePt t="40252" x="2794000" y="2190750"/>
          <p14:tracePt t="40270" x="2819400" y="2197100"/>
          <p14:tracePt t="40270" x="2844800" y="2209800"/>
          <p14:tracePt t="40286" x="2870200" y="2228850"/>
          <p14:tracePt t="40286" x="2895600" y="2247900"/>
          <p14:tracePt t="40303" x="2921000" y="2266950"/>
          <p14:tracePt t="40303" x="2952750" y="2286000"/>
          <p14:tracePt t="40319" x="2978150" y="2311400"/>
          <p14:tracePt t="40319" x="3041650" y="2355850"/>
          <p14:tracePt t="40336" x="3079750" y="2374900"/>
          <p14:tracePt t="40336" x="3111500" y="2400300"/>
          <p14:tracePt t="40354" x="3143250" y="2425700"/>
          <p14:tracePt t="40354" x="3175000" y="2451100"/>
          <p14:tracePt t="40370" x="3213100" y="2476500"/>
          <p14:tracePt t="40370" x="3244850" y="2508250"/>
          <p14:tracePt t="40370" x="3276600" y="2540000"/>
          <p14:tracePt t="40389" x="3308350" y="2571750"/>
          <p14:tracePt t="40401" x="3346450" y="2609850"/>
          <p14:tracePt t="40401" x="3409950" y="2686050"/>
          <p14:tracePt t="40421" x="3441700" y="2724150"/>
          <p14:tracePt t="40421" x="3467100" y="2755900"/>
          <p14:tracePt t="40437" x="3498850" y="2787650"/>
          <p14:tracePt t="40437" x="3524250" y="2819400"/>
          <p14:tracePt t="40453" x="3549650" y="2851150"/>
          <p14:tracePt t="40453" x="3575050" y="2876550"/>
          <p14:tracePt t="40453" x="3600450" y="2901950"/>
          <p14:tracePt t="40473" x="3619500" y="2927350"/>
          <p14:tracePt t="40485" x="3638550" y="2952750"/>
          <p14:tracePt t="40485" x="3670300" y="3009900"/>
          <p14:tracePt t="40505" x="3683000" y="3035300"/>
          <p14:tracePt t="40505" x="3689350" y="3067050"/>
          <p14:tracePt t="40520" x="3702050" y="3092450"/>
          <p14:tracePt t="40520" x="3708400" y="3124200"/>
          <p14:tracePt t="40537" x="3714750" y="3149600"/>
          <p14:tracePt t="40537" x="3721100" y="3175000"/>
          <p14:tracePt t="40553" x="3721100" y="3206750"/>
          <p14:tracePt t="40553" x="3727450" y="3270250"/>
          <p14:tracePt t="40570" x="3727450" y="3295650"/>
          <p14:tracePt t="40570" x="3727450" y="3327400"/>
          <p14:tracePt t="40587" x="3721100" y="3359150"/>
          <p14:tracePt t="40587" x="3721100" y="3390900"/>
          <p14:tracePt t="40604" x="3714750" y="3422650"/>
          <p14:tracePt t="40604" x="3702050" y="3448050"/>
          <p14:tracePt t="40621" x="3695700" y="3479800"/>
          <p14:tracePt t="40621" x="3676650" y="3549650"/>
          <p14:tracePt t="40638" x="3663950" y="3587750"/>
          <p14:tracePt t="40638" x="3651250" y="3619500"/>
          <p14:tracePt t="40654" x="3632200" y="3657600"/>
          <p14:tracePt t="40654" x="3619500" y="3695700"/>
          <p14:tracePt t="40672" x="3600450" y="3733800"/>
          <p14:tracePt t="40672" x="3562350" y="3803650"/>
          <p14:tracePt t="40689" x="3543300" y="3841750"/>
          <p14:tracePt t="40689" x="3524250" y="3873500"/>
          <p14:tracePt t="40705" x="3505200" y="3905250"/>
          <p14:tracePt t="40705" x="3486150" y="3937000"/>
          <p14:tracePt t="40721" x="3473450" y="3968750"/>
          <p14:tracePt t="40721" x="3454400" y="4000500"/>
          <p14:tracePt t="40737" x="3435350" y="4025900"/>
          <p14:tracePt t="40737" x="3422650" y="4057650"/>
          <p14:tracePt t="40737" x="3403600" y="4083050"/>
          <p14:tracePt t="40757" x="3384550" y="4114800"/>
          <p14:tracePt t="40769" x="3365500" y="4140200"/>
          <p14:tracePt t="40769" x="3327400" y="4191000"/>
          <p14:tracePt t="40789" x="3302000" y="4216400"/>
          <p14:tracePt t="40789" x="3276600" y="4235450"/>
          <p14:tracePt t="40805" x="3257550" y="4260850"/>
          <p14:tracePt t="40805" x="3232150" y="4286250"/>
          <p14:tracePt t="40821" x="3206750" y="4305300"/>
          <p14:tracePt t="40821" x="3181350" y="4324350"/>
          <p14:tracePt t="40821" x="3155950" y="4349750"/>
          <p14:tracePt t="40840" x="3136900" y="4368800"/>
          <p14:tracePt t="40853" x="3111500" y="4387850"/>
          <p14:tracePt t="40853" x="3054350" y="4425950"/>
          <p14:tracePt t="40871" x="3022600" y="4445000"/>
          <p14:tracePt t="40871" x="2990850" y="4464050"/>
          <p14:tracePt t="40888" x="2959100" y="4476750"/>
          <p14:tracePt t="40888" x="2921000" y="4489450"/>
          <p14:tracePt t="40905" x="2889250" y="4502150"/>
          <p14:tracePt t="40905" x="2851150" y="4508500"/>
          <p14:tracePt t="40921" x="2813050" y="4514850"/>
          <p14:tracePt t="40921" x="2730500" y="4514850"/>
          <p14:tracePt t="40939" x="2692400" y="4514850"/>
          <p14:tracePt t="40939" x="2654300" y="4508500"/>
          <p14:tracePt t="40955" x="2609850" y="4502150"/>
          <p14:tracePt t="40955" x="2565400" y="4495800"/>
          <p14:tracePt t="40971" x="2520950" y="4483100"/>
          <p14:tracePt t="40971" x="2425700" y="4445000"/>
          <p14:tracePt t="40988" x="2374900" y="4425950"/>
          <p14:tracePt t="40988" x="2324100" y="4400550"/>
          <p14:tracePt t="41005" x="2266950" y="4368800"/>
          <p14:tracePt t="41005" x="2203450" y="4343400"/>
          <p14:tracePt t="41022" x="2146300" y="4305300"/>
          <p14:tracePt t="41022" x="2089150" y="4273550"/>
          <p14:tracePt t="41039" x="2038350" y="4241800"/>
          <p14:tracePt t="41039" x="1930400" y="4171950"/>
          <p14:tracePt t="41057" x="1879600" y="4140200"/>
          <p14:tracePt t="41057" x="1828800" y="4108450"/>
          <p14:tracePt t="41073" x="1778000" y="4076700"/>
          <p14:tracePt t="41073" x="1733550" y="4038600"/>
          <p14:tracePt t="41090" x="1682750" y="4006850"/>
          <p14:tracePt t="41090" x="1638300" y="3975100"/>
          <p14:tracePt t="41105" x="1593850" y="3937000"/>
          <p14:tracePt t="41105" x="1549400" y="3898900"/>
          <p14:tracePt t="41105" x="1504950" y="3867150"/>
          <p14:tracePt t="41125" x="1466850" y="3829050"/>
          <p14:tracePt t="41137" x="1428750" y="3790950"/>
          <p14:tracePt t="41137" x="1371600" y="3714750"/>
          <p14:tracePt t="41157" x="1352550" y="3676650"/>
          <p14:tracePt t="41157" x="1333500" y="3638550"/>
          <p14:tracePt t="41173" x="1320800" y="3600450"/>
          <p14:tracePt t="41173" x="1314450" y="3562350"/>
          <p14:tracePt t="41189" x="1308100" y="3524250"/>
          <p14:tracePt t="41189" x="1301750" y="3492500"/>
          <p14:tracePt t="41206" x="1295400" y="3460750"/>
          <p14:tracePt t="41206" x="1282700" y="3429000"/>
          <p14:tracePt t="41206" x="1282700" y="3397250"/>
          <p14:tracePt t="41224" x="1276350" y="3365500"/>
          <p14:tracePt t="41224" x="1270000" y="3333750"/>
          <p14:tracePt t="41239" x="1263650" y="3308350"/>
          <p14:tracePt t="41239" x="1257300" y="3276600"/>
          <p14:tracePt t="41256" x="1250950" y="3244850"/>
          <p14:tracePt t="41256" x="1244600" y="3219450"/>
          <p14:tracePt t="41272" x="1244600" y="3187700"/>
          <p14:tracePt t="41272" x="1238250" y="3124200"/>
          <p14:tracePt t="41289" x="1238250" y="3086100"/>
          <p14:tracePt t="41289" x="1238250" y="3054350"/>
          <p14:tracePt t="41307" x="1238250" y="3016250"/>
          <p14:tracePt t="41307" x="1238250" y="2978150"/>
          <p14:tracePt t="41322" x="1238250" y="2946400"/>
          <p14:tracePt t="41322" x="1238250" y="2908300"/>
          <p14:tracePt t="41340" x="1238250" y="2876550"/>
          <p14:tracePt t="41340" x="1244600" y="2813050"/>
          <p14:tracePt t="41358" x="1250950" y="2781300"/>
          <p14:tracePt t="41358" x="1263650" y="2749550"/>
          <p14:tracePt t="41373" x="1276350" y="2724150"/>
          <p14:tracePt t="41373" x="1289050" y="2692400"/>
          <p14:tracePt t="41390" x="1308100" y="2660650"/>
          <p14:tracePt t="41390" x="1327150" y="2628900"/>
          <p14:tracePt t="41390" x="1346200" y="2597150"/>
          <p14:tracePt t="41409" x="1371600" y="2559050"/>
          <p14:tracePt t="41421" x="1397000" y="2527300"/>
          <p14:tracePt t="41421" x="1428750" y="2495550"/>
          <p14:tracePt t="41441" x="1498600" y="2432050"/>
          <p14:tracePt t="41441" x="1543050" y="2400300"/>
          <p14:tracePt t="41458" x="1587500" y="2368550"/>
          <p14:tracePt t="41458" x="1631950" y="2343150"/>
          <p14:tracePt t="41474" x="1682750" y="2317750"/>
          <p14:tracePt t="41474" x="1739900" y="2292350"/>
          <p14:tracePt t="41474" x="1797050" y="2266950"/>
          <p14:tracePt t="41493" x="1854200" y="2247900"/>
          <p14:tracePt t="41505" x="1917700" y="2228850"/>
          <p14:tracePt t="41505" x="2038350" y="2190750"/>
          <p14:tracePt t="41525" x="2101850" y="2178050"/>
          <p14:tracePt t="41525" x="2159000" y="2165350"/>
          <p14:tracePt t="41540" x="2209800" y="2152650"/>
          <p14:tracePt t="41540" x="2266950" y="2133600"/>
          <p14:tracePt t="41558" x="2317750" y="2114550"/>
          <p14:tracePt t="41558" x="2368550" y="2101850"/>
          <p14:tracePt t="41574" x="2413000" y="2082800"/>
          <p14:tracePt t="41574" x="2501900" y="2051050"/>
          <p14:tracePt t="41590" x="2540000" y="2038350"/>
          <p14:tracePt t="41590" x="2578100" y="2025650"/>
          <p14:tracePt t="41608" x="2609850" y="2019300"/>
          <p14:tracePt t="41608" x="2635250" y="2012950"/>
          <p14:tracePt t="41624" x="2667000" y="2006600"/>
          <p14:tracePt t="41624" x="2686050" y="2000250"/>
          <p14:tracePt t="41641" x="2705100" y="2000250"/>
          <p14:tracePt t="41641" x="2736850" y="1993900"/>
          <p14:tracePt t="41658" x="2749550" y="2000250"/>
          <p14:tracePt t="41658" x="2755900" y="1993900"/>
          <p14:tracePt t="41674" x="2768600" y="2000250"/>
          <p14:tracePt t="41689" x="2762250" y="2006600"/>
          <p14:tracePt t="41709" x="2762250" y="2012950"/>
          <p14:tracePt t="41709" x="2755900" y="2012950"/>
          <p14:tracePt t="41725" x="2749550" y="2019300"/>
          <p14:tracePt t="41725" x="2743200" y="2019300"/>
          <p14:tracePt t="41742" x="2730500" y="2032000"/>
          <p14:tracePt t="41742" x="2724150" y="2038350"/>
          <p14:tracePt t="41758" x="2711450" y="2044700"/>
          <p14:tracePt t="41758" x="2705100" y="2051050"/>
          <p14:tracePt t="41758" x="2698750" y="2051050"/>
          <p14:tracePt t="41777" x="2692400" y="2063750"/>
          <p14:tracePt t="41789" x="2686050" y="2063750"/>
          <p14:tracePt t="41789" x="2679700" y="2070100"/>
          <p14:tracePt t="41809" x="2673350" y="2076450"/>
          <p14:tracePt t="41823" x="2673350" y="2082800"/>
          <p14:tracePt t="41840" x="2673350" y="2076450"/>
          <p14:tracePt t="41888" x="2673350" y="2070100"/>
          <p14:tracePt t="41928" x="2679700" y="2063750"/>
          <p14:tracePt t="41948" x="2686050" y="2063750"/>
          <p14:tracePt t="41964" x="2692400" y="2070100"/>
          <p14:tracePt t="41980" x="2679700" y="2076450"/>
          <p14:tracePt t="42009" x="2679700" y="2082800"/>
          <p14:tracePt t="42016" x="2673350" y="2076450"/>
          <p14:tracePt t="42032" x="2667000" y="2076450"/>
          <p14:tracePt t="42040" x="2667000" y="2082800"/>
          <p14:tracePt t="42058" x="2667000" y="2076450"/>
          <p14:tracePt t="42077" x="2673350" y="2076450"/>
          <p14:tracePt t="42093" x="2679700" y="2070100"/>
          <p14:tracePt t="42110" x="2686050" y="2076450"/>
          <p14:tracePt t="42124" x="2692400" y="2076450"/>
          <p14:tracePt t="42141" x="2679700" y="2076450"/>
          <p14:tracePt t="42168" x="2679700" y="2070100"/>
          <p14:tracePt t="42177" x="2673350" y="2070100"/>
          <p14:tracePt t="42191" x="2667000" y="2063750"/>
          <p14:tracePt t="42207" x="2667000" y="2057400"/>
          <p14:tracePt t="42224" x="2673350" y="2063750"/>
          <p14:tracePt t="42245" x="2667000" y="2070100"/>
          <p14:tracePt t="42280" x="2660650" y="2070100"/>
          <p14:tracePt t="42288" x="2654300" y="2070100"/>
          <p14:tracePt t="42296" x="2647950" y="2076450"/>
          <p14:tracePt t="42296" x="2641600" y="2076450"/>
          <p14:tracePt t="42310" x="2635250" y="2076450"/>
          <p14:tracePt t="42332" x="2641600" y="2076450"/>
          <p14:tracePt t="42349" x="2647950" y="2070100"/>
          <p14:tracePt t="42358" x="2654300" y="2063750"/>
          <p14:tracePt t="42358" x="2660650" y="2063750"/>
          <p14:tracePt t="42377" x="2673350" y="2063750"/>
          <p14:tracePt t="42392" x="2679700" y="2063750"/>
          <p14:tracePt t="42436" x="2692400" y="2051050"/>
          <p14:tracePt t="42484" x="2692400" y="2044700"/>
          <p14:tracePt t="42496" x="2698750" y="2044700"/>
          <p14:tracePt t="42508" x="2705100" y="2038350"/>
          <p14:tracePt t="42525" x="2698750" y="2038350"/>
          <p14:tracePt t="42548" x="2692400" y="2032000"/>
          <p14:tracePt t="42616" x="2692400" y="2025650"/>
          <p14:tracePt t="42656" x="2698750" y="2025650"/>
          <p14:tracePt t="42676" x="2711450" y="2019300"/>
          <p14:tracePt t="42692" x="2717800" y="2025650"/>
          <p14:tracePt t="42700" x="2717800" y="2019300"/>
          <p14:tracePt t="42709" x="2730500" y="2012950"/>
          <p14:tracePt t="42726" x="2736850" y="2006600"/>
          <p14:tracePt t="42744" x="2743200" y="2000250"/>
          <p14:tracePt t="42761" x="2749550" y="2000250"/>
          <p14:tracePt t="42776" x="2736850" y="2000250"/>
          <p14:tracePt t="42828" x="2736850" y="2006600"/>
          <p14:tracePt t="42856" x="2730500" y="2000250"/>
          <p14:tracePt t="42872" x="2730500" y="1993900"/>
          <p14:tracePt t="42933" x="2736850" y="1993900"/>
          <p14:tracePt t="42940" x="2743200" y="1987550"/>
          <p14:tracePt t="42957" x="2749550" y="1981200"/>
          <p14:tracePt t="42968" x="2749550" y="1974850"/>
          <p14:tracePt t="42977" x="2755900" y="1968500"/>
          <p14:tracePt t="42994" x="2762250" y="1968500"/>
          <p14:tracePt t="43010" x="2768600" y="1962150"/>
          <p14:tracePt t="43634" x="3867150" y="2368550"/>
          <p14:tracePt t="43646" x="3873500" y="2381250"/>
          <p14:tracePt t="43646" x="3886200" y="2406650"/>
          <p14:tracePt t="43667" x="3892550" y="2419350"/>
          <p14:tracePt t="43667" x="3892550" y="2425700"/>
          <p14:tracePt t="43681" x="3898900" y="2438400"/>
          <p14:tracePt t="43681" x="3905250" y="2451100"/>
          <p14:tracePt t="43698" x="3905250" y="2457450"/>
          <p14:tracePt t="43698" x="3905250" y="2476500"/>
          <p14:tracePt t="43714" x="3898900" y="2495550"/>
          <p14:tracePt t="43714" x="3886200" y="2540000"/>
          <p14:tracePt t="43731" x="3879850" y="2565400"/>
          <p14:tracePt t="43731" x="3867150" y="2590800"/>
          <p14:tracePt t="43748" x="3854450" y="2622550"/>
          <p14:tracePt t="43748" x="3841750" y="2647950"/>
          <p14:tracePt t="43764" x="3829050" y="2679700"/>
          <p14:tracePt t="43764" x="3816350" y="2705100"/>
          <p14:tracePt t="43781" x="3810000" y="2730500"/>
          <p14:tracePt t="43781" x="3784600" y="2774950"/>
          <p14:tracePt t="43798" x="3778250" y="2800350"/>
          <p14:tracePt t="43798" x="3765550" y="2813050"/>
          <p14:tracePt t="43815" x="3759200" y="2832100"/>
          <p14:tracePt t="43815" x="3746500" y="2844800"/>
          <p14:tracePt t="43831" x="3740150" y="2857500"/>
          <p14:tracePt t="43831" x="3714750" y="2882900"/>
          <p14:tracePt t="43850" x="3702050" y="2889250"/>
          <p14:tracePt t="43850" x="3689350" y="2895600"/>
          <p14:tracePt t="43865" x="3670300" y="2901950"/>
          <p14:tracePt t="43865" x="3657600" y="2908300"/>
          <p14:tracePt t="43882" x="3644900" y="2908300"/>
          <p14:tracePt t="43882" x="3625850" y="2901950"/>
          <p14:tracePt t="43898" x="3613150" y="2895600"/>
          <p14:tracePt t="43898" x="3594100" y="2889250"/>
          <p14:tracePt t="43898" x="3575050" y="2876550"/>
          <p14:tracePt t="43917" x="3556000" y="2857500"/>
          <p14:tracePt t="43930" x="3543300" y="2838450"/>
          <p14:tracePt t="43930" x="3505200" y="2794000"/>
          <p14:tracePt t="43949" x="3492500" y="2768600"/>
          <p14:tracePt t="43949" x="3479800" y="2743200"/>
          <p14:tracePt t="43966" x="3467100" y="2717800"/>
          <p14:tracePt t="43966" x="3454400" y="2686050"/>
          <p14:tracePt t="43982" x="3448050" y="2660650"/>
          <p14:tracePt t="43982" x="3441700" y="2628900"/>
          <p14:tracePt t="43982" x="3435350" y="2603500"/>
          <p14:tracePt t="44001" x="3435350" y="2571750"/>
          <p14:tracePt t="44014" x="3441700" y="2540000"/>
          <p14:tracePt t="44014" x="3454400" y="2476500"/>
          <p14:tracePt t="44032" x="3467100" y="2444750"/>
          <p14:tracePt t="44032" x="3479800" y="2419350"/>
          <p14:tracePt t="44050" x="3498850" y="2387600"/>
          <p14:tracePt t="44050" x="3524250" y="2362200"/>
          <p14:tracePt t="44065" x="3549650" y="2336800"/>
          <p14:tracePt t="44065" x="3575050" y="2311400"/>
          <p14:tracePt t="44082" x="3606800" y="2292350"/>
          <p14:tracePt t="44082" x="3670300" y="2266950"/>
          <p14:tracePt t="44099" x="3702050" y="2254250"/>
          <p14:tracePt t="44099" x="3733800" y="2254250"/>
          <p14:tracePt t="44116" x="3771900" y="2247900"/>
          <p14:tracePt t="44116" x="3803650" y="2254250"/>
          <p14:tracePt t="44133" x="3835400" y="2260600"/>
          <p14:tracePt t="44133" x="3860800" y="2273300"/>
          <p14:tracePt t="44150" x="3892550" y="2292350"/>
          <p14:tracePt t="44150" x="3943350" y="2343150"/>
          <p14:tracePt t="44167" x="3962400" y="2374900"/>
          <p14:tracePt t="44167" x="3981450" y="2413000"/>
          <p14:tracePt t="44182" x="4000500" y="2451100"/>
          <p14:tracePt t="44182" x="4006850" y="2495550"/>
          <p14:tracePt t="44200" x="4019550" y="2540000"/>
          <p14:tracePt t="44200" x="4025900" y="2635250"/>
          <p14:tracePt t="44218" x="4025900" y="2679700"/>
          <p14:tracePt t="44218" x="4019550" y="2717800"/>
          <p14:tracePt t="44233" x="4006850" y="2762250"/>
          <p14:tracePt t="44233" x="3994150" y="2794000"/>
          <p14:tracePt t="44250" x="3981450" y="2832100"/>
          <p14:tracePt t="44250" x="3968750" y="2857500"/>
          <p14:tracePt t="44267" x="3949700" y="2882900"/>
          <p14:tracePt t="44267" x="3930650" y="2901950"/>
          <p14:tracePt t="44267" x="3911600" y="2921000"/>
          <p14:tracePt t="44285" x="3892550" y="2940050"/>
          <p14:tracePt t="44298" x="3867150" y="2952750"/>
          <p14:tracePt t="44298" x="3822700" y="2971800"/>
          <p14:tracePt t="44318" x="3797300" y="2984500"/>
          <p14:tracePt t="44318" x="3771900" y="2990850"/>
          <p14:tracePt t="44333" x="3752850" y="2997200"/>
          <p14:tracePt t="44333" x="3727450" y="3003550"/>
          <p14:tracePt t="44350" x="3702050" y="3009900"/>
          <p14:tracePt t="44350" x="3676650" y="3016250"/>
          <p14:tracePt t="44350" x="3657600" y="3022600"/>
          <p14:tracePt t="44369" x="3632200" y="3035300"/>
          <p14:tracePt t="44382" x="3606800" y="3041650"/>
          <p14:tracePt t="44382" x="3562350" y="3067050"/>
          <p14:tracePt t="44400" x="3536950" y="3079750"/>
          <p14:tracePt t="44400" x="3517900" y="3092450"/>
          <p14:tracePt t="44417" x="3492500" y="3105150"/>
          <p14:tracePt t="44417" x="3473450" y="3124200"/>
          <p14:tracePt t="44434" x="3448050" y="3136900"/>
          <p14:tracePt t="44434" x="3403600" y="3162300"/>
          <p14:tracePt t="44450" x="3378200" y="3175000"/>
          <p14:tracePt t="44450" x="3346450" y="3187700"/>
          <p14:tracePt t="44467" x="3314700" y="3194050"/>
          <p14:tracePt t="44467" x="3282950" y="3194050"/>
          <p14:tracePt t="44484" x="3251200" y="3194050"/>
          <p14:tracePt t="44484" x="3213100" y="3194050"/>
          <p14:tracePt t="44500" x="3175000" y="3181350"/>
          <p14:tracePt t="44500" x="3098800" y="3155950"/>
          <p14:tracePt t="44518" x="3060700" y="3143250"/>
          <p14:tracePt t="44518" x="3028950" y="3124200"/>
          <p14:tracePt t="44534" x="2990850" y="3098800"/>
          <p14:tracePt t="44534" x="2959100" y="3073400"/>
          <p14:tracePt t="44551" x="2927350" y="3048000"/>
          <p14:tracePt t="44551" x="2901950" y="3022600"/>
          <p14:tracePt t="44551" x="2876550" y="2997200"/>
          <p14:tracePt t="44570" x="2857500" y="2965450"/>
          <p14:tracePt t="44582" x="2844800" y="2940050"/>
          <p14:tracePt t="44582" x="2838450" y="2882900"/>
          <p14:tracePt t="44601" x="2838450" y="2857500"/>
          <p14:tracePt t="44601" x="2851150" y="2832100"/>
          <p14:tracePt t="44618" x="2863850" y="2813050"/>
          <p14:tracePt t="44618" x="2882900" y="2794000"/>
          <p14:tracePt t="44634" x="2901950" y="2768600"/>
          <p14:tracePt t="44634" x="2933700" y="2749550"/>
          <p14:tracePt t="44634" x="2959100" y="2730500"/>
          <p14:tracePt t="44653" x="2984500" y="2724150"/>
          <p14:tracePt t="44653" x="3016250" y="2711450"/>
          <p14:tracePt t="44669" x="3048000" y="2711450"/>
          <p14:tracePt t="44683" x="3079750" y="2711450"/>
          <p14:tracePt t="44683" x="3143250" y="2724150"/>
          <p14:tracePt t="44701" x="3175000" y="2743200"/>
          <p14:tracePt t="44701" x="3206750" y="2762250"/>
          <p14:tracePt t="44718" x="3238500" y="2781300"/>
          <p14:tracePt t="44718" x="3263900" y="2800350"/>
          <p14:tracePt t="44718" x="3289300" y="2825750"/>
          <p14:tracePt t="44737" x="3314700" y="2844800"/>
          <p14:tracePt t="44737" x="3333750" y="2870200"/>
          <p14:tracePt t="44751" x="3346450" y="2895600"/>
          <p14:tracePt t="44751" x="3359150" y="2914650"/>
          <p14:tracePt t="44768" x="3365500" y="2940050"/>
          <p14:tracePt t="44768" x="3371850" y="2965450"/>
          <p14:tracePt t="44785" x="3371850" y="2984500"/>
          <p14:tracePt t="44785" x="3371850" y="3003550"/>
          <p14:tracePt t="44801" x="3365500" y="3022600"/>
          <p14:tracePt t="44801" x="3352800" y="3048000"/>
          <p14:tracePt t="44818" x="3346450" y="3060700"/>
          <p14:tracePt t="44818" x="3333750" y="3067050"/>
          <p14:tracePt t="44835" x="3327400" y="3073400"/>
          <p14:tracePt t="44835" x="3321050" y="3073400"/>
          <p14:tracePt t="44852" x="3308350" y="3079750"/>
          <p14:tracePt t="44852" x="3295650" y="3073400"/>
          <p14:tracePt t="44870" x="3289300" y="3073400"/>
          <p14:tracePt t="44870" x="3276600" y="3073400"/>
          <p14:tracePt t="44886" x="3270250" y="3073400"/>
          <p14:tracePt t="44886" x="3263900" y="3067050"/>
          <p14:tracePt t="44902" x="3257550" y="3067050"/>
          <p14:tracePt t="44902" x="3251200" y="3060700"/>
          <p14:tracePt t="44919" x="3244850" y="3054350"/>
          <p14:tracePt t="44937" x="3238500" y="3048000"/>
          <p14:tracePt t="44954" x="3244850" y="3041650"/>
          <p14:tracePt t="44977" x="3257550" y="3041650"/>
          <p14:tracePt t="44989" x="3263900" y="3041650"/>
          <p14:tracePt t="45000" x="3270250" y="3035300"/>
          <p14:tracePt t="45017" x="3276600" y="3035300"/>
          <p14:tracePt t="45017" x="3282950" y="3035300"/>
          <p14:tracePt t="45017" x="3289300" y="3035300"/>
          <p14:tracePt t="45037" x="3295650" y="3028950"/>
          <p14:tracePt t="45051" x="3302000" y="3028950"/>
          <p14:tracePt t="45068" x="3295650" y="3022600"/>
          <p14:tracePt t="45116" x="3289300" y="3022600"/>
          <p14:tracePt t="45133" x="3282950" y="3016250"/>
          <p14:tracePt t="45149" x="3276600" y="3009900"/>
          <p14:tracePt t="45165" x="3270250" y="3003550"/>
          <p14:tracePt t="45200" x="3263900" y="3003550"/>
          <p14:tracePt t="45217" x="3263900" y="2997200"/>
          <p14:tracePt t="45237" x="3263900" y="2990850"/>
          <p14:tracePt t="45269" x="3270250" y="2984500"/>
          <p14:tracePt t="45289" x="3263900" y="2990850"/>
          <p14:tracePt t="45345" x="3257550" y="2990850"/>
          <p14:tracePt t="45357" x="3257550" y="2984500"/>
          <p14:tracePt t="45381" x="3263900" y="2978150"/>
          <p14:tracePt t="45397" x="3270250" y="2971800"/>
          <p14:tracePt t="45410" x="3276600" y="2965450"/>
          <p14:tracePt t="45418" x="3282950" y="2965450"/>
          <p14:tracePt t="45435" x="3289300" y="2965450"/>
          <p14:tracePt t="45452" x="3295650" y="2959100"/>
          <p14:tracePt t="45477" x="3302000" y="2959100"/>
          <p14:tracePt t="45493" x="3308350" y="2952750"/>
          <p14:tracePt t="45510" x="3314700" y="2946400"/>
          <p14:tracePt t="45524" x="3321050" y="2940050"/>
          <p14:tracePt t="45537" x="3314700" y="2940050"/>
          <p14:tracePt t="45593" x="3308350" y="2940050"/>
          <p14:tracePt t="45605" x="3302000" y="2933700"/>
          <p14:tracePt t="45689" x="3302000" y="2927350"/>
          <p14:tracePt t="45717" x="3308350" y="2921000"/>
          <p14:tracePt t="45741" x="3302000" y="2914650"/>
          <p14:tracePt t="45785" x="3295650" y="2908300"/>
          <p14:tracePt t="45801" x="3295650" y="2895600"/>
          <p14:tracePt t="45829" x="3302000" y="2889250"/>
          <p14:tracePt t="45845" x="3302000" y="2882900"/>
          <p14:tracePt t="45853" x="3302000" y="2876550"/>
          <p14:tracePt t="45870" x="3302000" y="2870200"/>
          <p14:tracePt t="45887" x="3302000" y="2863850"/>
          <p14:tracePt t="45904" x="3295650" y="2857500"/>
          <p14:tracePt t="45921" x="3289300" y="2851150"/>
          <p14:tracePt t="45921" x="3282950" y="2844800"/>
          <p14:tracePt t="45939" x="3276600" y="2838450"/>
          <p14:tracePt t="45939" x="3276600" y="2832100"/>
          <p14:tracePt t="45939" x="3270250" y="2825750"/>
          <p14:tracePt t="45958" x="3263900" y="2819400"/>
          <p14:tracePt t="45970" x="3257550" y="2813050"/>
          <p14:tracePt t="45970" x="3244850" y="2800350"/>
          <p14:tracePt t="45990" x="3232150" y="2800350"/>
          <p14:tracePt t="45990" x="3225800" y="2794000"/>
          <p14:tracePt t="46006" x="3219450" y="2787650"/>
          <p14:tracePt t="46006" x="3206750" y="2787650"/>
          <p14:tracePt t="46022" x="3200400" y="2781300"/>
          <p14:tracePt t="46022" x="3187700" y="2774950"/>
          <p14:tracePt t="46022" x="3181350" y="2768600"/>
          <p14:tracePt t="46041" x="3175000" y="2762250"/>
          <p14:tracePt t="46054" x="3162300" y="2749550"/>
          <p14:tracePt t="46054" x="3149600" y="2730500"/>
          <p14:tracePt t="46073" x="3143250" y="2717800"/>
          <p14:tracePt t="46073" x="3130550" y="2705100"/>
          <p14:tracePt t="46089" x="3124200" y="2698750"/>
          <p14:tracePt t="46089" x="3111500" y="2686050"/>
          <p14:tracePt t="46107" x="3105150" y="2673350"/>
          <p14:tracePt t="46107" x="3092450" y="2667000"/>
          <p14:tracePt t="46123" x="3086100" y="2660650"/>
          <p14:tracePt t="46123" x="3067050" y="2647950"/>
          <p14:tracePt t="46140" x="3060700" y="2641600"/>
          <p14:tracePt t="46140" x="3054350" y="2635250"/>
          <p14:tracePt t="46156" x="3048000" y="2635250"/>
          <p14:tracePt t="46156" x="3041650" y="2622550"/>
          <p14:tracePt t="46174" x="3035300" y="2622550"/>
          <p14:tracePt t="46174" x="3028950" y="2609850"/>
          <p14:tracePt t="46190" x="3022600" y="2603500"/>
          <p14:tracePt t="46190" x="3016250" y="2597150"/>
          <p14:tracePt t="46207" x="3009900" y="2597150"/>
          <p14:tracePt t="46221" x="3003550" y="2590800"/>
          <p14:tracePt t="46238" x="2997200" y="2584450"/>
          <p14:tracePt t="46255" x="2997200" y="2578100"/>
          <p14:tracePt t="46274" x="3003550" y="2578100"/>
          <p14:tracePt t="46274" x="3009900" y="2578100"/>
          <p14:tracePt t="46290" x="3022600" y="2571750"/>
          <p14:tracePt t="46290" x="3028950" y="2565400"/>
          <p14:tracePt t="46307" x="3041650" y="2565400"/>
          <p14:tracePt t="46307" x="3054350" y="2559050"/>
          <p14:tracePt t="46307" x="3067050" y="2552700"/>
          <p14:tracePt t="46325" x="3079750" y="2552700"/>
          <p14:tracePt t="46338" x="3098800" y="2546350"/>
          <p14:tracePt t="46338" x="3111500" y="2552700"/>
          <p14:tracePt t="46358" x="3143250" y="2578100"/>
          <p14:tracePt t="46358" x="3162300" y="2597150"/>
          <p14:tracePt t="46374" x="3187700" y="2622550"/>
          <p14:tracePt t="46374" x="3206750" y="2654300"/>
          <p14:tracePt t="46391" x="3238500" y="2686050"/>
          <p14:tracePt t="46391" x="3263900" y="2724150"/>
          <p14:tracePt t="46407" x="3295650" y="2762250"/>
          <p14:tracePt t="46407" x="3327400" y="2794000"/>
          <p14:tracePt t="46407" x="3359150" y="2832100"/>
          <p14:tracePt t="46426" x="3390900" y="2863850"/>
          <p14:tracePt t="46426" x="3422650" y="2901950"/>
          <p14:tracePt t="46440" x="3454400" y="2933700"/>
          <p14:tracePt t="46440" x="3486150" y="2965450"/>
          <p14:tracePt t="46458" x="3517900" y="2997200"/>
          <p14:tracePt t="46458" x="3549650" y="3028950"/>
          <p14:tracePt t="46474" x="3581400" y="3067050"/>
          <p14:tracePt t="46474" x="3632200" y="3143250"/>
          <p14:tracePt t="46491" x="3651250" y="3181350"/>
          <p14:tracePt t="46491" x="3670300" y="3219450"/>
          <p14:tracePt t="46507" x="3683000" y="3263900"/>
          <p14:tracePt t="46507" x="3689350" y="3302000"/>
          <p14:tracePt t="46524" x="3695700" y="3346450"/>
          <p14:tracePt t="46524" x="3695700" y="3384550"/>
          <p14:tracePt t="46541" x="3695700" y="3429000"/>
          <p14:tracePt t="46541" x="3689350" y="3511550"/>
          <p14:tracePt t="46559" x="3683000" y="3556000"/>
          <p14:tracePt t="46559" x="3676650" y="3594100"/>
          <p14:tracePt t="46574" x="3670300" y="3632200"/>
          <p14:tracePt t="46574" x="3657600" y="3670300"/>
          <p14:tracePt t="46591" x="3644900" y="3708400"/>
          <p14:tracePt t="46591" x="3632200" y="3746500"/>
          <p14:tracePt t="46591" x="3613150" y="3784600"/>
          <p14:tracePt t="46611" x="3594100" y="3822700"/>
          <p14:tracePt t="46623" x="3575050" y="3860800"/>
          <p14:tracePt t="46623" x="3536950" y="3937000"/>
          <p14:tracePt t="46643" x="3517900" y="3968750"/>
          <p14:tracePt t="46643" x="3498850" y="4006850"/>
          <p14:tracePt t="46659" x="3479800" y="4038600"/>
          <p14:tracePt t="46659" x="3460750" y="4070350"/>
          <p14:tracePt t="46675" x="3441700" y="4102100"/>
          <p14:tracePt t="46675" x="3429000" y="4133850"/>
          <p14:tracePt t="46675" x="3409950" y="4165600"/>
          <p14:tracePt t="46693" x="3390900" y="4197350"/>
          <p14:tracePt t="46706" x="3371850" y="4222750"/>
          <p14:tracePt t="46706" x="3333750" y="4279900"/>
          <p14:tracePt t="46726" x="3314700" y="4311650"/>
          <p14:tracePt t="46726" x="3289300" y="4343400"/>
          <p14:tracePt t="46742" x="3270250" y="4368800"/>
          <p14:tracePt t="46742" x="3244850" y="4400550"/>
          <p14:tracePt t="46759" x="3225800" y="4432300"/>
          <p14:tracePt t="46759" x="3200400" y="4457700"/>
          <p14:tracePt t="46759" x="3175000" y="4489450"/>
          <p14:tracePt t="46777" x="3149600" y="4514850"/>
          <p14:tracePt t="46777" x="3130550" y="4546600"/>
          <p14:tracePt t="46792" x="3098800" y="4572000"/>
          <p14:tracePt t="46792" x="3073400" y="4597400"/>
          <p14:tracePt t="46810" x="3048000" y="4629150"/>
          <p14:tracePt t="46810" x="3016250" y="4654550"/>
          <p14:tracePt t="46826" x="2984500" y="4679950"/>
          <p14:tracePt t="46826" x="2952750" y="4699000"/>
          <p14:tracePt t="46842" x="2921000" y="4724400"/>
          <p14:tracePt t="46842" x="2851150" y="4768850"/>
          <p14:tracePt t="46860" x="2813050" y="4787900"/>
          <p14:tracePt t="46860" x="2774950" y="4806950"/>
          <p14:tracePt t="46875" x="2736850" y="4819650"/>
          <p14:tracePt t="46875" x="2692400" y="4832350"/>
          <p14:tracePt t="46892" x="2647950" y="4838700"/>
          <p14:tracePt t="46892" x="2559050" y="4845050"/>
          <p14:tracePt t="46911" x="2508250" y="4845050"/>
          <p14:tracePt t="46911" x="2463800" y="4838700"/>
          <p14:tracePt t="46926" x="2413000" y="4832350"/>
          <p14:tracePt t="46926" x="2362200" y="4819650"/>
          <p14:tracePt t="46943" x="2317750" y="4806950"/>
          <p14:tracePt t="46943" x="2266950" y="4794250"/>
          <p14:tracePt t="46960" x="2209800" y="4781550"/>
          <p14:tracePt t="46960" x="2159000" y="4762500"/>
          <p14:tracePt t="46960" x="2108200" y="4749800"/>
          <p14:tracePt t="46978" x="2057400" y="4724400"/>
          <p14:tracePt t="46991" x="2000250" y="4705350"/>
          <p14:tracePt t="46991" x="1879600" y="4648200"/>
          <p14:tracePt t="47011" x="1822450" y="4616450"/>
          <p14:tracePt t="47011" x="1765300" y="4584700"/>
          <p14:tracePt t="47026" x="1701800" y="4540250"/>
          <p14:tracePt t="47026" x="1644650" y="4495800"/>
          <p14:tracePt t="47043" x="1581150" y="4451350"/>
          <p14:tracePt t="47043" x="1524000" y="4400550"/>
          <p14:tracePt t="47043" x="1473200" y="4343400"/>
          <p14:tracePt t="47062" x="1416050" y="4286250"/>
          <p14:tracePt t="47074" x="1365250" y="4229100"/>
          <p14:tracePt t="47074" x="1270000" y="4114800"/>
          <p14:tracePt t="47093" x="1231900" y="4051300"/>
          <p14:tracePt t="47093" x="1193800" y="3994150"/>
          <p14:tracePt t="47110" x="1162050" y="3937000"/>
          <p14:tracePt t="47110" x="1130300" y="3879850"/>
          <p14:tracePt t="47126" x="1104900" y="3816350"/>
          <p14:tracePt t="47126" x="1085850" y="3752850"/>
          <p14:tracePt t="47143" x="1066800" y="3689350"/>
          <p14:tracePt t="47143" x="1047750" y="3556000"/>
          <p14:tracePt t="47160" x="1047750" y="3486150"/>
          <p14:tracePt t="47160" x="1047750" y="3416300"/>
          <p14:tracePt t="47177" x="1060450" y="3346450"/>
          <p14:tracePt t="47177" x="1073150" y="3276600"/>
          <p14:tracePt t="47193" x="1092200" y="3213100"/>
          <p14:tracePt t="47193" x="1143000" y="3092450"/>
          <p14:tracePt t="47211" x="1168400" y="3035300"/>
          <p14:tracePt t="47211" x="1200150" y="2984500"/>
          <p14:tracePt t="47227" x="1238250" y="2927350"/>
          <p14:tracePt t="47227" x="1270000" y="2876550"/>
          <p14:tracePt t="47243" x="1308100" y="2819400"/>
          <p14:tracePt t="47243" x="1352550" y="2755900"/>
          <p14:tracePt t="47261" x="1397000" y="2698750"/>
          <p14:tracePt t="47261" x="1498600" y="2584450"/>
          <p14:tracePt t="47279" x="1555750" y="2527300"/>
          <p14:tracePt t="47279" x="1612900" y="2476500"/>
          <p14:tracePt t="47294" x="1670050" y="2425700"/>
          <p14:tracePt t="47294" x="1733550" y="2374900"/>
          <p14:tracePt t="47311" x="1797050" y="2336800"/>
          <p14:tracePt t="47311" x="1860550" y="2298700"/>
          <p14:tracePt t="47327" x="1930400" y="2260600"/>
          <p14:tracePt t="47327" x="2000250" y="2228850"/>
          <p14:tracePt t="47327" x="2070100" y="2203450"/>
          <p14:tracePt t="47346" x="2139950" y="2178050"/>
          <p14:tracePt t="47359" x="2209800" y="2159000"/>
          <p14:tracePt t="47359" x="2286000" y="2139950"/>
          <p14:tracePt t="47378" x="2419350" y="2114550"/>
          <p14:tracePt t="47378" x="2482850" y="2108200"/>
          <p14:tracePt t="47394" x="2546350" y="2101850"/>
          <p14:tracePt t="47394" x="2609850" y="2101850"/>
          <p14:tracePt t="47410" x="2667000" y="2101850"/>
          <p14:tracePt t="47410" x="2724150" y="2114550"/>
          <p14:tracePt t="47427" x="2787650" y="2120900"/>
          <p14:tracePt t="47427" x="2844800" y="2133600"/>
          <p14:tracePt t="47427" x="2901950" y="2152650"/>
          <p14:tracePt t="47447" x="2959100" y="2171700"/>
          <p14:tracePt t="47447" x="3016250" y="2197100"/>
          <p14:tracePt t="47461" x="3073400" y="2222500"/>
          <p14:tracePt t="47461" x="3124200" y="2254250"/>
          <p14:tracePt t="47478" x="3181350" y="2292350"/>
          <p14:tracePt t="47478" x="3232150" y="2330450"/>
          <p14:tracePt t="47494" x="3276600" y="2374900"/>
          <p14:tracePt t="47494" x="3371850" y="2476500"/>
          <p14:tracePt t="47511" x="3409950" y="2527300"/>
          <p14:tracePt t="47511" x="3454400" y="2584450"/>
          <p14:tracePt t="47528" x="3486150" y="2635250"/>
          <p14:tracePt t="47528" x="3524250" y="2692400"/>
          <p14:tracePt t="47545" x="3556000" y="2743200"/>
          <p14:tracePt t="47545" x="3587750" y="2794000"/>
          <p14:tracePt t="47561" x="3619500" y="2844800"/>
          <p14:tracePt t="47561" x="3676650" y="2940050"/>
          <p14:tracePt t="47578" x="3702050" y="2984500"/>
          <p14:tracePt t="47578" x="3721100" y="3028950"/>
          <p14:tracePt t="47595" x="3746500" y="3073400"/>
          <p14:tracePt t="47595" x="3759200" y="3111500"/>
          <p14:tracePt t="47611" x="3771900" y="3149600"/>
          <p14:tracePt t="47611" x="3784600" y="3181350"/>
          <p14:tracePt t="47611" x="3797300" y="3213100"/>
          <p14:tracePt t="47630" x="3803650" y="3244850"/>
          <p14:tracePt t="47643" x="3803650" y="3282950"/>
          <p14:tracePt t="47643" x="3810000" y="3340100"/>
          <p14:tracePt t="47662" x="3810000" y="3365500"/>
          <p14:tracePt t="47662" x="3810000" y="3397250"/>
          <p14:tracePt t="47678" x="3803650" y="3416300"/>
          <p14:tracePt t="47678" x="3797300" y="3441700"/>
          <p14:tracePt t="47695" x="3790950" y="3460750"/>
          <p14:tracePt t="47695" x="3790950" y="3479800"/>
          <p14:tracePt t="47695" x="3778250" y="3492500"/>
          <p14:tracePt t="47714" x="3771900" y="3511550"/>
          <p14:tracePt t="47726" x="3759200" y="3530600"/>
          <p14:tracePt t="47726" x="3733800" y="3562350"/>
          <p14:tracePt t="47747" x="3721100" y="3581400"/>
          <p14:tracePt t="47747" x="3708400" y="3594100"/>
          <p14:tracePt t="47762" x="3689350" y="3613150"/>
          <p14:tracePt t="47762" x="3676650" y="3625850"/>
          <p14:tracePt t="47779" x="3657600" y="3644900"/>
          <p14:tracePt t="47779" x="3644900" y="3657600"/>
          <p14:tracePt t="47795" x="3632200" y="3670300"/>
          <p14:tracePt t="47795" x="3606800" y="3689350"/>
          <p14:tracePt t="47812" x="3594100" y="3702050"/>
          <p14:tracePt t="47812" x="3581400" y="3708400"/>
          <p14:tracePt t="47829" x="3568700" y="3714750"/>
          <p14:tracePt t="47829" x="3556000" y="3721100"/>
          <p14:tracePt t="47846" x="3543300" y="3727450"/>
          <p14:tracePt t="47846" x="3536950" y="3727450"/>
          <p14:tracePt t="47862" x="3530600" y="3727450"/>
          <p14:tracePt t="47862" x="3511550" y="3727450"/>
          <p14:tracePt t="47879" x="3505200" y="3727450"/>
          <p14:tracePt t="47894" x="3498850" y="3721100"/>
          <p14:tracePt t="47912" x="3492500" y="3714750"/>
          <p14:tracePt t="47912" x="3486150" y="3708400"/>
          <p14:tracePt t="47932" x="3479800" y="3714750"/>
          <p14:tracePt t="47932" x="3473450" y="3714750"/>
          <p14:tracePt t="47947" x="3467100" y="3721100"/>
          <p14:tracePt t="47947" x="3460750" y="3727450"/>
          <p14:tracePt t="47964" x="3454400" y="3733800"/>
          <p14:tracePt t="47964" x="3448050" y="3746500"/>
          <p14:tracePt t="47980" x="3448050" y="3752850"/>
          <p14:tracePt t="47980" x="3441700" y="3759200"/>
          <p14:tracePt t="47980" x="3441700" y="3765550"/>
          <p14:tracePt t="47999" x="3448050" y="3771900"/>
          <p14:tracePt t="48015" x="3454400" y="3778250"/>
          <p14:tracePt t="48031" x="3460750" y="3778250"/>
          <p14:tracePt t="48031" x="3467100" y="3778250"/>
          <p14:tracePt t="48047" x="3473450" y="3778250"/>
          <p14:tracePt t="48047" x="3479800" y="3778250"/>
          <p14:tracePt t="48064" x="3486150" y="3778250"/>
          <p14:tracePt t="48064" x="3486150" y="3784600"/>
          <p14:tracePt t="48082" x="3492500" y="3784600"/>
          <p14:tracePt t="48095" x="3498850" y="3784600"/>
          <p14:tracePt t="48118" x="3505200" y="3784600"/>
          <p14:tracePt t="48151" x="3498850" y="3778250"/>
          <p14:tracePt t="48227" x="3498850" y="3771900"/>
          <p14:tracePt t="48247" x="3498850" y="3765550"/>
          <p14:tracePt t="48255" x="3498850" y="3759200"/>
          <p14:tracePt t="48271" x="3498850" y="3746500"/>
          <p14:tracePt t="48279" x="3505200" y="3740150"/>
          <p14:tracePt t="48279" x="3505200" y="3714750"/>
          <p14:tracePt t="48300" x="3498850" y="3702050"/>
          <p14:tracePt t="48300" x="3498850" y="3689350"/>
          <p14:tracePt t="48315" x="3498850" y="3670300"/>
          <p14:tracePt t="48315" x="3498850" y="3651250"/>
          <p14:tracePt t="48331" x="3498850" y="3632200"/>
          <p14:tracePt t="48331" x="3492500" y="3606800"/>
          <p14:tracePt t="48348" x="3492500" y="3581400"/>
          <p14:tracePt t="48348" x="3492500" y="3549650"/>
          <p14:tracePt t="48348" x="3486150" y="3517900"/>
          <p14:tracePt t="48367" x="3486150" y="3479800"/>
          <p14:tracePt t="48380" x="3479800" y="3441700"/>
          <p14:tracePt t="48380" x="3473450" y="3359150"/>
          <p14:tracePt t="48400" x="3473450" y="3314700"/>
          <p14:tracePt t="48400" x="3473450" y="3270250"/>
          <p14:tracePt t="48415" x="3467100" y="3232150"/>
          <p14:tracePt t="48415" x="3467100" y="3187700"/>
          <p14:tracePt t="48432" x="3460750" y="3149600"/>
          <p14:tracePt t="48432" x="3460750" y="3111500"/>
          <p14:tracePt t="48448" x="3467100" y="3079750"/>
          <p14:tracePt t="48448" x="3467100" y="3054350"/>
          <p14:tracePt t="48448" x="3473450" y="3028950"/>
          <p14:tracePt t="48468" x="3479800" y="3003550"/>
          <p14:tracePt t="48468" x="3492500" y="2984500"/>
          <p14:tracePt t="48482" x="3505200" y="2965450"/>
          <p14:tracePt t="48482" x="3517900" y="2952750"/>
          <p14:tracePt t="48499" x="3536950" y="2946400"/>
          <p14:tracePt t="48499" x="3549650" y="2940050"/>
          <p14:tracePt t="48516" x="3568700" y="2933700"/>
          <p14:tracePt t="48516" x="3606800" y="2952750"/>
          <p14:tracePt t="48533" x="3625850" y="2971800"/>
          <p14:tracePt t="48533" x="3644900" y="2990850"/>
          <p14:tracePt t="48550" x="3657600" y="3016250"/>
          <p14:tracePt t="48550" x="3676650" y="3048000"/>
          <p14:tracePt t="48567" x="3695700" y="3079750"/>
          <p14:tracePt t="48567" x="3708400" y="3117850"/>
          <p14:tracePt t="48583" x="3727450" y="3155950"/>
          <p14:tracePt t="48583" x="3746500" y="3232150"/>
          <p14:tracePt t="48599" x="3759200" y="3276600"/>
          <p14:tracePt t="48599" x="3765550" y="3314700"/>
          <p14:tracePt t="48616" x="3771900" y="3352800"/>
          <p14:tracePt t="48616" x="3771900" y="3390900"/>
          <p14:tracePt t="48633" x="3771900" y="3435350"/>
          <p14:tracePt t="48633" x="3765550" y="3479800"/>
          <p14:tracePt t="48633" x="3759200" y="3517900"/>
          <p14:tracePt t="48651" x="3752850" y="3562350"/>
          <p14:tracePt t="48664" x="3740150" y="3606800"/>
          <p14:tracePt t="48664" x="3708400" y="3702050"/>
          <p14:tracePt t="48685" x="3695700" y="3746500"/>
          <p14:tracePt t="48685" x="3676650" y="3790950"/>
          <p14:tracePt t="48700" x="3651250" y="3835400"/>
          <p14:tracePt t="48700" x="3632200" y="3873500"/>
          <p14:tracePt t="48716" x="3606800" y="3911600"/>
          <p14:tracePt t="48716" x="3581400" y="3949700"/>
          <p14:tracePt t="48716" x="3562350" y="3987800"/>
          <p14:tracePt t="48735" x="3536950" y="4025900"/>
          <p14:tracePt t="48748" x="3511550" y="4057650"/>
          <p14:tracePt t="48748" x="3460750" y="4121150"/>
          <p14:tracePt t="48768" x="3435350" y="4152900"/>
          <p14:tracePt t="48768" x="3409950" y="4184650"/>
          <p14:tracePt t="48783" x="3378200" y="4216400"/>
          <p14:tracePt t="48783" x="3352800" y="4248150"/>
          <p14:tracePt t="48800" x="3327400" y="4273550"/>
          <p14:tracePt t="48800" x="3295650" y="4305300"/>
          <p14:tracePt t="48817" x="3263900" y="4330700"/>
          <p14:tracePt t="48817" x="3200400" y="4394200"/>
          <p14:tracePt t="48833" x="3162300" y="4425950"/>
          <p14:tracePt t="48833" x="3124200" y="4451350"/>
          <p14:tracePt t="48850" x="3079750" y="4483100"/>
          <p14:tracePt t="48850" x="3041650" y="4508500"/>
          <p14:tracePt t="48867" x="2990850" y="4533900"/>
          <p14:tracePt t="48867" x="2946400" y="4552950"/>
          <p14:tracePt t="48883" x="2901950" y="4572000"/>
          <p14:tracePt t="48883" x="2794000" y="4597400"/>
          <p14:tracePt t="48901" x="2743200" y="4610100"/>
          <p14:tracePt t="48901" x="2692400" y="4616450"/>
          <p14:tracePt t="48917" x="2641600" y="4616450"/>
          <p14:tracePt t="48917" x="2584450" y="4616450"/>
          <p14:tracePt t="48934" x="2533650" y="4610100"/>
          <p14:tracePt t="48934" x="2419350" y="4591050"/>
          <p14:tracePt t="48952" x="2362200" y="4578350"/>
          <p14:tracePt t="48952" x="2305050" y="4565650"/>
          <p14:tracePt t="48968" x="2241550" y="4540250"/>
          <p14:tracePt t="48968" x="2178050" y="4521200"/>
          <p14:tracePt t="48984" x="2114550" y="4495800"/>
          <p14:tracePt t="48984" x="2051050" y="4464050"/>
          <p14:tracePt t="49001" x="1993900" y="4425950"/>
          <p14:tracePt t="49001" x="1930400" y="4387850"/>
          <p14:tracePt t="49001" x="1873250" y="4343400"/>
          <p14:tracePt t="49019" x="1822450" y="4298950"/>
          <p14:tracePt t="49032" x="1765300" y="4241800"/>
          <p14:tracePt t="49032" x="1670050" y="4121150"/>
          <p14:tracePt t="49051" x="1619250" y="4057650"/>
          <p14:tracePt t="49051" x="1568450" y="3987800"/>
          <p14:tracePt t="49068" x="1524000" y="3917950"/>
          <p14:tracePt t="49068" x="1485900" y="3848100"/>
          <p14:tracePt t="49084" x="1441450" y="3778250"/>
          <p14:tracePt t="49084" x="1409700" y="3708400"/>
          <p14:tracePt t="49101" x="1377950" y="3644900"/>
          <p14:tracePt t="49101" x="1352550" y="3581400"/>
          <p14:tracePt t="49101" x="1333500" y="3524250"/>
          <p14:tracePt t="49120" x="1320800" y="3467100"/>
          <p14:tracePt t="49120" x="1314450" y="3416300"/>
          <p14:tracePt t="49134" x="1314450" y="3359150"/>
          <p14:tracePt t="49134" x="1320800" y="3308350"/>
          <p14:tracePt t="49151" x="1333500" y="3257550"/>
          <p14:tracePt t="49151" x="1346200" y="3206750"/>
          <p14:tracePt t="49168" x="1371600" y="3149600"/>
          <p14:tracePt t="49168" x="1403350" y="3098800"/>
          <p14:tracePt t="49185" x="1435100" y="3041650"/>
          <p14:tracePt t="49185" x="1517650" y="2940050"/>
          <p14:tracePt t="49201" x="1568450" y="2889250"/>
          <p14:tracePt t="49201" x="1619250" y="2832100"/>
          <p14:tracePt t="49218" x="1676400" y="2781300"/>
          <p14:tracePt t="49218" x="1739900" y="2730500"/>
          <p14:tracePt t="49235" x="1803400" y="2686050"/>
          <p14:tracePt t="49235" x="1955800" y="2590800"/>
          <p14:tracePt t="49252" x="2032000" y="2546350"/>
          <p14:tracePt t="49252" x="2114550" y="2508250"/>
          <p14:tracePt t="49268" x="2190750" y="2482850"/>
          <p14:tracePt t="49268" x="2273300" y="2457450"/>
          <p14:tracePt t="49285" x="2349500" y="2438400"/>
          <p14:tracePt t="49285" x="2438400" y="2425700"/>
          <p14:tracePt t="49301" x="2520950" y="2432050"/>
          <p14:tracePt t="49301" x="2679700" y="2444750"/>
          <p14:tracePt t="49320" x="2762250" y="2457450"/>
          <p14:tracePt t="49320" x="2844800" y="2476500"/>
          <p14:tracePt t="49336" x="2927350" y="2495550"/>
          <p14:tracePt t="49336" x="3003550" y="2514600"/>
          <p14:tracePt t="49352" x="3073400" y="2546350"/>
          <p14:tracePt t="49352" x="3143250" y="2565400"/>
          <p14:tracePt t="49369" x="3213100" y="2590800"/>
          <p14:tracePt t="49369" x="3276600" y="2622550"/>
          <p14:tracePt t="49369" x="3340100" y="2654300"/>
          <p14:tracePt t="49388" x="3397250" y="2692400"/>
          <p14:tracePt t="49400" x="3448050" y="2730500"/>
          <p14:tracePt t="49400" x="3505200" y="2768600"/>
          <p14:tracePt t="49420" x="3587750" y="2844800"/>
          <p14:tracePt t="49420" x="3632200" y="2882900"/>
          <p14:tracePt t="49435" x="3663950" y="2921000"/>
          <p14:tracePt t="49435" x="3689350" y="2959100"/>
          <p14:tracePt t="49452" x="3721100" y="3003550"/>
          <p14:tracePt t="49452" x="3740150" y="3041650"/>
          <p14:tracePt t="49452" x="3759200" y="3086100"/>
          <p14:tracePt t="49471" x="3778250" y="3130550"/>
          <p14:tracePt t="49484" x="3790950" y="3181350"/>
          <p14:tracePt t="49484" x="3816350" y="3270250"/>
          <p14:tracePt t="49502" x="3829050" y="3321050"/>
          <p14:tracePt t="49502" x="3835400" y="3365500"/>
          <p14:tracePt t="49520" x="3841750" y="3409950"/>
          <p14:tracePt t="49520" x="3848100" y="3460750"/>
          <p14:tracePt t="49536" x="3854450" y="3498850"/>
          <p14:tracePt t="49536" x="3854450" y="3575050"/>
          <p14:tracePt t="49552" x="3854450" y="3619500"/>
          <p14:tracePt t="49552" x="3848100" y="3651250"/>
          <p14:tracePt t="49569" x="3841750" y="3683000"/>
          <p14:tracePt t="49569" x="3835400" y="3714750"/>
          <p14:tracePt t="49586" x="3822700" y="3746500"/>
          <p14:tracePt t="49586" x="3816350" y="3771900"/>
          <p14:tracePt t="49603" x="3803650" y="3790950"/>
          <p14:tracePt t="49603" x="3778250" y="3829050"/>
          <p14:tracePt t="49620" x="3771900" y="3841750"/>
          <p14:tracePt t="49620" x="3759200" y="3848100"/>
          <p14:tracePt t="49636" x="3752850" y="3860800"/>
          <p14:tracePt t="49636" x="3746500" y="3867150"/>
          <p14:tracePt t="49653" x="3740150" y="3867150"/>
          <p14:tracePt t="49671" x="3727450" y="3867150"/>
          <p14:tracePt t="49684" x="3727450" y="3860800"/>
          <p14:tracePt t="49684" x="3727450" y="3854450"/>
          <p14:tracePt t="49704" x="3727450" y="3848100"/>
          <p14:tracePt t="49704" x="3727450" y="3841750"/>
          <p14:tracePt t="49721" x="3727450" y="3835400"/>
          <p14:tracePt t="49721" x="3727450" y="3822700"/>
          <p14:tracePt t="49736" x="3733800" y="3816350"/>
          <p14:tracePt t="49736" x="3733800" y="3803650"/>
          <p14:tracePt t="49736" x="3740150" y="3797300"/>
          <p14:tracePt t="49756" x="3740150" y="3790950"/>
          <p14:tracePt t="49768" x="3740150" y="3778250"/>
          <p14:tracePt t="49768" x="3746500" y="3759200"/>
          <p14:tracePt t="49788" x="3752850" y="3752850"/>
          <p14:tracePt t="49788" x="3752850" y="3740150"/>
          <p14:tracePt t="49803" x="3759200" y="3733800"/>
          <p14:tracePt t="49803" x="3765550" y="3727450"/>
          <p14:tracePt t="49820" x="3765550" y="3714750"/>
          <p14:tracePt t="49820" x="3778250" y="3708400"/>
          <p14:tracePt t="49837" x="3778250" y="3702050"/>
          <p14:tracePt t="49837" x="3790950" y="3689350"/>
          <p14:tracePt t="49853" x="3803650" y="3683000"/>
          <p14:tracePt t="49853" x="3803650" y="3676650"/>
          <p14:tracePt t="49870" x="3816350" y="3683000"/>
          <p14:tracePt t="49885" x="3822700" y="3683000"/>
          <p14:tracePt t="49902" x="3829050" y="3689350"/>
          <p14:tracePt t="49919" x="3841750" y="3689350"/>
          <p14:tracePt t="49919" x="3848100" y="3689350"/>
          <p14:tracePt t="49937" x="3854450" y="3689350"/>
          <p14:tracePt t="49952" x="3860800" y="3689350"/>
          <p14:tracePt t="49952" x="3873500" y="3683000"/>
          <p14:tracePt t="49973" x="3879850" y="3683000"/>
          <p14:tracePt t="49986" x="3886200" y="3683000"/>
          <p14:tracePt t="50002" x="3886200" y="3689350"/>
          <p14:tracePt t="50031" x="3886200" y="3695700"/>
          <p14:tracePt t="50047" x="3879850" y="3702050"/>
          <p14:tracePt t="50063" x="3873500" y="3702050"/>
          <p14:tracePt t="50079" x="3860800" y="3702050"/>
          <p14:tracePt t="50091" x="3854450" y="3702050"/>
          <p14:tracePt t="50102" x="3848100" y="3708400"/>
          <p14:tracePt t="50119" x="3841750" y="3714750"/>
          <p14:tracePt t="50136" x="3835400" y="3714750"/>
          <p14:tracePt t="50136" x="3822700" y="3727450"/>
          <p14:tracePt t="50154" x="3822700" y="3733800"/>
          <p14:tracePt t="50154" x="3816350" y="3733800"/>
          <p14:tracePt t="50172" x="3810000" y="3746500"/>
          <p14:tracePt t="50186" x="3803650" y="3752850"/>
          <p14:tracePt t="50203" x="3803650" y="3759200"/>
          <p14:tracePt t="50220" x="3803650" y="3765550"/>
          <p14:tracePt t="50220" x="3797300" y="3771900"/>
          <p14:tracePt t="50238" x="3797300" y="3778250"/>
          <p14:tracePt t="50253" x="3790950" y="3784600"/>
          <p14:tracePt t="50253" x="3784600" y="3803650"/>
          <p14:tracePt t="50272" x="3784600" y="3810000"/>
          <p14:tracePt t="50272" x="3778250" y="3816350"/>
          <p14:tracePt t="50288" x="3771900" y="3822700"/>
          <p14:tracePt t="50303" x="3765550" y="3829050"/>
          <p14:tracePt t="50320" x="3765550" y="3835400"/>
          <p14:tracePt t="50320" x="3759200" y="3841750"/>
          <p14:tracePt t="50340" x="3759200" y="3848100"/>
          <p14:tracePt t="50354" x="3752850" y="3854450"/>
          <p14:tracePt t="50371" x="3740150" y="3854450"/>
          <p14:tracePt t="50392" x="3733800" y="3854450"/>
          <p14:tracePt t="50407" x="3727450" y="3854450"/>
          <p14:tracePt t="50420" x="3721100" y="3854450"/>
          <p14:tracePt t="50420" x="3714750" y="3854450"/>
          <p14:tracePt t="50440" x="3702050" y="3854450"/>
          <p14:tracePt t="50440" x="3695700" y="3854450"/>
          <p14:tracePt t="50456" x="3689350" y="3854450"/>
          <p14:tracePt t="50456" x="3676650" y="3854450"/>
          <p14:tracePt t="50472" x="3670300" y="3854450"/>
          <p14:tracePt t="50472" x="3663950" y="3860800"/>
          <p14:tracePt t="50489" x="3657600" y="3860800"/>
          <p14:tracePt t="50489" x="3644900" y="3867150"/>
          <p14:tracePt t="50489" x="3638550" y="3867150"/>
          <p14:tracePt t="50508" x="3632200" y="3873500"/>
          <p14:tracePt t="50508" x="3625850" y="3873500"/>
          <p14:tracePt t="50522" x="3619500" y="3873500"/>
          <p14:tracePt t="50522" x="3613150" y="3873500"/>
          <p14:tracePt t="50539" x="3606800" y="3873500"/>
          <p14:tracePt t="50554" x="3600450" y="3873500"/>
          <p14:tracePt t="50554" x="3594100" y="3879850"/>
          <p14:tracePt t="50573" x="3587750" y="3886200"/>
          <p14:tracePt t="50587" x="3587750" y="3892550"/>
          <p14:tracePt t="50604" x="3587750" y="3898900"/>
          <p14:tracePt t="50621" x="3594100" y="3905250"/>
          <p14:tracePt t="50638" x="3600450" y="3905250"/>
          <p14:tracePt t="50655" x="3613150" y="3898900"/>
          <p14:tracePt t="50655" x="3613150" y="3892550"/>
          <p14:tracePt t="50674" x="3619500" y="3892550"/>
          <p14:tracePt t="50674" x="3625850" y="3886200"/>
          <p14:tracePt t="50674" x="3632200" y="3886200"/>
          <p14:tracePt t="50692" x="3632200" y="3879850"/>
          <p14:tracePt t="50708" x="3625850" y="3879850"/>
          <p14:tracePt t="50747" x="3619500" y="3879850"/>
          <p14:tracePt t="50759" x="3613150" y="3879850"/>
          <p14:tracePt t="50775" x="3606800" y="3879850"/>
          <p14:tracePt t="50792" x="3606800" y="3873500"/>
          <p14:tracePt t="50827" x="3600450" y="3873500"/>
          <p14:tracePt t="50868" x="3594100" y="3873500"/>
          <p14:tracePt t="50879" x="3594100" y="3879850"/>
          <p14:tracePt t="50920" x="3594100" y="3886200"/>
          <p14:tracePt t="50947" x="3594100" y="3892550"/>
          <p14:tracePt t="50964" x="3581400" y="3898900"/>
          <p14:tracePt t="50979" x="3575050" y="3911600"/>
          <p14:tracePt t="50991" x="3575050" y="3917950"/>
          <p14:tracePt t="50999" x="3568700" y="3917950"/>
          <p14:tracePt t="51008" x="3556000" y="3924300"/>
          <p14:tracePt t="51023" x="3549650" y="3930650"/>
          <p14:tracePt t="51051" x="3549650" y="3937000"/>
          <p14:tracePt t="51067" x="3543300" y="3943350"/>
          <p14:tracePt t="51099" x="3543300" y="3937000"/>
          <p14:tracePt t="51127" x="3549650" y="3930650"/>
          <p14:tracePt t="51143" x="3556000" y="3924300"/>
          <p14:tracePt t="51151" x="3568700" y="3911600"/>
          <p14:tracePt t="51161" x="3587750" y="3898900"/>
          <p14:tracePt t="51161" x="3606800" y="3879850"/>
          <p14:tracePt t="51175" x="3632200" y="3860800"/>
          <p14:tracePt t="51175" x="3663950" y="3841750"/>
          <p14:tracePt t="51192" x="3695700" y="3816350"/>
          <p14:tracePt t="51192" x="3727450" y="3790950"/>
          <p14:tracePt t="51208" x="3765550" y="3765550"/>
          <p14:tracePt t="51208" x="3810000" y="3746500"/>
          <p14:tracePt t="51225" x="3854450" y="3721100"/>
          <p14:tracePt t="51225" x="3956050" y="3663950"/>
          <p14:tracePt t="51241" x="4013200" y="3638550"/>
          <p14:tracePt t="51241" x="4070350" y="3606800"/>
          <p14:tracePt t="51259" x="4140200" y="3575050"/>
          <p14:tracePt t="51608" x="7283450" y="2895600"/>
          <p14:tracePt t="51615" x="7277100" y="2889250"/>
          <p14:tracePt t="51624" x="7270750" y="2889250"/>
          <p14:tracePt t="51624" x="7258050" y="2889250"/>
          <p14:tracePt t="51643" x="7245350" y="2889250"/>
          <p14:tracePt t="51643" x="7226300" y="2889250"/>
          <p14:tracePt t="51660" x="7213600" y="2895600"/>
          <p14:tracePt t="51660" x="7207250" y="2895600"/>
          <p14:tracePt t="51678" x="7200900" y="2908300"/>
          <p14:tracePt t="51678" x="7188200" y="2908300"/>
          <p14:tracePt t="51693" x="7181850" y="2921000"/>
          <p14:tracePt t="51693" x="7169150" y="2927350"/>
          <p14:tracePt t="51693" x="7162800" y="2946400"/>
          <p14:tracePt t="51713" x="7156450" y="2959100"/>
          <p14:tracePt t="51725" x="7143750" y="2971800"/>
          <p14:tracePt t="51725" x="7131050" y="3009900"/>
          <p14:tracePt t="51744" x="7124700" y="3028950"/>
          <p14:tracePt t="51744" x="7124700" y="3048000"/>
          <p14:tracePt t="51761" x="7124700" y="3067050"/>
          <p14:tracePt t="51761" x="7118350" y="3086100"/>
          <p14:tracePt t="51776" x="7118350" y="3105150"/>
          <p14:tracePt t="51776" x="7124700" y="3117850"/>
          <p14:tracePt t="51776" x="7118350" y="3130550"/>
          <p14:tracePt t="51796" x="7118350" y="3143250"/>
          <p14:tracePt t="51809" x="7118350" y="3155950"/>
          <p14:tracePt t="51809" x="7112000" y="3168650"/>
          <p14:tracePt t="51828" x="7105650" y="3181350"/>
          <p14:tracePt t="51828" x="7092950" y="3187700"/>
          <p14:tracePt t="51843" x="7086600" y="3194050"/>
          <p14:tracePt t="51843" x="7080250" y="3200400"/>
          <p14:tracePt t="51861" x="7073900" y="3206750"/>
          <p14:tracePt t="51861" x="7061200" y="3213100"/>
          <p14:tracePt t="51877" x="7054850" y="3219450"/>
          <p14:tracePt t="51877" x="7029450" y="3232150"/>
          <p14:tracePt t="51894" x="7016750" y="3238500"/>
          <p14:tracePt t="51894" x="7004050" y="3244850"/>
          <p14:tracePt t="51911" x="6991350" y="3244850"/>
          <p14:tracePt t="51911" x="6972300" y="3251200"/>
          <p14:tracePt t="51927" x="6953250" y="3251200"/>
          <p14:tracePt t="51927" x="6934200" y="3251200"/>
          <p14:tracePt t="51944" x="6915150" y="3251200"/>
          <p14:tracePt t="51944" x="6883400" y="3257550"/>
          <p14:tracePt t="51962" x="6864350" y="3251200"/>
          <p14:tracePt t="51962" x="6845300" y="3251200"/>
          <p14:tracePt t="51977" x="6826250" y="3244850"/>
          <p14:tracePt t="51977" x="6813550" y="3238500"/>
          <p14:tracePt t="51994" x="6794500" y="3232150"/>
          <p14:tracePt t="51994" x="6769100" y="3194050"/>
          <p14:tracePt t="52013" x="6762750" y="3168650"/>
          <p14:tracePt t="52013" x="6762750" y="3136900"/>
          <p14:tracePt t="52028" x="6762750" y="3098800"/>
          <p14:tracePt t="52028" x="6769100" y="3060700"/>
          <p14:tracePt t="52045" x="6775450" y="3022600"/>
          <p14:tracePt t="52045" x="6794500" y="2971800"/>
          <p14:tracePt t="52062" x="6813550" y="2933700"/>
          <p14:tracePt t="52062" x="6838950" y="2882900"/>
          <p14:tracePt t="52062" x="6870700" y="2838450"/>
          <p14:tracePt t="52080" x="6902450" y="2794000"/>
          <p14:tracePt t="52093" x="6946900" y="2749550"/>
          <p14:tracePt t="52093" x="6991350" y="2705100"/>
          <p14:tracePt t="52113" x="7092950" y="2622550"/>
          <p14:tracePt t="52113" x="7150100" y="2584450"/>
          <p14:tracePt t="52129" x="7207250" y="2546350"/>
          <p14:tracePt t="52129" x="7270750" y="2514600"/>
          <p14:tracePt t="52145" x="7334250" y="2482850"/>
          <p14:tracePt t="52145" x="7404100" y="2457450"/>
          <p14:tracePt t="52145" x="7473950" y="2438400"/>
          <p14:tracePt t="52164" x="7537450" y="2425700"/>
          <p14:tracePt t="52176" x="7607300" y="2413000"/>
          <p14:tracePt t="52176" x="7727950" y="2419350"/>
          <p14:tracePt t="52195" x="7785100" y="2432050"/>
          <p14:tracePt t="52195" x="7842250" y="2451100"/>
          <p14:tracePt t="52212" x="7893050" y="2470150"/>
          <p14:tracePt t="52212" x="7943850" y="2495550"/>
          <p14:tracePt t="52229" x="7981950" y="2527300"/>
          <p14:tracePt t="52229" x="8020050" y="2559050"/>
          <p14:tracePt t="52245" x="8058150" y="2590800"/>
          <p14:tracePt t="52245" x="8108950" y="2660650"/>
          <p14:tracePt t="52262" x="8121650" y="2705100"/>
          <p14:tracePt t="52262" x="8134350" y="2743200"/>
          <p14:tracePt t="52279" x="8140700" y="2781300"/>
          <p14:tracePt t="52279" x="8140700" y="2819400"/>
          <p14:tracePt t="52295" x="8134350" y="2857500"/>
          <p14:tracePt t="52295" x="8115300" y="2927350"/>
          <p14:tracePt t="52313" x="8102600" y="2959100"/>
          <p14:tracePt t="52313" x="8083550" y="2984500"/>
          <p14:tracePt t="52329" x="8064500" y="3009900"/>
          <p14:tracePt t="52329" x="8045450" y="3035300"/>
          <p14:tracePt t="52345" x="8020050" y="3054350"/>
          <p14:tracePt t="52345" x="7994650" y="3073400"/>
          <p14:tracePt t="52363" x="7962900" y="3092450"/>
          <p14:tracePt t="52363" x="7937500" y="3111500"/>
          <p14:tracePt t="52363" x="7905750" y="3130550"/>
          <p14:tracePt t="52381" x="7874000" y="3143250"/>
          <p14:tracePt t="52381" x="7842250" y="3155950"/>
          <p14:tracePt t="52397" x="7816850" y="3175000"/>
          <p14:tracePt t="52397" x="7785100" y="3187700"/>
          <p14:tracePt t="52413" x="7759700" y="3194050"/>
          <p14:tracePt t="52413" x="7734300" y="3206750"/>
          <p14:tracePt t="52429" x="7708900" y="3213100"/>
          <p14:tracePt t="52429" x="7689850" y="3219450"/>
          <p14:tracePt t="52429" x="7664450" y="3219450"/>
          <p14:tracePt t="52449" x="7645400" y="3225800"/>
          <p14:tracePt t="52461" x="7626350" y="3225800"/>
          <p14:tracePt t="52461" x="7607300" y="3225800"/>
          <p14:tracePt t="52480" x="7581900" y="3225800"/>
          <p14:tracePt t="52480" x="7562850" y="3225800"/>
          <p14:tracePt t="52496" x="7550150" y="3219450"/>
          <p14:tracePt t="52496" x="7537450" y="3219450"/>
          <p14:tracePt t="52513" x="7524750" y="3219450"/>
          <p14:tracePt t="52513" x="7512050" y="3213100"/>
          <p14:tracePt t="52530" x="7505700" y="3213100"/>
          <p14:tracePt t="52530" x="7493000" y="3213100"/>
          <p14:tracePt t="52530" x="7486650" y="3213100"/>
          <p14:tracePt t="52550" x="7473950" y="3206750"/>
          <p14:tracePt t="52550" x="7467600" y="3206750"/>
          <p14:tracePt t="52563" x="7461250" y="3206750"/>
          <p14:tracePt t="52563" x="7454900" y="3206750"/>
          <p14:tracePt t="52579" x="7448550" y="3206750"/>
          <p14:tracePt t="52594" x="7448550" y="3213100"/>
          <p14:tracePt t="52612" x="7442200" y="3219450"/>
          <p14:tracePt t="52628" x="7442200" y="3225800"/>
          <p14:tracePt t="52644" x="7442200" y="3232150"/>
          <p14:tracePt t="52661" x="7442200" y="3238500"/>
          <p14:tracePt t="52682" x="7448550" y="3238500"/>
          <p14:tracePt t="52720" x="7448550" y="3232150"/>
          <p14:tracePt t="52756" x="7448550" y="3225800"/>
          <p14:tracePt t="52779" x="7442200" y="3219450"/>
          <p14:tracePt t="52792" x="7442200" y="3213100"/>
          <p14:tracePt t="52824" x="7442200" y="3206750"/>
          <p14:tracePt t="52848" x="7435850" y="3206750"/>
          <p14:tracePt t="52876" x="7429500" y="3206750"/>
          <p14:tracePt t="52891" x="7423150" y="3206750"/>
          <p14:tracePt t="52908" x="7416800" y="3213100"/>
          <p14:tracePt t="52928" x="7423150" y="3206750"/>
          <p14:tracePt t="53048" x="7429500" y="3206750"/>
          <p14:tracePt t="53064" x="7435850" y="3206750"/>
          <p14:tracePt t="53080" x="7442200" y="3200400"/>
          <p14:tracePt t="53092" x="7448550" y="3200400"/>
          <p14:tracePt t="53108" x="7454900" y="3200400"/>
          <p14:tracePt t="53124" x="7461250" y="3200400"/>
          <p14:tracePt t="53140" x="7467600" y="3194050"/>
          <p14:tracePt t="53152" x="7473950" y="3194050"/>
          <p14:tracePt t="53168" x="7480300" y="3187700"/>
          <p14:tracePt t="53184" x="7486650" y="3187700"/>
          <p14:tracePt t="53201" x="7493000" y="3187700"/>
          <p14:tracePt t="53213" x="7499350" y="3187700"/>
          <p14:tracePt t="53236" x="7499350" y="3194050"/>
          <p14:tracePt t="53288" x="7505700" y="3194050"/>
          <p14:tracePt t="53320" x="7499350" y="3194050"/>
          <p14:tracePt t="53388" x="7499350" y="3200400"/>
          <p14:tracePt t="53448" x="7493000" y="3200400"/>
          <p14:tracePt t="53508" x="7486650" y="3206750"/>
          <p14:tracePt t="53527" x="7480300" y="3213100"/>
          <p14:tracePt t="53572" x="7473950" y="3213100"/>
          <p14:tracePt t="53596" x="7467600" y="3206750"/>
          <p14:tracePt t="53620" x="7461250" y="3206750"/>
          <p14:tracePt t="53640" x="7461250" y="3200400"/>
          <p14:tracePt t="53692" x="7461250" y="3194050"/>
          <p14:tracePt t="53768" x="7467600" y="3194050"/>
          <p14:tracePt t="53792" x="7473950" y="3187700"/>
          <p14:tracePt t="53880" x="7480300" y="3187700"/>
          <p14:tracePt t="53912" x="7473950" y="3181350"/>
          <p14:tracePt t="53948" x="7480300" y="3175000"/>
          <p14:tracePt t="53988" x="7486650" y="3181350"/>
          <p14:tracePt t="54008" x="7493000" y="3181350"/>
          <p14:tracePt t="54113" x="7493000" y="3187700"/>
          <p14:tracePt t="54144" x="7486650" y="3181350"/>
          <p14:tracePt t="54172" x="7480300" y="3181350"/>
          <p14:tracePt t="54204" x="7486650" y="3181350"/>
          <p14:tracePt t="54248" x="7493000" y="3187700"/>
          <p14:tracePt t="54264" x="7499350" y="3181350"/>
          <p14:tracePt t="54300" x="7505700" y="3181350"/>
          <p14:tracePt t="54340" x="7512050" y="3181350"/>
          <p14:tracePt t="54592" x="7518400" y="3175000"/>
          <p14:tracePt t="54640" x="7512050" y="3168650"/>
          <p14:tracePt t="54720" x="7505700" y="3168650"/>
          <p14:tracePt t="54744" x="7499350" y="3168650"/>
          <p14:tracePt t="54760" x="7505700" y="3175000"/>
          <p14:tracePt t="54820" x="7493000" y="3175000"/>
          <p14:tracePt t="54828" x="7486650" y="3181350"/>
          <p14:tracePt t="54836" x="7467600" y="3181350"/>
          <p14:tracePt t="54836" x="7435850" y="3187700"/>
          <p14:tracePt t="54836" x="7404100" y="3187700"/>
          <p14:tracePt t="54857" x="7359650" y="3194050"/>
          <p14:tracePt t="54869" x="7302500" y="3200400"/>
          <p14:tracePt t="54869" x="7175500" y="3213100"/>
          <p14:tracePt t="54890" x="7105650" y="3225800"/>
          <p14:tracePt t="54890" x="7035800" y="3232150"/>
          <p14:tracePt t="54904" x="6965950" y="3244850"/>
          <p14:tracePt t="54904" x="6896100" y="3251200"/>
          <p14:tracePt t="54921" x="6819900" y="3251200"/>
          <p14:tracePt t="54921" x="6750050" y="3251200"/>
          <p14:tracePt t="54938" x="6680200" y="3251200"/>
          <p14:tracePt t="54938" x="6527800" y="3225800"/>
          <p14:tracePt t="54954" x="6451600" y="3213100"/>
          <p14:tracePt t="54954" x="6375400" y="3187700"/>
          <p14:tracePt t="54971" x="6299200" y="3168650"/>
          <p14:tracePt t="54971" x="6223000" y="3143250"/>
          <p14:tracePt t="54988" x="6153150" y="3124200"/>
          <p14:tracePt t="54988" x="6089650" y="3105150"/>
          <p14:tracePt t="55005" x="6019800" y="3086100"/>
          <p14:tracePt t="55005" x="5905500" y="3048000"/>
          <p14:tracePt t="55022" x="5854700" y="3041650"/>
          <p14:tracePt t="55022" x="5803900" y="3028950"/>
          <p14:tracePt t="55038" x="5746750" y="3009900"/>
          <p14:tracePt t="55038" x="5695950" y="2990850"/>
          <p14:tracePt t="55055" x="5645150" y="2971800"/>
          <p14:tracePt t="55055" x="5543550" y="2940050"/>
          <p14:tracePt t="55074" x="5492750" y="2927350"/>
          <p14:tracePt t="55074" x="5448300" y="2914650"/>
          <p14:tracePt t="55090" x="5410200" y="2908300"/>
          <p14:tracePt t="55090" x="5378450" y="2901950"/>
          <p14:tracePt t="55105" x="5346700" y="2901950"/>
          <p14:tracePt t="55105" x="5321300" y="2901950"/>
          <p14:tracePt t="55122" x="5295900" y="2908300"/>
          <p14:tracePt t="55122" x="5276850" y="2914650"/>
          <p14:tracePt t="55122" x="5251450" y="2927350"/>
          <p14:tracePt t="55141" x="5226050" y="2933700"/>
          <p14:tracePt t="55153" x="5200650" y="2952750"/>
          <p14:tracePt t="55153" x="5168900" y="2971800"/>
          <p14:tracePt t="55173" x="5105400" y="3022600"/>
          <p14:tracePt t="55173" x="5067300" y="3048000"/>
          <p14:tracePt t="55190" x="5035550" y="3073400"/>
          <p14:tracePt t="55190" x="4997450" y="3098800"/>
          <p14:tracePt t="55205" x="4959350" y="3124200"/>
          <p14:tracePt t="55205" x="4921250" y="3136900"/>
          <p14:tracePt t="55222" x="4889500" y="3155950"/>
          <p14:tracePt t="55222" x="4857750" y="3175000"/>
          <p14:tracePt t="55222" x="4832350" y="3187700"/>
          <p14:tracePt t="55241" x="4806950" y="3206750"/>
          <p14:tracePt t="55241" x="4781550" y="3219450"/>
          <p14:tracePt t="55255" x="4762500" y="3232150"/>
          <p14:tracePt t="55255" x="4743450" y="3251200"/>
          <p14:tracePt t="55272" x="4724400" y="3263900"/>
          <p14:tracePt t="55272" x="4711700" y="3276600"/>
          <p14:tracePt t="55289" x="4705350" y="3282950"/>
          <p14:tracePt t="55289" x="4705350" y="3295650"/>
          <p14:tracePt t="55305" x="4711700" y="3302000"/>
          <p14:tracePt t="55305" x="4762500" y="3327400"/>
          <p14:tracePt t="55323" x="4800600" y="3327400"/>
          <p14:tracePt t="55323" x="4851400" y="3333750"/>
          <p14:tracePt t="55339" x="4908550" y="3333750"/>
          <p14:tracePt t="55339" x="4978400" y="3327400"/>
          <p14:tracePt t="55356" x="5054600" y="3314700"/>
          <p14:tracePt t="55356" x="5245100" y="3276600"/>
          <p14:tracePt t="55373" x="5353050" y="3257550"/>
          <p14:tracePt t="55373" x="5473700" y="3232150"/>
          <p14:tracePt t="55390" x="5600700" y="3213100"/>
          <p14:tracePt t="55390" x="5734050" y="3194050"/>
          <p14:tracePt t="55406" x="5873750" y="3175000"/>
          <p14:tracePt t="55406" x="6013450" y="3168650"/>
          <p14:tracePt t="55422" x="6153150" y="3162300"/>
          <p14:tracePt t="55422" x="6292850" y="3162300"/>
          <p14:tracePt t="55422" x="6432550" y="3162300"/>
          <p14:tracePt t="55442" x="6559550" y="3168650"/>
          <p14:tracePt t="55442" x="6680200" y="3168650"/>
          <p14:tracePt t="55457" x="6788150" y="3181350"/>
          <p14:tracePt t="55457" x="6889750" y="3181350"/>
          <p14:tracePt t="55474" x="6978650" y="3187700"/>
          <p14:tracePt t="55474" x="7054850" y="3187700"/>
          <p14:tracePt t="55489" x="7124700" y="3194050"/>
          <p14:tracePt t="55489" x="7188200" y="3194050"/>
          <p14:tracePt t="55489" x="7245350" y="3194050"/>
          <p14:tracePt t="55508" x="7296150" y="3200400"/>
          <p14:tracePt t="55521" x="7334250" y="3194050"/>
          <p14:tracePt t="55521" x="7397750" y="3200400"/>
          <p14:tracePt t="55541" x="7423150" y="3200400"/>
          <p14:tracePt t="55541" x="7435850" y="3200400"/>
          <p14:tracePt t="55557" x="7448550" y="3200400"/>
          <p14:tracePt t="55557" x="7454900" y="3200400"/>
          <p14:tracePt t="55573" x="7454900" y="3206750"/>
          <p14:tracePt t="55600" x="7448550" y="3213100"/>
          <p14:tracePt t="55613" x="7442200" y="3213100"/>
          <p14:tracePt t="55622" x="7435850" y="3213100"/>
          <p14:tracePt t="55638" x="7429500" y="3206750"/>
          <p14:tracePt t="55655" x="7429500" y="3200400"/>
          <p14:tracePt t="55672" x="7435850" y="3200400"/>
          <p14:tracePt t="55689" x="7442200" y="3200400"/>
          <p14:tracePt t="55705" x="7448550" y="3206750"/>
          <p14:tracePt t="55722" x="7454900" y="3206750"/>
          <p14:tracePt t="55722" x="7461250" y="3213100"/>
          <p14:tracePt t="55741" x="7467600" y="3213100"/>
          <p14:tracePt t="55756" x="7473950" y="3213100"/>
          <p14:tracePt t="55772" x="7480300" y="3213100"/>
          <p14:tracePt t="55789" x="7480300" y="3219450"/>
          <p14:tracePt t="55806" x="7486650" y="3213100"/>
          <p14:tracePt t="55806" x="7493000" y="3213100"/>
          <p14:tracePt t="55825" x="7499350" y="3213100"/>
          <p14:tracePt t="55841" x="7505700" y="3213100"/>
          <p14:tracePt t="55856" x="7512050" y="3213100"/>
          <p14:tracePt t="55877" x="7505700" y="3219450"/>
          <p14:tracePt t="55920" x="7505700" y="3225800"/>
          <p14:tracePt t="55960" x="7499350" y="3232150"/>
          <p14:tracePt t="55972" x="7493000" y="3232150"/>
          <p14:tracePt t="55996" x="7486650" y="3238500"/>
          <p14:tracePt t="56020" x="7480300" y="3244850"/>
          <p14:tracePt t="56056" x="7473950" y="3251200"/>
          <p14:tracePt t="56072" x="7467600" y="3257550"/>
          <p14:tracePt t="56088" x="7461250" y="3257550"/>
          <p14:tracePt t="56109" x="7467600" y="3263900"/>
          <p14:tracePt t="56168" x="7467600" y="3270250"/>
          <p14:tracePt t="56184" x="7480300" y="3276600"/>
          <p14:tracePt t="56201" x="7486650" y="3282950"/>
          <p14:tracePt t="56220" x="7499350" y="3282950"/>
          <p14:tracePt t="56237" x="7505700" y="3282950"/>
          <p14:tracePt t="56252" x="7512050" y="3282950"/>
          <p14:tracePt t="56296" x="7518400" y="3276600"/>
          <p14:tracePt t="56329" x="7518400" y="3270250"/>
          <p14:tracePt t="56340" x="7518400" y="3263900"/>
          <p14:tracePt t="56356" x="7518400" y="3257550"/>
          <p14:tracePt t="56372" x="7518400" y="3251200"/>
          <p14:tracePt t="56381" x="7524750" y="3244850"/>
          <p14:tracePt t="56416" x="7537450" y="3238500"/>
          <p14:tracePt t="56433" x="7543800" y="3238500"/>
          <p14:tracePt t="56449" x="7550150" y="3232150"/>
          <p14:tracePt t="56461" x="7556500" y="3232150"/>
          <p14:tracePt t="56477" x="7562850" y="3232150"/>
          <p14:tracePt t="56492" x="7569200" y="3232150"/>
          <p14:tracePt t="56529" x="7569200" y="3238500"/>
          <p14:tracePt t="56629" x="7562850" y="3244850"/>
          <p14:tracePt t="56689" x="7562850" y="3251200"/>
          <p14:tracePt t="56749" x="7562850" y="3257550"/>
          <p14:tracePt t="56761" x="7562850" y="3263900"/>
          <p14:tracePt t="56777" x="7562850" y="3270250"/>
          <p14:tracePt t="56808" x="7562850" y="3276600"/>
          <p14:tracePt t="56837" x="7569200" y="3282950"/>
          <p14:tracePt t="56921" x="7569200" y="3289300"/>
          <p14:tracePt t="56949" x="7562850" y="3295650"/>
          <p14:tracePt t="56973" x="7556500" y="3295650"/>
          <p14:tracePt t="56989" x="7550150" y="3302000"/>
          <p14:tracePt t="57001" x="7543800" y="3308350"/>
          <p14:tracePt t="57049" x="7543800" y="3314700"/>
          <p14:tracePt t="57060" x="7537450" y="3321050"/>
          <p14:tracePt t="57085" x="7531100" y="3321050"/>
          <p14:tracePt t="57101" x="7524750" y="3321050"/>
          <p14:tracePt t="57113" x="7518400" y="3321050"/>
          <p14:tracePt t="57129" x="7512050" y="3327400"/>
          <p14:tracePt t="57145" x="7505700" y="3327400"/>
          <p14:tracePt t="57160" x="7499350" y="3333750"/>
          <p14:tracePt t="57168" x="7493000" y="3333750"/>
          <p14:tracePt t="57181" x="7480300" y="3340100"/>
          <p14:tracePt t="57194" x="7473950" y="3340100"/>
          <p14:tracePt t="57194" x="7461250" y="3340100"/>
          <p14:tracePt t="57214" x="7435850" y="3340100"/>
          <p14:tracePt t="57214" x="7423150" y="3333750"/>
          <p14:tracePt t="57230" x="7404100" y="3327400"/>
          <p14:tracePt t="57230" x="7385050" y="3327400"/>
          <p14:tracePt t="57246" x="7366000" y="3314700"/>
          <p14:tracePt t="57246" x="7346950" y="3308350"/>
          <p14:tracePt t="57246" x="7327900" y="3289300"/>
          <p14:tracePt t="57266" x="7308850" y="3276600"/>
          <p14:tracePt t="57277" x="7289800" y="3251200"/>
          <p14:tracePt t="57277" x="7258050" y="3206750"/>
          <p14:tracePt t="57296" x="7251700" y="3181350"/>
          <p14:tracePt t="57296" x="7245350" y="3149600"/>
          <p14:tracePt t="57314" x="7239000" y="3117850"/>
          <p14:tracePt t="57314" x="7232650" y="3086100"/>
          <p14:tracePt t="57330" x="7232650" y="3048000"/>
          <p14:tracePt t="57330" x="7239000" y="3009900"/>
          <p14:tracePt t="57346" x="7239000" y="2971800"/>
          <p14:tracePt t="57346" x="7258050" y="2895600"/>
          <p14:tracePt t="57364" x="7277100" y="2857500"/>
          <p14:tracePt t="57364" x="7296150" y="2825750"/>
          <p14:tracePt t="57380" x="7321550" y="2794000"/>
          <p14:tracePt t="57380" x="7346950" y="2762250"/>
          <p14:tracePt t="57396" x="7378700" y="2736850"/>
          <p14:tracePt t="57396" x="7442200" y="2692400"/>
          <p14:tracePt t="57414" x="7480300" y="2673350"/>
          <p14:tracePt t="57414" x="7512050" y="2654300"/>
          <p14:tracePt t="57430" x="7550150" y="2647950"/>
          <p14:tracePt t="57430" x="7581900" y="2641600"/>
          <p14:tracePt t="57447" x="7620000" y="2635250"/>
          <p14:tracePt t="57447" x="7651750" y="2628900"/>
          <p14:tracePt t="57463" x="7683500" y="2628900"/>
          <p14:tracePt t="57463" x="7715250" y="2635250"/>
          <p14:tracePt t="57463" x="7747000" y="2647950"/>
          <p14:tracePt t="57483" x="7778750" y="2654300"/>
          <p14:tracePt t="57483" x="7804150" y="2673350"/>
          <p14:tracePt t="57497" x="7823200" y="2686050"/>
          <p14:tracePt t="57497" x="7842250" y="2705100"/>
          <p14:tracePt t="57514" x="7861300" y="2730500"/>
          <p14:tracePt t="57514" x="7874000" y="2749550"/>
          <p14:tracePt t="57530" x="7886700" y="2774950"/>
          <p14:tracePt t="57530" x="7899400" y="2794000"/>
          <p14:tracePt t="57530" x="7905750" y="2819400"/>
          <p14:tracePt t="57549" x="7905750" y="2844800"/>
          <p14:tracePt t="57563" x="7905750" y="2863850"/>
          <p14:tracePt t="57563" x="7893050" y="2914650"/>
          <p14:tracePt t="57582" x="7886700" y="2933700"/>
          <p14:tracePt t="57582" x="7880350" y="2952750"/>
          <p14:tracePt t="57597" x="7867650" y="2971800"/>
          <p14:tracePt t="57597" x="7854950" y="2984500"/>
          <p14:tracePt t="57614" x="7848600" y="3003550"/>
          <p14:tracePt t="57614" x="7835900" y="3016250"/>
          <p14:tracePt t="57630" x="7829550" y="3028950"/>
          <p14:tracePt t="57630" x="7816850" y="3041650"/>
          <p14:tracePt t="57630" x="7804150" y="3054350"/>
          <p14:tracePt t="57650" x="7797800" y="3060700"/>
          <p14:tracePt t="57650" x="7785100" y="3067050"/>
          <p14:tracePt t="57664" x="7772400" y="3079750"/>
          <p14:tracePt t="57664" x="7766050" y="3086100"/>
          <p14:tracePt t="57680" x="7753350" y="3092450"/>
          <p14:tracePt t="57680" x="7747000" y="3092450"/>
          <p14:tracePt t="57680" x="7740650" y="3092450"/>
          <p14:tracePt t="57701" x="7734300" y="3098800"/>
          <p14:tracePt t="57701" x="7721600" y="3098800"/>
          <p14:tracePt t="57715" x="7715250" y="3098800"/>
          <p14:tracePt t="57715" x="7708900" y="3098800"/>
          <p14:tracePt t="57731" x="7702550" y="3092450"/>
          <p14:tracePt t="57731" x="7696200" y="3092450"/>
          <p14:tracePt t="57747" x="7683500" y="3092450"/>
          <p14:tracePt t="57747" x="7677150" y="3086100"/>
          <p14:tracePt t="57765" x="7670800" y="3086100"/>
          <p14:tracePt t="57765" x="7645400" y="3079750"/>
          <p14:tracePt t="57782" x="7626350" y="3079750"/>
          <p14:tracePt t="57782" x="7613650" y="3079750"/>
          <p14:tracePt t="57798" x="7594600" y="3079750"/>
          <p14:tracePt t="57798" x="7575550" y="3079750"/>
          <p14:tracePt t="57814" x="7556500" y="3079750"/>
          <p14:tracePt t="57814" x="7531100" y="3079750"/>
          <p14:tracePt t="57814" x="7512050" y="3079750"/>
          <p14:tracePt t="57833" x="7486650" y="3073400"/>
          <p14:tracePt t="57846" x="7467600" y="3073400"/>
          <p14:tracePt t="57846" x="7435850" y="3073400"/>
          <p14:tracePt t="57865" x="7378700" y="3073400"/>
          <p14:tracePt t="57865" x="7346950" y="3073400"/>
          <p14:tracePt t="57882" x="7315200" y="3073400"/>
          <p14:tracePt t="57882" x="7277100" y="3073400"/>
          <p14:tracePt t="57898" x="7239000" y="3079750"/>
          <p14:tracePt t="57898" x="7200900" y="3073400"/>
          <p14:tracePt t="57898" x="7162800" y="3073400"/>
          <p14:tracePt t="57917" x="7118350" y="3073400"/>
          <p14:tracePt t="57930" x="7073900" y="3073400"/>
          <p14:tracePt t="57930" x="6978650" y="3067050"/>
          <p14:tracePt t="57949" x="6927850" y="3060700"/>
          <p14:tracePt t="57949" x="6877050" y="3054350"/>
          <p14:tracePt t="57965" x="6826250" y="3048000"/>
          <p14:tracePt t="57965" x="6769100" y="3041650"/>
          <p14:tracePt t="57982" x="6718300" y="3035300"/>
          <p14:tracePt t="57982" x="6667500" y="3028950"/>
          <p14:tracePt t="57999" x="6616700" y="3022600"/>
          <p14:tracePt t="57999" x="6515100" y="2997200"/>
          <p14:tracePt t="58015" x="6464300" y="2978150"/>
          <p14:tracePt t="58015" x="6419850" y="2959100"/>
          <p14:tracePt t="58032" x="6375400" y="2933700"/>
          <p14:tracePt t="58032" x="6330950" y="2908300"/>
          <p14:tracePt t="58048" x="6292850" y="2876550"/>
          <p14:tracePt t="58048" x="6254750" y="2838450"/>
          <p14:tracePt t="58066" x="6216650" y="2800350"/>
          <p14:tracePt t="58066" x="6159500" y="2724150"/>
          <p14:tracePt t="58082" x="6134100" y="2686050"/>
          <p14:tracePt t="58082" x="6115050" y="2641600"/>
          <p14:tracePt t="58099" x="6108700" y="2603500"/>
          <p14:tracePt t="58099" x="6102350" y="2571750"/>
          <p14:tracePt t="58115" x="6102350" y="2540000"/>
          <p14:tracePt t="58115" x="6115050" y="2514600"/>
          <p14:tracePt t="58115" x="6127750" y="2489200"/>
          <p14:tracePt t="58134" x="6146800" y="2463800"/>
          <p14:tracePt t="58134" x="6165850" y="2438400"/>
          <p14:tracePt t="58150" x="6191250" y="2413000"/>
          <p14:tracePt t="58150" x="6223000" y="2393950"/>
          <p14:tracePt t="58166" x="6254750" y="2368550"/>
          <p14:tracePt t="58166" x="6286500" y="2343150"/>
          <p14:tracePt t="58183" x="6324600" y="2324100"/>
          <p14:tracePt t="58183" x="6369050" y="2298700"/>
          <p14:tracePt t="58183" x="6407150" y="2286000"/>
          <p14:tracePt t="58202" x="6451600" y="2279650"/>
          <p14:tracePt t="58214" x="6496050" y="2273300"/>
          <p14:tracePt t="58214" x="6540500" y="2273300"/>
          <p14:tracePt t="58234" x="6629400" y="2298700"/>
          <p14:tracePt t="58234" x="6673850" y="2317750"/>
          <p14:tracePt t="58249" x="6711950" y="2343150"/>
          <p14:tracePt t="58249" x="6756400" y="2368550"/>
          <p14:tracePt t="58266" x="6794500" y="2393950"/>
          <p14:tracePt t="58266" x="6826250" y="2413000"/>
          <p14:tracePt t="58283" x="6858000" y="2444750"/>
          <p14:tracePt t="58283" x="6889750" y="2470150"/>
          <p14:tracePt t="58283" x="6915150" y="2489200"/>
          <p14:tracePt t="58302" x="6934200" y="2520950"/>
          <p14:tracePt t="58302" x="6959600" y="2546350"/>
          <p14:tracePt t="58316" x="6972300" y="2571750"/>
          <p14:tracePt t="58316" x="6991350" y="2597150"/>
          <p14:tracePt t="58333" x="7004050" y="2622550"/>
          <p14:tracePt t="58333" x="7010400" y="2654300"/>
          <p14:tracePt t="58349" x="7023100" y="2679700"/>
          <p14:tracePt t="58349" x="7023100" y="2705100"/>
          <p14:tracePt t="58367" x="7029450" y="2730500"/>
          <p14:tracePt t="58367" x="7029450" y="2774950"/>
          <p14:tracePt t="58383" x="7023100" y="2787650"/>
          <p14:tracePt t="58383" x="7016750" y="2806700"/>
          <p14:tracePt t="58400" x="7010400" y="2819400"/>
          <p14:tracePt t="58400" x="7004050" y="2832100"/>
          <p14:tracePt t="58416" x="6991350" y="2838450"/>
          <p14:tracePt t="58416" x="6965950" y="2857500"/>
          <p14:tracePt t="58434" x="6953250" y="2870200"/>
          <p14:tracePt t="58434" x="6940550" y="2876550"/>
          <p14:tracePt t="58450" x="6921500" y="2882900"/>
          <p14:tracePt t="58450" x="6908800" y="2889250"/>
          <p14:tracePt t="58467" x="6889750" y="2895600"/>
          <p14:tracePt t="58467" x="6870700" y="2901950"/>
          <p14:tracePt t="58484" x="6858000" y="2901950"/>
          <p14:tracePt t="58484" x="6845300" y="2908300"/>
          <p14:tracePt t="58484" x="6826250" y="2908300"/>
          <p14:tracePt t="58502" x="6813550" y="2901950"/>
          <p14:tracePt t="58502" x="6807200" y="2901950"/>
          <p14:tracePt t="58518" x="6794500" y="2901950"/>
          <p14:tracePt t="58518" x="6788150" y="2895600"/>
          <p14:tracePt t="58534" x="6781800" y="2889250"/>
          <p14:tracePt t="58534" x="6775450" y="2882900"/>
          <p14:tracePt t="58551" x="6769100" y="2882900"/>
          <p14:tracePt t="58566" x="6762750" y="2876550"/>
          <p14:tracePt t="58582" x="6756400" y="2870200"/>
          <p14:tracePt t="58599" x="6756400" y="2863850"/>
          <p14:tracePt t="58599" x="6756400" y="2857500"/>
          <p14:tracePt t="58618" x="6762750" y="2851150"/>
          <p14:tracePt t="58632" x="6769100" y="2851150"/>
          <p14:tracePt t="58649" x="6775450" y="2844800"/>
          <p14:tracePt t="58666" x="6775450" y="2851150"/>
          <p14:tracePt t="58684" x="6781800" y="2857500"/>
          <p14:tracePt t="58699" x="6788150" y="2870200"/>
          <p14:tracePt t="58716" x="6800850" y="2876550"/>
          <p14:tracePt t="58733" x="6807200" y="2882900"/>
          <p14:tracePt t="58733" x="6819900" y="2882900"/>
          <p14:tracePt t="58751" x="6826250" y="2882900"/>
          <p14:tracePt t="58751" x="6832600" y="2889250"/>
          <p14:tracePt t="58768" x="6838950" y="2889250"/>
          <p14:tracePt t="58768" x="6845300" y="2889250"/>
          <p14:tracePt t="58785" x="6851650" y="2895600"/>
          <p14:tracePt t="58800" x="6864350" y="2895600"/>
          <p14:tracePt t="58816" x="6870700" y="2901950"/>
          <p14:tracePt t="58833" x="6877050" y="2901950"/>
          <p14:tracePt t="58850" x="6883400" y="2901950"/>
          <p14:tracePt t="58867" x="6889750" y="2901950"/>
          <p14:tracePt t="58885" x="6896100" y="2901950"/>
          <p14:tracePt t="58900" x="6889750" y="2901950"/>
          <p14:tracePt t="58937" x="6889750" y="2895600"/>
          <p14:tracePt t="58953" x="6883400" y="2901950"/>
          <p14:tracePt t="59057" x="6883400" y="2908300"/>
          <p14:tracePt t="59089" x="6883400" y="2914650"/>
          <p14:tracePt t="59109" x="6877050" y="2914650"/>
          <p14:tracePt t="59125" x="6864350" y="2921000"/>
          <p14:tracePt t="59141" x="6858000" y="2921000"/>
          <p14:tracePt t="59149" x="6851650" y="2921000"/>
          <p14:tracePt t="59154" x="6845300" y="2927350"/>
          <p14:tracePt t="59168" x="6832600" y="2927350"/>
          <p14:tracePt t="59187" x="6826250" y="2933700"/>
          <p14:tracePt t="59201" x="6819900" y="2933700"/>
          <p14:tracePt t="59201" x="6813550" y="2933700"/>
          <p14:tracePt t="59201" x="6807200" y="2933700"/>
          <p14:tracePt t="59222" x="6800850" y="2940050"/>
          <p14:tracePt t="59234" x="6788150" y="2940050"/>
          <p14:tracePt t="59234" x="6769100" y="2940050"/>
          <p14:tracePt t="59254" x="6756400" y="2940050"/>
          <p14:tracePt t="59254" x="6750050" y="2933700"/>
          <p14:tracePt t="59270" x="6743700" y="2933700"/>
          <p14:tracePt t="59270" x="6737350" y="2927350"/>
          <p14:tracePt t="59287" x="6731000" y="2921000"/>
          <p14:tracePt t="59301" x="6731000" y="2908300"/>
          <p14:tracePt t="59301" x="6724650" y="2901950"/>
          <p14:tracePt t="59301" x="6724650" y="2889250"/>
          <p14:tracePt t="59322" x="6724650" y="2876550"/>
          <p14:tracePt t="59322" x="6724650" y="2863850"/>
          <p14:tracePt t="59336" x="6724650" y="2844800"/>
          <p14:tracePt t="59336" x="6724650" y="2832100"/>
          <p14:tracePt t="59518" x="6711950" y="2228850"/>
          <p14:tracePt t="59525" x="6705600" y="2235200"/>
          <p14:tracePt t="59535" x="6699250" y="2247900"/>
          <p14:tracePt t="59535" x="6692900" y="2260600"/>
          <p14:tracePt t="59554" x="6680200" y="2279650"/>
          <p14:tracePt t="59554" x="6667500" y="2317750"/>
          <p14:tracePt t="59570" x="6661150" y="2336800"/>
          <p14:tracePt t="59570" x="6654800" y="2355850"/>
          <p14:tracePt t="59587" x="6648450" y="2374900"/>
          <p14:tracePt t="59587" x="6648450" y="2393950"/>
          <p14:tracePt t="59604" x="6642100" y="2413000"/>
          <p14:tracePt t="59604" x="6623050" y="2451100"/>
          <p14:tracePt t="59623" x="6610350" y="2476500"/>
          <p14:tracePt t="59623" x="6591300" y="2501900"/>
          <p14:tracePt t="59638" x="6572250" y="2533650"/>
          <p14:tracePt t="59638" x="6546850" y="2565400"/>
          <p14:tracePt t="59654" x="6515100" y="2597150"/>
          <p14:tracePt t="59654" x="6483350" y="2628900"/>
          <p14:tracePt t="59671" x="6451600" y="2660650"/>
          <p14:tracePt t="59671" x="6413500" y="2698750"/>
          <p14:tracePt t="59671" x="6381750" y="2730500"/>
          <p14:tracePt t="59691" x="6350000" y="2755900"/>
          <p14:tracePt t="59702" x="6318250" y="2787650"/>
          <p14:tracePt t="59702" x="6261100" y="2844800"/>
          <p14:tracePt t="59722" x="6242050" y="2870200"/>
          <p14:tracePt t="59722" x="6216650" y="2895600"/>
          <p14:tracePt t="59738" x="6197600" y="2927350"/>
          <p14:tracePt t="59738" x="6172200" y="2952750"/>
          <p14:tracePt t="59755" x="6153150" y="2984500"/>
          <p14:tracePt t="59755" x="6127750" y="3009900"/>
          <p14:tracePt t="59755" x="6108700" y="3035300"/>
          <p14:tracePt t="59774" x="6089650" y="3060700"/>
          <p14:tracePt t="59786" x="6076950" y="3079750"/>
          <p14:tracePt t="59786" x="6051550" y="3105150"/>
          <p14:tracePt t="59805" x="6038850" y="3111500"/>
          <p14:tracePt t="59805" x="6038850" y="3117850"/>
          <p14:tracePt t="59821" x="6038850" y="3124200"/>
          <p14:tracePt t="59837" x="6045200" y="3136900"/>
          <p14:tracePt t="59837" x="6057900" y="3143250"/>
          <p14:tracePt t="59855" x="6070600" y="3149600"/>
          <p14:tracePt t="59855" x="6115050" y="3175000"/>
          <p14:tracePt t="59871" x="6146800" y="3194050"/>
          <p14:tracePt t="59871" x="6178550" y="3219450"/>
          <p14:tracePt t="59888" x="6216650" y="3238500"/>
          <p14:tracePt t="59888" x="6254750" y="3270250"/>
          <p14:tracePt t="59905" x="6292850" y="3295650"/>
          <p14:tracePt t="59905" x="6375400" y="3352800"/>
          <p14:tracePt t="59922" x="6413500" y="3384550"/>
          <p14:tracePt t="59922" x="6445250" y="3409950"/>
          <p14:tracePt t="59939" x="6470650" y="3441700"/>
          <p14:tracePt t="59939" x="6496050" y="3473450"/>
          <p14:tracePt t="59955" x="6515100" y="3498850"/>
          <p14:tracePt t="59955" x="6521450" y="3530600"/>
          <p14:tracePt t="59972" x="6527800" y="3556000"/>
          <p14:tracePt t="59972" x="6515100" y="3619500"/>
          <p14:tracePt t="59991" x="6496050" y="3651250"/>
          <p14:tracePt t="59991" x="6470650" y="3683000"/>
          <p14:tracePt t="60006" x="6445250" y="3714750"/>
          <p14:tracePt t="60006" x="6413500" y="3746500"/>
          <p14:tracePt t="60022" x="6381750" y="3778250"/>
          <p14:tracePt t="60022" x="6343650" y="3810000"/>
          <p14:tracePt t="60039" x="6305550" y="3835400"/>
          <p14:tracePt t="60039" x="6267450" y="3867150"/>
          <p14:tracePt t="60039" x="6229350" y="3898900"/>
          <p14:tracePt t="60058" x="6184900" y="3930650"/>
          <p14:tracePt t="60070" x="6146800" y="3956050"/>
          <p14:tracePt t="60070" x="6108700" y="3981450"/>
          <p14:tracePt t="60090" x="6032500" y="4032250"/>
          <p14:tracePt t="60090" x="5994400" y="4057650"/>
          <p14:tracePt t="60106" x="5962650" y="4076700"/>
          <p14:tracePt t="60106" x="5937250" y="4095750"/>
          <p14:tracePt t="60123" x="5911850" y="4114800"/>
          <p14:tracePt t="60123" x="5892800" y="4133850"/>
          <p14:tracePt t="60139" x="5886450" y="4146550"/>
          <p14:tracePt t="60139" x="5880100" y="4159250"/>
          <p14:tracePt t="60139" x="5886450" y="4171950"/>
          <p14:tracePt t="60158" x="5899150" y="4184650"/>
          <p14:tracePt t="60158" x="5924550" y="4197350"/>
          <p14:tracePt t="60172" x="5962650" y="4210050"/>
          <p14:tracePt t="60172" x="6007100" y="4229100"/>
          <p14:tracePt t="60190" x="6057900" y="4248150"/>
          <p14:tracePt t="60190" x="6115050" y="4267200"/>
          <p14:tracePt t="60206" x="6184900" y="4286250"/>
          <p14:tracePt t="60206" x="6343650" y="4324350"/>
          <p14:tracePt t="60223" x="6426200" y="4343400"/>
          <p14:tracePt t="60223" x="6515100" y="4362450"/>
          <p14:tracePt t="60239" x="6604000" y="4375150"/>
          <p14:tracePt t="60239" x="6686550" y="4387850"/>
          <p14:tracePt t="60256" x="6775450" y="4400550"/>
          <p14:tracePt t="60256" x="6851650" y="4419600"/>
          <p14:tracePt t="60273" x="6927850" y="4432300"/>
          <p14:tracePt t="60273" x="7054850" y="4457700"/>
          <p14:tracePt t="60290" x="7105650" y="4464050"/>
          <p14:tracePt t="60290" x="7150100" y="4470400"/>
          <p14:tracePt t="60306" x="7188200" y="4476750"/>
          <p14:tracePt t="60306" x="7219950" y="4483100"/>
          <p14:tracePt t="60323" x="7245350" y="4489450"/>
          <p14:tracePt t="60323" x="7264400" y="4489450"/>
          <p14:tracePt t="60323" x="7283450" y="4483100"/>
          <p14:tracePt t="60343" x="7302500" y="4476750"/>
          <p14:tracePt t="60355" x="7315200" y="4470400"/>
          <p14:tracePt t="60355" x="7353300" y="4445000"/>
          <p14:tracePt t="60374" x="7372350" y="4425950"/>
          <p14:tracePt t="60374" x="7391400" y="4406900"/>
          <p14:tracePt t="60391" x="7410450" y="4387850"/>
          <p14:tracePt t="60391" x="7435850" y="4362450"/>
          <p14:tracePt t="60407" x="7461250" y="4337050"/>
          <p14:tracePt t="60407" x="7493000" y="4305300"/>
          <p14:tracePt t="60423" x="7524750" y="4273550"/>
          <p14:tracePt t="60423" x="7556500" y="4235450"/>
          <p14:tracePt t="60423" x="7594600" y="4191000"/>
          <p14:tracePt t="60443" x="7632700" y="4146550"/>
          <p14:tracePt t="60455" x="7670800" y="4102100"/>
          <p14:tracePt t="60455" x="7740650" y="4006850"/>
          <p14:tracePt t="60474" x="7772400" y="3949700"/>
          <p14:tracePt t="60474" x="7797800" y="3892550"/>
          <p14:tracePt t="60491" x="7810500" y="3822700"/>
          <p14:tracePt t="60491" x="7823200" y="3752850"/>
          <p14:tracePt t="60507" x="7823200" y="3676650"/>
          <p14:tracePt t="60507" x="7804150" y="3498850"/>
          <p14:tracePt t="60524" x="7785100" y="3409950"/>
          <p14:tracePt t="60524" x="7759700" y="3314700"/>
          <p14:tracePt t="60541" x="7727950" y="3219450"/>
          <p14:tracePt t="60541" x="7689850" y="3130550"/>
          <p14:tracePt t="60557" x="7651750" y="3048000"/>
          <p14:tracePt t="60557" x="7613650" y="2971800"/>
          <p14:tracePt t="60575" x="7562850" y="2895600"/>
          <p14:tracePt t="60575" x="7461250" y="2768600"/>
          <p14:tracePt t="60591" x="7404100" y="2717800"/>
          <p14:tracePt t="60591" x="7346950" y="2660650"/>
          <p14:tracePt t="60608" x="7289800" y="2597150"/>
          <p14:tracePt t="60608" x="7226300" y="2540000"/>
          <p14:tracePt t="60624" x="7162800" y="2476500"/>
          <p14:tracePt t="60624" x="7048500" y="2362200"/>
          <p14:tracePt t="60643" x="6991350" y="2305050"/>
          <p14:tracePt t="60643" x="6934200" y="2254250"/>
          <p14:tracePt t="60658" x="6883400" y="2209800"/>
          <p14:tracePt t="60658" x="6832600" y="2178050"/>
          <p14:tracePt t="60674" x="6788150" y="2159000"/>
          <p14:tracePt t="60674" x="6750050" y="2133600"/>
          <p14:tracePt t="60693" x="6711950" y="2127250"/>
          <p14:tracePt t="60693" x="6680200" y="2114550"/>
          <p14:tracePt t="60693" x="6661150" y="2114550"/>
          <p14:tracePt t="60710" x="6623050" y="2108200"/>
          <p14:tracePt t="60762" x="6623050" y="2165350"/>
          <p14:tracePt t="60770" x="6642100" y="2222500"/>
          <p14:tracePt t="60778" x="6667500" y="2292350"/>
          <p14:tracePt t="60790" x="6699250" y="2374900"/>
          <p14:tracePt t="60790" x="6737350" y="2457450"/>
          <p14:tracePt t="60790" x="6775450" y="2565400"/>
          <p14:tracePt t="60811" x="6826250" y="2673350"/>
          <p14:tracePt t="60811" x="6889750" y="2787650"/>
          <p14:tracePt t="60825" x="6927850" y="2857500"/>
          <p14:tracePt t="60825" x="6959600" y="2940050"/>
          <p14:tracePt t="60841" x="6991350" y="3016250"/>
          <p14:tracePt t="60841" x="7023100" y="3092450"/>
          <p14:tracePt t="60859" x="7048500" y="3168650"/>
          <p14:tracePt t="60859" x="7073900" y="3244850"/>
          <p14:tracePt t="60875" x="7099300" y="3314700"/>
          <p14:tracePt t="60875" x="7143750" y="3454400"/>
          <p14:tracePt t="60892" x="7162800" y="3511550"/>
          <p14:tracePt t="60892" x="7175500" y="3568700"/>
          <p14:tracePt t="60908" x="7181850" y="3619500"/>
          <p14:tracePt t="60908" x="7188200" y="3663950"/>
          <p14:tracePt t="60925" x="7188200" y="3702050"/>
          <p14:tracePt t="60925" x="7181850" y="3771900"/>
          <p14:tracePt t="60943" x="7169150" y="3797300"/>
          <p14:tracePt t="60943" x="7156450" y="3822700"/>
          <p14:tracePt t="60959" x="7143750" y="3841750"/>
          <p14:tracePt t="60959" x="7131050" y="3860800"/>
          <p14:tracePt t="60976" x="7112000" y="3873500"/>
          <p14:tracePt t="60976" x="7092950" y="3886200"/>
          <p14:tracePt t="60992" x="7080250" y="3898900"/>
          <p14:tracePt t="60992" x="7042150" y="3924300"/>
          <p14:tracePt t="61011" x="7023100" y="3937000"/>
          <p14:tracePt t="61011" x="7004050" y="3949700"/>
          <p14:tracePt t="61026" x="6985000" y="3956050"/>
          <p14:tracePt t="61026" x="6965950" y="3962400"/>
          <p14:tracePt t="61043" x="6953250" y="3975100"/>
          <p14:tracePt t="61043" x="6940550" y="3981450"/>
          <p14:tracePt t="61060" x="6927850" y="3987800"/>
          <p14:tracePt t="61060" x="6915150" y="3994150"/>
          <p14:tracePt t="61060" x="6908800" y="3994150"/>
          <p14:tracePt t="61078" x="6902450" y="4000500"/>
          <p14:tracePt t="61091" x="6896100" y="4000500"/>
          <p14:tracePt t="61091" x="6889750" y="4006850"/>
          <p14:tracePt t="61110" x="6883400" y="4006850"/>
          <p14:tracePt t="61124" x="6883400" y="4000500"/>
          <p14:tracePt t="61178" x="6883400" y="3994150"/>
          <p14:tracePt t="61189" x="6889750" y="3994150"/>
          <p14:tracePt t="61206" x="6896100" y="3987800"/>
          <p14:tracePt t="61230" x="6902450" y="3994150"/>
          <p14:tracePt t="61250" x="6908800" y="3994150"/>
          <p14:tracePt t="61282" x="6915150" y="4000500"/>
          <p14:tracePt t="61298" x="6921500" y="4000500"/>
          <p14:tracePt t="61310" x="6927850" y="4000500"/>
          <p14:tracePt t="61318" x="6934200" y="4000500"/>
          <p14:tracePt t="61334" x="6940550" y="4000500"/>
          <p14:tracePt t="61342" x="6946900" y="3994150"/>
          <p14:tracePt t="61358" x="6953250" y="3994150"/>
          <p14:tracePt t="61375" x="6959600" y="3987800"/>
          <p14:tracePt t="61392" x="6965950" y="3987800"/>
          <p14:tracePt t="61422" x="6972300" y="3987800"/>
          <p14:tracePt t="61438" x="6978650" y="3994150"/>
          <p14:tracePt t="61454" x="6985000" y="3994150"/>
          <p14:tracePt t="61482" x="6991350" y="3994150"/>
          <p14:tracePt t="61521" x="6997700" y="4000500"/>
          <p14:tracePt t="61541" x="6997700" y="4006850"/>
          <p14:tracePt t="61558" x="7004050" y="4013200"/>
          <p14:tracePt t="61574" x="7010400" y="4019550"/>
          <p14:tracePt t="61590" x="7010400" y="4025900"/>
          <p14:tracePt t="61602" x="7016750" y="4032250"/>
          <p14:tracePt t="61641" x="7023100" y="4032250"/>
          <p14:tracePt t="61670" x="7029450" y="4032250"/>
          <p14:tracePt t="61702" x="7029450" y="4025900"/>
          <p14:tracePt t="61770" x="7035800" y="4032250"/>
          <p14:tracePt t="61841" x="7029450" y="4038600"/>
          <p14:tracePt t="61866" x="7029450" y="4044950"/>
          <p14:tracePt t="61882" x="7029450" y="4051300"/>
          <p14:tracePt t="61926" x="7023100" y="4057650"/>
          <p14:tracePt t="61950" x="7016750" y="4064000"/>
          <p14:tracePt t="61962" x="7004050" y="4064000"/>
          <p14:tracePt t="61978" x="6997700" y="4064000"/>
          <p14:tracePt t="61993" x="6991350" y="4064000"/>
          <p14:tracePt t="62009" x="6985000" y="4064000"/>
          <p14:tracePt t="62018" x="6978650" y="4070350"/>
          <p14:tracePt t="62030" x="6972300" y="4070350"/>
          <p14:tracePt t="62046" x="6959600" y="4076700"/>
          <p14:tracePt t="62063" x="6946900" y="4076700"/>
          <p14:tracePt t="62082" x="6940550" y="4083050"/>
          <p14:tracePt t="62098" x="6940550" y="4089400"/>
          <p14:tracePt t="62115" x="6934200" y="4095750"/>
          <p14:tracePt t="62138" x="6940550" y="4095750"/>
          <p14:tracePt t="62198" x="6946900" y="4089400"/>
          <p14:tracePt t="62218" x="6953250" y="4083050"/>
          <p14:tracePt t="62234" x="6959600" y="4083050"/>
          <p14:tracePt t="62250" x="6965950" y="4076700"/>
          <p14:tracePt t="62262" x="6965950" y="4070350"/>
          <p14:tracePt t="62286" x="6972300" y="4064000"/>
          <p14:tracePt t="62310" x="6965950" y="4064000"/>
          <p14:tracePt t="62354" x="6959600" y="4064000"/>
          <p14:tracePt t="62370" x="6953250" y="4064000"/>
          <p14:tracePt t="62382" x="6946900" y="4064000"/>
          <p14:tracePt t="62398" x="6940550" y="4064000"/>
          <p14:tracePt t="62414" x="6940550" y="4057650"/>
          <p14:tracePt t="62430" x="6934200" y="4057650"/>
          <p14:tracePt t="62442" x="6927850" y="4057650"/>
          <p14:tracePt t="62458" x="6915150" y="4057650"/>
          <p14:tracePt t="62474" x="6908800" y="4057650"/>
          <p14:tracePt t="62498" x="6902450" y="4064000"/>
          <p14:tracePt t="62518" x="6896100" y="4057650"/>
          <p14:tracePt t="62570" x="6889750" y="4057650"/>
          <p14:tracePt t="62586" x="6883400" y="4057650"/>
          <p14:tracePt t="62602" x="6877050" y="4057650"/>
          <p14:tracePt t="62610" x="6864350" y="4057650"/>
          <p14:tracePt t="62630" x="6858000" y="4057650"/>
          <p14:tracePt t="62645" x="6858000" y="4051300"/>
          <p14:tracePt t="62670" x="6864350" y="4044950"/>
          <p14:tracePt t="62690" x="6870700" y="4038600"/>
          <p14:tracePt t="62706" x="6877050" y="4032250"/>
          <p14:tracePt t="62722" x="6883400" y="4025900"/>
          <p14:tracePt t="62730" x="6889750" y="4025900"/>
          <p14:tracePt t="62730" x="6896100" y="4019550"/>
          <p14:tracePt t="62730" x="6902450" y="4019550"/>
          <p14:tracePt t="62751" x="6908800" y="4019550"/>
          <p14:tracePt t="62764" x="6915150" y="4019550"/>
          <p14:tracePt t="62764" x="6927850" y="4019550"/>
          <p14:tracePt t="62783" x="6934200" y="4019550"/>
          <p14:tracePt t="62783" x="6940550" y="4019550"/>
          <p14:tracePt t="62799" x="6946900" y="4019550"/>
          <p14:tracePt t="62799" x="6953250" y="4019550"/>
          <p14:tracePt t="62815" x="6959600" y="4019550"/>
          <p14:tracePt t="62830" x="6972300" y="4019550"/>
          <p14:tracePt t="62847" x="6978650" y="4025900"/>
          <p14:tracePt t="62864" x="6985000" y="4025900"/>
          <p14:tracePt t="62880" x="6991350" y="4025900"/>
          <p14:tracePt t="62897" x="6985000" y="4025900"/>
          <p14:tracePt t="62930" x="6972300" y="4025900"/>
          <p14:tracePt t="62946" x="6965950" y="4032250"/>
          <p14:tracePt t="62962" x="6959600" y="4032250"/>
          <p14:tracePt t="62970" x="6953250" y="4032250"/>
          <p14:tracePt t="62970" x="6946900" y="4032250"/>
          <p14:tracePt t="62983" x="6940550" y="4038600"/>
          <p14:tracePt t="62998" x="6927850" y="4044950"/>
          <p14:tracePt t="63014" x="6921500" y="4044950"/>
          <p14:tracePt t="63031" x="6915150" y="4051300"/>
          <p14:tracePt t="63051" x="6927850" y="4051300"/>
          <p14:tracePt t="63082" x="6934200" y="4057650"/>
          <p14:tracePt t="63090" x="6953250" y="4064000"/>
          <p14:tracePt t="63098" x="6972300" y="4076700"/>
          <p14:tracePt t="63098" x="7004050" y="4089400"/>
          <p14:tracePt t="63098" x="7042150" y="4114800"/>
          <p14:tracePt t="63119" x="7086600" y="4140200"/>
          <p14:tracePt t="63131" x="7143750" y="4171950"/>
          <p14:tracePt t="63131" x="7264400" y="4235450"/>
          <p14:tracePt t="63151" x="7334250" y="4267200"/>
          <p14:tracePt t="63151" x="7397750" y="4292600"/>
          <p14:tracePt t="63167" x="7467600" y="4318000"/>
          <p14:tracePt t="63167" x="7531100" y="4337050"/>
          <p14:tracePt t="63183" x="7594600" y="4349750"/>
          <p14:tracePt t="63183" x="7651750" y="4362450"/>
          <p14:tracePt t="63183" x="7702550" y="4375150"/>
          <p14:tracePt t="63203" x="7753350" y="4375150"/>
          <p14:tracePt t="63215" x="7797800" y="4381500"/>
          <p14:tracePt t="63215" x="7874000" y="4381500"/>
          <p14:tracePt t="63233" x="7899400" y="4381500"/>
          <p14:tracePt t="63233" x="7918450" y="4381500"/>
          <p14:tracePt t="63250" x="7931150" y="4375150"/>
          <p14:tracePt t="63250" x="7937500" y="4375150"/>
          <p14:tracePt t="63267" x="7931150" y="4368800"/>
          <p14:tracePt t="63267" x="7924800" y="4362450"/>
          <p14:tracePt t="63283" x="7912100" y="4362450"/>
          <p14:tracePt t="63283" x="7899400" y="4356100"/>
          <p14:tracePt t="63300" x="7880350" y="4356100"/>
          <p14:tracePt t="63300" x="7854950" y="4356100"/>
          <p14:tracePt t="63317" x="7829550" y="4356100"/>
          <p14:tracePt t="63317" x="7804150" y="4356100"/>
          <p14:tracePt t="63333" x="7766050" y="4356100"/>
          <p14:tracePt t="63333" x="7689850" y="4356100"/>
          <p14:tracePt t="63351" x="7645400" y="4362450"/>
          <p14:tracePt t="63351" x="7594600" y="4362450"/>
          <p14:tracePt t="63367" x="7543800" y="4362450"/>
          <p14:tracePt t="63367" x="7486650" y="4362450"/>
          <p14:tracePt t="63384" x="7429500" y="4362450"/>
          <p14:tracePt t="63384" x="7372350" y="4362450"/>
          <p14:tracePt t="63384" x="7315200" y="4356100"/>
          <p14:tracePt t="63403" x="7251700" y="4356100"/>
          <p14:tracePt t="63415" x="7188200" y="4356100"/>
          <p14:tracePt t="63415" x="7067550" y="4349750"/>
          <p14:tracePt t="63436" x="7004050" y="4343400"/>
          <p14:tracePt t="63436" x="6940550" y="4343400"/>
          <p14:tracePt t="63452" x="6877050" y="4337050"/>
          <p14:tracePt t="63452" x="6813550" y="4337050"/>
          <p14:tracePt t="63468" x="6750050" y="4330700"/>
          <p14:tracePt t="63468" x="6692900" y="4324350"/>
          <p14:tracePt t="63468" x="6629400" y="4318000"/>
          <p14:tracePt t="63487" x="6572250" y="4305300"/>
          <p14:tracePt t="63499" x="6521450" y="4292600"/>
          <p14:tracePt t="63499" x="6419850" y="4260850"/>
          <p14:tracePt t="63520" x="6381750" y="4254500"/>
          <p14:tracePt t="63520" x="6343650" y="4241800"/>
          <p14:tracePt t="63534" x="6311900" y="4235450"/>
          <p14:tracePt t="63534" x="6280150" y="4235450"/>
          <p14:tracePt t="63551" x="6261100" y="4235450"/>
          <p14:tracePt t="63551" x="6242050" y="4241800"/>
          <p14:tracePt t="63551" x="6223000" y="4248150"/>
          <p14:tracePt t="63571" x="6216650" y="4260850"/>
          <p14:tracePt t="63571" x="6210300" y="4267200"/>
          <p14:tracePt t="63584" x="6203950" y="4279900"/>
          <p14:tracePt t="63584" x="6203950" y="4286250"/>
          <p14:tracePt t="63601" x="6203950" y="4292600"/>
          <p14:tracePt t="63601" x="6210300" y="4298950"/>
          <p14:tracePt t="63618" x="6216650" y="4305300"/>
          <p14:tracePt t="63618" x="6229350" y="4311650"/>
          <p14:tracePt t="63635" x="6235700" y="4318000"/>
          <p14:tracePt t="63635" x="6254750" y="4330700"/>
          <p14:tracePt t="63651" x="6267450" y="4337050"/>
          <p14:tracePt t="63651" x="6280150" y="4343400"/>
          <p14:tracePt t="63668" x="6292850" y="4349750"/>
          <p14:tracePt t="63668" x="6299200" y="4356100"/>
          <p14:tracePt t="63686" x="6311900" y="4362450"/>
          <p14:tracePt t="63686" x="6330950" y="4368800"/>
          <p14:tracePt t="63703" x="6337300" y="4375150"/>
          <p14:tracePt t="63703" x="6343650" y="4375150"/>
          <p14:tracePt t="63718" x="6350000" y="4375150"/>
          <p14:tracePt t="63718" x="6356350" y="4381500"/>
          <p14:tracePt t="63735" x="6362700" y="4381500"/>
          <p14:tracePt t="63735" x="6369050" y="4375150"/>
          <p14:tracePt t="63752" x="6375400" y="4375150"/>
          <p14:tracePt t="63767" x="6381750" y="4375150"/>
          <p14:tracePt t="63784" x="6388100" y="4368800"/>
          <p14:tracePt t="63810" x="6394450" y="4362450"/>
          <p14:tracePt t="63822" x="6400800" y="4356100"/>
          <p14:tracePt t="63839" x="6407150" y="4356100"/>
          <p14:tracePt t="63850" x="6413500" y="4349750"/>
          <p14:tracePt t="63850" x="6419850" y="4349750"/>
          <p14:tracePt t="63850" x="6426200" y="4343400"/>
          <p14:tracePt t="63871" x="6432550" y="4337050"/>
          <p14:tracePt t="63884" x="6438900" y="4337050"/>
          <p14:tracePt t="63884" x="6445250" y="4330700"/>
          <p14:tracePt t="63903" x="6451600" y="4330700"/>
          <p14:tracePt t="63917" x="6457950" y="4324350"/>
          <p14:tracePt t="63934" x="6464300" y="4318000"/>
          <p14:tracePt t="63951" x="6470650" y="4305300"/>
          <p14:tracePt t="63967" x="6477000" y="4298950"/>
          <p14:tracePt t="63967" x="6483350" y="4292600"/>
          <p14:tracePt t="63986" x="6489700" y="4286250"/>
          <p14:tracePt t="63986" x="6508750" y="4279900"/>
          <p14:tracePt t="64003" x="6521450" y="4273550"/>
          <p14:tracePt t="64003" x="6527800" y="4267200"/>
          <p14:tracePt t="64019" x="6534150" y="4260850"/>
          <p14:tracePt t="64019" x="6540500" y="4260850"/>
          <p14:tracePt t="64036" x="6546850" y="4254500"/>
          <p14:tracePt t="64036" x="6546850" y="4248150"/>
          <p14:tracePt t="64053" x="6553200" y="4248150"/>
          <p14:tracePt t="64068" x="6559550" y="4241800"/>
          <p14:tracePt t="64085" x="6565900" y="4248150"/>
          <p14:tracePt t="64110" x="6565900" y="4254500"/>
          <p14:tracePt t="64123" x="6565900" y="4260850"/>
          <p14:tracePt t="64139" x="6565900" y="4267200"/>
          <p14:tracePt t="64151" x="6565900" y="4279900"/>
          <p14:tracePt t="64171" x="6565900" y="4286250"/>
          <p14:tracePt t="64185" x="6572250" y="4286250"/>
          <p14:tracePt t="64202" x="6572250" y="4292600"/>
          <p14:tracePt t="64218" x="6578600" y="4292600"/>
          <p14:tracePt t="64235" x="6584950" y="4286250"/>
          <p14:tracePt t="64259" x="6584950" y="4279900"/>
          <p14:tracePt t="64290" x="6591300" y="4279900"/>
          <p14:tracePt t="64302" x="6597650" y="4273550"/>
          <p14:tracePt t="64318" x="6604000" y="4267200"/>
          <p14:tracePt t="64334" x="6610350" y="4267200"/>
          <p14:tracePt t="64350" x="6616700" y="4260850"/>
          <p14:tracePt t="64362" x="6623050" y="4254500"/>
          <p14:tracePt t="64378" x="6629400" y="4254500"/>
          <p14:tracePt t="64394" x="6635750" y="4248150"/>
          <p14:tracePt t="64411" x="6642100" y="4254500"/>
          <p14:tracePt t="64419" x="6654800" y="4254500"/>
          <p14:tracePt t="64419" x="6661150" y="4254500"/>
          <p14:tracePt t="64419" x="6673850" y="4260850"/>
          <p14:tracePt t="64440" x="6692900" y="4267200"/>
          <p14:tracePt t="64440" x="6705600" y="4267200"/>
          <p14:tracePt t="64455" x="6724650" y="4273550"/>
          <p14:tracePt t="64455" x="6743700" y="4279900"/>
          <p14:tracePt t="64472" x="6762750" y="4279900"/>
          <p14:tracePt t="64472" x="6788150" y="4279900"/>
          <p14:tracePt t="64488" x="6807200" y="4286250"/>
          <p14:tracePt t="64488" x="6826250" y="4286250"/>
          <p14:tracePt t="64488" x="6845300" y="4292600"/>
          <p14:tracePt t="64507" x="6864350" y="4298950"/>
          <p14:tracePt t="64519" x="6883400" y="4298950"/>
          <p14:tracePt t="64519" x="6902450" y="4305300"/>
          <p14:tracePt t="64538" x="6934200" y="4318000"/>
          <p14:tracePt t="64538" x="6946900" y="4324350"/>
          <p14:tracePt t="64555" x="6953250" y="4330700"/>
          <p14:tracePt t="64555" x="6965950" y="4337050"/>
          <p14:tracePt t="64571" x="6972300" y="4343400"/>
          <p14:tracePt t="64571" x="6978650" y="4349750"/>
          <p14:tracePt t="64588" x="6985000" y="4356100"/>
          <p14:tracePt t="64603" x="6978650" y="4362450"/>
          <p14:tracePt t="64620" x="6972300" y="4362450"/>
          <p14:tracePt t="64636" x="6965950" y="4362450"/>
          <p14:tracePt t="64653" x="6959600" y="4356100"/>
          <p14:tracePt t="64653" x="6953250" y="4356100"/>
          <p14:tracePt t="64672" x="6946900" y="4356100"/>
          <p14:tracePt t="64687" x="6940550" y="4349750"/>
          <p14:tracePt t="64703" x="6946900" y="4343400"/>
          <p14:tracePt t="64739" x="6953250" y="4343400"/>
          <p14:tracePt t="64754" x="6959600" y="4343400"/>
          <p14:tracePt t="64770" x="6965950" y="4343400"/>
          <p14:tracePt t="64783" x="6972300" y="4337050"/>
          <p14:tracePt t="64798" x="6978650" y="4337050"/>
          <p14:tracePt t="64823" x="6978650" y="4330700"/>
          <p14:tracePt t="64838" x="6978650" y="4324350"/>
          <p14:tracePt t="64850" x="6985000" y="4318000"/>
          <p14:tracePt t="64866" x="6985000" y="4311650"/>
          <p14:tracePt t="64883" x="6985000" y="4305300"/>
          <p14:tracePt t="64899" x="6991350" y="4298950"/>
          <p14:tracePt t="64910" x="6997700" y="4292600"/>
          <p14:tracePt t="64927" x="6997700" y="4286250"/>
          <p14:tracePt t="64942" x="7004050" y="4273550"/>
          <p14:tracePt t="64959" x="7010400" y="4273550"/>
          <p14:tracePt t="64959" x="7016750" y="4267200"/>
          <p14:tracePt t="64973" x="7023100" y="4267200"/>
          <p14:tracePt t="64973" x="7029450" y="4260850"/>
          <p14:tracePt t="64990" x="7035800" y="4260850"/>
          <p14:tracePt t="64990" x="7048500" y="4254500"/>
          <p14:tracePt t="65006" x="7054850" y="4254500"/>
          <p14:tracePt t="65006" x="7067550" y="4254500"/>
          <p14:tracePt t="65023" x="7073900" y="4254500"/>
          <p14:tracePt t="65023" x="7080250" y="4254500"/>
          <p14:tracePt t="65040" x="7092950" y="4254500"/>
          <p14:tracePt t="65062" x="7092950" y="4260850"/>
          <p14:tracePt t="65079" x="7099300" y="4260850"/>
          <p14:tracePt t="65091" x="7105650" y="4260850"/>
          <p14:tracePt t="65108" x="7112000" y="4260850"/>
          <p14:tracePt t="65123" x="7105650" y="4260850"/>
          <p14:tracePt t="65183" x="7099300" y="4254500"/>
          <p14:tracePt t="65199" x="7092950" y="4254500"/>
          <p14:tracePt t="65210" x="7086600" y="4254500"/>
          <p14:tracePt t="65235" x="7080250" y="4260850"/>
          <p14:tracePt t="65259" x="7067550" y="4260850"/>
          <p14:tracePt t="65287" x="7061200" y="4260850"/>
          <p14:tracePt t="65303" x="7054850" y="4260850"/>
          <p14:tracePt t="65319" x="7048500" y="4260850"/>
          <p14:tracePt t="65338" x="7048500" y="4267200"/>
          <p14:tracePt t="65371" x="7048500" y="4273550"/>
          <p14:tracePt t="65391" x="7042150" y="4279900"/>
          <p14:tracePt t="65415" x="7035800" y="4286250"/>
          <p14:tracePt t="65474" x="7029450" y="4292600"/>
          <p14:tracePt t="65511" x="7023100" y="4298950"/>
          <p14:tracePt t="65534" x="7029450" y="4298950"/>
          <p14:tracePt t="65619" x="7035800" y="4292600"/>
          <p14:tracePt t="65638" x="7042150" y="4292600"/>
          <p14:tracePt t="65671" x="7048500" y="4292600"/>
          <p14:tracePt t="65715" x="7048500" y="4298950"/>
          <p14:tracePt t="65783" x="7042150" y="4292600"/>
          <p14:tracePt t="65859" x="7048500" y="4292600"/>
          <p14:tracePt t="65879" x="7048500" y="4286250"/>
          <p14:tracePt t="65923" x="7048500" y="4279900"/>
          <p14:tracePt t="65955" x="7042150" y="4273550"/>
          <p14:tracePt t="65978" x="7035800" y="4273550"/>
          <p14:tracePt t="65990" x="7029450" y="4273550"/>
          <p14:tracePt t="66006" x="7023100" y="4267200"/>
          <p14:tracePt t="66016" x="7016750" y="4267200"/>
          <p14:tracePt t="66025" x="7010400" y="4267200"/>
          <p14:tracePt t="66042" x="7004050" y="4260850"/>
          <p14:tracePt t="66058" x="6997700" y="4254500"/>
          <p14:tracePt t="66075" x="7004050" y="4248150"/>
          <p14:tracePt t="66143" x="7016750" y="4241800"/>
          <p14:tracePt t="66171" x="7023100" y="4241800"/>
          <p14:tracePt t="66180" x="7029450" y="4241800"/>
          <p14:tracePt t="66195" x="7035800" y="4248150"/>
          <p14:tracePt t="66212" x="7042150" y="4260850"/>
          <p14:tracePt t="66225" x="7042150" y="4267200"/>
          <p14:tracePt t="66242" x="7042150" y="4273550"/>
          <p14:tracePt t="66242" x="7035800" y="4279900"/>
          <p14:tracePt t="66260" x="7035800" y="4286250"/>
          <p14:tracePt t="66260" x="7029450" y="4292600"/>
          <p14:tracePt t="66260" x="7023100" y="4298950"/>
          <p14:tracePt t="66279" x="7023100" y="4305300"/>
          <p14:tracePt t="66279" x="7016750" y="4311650"/>
          <p14:tracePt t="66293" x="7010400" y="4311650"/>
          <p14:tracePt t="66293" x="7004050" y="4318000"/>
          <p14:tracePt t="66311" x="6997700" y="4318000"/>
          <p14:tracePt t="66311" x="6991350" y="4318000"/>
          <p14:tracePt t="66327" x="6985000" y="4318000"/>
          <p14:tracePt t="66327" x="6978650" y="4311650"/>
          <p14:tracePt t="66344" x="6972300" y="4311650"/>
          <p14:tracePt t="66359" x="6972300" y="4305300"/>
          <p14:tracePt t="66376" x="6965950" y="4298950"/>
          <p14:tracePt t="66393" x="6959600" y="4298950"/>
          <p14:tracePt t="66458" x="6953250" y="4305300"/>
          <p14:tracePt t="66479" x="6953250" y="4311650"/>
          <p14:tracePt t="66495" x="6946900" y="4318000"/>
          <p14:tracePt t="66519" x="6940550" y="4318000"/>
          <p14:tracePt t="66531" x="6934200" y="4324350"/>
          <p14:tracePt t="66555" x="6940550" y="4324350"/>
          <p14:tracePt t="66623" x="6946900" y="4318000"/>
          <p14:tracePt t="66683" x="6953250" y="4311650"/>
          <p14:tracePt t="66699" x="6959600" y="4305300"/>
          <p14:tracePt t="66711" x="6965950" y="4298950"/>
          <p14:tracePt t="66726" x="6965950" y="4292600"/>
          <p14:tracePt t="66751" x="6965950" y="4286250"/>
          <p14:tracePt t="66763" x="6965950" y="4279900"/>
          <p14:tracePt t="66779" x="6965950" y="4273550"/>
          <p14:tracePt t="66795" x="6959600" y="4267200"/>
          <p14:tracePt t="66803" x="6959600" y="4260850"/>
          <p14:tracePt t="66811" x="6959600" y="4254500"/>
          <p14:tracePt t="66811" x="6959600" y="4248150"/>
          <p14:tracePt t="66811" x="6953250" y="4241800"/>
          <p14:tracePt t="66832" x="6946900" y="4235450"/>
          <p14:tracePt t="66848" x="6940550" y="4229100"/>
          <p14:tracePt t="66864" x="6934200" y="4222750"/>
          <p14:tracePt t="66880" x="6927850" y="4222750"/>
          <p14:tracePt t="66899" x="6921500" y="4229100"/>
          <p14:tracePt t="66931" x="6915150" y="4235450"/>
          <p14:tracePt t="66959" x="6908800" y="4241800"/>
          <p14:tracePt t="66967" x="6896100" y="4241800"/>
          <p14:tracePt t="66983" x="6889750" y="4241800"/>
          <p14:tracePt t="66999" x="6889750" y="4235450"/>
          <p14:tracePt t="67011" x="6883400" y="4229100"/>
          <p14:tracePt t="67028" x="6889750" y="4229100"/>
          <p14:tracePt t="67045" x="6889750" y="4216400"/>
          <p14:tracePt t="67045" x="6896100" y="4210050"/>
          <p14:tracePt t="67065" x="6902450" y="4203700"/>
          <p14:tracePt t="67079" x="6908800" y="4203700"/>
          <p14:tracePt t="67095" x="6902450" y="4203700"/>
          <p14:tracePt t="67171" x="6896100" y="4203700"/>
          <p14:tracePt t="67183" x="6889750" y="4203700"/>
          <p14:tracePt t="67199" x="6889750" y="4197350"/>
          <p14:tracePt t="67303" x="6883400" y="4191000"/>
          <p14:tracePt t="67335" x="6883400" y="4184650"/>
          <p14:tracePt t="67351" x="6877050" y="4178300"/>
          <p14:tracePt t="67378" x="6877050" y="4165600"/>
          <p14:tracePt t="67403" x="6877050" y="4159250"/>
          <p14:tracePt t="67431" x="6870700" y="4152900"/>
          <p14:tracePt t="67455" x="6864350" y="4152900"/>
          <p14:tracePt t="67479" x="6858000" y="4152900"/>
          <p14:tracePt t="67491" x="6851650" y="4152900"/>
          <p14:tracePt t="67531" x="6851650" y="4159250"/>
          <p14:tracePt t="67543" x="6851650" y="4165600"/>
          <p14:tracePt t="67551" x="6851650" y="4178300"/>
          <p14:tracePt t="67568" x="6851650" y="4184650"/>
          <p14:tracePt t="67580" x="6851650" y="4191000"/>
          <p14:tracePt t="67580" x="6851650" y="4203700"/>
          <p14:tracePt t="67599" x="6851650" y="4210050"/>
          <p14:tracePt t="67599" x="6851650" y="4216400"/>
          <p14:tracePt t="67615" x="6851650" y="4222750"/>
          <p14:tracePt t="67615" x="6851650" y="4229100"/>
          <p14:tracePt t="67632" x="6851650" y="4235450"/>
          <p14:tracePt t="67632" x="6851650" y="4241800"/>
          <p14:tracePt t="67649" x="6858000" y="4248150"/>
          <p14:tracePt t="67649" x="6858000" y="4260850"/>
          <p14:tracePt t="67665" x="6864350" y="4267200"/>
          <p14:tracePt t="67680" x="6864350" y="4273550"/>
          <p14:tracePt t="67698" x="6864350" y="4279900"/>
          <p14:tracePt t="67714" x="6864350" y="4286250"/>
          <p14:tracePt t="67731" x="6858000" y="4292600"/>
          <p14:tracePt t="67747" x="6851650" y="4292600"/>
          <p14:tracePt t="67764" x="6851650" y="4298950"/>
          <p14:tracePt t="67781" x="6845300" y="4305300"/>
          <p14:tracePt t="67839" x="6845300" y="4311650"/>
          <p14:tracePt t="67851" x="6838950" y="4318000"/>
          <p14:tracePt t="67875" x="6845300" y="4311650"/>
          <p14:tracePt t="67920" x="6851650" y="4311650"/>
          <p14:tracePt t="67935" x="6858000" y="4305300"/>
          <p14:tracePt t="67951" x="6864350" y="4298950"/>
          <p14:tracePt t="67987" x="6858000" y="4298950"/>
          <p14:tracePt t="68015" x="6851650" y="4292600"/>
          <p14:tracePt t="68023" x="6845300" y="4292600"/>
          <p14:tracePt t="68032" x="6838950" y="4292600"/>
          <p14:tracePt t="68032" x="6832600" y="4286250"/>
          <p14:tracePt t="68050" x="6819900" y="4279900"/>
          <p14:tracePt t="68050" x="6807200" y="4279900"/>
          <p14:tracePt t="68067" x="6794500" y="4273550"/>
          <p14:tracePt t="68067" x="6775450" y="4273550"/>
        </p14:tracePtLst>
      </p14:laserTrace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214290"/>
            <a:ext cx="8229600" cy="785818"/>
          </a:xfrm>
        </p:spPr>
        <p:txBody>
          <a:bodyPr>
            <a:normAutofit fontScale="90000"/>
          </a:bodyPr>
          <a:lstStyle/>
          <a:p>
            <a:r>
              <a:rPr lang="ja-JP" altLang="en-US" dirty="0"/>
              <a:t>単子葉植物と双子葉植物</a:t>
            </a:r>
            <a:r>
              <a:rPr lang="ja-JP" altLang="en-US" dirty="0" smtClean="0"/>
              <a:t>の茎</a:t>
            </a:r>
            <a:r>
              <a:rPr lang="ja-JP" altLang="en-US" dirty="0"/>
              <a:t>の構造の違い</a:t>
            </a:r>
          </a:p>
        </p:txBody>
      </p:sp>
      <p:graphicFrame>
        <p:nvGraphicFramePr>
          <p:cNvPr id="77849" name="Group 25"/>
          <p:cNvGraphicFramePr>
            <a:graphicFrameLocks noGrp="1"/>
          </p:cNvGraphicFramePr>
          <p:nvPr>
            <p:extLst>
              <p:ext uri="{D42A27DB-BD31-4B8C-83A1-F6EECF244321}">
                <p14:modId xmlns:p14="http://schemas.microsoft.com/office/powerpoint/2010/main" val="361882655"/>
              </p:ext>
            </p:extLst>
          </p:nvPr>
        </p:nvGraphicFramePr>
        <p:xfrm>
          <a:off x="323528" y="1628800"/>
          <a:ext cx="8424936" cy="3913232"/>
        </p:xfrm>
        <a:graphic>
          <a:graphicData uri="http://schemas.openxmlformats.org/drawingml/2006/table">
            <a:tbl>
              <a:tblPr/>
              <a:tblGrid>
                <a:gridCol w="2808312"/>
                <a:gridCol w="2808312"/>
                <a:gridCol w="2808312"/>
              </a:tblGrid>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dirty="0" smtClean="0">
                        <a:ln>
                          <a:noFill/>
                        </a:ln>
                        <a:solidFill>
                          <a:schemeClr val="tx1"/>
                        </a:solidFill>
                        <a:effectLst/>
                        <a:latin typeface="Times New Roman"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単子葉植物</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双子葉植物</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62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中心柱</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不斉中心柱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真正中心柱</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80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形成層</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欠く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ある</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80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Times New Roman" charset="0"/>
                          <a:ea typeface="ＭＳ Ｐゴシック" charset="-128"/>
                        </a:rPr>
                        <a:t>２次肥大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Times New Roman" charset="0"/>
                          <a:ea typeface="ＭＳ Ｐゴシック" charset="-128"/>
                        </a:rPr>
                        <a:t>しない</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Times New Roman" charset="0"/>
                          <a:ea typeface="ＭＳ Ｐゴシック" charset="-128"/>
                        </a:rPr>
                        <a:t>する</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80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Times New Roman" charset="0"/>
                          <a:ea typeface="ＭＳ Ｐゴシック" charset="-128"/>
                        </a:rPr>
                        <a:t>基本組織</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Times New Roman" charset="0"/>
                          <a:ea typeface="ＭＳ Ｐゴシック" charset="-128"/>
                        </a:rPr>
                        <a:t>髄と皮層の区別が難しい</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Times New Roman" charset="0"/>
                          <a:ea typeface="ＭＳ Ｐゴシック" charset="-128"/>
                        </a:rPr>
                        <a:t>髄と皮層の区別が明瞭</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4266"/>
    </mc:Choice>
    <mc:Fallback>
      <p:transition spd="slow" advTm="542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780" x="4559300" y="2476500"/>
          <p14:tracePt t="2462" x="4565650" y="2463800"/>
          <p14:tracePt t="2470" x="4578350" y="2457450"/>
          <p14:tracePt t="2479" x="4591050" y="2457450"/>
          <p14:tracePt t="2479" x="4603750" y="2451100"/>
          <p14:tracePt t="2495" x="4629150" y="2444750"/>
          <p14:tracePt t="2495" x="4654550" y="2444750"/>
          <p14:tracePt t="2495" x="4686300" y="2451100"/>
          <p14:tracePt t="2514" x="4724400" y="2457450"/>
          <p14:tracePt t="2527" x="4768850" y="2457450"/>
          <p14:tracePt t="2527" x="4883150" y="2457450"/>
          <p14:tracePt t="2546" x="4953000" y="2457450"/>
          <p14:tracePt t="2546" x="5029200" y="2451100"/>
          <p14:tracePt t="2562" x="5111750" y="2444750"/>
          <p14:tracePt t="2562" x="5194300" y="2432050"/>
          <p14:tracePt t="2579" x="5289550" y="2419350"/>
          <p14:tracePt t="2579" x="5378450" y="2406650"/>
          <p14:tracePt t="2595" x="5473700" y="2387600"/>
          <p14:tracePt t="2595" x="5568950" y="2374900"/>
          <p14:tracePt t="2595" x="5664200" y="2349500"/>
          <p14:tracePt t="2614" x="5753100" y="2336800"/>
          <p14:tracePt t="2614" x="5835650" y="2317750"/>
          <p14:tracePt t="2629" x="5918200" y="2298700"/>
          <p14:tracePt t="2629" x="5988050" y="2279650"/>
          <p14:tracePt t="2646" x="6057900" y="2260600"/>
          <p14:tracePt t="2646" x="6115050" y="2235200"/>
          <p14:tracePt t="2663" x="6165850" y="2222500"/>
          <p14:tracePt t="2663" x="6242050" y="2197100"/>
          <p14:tracePt t="2679" x="6267450" y="2184400"/>
          <p14:tracePt t="2679" x="6280150" y="2178050"/>
          <p14:tracePt t="2696" x="6286500" y="2178050"/>
          <p14:tracePt t="2711" x="6273800" y="2178050"/>
          <p14:tracePt t="2711" x="6248400" y="2184400"/>
          <p14:tracePt t="2731" x="6216650" y="2190750"/>
          <p14:tracePt t="2731" x="6121400" y="2203450"/>
          <p14:tracePt t="2747" x="6064250" y="2209800"/>
          <p14:tracePt t="2747" x="6000750" y="2209800"/>
          <p14:tracePt t="2763" x="5930900" y="2216150"/>
          <p14:tracePt t="2763" x="5854700" y="2222500"/>
          <p14:tracePt t="2780" x="5778500" y="2228850"/>
          <p14:tracePt t="2780" x="5702300" y="2235200"/>
          <p14:tracePt t="2780" x="5626100" y="2247900"/>
          <p14:tracePt t="2798" x="5549900" y="2254250"/>
          <p14:tracePt t="2811" x="5473700" y="2266950"/>
          <p14:tracePt t="2811" x="5391150" y="2279650"/>
          <p14:tracePt t="2831" x="5232400" y="2305050"/>
          <p14:tracePt t="2831" x="5143500" y="2317750"/>
          <p14:tracePt t="2847" x="5060950" y="2330450"/>
          <p14:tracePt t="2847" x="4972050" y="2336800"/>
          <p14:tracePt t="2863" x="4883150" y="2343150"/>
          <p14:tracePt t="2863" x="4800600" y="2349500"/>
          <p14:tracePt t="2863" x="4724400" y="2355850"/>
          <p14:tracePt t="2882" x="4648200" y="2362200"/>
          <p14:tracePt t="2895" x="4572000" y="2368550"/>
          <p14:tracePt t="2895" x="4451350" y="2387600"/>
          <p14:tracePt t="2915" x="4394200" y="2393950"/>
          <p14:tracePt t="2915" x="4343400" y="2400300"/>
          <p14:tracePt t="2930" x="4292600" y="2413000"/>
          <p14:tracePt t="2930" x="4241800" y="2419350"/>
          <p14:tracePt t="2947" x="4197350" y="2425700"/>
          <p14:tracePt t="2947" x="4152900" y="2425700"/>
          <p14:tracePt t="2963" x="4114800" y="2425700"/>
          <p14:tracePt t="2963" x="4038600" y="2419350"/>
          <p14:tracePt t="2980" x="4000500" y="2413000"/>
          <p14:tracePt t="2980" x="3962400" y="2406650"/>
          <p14:tracePt t="2997" x="3924300" y="2400300"/>
          <p14:tracePt t="2997" x="3886200" y="2393950"/>
          <p14:tracePt t="3013" x="3848100" y="2381250"/>
          <p14:tracePt t="3013" x="3816350" y="2374900"/>
          <p14:tracePt t="3030" x="3778250" y="2362200"/>
          <p14:tracePt t="3030" x="3714750" y="2330450"/>
          <p14:tracePt t="3046" x="3683000" y="2317750"/>
          <p14:tracePt t="3046" x="3651250" y="2298700"/>
          <p14:tracePt t="3063" x="3625850" y="2279650"/>
          <p14:tracePt t="3063" x="3600450" y="2260600"/>
          <p14:tracePt t="3080" x="3575050" y="2235200"/>
          <p14:tracePt t="3080" x="3536950" y="2190750"/>
          <p14:tracePt t="3098" x="3517900" y="2165350"/>
          <p14:tracePt t="3098" x="3498850" y="2146300"/>
          <p14:tracePt t="3114" x="3486150" y="2120900"/>
          <p14:tracePt t="3114" x="3473450" y="2095500"/>
          <p14:tracePt t="3130" x="3460750" y="2070100"/>
          <p14:tracePt t="3130" x="3454400" y="2044700"/>
          <p14:tracePt t="3146" x="3454400" y="2019300"/>
          <p14:tracePt t="3146" x="3454400" y="1993900"/>
          <p14:tracePt t="3146" x="3460750" y="1968500"/>
          <p14:tracePt t="3165" x="3473450" y="1936750"/>
          <p14:tracePt t="3178" x="3486150" y="1905000"/>
          <p14:tracePt t="3178" x="3511550" y="1873250"/>
          <p14:tracePt t="3198" x="3568700" y="1816100"/>
          <p14:tracePt t="3198" x="3606800" y="1784350"/>
          <p14:tracePt t="3214" x="3644900" y="1752600"/>
          <p14:tracePt t="3214" x="3695700" y="1727200"/>
          <p14:tracePt t="3230" x="3740150" y="1701800"/>
          <p14:tracePt t="3230" x="3790950" y="1676400"/>
          <p14:tracePt t="3247" x="3841750" y="1657350"/>
          <p14:tracePt t="3247" x="3892550" y="1644650"/>
          <p14:tracePt t="3247" x="3956050" y="1631950"/>
          <p14:tracePt t="3266" x="4019550" y="1625600"/>
          <p14:tracePt t="3266" x="4083050" y="1625600"/>
          <p14:tracePt t="3280" x="4146550" y="1625600"/>
          <p14:tracePt t="3280" x="4222750" y="1625600"/>
          <p14:tracePt t="3297" x="4292600" y="1631950"/>
          <p14:tracePt t="3297" x="4368800" y="1644650"/>
          <p14:tracePt t="3314" x="4438650" y="1651000"/>
          <p14:tracePt t="3314" x="4514850" y="1663700"/>
          <p14:tracePt t="3331" x="4591050" y="1676400"/>
          <p14:tracePt t="3331" x="4737100" y="1701800"/>
          <p14:tracePt t="3347" x="4806950" y="1714500"/>
          <p14:tracePt t="3347" x="4876800" y="1727200"/>
          <p14:tracePt t="3364" x="4940300" y="1746250"/>
          <p14:tracePt t="3364" x="4997450" y="1758950"/>
          <p14:tracePt t="3380" x="5054600" y="1778000"/>
          <p14:tracePt t="3380" x="5149850" y="1822450"/>
          <p14:tracePt t="3397" x="5194300" y="1841500"/>
          <p14:tracePt t="3397" x="5226050" y="1866900"/>
          <p14:tracePt t="3414" x="5251450" y="1892300"/>
          <p14:tracePt t="3414" x="5276850" y="1924050"/>
          <p14:tracePt t="3431" x="5295900" y="1955800"/>
          <p14:tracePt t="3431" x="5308600" y="1987550"/>
          <p14:tracePt t="3447" x="5314950" y="2025650"/>
          <p14:tracePt t="3447" x="5314950" y="2063750"/>
          <p14:tracePt t="3447" x="5308600" y="2101850"/>
          <p14:tracePt t="3466" x="5302250" y="2146300"/>
          <p14:tracePt t="3466" x="5289550" y="2184400"/>
          <p14:tracePt t="3482" x="5270500" y="2228850"/>
          <p14:tracePt t="3482" x="5251450" y="2273300"/>
          <p14:tracePt t="3498" x="5226050" y="2311400"/>
          <p14:tracePt t="3498" x="5194300" y="2355850"/>
          <p14:tracePt t="3514" x="5168900" y="2393950"/>
          <p14:tracePt t="3514" x="5137150" y="2432050"/>
          <p14:tracePt t="3514" x="5099050" y="2470150"/>
          <p14:tracePt t="3534" x="5060950" y="2501900"/>
          <p14:tracePt t="3546" x="5022850" y="2533650"/>
          <p14:tracePt t="3546" x="4933950" y="2584450"/>
          <p14:tracePt t="3567" x="4889500" y="2609850"/>
          <p14:tracePt t="3567" x="4838700" y="2635250"/>
          <p14:tracePt t="3581" x="4787900" y="2654300"/>
          <p14:tracePt t="3581" x="4737100" y="2679700"/>
          <p14:tracePt t="3598" x="4686300" y="2698750"/>
          <p14:tracePt t="3598" x="4635500" y="2711450"/>
          <p14:tracePt t="3615" x="4591050" y="2730500"/>
          <p14:tracePt t="3615" x="4546600" y="2743200"/>
          <p14:tracePt t="3615" x="4502150" y="2749550"/>
          <p14:tracePt t="3634" x="4464050" y="2755900"/>
          <p14:tracePt t="3634" x="4425950" y="2755900"/>
          <p14:tracePt t="3648" x="4394200" y="2755900"/>
          <p14:tracePt t="3648" x="4362450" y="2749550"/>
          <p14:tracePt t="3665" x="4337050" y="2743200"/>
          <p14:tracePt t="3665" x="4311650" y="2736850"/>
          <p14:tracePt t="3681" x="4292600" y="2730500"/>
          <p14:tracePt t="3681" x="4254500" y="2730500"/>
          <p14:tracePt t="3699" x="4241800" y="2730500"/>
          <p14:tracePt t="3699" x="4229100" y="2736850"/>
          <p14:tracePt t="3715" x="4210050" y="2743200"/>
          <p14:tracePt t="3715" x="4197350" y="2749550"/>
          <p14:tracePt t="3733" x="4191000" y="2755900"/>
          <p14:tracePt t="3733" x="4178300" y="2768600"/>
          <p14:tracePt t="3749" x="4171950" y="2774950"/>
          <p14:tracePt t="3749" x="4165600" y="2781300"/>
          <p14:tracePt t="3765" x="4178300" y="2781300"/>
          <p14:tracePt t="3782" x="4184650" y="2781300"/>
          <p14:tracePt t="3782" x="4197350" y="2781300"/>
          <p14:tracePt t="3799" x="4203700" y="2781300"/>
          <p14:tracePt t="3799" x="4216400" y="2781300"/>
          <p14:tracePt t="3799" x="4222750" y="2781300"/>
          <p14:tracePt t="3818" x="4235450" y="2787650"/>
          <p14:tracePt t="3830" x="4241800" y="2787650"/>
          <p14:tracePt t="3830" x="4254500" y="2794000"/>
          <p14:tracePt t="3850" x="4260850" y="2800350"/>
          <p14:tracePt t="3850" x="4267200" y="2800350"/>
          <p14:tracePt t="3866" x="4273550" y="2800350"/>
          <p14:tracePt t="3866" x="4279900" y="2800350"/>
          <p14:tracePt t="3883" x="4292600" y="2794000"/>
          <p14:tracePt t="3883" x="4298950" y="2794000"/>
          <p14:tracePt t="3899" x="4305300" y="2787650"/>
          <p14:tracePt t="3899" x="4318000" y="2787650"/>
          <p14:tracePt t="3899" x="4324350" y="2781300"/>
          <p14:tracePt t="3919" x="4330700" y="2781300"/>
          <p14:tracePt t="3931" x="4337050" y="2781300"/>
          <p14:tracePt t="3931" x="4343400" y="2781300"/>
          <p14:tracePt t="3949" x="4343400" y="2787650"/>
          <p14:tracePt t="3964" x="4343400" y="2794000"/>
          <p14:tracePt t="3964" x="4337050" y="2800350"/>
          <p14:tracePt t="3983" x="4337050" y="2806700"/>
          <p14:tracePt t="3983" x="4330700" y="2819400"/>
          <p14:tracePt t="3999" x="4330700" y="2825750"/>
          <p14:tracePt t="4021" x="4337050" y="2832100"/>
          <p14:tracePt t="4038" x="4343400" y="2825750"/>
          <p14:tracePt t="4053" x="4349750" y="2825750"/>
          <p14:tracePt t="4053" x="4356100" y="2825750"/>
          <p14:tracePt t="4066" x="4362450" y="2825750"/>
          <p14:tracePt t="4081" x="4362450" y="2832100"/>
          <p14:tracePt t="4098" x="4356100" y="2844800"/>
          <p14:tracePt t="4098" x="4349750" y="2851150"/>
          <p14:tracePt t="4119" x="4349750" y="2857500"/>
          <p14:tracePt t="4132" x="4343400" y="2863850"/>
          <p14:tracePt t="4149" x="4349750" y="2863850"/>
          <p14:tracePt t="4149" x="4356100" y="2863850"/>
          <p14:tracePt t="4166" x="4368800" y="2857500"/>
          <p14:tracePt t="4166" x="4375150" y="2851150"/>
          <p14:tracePt t="4166" x="4381500" y="2851150"/>
          <p14:tracePt t="4186" x="4387850" y="2851150"/>
          <p14:tracePt t="4198" x="4394200" y="2844800"/>
          <p14:tracePt t="4198" x="4400550" y="2844800"/>
          <p14:tracePt t="4217" x="4394200" y="2851150"/>
          <p14:tracePt t="4238" x="4387850" y="2857500"/>
          <p14:tracePt t="4253" x="4381500" y="2857500"/>
          <p14:tracePt t="4269" x="4387850" y="2851150"/>
          <p14:tracePt t="4293" x="4394200" y="2844800"/>
          <p14:tracePt t="4299" x="4400550" y="2838450"/>
          <p14:tracePt t="4299" x="4406900" y="2838450"/>
          <p14:tracePt t="4317" x="4413250" y="2832100"/>
          <p14:tracePt t="4317" x="4419600" y="2832100"/>
          <p14:tracePt t="4334" x="4425950" y="2825750"/>
          <p14:tracePt t="4349" x="4419600" y="2832100"/>
          <p14:tracePt t="4365" x="4413250" y="2838450"/>
          <p14:tracePt t="4382" x="4406900" y="2838450"/>
          <p14:tracePt t="4399" x="4413250" y="2832100"/>
          <p14:tracePt t="4417" x="4419600" y="2825750"/>
          <p14:tracePt t="4434" x="4425950" y="2825750"/>
          <p14:tracePt t="4434" x="4425950" y="2819400"/>
          <p14:tracePt t="4451" x="4432300" y="2819400"/>
          <p14:tracePt t="4466" x="4425950" y="2819400"/>
          <p14:tracePt t="4501" x="4432300" y="2813050"/>
          <p14:tracePt t="4553" x="4425950" y="2813050"/>
          <p14:tracePt t="4605" x="4425950" y="2819400"/>
          <p14:tracePt t="4621" x="4425950" y="2813050"/>
          <p14:tracePt t="4657" x="4432300" y="2806700"/>
          <p14:tracePt t="4673" x="4432300" y="2800350"/>
          <p14:tracePt t="4681" x="4438650" y="2800350"/>
          <p14:tracePt t="4697" x="4432300" y="2800350"/>
          <p14:tracePt t="4741" x="4432300" y="2794000"/>
          <p14:tracePt t="4801" x="4425950" y="2800350"/>
          <p14:tracePt t="4877" x="4432300" y="2794000"/>
          <p14:tracePt t="4897" x="4445000" y="2794000"/>
          <p14:tracePt t="4913" x="4445000" y="2787650"/>
          <p14:tracePt t="4922" x="4457700" y="2787650"/>
          <p14:tracePt t="4939" x="4457700" y="2794000"/>
          <p14:tracePt t="4954" x="4457700" y="2787650"/>
          <p14:tracePt t="5073" x="4451350" y="2781300"/>
          <p14:tracePt t="5093" x="4451350" y="2774950"/>
          <p14:tracePt t="5117" x="4457700" y="2762250"/>
          <p14:tracePt t="5133" x="4464050" y="2755900"/>
          <p14:tracePt t="5145" x="4464050" y="2749550"/>
          <p14:tracePt t="5162" x="4470400" y="2743200"/>
          <p14:tracePt t="5221" x="4476750" y="2736850"/>
          <p14:tracePt t="5245" x="4483100" y="2730500"/>
          <p14:tracePt t="5257" x="4489450" y="2730500"/>
          <p14:tracePt t="5274" x="4489450" y="2724150"/>
          <p14:tracePt t="5290" x="4495800" y="2724150"/>
          <p14:tracePt t="5313" x="4502150" y="2724150"/>
          <p14:tracePt t="5333" x="4508500" y="2717800"/>
          <p14:tracePt t="5349" x="4521200" y="2711450"/>
          <p14:tracePt t="5365" x="4527550" y="2705100"/>
          <p14:tracePt t="5374" x="4533900" y="2698750"/>
          <p14:tracePt t="5386" x="4533900" y="2692400"/>
          <p14:tracePt t="5402" x="4527550" y="2686050"/>
          <p14:tracePt t="5438" x="4521200" y="2686050"/>
          <p14:tracePt t="5478" x="4514850" y="2679700"/>
          <p14:tracePt t="5505" x="4508500" y="2679700"/>
          <p14:tracePt t="5530" x="4502150" y="2686050"/>
          <p14:tracePt t="5545" x="4495800" y="2679700"/>
          <p14:tracePt t="5558" x="4489450" y="2673350"/>
          <p14:tracePt t="5582" x="4495800" y="2667000"/>
          <p14:tracePt t="5598" x="4495800" y="2660650"/>
          <p14:tracePt t="5606" x="4495800" y="2654300"/>
          <p14:tracePt t="5620" x="4502150" y="2647950"/>
          <p14:tracePt t="5637" x="4502150" y="2641600"/>
          <p14:tracePt t="5653" x="4502150" y="2635250"/>
          <p14:tracePt t="5670" x="4495800" y="2635250"/>
          <p14:tracePt t="5687" x="4495800" y="2628900"/>
          <p14:tracePt t="5703" x="4502150" y="2616200"/>
          <p14:tracePt t="5720" x="4502150" y="2609850"/>
          <p14:tracePt t="5720" x="4508500" y="2603500"/>
          <p14:tracePt t="5740" x="4514850" y="2597150"/>
          <p14:tracePt t="5754" x="4508500" y="2597150"/>
          <p14:tracePt t="5786" x="4502150" y="2590800"/>
          <p14:tracePt t="5798" x="4495800" y="2584450"/>
          <p14:tracePt t="5814" x="4495800" y="2578100"/>
          <p14:tracePt t="5822" x="4489450" y="2571750"/>
          <p14:tracePt t="5838" x="4489450" y="2559050"/>
          <p14:tracePt t="5838" x="4489450" y="2552700"/>
          <p14:tracePt t="5838" x="4489450" y="2546350"/>
          <p14:tracePt t="5858" x="4489450" y="2540000"/>
          <p14:tracePt t="5871" x="4495800" y="2533650"/>
          <p14:tracePt t="5890" x="4502150" y="2514600"/>
          <p14:tracePt t="5905" x="4502150" y="2508250"/>
          <p14:tracePt t="5921" x="4508500" y="2508250"/>
          <p14:tracePt t="5938" x="4514850" y="2514600"/>
          <p14:tracePt t="5954" x="4521200" y="2520950"/>
          <p14:tracePt t="5971" x="4527550" y="2533650"/>
          <p14:tracePt t="5988" x="4527550" y="2540000"/>
          <p14:tracePt t="5988" x="4527550" y="2546350"/>
          <p14:tracePt t="6007" x="4527550" y="2552700"/>
          <p14:tracePt t="6007" x="4527550" y="2559050"/>
          <p14:tracePt t="6023" x="4527550" y="2565400"/>
          <p14:tracePt t="6023" x="4521200" y="2578100"/>
          <p14:tracePt t="6040" x="4521200" y="2590800"/>
          <p14:tracePt t="6040" x="4514850" y="2603500"/>
          <p14:tracePt t="6057" x="4514850" y="2609850"/>
          <p14:tracePt t="6057" x="4514850" y="2616200"/>
          <p14:tracePt t="6073" x="4508500" y="2622550"/>
          <p14:tracePt t="6073" x="4508500" y="2628900"/>
          <p14:tracePt t="6090" x="4508500" y="2641600"/>
          <p14:tracePt t="6090" x="4502150" y="2660650"/>
          <p14:tracePt t="6107" x="4495800" y="2673350"/>
          <p14:tracePt t="6107" x="4495800" y="2686050"/>
          <p14:tracePt t="6124" x="4489450" y="2698750"/>
          <p14:tracePt t="6124" x="4489450" y="2711450"/>
          <p14:tracePt t="6140" x="4483100" y="2724150"/>
          <p14:tracePt t="6140" x="4476750" y="2736850"/>
          <p14:tracePt t="6140" x="4470400" y="2755900"/>
          <p14:tracePt t="6159" x="4470400" y="2768600"/>
          <p14:tracePt t="6159" x="4464050" y="2787650"/>
          <p14:tracePt t="6174" x="4457700" y="2806700"/>
          <p14:tracePt t="6174" x="4451350" y="2832100"/>
          <p14:tracePt t="6190" x="4445000" y="2857500"/>
          <p14:tracePt t="6190" x="4438650" y="2882900"/>
          <p14:tracePt t="6207" x="4432300" y="2908300"/>
          <p14:tracePt t="6207" x="4432300" y="2933700"/>
          <p14:tracePt t="6207" x="4419600" y="2959100"/>
          <p14:tracePt t="6226" x="4413250" y="2984500"/>
          <p14:tracePt t="6239" x="4406900" y="3003550"/>
          <p14:tracePt t="6239" x="4400550" y="3022600"/>
          <p14:tracePt t="6259" x="4387850" y="3060700"/>
          <p14:tracePt t="6259" x="4381500" y="3079750"/>
          <p14:tracePt t="6275" x="4375150" y="3098800"/>
          <p14:tracePt t="6275" x="4368800" y="3111500"/>
          <p14:tracePt t="6291" x="4362450" y="3130550"/>
          <p14:tracePt t="6291" x="4349750" y="3143250"/>
          <p14:tracePt t="6308" x="4337050" y="3155950"/>
          <p14:tracePt t="6308" x="4324350" y="3175000"/>
          <p14:tracePt t="6308" x="4305300" y="3187700"/>
          <p14:tracePt t="6327" x="4286250" y="3206750"/>
          <p14:tracePt t="6327" x="4267200" y="3219450"/>
          <p14:tracePt t="6341" x="4248150" y="3232150"/>
          <p14:tracePt t="6341" x="4222750" y="3244850"/>
          <p14:tracePt t="6357" x="4191000" y="3257550"/>
          <p14:tracePt t="6357" x="4165600" y="3270250"/>
          <p14:tracePt t="6374" x="4133850" y="3282950"/>
          <p14:tracePt t="6374" x="4102100" y="3289300"/>
          <p14:tracePt t="6391" x="4064000" y="3295650"/>
          <p14:tracePt t="6391" x="3987800" y="3302000"/>
          <p14:tracePt t="6407" x="3943350" y="3302000"/>
          <p14:tracePt t="6407" x="3892550" y="3302000"/>
          <p14:tracePt t="6424" x="3841750" y="3295650"/>
          <p14:tracePt t="6424" x="3790950" y="3289300"/>
          <p14:tracePt t="6441" x="3733800" y="3282950"/>
          <p14:tracePt t="6441" x="3625850" y="3270250"/>
          <p14:tracePt t="6459" x="3568700" y="3263900"/>
          <p14:tracePt t="6459" x="3517900" y="3251200"/>
          <p14:tracePt t="6476" x="3467100" y="3244850"/>
          <p14:tracePt t="6476" x="3416300" y="3238500"/>
          <p14:tracePt t="6493" x="3365500" y="3225800"/>
          <p14:tracePt t="6493" x="3321050" y="3213100"/>
          <p14:tracePt t="6509" x="3276600" y="3200400"/>
          <p14:tracePt t="6509" x="3200400" y="3162300"/>
          <p14:tracePt t="6528" x="3175000" y="3143250"/>
          <p14:tracePt t="6528" x="3149600" y="3117850"/>
          <p14:tracePt t="6544" x="3130550" y="3092450"/>
          <p14:tracePt t="6544" x="3117850" y="3067050"/>
          <p14:tracePt t="6560" x="3105150" y="3035300"/>
          <p14:tracePt t="6560" x="3105150" y="3003550"/>
          <p14:tracePt t="6576" x="3111500" y="2971800"/>
          <p14:tracePt t="6576" x="3117850" y="2940050"/>
          <p14:tracePt t="6576" x="3136900" y="2914650"/>
          <p14:tracePt t="6595" x="3155950" y="2882900"/>
          <p14:tracePt t="6608" x="3181350" y="2851150"/>
          <p14:tracePt t="6608" x="3257550" y="2787650"/>
          <p14:tracePt t="6628" x="3302000" y="2755900"/>
          <p14:tracePt t="6628" x="3359150" y="2730500"/>
          <p14:tracePt t="6643" x="3416300" y="2698750"/>
          <p14:tracePt t="6643" x="3479800" y="2673350"/>
          <p14:tracePt t="6660" x="3556000" y="2647950"/>
          <p14:tracePt t="6660" x="3638550" y="2622550"/>
          <p14:tracePt t="6676" x="3721100" y="2603500"/>
          <p14:tracePt t="6676" x="3816350" y="2584450"/>
          <p14:tracePt t="6676" x="3911600" y="2565400"/>
          <p14:tracePt t="6696" x="4006850" y="2559050"/>
          <p14:tracePt t="6696" x="4108450" y="2552700"/>
          <p14:tracePt t="6710" x="4203700" y="2546350"/>
          <p14:tracePt t="6710" x="4298950" y="2540000"/>
          <p14:tracePt t="6728" x="4394200" y="2533650"/>
          <p14:tracePt t="6728" x="4489450" y="2533650"/>
          <p14:tracePt t="6744" x="4578350" y="2533650"/>
          <p14:tracePt t="6744" x="4756150" y="2552700"/>
          <p14:tracePt t="6760" x="4832350" y="2565400"/>
          <p14:tracePt t="6760" x="4908550" y="2590800"/>
          <p14:tracePt t="6777" x="4978400" y="2616200"/>
          <p14:tracePt t="6777" x="5048250" y="2647950"/>
          <p14:tracePt t="6794" x="5105400" y="2679700"/>
          <p14:tracePt t="6794" x="5162550" y="2711450"/>
          <p14:tracePt t="6810" x="5207000" y="2743200"/>
          <p14:tracePt t="6810" x="5283200" y="2800350"/>
          <p14:tracePt t="6827" x="5308600" y="2825750"/>
          <p14:tracePt t="6827" x="5334000" y="2851150"/>
          <p14:tracePt t="6844" x="5346700" y="2882900"/>
          <p14:tracePt t="6844" x="5353050" y="2908300"/>
          <p14:tracePt t="6861" x="5359400" y="2933700"/>
          <p14:tracePt t="6861" x="5353050" y="2959100"/>
          <p14:tracePt t="6877" x="5346700" y="2984500"/>
          <p14:tracePt t="6877" x="5334000" y="3009900"/>
          <p14:tracePt t="6877" x="5314950" y="3035300"/>
          <p14:tracePt t="6896" x="5295900" y="3054350"/>
          <p14:tracePt t="6909" x="5270500" y="3073400"/>
          <p14:tracePt t="6909" x="5207000" y="3117850"/>
          <p14:tracePt t="6928" x="5168900" y="3136900"/>
          <p14:tracePt t="6928" x="5130800" y="3149600"/>
          <p14:tracePt t="6944" x="5086350" y="3168650"/>
          <p14:tracePt t="6944" x="5041900" y="3181350"/>
          <p14:tracePt t="6944" x="4997450" y="3194050"/>
          <p14:tracePt t="6963" x="4946650" y="3213100"/>
          <p14:tracePt t="6976" x="4895850" y="3225800"/>
          <p14:tracePt t="6976" x="4800600" y="3251200"/>
          <p14:tracePt t="6996" x="4749800" y="3263900"/>
          <p14:tracePt t="6996" x="4705350" y="3282950"/>
          <p14:tracePt t="7011" x="4654550" y="3295650"/>
          <p14:tracePt t="7011" x="4610100" y="3308350"/>
          <p14:tracePt t="7028" x="4565650" y="3321050"/>
          <p14:tracePt t="7028" x="4514850" y="3327400"/>
          <p14:tracePt t="7044" x="4470400" y="3340100"/>
          <p14:tracePt t="7044" x="4387850" y="3346450"/>
          <p14:tracePt t="7061" x="4349750" y="3346450"/>
          <p14:tracePt t="7061" x="4311650" y="3346450"/>
          <p14:tracePt t="7078" x="4273550" y="3346450"/>
          <p14:tracePt t="7078" x="4241800" y="3340100"/>
          <p14:tracePt t="7095" x="4203700" y="3333750"/>
          <p14:tracePt t="7095" x="4171950" y="3333750"/>
          <p14:tracePt t="7111" x="4140200" y="3327400"/>
          <p14:tracePt t="7111" x="4076700" y="3327400"/>
          <p14:tracePt t="7128" x="4044950" y="3327400"/>
          <p14:tracePt t="7128" x="4019550" y="3327400"/>
          <p14:tracePt t="7145" x="3987800" y="3327400"/>
          <p14:tracePt t="7145" x="3962400" y="3327400"/>
          <p14:tracePt t="7161" x="3937000" y="3327400"/>
          <p14:tracePt t="7161" x="3917950" y="3327400"/>
          <p14:tracePt t="7161" x="3892550" y="3327400"/>
          <p14:tracePt t="7180" x="3879850" y="3327400"/>
          <p14:tracePt t="7180" x="3860800" y="3321050"/>
          <p14:tracePt t="7196" x="3848100" y="3321050"/>
          <p14:tracePt t="7196" x="3841750" y="3314700"/>
          <p14:tracePt t="7212" x="3835400" y="3314700"/>
          <p14:tracePt t="7212" x="3829050" y="3314700"/>
          <p14:tracePt t="7229" x="3822700" y="3314700"/>
          <p14:tracePt t="7244" x="3816350" y="3314700"/>
          <p14:tracePt t="7260" x="3810000" y="3327400"/>
          <p14:tracePt t="7260" x="3816350" y="3333750"/>
          <p14:tracePt t="7280" x="3822700" y="3333750"/>
          <p14:tracePt t="7299" x="3829050" y="3333750"/>
          <p14:tracePt t="7310" x="3835400" y="3333750"/>
          <p14:tracePt t="7310" x="3841750" y="3327400"/>
          <p14:tracePt t="7328" x="3848100" y="3327400"/>
          <p14:tracePt t="7328" x="3854450" y="3321050"/>
          <p14:tracePt t="7328" x="3860800" y="3321050"/>
          <p14:tracePt t="7347" x="3873500" y="3314700"/>
          <p14:tracePt t="7347" x="3879850" y="3314700"/>
          <p14:tracePt t="7362" x="3886200" y="3308350"/>
          <p14:tracePt t="7362" x="3892550" y="3308350"/>
          <p14:tracePt t="7379" x="3898900" y="3302000"/>
          <p14:tracePt t="7379" x="3905250" y="3302000"/>
          <p14:tracePt t="7395" x="3911600" y="3295650"/>
          <p14:tracePt t="7410" x="3911600" y="3289300"/>
          <p14:tracePt t="7428" x="3917950" y="3282950"/>
          <p14:tracePt t="7428" x="3917950" y="3276600"/>
          <p14:tracePt t="7452" x="3924300" y="3270250"/>
          <p14:tracePt t="7467" x="3924300" y="3263900"/>
          <p14:tracePt t="7480" x="3930650" y="3257550"/>
          <p14:tracePt t="7519" x="3937000" y="3251200"/>
          <p14:tracePt t="7539" x="3943350" y="3244850"/>
          <p14:tracePt t="7579" x="3943350" y="3238500"/>
          <p14:tracePt t="7607" x="3949700" y="3232150"/>
          <p14:tracePt t="7640" x="3956050" y="3225800"/>
          <p14:tracePt t="7667" x="3949700" y="3225800"/>
          <p14:tracePt t="7707" x="3956050" y="3232150"/>
          <p14:tracePt t="7759" x="3962400" y="3232150"/>
          <p14:tracePt t="7775" x="3962400" y="3225800"/>
          <p14:tracePt t="7839" x="3968750" y="3219450"/>
          <p14:tracePt t="7863" x="3975100" y="3213100"/>
          <p14:tracePt t="7879" x="3968750" y="3213100"/>
          <p14:tracePt t="7939" x="3962400" y="3219450"/>
          <p14:tracePt t="7955" x="3956050" y="3213100"/>
          <p14:tracePt t="7983" x="3962400" y="3206750"/>
          <p14:tracePt t="8007" x="3962400" y="3200400"/>
          <p14:tracePt t="8078" x="3962400" y="3194050"/>
          <p14:tracePt t="8094" x="3968750" y="3194050"/>
          <p14:tracePt t="8110" x="3968750" y="3187700"/>
          <p14:tracePt t="8126" x="3975100" y="3181350"/>
          <p14:tracePt t="8139" x="3981450" y="3175000"/>
          <p14:tracePt t="8154" x="3987800" y="3168650"/>
          <p14:tracePt t="8178" x="4000500" y="3168650"/>
          <p14:tracePt t="8194" x="4000500" y="3162300"/>
          <p14:tracePt t="8200" x="4006850" y="3155950"/>
          <p14:tracePt t="8200" x="4013200" y="3155950"/>
          <p14:tracePt t="8216" x="4025900" y="3149600"/>
          <p14:tracePt t="8216" x="4038600" y="3149600"/>
          <p14:tracePt t="8232" x="4044950" y="3143250"/>
          <p14:tracePt t="8232" x="4057650" y="3136900"/>
          <p14:tracePt t="8248" x="4064000" y="3130550"/>
          <p14:tracePt t="8248" x="4070350" y="3130550"/>
          <p14:tracePt t="8248" x="4076700" y="3130550"/>
          <p14:tracePt t="8267" x="4083050" y="3130550"/>
          <p14:tracePt t="8280" x="4089400" y="3130550"/>
          <p14:tracePt t="8296" x="4089400" y="3136900"/>
          <p14:tracePt t="8318" x="4083050" y="3143250"/>
          <p14:tracePt t="8342" x="4076700" y="3143250"/>
          <p14:tracePt t="8359" x="4070350" y="3143250"/>
          <p14:tracePt t="8374" x="4064000" y="3149600"/>
          <p14:tracePt t="8379" x="4057650" y="3149600"/>
          <p14:tracePt t="8379" x="4051300" y="3155950"/>
          <p14:tracePt t="8399" x="4044950" y="3155950"/>
          <p14:tracePt t="8399" x="4038600" y="3162300"/>
          <p14:tracePt t="8415" x="4032250" y="3162300"/>
          <p14:tracePt t="8415" x="4025900" y="3162300"/>
          <p14:tracePt t="8431" x="4019550" y="3168650"/>
          <p14:tracePt t="8431" x="4000500" y="3181350"/>
          <p14:tracePt t="8450" x="3994150" y="3187700"/>
          <p14:tracePt t="8450" x="3987800" y="3194050"/>
          <p14:tracePt t="8466" x="3975100" y="3194050"/>
          <p14:tracePt t="8466" x="3962400" y="3206750"/>
          <p14:tracePt t="8482" x="3956050" y="3219450"/>
          <p14:tracePt t="8482" x="3937000" y="3244850"/>
          <p14:tracePt t="8499" x="3924300" y="3257550"/>
          <p14:tracePt t="8499" x="3911600" y="3276600"/>
          <p14:tracePt t="8515" x="3898900" y="3289300"/>
          <p14:tracePt t="8515" x="3886200" y="3308350"/>
          <p14:tracePt t="8532" x="3879850" y="3327400"/>
          <p14:tracePt t="8532" x="3867150" y="3346450"/>
          <p14:tracePt t="8548" x="3854450" y="3365500"/>
          <p14:tracePt t="8548" x="3848100" y="3384550"/>
          <p14:tracePt t="8548" x="3835400" y="3403600"/>
          <p14:tracePt t="8568" x="3829050" y="3422650"/>
          <p14:tracePt t="8580" x="3822700" y="3435350"/>
          <p14:tracePt t="8580" x="3810000" y="3467100"/>
          <p14:tracePt t="8599" x="3803650" y="3479800"/>
          <p14:tracePt t="8599" x="3797300" y="3498850"/>
          <p14:tracePt t="8615" x="3790950" y="3517900"/>
          <p14:tracePt t="8615" x="3784600" y="3530600"/>
          <p14:tracePt t="8632" x="3778250" y="3549650"/>
          <p14:tracePt t="8632" x="3771900" y="3562350"/>
          <p14:tracePt t="8632" x="3771900" y="3581400"/>
          <p14:tracePt t="8651" x="3765550" y="3594100"/>
          <p14:tracePt t="8664" x="3759200" y="3613150"/>
          <p14:tracePt t="8664" x="3752850" y="3638550"/>
          <p14:tracePt t="8682" x="3752850" y="3651250"/>
          <p14:tracePt t="8682" x="3746500" y="3657600"/>
          <p14:tracePt t="8699" x="3746500" y="3670300"/>
          <p14:tracePt t="8699" x="3746500" y="3683000"/>
          <p14:tracePt t="8716" x="3740150" y="3695700"/>
          <p14:tracePt t="8716" x="3740150" y="3714750"/>
          <p14:tracePt t="8716" x="3733800" y="3727450"/>
          <p14:tracePt t="8736" x="3727450" y="3746500"/>
          <p14:tracePt t="8736" x="3721100" y="3759200"/>
          <p14:tracePt t="8749" x="3714750" y="3778250"/>
          <p14:tracePt t="8749" x="3708400" y="3790950"/>
          <p14:tracePt t="8766" x="3702050" y="3810000"/>
          <p14:tracePt t="8766" x="3695700" y="3822700"/>
          <p14:tracePt t="8783" x="3689350" y="3835400"/>
          <p14:tracePt t="8783" x="3689350" y="3860800"/>
          <p14:tracePt t="8799" x="3689350" y="3867150"/>
          <p14:tracePt t="8799" x="3689350" y="3879850"/>
          <p14:tracePt t="8817" x="3695700" y="3879850"/>
          <p14:tracePt t="8831" x="3702050" y="3886200"/>
          <p14:tracePt t="8831" x="3708400" y="3886200"/>
          <p14:tracePt t="8850" x="3714750" y="3886200"/>
          <p14:tracePt t="8850" x="3727450" y="3892550"/>
          <p14:tracePt t="8867" x="3733800" y="3892550"/>
          <p14:tracePt t="8867" x="3740150" y="3892550"/>
          <p14:tracePt t="8883" x="3746500" y="3898900"/>
          <p14:tracePt t="8898" x="3740150" y="3905250"/>
          <p14:tracePt t="8915" x="3727450" y="3911600"/>
          <p14:tracePt t="8915" x="3721100" y="3917950"/>
          <p14:tracePt t="8915" x="3708400" y="3924300"/>
          <p14:tracePt t="8935" x="3695700" y="3930650"/>
          <p14:tracePt t="8948" x="3683000" y="3937000"/>
          <p14:tracePt t="8948" x="3644900" y="3937000"/>
          <p14:tracePt t="8968" x="3625850" y="3943350"/>
          <p14:tracePt t="8968" x="3600450" y="3937000"/>
          <p14:tracePt t="8983" x="3575050" y="3937000"/>
          <p14:tracePt t="8983" x="3549650" y="3930650"/>
          <p14:tracePt t="8983" x="3524250" y="3924300"/>
          <p14:tracePt t="9002" x="3498850" y="3917950"/>
          <p14:tracePt t="9015" x="3473450" y="3911600"/>
          <p14:tracePt t="9015" x="3416300" y="3886200"/>
          <p14:tracePt t="9035" x="3397250" y="3873500"/>
          <p14:tracePt t="9035" x="3371850" y="3854450"/>
          <p14:tracePt t="9050" x="3352800" y="3835400"/>
          <p14:tracePt t="9050" x="3333750" y="3816350"/>
          <p14:tracePt t="9067" x="3314700" y="3797300"/>
          <p14:tracePt t="9067" x="3308350" y="3771900"/>
          <p14:tracePt t="9084" x="3295650" y="3746500"/>
          <p14:tracePt t="9084" x="3295650" y="3695700"/>
          <p14:tracePt t="9101" x="3302000" y="3670300"/>
          <p14:tracePt t="9101" x="3314700" y="3644900"/>
          <p14:tracePt t="9117" x="3327400" y="3613150"/>
          <p14:tracePt t="9117" x="3340100" y="3587750"/>
          <p14:tracePt t="9134" x="3359150" y="3562350"/>
          <p14:tracePt t="9134" x="3378200" y="3536950"/>
          <p14:tracePt t="9151" x="3397250" y="3511550"/>
          <p14:tracePt t="9151" x="3441700" y="3479800"/>
          <p14:tracePt t="9167" x="3467100" y="3467100"/>
          <p14:tracePt t="9167" x="3498850" y="3454400"/>
          <p14:tracePt t="9184" x="3530600" y="3448050"/>
          <p14:tracePt t="9184" x="3562350" y="3441700"/>
          <p14:tracePt t="9201" x="3600450" y="3435350"/>
          <p14:tracePt t="9201" x="3644900" y="3435350"/>
          <p14:tracePt t="9201" x="3683000" y="3441700"/>
          <p14:tracePt t="9220" x="3727450" y="3441700"/>
          <p14:tracePt t="9220" x="3771900" y="3441700"/>
          <p14:tracePt t="9235" x="3816350" y="3448050"/>
          <p14:tracePt t="9235" x="3854450" y="3454400"/>
          <p14:tracePt t="9251" x="3898900" y="3454400"/>
          <p14:tracePt t="9251" x="3937000" y="3460750"/>
          <p14:tracePt t="9267" x="3968750" y="3473450"/>
          <p14:tracePt t="9267" x="4000500" y="3473450"/>
          <p14:tracePt t="9267" x="4032250" y="3486150"/>
          <p14:tracePt t="9287" x="4057650" y="3498850"/>
          <p14:tracePt t="9299" x="4083050" y="3511550"/>
          <p14:tracePt t="9299" x="4127500" y="3543300"/>
          <p14:tracePt t="9319" x="4146550" y="3562350"/>
          <p14:tracePt t="9319" x="4159250" y="3581400"/>
          <p14:tracePt t="9335" x="4171950" y="3600450"/>
          <p14:tracePt t="9335" x="4184650" y="3619500"/>
          <p14:tracePt t="9351" x="4191000" y="3638550"/>
          <p14:tracePt t="9351" x="4197350" y="3657600"/>
          <p14:tracePt t="9368" x="4197350" y="3676650"/>
          <p14:tracePt t="9368" x="4197350" y="3695700"/>
          <p14:tracePt t="9368" x="4197350" y="3714750"/>
          <p14:tracePt t="9388" x="4197350" y="3727450"/>
          <p14:tracePt t="9388" x="4191000" y="3752850"/>
          <p14:tracePt t="9401" x="4178300" y="3765550"/>
          <p14:tracePt t="9401" x="4165600" y="3784600"/>
          <p14:tracePt t="9418" x="4152900" y="3803650"/>
          <p14:tracePt t="9418" x="4140200" y="3822700"/>
          <p14:tracePt t="9435" x="4121150" y="3841750"/>
          <p14:tracePt t="9435" x="4108450" y="3860800"/>
          <p14:tracePt t="9452" x="4089400" y="3879850"/>
          <p14:tracePt t="9452" x="4057650" y="3911600"/>
          <p14:tracePt t="9469" x="4044950" y="3924300"/>
          <p14:tracePt t="9469" x="4032250" y="3937000"/>
          <p14:tracePt t="9485" x="4019550" y="3949700"/>
          <p14:tracePt t="9485" x="4006850" y="3962400"/>
          <p14:tracePt t="9502" x="3994150" y="3968750"/>
          <p14:tracePt t="9502" x="3975100" y="3981450"/>
          <p14:tracePt t="9519" x="3968750" y="3987800"/>
          <p14:tracePt t="9519" x="3962400" y="3994150"/>
          <p14:tracePt t="9536" x="3956050" y="3994150"/>
          <p14:tracePt t="9551" x="3949700" y="4000500"/>
          <p14:tracePt t="9567" x="3943350" y="4000500"/>
          <p14:tracePt t="9584" x="3937000" y="4006850"/>
          <p14:tracePt t="9601" x="3937000" y="4000500"/>
          <p14:tracePt t="9639" x="3943350" y="3994150"/>
          <p14:tracePt t="9654" x="3949700" y="3987800"/>
          <p14:tracePt t="9670" x="3956050" y="3981450"/>
          <p14:tracePt t="9694" x="3962400" y="3981450"/>
          <p14:tracePt t="9766" x="3956050" y="3981450"/>
          <p14:tracePt t="9826" x="3962400" y="3975100"/>
          <p14:tracePt t="9874" x="3968750" y="3968750"/>
          <p14:tracePt t="9887" x="3975100" y="3968750"/>
          <p14:tracePt t="9910" x="3968750" y="3968750"/>
          <p14:tracePt t="9955" x="3962400" y="3962400"/>
          <p14:tracePt t="9999" x="3956050" y="3956050"/>
          <p14:tracePt t="10039" x="3949700" y="3956050"/>
          <p14:tracePt t="10054" x="3943350" y="3949700"/>
          <p14:tracePt t="10066" x="3943350" y="3937000"/>
          <p14:tracePt t="10082" x="3943350" y="3930650"/>
          <p14:tracePt t="10090" x="3937000" y="3924300"/>
          <p14:tracePt t="10107" x="3937000" y="3917950"/>
          <p14:tracePt t="10119" x="3937000" y="3911600"/>
          <p14:tracePt t="10136" x="3930650" y="3898900"/>
          <p14:tracePt t="10202" x="3937000" y="3892550"/>
          <p14:tracePt t="10218" x="3937000" y="3886200"/>
          <p14:tracePt t="10227" x="3937000" y="3873500"/>
          <p14:tracePt t="10247" x="3937000" y="3867150"/>
          <p14:tracePt t="10262" x="3930650" y="3867150"/>
          <p14:tracePt t="10286" x="3924300" y="3860800"/>
          <p14:tracePt t="10307" x="3917950" y="3854450"/>
          <p14:tracePt t="10383" x="3924300" y="3848100"/>
          <p14:tracePt t="10443" x="3924300" y="3841750"/>
          <p14:tracePt t="10467" x="3917950" y="3841750"/>
          <p14:tracePt t="10502" x="3911600" y="3835400"/>
          <p14:tracePt t="10539" x="3911600" y="3829050"/>
          <p14:tracePt t="10563" x="3911600" y="3822700"/>
          <p14:tracePt t="10579" x="3905250" y="3822700"/>
          <p14:tracePt t="10639" x="3911600" y="3816350"/>
          <p14:tracePt t="10715" x="3905250" y="3822700"/>
          <p14:tracePt t="10750" x="3898900" y="3829050"/>
          <p14:tracePt t="10766" x="3892550" y="3829050"/>
          <p14:tracePt t="10775" x="3886200" y="3829050"/>
          <p14:tracePt t="10788" x="3879850" y="3822700"/>
          <p14:tracePt t="10810" x="3886200" y="3822700"/>
          <p14:tracePt t="10834" x="3886200" y="3829050"/>
          <p14:tracePt t="10870" x="3879850" y="3841750"/>
          <p14:tracePt t="10879" x="3879850" y="3848100"/>
          <p14:tracePt t="10888" x="3879850" y="3867150"/>
          <p14:tracePt t="10888" x="3886200" y="3898900"/>
          <p14:tracePt t="10908" x="3898900" y="3924300"/>
          <p14:tracePt t="10908" x="3905250" y="3943350"/>
          <p14:tracePt t="10924" x="3917950" y="3968750"/>
          <p14:tracePt t="10924" x="3930650" y="3987800"/>
          <p14:tracePt t="10940" x="3943350" y="4013200"/>
          <p14:tracePt t="10940" x="3962400" y="4032250"/>
          <p14:tracePt t="10940" x="3975100" y="4057650"/>
          <p14:tracePt t="10959" x="3994150" y="4076700"/>
          <p14:tracePt t="10972" x="4006850" y="4095750"/>
          <p14:tracePt t="10972" x="4025900" y="4114800"/>
          <p14:tracePt t="10991" x="4051300" y="4159250"/>
          <p14:tracePt t="10991" x="4064000" y="4184650"/>
          <p14:tracePt t="11007" x="4076700" y="4203700"/>
          <p14:tracePt t="11007" x="4089400" y="4222750"/>
          <p14:tracePt t="11024" x="4095750" y="4241800"/>
          <p14:tracePt t="11024" x="4108450" y="4260850"/>
          <p14:tracePt t="11024" x="4114800" y="4279900"/>
          <p14:tracePt t="11043" x="4121150" y="4292600"/>
          <p14:tracePt t="11055" x="4127500" y="4305300"/>
          <p14:tracePt t="11055" x="4127500" y="4318000"/>
          <p14:tracePt t="11055" x="4133850" y="4330700"/>
          <p14:tracePt t="11076" x="4133850" y="4337050"/>
          <p14:tracePt t="11076" x="4133850" y="4349750"/>
          <p14:tracePt t="11091" x="4133850" y="4356100"/>
          <p14:tracePt t="11091" x="4133850" y="4368800"/>
          <p14:tracePt t="11108" x="4127500" y="4375150"/>
          <p14:tracePt t="11108" x="4127500" y="4387850"/>
          <p14:tracePt t="11124" x="4121150" y="4400550"/>
          <p14:tracePt t="11124" x="4108450" y="4413250"/>
          <p14:tracePt t="11141" x="4102100" y="4425950"/>
          <p14:tracePt t="11141" x="4095750" y="4432300"/>
          <p14:tracePt t="11158" x="4089400" y="4438650"/>
          <p14:tracePt t="11158" x="4083050" y="4445000"/>
          <p14:tracePt t="11174" x="4076700" y="4451350"/>
          <p14:tracePt t="11174" x="4070350" y="4457700"/>
          <p14:tracePt t="11191" x="4064000" y="4464050"/>
          <p14:tracePt t="11191" x="4051300" y="4483100"/>
          <p14:tracePt t="11208" x="4044950" y="4489450"/>
          <p14:tracePt t="11208" x="4038600" y="4502150"/>
          <p14:tracePt t="11224" x="4025900" y="4514850"/>
          <p14:tracePt t="11224" x="4013200" y="4527550"/>
          <p14:tracePt t="11241" x="4000500" y="4540250"/>
          <p14:tracePt t="11241" x="3987800" y="4546600"/>
          <p14:tracePt t="11241" x="3975100" y="4559300"/>
          <p14:tracePt t="11260" x="3956050" y="4572000"/>
          <p14:tracePt t="11260" x="3943350" y="4584700"/>
          <p14:tracePt t="11275" x="3924300" y="4591050"/>
          <p14:tracePt t="11275" x="3905250" y="4597400"/>
          <p14:tracePt t="11292" x="3886200" y="4610100"/>
          <p14:tracePt t="11292" x="3867150" y="4616450"/>
          <p14:tracePt t="11308" x="3848100" y="4622800"/>
          <p14:tracePt t="11308" x="3829050" y="4622800"/>
          <p14:tracePt t="11325" x="3810000" y="4622800"/>
          <p14:tracePt t="11325" x="3784600" y="4622800"/>
          <p14:tracePt t="11325" x="3765550" y="4622800"/>
          <p14:tracePt t="11344" x="3746500" y="4622800"/>
          <p14:tracePt t="11356" x="3727450" y="4622800"/>
          <p14:tracePt t="11356" x="3683000" y="4616450"/>
          <p14:tracePt t="11375" x="3657600" y="4616450"/>
          <p14:tracePt t="11375" x="3638550" y="4610100"/>
          <p14:tracePt t="11392" x="3613150" y="4603750"/>
          <p14:tracePt t="11392" x="3587750" y="4597400"/>
          <p14:tracePt t="11409" x="3568700" y="4584700"/>
          <p14:tracePt t="11409" x="3549650" y="4572000"/>
          <p14:tracePt t="11409" x="3530600" y="4552950"/>
          <p14:tracePt t="11428" x="3517900" y="4533900"/>
          <p14:tracePt t="11428" x="3498850" y="4514850"/>
          <p14:tracePt t="11442" x="3492500" y="4495800"/>
          <p14:tracePt t="11442" x="3479800" y="4470400"/>
          <p14:tracePt t="11459" x="3473450" y="4451350"/>
          <p14:tracePt t="11459" x="3467100" y="4425950"/>
          <p14:tracePt t="11476" x="3460750" y="4406900"/>
          <p14:tracePt t="11476" x="3454400" y="4381500"/>
          <p14:tracePt t="11492" x="3448050" y="4362450"/>
          <p14:tracePt t="11492" x="3448050" y="4324350"/>
          <p14:tracePt t="11509" x="3454400" y="4305300"/>
          <p14:tracePt t="11509" x="3460750" y="4286250"/>
          <p14:tracePt t="11525" x="3467100" y="4267200"/>
          <p14:tracePt t="11525" x="3473450" y="4248150"/>
          <p14:tracePt t="11542" x="3486150" y="4222750"/>
          <p14:tracePt t="11542" x="3517900" y="4178300"/>
          <p14:tracePt t="11559" x="3536950" y="4159250"/>
          <p14:tracePt t="11559" x="3556000" y="4140200"/>
          <p14:tracePt t="11576" x="3575050" y="4127500"/>
          <p14:tracePt t="11576" x="3594100" y="4114800"/>
          <p14:tracePt t="11592" x="3619500" y="4102100"/>
          <p14:tracePt t="11592" x="3638550" y="4095750"/>
          <p14:tracePt t="11609" x="3663950" y="4095750"/>
          <p14:tracePt t="11609" x="3689350" y="4095750"/>
          <p14:tracePt t="11609" x="3721100" y="4089400"/>
          <p14:tracePt t="11628" x="3752850" y="4089400"/>
          <p14:tracePt t="11641" x="3784600" y="4089400"/>
          <p14:tracePt t="11641" x="3854450" y="4076700"/>
          <p14:tracePt t="11660" x="3892550" y="4070350"/>
          <p14:tracePt t="11660" x="3930650" y="4070350"/>
          <p14:tracePt t="11676" x="3962400" y="4070350"/>
          <p14:tracePt t="11676" x="4000500" y="4076700"/>
          <p14:tracePt t="11676" x="4032250" y="4083050"/>
          <p14:tracePt t="11695" x="4064000" y="4089400"/>
          <p14:tracePt t="11708" x="4095750" y="4102100"/>
          <p14:tracePt t="11708" x="4152900" y="4140200"/>
          <p14:tracePt t="11729" x="4171950" y="4159250"/>
          <p14:tracePt t="11729" x="4197350" y="4178300"/>
          <p14:tracePt t="11744" x="4216400" y="4197350"/>
          <p14:tracePt t="11744" x="4235450" y="4222750"/>
          <p14:tracePt t="11760" x="4254500" y="4241800"/>
          <p14:tracePt t="11760" x="4267200" y="4260850"/>
          <p14:tracePt t="11776" x="4273550" y="4279900"/>
          <p14:tracePt t="11776" x="4286250" y="4298950"/>
          <p14:tracePt t="11776" x="4292600" y="4318000"/>
          <p14:tracePt t="11796" x="4298950" y="4337050"/>
          <p14:tracePt t="11796" x="4298950" y="4356100"/>
          <p14:tracePt t="11810" x="4298950" y="4368800"/>
          <p14:tracePt t="11810" x="4298950" y="4387850"/>
          <p14:tracePt t="11827" x="4298950" y="4406900"/>
          <p14:tracePt t="11827" x="4292600" y="4425950"/>
          <p14:tracePt t="11843" x="4286250" y="4438650"/>
          <p14:tracePt t="11843" x="4273550" y="4470400"/>
          <p14:tracePt t="11860" x="4267200" y="4489450"/>
          <p14:tracePt t="11860" x="4260850" y="4502150"/>
          <p14:tracePt t="11877" x="4248150" y="4514850"/>
          <p14:tracePt t="11877" x="4241800" y="4533900"/>
          <p14:tracePt t="11893" x="4235450" y="4546600"/>
          <p14:tracePt t="11893" x="4222750" y="4559300"/>
          <p14:tracePt t="11910" x="4210050" y="4565650"/>
          <p14:tracePt t="11910" x="4191000" y="4591050"/>
          <p14:tracePt t="11928" x="4178300" y="4597400"/>
          <p14:tracePt t="11928" x="4159250" y="4603750"/>
          <p14:tracePt t="11944" x="4146550" y="4616450"/>
          <p14:tracePt t="11944" x="4133850" y="4622800"/>
          <p14:tracePt t="11961" x="4114800" y="4629150"/>
          <p14:tracePt t="11961" x="4095750" y="4635500"/>
          <p14:tracePt t="11977" x="4083050" y="4635500"/>
          <p14:tracePt t="11977" x="4064000" y="4635500"/>
          <p14:tracePt t="11977" x="4044950" y="4635500"/>
          <p14:tracePt t="11996" x="4032250" y="4635500"/>
          <p14:tracePt t="12009" x="4013200" y="4635500"/>
          <p14:tracePt t="12009" x="3987800" y="4629150"/>
          <p14:tracePt t="12028" x="3975100" y="4622800"/>
          <p14:tracePt t="12028" x="3962400" y="4622800"/>
          <p14:tracePt t="12044" x="3943350" y="4616450"/>
          <p14:tracePt t="12044" x="3930650" y="4616450"/>
          <p14:tracePt t="12044" x="3917950" y="4610100"/>
          <p14:tracePt t="12063" x="3905250" y="4610100"/>
          <p14:tracePt t="12076" x="3892550" y="4610100"/>
          <p14:tracePt t="12076" x="3860800" y="4603750"/>
          <p14:tracePt t="12096" x="3848100" y="4603750"/>
          <p14:tracePt t="12096" x="3835400" y="4597400"/>
          <p14:tracePt t="12111" x="3829050" y="4597400"/>
          <p14:tracePt t="12111" x="3816350" y="4597400"/>
          <p14:tracePt t="12128" x="3810000" y="4591050"/>
          <p14:tracePt t="12128" x="3803650" y="4591050"/>
          <p14:tracePt t="12145" x="3797300" y="4584700"/>
          <p14:tracePt t="12145" x="3790950" y="4584700"/>
          <p14:tracePt t="12161" x="3790950" y="4591050"/>
          <p14:tracePt t="12199" x="3797300" y="4591050"/>
          <p14:tracePt t="12219" x="3803650" y="4591050"/>
          <p14:tracePt t="12235" x="3810000" y="4584700"/>
          <p14:tracePt t="12251" x="3816350" y="4584700"/>
          <p14:tracePt t="12267" x="3816350" y="4578350"/>
          <p14:tracePt t="12279" x="3816350" y="4572000"/>
          <p14:tracePt t="12295" x="3810000" y="4565650"/>
          <p14:tracePt t="12311" x="3810000" y="4559300"/>
          <p14:tracePt t="12319" x="3810000" y="4552950"/>
          <p14:tracePt t="12327" x="3810000" y="4546600"/>
          <p14:tracePt t="12343" x="3810000" y="4540250"/>
          <p14:tracePt t="12360" x="3810000" y="4527550"/>
          <p14:tracePt t="12377" x="3816350" y="4521200"/>
          <p14:tracePt t="12394" x="3822700" y="4514850"/>
          <p14:tracePt t="12394" x="3829050" y="4514850"/>
          <p14:tracePt t="12412" x="3835400" y="4514850"/>
          <p14:tracePt t="12427" x="3841750" y="4514850"/>
          <p14:tracePt t="12444" x="3848100" y="4514850"/>
          <p14:tracePt t="12444" x="3848100" y="4521200"/>
          <p14:tracePt t="12463" x="3854450" y="4527550"/>
          <p14:tracePt t="12491" x="3860800" y="4527550"/>
          <p14:tracePt t="12515" x="3854450" y="4527550"/>
          <p14:tracePt t="12579" x="3848100" y="4527550"/>
          <p14:tracePt t="12603" x="3841750" y="4527550"/>
          <p14:tracePt t="12707" x="3841750" y="4521200"/>
          <p14:tracePt t="12731" x="3848100" y="4514850"/>
          <p14:tracePt t="12747" x="3854450" y="4508500"/>
          <p14:tracePt t="12756" x="3854450" y="4502150"/>
          <p14:tracePt t="12761" x="3860800" y="4502150"/>
          <p14:tracePt t="12761" x="3867150" y="4495800"/>
          <p14:tracePt t="12780" x="3867150" y="4489450"/>
          <p14:tracePt t="12795" x="3873500" y="4483100"/>
          <p14:tracePt t="12812" x="3879850" y="4476750"/>
          <p14:tracePt t="12812" x="3886200" y="4470400"/>
          <p14:tracePt t="12830" x="3892550" y="4464050"/>
          <p14:tracePt t="12845" x="3892550" y="4457700"/>
          <p14:tracePt t="12867" x="3886200" y="4457700"/>
          <p14:tracePt t="12903" x="3879850" y="4464050"/>
          <p14:tracePt t="12919" x="3873500" y="4464050"/>
          <p14:tracePt t="12935" x="3873500" y="4470400"/>
          <p14:tracePt t="12947" x="3867150" y="4470400"/>
          <p14:tracePt t="12972" x="3860800" y="4476750"/>
          <p14:tracePt t="12995" x="3860800" y="4483100"/>
          <p14:tracePt t="13007" x="3860800" y="4489450"/>
          <p14:tracePt t="13031" x="3854450" y="4495800"/>
          <p14:tracePt t="13055" x="3848100" y="4495800"/>
          <p14:tracePt t="13083" x="3841750" y="4495800"/>
          <p14:tracePt t="13159" x="3848100" y="4489450"/>
          <p14:tracePt t="13203" x="3848100" y="4483100"/>
          <p14:tracePt t="13228" x="3848100" y="4489450"/>
          <p14:tracePt t="13279" x="3841750" y="4495800"/>
          <p14:tracePt t="13299" x="3841750" y="4502150"/>
          <p14:tracePt t="13356" x="3835400" y="4508500"/>
          <p14:tracePt t="13383" x="3841750" y="4514850"/>
          <p14:tracePt t="13444" x="3841750" y="4521200"/>
          <p14:tracePt t="13487" x="3835400" y="4527550"/>
          <p14:tracePt t="13504" x="3829050" y="4533900"/>
          <p14:tracePt t="13535" x="3829050" y="4540250"/>
          <p14:tracePt t="13563" x="3829050" y="4546600"/>
          <p14:tracePt t="13596" x="3822700" y="4546600"/>
          <p14:tracePt t="13623" x="3822700" y="4552950"/>
          <p14:tracePt t="13659" x="3822700" y="4559300"/>
          <p14:tracePt t="13707" x="3822700" y="4565650"/>
          <p14:tracePt t="13729" x="3816350" y="4572000"/>
          <p14:tracePt t="13751" x="3810000" y="4572000"/>
          <p14:tracePt t="13768" x="3803650" y="4578350"/>
          <p14:tracePt t="13856" x="3797300" y="4584700"/>
          <p14:tracePt t="13879" x="3790950" y="4584700"/>
          <p14:tracePt t="13915" x="3784600" y="4591050"/>
          <p14:tracePt t="13991" x="3784600" y="4584700"/>
          <p14:tracePt t="14044" x="3778250" y="4584700"/>
          <p14:tracePt t="14104" x="3771900" y="4591050"/>
          <p14:tracePt t="14120" x="3771900" y="4597400"/>
          <p14:tracePt t="14135" x="3771900" y="4603750"/>
          <p14:tracePt t="14147" x="3765550" y="4610100"/>
          <p14:tracePt t="14163" x="3765550" y="4616450"/>
          <p14:tracePt t="14179" x="3759200" y="4622800"/>
          <p14:tracePt t="14188" x="3752850" y="4629150"/>
          <p14:tracePt t="14188" x="3746500" y="4635500"/>
          <p14:tracePt t="14201" x="3740150" y="4641850"/>
          <p14:tracePt t="14201" x="3727450" y="4648200"/>
          <p14:tracePt t="14218" x="3721100" y="4654550"/>
          <p14:tracePt t="14218" x="3714750" y="4660900"/>
          <p14:tracePt t="14236" x="3702050" y="4667250"/>
          <p14:tracePt t="14236" x="3695700" y="4673600"/>
          <p14:tracePt t="14252" x="3683000" y="4679950"/>
          <p14:tracePt t="14252" x="3657600" y="4679950"/>
          <p14:tracePt t="14269" x="3644900" y="4679950"/>
          <p14:tracePt t="14269" x="3625850" y="4673600"/>
          <p14:tracePt t="14285" x="3606800" y="4673600"/>
          <p14:tracePt t="14285" x="3587750" y="4660900"/>
          <p14:tracePt t="14302" x="3562350" y="4654550"/>
          <p14:tracePt t="14302" x="3543300" y="4648200"/>
          <p14:tracePt t="14302" x="3524250" y="4635500"/>
          <p14:tracePt t="14321" x="3505200" y="4629150"/>
          <p14:tracePt t="14321" x="3486150" y="4616450"/>
          <p14:tracePt t="14336" x="3467100" y="4603750"/>
          <p14:tracePt t="14336" x="3454400" y="4591050"/>
          <p14:tracePt t="14352" x="3441700" y="4578350"/>
          <p14:tracePt t="14352" x="3435350" y="4559300"/>
          <p14:tracePt t="14369" x="3429000" y="4540250"/>
          <p14:tracePt t="14369" x="3422650" y="4521200"/>
          <p14:tracePt t="14385" x="3422650" y="4502150"/>
          <p14:tracePt t="14385" x="3422650" y="4476750"/>
          <p14:tracePt t="14385" x="3422650" y="4457700"/>
          <p14:tracePt t="14404" x="3429000" y="4432300"/>
          <p14:tracePt t="14417" x="3441700" y="4413250"/>
          <p14:tracePt t="14417" x="3460750" y="4368800"/>
          <p14:tracePt t="14436" x="3473450" y="4349750"/>
          <p14:tracePt t="14436" x="3492500" y="4330700"/>
          <p14:tracePt t="14452" x="3505200" y="4311650"/>
          <p14:tracePt t="14452" x="3524250" y="4298950"/>
          <p14:tracePt t="14469" x="3543300" y="4286250"/>
          <p14:tracePt t="14469" x="3568700" y="4273550"/>
          <p14:tracePt t="14469" x="3594100" y="4267200"/>
          <p14:tracePt t="14489" x="3619500" y="4260850"/>
          <p14:tracePt t="14489" x="3651250" y="4254500"/>
          <p14:tracePt t="14503" x="3683000" y="4254500"/>
          <p14:tracePt t="14503" x="3714750" y="4254500"/>
          <p14:tracePt t="14519" x="3746500" y="4254500"/>
          <p14:tracePt t="14519" x="3778250" y="4260850"/>
          <p14:tracePt t="14536" x="3810000" y="4260850"/>
          <p14:tracePt t="14536" x="3835400" y="4267200"/>
          <p14:tracePt t="14553" x="3867150" y="4273550"/>
          <p14:tracePt t="14553" x="3917950" y="4298950"/>
          <p14:tracePt t="14569" x="3943350" y="4311650"/>
          <p14:tracePt t="14569" x="3962400" y="4324350"/>
          <p14:tracePt t="14586" x="3981450" y="4337050"/>
          <p14:tracePt t="14586" x="3994150" y="4349750"/>
          <p14:tracePt t="14603" x="4006850" y="4368800"/>
          <p14:tracePt t="14603" x="4032250" y="4400550"/>
          <p14:tracePt t="14621" x="4038600" y="4419600"/>
          <p14:tracePt t="14621" x="4044950" y="4432300"/>
          <p14:tracePt t="14637" x="4044950" y="4451350"/>
          <p14:tracePt t="14637" x="4051300" y="4470400"/>
          <p14:tracePt t="14653" x="4044950" y="4489450"/>
          <p14:tracePt t="14653" x="4044950" y="4502150"/>
          <p14:tracePt t="14670" x="4038600" y="4521200"/>
          <p14:tracePt t="14670" x="4032250" y="4540250"/>
          <p14:tracePt t="14670" x="4025900" y="4559300"/>
          <p14:tracePt t="14690" x="4013200" y="4572000"/>
          <p14:tracePt t="14702" x="4006850" y="4584700"/>
          <p14:tracePt t="14702" x="3987800" y="4616450"/>
          <p14:tracePt t="14721" x="3975100" y="4622800"/>
          <p14:tracePt t="14721" x="3968750" y="4635500"/>
          <p14:tracePt t="14721" x="3956050" y="4648200"/>
          <p14:tracePt t="14741" x="3949700" y="4654550"/>
          <p14:tracePt t="14752" x="3949700" y="4660900"/>
          <p14:tracePt t="14752" x="3943350" y="4667250"/>
          <p14:tracePt t="14772" x="3937000" y="4673600"/>
          <p14:tracePt t="14785" x="3943350" y="4667250"/>
          <p14:tracePt t="14840" x="3949700" y="4660900"/>
          <p14:tracePt t="14855" x="3956050" y="4654550"/>
          <p14:tracePt t="14867" x="3968750" y="4641850"/>
          <p14:tracePt t="14884" x="3975100" y="4635500"/>
          <p14:tracePt t="14900" x="3981450" y="4635500"/>
          <p14:tracePt t="14907" x="3987800" y="4635500"/>
          <p14:tracePt t="14919" x="3994150" y="4629150"/>
          <p14:tracePt t="14936" x="4000500" y="4622800"/>
          <p14:tracePt t="14952" x="4006850" y="4616450"/>
          <p14:tracePt t="15004" x="4006850" y="4622800"/>
          <p14:tracePt t="15056" x="4000500" y="4622800"/>
          <p14:tracePt t="15080" x="4006850" y="4629150"/>
          <p14:tracePt t="15148" x="4000500" y="4635500"/>
          <p14:tracePt t="15192" x="3994150" y="4641850"/>
          <p14:tracePt t="15208" x="3987800" y="4648200"/>
          <p14:tracePt t="15288" x="3981450" y="4648200"/>
          <p14:tracePt t="15303" x="3975100" y="4648200"/>
          <p14:tracePt t="15319" x="3968750" y="4648200"/>
          <p14:tracePt t="15340" x="3975100" y="4648200"/>
          <p14:tracePt t="15396" x="3975100" y="4641850"/>
          <p14:tracePt t="15492" x="3981450" y="4641850"/>
          <p14:tracePt t="15515" x="3987800" y="4641850"/>
          <p14:tracePt t="15612" x="3994150" y="4641850"/>
          <p14:tracePt t="15636" x="3994150" y="4648200"/>
          <p14:tracePt t="15696" x="4000500" y="4641850"/>
          <p14:tracePt t="15740" x="4006850" y="4635500"/>
          <p14:tracePt t="15792" x="4006850" y="4629150"/>
          <p14:tracePt t="15820" x="4013200" y="4629150"/>
          <p14:tracePt t="15860" x="4006850" y="4629150"/>
          <p14:tracePt t="15980" x="4000500" y="4629150"/>
          <p14:tracePt t="15992" x="3994150" y="4629150"/>
          <p14:tracePt t="16008" x="3987800" y="4629150"/>
          <p14:tracePt t="16015" x="3981450" y="4629150"/>
          <p14:tracePt t="16024" x="3975100" y="4622800"/>
          <p14:tracePt t="16040" x="3968750" y="4622800"/>
          <p14:tracePt t="16056" x="3968750" y="4610100"/>
          <p14:tracePt t="16073" x="3975100" y="4603750"/>
          <p14:tracePt t="16073" x="3981450" y="4597400"/>
          <p14:tracePt t="16092" x="3987800" y="4591050"/>
          <p14:tracePt t="16107" x="3987800" y="4584700"/>
          <p14:tracePt t="16123" x="3994150" y="4591050"/>
          <p14:tracePt t="16152" x="4006850" y="4597400"/>
          <p14:tracePt t="16168" x="4013200" y="4603750"/>
          <p14:tracePt t="16173" x="4013200" y="4610100"/>
          <p14:tracePt t="16173" x="4019550" y="4616450"/>
          <p14:tracePt t="16192" x="4025900" y="4635500"/>
          <p14:tracePt t="16192" x="4032250" y="4654550"/>
          <p14:tracePt t="16209" x="4038600" y="4673600"/>
          <p14:tracePt t="16209" x="4044950" y="4692650"/>
          <p14:tracePt t="16209" x="4044950" y="4724400"/>
          <p14:tracePt t="16228" x="4044950" y="4749800"/>
          <p14:tracePt t="16228" x="4044950" y="4775200"/>
          <p14:tracePt t="16242" x="4044950" y="4800600"/>
          <p14:tracePt t="16242" x="4038600" y="4826000"/>
          <p14:tracePt t="16259" x="4038600" y="4845050"/>
          <p14:tracePt t="16259" x="4032250" y="4864100"/>
          <p14:tracePt t="16276" x="4032250" y="4883150"/>
          <p14:tracePt t="16276" x="4032250" y="4921250"/>
          <p14:tracePt t="16293" x="4032250" y="4933950"/>
          <p14:tracePt t="16293" x="4032250" y="4953000"/>
          <p14:tracePt t="16309" x="4032250" y="4972050"/>
          <p14:tracePt t="16309" x="4032250" y="4991100"/>
          <p14:tracePt t="16326" x="4032250" y="5010150"/>
          <p14:tracePt t="16326" x="4032250" y="5029200"/>
          <p14:tracePt t="16342" x="4025900" y="5048250"/>
          <p14:tracePt t="16342" x="4019550" y="5060950"/>
          <p14:tracePt t="16342" x="4013200" y="5080000"/>
          <p14:tracePt t="16361" x="4006850" y="5092700"/>
          <p14:tracePt t="16374" x="4000500" y="5105400"/>
          <p14:tracePt t="16374" x="3987800" y="5124450"/>
          <p14:tracePt t="16393" x="3981450" y="5130800"/>
          <p14:tracePt t="16393" x="3975100" y="5137150"/>
          <p14:tracePt t="16410" x="3968750" y="5143500"/>
          <p14:tracePt t="16424" x="3968750" y="5149850"/>
          <p14:tracePt t="16441" x="3968750" y="5156200"/>
          <p14:tracePt t="16458" x="3975100" y="5168900"/>
          <p14:tracePt t="16458" x="3981450" y="5168900"/>
          <p14:tracePt t="16476" x="3987800" y="5175250"/>
          <p14:tracePt t="16476" x="3994150" y="5181600"/>
          <p14:tracePt t="16493" x="4000500" y="5181600"/>
          <p14:tracePt t="16493" x="4013200" y="5175250"/>
          <p14:tracePt t="16510" x="4025900" y="5175250"/>
          <p14:tracePt t="16510" x="4032250" y="5168900"/>
          <p14:tracePt t="16510" x="4044950" y="5156200"/>
          <p14:tracePt t="16528" x="4057650" y="5149850"/>
          <p14:tracePt t="16528" x="4070350" y="5137150"/>
          <p14:tracePt t="16544" x="4076700" y="5130800"/>
          <p14:tracePt t="16544" x="4089400" y="5118100"/>
          <p14:tracePt t="16560" x="4095750" y="5105400"/>
          <p14:tracePt t="16560" x="4108450" y="5092700"/>
          <p14:tracePt t="16576" x="4114800" y="5086350"/>
          <p14:tracePt t="16576" x="4121150" y="5073650"/>
          <p14:tracePt t="16593" x="4121150" y="5060950"/>
          <p14:tracePt t="16593" x="4121150" y="5054600"/>
          <p14:tracePt t="16610" x="4114800" y="5041900"/>
          <p14:tracePt t="16610" x="4114800" y="5035550"/>
          <p14:tracePt t="16627" x="4108450" y="5016500"/>
          <p14:tracePt t="16627" x="4108450" y="5003800"/>
          <p14:tracePt t="16643" x="4102100" y="4984750"/>
          <p14:tracePt t="16643" x="4102100" y="4940300"/>
          <p14:tracePt t="16660" x="4102100" y="4914900"/>
          <p14:tracePt t="16660" x="4102100" y="4889500"/>
          <p14:tracePt t="16677" x="4108450" y="4864100"/>
          <p14:tracePt t="16677" x="4108450" y="4838700"/>
          <p14:tracePt t="16693" x="4108450" y="4813300"/>
          <p14:tracePt t="16693" x="4108450" y="4787900"/>
          <p14:tracePt t="16693" x="4108450" y="4756150"/>
          <p14:tracePt t="16713" x="4108450" y="4730750"/>
          <p14:tracePt t="16713" x="4108450" y="4711700"/>
          <p14:tracePt t="16729" x="4102100" y="4686300"/>
          <p14:tracePt t="16742" x="4102100" y="4660900"/>
          <p14:tracePt t="16742" x="4095750" y="4616450"/>
          <p14:tracePt t="16761" x="4095750" y="4591050"/>
          <p14:tracePt t="16761" x="4102100" y="4565650"/>
          <p14:tracePt t="16777" x="4102100" y="4546600"/>
          <p14:tracePt t="16777" x="4108450" y="4521200"/>
          <p14:tracePt t="16777" x="4108450" y="4502150"/>
          <p14:tracePt t="16796" x="4114800" y="4489450"/>
          <p14:tracePt t="16809" x="4114800" y="4470400"/>
          <p14:tracePt t="16809" x="4121150" y="4451350"/>
          <p14:tracePt t="16830" x="4121150" y="4445000"/>
          <p14:tracePt t="16830" x="4121150" y="4438650"/>
          <p14:tracePt t="16844" x="4114800" y="4432300"/>
          <p14:tracePt t="16844" x="4121150" y="4425950"/>
          <p14:tracePt t="16861" x="4121150" y="4419600"/>
          <p14:tracePt t="16861" x="4121150" y="4413250"/>
          <p14:tracePt t="16878" x="4121150" y="4406900"/>
          <p14:tracePt t="16878" x="4127500" y="4394200"/>
          <p14:tracePt t="16894" x="4133850" y="4387850"/>
          <p14:tracePt t="16909" x="4133850" y="4394200"/>
          <p14:tracePt t="16960" x="4127500" y="4400550"/>
          <p14:tracePt t="16976" x="4127500" y="4394200"/>
          <p14:tracePt t="17020" x="4121150" y="4387850"/>
          <p14:tracePt t="17028" x="4121150" y="4381500"/>
          <p14:tracePt t="17028" x="4114800" y="4368800"/>
          <p14:tracePt t="17046" x="4108450" y="4362450"/>
          <p14:tracePt t="17046" x="4102100" y="4349750"/>
          <p14:tracePt t="17062" x="4089400" y="4337050"/>
          <p14:tracePt t="17062" x="4083050" y="4324350"/>
          <p14:tracePt t="17062" x="4076700" y="4311650"/>
          <p14:tracePt t="17080" x="4064000" y="4298950"/>
          <p14:tracePt t="17093" x="4057650" y="4279900"/>
          <p14:tracePt t="17093" x="4038600" y="4248150"/>
          <p14:tracePt t="17113" x="4032250" y="4229100"/>
          <p14:tracePt t="17113" x="4019550" y="4203700"/>
          <p14:tracePt t="17129" x="4013200" y="4178300"/>
          <p14:tracePt t="17129" x="4006850" y="4159250"/>
          <p14:tracePt t="17145" x="4000500" y="4133850"/>
          <p14:tracePt t="17145" x="3994150" y="4114800"/>
          <p14:tracePt t="17162" x="3994150" y="4095750"/>
          <p14:tracePt t="17162" x="3994150" y="4076700"/>
          <p14:tracePt t="17162" x="3987800" y="4064000"/>
          <p14:tracePt t="17181" x="3994150" y="4051300"/>
          <p14:tracePt t="17181" x="3994150" y="4038600"/>
          <p14:tracePt t="17195" x="3994150" y="4032250"/>
          <p14:tracePt t="17195" x="3994150" y="4025900"/>
          <p14:tracePt t="17212" x="4000500" y="4019550"/>
          <p14:tracePt t="17227" x="4006850" y="4019550"/>
          <p14:tracePt t="17244" x="4013200" y="4019550"/>
          <p14:tracePt t="17261" x="4013200" y="4025900"/>
          <p14:tracePt t="17261" x="4019550" y="4032250"/>
          <p14:tracePt t="17279" x="4019550" y="4038600"/>
          <p14:tracePt t="17279" x="4019550" y="4044950"/>
          <p14:tracePt t="17296" x="4019550" y="4057650"/>
          <p14:tracePt t="17296" x="4025900" y="4064000"/>
          <p14:tracePt t="17312" x="4025900" y="4076700"/>
          <p14:tracePt t="17312" x="4025900" y="4095750"/>
          <p14:tracePt t="17329" x="4032250" y="4108450"/>
          <p14:tracePt t="17329" x="4032250" y="4114800"/>
          <p14:tracePt t="17346" x="4032250" y="4121150"/>
          <p14:tracePt t="17346" x="4032250" y="4133850"/>
          <p14:tracePt t="17362" x="4032250" y="4140200"/>
          <p14:tracePt t="17362" x="4032250" y="4146550"/>
          <p14:tracePt t="17362" x="4032250" y="4159250"/>
          <p14:tracePt t="17382" x="4032250" y="4165600"/>
          <p14:tracePt t="17394" x="4032250" y="4171950"/>
          <p14:tracePt t="17394" x="4025900" y="4191000"/>
          <p14:tracePt t="17413" x="4025900" y="4197350"/>
          <p14:tracePt t="17413" x="4019550" y="4203700"/>
          <p14:tracePt t="17430" x="4019550" y="4210050"/>
          <p14:tracePt t="17430" x="4013200" y="4216400"/>
          <p14:tracePt t="17446" x="4006850" y="4216400"/>
          <p14:tracePt t="17461" x="4000500" y="4229100"/>
          <p14:tracePt t="17478" x="3994150" y="4229100"/>
          <p14:tracePt t="17478" x="3987800" y="4229100"/>
          <p14:tracePt t="17497" x="3981450" y="4229100"/>
          <p14:tracePt t="17516" x="3968750" y="4229100"/>
          <p14:tracePt t="17548" x="3962400" y="4229100"/>
          <p14:tracePt t="17560" x="3956050" y="4229100"/>
          <p14:tracePt t="17576" x="3949700" y="4229100"/>
          <p14:tracePt t="17592" x="3943350" y="4229100"/>
          <p14:tracePt t="17612" x="3943350" y="4235450"/>
          <p14:tracePt t="17636" x="3943350" y="4241800"/>
          <p14:tracePt t="17652" x="3949700" y="4248150"/>
          <p14:tracePt t="17668" x="3949700" y="4254500"/>
          <p14:tracePt t="17680" x="3956050" y="4254500"/>
          <p14:tracePt t="17704" x="3962400" y="4254500"/>
          <p14:tracePt t="17720" x="3968750" y="4254500"/>
          <p14:tracePt t="17729" x="3975100" y="4248150"/>
          <p14:tracePt t="17733" x="3981450" y="4248150"/>
          <p14:tracePt t="17745" x="3987800" y="4248150"/>
          <p14:tracePt t="17745" x="3994150" y="4241800"/>
          <p14:tracePt t="17765" x="4006850" y="4235450"/>
          <p14:tracePt t="17765" x="4013200" y="4229100"/>
          <p14:tracePt t="17781" x="4019550" y="4222750"/>
          <p14:tracePt t="17796" x="4019550" y="4216400"/>
          <p14:tracePt t="17812" x="4013200" y="4216400"/>
          <p14:tracePt t="17841" x="4006850" y="4216400"/>
          <p14:tracePt t="17860" x="4013200" y="4210050"/>
          <p14:tracePt t="17900" x="4019550" y="4210050"/>
          <p14:tracePt t="17916" x="4025900" y="4210050"/>
          <p14:tracePt t="17977" x="4032250" y="4203700"/>
          <p14:tracePt t="17988" x="4038600" y="4203700"/>
          <p14:tracePt t="18004" x="4044950" y="4197350"/>
          <p14:tracePt t="18013" x="4051300" y="4197350"/>
          <p14:tracePt t="18030" x="4051300" y="4203700"/>
          <p14:tracePt t="18064" x="4051300" y="4210050"/>
          <p14:tracePt t="18092" x="4051300" y="4216400"/>
          <p14:tracePt t="18117" x="4057650" y="4210050"/>
          <p14:tracePt t="18244" x="4064000" y="4210050"/>
          <p14:tracePt t="18260" x="4064000" y="4203700"/>
          <p14:tracePt t="18280" x="4070350" y="4203700"/>
          <p14:tracePt t="18416" x="4076700" y="4197350"/>
          <p14:tracePt t="18468" x="4083050" y="4197350"/>
          <p14:tracePt t="18509" x="4083050" y="4191000"/>
          <p14:tracePt t="18537" x="4089400" y="4184650"/>
          <p14:tracePt t="18568" x="4095750" y="4178300"/>
          <p14:tracePt t="18648" x="4089400" y="4184650"/>
          <p14:tracePt t="18752" x="4095750" y="4184650"/>
          <p14:tracePt t="18793" x="4095750" y="4191000"/>
          <p14:tracePt t="18860" x="4095750" y="4197350"/>
          <p14:tracePt t="18880" x="4102100" y="4203700"/>
          <p14:tracePt t="18912" x="4095750" y="4203700"/>
          <p14:tracePt t="18941" x="4102100" y="4203700"/>
          <p14:tracePt t="19016" x="4108450" y="4203700"/>
          <p14:tracePt t="19032" x="4114800" y="4203700"/>
          <p14:tracePt t="19053" x="4108450" y="4197350"/>
          <p14:tracePt t="19108" x="4108450" y="4203700"/>
          <p14:tracePt t="19229" x="4114800" y="4210050"/>
          <p14:tracePt t="19384" x="4121150" y="4216400"/>
          <p14:tracePt t="19408" x="4127500" y="4222750"/>
          <p14:tracePt t="19461" x="4127500" y="4229100"/>
          <p14:tracePt t="19496" x="4121150" y="4229100"/>
          <p14:tracePt t="19541" x="4114800" y="4235450"/>
          <p14:tracePt t="19557" x="4108450" y="4235450"/>
          <p14:tracePt t="19573" x="4095750" y="4235450"/>
          <p14:tracePt t="19589" x="4089400" y="4235450"/>
          <p14:tracePt t="19600" x="4083050" y="4235450"/>
          <p14:tracePt t="19617" x="4076700" y="4235450"/>
          <p14:tracePt t="19641" x="4076700" y="4229100"/>
          <p14:tracePt t="19661" x="4076700" y="4222750"/>
          <p14:tracePt t="19677" x="4083050" y="4222750"/>
          <p14:tracePt t="19713" x="4089400" y="4222750"/>
          <p14:tracePt t="19730" x="4095750" y="4222750"/>
          <p14:tracePt t="19738" x="4108450" y="4229100"/>
          <p14:tracePt t="19738" x="4114800" y="4222750"/>
          <p14:tracePt t="19755" x="4121150" y="4222750"/>
          <p14:tracePt t="19755" x="4127500" y="4222750"/>
          <p14:tracePt t="19755" x="4140200" y="4222750"/>
          <p14:tracePt t="19773" x="4146550" y="4229100"/>
          <p14:tracePt t="19786" x="4152900" y="4229100"/>
          <p14:tracePt t="19786" x="4159250" y="4229100"/>
          <p14:tracePt t="19806" x="4159250" y="4235450"/>
          <p14:tracePt t="19821" x="4165600" y="4241800"/>
          <p14:tracePt t="19836" x="4165600" y="4248150"/>
          <p14:tracePt t="19853" x="4171950" y="4254500"/>
          <p14:tracePt t="19869" x="4171950" y="4260850"/>
          <p14:tracePt t="19886" x="4171950" y="4267200"/>
          <p14:tracePt t="19886" x="4171950" y="4273550"/>
          <p14:tracePt t="19905" x="4165600" y="4279900"/>
          <p14:tracePt t="19905" x="4165600" y="4286250"/>
          <p14:tracePt t="19921" x="4159250" y="4292600"/>
          <p14:tracePt t="19921" x="4159250" y="4298950"/>
          <p14:tracePt t="19938" x="4152900" y="4305300"/>
          <p14:tracePt t="19938" x="4140200" y="4324350"/>
          <p14:tracePt t="19955" x="4133850" y="4330700"/>
          <p14:tracePt t="19955" x="4133850" y="4337050"/>
          <p14:tracePt t="19972" x="4127500" y="4337050"/>
          <p14:tracePt t="19972" x="4121150" y="4343400"/>
          <p14:tracePt t="19988" x="4114800" y="4349750"/>
          <p14:tracePt t="19988" x="4108450" y="4349750"/>
          <p14:tracePt t="20005" x="4102100" y="4356100"/>
          <p14:tracePt t="20020" x="4095750" y="4362450"/>
          <p14:tracePt t="20037" x="4095750" y="4368800"/>
          <p14:tracePt t="20054" x="4089400" y="4375150"/>
          <p14:tracePt t="20070" x="4083050" y="4381500"/>
          <p14:tracePt t="20070" x="4076700" y="4387850"/>
          <p14:tracePt t="20089" x="4070350" y="4394200"/>
          <p14:tracePt t="20113" x="4070350" y="4400550"/>
          <p14:tracePt t="20141" x="4064000" y="4406900"/>
          <p14:tracePt t="20165" x="4064000" y="4413250"/>
          <p14:tracePt t="20189" x="4057650" y="4419600"/>
          <p14:tracePt t="20201" x="4044950" y="4425950"/>
          <p14:tracePt t="20217" x="4038600" y="4432300"/>
          <p14:tracePt t="20225" x="4032250" y="4438650"/>
          <p14:tracePt t="20237" x="4025900" y="4445000"/>
          <p14:tracePt t="20237" x="4013200" y="4451350"/>
          <p14:tracePt t="20256" x="4006850" y="4457700"/>
          <p14:tracePt t="20256" x="4000500" y="4457700"/>
          <p14:tracePt t="20273" x="3987800" y="4464050"/>
          <p14:tracePt t="20273" x="3981450" y="4464050"/>
          <p14:tracePt t="20289" x="3968750" y="4470400"/>
          <p14:tracePt t="20289" x="3956050" y="4476750"/>
          <p14:tracePt t="20307" x="3943350" y="4489450"/>
          <p14:tracePt t="20307" x="3911600" y="4502150"/>
          <p14:tracePt t="20322" x="3898900" y="4514850"/>
          <p14:tracePt t="20322" x="3873500" y="4521200"/>
          <p14:tracePt t="20340" x="3854450" y="4533900"/>
          <p14:tracePt t="20340" x="3835400" y="4540250"/>
          <p14:tracePt t="20356" x="3810000" y="4546600"/>
          <p14:tracePt t="20356" x="3765550" y="4546600"/>
          <p14:tracePt t="20373" x="3746500" y="4546600"/>
          <p14:tracePt t="20373" x="3721100" y="4546600"/>
          <p14:tracePt t="20390" x="3695700" y="4540250"/>
          <p14:tracePt t="20390" x="3670300" y="4533900"/>
          <p14:tracePt t="20407" x="3638550" y="4527550"/>
          <p14:tracePt t="20407" x="3606800" y="4521200"/>
          <p14:tracePt t="20423" x="3575050" y="4514850"/>
          <p14:tracePt t="20423" x="3549650" y="4508500"/>
          <p14:tracePt t="20423" x="3517900" y="4508500"/>
          <p14:tracePt t="20443" x="3486150" y="4502150"/>
          <p14:tracePt t="20455" x="3454400" y="4495800"/>
          <p14:tracePt t="20455" x="3397250" y="4476750"/>
          <p14:tracePt t="20474" x="3365500" y="4464050"/>
          <p14:tracePt t="20474" x="3340100" y="4451350"/>
          <p14:tracePt t="20491" x="3314700" y="4432300"/>
          <p14:tracePt t="20491" x="3289300" y="4413250"/>
          <p14:tracePt t="20491" x="3270250" y="4387850"/>
          <p14:tracePt t="20509" x="3251200" y="4362450"/>
          <p14:tracePt t="20522" x="3232150" y="4337050"/>
          <p14:tracePt t="20522" x="3206750" y="4286250"/>
          <p14:tracePt t="20542" x="3194050" y="4260850"/>
          <p14:tracePt t="20542" x="3187700" y="4235450"/>
          <p14:tracePt t="20558" x="3187700" y="4216400"/>
          <p14:tracePt t="20558" x="3187700" y="4191000"/>
          <p14:tracePt t="20573" x="3187700" y="4171950"/>
          <p14:tracePt t="20573" x="3194050" y="4146550"/>
          <p14:tracePt t="20573" x="3206750" y="4121150"/>
          <p14:tracePt t="20593" x="3225800" y="4102100"/>
          <p14:tracePt t="20605" x="3244850" y="4070350"/>
          <p14:tracePt t="20605" x="3295650" y="4025900"/>
          <p14:tracePt t="20624" x="3327400" y="4006850"/>
          <p14:tracePt t="20624" x="3359150" y="3987800"/>
          <p14:tracePt t="20642" x="3397250" y="3975100"/>
          <p14:tracePt t="20642" x="3435350" y="3962400"/>
          <p14:tracePt t="20658" x="3473450" y="3956050"/>
          <p14:tracePt t="20658" x="3562350" y="3956050"/>
          <p14:tracePt t="20674" x="3606800" y="3956050"/>
          <p14:tracePt t="20674" x="3657600" y="3962400"/>
          <p14:tracePt t="20692" x="3702050" y="3962400"/>
          <p14:tracePt t="20692" x="3759200" y="3968750"/>
          <p14:tracePt t="20708" x="3810000" y="3975100"/>
          <p14:tracePt t="20708" x="3860800" y="3975100"/>
          <p14:tracePt t="20725" x="3911600" y="3981450"/>
          <p14:tracePt t="20725" x="4013200" y="3994150"/>
          <p14:tracePt t="20743" x="4064000" y="4006850"/>
          <p14:tracePt t="20743" x="4114800" y="4019550"/>
          <p14:tracePt t="20758" x="4159250" y="4032250"/>
          <p14:tracePt t="20758" x="4210050" y="4057650"/>
          <p14:tracePt t="20775" x="4254500" y="4083050"/>
          <p14:tracePt t="20775" x="4337050" y="4127500"/>
          <p14:tracePt t="20794" x="4375150" y="4152900"/>
          <p14:tracePt t="20806" x="4406900" y="4178300"/>
          <p14:tracePt t="20806" x="4470400" y="4216400"/>
          <p14:tracePt t="20826" x="4489450" y="4235450"/>
          <p14:tracePt t="20826" x="4508500" y="4248150"/>
          <p14:tracePt t="20842" x="4527550" y="4260850"/>
          <p14:tracePt t="20842" x="4540250" y="4279900"/>
          <p14:tracePt t="20858" x="4552950" y="4292600"/>
          <p14:tracePt t="20858" x="4565650" y="4311650"/>
          <p14:tracePt t="20875" x="4578350" y="4330700"/>
          <p14:tracePt t="20875" x="4584700" y="4349750"/>
          <p14:tracePt t="20875" x="4591050" y="4368800"/>
          <p14:tracePt t="20894" x="4597400" y="4387850"/>
          <p14:tracePt t="20906" x="4603750" y="4400550"/>
          <p14:tracePt t="20906" x="4616450" y="4432300"/>
          <p14:tracePt t="20925" x="4616450" y="4445000"/>
          <p14:tracePt t="20925" x="4616450" y="4457700"/>
          <p14:tracePt t="20942" x="4616450" y="4464050"/>
          <p14:tracePt t="20942" x="4616450" y="4476750"/>
          <p14:tracePt t="20959" x="4616450" y="4495800"/>
          <p14:tracePt t="20959" x="4616450" y="4527550"/>
          <p14:tracePt t="20975" x="4616450" y="4552950"/>
          <p14:tracePt t="20975" x="4616450" y="4572000"/>
          <p14:tracePt t="20992" x="4616450" y="4597400"/>
          <p14:tracePt t="20992" x="4616450" y="4622800"/>
          <p14:tracePt t="21009" x="4616450" y="4648200"/>
          <p14:tracePt t="21009" x="4616450" y="4673600"/>
          <p14:tracePt t="21026" x="4616450" y="4699000"/>
          <p14:tracePt t="21026" x="4610100" y="4749800"/>
          <p14:tracePt t="21043" x="4610100" y="4775200"/>
          <p14:tracePt t="21043" x="4603750" y="4806950"/>
          <p14:tracePt t="21059" x="4603750" y="4832350"/>
          <p14:tracePt t="21059" x="4597400" y="4864100"/>
          <p14:tracePt t="21075" x="4597400" y="4895850"/>
          <p14:tracePt t="21075" x="4578350" y="4965700"/>
          <p14:tracePt t="21094" x="4572000" y="5003800"/>
          <p14:tracePt t="21094" x="4559300" y="5048250"/>
          <p14:tracePt t="21110" x="4546600" y="5086350"/>
          <p14:tracePt t="21110" x="4527550" y="5130800"/>
          <p14:tracePt t="21126" x="4508500" y="5175250"/>
          <p14:tracePt t="21126" x="4489450" y="5219700"/>
          <p14:tracePt t="21142" x="4457700" y="5257800"/>
          <p14:tracePt t="21142" x="4432300" y="5302250"/>
          <p14:tracePt t="21142" x="4394200" y="5340350"/>
          <p14:tracePt t="21162" x="4362450" y="5378450"/>
          <p14:tracePt t="21174" x="4324350" y="5416550"/>
          <p14:tracePt t="21174" x="4241800" y="5480050"/>
          <p14:tracePt t="21194" x="4197350" y="5505450"/>
          <p14:tracePt t="21194" x="4146550" y="5530850"/>
          <p14:tracePt t="21209" x="4095750" y="5556250"/>
          <p14:tracePt t="21209" x="4044950" y="5575300"/>
          <p14:tracePt t="21226" x="3994150" y="5588000"/>
          <p14:tracePt t="21226" x="3937000" y="5600700"/>
          <p14:tracePt t="21226" x="3879850" y="5600700"/>
          <p14:tracePt t="21246" x="3822700" y="5600700"/>
          <p14:tracePt t="21258" x="3771900" y="5600700"/>
          <p14:tracePt t="21258" x="3663950" y="5568950"/>
          <p14:tracePt t="21276" x="3619500" y="5549900"/>
          <p14:tracePt t="21276" x="3575050" y="5524500"/>
          <p14:tracePt t="21293" x="3536950" y="5492750"/>
          <p14:tracePt t="21293" x="3498850" y="5461000"/>
          <p14:tracePt t="21309" x="3467100" y="5429250"/>
          <p14:tracePt t="21309" x="3435350" y="5391150"/>
          <p14:tracePt t="21327" x="3409950" y="5346700"/>
          <p14:tracePt t="21327" x="3371850" y="5251450"/>
          <p14:tracePt t="21343" x="3352800" y="5207000"/>
          <p14:tracePt t="21343" x="3346450" y="5156200"/>
          <p14:tracePt t="21360" x="3340100" y="5105400"/>
          <p14:tracePt t="21360" x="3340100" y="5060950"/>
          <p14:tracePt t="21377" x="3346450" y="5016500"/>
          <p14:tracePt t="21377" x="3378200" y="4927600"/>
          <p14:tracePt t="21394" x="3397250" y="4883150"/>
          <p14:tracePt t="21394" x="3422650" y="4845050"/>
          <p14:tracePt t="21410" x="3448050" y="4800600"/>
          <p14:tracePt t="21410" x="3486150" y="4768850"/>
          <p14:tracePt t="21427" x="3524250" y="4730750"/>
          <p14:tracePt t="21427" x="3562350" y="4705350"/>
          <p14:tracePt t="21444" x="3613150" y="4679950"/>
          <p14:tracePt t="21444" x="3727450" y="4641850"/>
          <p14:tracePt t="21462" x="3790950" y="4629150"/>
          <p14:tracePt t="21475" x="3860800" y="4622800"/>
          <p14:tracePt t="21475" x="4013200" y="4616450"/>
          <p14:tracePt t="21494" x="4095750" y="4616450"/>
          <p14:tracePt t="21494" x="4178300" y="4616450"/>
          <p14:tracePt t="21511" x="4260850" y="4610100"/>
          <p14:tracePt t="21511" x="4349750" y="4610100"/>
          <p14:tracePt t="21527" x="4432300" y="4610100"/>
          <p14:tracePt t="21527" x="4514850" y="4616450"/>
          <p14:tracePt t="21527" x="4597400" y="4622800"/>
          <p14:tracePt t="21546" x="4679950" y="4629150"/>
          <p14:tracePt t="21559" x="4756150" y="4641850"/>
          <p14:tracePt t="21559" x="4902200" y="4673600"/>
          <p14:tracePt t="21577" x="4972050" y="4699000"/>
          <p14:tracePt t="21577" x="5035550" y="4724400"/>
          <p14:tracePt t="21594" x="5099050" y="4749800"/>
          <p14:tracePt t="21594" x="5156200" y="4781550"/>
          <p14:tracePt t="21611" x="5207000" y="4806950"/>
          <p14:tracePt t="21611" x="5257800" y="4838700"/>
          <p14:tracePt t="21611" x="5295900" y="4870450"/>
          <p14:tracePt t="21630" x="5334000" y="4902200"/>
          <p14:tracePt t="21630" x="5365750" y="4933950"/>
          <p14:tracePt t="21644" x="5391150" y="4965700"/>
          <p14:tracePt t="21644" x="5403850" y="4997450"/>
          <p14:tracePt t="21661" x="5416550" y="5035550"/>
          <p14:tracePt t="21661" x="5429250" y="5067300"/>
          <p14:tracePt t="21678" x="5429250" y="5105400"/>
          <p14:tracePt t="21678" x="5422900" y="5175250"/>
          <p14:tracePt t="21694" x="5410200" y="5207000"/>
          <p14:tracePt t="21694" x="5397500" y="5245100"/>
          <p14:tracePt t="21711" x="5378450" y="5283200"/>
          <p14:tracePt t="21711" x="5359400" y="5314950"/>
          <p14:tracePt t="21729" x="5334000" y="5353050"/>
          <p14:tracePt t="21729" x="5308600" y="5391150"/>
          <p14:tracePt t="21745" x="5276850" y="5429250"/>
          <p14:tracePt t="21745" x="5207000" y="5505450"/>
          <p14:tracePt t="21762" x="5162550" y="5543550"/>
          <p14:tracePt t="21762" x="5118100" y="5575300"/>
          <p14:tracePt t="21779" x="5067300" y="5607050"/>
          <p14:tracePt t="21779" x="5016500" y="5638800"/>
          <p14:tracePt t="21795" x="4959350" y="5670550"/>
          <p14:tracePt t="21795" x="4902200" y="5695950"/>
          <p14:tracePt t="21811" x="4845050" y="5715000"/>
          <p14:tracePt t="21811" x="4787900" y="5734050"/>
          <p14:tracePt t="21811" x="4730750" y="5746750"/>
          <p14:tracePt t="21831" x="4673600" y="5759450"/>
          <p14:tracePt t="21843" x="4616450" y="5765800"/>
          <p14:tracePt t="21843" x="4502150" y="5765800"/>
          <p14:tracePt t="21862" x="4451350" y="5759450"/>
          <p14:tracePt t="21862" x="4394200" y="5746750"/>
          <p14:tracePt t="21878" x="4343400" y="5734050"/>
          <p14:tracePt t="21878" x="4292600" y="5715000"/>
          <p14:tracePt t="21878" x="4241800" y="5695950"/>
          <p14:tracePt t="21897" x="4197350" y="5676900"/>
          <p14:tracePt t="21910" x="4159250" y="5651500"/>
          <p14:tracePt t="21910" x="4121150" y="5632450"/>
          <p14:tracePt t="21910" x="4083050" y="5613400"/>
          <p14:tracePt t="21931" x="4051300" y="5594350"/>
          <p14:tracePt t="21931" x="4019550" y="5575300"/>
          <p14:tracePt t="21945" x="3994150" y="5562600"/>
          <p14:tracePt t="21945" x="3968750" y="5543550"/>
          <p14:tracePt t="21962" x="3949700" y="5530850"/>
          <p14:tracePt t="21962" x="3930650" y="5518150"/>
          <p14:tracePt t="21962" x="3917950" y="5505450"/>
          <p14:tracePt t="21982" x="3905250" y="5499100"/>
          <p14:tracePt t="21982" x="3898900" y="5486400"/>
          <p14:tracePt t="21996" x="3892550" y="5480050"/>
          <p14:tracePt t="21996" x="3886200" y="5480050"/>
          <p14:tracePt t="22012" x="3886200" y="5473700"/>
          <p14:tracePt t="22027" x="3886200" y="5467350"/>
          <p14:tracePt t="22044" x="3886200" y="5461000"/>
          <p14:tracePt t="22061" x="3892550" y="5461000"/>
          <p14:tracePt t="22077" x="3898900" y="5461000"/>
          <p14:tracePt t="22094" x="3911600" y="5467350"/>
          <p14:tracePt t="22094" x="3917950" y="5467350"/>
          <p14:tracePt t="22114" x="3924300" y="5467350"/>
          <p14:tracePt t="22114" x="3930650" y="5467350"/>
          <p14:tracePt t="22130" x="3937000" y="5467350"/>
          <p14:tracePt t="22130" x="3943350" y="5467350"/>
          <p14:tracePt t="22147" x="3949700" y="5467350"/>
          <p14:tracePt t="22147" x="3956050" y="5467350"/>
          <p14:tracePt t="22163" x="3962400" y="5461000"/>
          <p14:tracePt t="22163" x="3968750" y="5461000"/>
          <p14:tracePt t="22163" x="3975100" y="5461000"/>
          <p14:tracePt t="22182" x="3981450" y="5461000"/>
          <p14:tracePt t="22194" x="3994150" y="5454650"/>
          <p14:tracePt t="22211" x="4000500" y="5454650"/>
          <p14:tracePt t="22211" x="4006850" y="5448300"/>
          <p14:tracePt t="22231" x="4019550" y="5448300"/>
          <p14:tracePt t="22245" x="4025900" y="5448300"/>
          <p14:tracePt t="22261" x="4025900" y="5441950"/>
          <p14:tracePt t="22278" x="4032250" y="5441950"/>
          <p14:tracePt t="22278" x="4038600" y="5435600"/>
          <p14:tracePt t="22296" x="4044950" y="5429250"/>
          <p14:tracePt t="22311" x="4051300" y="5422900"/>
          <p14:tracePt t="22328" x="4057650" y="5416550"/>
          <p14:tracePt t="22345" x="4064000" y="5416550"/>
          <p14:tracePt t="22362" x="4070350" y="5416550"/>
          <p14:tracePt t="22378" x="4064000" y="5416550"/>
          <p14:tracePt t="22438" x="4070350" y="5416550"/>
          <p14:tracePt t="22461" x="4076700" y="5416550"/>
          <p14:tracePt t="22473" x="4083050" y="5416550"/>
          <p14:tracePt t="22482" x="4089400" y="5416550"/>
          <p14:tracePt t="22495" x="4095750" y="5410200"/>
          <p14:tracePt t="22495" x="4102100" y="5410200"/>
          <p14:tracePt t="22514" x="4108450" y="5410200"/>
          <p14:tracePt t="22530" x="4108450" y="5416550"/>
          <p14:tracePt t="22550" x="4114800" y="5416550"/>
          <p14:tracePt t="22573" x="4121150" y="5416550"/>
          <p14:tracePt t="22589" x="4127500" y="5416550"/>
          <p14:tracePt t="22602" x="4133850" y="5422900"/>
          <p14:tracePt t="22625" x="4127500" y="5429250"/>
          <p14:tracePt t="22649" x="4121150" y="5435600"/>
          <p14:tracePt t="22686" x="4121150" y="5441950"/>
          <p14:tracePt t="22730" x="4121150" y="5448300"/>
          <p14:tracePt t="22882" x="4127500" y="5448300"/>
          <p14:tracePt t="22962" x="4133850" y="5448300"/>
          <p14:tracePt t="22986" x="4140200" y="5448300"/>
          <p14:tracePt t="23002" x="4146550" y="5448300"/>
          <p14:tracePt t="23010" x="4152900" y="5448300"/>
          <p14:tracePt t="23014" x="4159250" y="5448300"/>
          <p14:tracePt t="23014" x="4165600" y="5448300"/>
          <p14:tracePt t="23032" x="4171950" y="5448300"/>
          <p14:tracePt t="23032" x="4178300" y="5448300"/>
          <p14:tracePt t="23050" x="4184650" y="5441950"/>
          <p14:tracePt t="23050" x="4191000" y="5441950"/>
          <p14:tracePt t="23065" x="4197350" y="5441950"/>
          <p14:tracePt t="23065" x="4210050" y="5441950"/>
          <p14:tracePt t="23083" x="4216400" y="5441950"/>
          <p14:tracePt t="23083" x="4222750" y="5441950"/>
          <p14:tracePt t="23099" x="4229100" y="5448300"/>
          <p14:tracePt t="23114" x="4235450" y="5448300"/>
          <p14:tracePt t="23131" x="4241800" y="5454650"/>
          <p14:tracePt t="23147" x="4241800" y="5467350"/>
          <p14:tracePt t="23165" x="4235450" y="5473700"/>
          <p14:tracePt t="23181" x="4229100" y="5480050"/>
          <p14:tracePt t="23198" x="4222750" y="5480050"/>
          <p14:tracePt t="23215" x="4216400" y="5486400"/>
          <p14:tracePt t="23215" x="4203700" y="5492750"/>
          <p14:tracePt t="23235" x="4197350" y="5492750"/>
          <p14:tracePt t="23235" x="4191000" y="5499100"/>
          <p14:tracePt t="23250" x="4184650" y="5505450"/>
          <p14:tracePt t="23250" x="4178300" y="5511800"/>
          <p14:tracePt t="23266" x="4171950" y="5518150"/>
          <p14:tracePt t="23266" x="4165600" y="5524500"/>
          <p14:tracePt t="23283" x="4159250" y="5530850"/>
          <p14:tracePt t="23283" x="4152900" y="5537200"/>
          <p14:tracePt t="23283" x="4146550" y="5543550"/>
          <p14:tracePt t="23302" x="4133850" y="5549900"/>
          <p14:tracePt t="23302" x="4127500" y="5556250"/>
          <p14:tracePt t="23316" x="4121150" y="5562600"/>
          <p14:tracePt t="23316" x="4114800" y="5568950"/>
          <p14:tracePt t="23333" x="4102100" y="5568950"/>
          <p14:tracePt t="23333" x="4095750" y="5575300"/>
          <p14:tracePt t="23350" x="4089400" y="5581650"/>
          <p14:tracePt t="23350" x="4083050" y="5588000"/>
          <p14:tracePt t="23367" x="4076700" y="5594350"/>
          <p14:tracePt t="23367" x="4064000" y="5607050"/>
          <p14:tracePt t="23383" x="4051300" y="5613400"/>
          <p14:tracePt t="23383" x="4044950" y="5619750"/>
          <p14:tracePt t="23400" x="4032250" y="5626100"/>
          <p14:tracePt t="23400" x="4019550" y="5632450"/>
          <p14:tracePt t="23417" x="4000500" y="5632450"/>
          <p14:tracePt t="23417" x="3956050" y="5638800"/>
          <p14:tracePt t="23435" x="3930650" y="5638800"/>
          <p14:tracePt t="23435" x="3905250" y="5638800"/>
          <p14:tracePt t="23451" x="3867150" y="5638800"/>
          <p14:tracePt t="23451" x="3829050" y="5632450"/>
          <p14:tracePt t="23467" x="3790950" y="5626100"/>
          <p14:tracePt t="23467" x="3752850" y="5619750"/>
          <p14:tracePt t="23484" x="3708400" y="5613400"/>
          <p14:tracePt t="23484" x="3663950" y="5600700"/>
          <p14:tracePt t="23484" x="3619500" y="5594350"/>
          <p14:tracePt t="23503" x="3581400" y="5581650"/>
          <p14:tracePt t="23515" x="3536950" y="5568950"/>
          <p14:tracePt t="23515" x="3460750" y="5537200"/>
          <p14:tracePt t="23534" x="3429000" y="5518150"/>
          <p14:tracePt t="23534" x="3397250" y="5492750"/>
          <p14:tracePt t="23551" x="3365500" y="5461000"/>
          <p14:tracePt t="23551" x="3340100" y="5429250"/>
          <p14:tracePt t="23568" x="3321050" y="5397500"/>
          <p14:tracePt t="23568" x="3302000" y="5359400"/>
          <p14:tracePt t="23568" x="3282950" y="5314950"/>
          <p14:tracePt t="23586" x="3276600" y="5276850"/>
          <p14:tracePt t="23599" x="3276600" y="5232400"/>
          <p14:tracePt t="23599" x="3282950" y="5143500"/>
          <p14:tracePt t="23618" x="3302000" y="5099050"/>
          <p14:tracePt t="23618" x="3314700" y="5054600"/>
          <p14:tracePt t="23634" x="3340100" y="5016500"/>
          <p14:tracePt t="23634" x="3359150" y="4978400"/>
          <p14:tracePt t="23651" x="3390900" y="4940300"/>
          <p14:tracePt t="23651" x="3422650" y="4902200"/>
          <p14:tracePt t="23668" x="3454400" y="4864100"/>
          <p14:tracePt t="23668" x="3543300" y="4800600"/>
          <p14:tracePt t="23685" x="3600450" y="4768850"/>
          <p14:tracePt t="23685" x="3663950" y="4743450"/>
          <p14:tracePt t="23701" x="3727450" y="4718050"/>
          <p14:tracePt t="23701" x="3803650" y="4699000"/>
          <p14:tracePt t="23718" x="3879850" y="4673600"/>
          <p14:tracePt t="23718" x="4051300" y="4641850"/>
          <p14:tracePt t="23737" x="4133850" y="4629150"/>
          <p14:tracePt t="23737" x="4222750" y="4610100"/>
          <p14:tracePt t="23752" x="4311650" y="4603750"/>
          <p14:tracePt t="23752" x="4400550" y="4591050"/>
          <p14:tracePt t="23768" x="4489450" y="4584700"/>
          <p14:tracePt t="23768" x="4578350" y="4584700"/>
          <p14:tracePt t="23785" x="4667250" y="4584700"/>
          <p14:tracePt t="23785" x="4845050" y="4597400"/>
          <p14:tracePt t="23803" x="4927600" y="4603750"/>
          <p14:tracePt t="23803" x="5010150" y="4616450"/>
          <p14:tracePt t="23819" x="5086350" y="4635500"/>
          <p14:tracePt t="23819" x="5156200" y="4648200"/>
          <p14:tracePt t="23835" x="5219700" y="4667250"/>
          <p14:tracePt t="23835" x="5283200" y="4679950"/>
          <p14:tracePt t="23835" x="5334000" y="4699000"/>
          <p14:tracePt t="23854" x="5384800" y="4718050"/>
          <p14:tracePt t="23867" x="5429250" y="4737100"/>
          <p14:tracePt t="23867" x="5499100" y="4781550"/>
          <p14:tracePt t="23887" x="5530850" y="4806950"/>
          <p14:tracePt t="23887" x="5549900" y="4832350"/>
          <p14:tracePt t="23903" x="5575300" y="4857750"/>
          <p14:tracePt t="23903" x="5588000" y="4883150"/>
          <p14:tracePt t="23919" x="5594350" y="4908550"/>
          <p14:tracePt t="23919" x="5600700" y="4933950"/>
          <p14:tracePt t="23936" x="5607050" y="4959350"/>
          <p14:tracePt t="23936" x="5600700" y="4991100"/>
          <p14:tracePt t="23936" x="5600700" y="5016500"/>
          <p14:tracePt t="23954" x="5588000" y="5041900"/>
          <p14:tracePt t="23967" x="5575300" y="5067300"/>
          <p14:tracePt t="23967" x="5543550" y="5118100"/>
          <p14:tracePt t="23986" x="5524500" y="5149850"/>
          <p14:tracePt t="23986" x="5505450" y="5175250"/>
          <p14:tracePt t="24003" x="5486400" y="5200650"/>
          <p14:tracePt t="24003" x="5461000" y="5226050"/>
          <p14:tracePt t="24019" x="5441950" y="5251450"/>
          <p14:tracePt t="24019" x="5397500" y="5302250"/>
          <p14:tracePt t="24036" x="5372100" y="5327650"/>
          <p14:tracePt t="24036" x="5346700" y="5353050"/>
          <p14:tracePt t="24053" x="5321300" y="5378450"/>
          <p14:tracePt t="24053" x="5289550" y="5397500"/>
          <p14:tracePt t="24069" x="5264150" y="5422900"/>
          <p14:tracePt t="24069" x="5232400" y="5441950"/>
          <p14:tracePt t="24086" x="5200650" y="5467350"/>
          <p14:tracePt t="24086" x="5124450" y="5505450"/>
          <p14:tracePt t="24103" x="5086350" y="5518150"/>
          <p14:tracePt t="24103" x="5048250" y="5537200"/>
          <p14:tracePt t="24120" x="5010150" y="5549900"/>
          <p14:tracePt t="24120" x="4965700" y="5556250"/>
          <p14:tracePt t="24136" x="4927600" y="5568950"/>
          <p14:tracePt t="24136" x="4883150" y="5575300"/>
          <p14:tracePt t="24136" x="4832350" y="5581650"/>
          <p14:tracePt t="24155" x="4781550" y="5588000"/>
          <p14:tracePt t="24168" x="4730750" y="5588000"/>
          <p14:tracePt t="24168" x="4616450" y="5594350"/>
          <p14:tracePt t="24187" x="4559300" y="5600700"/>
          <p14:tracePt t="24187" x="4495800" y="5594350"/>
          <p14:tracePt t="24203" x="4432300" y="5594350"/>
          <p14:tracePt t="24203" x="4368800" y="5588000"/>
          <p14:tracePt t="24203" x="4305300" y="5581650"/>
          <p14:tracePt t="24222" x="4235450" y="5568950"/>
          <p14:tracePt t="24235" x="4165600" y="5562600"/>
          <p14:tracePt t="24235" x="4038600" y="5543550"/>
          <p14:tracePt t="24255" x="3968750" y="5537200"/>
          <p14:tracePt t="24255" x="3905250" y="5530850"/>
          <p14:tracePt t="24270" x="3841750" y="5524500"/>
          <p14:tracePt t="24270" x="3778250" y="5518150"/>
          <p14:tracePt t="24287" x="3714750" y="5505450"/>
          <p14:tracePt t="24287" x="3651250" y="5492750"/>
          <p14:tracePt t="24303" x="3594100" y="5480050"/>
          <p14:tracePt t="24303" x="3536950" y="5461000"/>
          <p14:tracePt t="24303" x="3486150" y="5435600"/>
          <p14:tracePt t="24322" x="3441700" y="5410200"/>
          <p14:tracePt t="24322" x="3403600" y="5384800"/>
          <p14:tracePt t="24337" x="3365500" y="5359400"/>
          <p14:tracePt t="24337" x="3333750" y="5334000"/>
          <p14:tracePt t="24353" x="3308350" y="5308600"/>
          <p14:tracePt t="24353" x="3289300" y="5283200"/>
          <p14:tracePt t="24370" x="3276600" y="5257800"/>
          <p14:tracePt t="24370" x="3257550" y="5238750"/>
          <p14:tracePt t="24387" x="3251200" y="5219700"/>
          <p14:tracePt t="24387" x="3238500" y="5175250"/>
          <p14:tracePt t="24404" x="3238500" y="5143500"/>
          <p14:tracePt t="24404" x="3244850" y="5118100"/>
          <p14:tracePt t="24421" x="3257550" y="5086350"/>
          <p14:tracePt t="24421" x="3270250" y="5048250"/>
          <p14:tracePt t="24437" x="3289300" y="5016500"/>
          <p14:tracePt t="24437" x="3333750" y="4946650"/>
          <p14:tracePt t="24455" x="3359150" y="4908550"/>
          <p14:tracePt t="24455" x="3390900" y="4876800"/>
          <p14:tracePt t="24471" x="3422650" y="4845050"/>
          <p14:tracePt t="24471" x="3460750" y="4813300"/>
          <p14:tracePt t="24487" x="3498850" y="4781550"/>
          <p14:tracePt t="24487" x="3543300" y="4743450"/>
          <p14:tracePt t="24504" x="3594100" y="4718050"/>
          <p14:tracePt t="24504" x="3651250" y="4686300"/>
          <p14:tracePt t="24522" x="3784600" y="4635500"/>
          <p14:tracePt t="24522" x="3860800" y="4616450"/>
          <p14:tracePt t="24538" x="3937000" y="4603750"/>
          <p14:tracePt t="24538" x="4019550" y="4591050"/>
          <p14:tracePt t="24555" x="4108450" y="4591050"/>
          <p14:tracePt t="24555" x="4197350" y="4597400"/>
          <p14:tracePt t="24571" x="4286250" y="4603750"/>
          <p14:tracePt t="24571" x="4375150" y="4622800"/>
          <p14:tracePt t="24588" x="4464050" y="4641850"/>
          <p14:tracePt t="24588" x="4546600" y="4660900"/>
          <p14:tracePt t="24588" x="4629150" y="4686300"/>
          <p14:tracePt t="24607" x="4711700" y="4711700"/>
          <p14:tracePt t="24619" x="4781550" y="4737100"/>
          <p14:tracePt t="24619" x="4927600" y="4781550"/>
          <p14:tracePt t="24638" x="4991100" y="4806950"/>
          <p14:tracePt t="24638" x="5054600" y="4826000"/>
          <p14:tracePt t="24655" x="5111750" y="4845050"/>
          <p14:tracePt t="24655" x="5162550" y="4864100"/>
          <p14:tracePt t="24671" x="5213350" y="4883150"/>
          <p14:tracePt t="24671" x="5257800" y="4895850"/>
          <p14:tracePt t="24671" x="5295900" y="4914900"/>
          <p14:tracePt t="24691" x="5334000" y="4933950"/>
          <p14:tracePt t="24691" x="5359400" y="4946650"/>
          <p14:tracePt t="24705" x="5384800" y="4959350"/>
          <p14:tracePt t="24705" x="5410200" y="4978400"/>
          <p14:tracePt t="24722" x="5422900" y="4997450"/>
          <p14:tracePt t="24722" x="5441950" y="5016500"/>
          <p14:tracePt t="24722" x="5448300" y="5029200"/>
          <p14:tracePt t="24742" x="5461000" y="5048250"/>
          <p14:tracePt t="24742" x="5467350" y="5067300"/>
          <p14:tracePt t="24755" x="5473700" y="5086350"/>
          <p14:tracePt t="24755" x="5473700" y="5111750"/>
          <p14:tracePt t="24772" x="5473700" y="5130800"/>
          <p14:tracePt t="24772" x="5473700" y="5149850"/>
          <p14:tracePt t="24788" x="5467350" y="5168900"/>
          <p14:tracePt t="24788" x="5461000" y="5187950"/>
          <p14:tracePt t="24805" x="5448300" y="5213350"/>
          <p14:tracePt t="24805" x="5422900" y="5257800"/>
          <p14:tracePt t="24823" x="5403850" y="5283200"/>
          <p14:tracePt t="24823" x="5384800" y="5308600"/>
          <p14:tracePt t="24839" x="5359400" y="5334000"/>
          <p14:tracePt t="24839" x="5334000" y="5359400"/>
          <p14:tracePt t="24856" x="5308600" y="5384800"/>
          <p14:tracePt t="24856" x="5276850" y="5410200"/>
          <p14:tracePt t="24872" x="5245100" y="5441950"/>
          <p14:tracePt t="24872" x="5207000" y="5467350"/>
          <p14:tracePt t="24872" x="5175250" y="5492750"/>
          <p14:tracePt t="24892" x="5130800" y="5518150"/>
          <p14:tracePt t="24904" x="5092700" y="5543550"/>
          <p14:tracePt t="24904" x="5003800" y="5588000"/>
          <p14:tracePt t="24923" x="4953000" y="5613400"/>
          <p14:tracePt t="24923" x="4908550" y="5632450"/>
          <p14:tracePt t="24939" x="4857750" y="5645150"/>
          <p14:tracePt t="24939" x="4806950" y="5657850"/>
          <p14:tracePt t="24955" x="4756150" y="5676900"/>
          <p14:tracePt t="24955" x="4705350" y="5683250"/>
          <p14:tracePt t="24955" x="4654550" y="5695950"/>
          <p14:tracePt t="24975" x="4610100" y="5702300"/>
          <p14:tracePt t="24987" x="4559300" y="5708650"/>
          <p14:tracePt t="24987" x="4457700" y="5708650"/>
          <p14:tracePt t="25006" x="4406900" y="5708650"/>
          <p14:tracePt t="25006" x="4356100" y="5708650"/>
          <p14:tracePt t="25023" x="4305300" y="5702300"/>
          <p14:tracePt t="25023" x="4248150" y="5695950"/>
          <p14:tracePt t="25040" x="4197350" y="5689600"/>
          <p14:tracePt t="25040" x="4102100" y="5670550"/>
          <p14:tracePt t="25056" x="4051300" y="5670550"/>
          <p14:tracePt t="25056" x="4006850" y="5664200"/>
          <p14:tracePt t="25073" x="3968750" y="5657850"/>
          <p14:tracePt t="25073" x="3924300" y="5651500"/>
          <p14:tracePt t="25089" x="3886200" y="5651500"/>
          <p14:tracePt t="25089" x="3848100" y="5645150"/>
          <p14:tracePt t="25106" x="3816350" y="5638800"/>
          <p14:tracePt t="25106" x="3752850" y="5619750"/>
          <p14:tracePt t="25123" x="3727450" y="5613400"/>
          <p14:tracePt t="25123" x="3708400" y="5600700"/>
          <p14:tracePt t="25140" x="3683000" y="5594350"/>
          <p14:tracePt t="25140" x="3663950" y="5581650"/>
          <p14:tracePt t="25157" x="3651250" y="5575300"/>
          <p14:tracePt t="25157" x="3638550" y="5568950"/>
          <p14:tracePt t="25157" x="3625850" y="5562600"/>
          <p14:tracePt t="25175" x="3613150" y="5549900"/>
          <p14:tracePt t="25188" x="3606800" y="5543550"/>
          <p14:tracePt t="25188" x="3594100" y="5537200"/>
          <p14:tracePt t="25207" x="3587750" y="5537200"/>
          <p14:tracePt t="25222" x="3581400" y="5530850"/>
          <p14:tracePt t="25238" x="3581400" y="5518150"/>
          <p14:tracePt t="25255" x="3581400" y="5505450"/>
          <p14:tracePt t="25271" x="3587750" y="5492750"/>
          <p14:tracePt t="25292" x="3587750" y="5486400"/>
          <p14:tracePt t="25305" x="3587750" y="5480050"/>
          <p14:tracePt t="25322" x="3581400" y="5473700"/>
          <p14:tracePt t="25338" x="3581400" y="5467350"/>
          <p14:tracePt t="25338" x="3575050" y="5448300"/>
          <p14:tracePt t="25358" x="3568700" y="5441950"/>
          <p14:tracePt t="25358" x="3568700" y="5429250"/>
          <p14:tracePt t="25374" x="3562350" y="5416550"/>
          <p14:tracePt t="25374" x="3562350" y="5397500"/>
          <p14:tracePt t="25391" x="3556000" y="5378450"/>
          <p14:tracePt t="25391" x="3556000" y="5359400"/>
          <p14:tracePt t="25407" x="3549650" y="5334000"/>
          <p14:tracePt t="25407" x="3556000" y="5283200"/>
          <p14:tracePt t="25424" x="3556000" y="5251450"/>
          <p14:tracePt t="25424" x="3562350" y="5219700"/>
          <p14:tracePt t="25441" x="3575050" y="5187950"/>
          <p14:tracePt t="25441" x="3587750" y="5156200"/>
          <p14:tracePt t="25457" x="3600450" y="5124450"/>
          <p14:tracePt t="25457" x="3644900" y="5054600"/>
          <p14:tracePt t="25475" x="3676650" y="5022850"/>
          <p14:tracePt t="25475" x="3708400" y="4997450"/>
          <p14:tracePt t="25491" x="3746500" y="4965700"/>
          <p14:tracePt t="25491" x="3797300" y="4933950"/>
          <p14:tracePt t="25508" x="3848100" y="4908550"/>
          <p14:tracePt t="25508" x="3905250" y="4889500"/>
          <p14:tracePt t="25525" x="3968750" y="4870450"/>
          <p14:tracePt t="25525" x="4038600" y="4851400"/>
          <p14:tracePt t="25525" x="4108450" y="4838700"/>
          <p14:tracePt t="25544" x="4184650" y="4826000"/>
          <p14:tracePt t="25556" x="4260850" y="4819650"/>
          <p14:tracePt t="25556" x="4406900" y="4813300"/>
          <p14:tracePt t="25575" x="4483100" y="4813300"/>
          <p14:tracePt t="25575" x="4552950" y="4819650"/>
          <p14:tracePt t="25592" x="4622800" y="4832350"/>
          <p14:tracePt t="25592" x="4692650" y="4845050"/>
          <p14:tracePt t="25608" x="4762500" y="4864100"/>
          <p14:tracePt t="25608" x="4826000" y="4883150"/>
          <p14:tracePt t="25608" x="4889500" y="4908550"/>
          <p14:tracePt t="25627" x="4946650" y="4933950"/>
          <p14:tracePt t="25639" x="5003800" y="4959350"/>
          <p14:tracePt t="25639" x="5105400" y="5016500"/>
          <p14:tracePt t="25658" x="5149850" y="5048250"/>
          <p14:tracePt t="25658" x="5187950" y="5080000"/>
          <p14:tracePt t="25675" x="5213350" y="5105400"/>
          <p14:tracePt t="25675" x="5245100" y="5137150"/>
          <p14:tracePt t="25675" x="5264150" y="5162550"/>
          <p14:tracePt t="25695" x="5283200" y="5187950"/>
          <p14:tracePt t="25706" x="5295900" y="5213350"/>
          <p14:tracePt t="25706" x="5308600" y="5270500"/>
          <p14:tracePt t="25725" x="5302250" y="5295900"/>
          <p14:tracePt t="25725" x="5295900" y="5321300"/>
          <p14:tracePt t="25743" x="5283200" y="5353050"/>
          <p14:tracePt t="25743" x="5270500" y="5384800"/>
          <p14:tracePt t="25758" x="5257800" y="5410200"/>
          <p14:tracePt t="25758" x="5213350" y="5473700"/>
          <p14:tracePt t="25775" x="5194300" y="5505450"/>
          <p14:tracePt t="25775" x="5168900" y="5530850"/>
          <p14:tracePt t="25792" x="5143500" y="5562600"/>
          <p14:tracePt t="25792" x="5118100" y="5588000"/>
          <p14:tracePt t="25809" x="5092700" y="5613400"/>
          <p14:tracePt t="25809" x="5060950" y="5638800"/>
          <p14:tracePt t="25825" x="5029200" y="5657850"/>
          <p14:tracePt t="25825" x="4972050" y="5689600"/>
          <p14:tracePt t="25844" x="4946650" y="5702300"/>
          <p14:tracePt t="25844" x="4921250" y="5715000"/>
          <p14:tracePt t="25859" x="4895850" y="5721350"/>
          <p14:tracePt t="25859" x="4876800" y="5727700"/>
          <p14:tracePt t="25876" x="4857750" y="5734050"/>
          <p14:tracePt t="25876" x="4845050" y="5740400"/>
          <p14:tracePt t="25876" x="4826000" y="5740400"/>
          <p14:tracePt t="25895" x="4819650" y="5740400"/>
          <p14:tracePt t="25907" x="4806950" y="5740400"/>
          <p14:tracePt t="25907" x="4794250" y="5740400"/>
          <p14:tracePt t="25927" x="4794250" y="5734050"/>
          <p14:tracePt t="25943" x="4794250" y="5727700"/>
          <p14:tracePt t="25970" x="4800600" y="5721350"/>
          <p14:tracePt t="25986" x="4806950" y="5715000"/>
          <p14:tracePt t="25995" x="4813300" y="5715000"/>
          <p14:tracePt t="26007" x="4819650" y="5708650"/>
          <p14:tracePt t="26025" x="4832350" y="5708650"/>
          <p14:tracePt t="26042" x="4838700" y="5708650"/>
          <p14:tracePt t="26058" x="4845050" y="5708650"/>
          <p14:tracePt t="26058" x="4851400" y="5708650"/>
          <p14:tracePt t="26076" x="4857750" y="5708650"/>
          <p14:tracePt t="26092" x="4864100" y="5708650"/>
          <p14:tracePt t="26108" x="4857750" y="5708650"/>
          <p14:tracePt t="26143" x="4851400" y="5715000"/>
          <p14:tracePt t="26182" x="4857750" y="5715000"/>
          <p14:tracePt t="26210" x="4864100" y="5708650"/>
          <p14:tracePt t="26234" x="4864100" y="5702300"/>
          <p14:tracePt t="26250" x="4864100" y="5695950"/>
          <p14:tracePt t="26263" x="4864100" y="5689600"/>
          <p14:tracePt t="26278" x="4864100" y="5683250"/>
          <p14:tracePt t="26294" x="4870450" y="5676900"/>
          <p14:tracePt t="26310" x="4870450" y="5670550"/>
          <p14:tracePt t="26322" x="4864100" y="5670550"/>
          <p14:tracePt t="26338" x="4864100" y="5664200"/>
          <p14:tracePt t="26362" x="4857750" y="5657850"/>
          <p14:tracePt t="26374" x="4851400" y="5651500"/>
          <p14:tracePt t="26398" x="4857750" y="5638800"/>
          <p14:tracePt t="26415" x="4864100" y="5626100"/>
          <p14:tracePt t="26422" x="4876800" y="5607050"/>
          <p14:tracePt t="26431" x="4895850" y="5575300"/>
          <p14:tracePt t="26431" x="4921250" y="5537200"/>
          <p14:tracePt t="26444" x="4946650" y="5492750"/>
          <p14:tracePt t="26444" x="4984750" y="5429250"/>
          <p14:tracePt t="26461" x="5029200" y="5365750"/>
          <p14:tracePt t="26461" x="5080000" y="5283200"/>
          <p14:tracePt t="26478" x="5130800" y="5194300"/>
          <p14:tracePt t="26478" x="5257800" y="4997450"/>
          <p14:tracePt t="26495" x="5327650" y="4883150"/>
          <p14:tracePt t="26495" x="5397500" y="4762500"/>
          <p14:tracePt t="26511" x="5467350" y="4641850"/>
          <p14:tracePt t="26511" x="5549900" y="4514850"/>
          <p14:tracePt t="26528" x="5632450" y="4387850"/>
          <p14:tracePt t="26528" x="5721350" y="4254500"/>
          <p14:tracePt t="26544" x="5810250" y="4114800"/>
          <p14:tracePt t="26544" x="5911850" y="3975100"/>
          <p14:tracePt t="26544" x="6007100" y="3841750"/>
          <p14:tracePt t="26564" x="6115050" y="3714750"/>
          <p14:tracePt t="26576" x="6216650" y="3581400"/>
          <p14:tracePt t="26576" x="6419850" y="3346450"/>
          <p14:tracePt t="26595" x="6515100" y="3244850"/>
          <p14:tracePt t="26595" x="6610350" y="3136900"/>
          <p14:tracePt t="26612" x="6699250" y="3048000"/>
          <p14:tracePt t="26612" x="6781800" y="2965450"/>
          <p14:tracePt t="26628" x="6858000" y="2882900"/>
          <p14:tracePt t="26628" x="6921500" y="2813050"/>
          <p14:tracePt t="26628" x="6985000" y="2743200"/>
          <p14:tracePt t="26648" x="7042150" y="2679700"/>
          <p14:tracePt t="26660" x="7086600" y="2622550"/>
          <p14:tracePt t="26660" x="7162800" y="2514600"/>
          <p14:tracePt t="26678" x="7181850" y="2470150"/>
          <p14:tracePt t="26678" x="7200900" y="2425700"/>
          <p14:tracePt t="26695" x="7213600" y="2387600"/>
          <p14:tracePt t="26695" x="7219950" y="2362200"/>
          <p14:tracePt t="26712" x="7219950" y="2336800"/>
          <p14:tracePt t="26712" x="7219950" y="2311400"/>
          <p14:tracePt t="26712" x="7213600" y="2292350"/>
          <p14:tracePt t="26732" x="7207250" y="2286000"/>
          <p14:tracePt t="26732" x="7194550" y="2279650"/>
          <p14:tracePt t="26745" x="7181850" y="2273300"/>
          <p14:tracePt t="26745" x="7169150" y="2266950"/>
          <p14:tracePt t="26762" x="7156450" y="2266950"/>
          <p14:tracePt t="26762" x="7137400" y="2260600"/>
          <p14:tracePt t="26779" x="7124700" y="2260600"/>
          <p14:tracePt t="26779" x="7092950" y="2247900"/>
          <p14:tracePt t="26795" x="7073900" y="2241550"/>
          <p14:tracePt t="26795" x="7054850" y="2235200"/>
          <p14:tracePt t="26812" x="7042150" y="2235200"/>
          <p14:tracePt t="26812" x="7023100" y="2235200"/>
          <p14:tracePt t="26829" x="7010400" y="2235200"/>
          <p14:tracePt t="26829" x="6991350" y="2241550"/>
          <p14:tracePt t="26846" x="6978650" y="2247900"/>
          <p14:tracePt t="26846" x="6946900" y="2260600"/>
          <p14:tracePt t="26863" x="6934200" y="2273300"/>
          <p14:tracePt t="26863" x="6921500" y="2279650"/>
          <p14:tracePt t="26879" x="6915150" y="2292350"/>
          <p14:tracePt t="26879" x="6908800" y="2298700"/>
          <p14:tracePt t="26896" x="6902450" y="2311400"/>
          <p14:tracePt t="26896" x="6896100" y="2317750"/>
          <p14:tracePt t="26912" x="6889750" y="2324100"/>
          <p14:tracePt t="26912" x="6889750" y="2336800"/>
          <p14:tracePt t="26912" x="6889750" y="2343150"/>
          <p14:tracePt t="26932" x="6889750" y="2349500"/>
          <p14:tracePt t="26944" x="6889750" y="2362200"/>
          <p14:tracePt t="26944" x="6889750" y="2374900"/>
          <p14:tracePt t="26963" x="6889750" y="2381250"/>
          <p14:tracePt t="26963" x="6889750" y="2387600"/>
          <p14:tracePt t="26980" x="6889750" y="2393950"/>
          <p14:tracePt t="26980" x="6889750" y="2400300"/>
          <p14:tracePt t="26996" x="6883400" y="2413000"/>
          <p14:tracePt t="27011" x="6877050" y="2419350"/>
          <p14:tracePt t="27028" x="6870700" y="2419350"/>
          <p14:tracePt t="27028" x="6845300" y="2425700"/>
          <p14:tracePt t="27046" x="6826250" y="2419350"/>
          <p14:tracePt t="27046" x="6800850" y="2419350"/>
          <p14:tracePt t="27063" x="6769100" y="2413000"/>
          <p14:tracePt t="27063" x="6731000" y="2406650"/>
          <p14:tracePt t="27080" x="6686550" y="2400300"/>
          <p14:tracePt t="27080" x="6591300" y="2381250"/>
          <p14:tracePt t="27097" x="6546850" y="2368550"/>
          <p14:tracePt t="27097" x="6496050" y="2362200"/>
          <p14:tracePt t="27114" x="6445250" y="2355850"/>
          <p14:tracePt t="27114" x="6400800" y="2349500"/>
          <p14:tracePt t="27130" x="6350000" y="2343150"/>
          <p14:tracePt t="27130" x="6305550" y="2336800"/>
          <p14:tracePt t="27147" x="6267450" y="2330450"/>
          <p14:tracePt t="27147" x="6184900" y="2305050"/>
          <p14:tracePt t="27163" x="6153150" y="2286000"/>
          <p14:tracePt t="27163" x="6115050" y="2266950"/>
          <p14:tracePt t="27180" x="6083300" y="2241550"/>
          <p14:tracePt t="27180" x="6057900" y="2216150"/>
          <p14:tracePt t="27196" x="6032500" y="2184400"/>
          <p14:tracePt t="27196" x="6013450" y="2159000"/>
          <p14:tracePt t="27196" x="6000750" y="2127250"/>
          <p14:tracePt t="27216" x="5988050" y="2101850"/>
          <p14:tracePt t="27216" x="5981700" y="2070100"/>
          <p14:tracePt t="27231" x="5981700" y="2044700"/>
          <p14:tracePt t="27231" x="5988050" y="2019300"/>
          <p14:tracePt t="27248" x="6000750" y="2000250"/>
          <p14:tracePt t="27248" x="6019800" y="1974850"/>
          <p14:tracePt t="27264" x="6038850" y="1949450"/>
          <p14:tracePt t="27264" x="6070600" y="1917700"/>
          <p14:tracePt t="27280" x="6102350" y="1892300"/>
          <p14:tracePt t="27280" x="6140450" y="1860550"/>
          <p14:tracePt t="27280" x="6184900" y="1828800"/>
          <p14:tracePt t="27299" x="6229350" y="1797050"/>
          <p14:tracePt t="27312" x="6280150" y="1765300"/>
          <p14:tracePt t="27312" x="6400800" y="1701800"/>
          <p14:tracePt t="27331" x="6464300" y="1670050"/>
          <p14:tracePt t="27331" x="6534150" y="1638300"/>
          <p14:tracePt t="27348" x="6610350" y="1612900"/>
          <p14:tracePt t="27348" x="6686550" y="1587500"/>
          <p14:tracePt t="27364" x="6762750" y="1562100"/>
          <p14:tracePt t="27364" x="6838950" y="1543050"/>
          <p14:tracePt t="27364" x="6921500" y="1524000"/>
          <p14:tracePt t="27383" x="6997700" y="1511300"/>
          <p14:tracePt t="27383" x="7067550" y="1498600"/>
          <p14:tracePt t="27398" x="7143750" y="1492250"/>
          <p14:tracePt t="27398" x="7207250" y="1492250"/>
          <p14:tracePt t="27414" x="7277100" y="1498600"/>
          <p14:tracePt t="27414" x="7340600" y="1511300"/>
          <p14:tracePt t="27431" x="7397750" y="1524000"/>
          <p14:tracePt t="27431" x="7454900" y="1549400"/>
          <p14:tracePt t="27448" x="7505700" y="1574800"/>
          <p14:tracePt t="27448" x="7607300" y="1638300"/>
          <p14:tracePt t="27465" x="7651750" y="1676400"/>
          <p14:tracePt t="27465" x="7689850" y="1708150"/>
          <p14:tracePt t="27481" x="7727950" y="1746250"/>
          <p14:tracePt t="27481" x="7766050" y="1784350"/>
          <p14:tracePt t="27498" x="7791450" y="1816100"/>
          <p14:tracePt t="27498" x="7842250" y="1885950"/>
          <p14:tracePt t="27516" x="7854950" y="1917700"/>
          <p14:tracePt t="27516" x="7867650" y="1955800"/>
          <p14:tracePt t="27532" x="7874000" y="1987550"/>
          <p14:tracePt t="27532" x="7874000" y="2019300"/>
          <p14:tracePt t="27548" x="7874000" y="2051050"/>
          <p14:tracePt t="27548" x="7867650" y="2082800"/>
          <p14:tracePt t="27565" x="7854950" y="2114550"/>
          <p14:tracePt t="27565" x="7835900" y="2146300"/>
          <p14:tracePt t="27565" x="7816850" y="2178050"/>
          <p14:tracePt t="27584" x="7791450" y="2203450"/>
          <p14:tracePt t="27596" x="7766050" y="2235200"/>
          <p14:tracePt t="27596" x="7702550" y="2279650"/>
          <p14:tracePt t="27615" x="7670800" y="2305050"/>
          <p14:tracePt t="27615" x="7632700" y="2330450"/>
          <p14:tracePt t="27631" x="7600950" y="2349500"/>
          <p14:tracePt t="27631" x="7562850" y="2374900"/>
          <p14:tracePt t="27648" x="7524750" y="2393950"/>
          <p14:tracePt t="27648" x="7480300" y="2413000"/>
          <p14:tracePt t="27648" x="7442200" y="2432050"/>
          <p14:tracePt t="27667" x="7397750" y="2451100"/>
          <p14:tracePt t="27680" x="7359650" y="2463800"/>
          <p14:tracePt t="27680" x="7277100" y="2489200"/>
          <p14:tracePt t="27699" x="7232650" y="2501900"/>
          <p14:tracePt t="27699" x="7194550" y="2508250"/>
          <p14:tracePt t="27715" x="7156450" y="2514600"/>
          <p14:tracePt t="27715" x="7124700" y="2520950"/>
          <p14:tracePt t="27715" x="7086600" y="2527300"/>
          <p14:tracePt t="27736" x="7054850" y="2527300"/>
          <p14:tracePt t="27747" x="7023100" y="2527300"/>
          <p14:tracePt t="27747" x="6959600" y="2527300"/>
          <p14:tracePt t="27766" x="6934200" y="2527300"/>
          <p14:tracePt t="27766" x="6908800" y="2527300"/>
          <p14:tracePt t="27782" x="6883400" y="2533650"/>
          <p14:tracePt t="27782" x="6864350" y="2533650"/>
          <p14:tracePt t="27799" x="6845300" y="2533650"/>
          <p14:tracePt t="27799" x="6807200" y="2533650"/>
          <p14:tracePt t="27815" x="6794500" y="2533650"/>
          <p14:tracePt t="27815" x="6781800" y="2533650"/>
          <p14:tracePt t="27832" x="6769100" y="2533650"/>
          <p14:tracePt t="27832" x="6762750" y="2533650"/>
          <p14:tracePt t="27849" x="6756400" y="2533650"/>
          <p14:tracePt t="27864" x="6756400" y="2527300"/>
          <p14:tracePt t="27881" x="6762750" y="2527300"/>
          <p14:tracePt t="27899" x="6769100" y="2520950"/>
          <p14:tracePt t="27915" x="6775450" y="2520950"/>
          <p14:tracePt t="27931" x="6781800" y="2514600"/>
          <p14:tracePt t="27948" x="6788150" y="2514600"/>
          <p14:tracePt t="27948" x="6794500" y="2514600"/>
          <p14:tracePt t="27968" x="6800850" y="2508250"/>
          <p14:tracePt t="27982" x="6807200" y="2508250"/>
          <p14:tracePt t="27998" x="6813550" y="2501900"/>
          <p14:tracePt t="28043" x="6807200" y="2501900"/>
          <p14:tracePt t="28071" x="6800850" y="2501900"/>
          <p14:tracePt t="28087" x="6794500" y="2508250"/>
          <p14:tracePt t="28095" x="6781800" y="2508250"/>
          <p14:tracePt t="28103" x="6775450" y="2508250"/>
          <p14:tracePt t="28103" x="6769100" y="2508250"/>
          <p14:tracePt t="28117" x="6762750" y="2514600"/>
          <p14:tracePt t="28117" x="6756400" y="2514600"/>
          <p14:tracePt t="28134" x="6743700" y="2520950"/>
          <p14:tracePt t="28155" x="6737350" y="2520950"/>
          <p14:tracePt t="28198" x="6737350" y="2514600"/>
          <p14:tracePt t="28243" x="6743700" y="2514600"/>
          <p14:tracePt t="28259" x="6750050" y="2508250"/>
          <p14:tracePt t="28267" x="6756400" y="2508250"/>
          <p14:tracePt t="28267" x="6762750" y="2501900"/>
          <p14:tracePt t="28284" x="6769100" y="2501900"/>
          <p14:tracePt t="28284" x="6775450" y="2495550"/>
          <p14:tracePt t="28284" x="6781800" y="2495550"/>
          <p14:tracePt t="28304" x="6788150" y="2489200"/>
          <p14:tracePt t="28315" x="6794500" y="2489200"/>
          <p14:tracePt t="28315" x="6800850" y="2482850"/>
          <p14:tracePt t="28315" x="6813550" y="2482850"/>
          <p14:tracePt t="28336" x="6819900" y="2476500"/>
          <p14:tracePt t="28336" x="6832600" y="2476500"/>
          <p14:tracePt t="28352" x="6838950" y="2470150"/>
          <p14:tracePt t="28352" x="6851650" y="2470150"/>
          <p14:tracePt t="28368" x="6858000" y="2463800"/>
          <p14:tracePt t="28368" x="6864350" y="2463800"/>
          <p14:tracePt t="28368" x="6870700" y="2463800"/>
          <p14:tracePt t="28387" x="6877050" y="2457450"/>
          <p14:tracePt t="28399" x="6883400" y="2457450"/>
          <p14:tracePt t="28416" x="6877050" y="2463800"/>
          <p14:tracePt t="28498" x="6883400" y="2457450"/>
          <p14:tracePt t="28582" x="6889750" y="2451100"/>
          <p14:tracePt t="28619" x="6883400" y="2451100"/>
          <p14:tracePt t="28655" x="6877050" y="2451100"/>
          <p14:tracePt t="28679" x="6870700" y="2444750"/>
          <p14:tracePt t="28703" x="6864350" y="2438400"/>
          <p14:tracePt t="28747" x="6870700" y="2444750"/>
          <p14:tracePt t="28799" x="6877050" y="2457450"/>
          <p14:tracePt t="28807" x="6889750" y="2470150"/>
          <p14:tracePt t="28817" x="6902450" y="2482850"/>
          <p14:tracePt t="28817" x="6927850" y="2527300"/>
          <p14:tracePt t="28836" x="6940550" y="2552700"/>
          <p14:tracePt t="28836" x="6953250" y="2584450"/>
          <p14:tracePt t="28853" x="6972300" y="2616200"/>
          <p14:tracePt t="28853" x="6985000" y="2654300"/>
          <p14:tracePt t="28869" x="6997700" y="2686050"/>
          <p14:tracePt t="28869" x="7010400" y="2724150"/>
          <p14:tracePt t="28886" x="7023100" y="2755900"/>
          <p14:tracePt t="28886" x="7042150" y="2819400"/>
          <p14:tracePt t="28904" x="7048500" y="2851150"/>
          <p14:tracePt t="28904" x="7048500" y="2882900"/>
          <p14:tracePt t="28920" x="7048500" y="2908300"/>
          <p14:tracePt t="28920" x="7042150" y="2940050"/>
          <p14:tracePt t="28936" x="7035800" y="2965450"/>
          <p14:tracePt t="28936" x="7023100" y="2990850"/>
          <p14:tracePt t="28936" x="7010400" y="3016250"/>
          <p14:tracePt t="28955" x="6997700" y="3035300"/>
          <p14:tracePt t="28968" x="6991350" y="3054350"/>
          <p14:tracePt t="28968" x="6965950" y="3079750"/>
          <p14:tracePt t="28988" x="6946900" y="3092450"/>
          <p14:tracePt t="28988" x="6934200" y="3105150"/>
          <p14:tracePt t="29004" x="6921500" y="3105150"/>
          <p14:tracePt t="29004" x="6908800" y="3117850"/>
          <p14:tracePt t="29020" x="6889750" y="3117850"/>
          <p14:tracePt t="29020" x="6877050" y="3124200"/>
          <p14:tracePt t="29037" x="6858000" y="3124200"/>
          <p14:tracePt t="29037" x="6838950" y="3130550"/>
          <p14:tracePt t="29037" x="6826250" y="3124200"/>
          <p14:tracePt t="29055" x="6807200" y="3124200"/>
          <p14:tracePt t="29068" x="6788150" y="3124200"/>
          <p14:tracePt t="29068" x="6756400" y="3117850"/>
          <p14:tracePt t="29087" x="6743700" y="3117850"/>
          <p14:tracePt t="29087" x="6731000" y="3111500"/>
          <p14:tracePt t="29104" x="6718300" y="3111500"/>
          <p14:tracePt t="29104" x="6711950" y="3111500"/>
          <p14:tracePt t="29120" x="6705600" y="3111500"/>
          <p14:tracePt t="29120" x="6699250" y="3111500"/>
          <p14:tracePt t="29137" x="6705600" y="3117850"/>
          <p14:tracePt t="29159" x="6711950" y="3124200"/>
          <p14:tracePt t="29168" x="6724650" y="3130550"/>
          <p14:tracePt t="29168" x="6737350" y="3136900"/>
          <p14:tracePt t="29187" x="6756400" y="3143250"/>
          <p14:tracePt t="29187" x="6794500" y="3162300"/>
          <p14:tracePt t="29204" x="6826250" y="3175000"/>
          <p14:tracePt t="29204" x="6851650" y="3181350"/>
          <p14:tracePt t="29221" x="6877050" y="3187700"/>
          <p14:tracePt t="29221" x="6908800" y="3194050"/>
          <p14:tracePt t="29238" x="6940550" y="3200400"/>
          <p14:tracePt t="29238" x="6965950" y="3206750"/>
          <p14:tracePt t="29238" x="6997700" y="3213100"/>
          <p14:tracePt t="29257" x="7023100" y="3213100"/>
          <p14:tracePt t="29269" x="7048500" y="3213100"/>
          <p14:tracePt t="29269" x="7099300" y="3219450"/>
          <p14:tracePt t="29288" x="7118350" y="3219450"/>
          <p14:tracePt t="29288" x="7137400" y="3219450"/>
          <p14:tracePt t="29304" x="7150100" y="3225800"/>
          <p14:tracePt t="29304" x="7162800" y="3225800"/>
          <p14:tracePt t="29304" x="7175500" y="3232150"/>
          <p14:tracePt t="29323" x="7181850" y="3232150"/>
          <p14:tracePt t="29336" x="7188200" y="3238500"/>
          <p14:tracePt t="29336" x="7194550" y="3244850"/>
          <p14:tracePt t="29336" x="7194550" y="3251200"/>
          <p14:tracePt t="29356" x="7188200" y="3257550"/>
          <p14:tracePt t="29371" x="7181850" y="3263900"/>
          <p14:tracePt t="29371" x="7175500" y="3276600"/>
          <p14:tracePt t="29388" x="7169150" y="3282950"/>
          <p14:tracePt t="29388" x="7156450" y="3289300"/>
          <p14:tracePt t="29405" x="7143750" y="3295650"/>
          <p14:tracePt t="29405" x="7131050" y="3302000"/>
          <p14:tracePt t="29405" x="7124700" y="3308350"/>
          <p14:tracePt t="29423" x="7112000" y="3314700"/>
          <p14:tracePt t="29423" x="7099300" y="3321050"/>
          <p14:tracePt t="29438" x="7086600" y="3321050"/>
          <p14:tracePt t="29438" x="7073900" y="3327400"/>
          <p14:tracePt t="29455" x="7067550" y="3327400"/>
          <p14:tracePt t="29455" x="7054850" y="3333750"/>
          <p14:tracePt t="29472" x="7042150" y="3333750"/>
          <p14:tracePt t="29472" x="7035800" y="3333750"/>
          <p14:tracePt t="29488" x="7029450" y="3333750"/>
          <p14:tracePt t="29488" x="7016750" y="3340100"/>
          <p14:tracePt t="29505" x="7010400" y="3333750"/>
          <p14:tracePt t="29520" x="7004050" y="3333750"/>
          <p14:tracePt t="29537" x="6997700" y="3333750"/>
          <p14:tracePt t="29537" x="6991350" y="3333750"/>
          <p14:tracePt t="29556" x="6978650" y="3333750"/>
          <p14:tracePt t="29572" x="6972300" y="3333750"/>
          <p14:tracePt t="29587" x="6965950" y="3333750"/>
          <p14:tracePt t="29587" x="6959600" y="3333750"/>
          <p14:tracePt t="29605" x="6953250" y="3333750"/>
          <p14:tracePt t="29605" x="6946900" y="3333750"/>
          <p14:tracePt t="29605" x="6934200" y="3333750"/>
          <p14:tracePt t="29624" x="6927850" y="3333750"/>
          <p14:tracePt t="29637" x="6915150" y="3340100"/>
          <p14:tracePt t="29637" x="6889750" y="3352800"/>
          <p14:tracePt t="29656" x="6877050" y="3352800"/>
          <p14:tracePt t="29656" x="6864350" y="3359150"/>
          <p14:tracePt t="29672" x="6851650" y="3365500"/>
          <p14:tracePt t="29672" x="6832600" y="3378200"/>
          <p14:tracePt t="29689" x="6819900" y="3384550"/>
          <p14:tracePt t="29689" x="6800850" y="3390900"/>
          <p14:tracePt t="29689" x="6781800" y="3397250"/>
          <p14:tracePt t="29708" x="6762750" y="3403600"/>
          <p14:tracePt t="29720" x="6743700" y="3409950"/>
          <p14:tracePt t="29720" x="6692900" y="3422650"/>
          <p14:tracePt t="29741" x="6667500" y="3422650"/>
          <p14:tracePt t="29741" x="6642100" y="3429000"/>
          <p14:tracePt t="29756" x="6610350" y="3429000"/>
          <p14:tracePt t="29756" x="6578600" y="3435350"/>
          <p14:tracePt t="29772" x="6546850" y="3435350"/>
          <p14:tracePt t="29772" x="6515100" y="3429000"/>
          <p14:tracePt t="29772" x="6477000" y="3429000"/>
          <p14:tracePt t="29792" x="6438900" y="3429000"/>
          <p14:tracePt t="29792" x="6407150" y="3422650"/>
          <p14:tracePt t="29806" x="6375400" y="3416300"/>
          <p14:tracePt t="29806" x="6337300" y="3409950"/>
          <p14:tracePt t="29823" x="6311900" y="3403600"/>
          <p14:tracePt t="29823" x="6280150" y="3397250"/>
          <p14:tracePt t="29839" x="6254750" y="3384550"/>
          <p14:tracePt t="29839" x="6203950" y="3352800"/>
          <p14:tracePt t="29856" x="6184900" y="3333750"/>
          <p14:tracePt t="29856" x="6172200" y="3308350"/>
          <p14:tracePt t="29873" x="6159500" y="3282950"/>
          <p14:tracePt t="29873" x="6146800" y="3257550"/>
          <p14:tracePt t="29890" x="6146800" y="3225800"/>
          <p14:tracePt t="29890" x="6146800" y="3194050"/>
          <p14:tracePt t="29906" x="6153150" y="3162300"/>
          <p14:tracePt t="29906" x="6172200" y="3092450"/>
          <p14:tracePt t="29924" x="6191250" y="3054350"/>
          <p14:tracePt t="29924" x="6210300" y="3016250"/>
          <p14:tracePt t="29940" x="6235700" y="2984500"/>
          <p14:tracePt t="29940" x="6267450" y="2946400"/>
          <p14:tracePt t="29957" x="6299200" y="2914650"/>
          <p14:tracePt t="29957" x="6337300" y="2876550"/>
          <p14:tracePt t="29973" x="6375400" y="2844800"/>
          <p14:tracePt t="29973" x="6419850" y="2819400"/>
          <p14:tracePt t="29973" x="6464300" y="2787650"/>
          <p14:tracePt t="29993" x="6521450" y="2755900"/>
          <p14:tracePt t="30005" x="6572250" y="2730500"/>
          <p14:tracePt t="30005" x="6692900" y="2692400"/>
          <p14:tracePt t="30024" x="6756400" y="2679700"/>
          <p14:tracePt t="30024" x="6826250" y="2673350"/>
          <p14:tracePt t="30040" x="6902450" y="2679700"/>
          <p14:tracePt t="30040" x="6972300" y="2686050"/>
          <p14:tracePt t="30057" x="7048500" y="2698750"/>
          <p14:tracePt t="30057" x="7131050" y="2717800"/>
          <p14:tracePt t="30057" x="7207250" y="2736850"/>
          <p14:tracePt t="30076" x="7283450" y="2762250"/>
          <p14:tracePt t="30089" x="7359650" y="2787650"/>
          <p14:tracePt t="30089" x="7499350" y="2832100"/>
          <p14:tracePt t="30107" x="7569200" y="2851150"/>
          <p14:tracePt t="30107" x="7632700" y="2870200"/>
          <p14:tracePt t="30124" x="7689850" y="2889250"/>
          <p14:tracePt t="30124" x="7747000" y="2908300"/>
          <p14:tracePt t="30141" x="7797800" y="2927350"/>
          <p14:tracePt t="30141" x="7880350" y="2971800"/>
          <p14:tracePt t="30157" x="7918450" y="2990850"/>
          <p14:tracePt t="30157" x="7943850" y="3016250"/>
          <p14:tracePt t="30174" x="7969250" y="3035300"/>
          <p14:tracePt t="30174" x="7988300" y="3060700"/>
          <p14:tracePt t="30191" x="8001000" y="3086100"/>
          <p14:tracePt t="30191" x="8007350" y="3111500"/>
          <p14:tracePt t="30207" x="8013700" y="3136900"/>
          <p14:tracePt t="30207" x="7994650" y="3187700"/>
          <p14:tracePt t="30224" x="7981950" y="3213100"/>
          <p14:tracePt t="30224" x="7962900" y="3238500"/>
          <p14:tracePt t="30241" x="7937500" y="3263900"/>
          <p14:tracePt t="30241" x="7905750" y="3289300"/>
          <p14:tracePt t="30257" x="7874000" y="3314700"/>
          <p14:tracePt t="30257" x="7842250" y="3333750"/>
          <p14:tracePt t="30257" x="7804150" y="3359150"/>
          <p14:tracePt t="30277" x="7759700" y="3384550"/>
          <p14:tracePt t="30289" x="7721600" y="3409950"/>
          <p14:tracePt t="30289" x="7626350" y="3460750"/>
          <p14:tracePt t="30308" x="7581900" y="3486150"/>
          <p14:tracePt t="30308" x="7531100" y="3505200"/>
          <p14:tracePt t="30325" x="7480300" y="3530600"/>
          <p14:tracePt t="30325" x="7423150" y="3549650"/>
          <p14:tracePt t="30325" x="7372350" y="3575050"/>
          <p14:tracePt t="30344" x="7315200" y="3587750"/>
          <p14:tracePt t="30356" x="7264400" y="3606800"/>
          <p14:tracePt t="30356" x="7156450" y="3638550"/>
          <p14:tracePt t="30377" x="7105650" y="3651250"/>
          <p14:tracePt t="30377" x="7061200" y="3663950"/>
          <p14:tracePt t="30393" x="7016750" y="3676650"/>
          <p14:tracePt t="30393" x="6978650" y="3689350"/>
          <p14:tracePt t="30408" x="6940550" y="3695700"/>
          <p14:tracePt t="30408" x="6902450" y="3708400"/>
          <p14:tracePt t="30425" x="6870700" y="3714750"/>
          <p14:tracePt t="30425" x="6838950" y="3721100"/>
          <p14:tracePt t="30425" x="6807200" y="3727450"/>
          <p14:tracePt t="30444" x="6788150" y="3733800"/>
          <p14:tracePt t="30444" x="6762750" y="3733800"/>
          <p14:tracePt t="30458" x="6743700" y="3740150"/>
          <p14:tracePt t="30458" x="6731000" y="3740150"/>
          <p14:tracePt t="30475" x="6718300" y="3746500"/>
          <p14:tracePt t="30475" x="6711950" y="3746500"/>
          <p14:tracePt t="30491" x="6705600" y="3746500"/>
          <p14:tracePt t="30506" x="6711950" y="3752850"/>
          <p14:tracePt t="30524" x="6718300" y="3752850"/>
          <p14:tracePt t="30524" x="6724650" y="3752850"/>
          <p14:tracePt t="30542" x="6737350" y="3752850"/>
          <p14:tracePt t="30542" x="6743700" y="3752850"/>
          <p14:tracePt t="30559" x="6756400" y="3752850"/>
          <p14:tracePt t="30559" x="6775450" y="3752850"/>
          <p14:tracePt t="30576" x="6788150" y="3752850"/>
          <p14:tracePt t="30576" x="6794500" y="3746500"/>
          <p14:tracePt t="30593" x="6800850" y="3746500"/>
          <p14:tracePt t="30593" x="6807200" y="3746500"/>
          <p14:tracePt t="30609" x="6813550" y="3746500"/>
          <p14:tracePt t="30624" x="6819900" y="3746500"/>
          <p14:tracePt t="30640" x="6826250" y="3746500"/>
          <p14:tracePt t="30659" x="6832600" y="3752850"/>
          <p14:tracePt t="30676" x="6832600" y="3759200"/>
          <p14:tracePt t="30704" x="6832600" y="3752850"/>
          <p14:tracePt t="30751" x="6838950" y="3752850"/>
          <p14:tracePt t="30763" x="6838950" y="3740150"/>
          <p14:tracePt t="30779" x="6838950" y="3733800"/>
          <p14:tracePt t="30795" x="6845300" y="3727450"/>
          <p14:tracePt t="30812" x="6851650" y="3721100"/>
          <p14:tracePt t="30824" x="6858000" y="3721100"/>
          <p14:tracePt t="30841" x="6864350" y="3714750"/>
          <p14:tracePt t="30858" x="6864350" y="3708400"/>
          <p14:tracePt t="30875" x="6864350" y="3702050"/>
          <p14:tracePt t="30891" x="6870700" y="3695700"/>
          <p14:tracePt t="30908" x="6877050" y="3689350"/>
          <p14:tracePt t="30925" x="6883400" y="3683000"/>
          <p14:tracePt t="30925" x="6889750" y="3676650"/>
          <p14:tracePt t="30944" x="6896100" y="3670300"/>
          <p14:tracePt t="30960" x="6902450" y="3663950"/>
          <p14:tracePt t="30984" x="6902450" y="3657600"/>
          <p14:tracePt t="31003" x="6908800" y="3651250"/>
          <p14:tracePt t="31027" x="6915150" y="3644900"/>
          <p14:tracePt t="31044" x="6921500" y="3644900"/>
          <p14:tracePt t="31056" x="6921500" y="3638550"/>
          <p14:tracePt t="31079" x="6915150" y="3632200"/>
          <p14:tracePt t="31115" x="6915150" y="3625850"/>
          <p14:tracePt t="31167" x="6915150" y="3619500"/>
          <p14:tracePt t="31183" x="6921500" y="3613150"/>
          <p14:tracePt t="31200" x="6921500" y="3606800"/>
          <p14:tracePt t="31215" x="6921500" y="3600450"/>
          <p14:tracePt t="31231" x="6927850" y="3587750"/>
          <p14:tracePt t="31244" x="6927850" y="3575050"/>
          <p14:tracePt t="31267" x="6934200" y="3568700"/>
          <p14:tracePt t="31275" x="6934200" y="3562350"/>
          <p14:tracePt t="31283" x="6940550" y="3556000"/>
          <p14:tracePt t="31292" x="6940550" y="3549650"/>
          <p14:tracePt t="31292" x="6946900" y="3543300"/>
          <p14:tracePt t="31312" x="6953250" y="3530600"/>
          <p14:tracePt t="31312" x="6959600" y="3524250"/>
          <p14:tracePt t="31329" x="6965950" y="3517900"/>
          <p14:tracePt t="31329" x="6972300" y="3511550"/>
          <p14:tracePt t="31345" x="6972300" y="3505200"/>
          <p14:tracePt t="31345" x="6978650" y="3492500"/>
          <p14:tracePt t="31345" x="6978650" y="3486150"/>
          <p14:tracePt t="31364" x="6978650" y="3479800"/>
          <p14:tracePt t="31376" x="6985000" y="3473450"/>
          <p14:tracePt t="31376" x="6991350" y="3460750"/>
          <p14:tracePt t="31397" x="6997700" y="3454400"/>
          <p14:tracePt t="31411" x="7004050" y="3441700"/>
          <p14:tracePt t="31426" x="7010400" y="3441700"/>
          <p14:tracePt t="31443" x="7010400" y="3435350"/>
          <p14:tracePt t="31460" x="7016750" y="3429000"/>
          <p14:tracePt t="31477" x="7023100" y="3422650"/>
          <p14:tracePt t="31493" x="7023100" y="3416300"/>
          <p14:tracePt t="31510" x="7029450" y="3409950"/>
          <p14:tracePt t="31528" x="7035800" y="3409950"/>
          <p14:tracePt t="31552" x="7042150" y="3403600"/>
          <p14:tracePt t="31575" x="7042150" y="3397250"/>
          <p14:tracePt t="31595" x="7042150" y="3390900"/>
          <p14:tracePt t="31627" x="7042150" y="3384550"/>
          <p14:tracePt t="31671" x="7048500" y="3378200"/>
          <p14:tracePt t="31688" x="7061200" y="3378200"/>
          <p14:tracePt t="31704" x="7067550" y="3371850"/>
          <p14:tracePt t="31716" x="7080250" y="3371850"/>
          <p14:tracePt t="31729" x="7086600" y="3365500"/>
          <p14:tracePt t="31729" x="7092950" y="3359150"/>
          <p14:tracePt t="31729" x="7099300" y="3359150"/>
          <p14:tracePt t="31749" x="7105650" y="3352800"/>
          <p14:tracePt t="31761" x="7118350" y="3346450"/>
          <p14:tracePt t="31761" x="7137400" y="3333750"/>
          <p14:tracePt t="31779" x="7143750" y="3327400"/>
          <p14:tracePt t="31779" x="7156450" y="3321050"/>
          <p14:tracePt t="31796" x="7169150" y="3314700"/>
          <p14:tracePt t="31796" x="7181850" y="3308350"/>
          <p14:tracePt t="31813" x="7194550" y="3302000"/>
          <p14:tracePt t="31813" x="7219950" y="3295650"/>
          <p14:tracePt t="31829" x="7232650" y="3289300"/>
          <p14:tracePt t="31829" x="7245350" y="3289300"/>
          <p14:tracePt t="31847" x="7251700" y="3289300"/>
          <p14:tracePt t="31847" x="7264400" y="3282950"/>
          <p14:tracePt t="31863" x="7270750" y="3282950"/>
          <p14:tracePt t="31863" x="7277100" y="3282950"/>
          <p14:tracePt t="31880" x="7283450" y="3276600"/>
          <p14:tracePt t="31880" x="7302500" y="3282950"/>
          <p14:tracePt t="31896" x="7308850" y="3282950"/>
          <p14:tracePt t="31912" x="7315200" y="3289300"/>
          <p14:tracePt t="31912" x="7321550" y="3289300"/>
          <p14:tracePt t="31930" x="7327900" y="3302000"/>
          <p14:tracePt t="31945" x="7327900" y="3308350"/>
          <p14:tracePt t="31972" x="7321550" y="3302000"/>
          <p14:tracePt t="31988" x="7315200" y="3308350"/>
          <p14:tracePt t="32011" x="7308850" y="3314700"/>
          <p14:tracePt t="32031" x="7302500" y="3314700"/>
          <p14:tracePt t="32115" x="7296150" y="3308350"/>
          <p14:tracePt t="32144" x="7289800" y="3308350"/>
          <p14:tracePt t="32176" x="7283450" y="3308350"/>
          <p14:tracePt t="32228" x="7277100" y="3314700"/>
          <p14:tracePt t="32256" x="7283450" y="3321050"/>
          <p14:tracePt t="32279" x="7289800" y="3321050"/>
          <p14:tracePt t="32295" x="7296150" y="3321050"/>
          <p14:tracePt t="32315" x="7296150" y="3314700"/>
          <p14:tracePt t="32424" x="7289800" y="3308350"/>
          <p14:tracePt t="32436" x="7289800" y="3302000"/>
          <p14:tracePt t="32460" x="7289800" y="3295650"/>
          <p14:tracePt t="32476" x="7283450" y="3289300"/>
          <p14:tracePt t="32503" x="7283450" y="3282950"/>
          <p14:tracePt t="32535" x="7289800" y="3276600"/>
          <p14:tracePt t="32548" x="7289800" y="3270250"/>
          <p14:tracePt t="32632" x="7289800" y="3263900"/>
          <p14:tracePt t="32663" x="7296150" y="3263900"/>
          <p14:tracePt t="32676" x="7302500" y="3257550"/>
          <p14:tracePt t="32700" x="7308850" y="3257550"/>
          <p14:tracePt t="32724" x="7308850" y="3251200"/>
          <p14:tracePt t="32744" x="7315200" y="3251200"/>
          <p14:tracePt t="32760" x="7321550" y="3257550"/>
          <p14:tracePt t="32776" x="7327900" y="3257550"/>
          <p14:tracePt t="32788" x="7334250" y="3257550"/>
          <p14:tracePt t="32803" x="7340600" y="3257550"/>
          <p14:tracePt t="32820" x="7346950" y="3257550"/>
          <p14:tracePt t="32831" x="7353300" y="3257550"/>
          <p14:tracePt t="32848" x="7359650" y="3251200"/>
          <p14:tracePt t="32865" x="7366000" y="3251200"/>
          <p14:tracePt t="32881" x="7372350" y="3251200"/>
          <p14:tracePt t="32898" x="7372350" y="3257550"/>
          <p14:tracePt t="32948" x="7372350" y="3263900"/>
          <p14:tracePt t="32976" x="7372350" y="3257550"/>
          <p14:tracePt t="33028" x="7378700" y="3257550"/>
          <p14:tracePt t="33052" x="7385050" y="3251200"/>
          <p14:tracePt t="33076" x="7391400" y="3251200"/>
          <p14:tracePt t="33096" x="7397750" y="3244850"/>
          <p14:tracePt t="33120" x="7404100" y="3244850"/>
          <p14:tracePt t="33156" x="7397750" y="3251200"/>
          <p14:tracePt t="33224" x="7391400" y="3251200"/>
          <p14:tracePt t="33576" x="7391400" y="3244850"/>
          <p14:tracePt t="33696" x="7391400" y="3251200"/>
          <p14:tracePt t="33756" x="7385050" y="3257550"/>
          <p14:tracePt t="33796" x="7385050" y="3263900"/>
          <p14:tracePt t="33952" x="7378700" y="3263900"/>
          <p14:tracePt t="33992" x="7372350" y="3263900"/>
          <p14:tracePt t="34088" x="7366000" y="3263900"/>
          <p14:tracePt t="34124" x="7372350" y="3257550"/>
          <p14:tracePt t="34416" x="7372350" y="3251200"/>
          <p14:tracePt t="34476" x="7372350" y="3257550"/>
          <p14:tracePt t="34576" x="7366000" y="3257550"/>
          <p14:tracePt t="34596" x="7372350" y="3263900"/>
          <p14:tracePt t="34672" x="7366000" y="3270250"/>
          <p14:tracePt t="34696" x="7359650" y="3270250"/>
          <p14:tracePt t="34756" x="7366000" y="3270250"/>
          <p14:tracePt t="34816" x="7372350" y="3270250"/>
          <p14:tracePt t="35016" x="7378700" y="3270250"/>
          <p14:tracePt t="35048" x="7378700" y="3263900"/>
          <p14:tracePt t="35128" x="7385050" y="3263900"/>
          <p14:tracePt t="35296" x="7391400" y="3270250"/>
          <p14:tracePt t="35368" x="7385050" y="3276600"/>
          <p14:tracePt t="35401" x="7378700" y="3276600"/>
          <p14:tracePt t="35424" x="7385050" y="3276600"/>
          <p14:tracePt t="35496" x="7378700" y="3276600"/>
          <p14:tracePt t="35708" x="7372350" y="3276600"/>
          <p14:tracePt t="35784" x="7372350" y="3282950"/>
          <p14:tracePt t="35836" x="7366000" y="3276600"/>
          <p14:tracePt t="35992" x="7372350" y="3270250"/>
          <p14:tracePt t="36076" x="7378700" y="3263900"/>
          <p14:tracePt t="36088" x="7385050" y="3263900"/>
          <p14:tracePt t="36112" x="7391400" y="3257550"/>
          <p14:tracePt t="36164" x="7397750" y="3257550"/>
          <p14:tracePt t="36205" x="7391400" y="3263900"/>
          <p14:tracePt t="36268" x="7391400" y="3270250"/>
          <p14:tracePt t="36325" x="7385050" y="3276600"/>
          <p14:tracePt t="36353" x="7385050" y="3282950"/>
          <p14:tracePt t="36368" x="7378700" y="3282950"/>
          <p14:tracePt t="36388" x="7385050" y="3282950"/>
          <p14:tracePt t="36516" x="7385050" y="3276600"/>
          <p14:tracePt t="36577" x="7391400" y="3282950"/>
          <p14:tracePt t="36669" x="7391400" y="3289300"/>
          <p14:tracePt t="36676" x="7391400" y="3302000"/>
          <p14:tracePt t="36685" x="7391400" y="3314700"/>
          <p14:tracePt t="36685" x="7391400" y="3327400"/>
          <p14:tracePt t="36698" x="7391400" y="3352800"/>
          <p14:tracePt t="36698" x="7404100" y="3378200"/>
          <p14:tracePt t="36714" x="7410450" y="3403600"/>
          <p14:tracePt t="36714" x="7416800" y="3422650"/>
          <p14:tracePt t="36731" x="7429500" y="3448050"/>
          <p14:tracePt t="36731" x="7442200" y="3473450"/>
          <p14:tracePt t="36731" x="7454900" y="3492500"/>
          <p14:tracePt t="36749" x="7461250" y="3511550"/>
          <p14:tracePt t="36761" x="7473950" y="3530600"/>
          <p14:tracePt t="36761" x="7486650" y="3562350"/>
          <p14:tracePt t="36782" x="7493000" y="3575050"/>
          <p14:tracePt t="36782" x="7499350" y="3587750"/>
          <p14:tracePt t="36797" x="7499350" y="3594100"/>
          <p14:tracePt t="36797" x="7505700" y="3606800"/>
          <p14:tracePt t="36813" x="7505700" y="3613150"/>
          <p14:tracePt t="36829" x="7505700" y="3619500"/>
          <p14:tracePt t="36845" x="7499350" y="3625850"/>
          <p14:tracePt t="36862" x="7499350" y="3638550"/>
          <p14:tracePt t="36862" x="7493000" y="3644900"/>
          <p14:tracePt t="36880" x="7486650" y="3651250"/>
          <p14:tracePt t="36901" x="7480300" y="3657600"/>
          <p14:tracePt t="36977" x="7473950" y="3663950"/>
          <p14:tracePt t="37028" x="7467600" y="3663950"/>
          <p14:tracePt t="37045" x="7467600" y="3670300"/>
          <p14:tracePt t="37349" x="7461250" y="3670300"/>
          <p14:tracePt t="37396" x="7467600" y="3663950"/>
          <p14:tracePt t="37457" x="7461250" y="3670300"/>
          <p14:tracePt t="37605" x="7467600" y="3663950"/>
          <p14:tracePt t="37697" x="7473950" y="3657600"/>
          <p14:tracePt t="37829" x="7480300" y="3657600"/>
          <p14:tracePt t="38016" x="7480300" y="3651250"/>
          <p14:tracePt t="38041" x="7473950" y="3651250"/>
          <p14:tracePt t="38077" x="7473950" y="3657600"/>
          <p14:tracePt t="38109" x="7467600" y="3663950"/>
          <p14:tracePt t="38281" x="7473950" y="3657600"/>
          <p14:tracePt t="38369" x="7473950" y="3663950"/>
          <p14:tracePt t="38446" x="7467600" y="3657600"/>
          <p14:tracePt t="38513" x="7467600" y="3651250"/>
          <p14:tracePt t="38581" x="7461250" y="3657600"/>
          <p14:tracePt t="38625" x="7454900" y="3663950"/>
          <p14:tracePt t="38657" x="7454900" y="3670300"/>
          <p14:tracePt t="38685" x="7448550" y="3670300"/>
          <p14:tracePt t="38709" x="7442200" y="3676650"/>
          <p14:tracePt t="38729" x="7435850" y="3683000"/>
          <p14:tracePt t="38753" x="7435850" y="3689350"/>
          <p14:tracePt t="38777" x="7429500" y="3683000"/>
          <p14:tracePt t="38805" x="7423150" y="3683000"/>
          <p14:tracePt t="38849" x="7429500" y="3683000"/>
          <p14:tracePt t="38889" x="7435850" y="3683000"/>
          <p14:tracePt t="38909" x="7435850" y="3676650"/>
          <p14:tracePt t="38957" x="7442200" y="3676650"/>
          <p14:tracePt t="39129" x="7442200" y="3683000"/>
          <p14:tracePt t="39181" x="7435850" y="3676650"/>
          <p14:tracePt t="39205" x="7429500" y="3676650"/>
          <p14:tracePt t="39225" x="7429500" y="3670300"/>
          <p14:tracePt t="39309" x="7423150" y="3676650"/>
          <p14:tracePt t="39337" x="7423150" y="3670300"/>
          <p14:tracePt t="39378" x="7423150" y="3663950"/>
          <p14:tracePt t="39405" x="7429500" y="3657600"/>
          <p14:tracePt t="39421" x="7435850" y="3657600"/>
          <p14:tracePt t="39437" x="7442200" y="3651250"/>
          <p14:tracePt t="39449" x="7448550" y="3651250"/>
          <p14:tracePt t="39465" x="7454900" y="3644900"/>
          <p14:tracePt t="39482" x="7461250" y="3644900"/>
          <p14:tracePt t="39489" x="7473950" y="3638550"/>
          <p14:tracePt t="39506" x="7480300" y="3632200"/>
          <p14:tracePt t="39521" x="7480300" y="3625850"/>
          <p14:tracePt t="39538" x="7486650" y="3619500"/>
          <p14:tracePt t="39555" x="7486650" y="3613150"/>
          <p14:tracePt t="39572" x="7493000" y="3606800"/>
          <p14:tracePt t="39588" x="7486650" y="3600450"/>
          <p14:tracePt t="39637" x="7480300" y="3600450"/>
          <p14:tracePt t="39669" x="7473950" y="3600450"/>
          <p14:tracePt t="39685" x="7473950" y="3606800"/>
          <p14:tracePt t="39697" x="7467600" y="3613150"/>
          <p14:tracePt t="39721" x="7461250" y="3613150"/>
          <p14:tracePt t="39737" x="7454900" y="3619500"/>
          <p14:tracePt t="39749" x="7448550" y="3625850"/>
          <p14:tracePt t="39765" x="7442200" y="3625850"/>
          <p14:tracePt t="39782" x="7442200" y="3632200"/>
          <p14:tracePt t="39805" x="7442200" y="3638550"/>
          <p14:tracePt t="39833" x="7448550" y="3638550"/>
          <p14:tracePt t="39870" x="7448550" y="3644900"/>
          <p14:tracePt t="39901" x="7454900" y="3644900"/>
          <p14:tracePt t="39925" x="7454900" y="3651250"/>
          <p14:tracePt t="39937" x="7454900" y="3657600"/>
          <p14:tracePt t="39954" x="7454900" y="3663950"/>
          <p14:tracePt t="39970" x="7448550" y="3670300"/>
          <p14:tracePt t="39986" x="7448550" y="3676650"/>
          <p14:tracePt t="39997" x="7442200" y="3683000"/>
          <p14:tracePt t="40014" x="7435850" y="3689350"/>
          <p14:tracePt t="40029" x="7429500" y="3695700"/>
          <p14:tracePt t="40046" x="7429500" y="3702050"/>
          <p14:tracePt t="40057" x="7423150" y="3714750"/>
          <p14:tracePt t="40073" x="7416800" y="3721100"/>
          <p14:tracePt t="40073" x="7416800" y="3727450"/>
          <p14:tracePt t="40092" x="7410450" y="3733800"/>
          <p14:tracePt t="40107" x="7404100" y="3740150"/>
          <p14:tracePt t="40134" x="7397750" y="3746500"/>
          <p14:tracePt t="40165" x="7391400" y="3746500"/>
          <p14:tracePt t="40186" x="7391400" y="3752850"/>
          <p14:tracePt t="40209" x="7385050" y="3752850"/>
          <p14:tracePt t="40230" x="7372350" y="3752850"/>
          <p14:tracePt t="40254" x="7372350" y="3759200"/>
          <p14:tracePt t="40269" x="7359650" y="3752850"/>
          <p14:tracePt t="40286" x="7353300" y="3752850"/>
          <p14:tracePt t="40298" x="7346950" y="3752850"/>
          <p14:tracePt t="40307" x="7340600" y="3752850"/>
          <p14:tracePt t="40324" x="7334250" y="3752850"/>
          <p14:tracePt t="40324" x="7327900" y="3759200"/>
          <p14:tracePt t="40343" x="7321550" y="3759200"/>
          <p14:tracePt t="40343" x="7315200" y="3765550"/>
          <p14:tracePt t="40360" x="7302500" y="3765550"/>
          <p14:tracePt t="40374" x="7302500" y="3771900"/>
          <p14:tracePt t="40391" x="7302500" y="3778250"/>
          <p14:tracePt t="40418" x="7308850" y="3784600"/>
          <p14:tracePt t="40457" x="7308850" y="3790950"/>
          <p14:tracePt t="40470" x="7315200" y="3790950"/>
          <p14:tracePt t="40502" x="7321550" y="3784600"/>
          <p14:tracePt t="40529" x="7321550" y="3778250"/>
          <p14:tracePt t="40562" x="7327900" y="3771900"/>
          <p14:tracePt t="40606" x="7327900" y="3765550"/>
          <p14:tracePt t="40630" x="7334250" y="3759200"/>
          <p14:tracePt t="40665" x="7340600" y="3752850"/>
          <p14:tracePt t="40697" x="7334250" y="3752850"/>
          <p14:tracePt t="40770" x="7334250" y="3759200"/>
          <p14:tracePt t="40810" x="7327900" y="3759200"/>
          <p14:tracePt t="40846" x="7321550" y="3759200"/>
          <p14:tracePt t="40870" x="7327900" y="3765550"/>
          <p14:tracePt t="40938" x="7334250" y="3759200"/>
          <p14:tracePt t="40973" x="7327900" y="3765550"/>
          <p14:tracePt t="41058" x="7321550" y="3765550"/>
          <p14:tracePt t="41130" x="7321550" y="3759200"/>
          <p14:tracePt t="41178" x="7321550" y="3752850"/>
          <p14:tracePt t="41190" x="7321550" y="3746500"/>
          <p14:tracePt t="41198" x="7327900" y="3740150"/>
          <p14:tracePt t="41210" x="7334250" y="3733800"/>
          <p14:tracePt t="41210" x="7340600" y="3727450"/>
          <p14:tracePt t="41210" x="7346950" y="3714750"/>
          <p14:tracePt t="41232" x="7353300" y="3708400"/>
          <p14:tracePt t="41232" x="7359650" y="3695700"/>
          <p14:tracePt t="41247" x="7372350" y="3683000"/>
          <p14:tracePt t="41247" x="7385050" y="3670300"/>
          <p14:tracePt t="41262" x="7391400" y="3657600"/>
          <p14:tracePt t="41262" x="7404100" y="3644900"/>
          <p14:tracePt t="41279" x="7416800" y="3632200"/>
          <p14:tracePt t="41279" x="7429500" y="3619500"/>
          <p14:tracePt t="41279" x="7442200" y="3606800"/>
          <p14:tracePt t="41298" x="7454900" y="3594100"/>
          <p14:tracePt t="41298" x="7473950" y="3587750"/>
          <p14:tracePt t="41312" x="7486650" y="3575050"/>
          <p14:tracePt t="41312" x="7493000" y="3562350"/>
          <p14:tracePt t="41329" x="7505700" y="3556000"/>
          <p14:tracePt t="41329" x="7512050" y="3549650"/>
          <p14:tracePt t="41347" x="7524750" y="3543300"/>
          <p14:tracePt t="41347" x="7531100" y="3543300"/>
          <p14:tracePt t="41362" x="7537450" y="3536950"/>
          <p14:tracePt t="41362" x="7543800" y="3536950"/>
          <p14:tracePt t="41379" x="7550150" y="3543300"/>
          <p14:tracePt t="41394" x="7550150" y="3549650"/>
          <p14:tracePt t="41411" x="7543800" y="3556000"/>
          <p14:tracePt t="41428" x="7537450" y="3562350"/>
          <p14:tracePt t="41445" x="7531100" y="3568700"/>
          <p14:tracePt t="41445" x="7524750" y="3581400"/>
          <p14:tracePt t="41463" x="7518400" y="3587750"/>
          <p14:tracePt t="41478" x="7518400" y="3594100"/>
          <p14:tracePt t="41478" x="7512050" y="3606800"/>
          <p14:tracePt t="41499" x="7505700" y="3613150"/>
          <p14:tracePt t="41511" x="7499350" y="3625850"/>
          <p14:tracePt t="41511" x="7493000" y="3625850"/>
          <p14:tracePt t="41530" x="7486650" y="3625850"/>
          <p14:tracePt t="41547" x="7480300" y="3625850"/>
          <p14:tracePt t="41562" x="7473950" y="3625850"/>
          <p14:tracePt t="41578" x="7467600" y="3619500"/>
          <p14:tracePt t="41610" x="7467600" y="3613150"/>
          <p14:tracePt t="41650" x="7461250" y="3619500"/>
          <p14:tracePt t="41678" x="7461250" y="3632200"/>
          <p14:tracePt t="41726" x="7454900" y="3632200"/>
          <p14:tracePt t="41738" x="7448550" y="3638550"/>
          <p14:tracePt t="41761" x="7442200" y="3644900"/>
          <p14:tracePt t="41790" x="7442200" y="3651250"/>
          <p14:tracePt t="41806" x="7435850" y="3651250"/>
          <p14:tracePt t="41838" x="7435850" y="3657600"/>
          <p14:tracePt t="41874" x="7435850" y="3663950"/>
          <p14:tracePt t="42025" x="7435850" y="3670300"/>
          <p14:tracePt t="42062" x="7429500" y="3670300"/>
          <p14:tracePt t="42086" x="7423150" y="3676650"/>
          <p14:tracePt t="42098" x="7416800" y="3676650"/>
          <p14:tracePt t="42113" x="7410450" y="3683000"/>
          <p14:tracePt t="42241" x="7404100" y="3683000"/>
          <p14:tracePt t="42318" x="7397750" y="3676650"/>
          <p14:tracePt t="42338" x="7391400" y="3676650"/>
          <p14:tracePt t="42362" x="7397750" y="3670300"/>
          <p14:tracePt t="42390" x="7404100" y="3670300"/>
          <p14:tracePt t="42414" x="7410450" y="3670300"/>
          <p14:tracePt t="42430" x="7416800" y="3663950"/>
          <p14:tracePt t="42446" x="7423150" y="3670300"/>
          <p14:tracePt t="42458" x="7429500" y="3670300"/>
          <p14:tracePt t="42474" x="7435850" y="3676650"/>
          <p14:tracePt t="42490" x="7442200" y="3683000"/>
          <p14:tracePt t="42506" x="7442200" y="3689350"/>
          <p14:tracePt t="42525" x="7435850" y="3689350"/>
          <p14:tracePt t="42550" x="7429500" y="3689350"/>
          <p14:tracePt t="42566" x="7429500" y="3683000"/>
          <p14:tracePt t="42578" x="7423150" y="3676650"/>
          <p14:tracePt t="42594" x="7423150" y="3670300"/>
          <p14:tracePt t="42610" x="7416800" y="3670300"/>
          <p14:tracePt t="42626" x="7416800" y="3663950"/>
          <p14:tracePt t="42647" x="7416800" y="3657600"/>
          <p14:tracePt t="42678" x="7416800" y="3663950"/>
          <p14:tracePt t="42747" x="7410450" y="3663950"/>
          <p14:tracePt t="42766" x="7404100" y="3670300"/>
          <p14:tracePt t="42798" x="7404100" y="3676650"/>
          <p14:tracePt t="42842" x="7404100" y="3683000"/>
          <p14:tracePt t="42870" x="7404100" y="3676650"/>
          <p14:tracePt t="42938" x="7404100" y="3670300"/>
          <p14:tracePt t="42990" x="7397750" y="3676650"/>
          <p14:tracePt t="43098" x="7391400" y="3676650"/>
          <p14:tracePt t="43110" x="7385050" y="3676650"/>
          <p14:tracePt t="43126" x="7378700" y="3676650"/>
          <p14:tracePt t="43166" x="7372350" y="3683000"/>
          <p14:tracePt t="43186" x="7366000" y="3683000"/>
          <p14:tracePt t="43202" x="7359650" y="3683000"/>
          <p14:tracePt t="43218" x="7353300" y="3683000"/>
          <p14:tracePt t="43238" x="7353300" y="3676650"/>
          <p14:tracePt t="43298" x="7353300" y="3670300"/>
          <p14:tracePt t="43322" x="7346950" y="3663950"/>
          <p14:tracePt t="43347" x="7346950" y="3657600"/>
          <p14:tracePt t="43366" x="7353300" y="3657600"/>
          <p14:tracePt t="43390" x="7353300" y="3651250"/>
          <p14:tracePt t="43410" x="7359650" y="3644900"/>
          <p14:tracePt t="43434" x="7353300" y="3644900"/>
          <p14:tracePt t="43494" x="7346950" y="3651250"/>
          <p14:tracePt t="43518" x="7340600" y="3657600"/>
          <p14:tracePt t="43546" x="7334250" y="3657600"/>
          <p14:tracePt t="43562" x="7327900" y="3657600"/>
          <p14:tracePt t="43586" x="7334250" y="3657600"/>
          <p14:tracePt t="43622" x="7340600" y="3663950"/>
          <p14:tracePt t="43650" x="7334250" y="3670300"/>
          <p14:tracePt t="43698" x="7327900" y="3670300"/>
          <p14:tracePt t="43950" x="7321550" y="3663950"/>
          <p14:tracePt t="44126" x="7321550" y="3657600"/>
          <p14:tracePt t="44250" x="7327900" y="3651250"/>
          <p14:tracePt t="44378" x="7334250" y="3644900"/>
          <p14:tracePt t="44402" x="7340600" y="3644900"/>
          <p14:tracePt t="44418" x="7340600" y="3638550"/>
          <p14:tracePt t="44438" x="7346950" y="3632200"/>
          <p14:tracePt t="44463" x="7353300" y="3632200"/>
          <p14:tracePt t="44479" x="7359650" y="3625850"/>
          <p14:tracePt t="44491" x="7366000" y="3632200"/>
          <p14:tracePt t="44506" x="7366000" y="3638550"/>
          <p14:tracePt t="44538" x="7359650" y="3644900"/>
          <p14:tracePt t="44558" x="7353300" y="3644900"/>
          <p14:tracePt t="44574" x="7346950" y="3651250"/>
          <p14:tracePt t="44590" x="7340600" y="3644900"/>
          <p14:tracePt t="44610" x="7334250" y="3644900"/>
          <p14:tracePt t="44627" x="7334250" y="3638550"/>
          <p14:tracePt t="44650" x="7327900" y="3632200"/>
          <p14:tracePt t="44667" x="7334250" y="3625850"/>
          <p14:tracePt t="44687" x="7334250" y="3619500"/>
          <p14:tracePt t="44702" x="7340600" y="3619500"/>
          <p14:tracePt t="44726" x="7340600" y="3613150"/>
          <p14:tracePt t="44755" x="7340600" y="3606800"/>
          <p14:tracePt t="44807" x="7346950" y="3606800"/>
          <p14:tracePt t="44906" x="7353300" y="3606800"/>
          <p14:tracePt t="44919" x="7359650" y="3606800"/>
          <p14:tracePt t="44928" x="7366000" y="3606800"/>
          <p14:tracePt t="44940" x="7372350" y="3606800"/>
          <p14:tracePt t="44940" x="7385050" y="3600450"/>
          <p14:tracePt t="44959" x="7391400" y="3594100"/>
          <p14:tracePt t="44959" x="7397750" y="3594100"/>
          <p14:tracePt t="44975" x="7404100" y="3594100"/>
          <p14:tracePt t="44990" x="7410450" y="3594100"/>
          <p14:tracePt t="45007" x="7416800" y="3594100"/>
          <p14:tracePt t="45024" x="7416800" y="3606800"/>
          <p14:tracePt t="45024" x="7416800" y="3613150"/>
          <p14:tracePt t="45043" x="7416800" y="3619500"/>
          <p14:tracePt t="45043" x="7410450" y="3625850"/>
          <p14:tracePt t="45059" x="7410450" y="3632200"/>
          <p14:tracePt t="45074" x="7404100" y="3638550"/>
          <p14:tracePt t="45091" x="7397750" y="3638550"/>
          <p14:tracePt t="45108" x="7391400" y="3632200"/>
          <p14:tracePt t="45124" x="7385050" y="3632200"/>
          <p14:tracePt t="45141" x="7385050" y="3625850"/>
          <p14:tracePt t="45158" x="7385050" y="3619500"/>
          <p14:tracePt t="45174" x="7385050" y="3613150"/>
          <p14:tracePt t="45191" x="7385050" y="3606800"/>
          <p14:tracePt t="45208" x="7385050" y="3600450"/>
          <p14:tracePt t="45226" x="7391400" y="3606800"/>
          <p14:tracePt t="45251" x="7385050" y="3613150"/>
          <p14:tracePt t="45267" x="7391400" y="3619500"/>
          <p14:tracePt t="45279" x="7391400" y="3625850"/>
          <p14:tracePt t="45291" x="7391400" y="3638550"/>
          <p14:tracePt t="45308" x="7391400" y="3644900"/>
          <p14:tracePt t="45308" x="7391400" y="3651250"/>
          <p14:tracePt t="45327" x="7391400" y="3657600"/>
          <p14:tracePt t="45341" x="7391400" y="3663950"/>
          <p14:tracePt t="45358" x="7391400" y="3670300"/>
          <p14:tracePt t="45375" x="7385050" y="3676650"/>
          <p14:tracePt t="45392" x="7378700" y="3683000"/>
          <p14:tracePt t="45408" x="7378700" y="3689350"/>
          <p14:tracePt t="45425" x="7372350" y="3689350"/>
          <p14:tracePt t="45442" x="7366000" y="3695700"/>
          <p14:tracePt t="45459" x="7359650" y="3695700"/>
          <p14:tracePt t="45475" x="7359650" y="3689350"/>
          <p14:tracePt t="45499" x="7366000" y="3689350"/>
          <p14:tracePt t="45519" x="7372350" y="3683000"/>
          <p14:tracePt t="45535" x="7372350" y="3676650"/>
          <p14:tracePt t="45558" x="7372350" y="3670300"/>
          <p14:tracePt t="45579" x="7372350" y="3663950"/>
          <p14:tracePt t="45603" x="7366000" y="3663950"/>
          <p14:tracePt t="45627" x="7359650" y="3663950"/>
          <p14:tracePt t="45655" x="7353300" y="3670300"/>
          <p14:tracePt t="45671" x="7346950" y="3683000"/>
          <p14:tracePt t="45687" x="7340600" y="3689350"/>
          <p14:tracePt t="45699" x="7340600" y="3695700"/>
          <p14:tracePt t="45715" x="7340600" y="3702050"/>
          <p14:tracePt t="45731" x="7340600" y="3708400"/>
          <p14:tracePt t="45743" x="7340600" y="3714750"/>
          <p14:tracePt t="45760" x="7346950" y="3714750"/>
          <p14:tracePt t="45799" x="7346950" y="3708400"/>
          <p14:tracePt t="45819" x="7353300" y="3702050"/>
          <p14:tracePt t="45827" x="7353300" y="3695700"/>
          <p14:tracePt t="45835" x="7359650" y="3689350"/>
          <p14:tracePt t="45843" x="7366000" y="3689350"/>
          <p14:tracePt t="45860" x="7372350" y="3676650"/>
          <p14:tracePt t="45860" x="7385050" y="3670300"/>
          <p14:tracePt t="45880" x="7391400" y="3663950"/>
          <p14:tracePt t="45880" x="7397750" y="3663950"/>
          <p14:tracePt t="45896" x="7397750" y="3657600"/>
          <p14:tracePt t="45910" x="7404100" y="3651250"/>
          <p14:tracePt t="45927" x="7416800" y="3644900"/>
          <p14:tracePt t="45944" x="7423150" y="3638550"/>
          <p14:tracePt t="45960" x="7416800" y="3632200"/>
          <p14:tracePt t="46015" x="7410450" y="3638550"/>
          <p14:tracePt t="46022" x="7404100" y="3638550"/>
          <p14:tracePt t="46031" x="7397750" y="3638550"/>
          <p14:tracePt t="46044" x="7391400" y="3638550"/>
          <p14:tracePt t="46044" x="7372350" y="3644900"/>
          <p14:tracePt t="46062" x="7366000" y="3644900"/>
          <p14:tracePt t="46062" x="7353300" y="3651250"/>
          <p14:tracePt t="46079" x="7340600" y="3651250"/>
          <p14:tracePt t="46079" x="7327900" y="3657600"/>
          <p14:tracePt t="46096" x="7315200" y="3663950"/>
          <p14:tracePt t="46096" x="7277100" y="3689350"/>
          <p14:tracePt t="46113" x="7251700" y="3702050"/>
          <p14:tracePt t="46113" x="7226300" y="3721100"/>
          <p14:tracePt t="46129" x="7200900" y="3740150"/>
          <p14:tracePt t="46129" x="7169150" y="3759200"/>
          <p14:tracePt t="46146" x="7137400" y="3784600"/>
          <p14:tracePt t="46146" x="7099300" y="3816350"/>
          <p14:tracePt t="46163" x="7067550" y="3848100"/>
          <p14:tracePt t="46163" x="6997700" y="3917950"/>
          <p14:tracePt t="46180" x="6972300" y="3956050"/>
          <p14:tracePt t="46180" x="6940550" y="3994150"/>
          <p14:tracePt t="46197" x="6921500" y="4032250"/>
          <p14:tracePt t="46197" x="6902450" y="4064000"/>
          <p14:tracePt t="46213" x="6883400" y="4095750"/>
          <p14:tracePt t="46213" x="6877050" y="4127500"/>
          <p14:tracePt t="46213" x="6870700" y="4152900"/>
          <p14:tracePt t="46232" x="6864350" y="4178300"/>
          <p14:tracePt t="46245" x="6858000" y="4197350"/>
          <p14:tracePt t="46245" x="6858000" y="4222750"/>
          <p14:tracePt t="46263" x="6864350" y="4235450"/>
          <p14:tracePt t="46263" x="6864350" y="4241800"/>
          <p14:tracePt t="46280" x="6864350" y="4248150"/>
          <p14:tracePt t="46280" x="6870700" y="4254500"/>
          <p14:tracePt t="46298" x="6870700" y="4267200"/>
          <p14:tracePt t="46311" x="6877050" y="4260850"/>
          <p14:tracePt t="46347" x="6877050" y="4254500"/>
          <p14:tracePt t="46359" x="6883400" y="4248150"/>
          <p14:tracePt t="46367" x="6883400" y="4241800"/>
          <p14:tracePt t="46378" x="6883400" y="4235450"/>
          <p14:tracePt t="46378" x="6883400" y="4229100"/>
          <p14:tracePt t="46378" x="6889750" y="4216400"/>
          <p14:tracePt t="46400" x="6889750" y="4210050"/>
          <p14:tracePt t="46400" x="6896100" y="4203700"/>
          <p14:tracePt t="46414" x="6902450" y="4197350"/>
          <p14:tracePt t="46414" x="6902450" y="4191000"/>
          <p14:tracePt t="46430" x="6908800" y="4184650"/>
          <p14:tracePt t="46430" x="6915150" y="4178300"/>
          <p14:tracePt t="46448" x="6915150" y="4171950"/>
          <p14:tracePt t="46448" x="6921500" y="4159250"/>
          <p14:tracePt t="46464" x="6927850" y="4152900"/>
          <p14:tracePt t="46464" x="6927850" y="4146550"/>
          <p14:tracePt t="46481" x="6934200" y="4140200"/>
          <p14:tracePt t="46497" x="6940550" y="4133850"/>
          <p14:tracePt t="46497" x="6946900" y="4127500"/>
          <p14:tracePt t="46514" x="6953250" y="4121150"/>
          <p14:tracePt t="46514" x="6959600" y="4121150"/>
          <p14:tracePt t="46531" x="6965950" y="4114800"/>
          <p14:tracePt t="46549" x="6959600" y="4114800"/>
          <p14:tracePt t="46599" x="6959600" y="4121150"/>
          <p14:tracePt t="46639" x="6959600" y="4127500"/>
          <p14:tracePt t="46707" x="6965950" y="4127500"/>
          <p14:tracePt t="46727" x="6972300" y="4127500"/>
          <p14:tracePt t="46751" x="6978650" y="4114800"/>
          <p14:tracePt t="46767" x="6985000" y="4108450"/>
          <p14:tracePt t="46779" x="6991350" y="4102100"/>
          <p14:tracePt t="46795" x="6997700" y="4095750"/>
          <p14:tracePt t="46803" x="7004050" y="4089400"/>
          <p14:tracePt t="46819" x="7010400" y="4089400"/>
          <p14:tracePt t="46832" x="7023100" y="4089400"/>
          <p14:tracePt t="46847" x="7029450" y="4089400"/>
          <p14:tracePt t="46863" x="7035800" y="4089400"/>
          <p14:tracePt t="46887" x="7029450" y="4089400"/>
          <p14:tracePt t="46939" x="7035800" y="4095750"/>
          <p14:tracePt t="46967" x="7042150" y="4095750"/>
          <p14:tracePt t="46999" x="7042150" y="4089400"/>
          <p14:tracePt t="47027" x="7048500" y="4083050"/>
          <p14:tracePt t="47068" x="7054850" y="4076700"/>
          <p14:tracePt t="47103" x="7061200" y="4083050"/>
          <p14:tracePt t="47155" x="7067550" y="4083050"/>
          <p14:tracePt t="47223" x="7073900" y="4076700"/>
          <p14:tracePt t="47239" x="7080250" y="4076700"/>
          <p14:tracePt t="47247" x="7086600" y="4064000"/>
          <p14:tracePt t="47267" x="7092950" y="4064000"/>
          <p14:tracePt t="47283" x="7099300" y="4064000"/>
          <p14:tracePt t="47307" x="7105650" y="4057650"/>
          <p14:tracePt t="47319" x="7112000" y="4064000"/>
          <p14:tracePt t="47335" x="7118350" y="4057650"/>
          <p14:tracePt t="47351" x="7118350" y="4051300"/>
          <p14:tracePt t="47371" x="7112000" y="4057650"/>
          <p14:tracePt t="47431" x="7112000" y="4070350"/>
          <p14:tracePt t="47479" x="7105650" y="4076700"/>
          <p14:tracePt t="47651" x="7105650" y="4083050"/>
          <p14:tracePt t="47695" x="7112000" y="4076700"/>
          <p14:tracePt t="47711" x="7112000" y="4083050"/>
          <p14:tracePt t="47739" x="7118350" y="4089400"/>
          <p14:tracePt t="47771" x="7118350" y="4095750"/>
          <p14:tracePt t="47779" x="7118350" y="4102100"/>
          <p14:tracePt t="47799" x="7118350" y="4108450"/>
          <p14:tracePt t="47807" x="7118350" y="4114800"/>
          <p14:tracePt t="47823" x="7118350" y="4127500"/>
          <p14:tracePt t="47847" x="7112000" y="4133850"/>
          <p14:tracePt t="47859" x="7112000" y="4140200"/>
          <p14:tracePt t="47875" x="7112000" y="4152900"/>
          <p14:tracePt t="47891" x="7112000" y="4159250"/>
          <p14:tracePt t="47900" x="7118350" y="4171950"/>
          <p14:tracePt t="47917" x="7118350" y="4178300"/>
          <p14:tracePt t="47934" x="7118350" y="4191000"/>
          <p14:tracePt t="48552" x="7404100" y="4724400"/>
          <p14:tracePt t="48558" x="7404100" y="4743450"/>
          <p14:tracePt t="48558" x="7404100" y="4768850"/>
          <p14:tracePt t="48572" x="7397750" y="4800600"/>
          <p14:tracePt t="48572" x="7397750" y="4838700"/>
          <p14:tracePt t="48588" x="7397750" y="4870450"/>
          <p14:tracePt t="48588" x="7391400" y="4902200"/>
          <p14:tracePt t="48605" x="7391400" y="4933950"/>
          <p14:tracePt t="48605" x="7385050" y="4959350"/>
          <p14:tracePt t="48605" x="7385050" y="4984750"/>
          <p14:tracePt t="48624" x="7378700" y="5010150"/>
          <p14:tracePt t="48636" x="7378700" y="5035550"/>
          <p14:tracePt t="48636" x="7366000" y="5080000"/>
          <p14:tracePt t="48657" x="7359650" y="5111750"/>
          <p14:tracePt t="48657" x="7346950" y="5137150"/>
          <p14:tracePt t="48672" x="7334250" y="5168900"/>
          <p14:tracePt t="48672" x="7321550" y="5207000"/>
          <p14:tracePt t="48688" x="7302500" y="5238750"/>
          <p14:tracePt t="48688" x="7283450" y="5270500"/>
          <p14:tracePt t="48705" x="7264400" y="5308600"/>
          <p14:tracePt t="48705" x="7245350" y="5340350"/>
          <p14:tracePt t="48705" x="7226300" y="5365750"/>
          <p14:tracePt t="48724" x="7207250" y="5397500"/>
          <p14:tracePt t="48724" x="7194550" y="5422900"/>
          <p14:tracePt t="48740" x="7175500" y="5448300"/>
          <p14:tracePt t="48740" x="7162800" y="5473700"/>
          <p14:tracePt t="48755" x="7143750" y="5492750"/>
          <p14:tracePt t="48755" x="7131050" y="5518150"/>
          <p14:tracePt t="48772" x="7112000" y="5543550"/>
          <p14:tracePt t="48772" x="7092950" y="5562600"/>
          <p14:tracePt t="48788" x="7073900" y="5588000"/>
          <p14:tracePt t="48788" x="7023100" y="5619750"/>
          <p14:tracePt t="48805" x="6997700" y="5638800"/>
          <p14:tracePt t="48805" x="6965950" y="5651500"/>
          <p14:tracePt t="48822" x="6934200" y="5664200"/>
          <p14:tracePt t="48822" x="6896100" y="5670550"/>
          <p14:tracePt t="48839" x="6858000" y="5683250"/>
          <p14:tracePt t="48839" x="6762750" y="5689600"/>
          <p14:tracePt t="48856" x="6711950" y="5689600"/>
          <p14:tracePt t="48856" x="6661150" y="5683250"/>
          <p14:tracePt t="48872" x="6610350" y="5676900"/>
          <p14:tracePt t="48872" x="6553200" y="5670550"/>
          <p14:tracePt t="48889" x="6496050" y="5657850"/>
          <p14:tracePt t="48889" x="6445250" y="5632450"/>
          <p14:tracePt t="48905" x="6388100" y="5607050"/>
          <p14:tracePt t="48905" x="6330950" y="5575300"/>
          <p14:tracePt t="48905" x="6280150" y="5537200"/>
          <p14:tracePt t="48925" x="6223000" y="5492750"/>
          <p14:tracePt t="48937" x="6172200" y="5448300"/>
          <p14:tracePt t="48937" x="6089650" y="5334000"/>
          <p14:tracePt t="48956" x="6057900" y="5283200"/>
          <p14:tracePt t="48956" x="6032500" y="5226050"/>
          <p14:tracePt t="48973" x="6013450" y="5162550"/>
          <p14:tracePt t="48973" x="6013450" y="5105400"/>
          <p14:tracePt t="48989" x="6019800" y="5041900"/>
          <p14:tracePt t="48989" x="6032500" y="4978400"/>
          <p14:tracePt t="48989" x="6064250" y="4914900"/>
          <p14:tracePt t="49008" x="6102350" y="4845050"/>
          <p14:tracePt t="49021" x="6146800" y="4775200"/>
          <p14:tracePt t="49021" x="6273800" y="4648200"/>
          <p14:tracePt t="49039" x="6350000" y="4584700"/>
          <p14:tracePt t="49039" x="6438900" y="4533900"/>
          <p14:tracePt t="49057" x="6540500" y="4489450"/>
          <p14:tracePt t="49057" x="6642100" y="4451350"/>
          <p14:tracePt t="49073" x="6756400" y="4419600"/>
          <p14:tracePt t="49073" x="6870700" y="4400550"/>
          <p14:tracePt t="49073" x="6991350" y="4387850"/>
          <p14:tracePt t="49092" x="7105650" y="4381500"/>
          <p14:tracePt t="49092" x="7219950" y="4381500"/>
          <p14:tracePt t="49106" x="7334250" y="4387850"/>
          <p14:tracePt t="49106" x="7442200" y="4394200"/>
          <p14:tracePt t="49123" x="7550150" y="4400550"/>
          <p14:tracePt t="49123" x="7651750" y="4419600"/>
          <p14:tracePt t="49140" x="7753350" y="4438650"/>
          <p14:tracePt t="49140" x="7937500" y="4502150"/>
          <p14:tracePt t="49156" x="8026400" y="4546600"/>
          <p14:tracePt t="49156" x="8102600" y="4591050"/>
          <p14:tracePt t="49174" x="8172450" y="4641850"/>
          <p14:tracePt t="49174" x="8235950" y="4699000"/>
          <p14:tracePt t="49190" x="8293100" y="4762500"/>
          <p14:tracePt t="49190" x="8331200" y="4819650"/>
          <p14:tracePt t="49207" x="8362950" y="4883150"/>
          <p14:tracePt t="49207" x="8388350" y="4997450"/>
          <p14:tracePt t="49224" x="8382000" y="5048250"/>
          <p14:tracePt t="49224" x="8369300" y="5099050"/>
          <p14:tracePt t="49241" x="8343900" y="5143500"/>
          <p14:tracePt t="49241" x="8318500" y="5187950"/>
          <p14:tracePt t="49257" x="8280400" y="5232400"/>
          <p14:tracePt t="49257" x="8235950" y="5270500"/>
          <p14:tracePt t="49273" x="8191500" y="5314950"/>
          <p14:tracePt t="49273" x="8134350" y="5353050"/>
          <p14:tracePt t="49273" x="8077200" y="5391150"/>
          <p14:tracePt t="49292" x="8013700" y="5429250"/>
          <p14:tracePt t="49305" x="7950200" y="5473700"/>
          <p14:tracePt t="49305" x="7797800" y="5543550"/>
          <p14:tracePt t="49324" x="7715250" y="5581650"/>
          <p14:tracePt t="49324" x="7632700" y="5619750"/>
          <p14:tracePt t="49341" x="7543800" y="5651500"/>
          <p14:tracePt t="49341" x="7454900" y="5676900"/>
          <p14:tracePt t="49357" x="7359650" y="5702300"/>
          <p14:tracePt t="49357" x="7270750" y="5721350"/>
          <p14:tracePt t="49357" x="7175500" y="5740400"/>
          <p14:tracePt t="49377" x="7092950" y="5753100"/>
          <p14:tracePt t="49389" x="7004050" y="5753100"/>
          <p14:tracePt t="49389" x="6851650" y="5759450"/>
          <p14:tracePt t="49408" x="6775450" y="5753100"/>
          <p14:tracePt t="49408" x="6711950" y="5746750"/>
          <p14:tracePt t="49425" x="6648450" y="5734050"/>
          <p14:tracePt t="49425" x="6584950" y="5721350"/>
          <p14:tracePt t="49441" x="6534150" y="5708650"/>
          <p14:tracePt t="49441" x="6426200" y="5664200"/>
          <p14:tracePt t="49458" x="6375400" y="5632450"/>
          <p14:tracePt t="49458" x="6324600" y="5594350"/>
          <p14:tracePt t="49474" x="6267450" y="5543550"/>
        </p14:tracePtLst>
      </p14:laserTrace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ja-JP" dirty="0" smtClean="0"/>
              <a:t>単子葉植物の断面</a:t>
            </a:r>
            <a:endParaRPr kumimoji="1" lang="ja-JP" altLang="en-US" dirty="0"/>
          </a:p>
        </p:txBody>
      </p:sp>
      <p:pic>
        <p:nvPicPr>
          <p:cNvPr id="7" name="Picture 4" descr="C:\Documents and Settings\kobayasi\My Documents\My Pictures\作物学実験＿茎と根2008\asparakiukiuda.jpg"/>
          <p:cNvPicPr>
            <a:picLocks noChangeAspect="1" noChangeArrowheads="1"/>
          </p:cNvPicPr>
          <p:nvPr/>
        </p:nvPicPr>
        <p:blipFill>
          <a:blip r:embed="rId5" cstate="print"/>
          <a:srcRect/>
          <a:stretch>
            <a:fillRect/>
          </a:stretch>
        </p:blipFill>
        <p:spPr bwMode="auto">
          <a:xfrm>
            <a:off x="199788" y="1340768"/>
            <a:ext cx="4302772" cy="3240360"/>
          </a:xfrm>
          <a:prstGeom prst="rect">
            <a:avLst/>
          </a:prstGeom>
          <a:noFill/>
        </p:spPr>
      </p:pic>
      <p:sp>
        <p:nvSpPr>
          <p:cNvPr id="3" name="テキスト ボックス 2"/>
          <p:cNvSpPr txBox="1"/>
          <p:nvPr/>
        </p:nvSpPr>
        <p:spPr>
          <a:xfrm>
            <a:off x="199788" y="4875248"/>
            <a:ext cx="4302772" cy="1200329"/>
          </a:xfrm>
          <a:prstGeom prst="rect">
            <a:avLst/>
          </a:prstGeom>
          <a:noFill/>
        </p:spPr>
        <p:txBody>
          <a:bodyPr wrap="square" rtlCol="0">
            <a:spAutoFit/>
          </a:bodyPr>
          <a:lstStyle/>
          <a:p>
            <a:pPr algn="ctr"/>
            <a:r>
              <a:rPr kumimoji="1" lang="ja-JP" altLang="en-US" dirty="0" smtClean="0"/>
              <a:t>アスパラガスの茎</a:t>
            </a:r>
            <a:endParaRPr kumimoji="1" lang="en-US" altLang="ja-JP" dirty="0" smtClean="0"/>
          </a:p>
          <a:p>
            <a:r>
              <a:rPr lang="ja-JP" altLang="en-US" dirty="0"/>
              <a:t>（維管束</a:t>
            </a:r>
            <a:r>
              <a:rPr lang="ja-JP" altLang="en-US" dirty="0" smtClean="0"/>
              <a:t>が</a:t>
            </a:r>
            <a:r>
              <a:rPr lang="ja-JP" altLang="en-US" dirty="0"/>
              <a:t>茎</a:t>
            </a:r>
            <a:r>
              <a:rPr lang="ja-JP" altLang="en-US" dirty="0" smtClean="0"/>
              <a:t>に散在し，髄と皮層の区別がはっきりしない）</a:t>
            </a:r>
            <a:endParaRPr kumimoji="1" lang="ja-JP" altLang="en-US" dirty="0"/>
          </a:p>
        </p:txBody>
      </p:sp>
      <p:pic>
        <p:nvPicPr>
          <p:cNvPr id="9" name="Picture 4" descr="イグサの茎（学生の写真）２"/>
          <p:cNvPicPr>
            <a:picLocks noChangeAspect="1" noChangeArrowheads="1"/>
          </p:cNvPicPr>
          <p:nvPr/>
        </p:nvPicPr>
        <p:blipFill>
          <a:blip r:embed="rId6" cstate="print"/>
          <a:srcRect l="3391" t="2280" r="5084" b="4274"/>
          <a:stretch>
            <a:fillRect/>
          </a:stretch>
        </p:blipFill>
        <p:spPr bwMode="auto">
          <a:xfrm>
            <a:off x="4716016" y="1317251"/>
            <a:ext cx="4114800" cy="3124200"/>
          </a:xfrm>
          <a:prstGeom prst="rect">
            <a:avLst/>
          </a:prstGeom>
          <a:noFill/>
        </p:spPr>
      </p:pic>
      <p:sp>
        <p:nvSpPr>
          <p:cNvPr id="10" name="Text Box 6"/>
          <p:cNvSpPr txBox="1">
            <a:spLocks noChangeArrowheads="1"/>
          </p:cNvSpPr>
          <p:nvPr/>
        </p:nvSpPr>
        <p:spPr bwMode="auto">
          <a:xfrm>
            <a:off x="4488979" y="4898651"/>
            <a:ext cx="4568878" cy="1200329"/>
          </a:xfrm>
          <a:prstGeom prst="rect">
            <a:avLst/>
          </a:prstGeom>
          <a:noFill/>
          <a:ln w="9525">
            <a:noFill/>
            <a:miter lim="800000"/>
            <a:headEnd/>
            <a:tailEnd/>
          </a:ln>
          <a:effectLst/>
        </p:spPr>
        <p:txBody>
          <a:bodyPr wrap="none">
            <a:spAutoFit/>
          </a:bodyPr>
          <a:lstStyle/>
          <a:p>
            <a:pPr algn="ctr"/>
            <a:r>
              <a:rPr lang="ja-JP" altLang="en-US" dirty="0"/>
              <a:t>イグサの</a:t>
            </a:r>
            <a:r>
              <a:rPr lang="ja-JP" altLang="en-US" dirty="0" smtClean="0"/>
              <a:t>茎</a:t>
            </a:r>
            <a:endParaRPr lang="en-US" altLang="ja-JP" dirty="0" smtClean="0"/>
          </a:p>
          <a:p>
            <a:r>
              <a:rPr lang="ja-JP" altLang="en-US" dirty="0"/>
              <a:t>（イグサで</a:t>
            </a:r>
            <a:r>
              <a:rPr lang="ja-JP" altLang="en-US" dirty="0" smtClean="0"/>
              <a:t>は髄が通気組織となり，</a:t>
            </a:r>
            <a:endParaRPr lang="en-US" altLang="ja-JP" dirty="0" smtClean="0"/>
          </a:p>
          <a:p>
            <a:r>
              <a:rPr lang="ja-JP" altLang="en-US" dirty="0" smtClean="0"/>
              <a:t>髄と</a:t>
            </a:r>
            <a:r>
              <a:rPr lang="ja-JP" altLang="en-US" dirty="0"/>
              <a:t>皮層の</a:t>
            </a:r>
            <a:r>
              <a:rPr lang="ja-JP" altLang="en-US" dirty="0" smtClean="0"/>
              <a:t>区別が明瞭）</a:t>
            </a:r>
            <a:endParaRPr lang="ja-JP" altLang="en-US" dirty="0"/>
          </a:p>
        </p:txBody>
      </p:sp>
      <p:pic>
        <p:nvPicPr>
          <p:cNvPr id="4" name="オーディオ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87527"/>
    </mc:Choice>
    <mc:Fallback>
      <p:transition spd="slow" advTm="875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3A86A75C-4F4B-4683-9AE1-C65F6400EC91}">
      <p14:laserTraceLst xmlns:p14="http://schemas.microsoft.com/office/powerpoint/2010/main">
        <p14:tracePtLst>
          <p14:tracePt t="895" x="4546600" y="1524000"/>
          <p14:tracePt t="1724" x="4546600" y="1536700"/>
          <p14:tracePt t="1730" x="4546600" y="1549400"/>
          <p14:tracePt t="1742" x="4546600" y="1562100"/>
          <p14:tracePt t="1742" x="4546600" y="1600200"/>
          <p14:tracePt t="1761" x="4546600" y="1612900"/>
          <p14:tracePt t="1761" x="4546600" y="1625600"/>
          <p14:tracePt t="1778" x="4552950" y="1644650"/>
          <p14:tracePt t="1778" x="4552950" y="1657350"/>
          <p14:tracePt t="1795" x="4559300" y="1670050"/>
          <p14:tracePt t="1795" x="4565650" y="1676400"/>
          <p14:tracePt t="1811" x="4572000" y="1689100"/>
          <p14:tracePt t="1811" x="4597400" y="1701800"/>
          <p14:tracePt t="1828" x="4610100" y="1708150"/>
          <p14:tracePt t="1828" x="4622800" y="1708150"/>
          <p14:tracePt t="1845" x="4635500" y="1714500"/>
          <p14:tracePt t="1845" x="4648200" y="1714500"/>
          <p14:tracePt t="1861" x="4660900" y="1720850"/>
          <p14:tracePt t="1861" x="4692650" y="1714500"/>
          <p14:tracePt t="1880" x="4699000" y="1714500"/>
          <p14:tracePt t="1880" x="4711700" y="1714500"/>
          <p14:tracePt t="1896" x="4718050" y="1714500"/>
          <p14:tracePt t="1896" x="4724400" y="1714500"/>
          <p14:tracePt t="1912" x="4730750" y="1714500"/>
          <p14:tracePt t="1926" x="4724400" y="1714500"/>
          <p14:tracePt t="1954" x="4724400" y="1708150"/>
          <p14:tracePt t="1970" x="4724400" y="1701800"/>
          <p14:tracePt t="1995" x="4730750" y="1695450"/>
          <p14:tracePt t="2038" x="4737100" y="1701800"/>
          <p14:tracePt t="2054" x="4743450" y="1701800"/>
          <p14:tracePt t="2066" x="4749800" y="1701800"/>
          <p14:tracePt t="2077" x="4756150" y="1701800"/>
          <p14:tracePt t="2094" x="4762500" y="1708150"/>
          <p14:tracePt t="5746" x="3708400" y="4756150"/>
          <p14:tracePt t="5757" x="3619500" y="4813300"/>
          <p14:tracePt t="5757" x="3409950" y="4933950"/>
          <p14:tracePt t="5777" x="3289300" y="5003800"/>
          <p14:tracePt t="5777" x="3155950" y="5067300"/>
          <p14:tracePt t="5793" x="3067050" y="5092700"/>
          <p14:tracePt t="5793" x="2978150" y="5118100"/>
          <p14:tracePt t="5809" x="2882900" y="5130800"/>
          <p14:tracePt t="5809" x="2800350" y="5137150"/>
          <p14:tracePt t="5826" x="2717800" y="5143500"/>
          <p14:tracePt t="5826" x="2647950" y="5143500"/>
          <p14:tracePt t="5826" x="2578100" y="5137150"/>
          <p14:tracePt t="5845" x="2514600" y="5130800"/>
          <p14:tracePt t="5845" x="2457450" y="5124450"/>
          <p14:tracePt t="5859" x="2400300" y="5118100"/>
          <p14:tracePt t="5859" x="2362200" y="5124450"/>
          <p14:tracePt t="5876" x="2324100" y="5124450"/>
          <p14:tracePt t="5876" x="2292350" y="5124450"/>
          <p14:tracePt t="5876" x="2266950" y="5130800"/>
          <p14:tracePt t="5896" x="2241550" y="5137150"/>
          <p14:tracePt t="5896" x="2228850" y="5143500"/>
          <p14:tracePt t="5909" x="2209800" y="5149850"/>
          <p14:tracePt t="5909" x="2203450" y="5149850"/>
          <p14:tracePt t="5926" x="2197100" y="5156200"/>
          <p14:tracePt t="5926" x="2190750" y="5162550"/>
          <p14:tracePt t="5943" x="2190750" y="5168900"/>
          <p14:tracePt t="5958" x="2197100" y="5168900"/>
          <p14:tracePt t="5977" x="2203450" y="5168900"/>
          <p14:tracePt t="5977" x="2209800" y="5162550"/>
          <p14:tracePt t="5993" x="2222500" y="5162550"/>
          <p14:tracePt t="5993" x="2228850" y="5156200"/>
          <p14:tracePt t="6010" x="2241550" y="5149850"/>
          <p14:tracePt t="6010" x="2254250" y="5143500"/>
          <p14:tracePt t="6010" x="2266950" y="5143500"/>
          <p14:tracePt t="6028" x="2279650" y="5137150"/>
          <p14:tracePt t="6042" x="2286000" y="5137150"/>
          <p14:tracePt t="6042" x="2311400" y="5137150"/>
          <p14:tracePt t="6060" x="2324100" y="5137150"/>
          <p14:tracePt t="6060" x="2343150" y="5137150"/>
          <p14:tracePt t="6077" x="2355850" y="5137150"/>
          <p14:tracePt t="6077" x="2368550" y="5137150"/>
          <p14:tracePt t="6094" x="2381250" y="5143500"/>
          <p14:tracePt t="6094" x="2393950" y="5143500"/>
          <p14:tracePt t="6110" x="2400300" y="5143500"/>
          <p14:tracePt t="6110" x="2413000" y="5149850"/>
          <p14:tracePt t="6110" x="2419350" y="5156200"/>
          <p14:tracePt t="6129" x="2425700" y="5162550"/>
          <p14:tracePt t="6142" x="2432050" y="5168900"/>
          <p14:tracePt t="6142" x="2444750" y="5181600"/>
          <p14:tracePt t="6160" x="2444750" y="5187950"/>
          <p14:tracePt t="6160" x="2451100" y="5194300"/>
          <p14:tracePt t="6177" x="2451100" y="5200650"/>
          <p14:tracePt t="6177" x="2457450" y="5207000"/>
          <p14:tracePt t="6194" x="2457450" y="5213350"/>
          <p14:tracePt t="6194" x="2457450" y="5226050"/>
          <p14:tracePt t="6211" x="2463800" y="5238750"/>
          <p14:tracePt t="6211" x="2463800" y="5245100"/>
          <p14:tracePt t="6227" x="2463800" y="5251450"/>
          <p14:tracePt t="6227" x="2470150" y="5264150"/>
          <p14:tracePt t="6244" x="2470150" y="5276850"/>
          <p14:tracePt t="6244" x="2476500" y="5283200"/>
          <p14:tracePt t="6261" x="2476500" y="5295900"/>
          <p14:tracePt t="6261" x="2489200" y="5314950"/>
          <p14:tracePt t="6278" x="2495550" y="5327650"/>
          <p14:tracePt t="6278" x="2501900" y="5334000"/>
          <p14:tracePt t="6294" x="2508250" y="5340350"/>
          <p14:tracePt t="6294" x="2514600" y="5346700"/>
          <p14:tracePt t="6311" x="2520950" y="5353050"/>
          <p14:tracePt t="6311" x="2527300" y="5359400"/>
          <p14:tracePt t="6311" x="2540000" y="5365750"/>
          <p14:tracePt t="6330" x="2546350" y="5372100"/>
          <p14:tracePt t="6330" x="2552700" y="5378450"/>
          <p14:tracePt t="6345" x="2565400" y="5384800"/>
          <p14:tracePt t="6345" x="2571750" y="5391150"/>
          <p14:tracePt t="6361" x="2578100" y="5397500"/>
          <p14:tracePt t="6361" x="2584450" y="5397500"/>
          <p14:tracePt t="6378" x="2590800" y="5403850"/>
          <p14:tracePt t="6378" x="2597150" y="5403850"/>
          <p14:tracePt t="6378" x="2603500" y="5410200"/>
          <p14:tracePt t="6398" x="2609850" y="5410200"/>
          <p14:tracePt t="6413" x="2609850" y="5416550"/>
          <p14:tracePt t="6456" x="2603500" y="5416550"/>
          <p14:tracePt t="6472" x="2590800" y="5416550"/>
          <p14:tracePt t="6489" x="2584450" y="5422900"/>
          <p14:tracePt t="6504" x="2578100" y="5422900"/>
          <p14:tracePt t="6516" x="2571750" y="5429250"/>
          <p14:tracePt t="6532" x="2565400" y="5429250"/>
          <p14:tracePt t="6543" x="2559050" y="5435600"/>
          <p14:tracePt t="6543" x="2552700" y="5435600"/>
          <p14:tracePt t="6562" x="2546350" y="5441950"/>
          <p14:tracePt t="6562" x="2540000" y="5448300"/>
          <p14:tracePt t="6579" x="2540000" y="5441950"/>
          <p14:tracePt t="6624" x="2546350" y="5435600"/>
          <p14:tracePt t="6636" x="2546350" y="5429250"/>
          <p14:tracePt t="6720" x="2552700" y="5422900"/>
          <p14:tracePt t="6729" x="2559050" y="5410200"/>
          <p14:tracePt t="6748" x="2559050" y="5397500"/>
          <p14:tracePt t="6773" x="2559050" y="5391150"/>
          <p14:tracePt t="6789" x="2559050" y="5384800"/>
          <p14:tracePt t="6804" x="2559050" y="5378450"/>
          <p14:tracePt t="6817" x="2559050" y="5372100"/>
          <p14:tracePt t="6827" x="2565400" y="5359400"/>
          <p14:tracePt t="6844" x="2571750" y="5353050"/>
          <p14:tracePt t="6844" x="2578100" y="5346700"/>
          <p14:tracePt t="6844" x="2590800" y="5334000"/>
          <p14:tracePt t="6865" x="2603500" y="5321300"/>
          <p14:tracePt t="6865" x="2622550" y="5308600"/>
          <p14:tracePt t="6879" x="2641600" y="5295900"/>
          <p14:tracePt t="6879" x="2667000" y="5276850"/>
          <p14:tracePt t="6898" x="2692400" y="5257800"/>
          <p14:tracePt t="6898" x="2724150" y="5245100"/>
          <p14:tracePt t="6913" x="2755900" y="5219700"/>
          <p14:tracePt t="6913" x="2832100" y="5175250"/>
          <p14:tracePt t="6930" x="2876550" y="5156200"/>
          <p14:tracePt t="6930" x="2921000" y="5124450"/>
          <p14:tracePt t="6947" x="2965450" y="5099050"/>
          <p14:tracePt t="6947" x="3009900" y="5067300"/>
          <p14:tracePt t="6963" x="3060700" y="5035550"/>
          <p14:tracePt t="6963" x="3111500" y="5003800"/>
          <p14:tracePt t="6980" x="3155950" y="4972050"/>
          <p14:tracePt t="6980" x="3257550" y="4914900"/>
          <p14:tracePt t="6998" x="3308350" y="4883150"/>
          <p14:tracePt t="6998" x="3359150" y="4857750"/>
          <p14:tracePt t="7013" x="3403600" y="4838700"/>
          <p14:tracePt t="7013" x="3454400" y="4819650"/>
          <p14:tracePt t="7030" x="3505200" y="4806950"/>
          <p14:tracePt t="7030" x="3549650" y="4800600"/>
          <p14:tracePt t="7030" x="3594100" y="4794250"/>
          <p14:tracePt t="7050" x="3632200" y="4794250"/>
          <p14:tracePt t="7062" x="3670300" y="4794250"/>
          <p14:tracePt t="7062" x="3740150" y="4794250"/>
          <p14:tracePt t="7081" x="3771900" y="4800600"/>
          <p14:tracePt t="7081" x="3803650" y="4806950"/>
          <p14:tracePt t="7099" x="3829050" y="4806950"/>
          <p14:tracePt t="7099" x="3854450" y="4819650"/>
          <p14:tracePt t="7113" x="3873500" y="4826000"/>
          <p14:tracePt t="7113" x="3892550" y="4838700"/>
          <p14:tracePt t="7130" x="3905250" y="4851400"/>
          <p14:tracePt t="7130" x="3917950" y="4870450"/>
          <p14:tracePt t="7130" x="3924300" y="4883150"/>
          <p14:tracePt t="7150" x="3930650" y="4908550"/>
          <p14:tracePt t="7162" x="3930650" y="4927600"/>
          <p14:tracePt t="7162" x="3930650" y="4978400"/>
          <p14:tracePt t="7181" x="3924300" y="5003800"/>
          <p14:tracePt t="7181" x="3917950" y="5035550"/>
          <p14:tracePt t="7198" x="3911600" y="5054600"/>
          <p14:tracePt t="7198" x="3898900" y="5080000"/>
          <p14:tracePt t="7214" x="3886200" y="5105400"/>
          <p14:tracePt t="7214" x="3854450" y="5156200"/>
          <p14:tracePt t="7231" x="3829050" y="5181600"/>
          <p14:tracePt t="7231" x="3810000" y="5213350"/>
          <p14:tracePt t="7248" x="3778250" y="5238750"/>
          <p14:tracePt t="7248" x="3752850" y="5264150"/>
          <p14:tracePt t="7264" x="3721100" y="5283200"/>
          <p14:tracePt t="7264" x="3683000" y="5308600"/>
          <p14:tracePt t="7281" x="3651250" y="5334000"/>
          <p14:tracePt t="7281" x="3575050" y="5372100"/>
          <p14:tracePt t="7298" x="3530600" y="5397500"/>
          <p14:tracePt t="7298" x="3492500" y="5416550"/>
          <p14:tracePt t="7315" x="3454400" y="5435600"/>
          <p14:tracePt t="7315" x="3416300" y="5454650"/>
          <p14:tracePt t="7331" x="3378200" y="5480050"/>
          <p14:tracePt t="7331" x="3302000" y="5524500"/>
          <p14:tracePt t="7349" x="3270250" y="5537200"/>
          <p14:tracePt t="7349" x="3232150" y="5556250"/>
          <p14:tracePt t="7365" x="3187700" y="5568950"/>
          <p14:tracePt t="7365" x="3149600" y="5581650"/>
          <p14:tracePt t="7381" x="3111500" y="5594350"/>
          <p14:tracePt t="7381" x="3073400" y="5607050"/>
          <p14:tracePt t="7398" x="3028950" y="5613400"/>
          <p14:tracePt t="7398" x="2990850" y="5619750"/>
          <p14:tracePt t="7398" x="2946400" y="5632450"/>
          <p14:tracePt t="7418" x="2901950" y="5638800"/>
          <p14:tracePt t="7430" x="2857500" y="5645150"/>
          <p14:tracePt t="7430" x="2774950" y="5664200"/>
          <p14:tracePt t="7450" x="2730500" y="5664200"/>
          <p14:tracePt t="7450" x="2692400" y="5670550"/>
          <p14:tracePt t="7466" x="2660650" y="5670550"/>
          <p14:tracePt t="7466" x="2628900" y="5664200"/>
          <p14:tracePt t="7481" x="2597150" y="5657850"/>
          <p14:tracePt t="7481" x="2571750" y="5645150"/>
          <p14:tracePt t="7499" x="2546350" y="5638800"/>
          <p14:tracePt t="7499" x="2533650" y="5626100"/>
          <p14:tracePt t="7499" x="2514600" y="5607050"/>
          <p14:tracePt t="7517" x="2501900" y="5588000"/>
          <p14:tracePt t="7517" x="2489200" y="5575300"/>
          <p14:tracePt t="7532" x="2482850" y="5556250"/>
          <p14:tracePt t="7532" x="2476500" y="5537200"/>
          <p14:tracePt t="7549" x="2470150" y="5524500"/>
          <p14:tracePt t="7549" x="2470150" y="5505450"/>
          <p14:tracePt t="7566" x="2470150" y="5492750"/>
          <p14:tracePt t="7566" x="2470150" y="5480050"/>
          <p14:tracePt t="7582" x="2470150" y="5473700"/>
          <p14:tracePt t="7582" x="2470150" y="5454650"/>
          <p14:tracePt t="7599" x="2476500" y="5441950"/>
          <p14:tracePt t="7599" x="2476500" y="5435600"/>
          <p14:tracePt t="7616" x="2482850" y="5422900"/>
          <p14:tracePt t="7616" x="2489200" y="5416550"/>
          <p14:tracePt t="7632" x="2495550" y="5403850"/>
          <p14:tracePt t="7632" x="2514600" y="5384800"/>
          <p14:tracePt t="7649" x="2520950" y="5378450"/>
          <p14:tracePt t="7649" x="2527300" y="5372100"/>
          <p14:tracePt t="7666" x="2540000" y="5359400"/>
          <p14:tracePt t="7666" x="2546350" y="5359400"/>
          <p14:tracePt t="7682" x="2552700" y="5353050"/>
          <p14:tracePt t="7682" x="2559050" y="5346700"/>
          <p14:tracePt t="7699" x="2565400" y="5346700"/>
          <p14:tracePt t="7699" x="2571750" y="5346700"/>
          <p14:tracePt t="7699" x="2578100" y="5346700"/>
          <p14:tracePt t="7718" x="2584450" y="5346700"/>
          <p14:tracePt t="7718" x="2590800" y="5346700"/>
          <p14:tracePt t="7734" x="2597150" y="5346700"/>
          <p14:tracePt t="7734" x="2603500" y="5353050"/>
          <p14:tracePt t="7750" x="2609850" y="5346700"/>
          <p14:tracePt t="7750" x="2622550" y="5346700"/>
          <p14:tracePt t="7766" x="2628900" y="5346700"/>
          <p14:tracePt t="7766" x="2635250" y="5346700"/>
          <p14:tracePt t="7782" x="2641600" y="5346700"/>
          <p14:tracePt t="7782" x="2647950" y="5346700"/>
          <p14:tracePt t="7782" x="2654300" y="5346700"/>
          <p14:tracePt t="7801" x="2660650" y="5346700"/>
          <p14:tracePt t="7814" x="2667000" y="5353050"/>
          <p14:tracePt t="7814" x="2667000" y="5359400"/>
          <p14:tracePt t="7833" x="2673350" y="5365750"/>
          <p14:tracePt t="7848" x="2667000" y="5372100"/>
          <p14:tracePt t="7865" x="2667000" y="5378450"/>
          <p14:tracePt t="7882" x="2660650" y="5372100"/>
          <p14:tracePt t="7898" x="2667000" y="5365750"/>
          <p14:tracePt t="7915" x="2667000" y="5359400"/>
          <p14:tracePt t="7932" x="2660650" y="5353050"/>
          <p14:tracePt t="7948" x="2654300" y="5346700"/>
          <p14:tracePt t="7948" x="2647950" y="5346700"/>
          <p14:tracePt t="7966" x="2641600" y="5353050"/>
          <p14:tracePt t="7966" x="2635250" y="5353050"/>
          <p14:tracePt t="7984" x="2628900" y="5359400"/>
          <p14:tracePt t="7984" x="2622550" y="5359400"/>
          <p14:tracePt t="8000" x="2609850" y="5365750"/>
          <p14:tracePt t="8000" x="2597150" y="5372100"/>
          <p14:tracePt t="8017" x="2584450" y="5378450"/>
          <p14:tracePt t="8017" x="2571750" y="5378450"/>
          <p14:tracePt t="8034" x="2565400" y="5384800"/>
          <p14:tracePt t="8034" x="2552700" y="5384800"/>
          <p14:tracePt t="8051" x="2540000" y="5384800"/>
          <p14:tracePt t="8051" x="2527300" y="5391150"/>
          <p14:tracePt t="8051" x="2514600" y="5391150"/>
          <p14:tracePt t="8069" x="2501900" y="5391150"/>
          <p14:tracePt t="8082" x="2489200" y="5391150"/>
          <p14:tracePt t="8082" x="2470150" y="5384800"/>
          <p14:tracePt t="8101" x="2457450" y="5384800"/>
          <p14:tracePt t="8101" x="2451100" y="5378450"/>
          <p14:tracePt t="8118" x="2438400" y="5372100"/>
          <p14:tracePt t="8118" x="2432050" y="5365750"/>
          <p14:tracePt t="8118" x="2419350" y="5359400"/>
          <p14:tracePt t="8137" x="2406650" y="5346700"/>
          <p14:tracePt t="8149" x="2400300" y="5340350"/>
          <p14:tracePt t="8149" x="2387600" y="5334000"/>
          <p14:tracePt t="8149" x="2381250" y="5327650"/>
          <p14:tracePt t="8170" x="2368550" y="5321300"/>
          <p14:tracePt t="8182" x="2362200" y="5314950"/>
          <p14:tracePt t="8182" x="2343150" y="5308600"/>
          <p14:tracePt t="8201" x="2336800" y="5308600"/>
          <p14:tracePt t="8201" x="2330450" y="5308600"/>
          <p14:tracePt t="8218" x="2324100" y="5302250"/>
          <p14:tracePt t="8233" x="2317750" y="5302250"/>
          <p14:tracePt t="8233" x="2311400" y="5295900"/>
          <p14:tracePt t="8251" x="2317750" y="5289550"/>
          <p14:tracePt t="8281" x="2324100" y="5289550"/>
          <p14:tracePt t="8297" x="2330450" y="5289550"/>
          <p14:tracePt t="8305" x="2336800" y="5289550"/>
          <p14:tracePt t="8305" x="2349500" y="5289550"/>
          <p14:tracePt t="8318" x="2355850" y="5283200"/>
          <p14:tracePt t="8318" x="2362200" y="5283200"/>
          <p14:tracePt t="8335" x="2374900" y="5283200"/>
          <p14:tracePt t="8335" x="2387600" y="5276850"/>
          <p14:tracePt t="8351" x="2400300" y="5276850"/>
          <p14:tracePt t="8351" x="2425700" y="5270500"/>
          <p14:tracePt t="8371" x="2438400" y="5264150"/>
          <p14:tracePt t="8371" x="2451100" y="5257800"/>
          <p14:tracePt t="8387" x="2457450" y="5251450"/>
          <p14:tracePt t="8387" x="2470150" y="5251450"/>
          <p14:tracePt t="8402" x="2482850" y="5251450"/>
          <p14:tracePt t="8402" x="2489200" y="5245100"/>
          <p14:tracePt t="8419" x="2495550" y="5245100"/>
          <p14:tracePt t="8419" x="2501900" y="5245100"/>
          <p14:tracePt t="8419" x="2508250" y="5238750"/>
          <p14:tracePt t="8437" x="2514600" y="5238750"/>
          <p14:tracePt t="8450" x="2520950" y="5238750"/>
          <p14:tracePt t="8469" x="2527300" y="5232400"/>
          <p14:tracePt t="8469" x="2533650" y="5232400"/>
          <p14:tracePt t="8486" x="2527300" y="5238750"/>
          <p14:tracePt t="8520" x="2527300" y="5245100"/>
          <p14:tracePt t="8537" x="2520950" y="5251450"/>
          <p14:tracePt t="8549" x="2520950" y="5257800"/>
          <p14:tracePt t="8565" x="2527300" y="5264150"/>
          <p14:tracePt t="8609" x="2533650" y="5270500"/>
          <p14:tracePt t="8633" x="2533650" y="5276850"/>
          <p14:tracePt t="8649" x="2533650" y="5289550"/>
          <p14:tracePt t="8665" x="2533650" y="5295900"/>
          <p14:tracePt t="8677" x="2533650" y="5302250"/>
          <p14:tracePt t="8693" x="2533650" y="5308600"/>
          <p14:tracePt t="8709" x="2540000" y="5314950"/>
          <p14:tracePt t="8729" x="2540000" y="5321300"/>
          <p14:tracePt t="8769" x="2540000" y="5334000"/>
          <p14:tracePt t="8785" x="2533650" y="5340350"/>
          <p14:tracePt t="8797" x="2533650" y="5346700"/>
          <p14:tracePt t="8857" x="2540000" y="5346700"/>
          <p14:tracePt t="8873" x="2552700" y="5353050"/>
          <p14:tracePt t="8889" x="2559050" y="5359400"/>
          <p14:tracePt t="8905" x="2565400" y="5365750"/>
          <p14:tracePt t="8910" x="2571750" y="5365750"/>
          <p14:tracePt t="8918" x="2578100" y="5372100"/>
          <p14:tracePt t="8918" x="2590800" y="5378450"/>
          <p14:tracePt t="8937" x="2597150" y="5378450"/>
          <p14:tracePt t="8937" x="2603500" y="5384800"/>
          <p14:tracePt t="8953" x="2609850" y="5391150"/>
          <p14:tracePt t="8953" x="2622550" y="5397500"/>
          <p14:tracePt t="8970" x="2622550" y="5403850"/>
          <p14:tracePt t="8985" x="2635250" y="5416550"/>
          <p14:tracePt t="8985" x="2635250" y="5422900"/>
          <p14:tracePt t="9003" x="2628900" y="5429250"/>
          <p14:tracePt t="9019" x="2628900" y="5435600"/>
          <p14:tracePt t="9019" x="2622550" y="5448300"/>
          <p14:tracePt t="9038" x="2616200" y="5454650"/>
          <p14:tracePt t="9038" x="2609850" y="5461000"/>
          <p14:tracePt t="9054" x="2603500" y="5467350"/>
          <p14:tracePt t="9069" x="2597150" y="5473700"/>
          <p14:tracePt t="9069" x="2597150" y="5480050"/>
          <p14:tracePt t="9069" x="2590800" y="5480050"/>
          <p14:tracePt t="9090" x="2584450" y="5480050"/>
          <p14:tracePt t="9102" x="2578100" y="5480050"/>
          <p14:tracePt t="9102" x="2559050" y="5480050"/>
          <p14:tracePt t="9122" x="2552700" y="5480050"/>
          <p14:tracePt t="9122" x="2546350" y="5480050"/>
          <p14:tracePt t="9138" x="2533650" y="5473700"/>
          <p14:tracePt t="9138" x="2527300" y="5473700"/>
          <p14:tracePt t="9154" x="2514600" y="5473700"/>
          <p14:tracePt t="9154" x="2508250" y="5473700"/>
          <p14:tracePt t="9154" x="2501900" y="5467350"/>
          <p14:tracePt t="9174" x="2495550" y="5467350"/>
          <p14:tracePt t="9186" x="2489200" y="5467350"/>
          <p14:tracePt t="9186" x="2470150" y="5454650"/>
          <p14:tracePt t="9207" x="2463800" y="5448300"/>
          <p14:tracePt t="9207" x="2457450" y="5441950"/>
          <p14:tracePt t="9221" x="2451100" y="5435600"/>
          <p14:tracePt t="9221" x="2451100" y="5429250"/>
          <p14:tracePt t="9238" x="2444750" y="5416550"/>
          <p14:tracePt t="9238" x="2438400" y="5403850"/>
          <p14:tracePt t="9255" x="2432050" y="5397500"/>
          <p14:tracePt t="9255" x="2419350" y="5372100"/>
          <p14:tracePt t="9271" x="2419350" y="5365750"/>
          <p14:tracePt t="9271" x="2413000" y="5353050"/>
          <p14:tracePt t="9288" x="2413000" y="5346700"/>
          <p14:tracePt t="9288" x="2406650" y="5340350"/>
          <p14:tracePt t="9305" x="2406650" y="5327650"/>
          <p14:tracePt t="9305" x="2400300" y="5321300"/>
          <p14:tracePt t="9321" x="2400300" y="5314950"/>
          <p14:tracePt t="9321" x="2400300" y="5295900"/>
          <p14:tracePt t="9339" x="2406650" y="5289550"/>
          <p14:tracePt t="9339" x="2406650" y="5276850"/>
          <p14:tracePt t="9355" x="2413000" y="5270500"/>
          <p14:tracePt t="9355" x="2413000" y="5264150"/>
          <p14:tracePt t="9371" x="2419350" y="5251450"/>
          <p14:tracePt t="9371" x="2432050" y="5232400"/>
          <p14:tracePt t="9392" x="2438400" y="5226050"/>
          <p14:tracePt t="9392" x="2451100" y="5219700"/>
          <p14:tracePt t="9406" x="2463800" y="5207000"/>
          <p14:tracePt t="9406" x="2476500" y="5200650"/>
          <p14:tracePt t="9422" x="2495550" y="5194300"/>
          <p14:tracePt t="9422" x="2514600" y="5187950"/>
          <p14:tracePt t="9439" x="2533650" y="5175250"/>
          <p14:tracePt t="9439" x="2559050" y="5168900"/>
          <p14:tracePt t="9439" x="2590800" y="5156200"/>
          <p14:tracePt t="9458" x="2628900" y="5149850"/>
          <p14:tracePt t="9470" x="2667000" y="5143500"/>
          <p14:tracePt t="9470" x="2705100" y="5130800"/>
          <p14:tracePt t="9490" x="2794000" y="5111750"/>
          <p14:tracePt t="9490" x="2832100" y="5105400"/>
          <p14:tracePt t="9506" x="2876550" y="5092700"/>
          <p14:tracePt t="9506" x="2921000" y="5080000"/>
          <p14:tracePt t="9522" x="2959100" y="5073650"/>
          <p14:tracePt t="9522" x="3003550" y="5060950"/>
          <p14:tracePt t="9539" x="3041650" y="5054600"/>
          <p14:tracePt t="9539" x="3079750" y="5048250"/>
          <p14:tracePt t="9539" x="3117850" y="5041900"/>
          <p14:tracePt t="9558" x="3149600" y="5041900"/>
          <p14:tracePt t="9558" x="3187700" y="5041900"/>
          <p14:tracePt t="9572" x="3219450" y="5041900"/>
          <p14:tracePt t="9572" x="3257550" y="5041900"/>
          <p14:tracePt t="9589" x="3282950" y="5048250"/>
          <p14:tracePt t="9589" x="3314700" y="5054600"/>
          <p14:tracePt t="9605" x="3340100" y="5054600"/>
          <p14:tracePt t="9605" x="3365500" y="5060950"/>
          <p14:tracePt t="9623" x="3390900" y="5067300"/>
          <p14:tracePt t="9623" x="3435350" y="5086350"/>
          <p14:tracePt t="9639" x="3454400" y="5092700"/>
          <p14:tracePt t="9639" x="3467100" y="5099050"/>
          <p14:tracePt t="9656" x="3486150" y="5111750"/>
          <p14:tracePt t="9656" x="3498850" y="5118100"/>
          <p14:tracePt t="9673" x="3511550" y="5124450"/>
          <p14:tracePt t="9673" x="3524250" y="5143500"/>
          <p14:tracePt t="9690" x="3530600" y="5156200"/>
          <p14:tracePt t="9690" x="3536950" y="5162550"/>
          <p14:tracePt t="9706" x="3536950" y="5175250"/>
          <p14:tracePt t="9706" x="3543300" y="5181600"/>
          <p14:tracePt t="9723" x="3536950" y="5194300"/>
          <p14:tracePt t="9723" x="3536950" y="5207000"/>
          <p14:tracePt t="9740" x="3530600" y="5219700"/>
          <p14:tracePt t="9740" x="3530600" y="5232400"/>
          <p14:tracePt t="9740" x="3524250" y="5245100"/>
          <p14:tracePt t="9758" x="3517900" y="5257800"/>
          <p14:tracePt t="9758" x="3511550" y="5270500"/>
          <p14:tracePt t="9773" x="3505200" y="5283200"/>
          <p14:tracePt t="9773" x="3498850" y="5295900"/>
          <p14:tracePt t="9790" x="3486150" y="5308600"/>
          <p14:tracePt t="9790" x="3479800" y="5321300"/>
          <p14:tracePt t="9807" x="3473450" y="5334000"/>
          <p14:tracePt t="9807" x="3467100" y="5346700"/>
          <p14:tracePt t="9807" x="3454400" y="5359400"/>
          <p14:tracePt t="9825" x="3448050" y="5365750"/>
          <p14:tracePt t="9838" x="3435350" y="5378450"/>
          <p14:tracePt t="9838" x="3416300" y="5397500"/>
          <p14:tracePt t="9858" x="3403600" y="5410200"/>
          <p14:tracePt t="9858" x="3390900" y="5416550"/>
          <p14:tracePt t="9874" x="3384550" y="5429250"/>
          <p14:tracePt t="9874" x="3371850" y="5429250"/>
          <p14:tracePt t="9891" x="3359150" y="5435600"/>
          <p14:tracePt t="9891" x="3346450" y="5441950"/>
          <p14:tracePt t="9907" x="3333750" y="5441950"/>
          <p14:tracePt t="9907" x="3321050" y="5448300"/>
          <p14:tracePt t="9907" x="3308350" y="5448300"/>
          <p14:tracePt t="9926" x="3295650" y="5441950"/>
          <p14:tracePt t="9926" x="3282950" y="5441950"/>
          <p14:tracePt t="9940" x="3270250" y="5441950"/>
          <p14:tracePt t="9940" x="3263900" y="5441950"/>
          <p14:tracePt t="9957" x="3251200" y="5441950"/>
          <p14:tracePt t="9957" x="3244850" y="5435600"/>
          <p14:tracePt t="9974" x="3238500" y="5429250"/>
          <p14:tracePt t="9997" x="3244850" y="5422900"/>
          <p14:tracePt t="10013" x="3251200" y="5416550"/>
          <p14:tracePt t="10022" x="3257550" y="5416550"/>
          <p14:tracePt t="10022" x="3263900" y="5410200"/>
          <p14:tracePt t="10041" x="3270250" y="5403850"/>
          <p14:tracePt t="10041" x="3282950" y="5397500"/>
          <p14:tracePt t="10058" x="3289300" y="5391150"/>
          <p14:tracePt t="10058" x="3295650" y="5391150"/>
          <p14:tracePt t="10074" x="3302000" y="5384800"/>
          <p14:tracePt t="10074" x="3308350" y="5384800"/>
          <p14:tracePt t="10091" x="3314700" y="5378450"/>
          <p14:tracePt t="10106" x="3321050" y="5378450"/>
          <p14:tracePt t="10106" x="3327400" y="5372100"/>
          <p14:tracePt t="10125" x="3333750" y="5365750"/>
          <p14:tracePt t="10139" x="3333750" y="5359400"/>
          <p14:tracePt t="10157" x="3327400" y="5353050"/>
          <p14:tracePt t="10185" x="3321050" y="5346700"/>
          <p14:tracePt t="10201" x="3314700" y="5340350"/>
          <p14:tracePt t="10210" x="3308350" y="5334000"/>
          <p14:tracePt t="10223" x="3302000" y="5321300"/>
          <p14:tracePt t="10223" x="3282950" y="5289550"/>
          <p14:tracePt t="10241" x="3270250" y="5270500"/>
          <p14:tracePt t="10241" x="3257550" y="5245100"/>
          <p14:tracePt t="10258" x="3244850" y="5213350"/>
          <p14:tracePt t="10258" x="3232150" y="5181600"/>
          <p14:tracePt t="10275" x="3213100" y="5143500"/>
          <p14:tracePt t="10275" x="3187700" y="5054600"/>
          <p14:tracePt t="10291" x="3168650" y="5003800"/>
          <p14:tracePt t="10291" x="3155950" y="4946650"/>
          <p14:tracePt t="10309" x="3149600" y="4883150"/>
          <p14:tracePt t="10309" x="3136900" y="4826000"/>
          <p14:tracePt t="10325" x="3130550" y="4756150"/>
          <p14:tracePt t="10325" x="3130550" y="4686300"/>
          <p14:tracePt t="10341" x="3130550" y="4610100"/>
          <p14:tracePt t="10341" x="3143250" y="4451350"/>
          <p14:tracePt t="10359" x="3155950" y="4362450"/>
          <p14:tracePt t="10359" x="3168650" y="4279900"/>
          <p14:tracePt t="10375" x="3181350" y="4191000"/>
          <p14:tracePt t="10375" x="3200400" y="4102100"/>
          <p14:tracePt t="10393" x="3213100" y="4013200"/>
          <p14:tracePt t="10393" x="3244850" y="3829050"/>
          <p14:tracePt t="10410" x="3257550" y="3752850"/>
          <p14:tracePt t="10410" x="3270250" y="3670300"/>
          <p14:tracePt t="10426" x="3282950" y="3600450"/>
          <p14:tracePt t="10426" x="3289300" y="3530600"/>
          <p14:tracePt t="10443" x="3302000" y="3473450"/>
          <p14:tracePt t="10443" x="3308350" y="3429000"/>
          <p14:tracePt t="10459" x="3308350" y="3384550"/>
          <p14:tracePt t="10459" x="3314700" y="3359150"/>
          <p14:tracePt t="10459" x="3314700" y="3333750"/>
          <p14:tracePt t="10478" x="3321050" y="3314700"/>
          <p14:tracePt t="10490" x="3321050" y="3295650"/>
          <p14:tracePt t="10490" x="3321050" y="3270250"/>
          <p14:tracePt t="10510" x="3314700" y="3263900"/>
          <p14:tracePt t="10510" x="3314700" y="3251200"/>
          <p14:tracePt t="10526" x="3308350" y="3244850"/>
          <p14:tracePt t="10526" x="3308350" y="3238500"/>
          <p14:tracePt t="10543" x="3302000" y="3225800"/>
          <p14:tracePt t="10543" x="3295650" y="3225800"/>
          <p14:tracePt t="10559" x="3289300" y="3219450"/>
          <p14:tracePt t="10559" x="3282950" y="3219450"/>
          <p14:tracePt t="10559" x="3276600" y="3219450"/>
          <p14:tracePt t="10578" x="3270250" y="3219450"/>
          <p14:tracePt t="10578" x="3257550" y="3219450"/>
          <p14:tracePt t="10593" x="3251200" y="3219450"/>
          <p14:tracePt t="10593" x="3238500" y="3219450"/>
          <p14:tracePt t="10609" x="3232150" y="3219450"/>
          <p14:tracePt t="10609" x="3225800" y="3219450"/>
          <p14:tracePt t="10626" x="3213100" y="3219450"/>
          <p14:tracePt t="10626" x="3206750" y="3213100"/>
          <p14:tracePt t="10643" x="3200400" y="3213100"/>
          <p14:tracePt t="10643" x="3194050" y="3213100"/>
          <p14:tracePt t="10660" x="3187700" y="3213100"/>
          <p14:tracePt t="10660" x="3181350" y="3213100"/>
          <p14:tracePt t="10676" x="3175000" y="3219450"/>
          <p14:tracePt t="10691" x="3168650" y="3225800"/>
          <p14:tracePt t="10691" x="3155950" y="3225800"/>
          <p14:tracePt t="10710" x="3149600" y="3232150"/>
          <p14:tracePt t="10710" x="3143250" y="3232150"/>
          <p14:tracePt t="10726" x="3136900" y="3238500"/>
          <p14:tracePt t="10726" x="3130550" y="3238500"/>
          <p14:tracePt t="10743" x="3124200" y="3244850"/>
          <p14:tracePt t="10743" x="3111500" y="3244850"/>
          <p14:tracePt t="10760" x="3105150" y="3251200"/>
          <p14:tracePt t="10760" x="3098800" y="3257550"/>
          <p14:tracePt t="10760" x="3086100" y="3257550"/>
          <p14:tracePt t="10779" x="3079750" y="3263900"/>
          <p14:tracePt t="10779" x="3073400" y="3270250"/>
          <p14:tracePt t="10793" x="3067050" y="3270250"/>
          <p14:tracePt t="10793" x="3054350" y="3270250"/>
          <p14:tracePt t="10810" x="3048000" y="3276600"/>
          <p14:tracePt t="10810" x="3041650" y="3276600"/>
          <p14:tracePt t="10827" x="3035300" y="3276600"/>
          <p14:tracePt t="10827" x="3022600" y="3276600"/>
          <p14:tracePt t="10827" x="3016250" y="3276600"/>
          <p14:tracePt t="10846" x="3009900" y="3276600"/>
          <p14:tracePt t="10858" x="3003550" y="3276600"/>
          <p14:tracePt t="10858" x="2990850" y="3276600"/>
          <p14:tracePt t="10879" x="2978150" y="3282950"/>
          <p14:tracePt t="10898" x="2971800" y="3282950"/>
          <p14:tracePt t="10913" x="2965450" y="3282950"/>
          <p14:tracePt t="10930" x="2965450" y="3289300"/>
          <p14:tracePt t="10946" x="2959100" y="3295650"/>
          <p14:tracePt t="10959" x="2952750" y="3295650"/>
          <p14:tracePt t="10959" x="2946400" y="3302000"/>
          <p14:tracePt t="10977" x="2940050" y="3302000"/>
          <p14:tracePt t="10977" x="2933700" y="3308350"/>
          <p14:tracePt t="10994" x="2921000" y="3314700"/>
          <p14:tracePt t="10994" x="2895600" y="3314700"/>
          <p14:tracePt t="11011" x="2882900" y="3321050"/>
          <p14:tracePt t="11011" x="2863850" y="3314700"/>
          <p14:tracePt t="11027" x="2851150" y="3308350"/>
          <p14:tracePt t="11027" x="2832100" y="3302000"/>
          <p14:tracePt t="11044" x="2819400" y="3289300"/>
          <p14:tracePt t="11044" x="2800350" y="3270250"/>
          <p14:tracePt t="11061" x="2781300" y="3251200"/>
          <p14:tracePt t="11061" x="2755900" y="3206750"/>
          <p14:tracePt t="11078" x="2736850" y="3187700"/>
          <p14:tracePt t="11078" x="2724150" y="3162300"/>
          <p14:tracePt t="11094" x="2711450" y="3136900"/>
          <p14:tracePt t="11094" x="2698750" y="3105150"/>
          <p14:tracePt t="11110" x="2692400" y="3079750"/>
          <p14:tracePt t="11110" x="2692400" y="3054350"/>
          <p14:tracePt t="11110" x="2692400" y="3022600"/>
          <p14:tracePt t="11129" x="2692400" y="2997200"/>
          <p14:tracePt t="11142" x="2705100" y="2965450"/>
          <p14:tracePt t="11142" x="2736850" y="2908300"/>
          <p14:tracePt t="11161" x="2762250" y="2882900"/>
          <p14:tracePt t="11161" x="2787650" y="2857500"/>
          <p14:tracePt t="11177" x="2813050" y="2832100"/>
          <p14:tracePt t="11177" x="2844800" y="2806700"/>
          <p14:tracePt t="11194" x="2876550" y="2787650"/>
          <p14:tracePt t="11194" x="2908300" y="2768600"/>
          <p14:tracePt t="11210" x="2940050" y="2755900"/>
          <p14:tracePt t="11210" x="2971800" y="2749550"/>
          <p14:tracePt t="11210" x="3009900" y="2749550"/>
          <p14:tracePt t="11229" x="3041650" y="2762250"/>
          <p14:tracePt t="11242" x="3079750" y="2774950"/>
          <p14:tracePt t="11242" x="3143250" y="2832100"/>
          <p14:tracePt t="11261" x="3175000" y="2870200"/>
          <p14:tracePt t="11261" x="3200400" y="2908300"/>
          <p14:tracePt t="11278" x="3225800" y="2952750"/>
          <p14:tracePt t="11278" x="3244850" y="2997200"/>
          <p14:tracePt t="11294" x="3257550" y="3041650"/>
          <p14:tracePt t="11294" x="3263900" y="3111500"/>
          <p14:tracePt t="11310" x="3263900" y="3149600"/>
          <p14:tracePt t="11310" x="3257550" y="3175000"/>
          <p14:tracePt t="11328" x="3244850" y="3200400"/>
          <p14:tracePt t="11328" x="3225800" y="3225800"/>
          <p14:tracePt t="11344" x="3206750" y="3244850"/>
          <p14:tracePt t="11344" x="3187700" y="3263900"/>
          <p14:tracePt t="11361" x="3168650" y="3276600"/>
          <p14:tracePt t="11361" x="3130550" y="3302000"/>
          <p14:tracePt t="11378" x="3111500" y="3308350"/>
          <p14:tracePt t="11378" x="3098800" y="3314700"/>
          <p14:tracePt t="11394" x="3079750" y="3321050"/>
          <p14:tracePt t="11394" x="3073400" y="3321050"/>
          <p14:tracePt t="11412" x="3060700" y="3321050"/>
          <p14:tracePt t="11412" x="3054350" y="3321050"/>
          <p14:tracePt t="11428" x="3054350" y="3327400"/>
          <p14:tracePt t="11428" x="3060700" y="3340100"/>
          <p14:tracePt t="11447" x="3067050" y="3352800"/>
          <p14:tracePt t="11447" x="3073400" y="3371850"/>
          <p14:tracePt t="11463" x="3092450" y="3390900"/>
          <p14:tracePt t="11463" x="3105150" y="3422650"/>
          <p14:tracePt t="11479" x="3130550" y="3467100"/>
          <p14:tracePt t="11479" x="3155950" y="3511550"/>
          <p14:tracePt t="11495" x="3181350" y="3562350"/>
          <p14:tracePt t="11495" x="3213100" y="3619500"/>
          <p14:tracePt t="11495" x="3244850" y="3676650"/>
          <p14:tracePt t="11514" x="3276600" y="3733800"/>
          <p14:tracePt t="11514" x="3302000" y="3790950"/>
          <p14:tracePt t="11528" x="3333750" y="3841750"/>
          <p14:tracePt t="11528" x="3359150" y="3892550"/>
          <p14:tracePt t="11545" x="3384550" y="3937000"/>
          <p14:tracePt t="11545" x="3403600" y="3981450"/>
          <p14:tracePt t="11562" x="3416300" y="4019550"/>
          <p14:tracePt t="11562" x="3429000" y="4051300"/>
          <p14:tracePt t="11578" x="3441700" y="4083050"/>
          <p14:tracePt t="11578" x="3448050" y="4108450"/>
          <p14:tracePt t="11578" x="3448050" y="4133850"/>
          <p14:tracePt t="11598" x="3448050" y="4152900"/>
          <p14:tracePt t="11598" x="3441700" y="4171950"/>
          <p14:tracePt t="11612" x="3435350" y="4184650"/>
          <p14:tracePt t="11612" x="3422650" y="4191000"/>
          <p14:tracePt t="11628" x="3409950" y="4197350"/>
          <p14:tracePt t="11628" x="3397250" y="4197350"/>
          <p14:tracePt t="11645" x="3378200" y="4197350"/>
          <p14:tracePt t="11645" x="3352800" y="4191000"/>
          <p14:tracePt t="11662" x="3333750" y="4178300"/>
          <p14:tracePt t="11662" x="3282950" y="4140200"/>
          <p14:tracePt t="11679" x="3263900" y="4114800"/>
          <p14:tracePt t="11679" x="3238500" y="4089400"/>
          <p14:tracePt t="11696" x="3219450" y="4057650"/>
          <p14:tracePt t="11696" x="3206750" y="4019550"/>
          <p14:tracePt t="11712" x="3194050" y="3987800"/>
          <p14:tracePt t="11712" x="3181350" y="3911600"/>
          <p14:tracePt t="11729" x="3181350" y="3873500"/>
          <p14:tracePt t="11729" x="3187700" y="3841750"/>
          <p14:tracePt t="11747" x="3194050" y="3810000"/>
          <p14:tracePt t="11747" x="3213100" y="3778250"/>
          <p14:tracePt t="11762" x="3232150" y="3752850"/>
          <p14:tracePt t="11762" x="3257550" y="3733800"/>
          <p14:tracePt t="11779" x="3289300" y="3721100"/>
          <p14:tracePt t="11779" x="3321050" y="3721100"/>
          <p14:tracePt t="11779" x="3359150" y="3727450"/>
          <p14:tracePt t="11798" x="3390900" y="3740150"/>
          <p14:tracePt t="11798" x="3429000" y="3771900"/>
          <p14:tracePt t="11814" x="3473450" y="3803650"/>
          <p14:tracePt t="11814" x="3511550" y="3848100"/>
          <p14:tracePt t="11830" x="3549650" y="3898900"/>
          <p14:tracePt t="11830" x="3581400" y="3943350"/>
          <p14:tracePt t="11847" x="3613150" y="3994150"/>
          <p14:tracePt t="11847" x="3638550" y="4044950"/>
          <p14:tracePt t="11847" x="3657600" y="4083050"/>
          <p14:tracePt t="11865" x="3670300" y="4127500"/>
          <p14:tracePt t="11877" x="3670300" y="4159250"/>
          <p14:tracePt t="11877" x="3670300" y="4210050"/>
          <p14:tracePt t="11899" x="3663950" y="4222750"/>
          <p14:tracePt t="11899" x="3663950" y="4229100"/>
          <p14:tracePt t="11913" x="3663950" y="4216400"/>
          <p14:tracePt t="11933" x="3670300" y="4203700"/>
          <p14:tracePt t="11944" x="3683000" y="4178300"/>
          <p14:tracePt t="11944" x="3695700" y="4152900"/>
          <p14:tracePt t="11944" x="3714750" y="4121150"/>
          <p14:tracePt t="11965" x="3740150" y="4089400"/>
          <p14:tracePt t="11965" x="3771900" y="4051300"/>
          <p14:tracePt t="11980" x="3803650" y="4013200"/>
          <p14:tracePt t="11980" x="3848100" y="3981450"/>
          <p14:tracePt t="11998" x="3892550" y="3943350"/>
          <p14:tracePt t="11998" x="3937000" y="3911600"/>
          <p14:tracePt t="12013" x="3987800" y="3886200"/>
          <p14:tracePt t="12013" x="4089400" y="3860800"/>
          <p14:tracePt t="12030" x="4140200" y="3854450"/>
          <p14:tracePt t="12030" x="4184650" y="3860800"/>
          <p14:tracePt t="12047" x="4222750" y="3873500"/>
          <p14:tracePt t="12047" x="4254500" y="3892550"/>
          <p14:tracePt t="12063" x="4279900" y="3911600"/>
          <p14:tracePt t="12063" x="4292600" y="3930650"/>
          <p14:tracePt t="12080" x="4298950" y="3949700"/>
          <p14:tracePt t="12080" x="4292600" y="3987800"/>
          <p14:tracePt t="12098" x="4273550" y="4000500"/>
          <p14:tracePt t="12098" x="4241800" y="4013200"/>
          <p14:tracePt t="12114" x="4210050" y="4019550"/>
          <p14:tracePt t="12114" x="4178300" y="4019550"/>
          <p14:tracePt t="12131" x="4140200" y="4019550"/>
          <p14:tracePt t="12131" x="4108450" y="4006850"/>
          <p14:tracePt t="12131" x="4070350" y="3994150"/>
          <p14:tracePt t="12149" x="4038600" y="3968750"/>
          <p14:tracePt t="12162" x="4013200" y="3937000"/>
          <p14:tracePt t="12162" x="3975100" y="3854450"/>
          <p14:tracePt t="12182" x="3968750" y="3803650"/>
          <p14:tracePt t="12182" x="3962400" y="3746500"/>
          <p14:tracePt t="12198" x="3968750" y="3689350"/>
          <p14:tracePt t="12198" x="3975100" y="3625850"/>
          <p14:tracePt t="12214" x="3994150" y="3562350"/>
          <p14:tracePt t="12214" x="4019550" y="3511550"/>
          <p14:tracePt t="12230" x="4051300" y="3467100"/>
          <p14:tracePt t="12230" x="4083050" y="3435350"/>
          <p14:tracePt t="12230" x="4127500" y="3416300"/>
          <p14:tracePt t="12250" x="4165600" y="3409950"/>
          <p14:tracePt t="12262" x="4203700" y="3422650"/>
          <p14:tracePt t="12262" x="4273550" y="3479800"/>
          <p14:tracePt t="12281" x="4298950" y="3524250"/>
          <p14:tracePt t="12281" x="4318000" y="3562350"/>
          <p14:tracePt t="12298" x="4324350" y="3606800"/>
          <p14:tracePt t="12298" x="4324350" y="3644900"/>
          <p14:tracePt t="12314" x="4311650" y="3676650"/>
          <p14:tracePt t="12314" x="4254500" y="3695700"/>
          <p14:tracePt t="12331" x="4210050" y="3695700"/>
          <p14:tracePt t="12331" x="4165600" y="3676650"/>
          <p14:tracePt t="12348" x="4114800" y="3651250"/>
          <p14:tracePt t="12348" x="4064000" y="3619500"/>
          <p14:tracePt t="12364" x="4013200" y="3575050"/>
          <p14:tracePt t="12364" x="3962400" y="3530600"/>
          <p14:tracePt t="12381" x="3911600" y="3473450"/>
          <p14:tracePt t="12381" x="3829050" y="3346450"/>
          <p14:tracePt t="12400" x="3790950" y="3276600"/>
          <p14:tracePt t="12400" x="3759200" y="3200400"/>
          <p14:tracePt t="12415" x="3733800" y="3117850"/>
          <p14:tracePt t="12415" x="3714750" y="3028950"/>
          <p14:tracePt t="12432" x="3702050" y="2940050"/>
          <p14:tracePt t="12432" x="3702050" y="2851150"/>
          <p14:tracePt t="12450" x="3721100" y="2679700"/>
          <p14:tracePt t="12450" x="3733800" y="2609850"/>
          <p14:tracePt t="12466" x="3759200" y="2540000"/>
          <p14:tracePt t="12466" x="3784600" y="2489200"/>
          <p14:tracePt t="12482" x="3816350" y="2451100"/>
          <p14:tracePt t="12482" x="3848100" y="2425700"/>
          <p14:tracePt t="12499" x="3879850" y="2419350"/>
          <p14:tracePt t="12499" x="3911600" y="2419350"/>
          <p14:tracePt t="12514" x="3943350" y="2438400"/>
          <p14:tracePt t="12514" x="4000500" y="2495550"/>
          <p14:tracePt t="12533" x="4019550" y="2533650"/>
          <p14:tracePt t="12533" x="4032250" y="2578100"/>
          <p14:tracePt t="12550" x="4038600" y="2616200"/>
          <p14:tracePt t="12550" x="4038600" y="2660650"/>
          <p14:tracePt t="12566" x="4025900" y="2698750"/>
          <p14:tracePt t="12566" x="4000500" y="2730500"/>
          <p14:tracePt t="12582" x="3962400" y="2762250"/>
          <p14:tracePt t="12582" x="3924300" y="2781300"/>
          <p14:tracePt t="12582" x="3873500" y="2800350"/>
          <p14:tracePt t="12602" x="3822700" y="2813050"/>
          <p14:tracePt t="12614" x="3765550" y="2813050"/>
          <p14:tracePt t="12614" x="3594100" y="2781300"/>
          <p14:tracePt t="12637" x="3536950" y="2755900"/>
          <p14:tracePt t="12648" x="3492500" y="2717800"/>
          <p14:tracePt t="12648" x="3409950" y="2622550"/>
          <p14:tracePt t="12670" x="3378200" y="2565400"/>
          <p14:tracePt t="12680" x="3352800" y="2501900"/>
          <p14:tracePt t="12680" x="3327400" y="2381250"/>
          <p14:tracePt t="12699" x="3321050" y="2324100"/>
          <p14:tracePt t="12699" x="3321050" y="2279650"/>
          <p14:tracePt t="12716" x="3327400" y="2235200"/>
          <p14:tracePt t="12716" x="3327400" y="2209800"/>
          <p14:tracePt t="12732" x="3327400" y="2190750"/>
          <p14:tracePt t="12732" x="3321050" y="2178050"/>
          <p14:tracePt t="12750" x="3308350" y="2184400"/>
          <p14:tracePt t="12750" x="3289300" y="2197100"/>
          <p14:tracePt t="12766" x="3257550" y="2209800"/>
          <p14:tracePt t="12766" x="3225800" y="2222500"/>
          <p14:tracePt t="12785" x="3194050" y="2235200"/>
          <p14:tracePt t="12785" x="3149600" y="2247900"/>
          <p14:tracePt t="12799" x="3111500" y="2260600"/>
          <p14:tracePt t="12799" x="3067050" y="2266950"/>
          <p14:tracePt t="12799" x="3022600" y="2273300"/>
          <p14:tracePt t="12818" x="2971800" y="2273300"/>
          <p14:tracePt t="12818" x="2927350" y="2273300"/>
          <p14:tracePt t="12834" x="2882900" y="2266950"/>
          <p14:tracePt t="12834" x="2832100" y="2254250"/>
          <p14:tracePt t="12850" x="2787650" y="2241550"/>
          <p14:tracePt t="12850" x="2749550" y="2216150"/>
          <p14:tracePt t="12866" x="2711450" y="2190750"/>
          <p14:tracePt t="12866" x="2673350" y="2159000"/>
          <p14:tracePt t="12866" x="2641600" y="2120900"/>
          <p14:tracePt t="12886" x="2622550" y="2076450"/>
          <p14:tracePt t="12898" x="2603500" y="2032000"/>
          <p14:tracePt t="12898" x="2597150" y="1936750"/>
          <p14:tracePt t="12918" x="2609850" y="1892300"/>
          <p14:tracePt t="12918" x="2635250" y="1854200"/>
          <p14:tracePt t="12933" x="2660650" y="1816100"/>
          <p14:tracePt t="12933" x="2692400" y="1784350"/>
          <p14:tracePt t="12950" x="2730500" y="1765300"/>
          <p14:tracePt t="12950" x="2768600" y="1746250"/>
          <p14:tracePt t="12966" x="2806700" y="1746250"/>
          <p14:tracePt t="12966" x="2844800" y="1752600"/>
          <p14:tracePt t="12966" x="2882900" y="1771650"/>
          <p14:tracePt t="12986" x="2914650" y="1803400"/>
          <p14:tracePt t="12986" x="2946400" y="1841500"/>
          <p14:tracePt t="13000" x="2965450" y="1892300"/>
          <p14:tracePt t="13000" x="2984500" y="1949450"/>
          <p14:tracePt t="13017" x="2984500" y="2012950"/>
          <p14:tracePt t="13017" x="2978150" y="2082800"/>
          <p14:tracePt t="13034" x="2959100" y="2159000"/>
          <p14:tracePt t="13034" x="2889250" y="2298700"/>
          <p14:tracePt t="13050" x="2838450" y="2362200"/>
          <p14:tracePt t="13050" x="2774950" y="2419350"/>
          <p14:tracePt t="13067" x="2711450" y="2476500"/>
          <p14:tracePt t="13067" x="2641600" y="2520950"/>
          <p14:tracePt t="13083" x="2571750" y="2565400"/>
          <p14:tracePt t="13083" x="2501900" y="2609850"/>
          <p14:tracePt t="13100" x="2425700" y="2641600"/>
          <p14:tracePt t="13100" x="2279650" y="2705100"/>
          <p14:tracePt t="13118" x="2203450" y="2730500"/>
          <p14:tracePt t="13118" x="2133600" y="2749550"/>
          <p14:tracePt t="13134" x="2063750" y="2768600"/>
          <p14:tracePt t="13134" x="2000250" y="2774950"/>
          <p14:tracePt t="13151" x="1936750" y="2781300"/>
          <p14:tracePt t="13151" x="1879600" y="2774950"/>
          <p14:tracePt t="13167" x="1835150" y="2768600"/>
          <p14:tracePt t="13167" x="1797050" y="2749550"/>
          <p14:tracePt t="13167" x="1765300" y="2730500"/>
          <p14:tracePt t="13186" x="1746250" y="2698750"/>
          <p14:tracePt t="13199" x="1733550" y="2667000"/>
          <p14:tracePt t="13199" x="1739900" y="2597150"/>
          <p14:tracePt t="13218" x="1758950" y="2565400"/>
          <p14:tracePt t="13218" x="1778000" y="2540000"/>
          <p14:tracePt t="13234" x="1809750" y="2514600"/>
          <p14:tracePt t="13234" x="1841500" y="2501900"/>
          <p14:tracePt t="13234" x="1873250" y="2495550"/>
          <p14:tracePt t="13253" x="1911350" y="2501900"/>
          <p14:tracePt t="13266" x="1955800" y="2514600"/>
          <p14:tracePt t="13266" x="1993900" y="2540000"/>
          <p14:tracePt t="13266" x="2032000" y="2584450"/>
          <p14:tracePt t="13286" x="2070100" y="2628900"/>
          <p14:tracePt t="13286" x="2101850" y="2686050"/>
          <p14:tracePt t="13301" x="2127250" y="2743200"/>
          <p14:tracePt t="13301" x="2139950" y="2806700"/>
          <p14:tracePt t="13318" x="2146300" y="2870200"/>
          <p14:tracePt t="13318" x="2139950" y="2927350"/>
          <p14:tracePt t="13334" x="2120900" y="2978150"/>
          <p14:tracePt t="13334" x="2057400" y="3067050"/>
          <p14:tracePt t="13351" x="2012950" y="3105150"/>
          <p14:tracePt t="13351" x="1962150" y="3130550"/>
          <p14:tracePt t="13368" x="1911350" y="3155950"/>
          <p14:tracePt t="13368" x="1854200" y="3181350"/>
          <p14:tracePt t="13386" x="1797050" y="3194050"/>
          <p14:tracePt t="13386" x="1739900" y="3206750"/>
          <p14:tracePt t="13402" x="1682750" y="3219450"/>
          <p14:tracePt t="13402" x="1568450" y="3238500"/>
          <p14:tracePt t="13419" x="1511300" y="3244850"/>
          <p14:tracePt t="13419" x="1460500" y="3244850"/>
          <p14:tracePt t="13435" x="1416050" y="3251200"/>
          <p14:tracePt t="13435" x="1371600" y="3257550"/>
          <p14:tracePt t="13451" x="1327150" y="3263900"/>
          <p14:tracePt t="13451" x="1289050" y="3270250"/>
          <p14:tracePt t="13451" x="1257300" y="3270250"/>
          <p14:tracePt t="13471" x="1225550" y="3276600"/>
          <p14:tracePt t="13471" x="1200150" y="3282950"/>
          <p14:tracePt t="13486" x="1181100" y="3282950"/>
          <p14:tracePt t="13486" x="1155700" y="3282950"/>
          <p14:tracePt t="13502" x="1136650" y="3282950"/>
          <p14:tracePt t="13502" x="1123950" y="3276600"/>
          <p14:tracePt t="13519" x="1104900" y="3263900"/>
          <p14:tracePt t="13519" x="1098550" y="3244850"/>
          <p14:tracePt t="13519" x="1092200" y="3219450"/>
          <p14:tracePt t="13537" x="1085850" y="3194050"/>
          <p14:tracePt t="13550" x="1092200" y="3162300"/>
          <p14:tracePt t="13550" x="1117600" y="3098800"/>
          <p14:tracePt t="13570" x="1136650" y="3067050"/>
          <p14:tracePt t="13570" x="1162050" y="3035300"/>
          <p14:tracePt t="13586" x="1193800" y="3016250"/>
          <p14:tracePt t="13586" x="1225550" y="2997200"/>
          <p14:tracePt t="13602" x="1263650" y="2984500"/>
          <p14:tracePt t="13602" x="1295400" y="2984500"/>
          <p14:tracePt t="13619" x="1333500" y="2990850"/>
          <p14:tracePt t="13619" x="1377950" y="3003550"/>
          <p14:tracePt t="13619" x="1416050" y="3022600"/>
          <p14:tracePt t="13638" x="1447800" y="3054350"/>
          <p14:tracePt t="13638" x="1479550" y="3086100"/>
          <p14:tracePt t="13652" x="1504950" y="3124200"/>
          <p14:tracePt t="13652" x="1524000" y="3168650"/>
          <p14:tracePt t="13669" x="1530350" y="3206750"/>
          <p14:tracePt t="13669" x="1530350" y="3244850"/>
          <p14:tracePt t="13686" x="1517650" y="3282950"/>
          <p14:tracePt t="13686" x="1498600" y="3314700"/>
          <p14:tracePt t="13702" x="1473200" y="3346450"/>
          <p14:tracePt t="13702" x="1409700" y="3390900"/>
          <p14:tracePt t="13719" x="1371600" y="3409950"/>
          <p14:tracePt t="13719" x="1333500" y="3429000"/>
          <p14:tracePt t="13735" x="1295400" y="3448050"/>
          <p14:tracePt t="13735" x="1250950" y="3460750"/>
          <p14:tracePt t="13752" x="1212850" y="3479800"/>
          <p14:tracePt t="13752" x="1130300" y="3517900"/>
          <p14:tracePt t="13770" x="1085850" y="3536950"/>
          <p14:tracePt t="13770" x="1041400" y="3549650"/>
          <p14:tracePt t="13786" x="996950" y="3562350"/>
          <p14:tracePt t="13786" x="958850" y="3568700"/>
          <p14:tracePt t="13803" x="920750" y="3568700"/>
          <p14:tracePt t="13803" x="882650" y="3562350"/>
          <p14:tracePt t="13819" x="857250" y="3549650"/>
          <p14:tracePt t="13819" x="825500" y="3524250"/>
          <p14:tracePt t="13819" x="806450" y="3498850"/>
          <p14:tracePt t="13838" x="793750" y="3467100"/>
          <p14:tracePt t="13838" x="787400" y="3429000"/>
          <p14:tracePt t="13854" x="787400" y="3390900"/>
          <p14:tracePt t="13854" x="793750" y="3346450"/>
          <p14:tracePt t="13870" x="806450" y="3308350"/>
          <p14:tracePt t="13870" x="819150" y="3270250"/>
          <p14:tracePt t="13870" x="844550" y="3238500"/>
          <p14:tracePt t="13889" x="876300" y="3213100"/>
          <p14:tracePt t="13901" x="908050" y="3200400"/>
          <p14:tracePt t="13901" x="946150" y="3200400"/>
          <p14:tracePt t="13901" x="990600" y="3206750"/>
          <p14:tracePt t="13922" x="1028700" y="3225800"/>
          <p14:tracePt t="13935" x="1073150" y="3251200"/>
          <p14:tracePt t="13935" x="1155700" y="3327400"/>
          <p14:tracePt t="13953" x="1187450" y="3365500"/>
          <p14:tracePt t="13953" x="1212850" y="3409950"/>
          <p14:tracePt t="13970" x="1231900" y="3448050"/>
          <p14:tracePt t="13970" x="1244600" y="3486150"/>
          <p14:tracePt t="13987" x="1250950" y="3517900"/>
          <p14:tracePt t="13987" x="1250950" y="3549650"/>
          <p14:tracePt t="13987" x="1244600" y="3575050"/>
          <p14:tracePt t="14005" x="1238250" y="3594100"/>
          <p14:tracePt t="14005" x="1225550" y="3613150"/>
          <p14:tracePt t="14020" x="1219200" y="3625850"/>
          <p14:tracePt t="14020" x="1206500" y="3644900"/>
          <p14:tracePt t="14037" x="1200150" y="3651250"/>
          <p14:tracePt t="14037" x="1187450" y="3663950"/>
          <p14:tracePt t="14054" x="1181100" y="3670300"/>
          <p14:tracePt t="14054" x="1174750" y="3683000"/>
          <p14:tracePt t="14070" x="1174750" y="3689350"/>
          <p14:tracePt t="14070" x="1181100" y="3695700"/>
          <p14:tracePt t="14087" x="1193800" y="3708400"/>
          <p14:tracePt t="14087" x="1206500" y="3714750"/>
          <p14:tracePt t="14104" x="1231900" y="3733800"/>
          <p14:tracePt t="14104" x="1257300" y="3752850"/>
          <p14:tracePt t="14120" x="1289050" y="3778250"/>
          <p14:tracePt t="14120" x="1358900" y="3841750"/>
          <p14:tracePt t="14138" x="1397000" y="3886200"/>
          <p14:tracePt t="14138" x="1428750" y="3924300"/>
          <p14:tracePt t="14154" x="1454150" y="3962400"/>
          <p14:tracePt t="14154" x="1473200" y="4000500"/>
          <p14:tracePt t="14171" x="1485900" y="4032250"/>
          <p14:tracePt t="14171" x="1492250" y="4057650"/>
          <p14:tracePt t="14171" x="1485900" y="4083050"/>
          <p14:tracePt t="14190" x="1473200" y="4095750"/>
          <p14:tracePt t="14202" x="1454150" y="4108450"/>
          <p14:tracePt t="14202" x="1435100" y="4121150"/>
          <p14:tracePt t="14222" x="1390650" y="4133850"/>
          <p14:tracePt t="14222" x="1365250" y="4133850"/>
          <p14:tracePt t="14238" x="1346200" y="4127500"/>
          <p14:tracePt t="14238" x="1333500" y="4114800"/>
          <p14:tracePt t="14255" x="1320800" y="4102100"/>
          <p14:tracePt t="14255" x="1314450" y="4083050"/>
          <p14:tracePt t="14271" x="1314450" y="4057650"/>
          <p14:tracePt t="14271" x="1314450" y="4032250"/>
          <p14:tracePt t="14271" x="1327150" y="3994150"/>
          <p14:tracePt t="14290" x="1339850" y="3962400"/>
          <p14:tracePt t="14303" x="1358900" y="3924300"/>
          <p14:tracePt t="14303" x="1422400" y="3854450"/>
          <p14:tracePt t="14321" x="1460500" y="3829050"/>
          <p14:tracePt t="14321" x="1504950" y="3810000"/>
          <p14:tracePt t="14339" x="1549400" y="3797300"/>
          <p14:tracePt t="14339" x="1606550" y="3803650"/>
          <p14:tracePt t="14355" x="1663700" y="3810000"/>
          <p14:tracePt t="14355" x="1784350" y="3867150"/>
          <p14:tracePt t="14372" x="1847850" y="3905250"/>
          <p14:tracePt t="14372" x="1911350" y="3943350"/>
          <p14:tracePt t="14390" x="1968500" y="3987800"/>
          <p14:tracePt t="14390" x="2025650" y="4025900"/>
          <p14:tracePt t="14405" x="2076450" y="4064000"/>
          <p14:tracePt t="14405" x="2120900" y="4102100"/>
          <p14:tracePt t="14422" x="2165350" y="4127500"/>
          <p14:tracePt t="14422" x="2228850" y="4184650"/>
          <p14:tracePt t="14438" x="2247900" y="4203700"/>
          <p14:tracePt t="14438" x="2266950" y="4222750"/>
          <p14:tracePt t="14455" x="2273300" y="4241800"/>
          <p14:tracePt t="14455" x="2286000" y="4267200"/>
          <p14:tracePt t="14472" x="2286000" y="4279900"/>
          <p14:tracePt t="14472" x="2286000" y="4305300"/>
          <p14:tracePt t="14472" x="2273300" y="4324350"/>
          <p14:tracePt t="14491" x="2266950" y="4343400"/>
          <p14:tracePt t="14491" x="2247900" y="4362450"/>
          <p14:tracePt t="14506" x="2228850" y="4381500"/>
          <p14:tracePt t="14506" x="2209800" y="4400550"/>
          <p14:tracePt t="14522" x="2178050" y="4413250"/>
          <p14:tracePt t="14522" x="2146300" y="4425950"/>
          <p14:tracePt t="14539" x="2114550" y="4425950"/>
          <p14:tracePt t="14539" x="2082800" y="4419600"/>
          <p14:tracePt t="14556" x="2051050" y="4400550"/>
          <p14:tracePt t="14556" x="2025650" y="4375150"/>
          <p14:tracePt t="14556" x="2000250" y="4330700"/>
          <p14:tracePt t="14575" x="1987550" y="4286250"/>
          <p14:tracePt t="14587" x="1974850" y="4235450"/>
          <p14:tracePt t="14587" x="1987550" y="4133850"/>
          <p14:tracePt t="14605" x="2006600" y="4089400"/>
          <p14:tracePt t="14605" x="2025650" y="4057650"/>
          <p14:tracePt t="14622" x="2057400" y="4032250"/>
          <p14:tracePt t="14622" x="2089150" y="4019550"/>
          <p14:tracePt t="14639" x="2120900" y="4019550"/>
          <p14:tracePt t="14639" x="2159000" y="4032250"/>
          <p14:tracePt t="14639" x="2197100" y="4051300"/>
          <p14:tracePt t="14658" x="2235200" y="4083050"/>
          <p14:tracePt t="14658" x="2266950" y="4121150"/>
          <p14:tracePt t="14673" x="2298700" y="4159250"/>
          <p14:tracePt t="14673" x="2324100" y="4203700"/>
          <p14:tracePt t="14689" x="2343150" y="4248150"/>
          <p14:tracePt t="14689" x="2349500" y="4286250"/>
          <p14:tracePt t="14706" x="2355850" y="4330700"/>
          <p14:tracePt t="14706" x="2349500" y="4362450"/>
          <p14:tracePt t="14723" x="2336800" y="4400550"/>
          <p14:tracePt t="14723" x="2292350" y="4451350"/>
          <p14:tracePt t="14739" x="2266950" y="4476750"/>
          <p14:tracePt t="14739" x="2228850" y="4495800"/>
          <p14:tracePt t="14756" x="2190750" y="4508500"/>
          <p14:tracePt t="14756" x="2139950" y="4521200"/>
          <p14:tracePt t="14772" x="2089150" y="4533900"/>
          <p14:tracePt t="14772" x="1968500" y="4540250"/>
          <p14:tracePt t="14790" x="1898650" y="4533900"/>
          <p14:tracePt t="14790" x="1828800" y="4527550"/>
          <p14:tracePt t="14806" x="1758950" y="4521200"/>
          <p14:tracePt t="14806" x="1695450" y="4508500"/>
          <p14:tracePt t="14823" x="1631950" y="4495800"/>
          <p14:tracePt t="14823" x="1568450" y="4476750"/>
          <p14:tracePt t="14840" x="1511300" y="4451350"/>
          <p14:tracePt t="14840" x="1409700" y="4394200"/>
          <p14:tracePt t="14859" x="1365250" y="4356100"/>
          <p14:tracePt t="14859" x="1320800" y="4318000"/>
          <p14:tracePt t="14874" x="1289050" y="4273550"/>
          <p14:tracePt t="14874" x="1263650" y="4229100"/>
          <p14:tracePt t="14891" x="1238250" y="4184650"/>
          <p14:tracePt t="14891" x="1225550" y="4140200"/>
          <p14:tracePt t="14907" x="1219200" y="4102100"/>
          <p14:tracePt t="14907" x="1225550" y="4064000"/>
          <p14:tracePt t="14923" x="1231900" y="4038600"/>
          <p14:tracePt t="14923" x="1250950" y="4025900"/>
          <p14:tracePt t="14923" x="1276350" y="4019550"/>
          <p14:tracePt t="14943" x="1308100" y="4025900"/>
          <p14:tracePt t="14955" x="1346200" y="4044950"/>
          <p14:tracePt t="14955" x="1428750" y="4108450"/>
          <p14:tracePt t="14973" x="1466850" y="4146550"/>
          <p14:tracePt t="14973" x="1498600" y="4191000"/>
          <p14:tracePt t="14990" x="1530350" y="4235450"/>
          <p14:tracePt t="14990" x="1549400" y="4279900"/>
          <p14:tracePt t="15007" x="1562100" y="4318000"/>
          <p14:tracePt t="15007" x="1562100" y="4349750"/>
          <p14:tracePt t="15007" x="1555750" y="4368800"/>
          <p14:tracePt t="15026" x="1543050" y="4387850"/>
          <p14:tracePt t="15026" x="1524000" y="4400550"/>
          <p14:tracePt t="15040" x="1498600" y="4400550"/>
          <p14:tracePt t="15040" x="1466850" y="4400550"/>
          <p14:tracePt t="15057" x="1435100" y="4394200"/>
          <p14:tracePt t="15057" x="1397000" y="4387850"/>
          <p14:tracePt t="15074" x="1358900" y="4375150"/>
          <p14:tracePt t="15074" x="1276350" y="4349750"/>
          <p14:tracePt t="15091" x="1231900" y="4330700"/>
          <p14:tracePt t="15091" x="1187450" y="4318000"/>
          <p14:tracePt t="15108" x="1136650" y="4292600"/>
          <p14:tracePt t="15108" x="1092200" y="4267200"/>
          <p14:tracePt t="15124" x="1041400" y="4235450"/>
          <p14:tracePt t="15124" x="996950" y="4197350"/>
          <p14:tracePt t="15140" x="958850" y="4152900"/>
          <p14:tracePt t="15140" x="876300" y="4044950"/>
          <p14:tracePt t="15158" x="844550" y="3987800"/>
          <p14:tracePt t="15158" x="819150" y="3917950"/>
          <p14:tracePt t="15175" x="800100" y="3848100"/>
          <p14:tracePt t="15175" x="787400" y="3778250"/>
          <p14:tracePt t="15191" x="787400" y="3708400"/>
          <p14:tracePt t="15191" x="793750" y="3638550"/>
          <p14:tracePt t="15191" x="806450" y="3568700"/>
          <p14:tracePt t="15210" x="825500" y="3505200"/>
          <p14:tracePt t="15222" x="857250" y="3441700"/>
          <p14:tracePt t="15222" x="920750" y="3333750"/>
          <p14:tracePt t="15242" x="958850" y="3289300"/>
          <p14:tracePt t="15242" x="996950" y="3244850"/>
          <p14:tracePt t="15258" x="1041400" y="3200400"/>
          <p14:tracePt t="15258" x="1079500" y="3155950"/>
          <p14:tracePt t="15274" x="1123950" y="3111500"/>
          <p14:tracePt t="15274" x="1168400" y="3067050"/>
          <p14:tracePt t="15291" x="1212850" y="3016250"/>
          <p14:tracePt t="15291" x="1257300" y="2965450"/>
          <p14:tracePt t="15291" x="1308100" y="2908300"/>
          <p14:tracePt t="15310" x="1352550" y="2851150"/>
          <p14:tracePt t="15323" x="1397000" y="2794000"/>
          <p14:tracePt t="15323" x="1492250" y="2679700"/>
          <p14:tracePt t="15341" x="1536700" y="2628900"/>
          <p14:tracePt t="15341" x="1581150" y="2578100"/>
          <p14:tracePt t="15358" x="1625600" y="2533650"/>
          <p14:tracePt t="15358" x="1670050" y="2489200"/>
          <p14:tracePt t="15375" x="1714500" y="2444750"/>
          <p14:tracePt t="15375" x="1803400" y="2374900"/>
          <p14:tracePt t="15393" x="1847850" y="2343150"/>
          <p14:tracePt t="15393" x="1892300" y="2311400"/>
          <p14:tracePt t="15408" x="1936750" y="2279650"/>
          <p14:tracePt t="15408" x="1987550" y="2247900"/>
          <p14:tracePt t="15425" x="2032000" y="2216150"/>
          <p14:tracePt t="15425" x="2082800" y="2184400"/>
          <p14:tracePt t="15442" x="2133600" y="2152650"/>
          <p14:tracePt t="15442" x="2235200" y="2095500"/>
          <p14:tracePt t="15459" x="2286000" y="2063750"/>
          <p14:tracePt t="15459" x="2336800" y="2038350"/>
          <p14:tracePt t="15475" x="2381250" y="2012950"/>
          <p14:tracePt t="15475" x="2432050" y="1981200"/>
          <p14:tracePt t="15492" x="2482850" y="1955800"/>
          <p14:tracePt t="15492" x="2540000" y="1930400"/>
          <p14:tracePt t="15492" x="2590800" y="1898650"/>
          <p14:tracePt t="15510" x="2647950" y="1873250"/>
          <p14:tracePt t="15510" x="2705100" y="1847850"/>
          <p14:tracePt t="15526" x="2762250" y="1822450"/>
          <p14:tracePt t="15526" x="2819400" y="1797050"/>
          <p14:tracePt t="15542" x="2876550" y="1778000"/>
          <p14:tracePt t="15542" x="2933700" y="1752600"/>
          <p14:tracePt t="15559" x="2997200" y="1733550"/>
          <p14:tracePt t="15559" x="3054350" y="1714500"/>
          <p14:tracePt t="15559" x="3117850" y="1689100"/>
          <p14:tracePt t="15578" x="3181350" y="1670050"/>
          <p14:tracePt t="15590" x="3238500" y="1651000"/>
          <p14:tracePt t="15590" x="3359150" y="1625600"/>
          <p14:tracePt t="15610" x="3422650" y="1606550"/>
          <p14:tracePt t="15610" x="3479800" y="1587500"/>
          <p14:tracePt t="15626" x="3536950" y="1574800"/>
          <p14:tracePt t="15626" x="3594100" y="1562100"/>
          <p14:tracePt t="15643" x="3644900" y="1549400"/>
          <p14:tracePt t="15643" x="3695700" y="1536700"/>
          <p14:tracePt t="15659" x="3740150" y="1517650"/>
          <p14:tracePt t="15659" x="3784600" y="1504950"/>
          <p14:tracePt t="15659" x="3822700" y="1492250"/>
          <p14:tracePt t="15678" x="3860800" y="1485900"/>
          <p14:tracePt t="15678" x="3886200" y="1479550"/>
          <p14:tracePt t="15693" x="3917950" y="1479550"/>
          <p14:tracePt t="15693" x="3937000" y="1485900"/>
          <p14:tracePt t="15710" x="3956050" y="1492250"/>
          <p14:tracePt t="15710" x="3975100" y="1504950"/>
          <p14:tracePt t="15726" x="3987800" y="1524000"/>
          <p14:tracePt t="15726" x="4000500" y="1543050"/>
          <p14:tracePt t="15743" x="4013200" y="1568450"/>
          <p14:tracePt t="15743" x="4032250" y="1619250"/>
          <p14:tracePt t="15760" x="4038600" y="1644650"/>
          <p14:tracePt t="15760" x="4044950" y="1670050"/>
          <p14:tracePt t="15777" x="4057650" y="1701800"/>
          <p14:tracePt t="15777" x="4064000" y="1720850"/>
          <p14:tracePt t="15793" x="4070350" y="1746250"/>
          <p14:tracePt t="15793" x="4076700" y="1790700"/>
          <p14:tracePt t="15810" x="4076700" y="1809750"/>
          <p14:tracePt t="15810" x="4076700" y="1828800"/>
          <p14:tracePt t="15827" x="4076700" y="1847850"/>
          <p14:tracePt t="15827" x="4076700" y="1866900"/>
          <p14:tracePt t="15843" x="4076700" y="1885950"/>
          <p14:tracePt t="15843" x="4076700" y="1905000"/>
          <p14:tracePt t="15860" x="4076700" y="1917700"/>
          <p14:tracePt t="15860" x="4083050" y="1936750"/>
          <p14:tracePt t="15860" x="4076700" y="1949450"/>
          <p14:tracePt t="15879" x="4083050" y="1962150"/>
          <p14:tracePt t="15879" x="4083050" y="1974850"/>
          <p14:tracePt t="15895" x="4083050" y="1981200"/>
          <p14:tracePt t="15895" x="4083050" y="1993900"/>
          <p14:tracePt t="15911" x="4089400" y="2006600"/>
          <p14:tracePt t="15911" x="4089400" y="2012950"/>
          <p14:tracePt t="15927" x="4089400" y="2019300"/>
          <p14:tracePt t="15927" x="4089400" y="2032000"/>
          <p14:tracePt t="15943" x="4089400" y="2038350"/>
          <p14:tracePt t="15943" x="4089400" y="2044700"/>
          <p14:tracePt t="15943" x="4089400" y="2057400"/>
          <p14:tracePt t="15963" x="4095750" y="2063750"/>
          <p14:tracePt t="15975" x="4095750" y="2070100"/>
          <p14:tracePt t="15975" x="4089400" y="2095500"/>
          <p14:tracePt t="15994" x="4089400" y="2108200"/>
          <p14:tracePt t="15994" x="4083050" y="2114550"/>
          <p14:tracePt t="16010" x="4083050" y="2133600"/>
          <p14:tracePt t="16010" x="4076700" y="2152650"/>
          <p14:tracePt t="16028" x="4070350" y="2171700"/>
          <p14:tracePt t="16028" x="4064000" y="2197100"/>
          <p14:tracePt t="16028" x="4064000" y="2222500"/>
          <p14:tracePt t="16047" x="4057650" y="2254250"/>
          <p14:tracePt t="16047" x="4057650" y="2286000"/>
          <p14:tracePt t="16061" x="4057650" y="2324100"/>
          <p14:tracePt t="16061" x="4057650" y="2355850"/>
          <p14:tracePt t="16077" x="4064000" y="2393950"/>
          <p14:tracePt t="16077" x="4070350" y="2425700"/>
          <p14:tracePt t="16094" x="4076700" y="2457450"/>
          <p14:tracePt t="16094" x="4095750" y="2514600"/>
          <p14:tracePt t="16111" x="4108450" y="2540000"/>
          <p14:tracePt t="16111" x="4114800" y="2565400"/>
          <p14:tracePt t="16127" x="4127500" y="2590800"/>
          <p14:tracePt t="16127" x="4133850" y="2616200"/>
          <p14:tracePt t="16144" x="4146550" y="2641600"/>
          <p14:tracePt t="16144" x="4152900" y="2667000"/>
          <p14:tracePt t="16161" x="4159250" y="2698750"/>
          <p14:tracePt t="16161" x="4171950" y="2755900"/>
          <p14:tracePt t="16178" x="4178300" y="2787650"/>
          <p14:tracePt t="16178" x="4184650" y="2813050"/>
          <p14:tracePt t="16194" x="4191000" y="2844800"/>
          <p14:tracePt t="16194" x="4197350" y="2870200"/>
          <p14:tracePt t="16211" x="4203700" y="2895600"/>
          <p14:tracePt t="16211" x="4210050" y="2921000"/>
          <p14:tracePt t="16211" x="4216400" y="2940050"/>
          <p14:tracePt t="16230" x="4222750" y="2959100"/>
          <p14:tracePt t="16243" x="4229100" y="2984500"/>
          <p14:tracePt t="16243" x="4235450" y="3003550"/>
          <p14:tracePt t="16262" x="4235450" y="3041650"/>
          <p14:tracePt t="16262" x="4235450" y="3060700"/>
          <p14:tracePt t="16279" x="4235450" y="3079750"/>
          <p14:tracePt t="16279" x="4235450" y="3098800"/>
          <p14:tracePt t="16295" x="4235450" y="3117850"/>
          <p14:tracePt t="16295" x="4235450" y="3136900"/>
          <p14:tracePt t="16311" x="4235450" y="3162300"/>
          <p14:tracePt t="16311" x="4229100" y="3181350"/>
          <p14:tracePt t="16311" x="4229100" y="3200400"/>
          <p14:tracePt t="16331" x="4229100" y="3225800"/>
          <p14:tracePt t="16343" x="4229100" y="3244850"/>
          <p14:tracePt t="16343" x="4216400" y="3276600"/>
          <p14:tracePt t="16362" x="4210050" y="3289300"/>
          <p14:tracePt t="16362" x="4210050" y="3302000"/>
          <p14:tracePt t="16378" x="4203700" y="3314700"/>
          <p14:tracePt t="16378" x="4191000" y="3321050"/>
          <p14:tracePt t="16378" x="4184650" y="3333750"/>
          <p14:tracePt t="16399" x="4178300" y="3340100"/>
          <p14:tracePt t="16399" x="4165600" y="3352800"/>
          <p14:tracePt t="16412" x="4159250" y="3359150"/>
          <p14:tracePt t="16412" x="4146550" y="3365500"/>
          <p14:tracePt t="16429" x="4133850" y="3371850"/>
          <p14:tracePt t="16429" x="4121150" y="3378200"/>
          <p14:tracePt t="16445" x="4108450" y="3384550"/>
          <p14:tracePt t="16445" x="4102100" y="3390900"/>
          <p14:tracePt t="16462" x="4089400" y="3397250"/>
          <p14:tracePt t="16462" x="4070350" y="3403600"/>
          <p14:tracePt t="16479" x="4064000" y="3409950"/>
          <p14:tracePt t="16494" x="4051300" y="3416300"/>
          <p14:tracePt t="16510" x="4051300" y="3422650"/>
          <p14:tracePt t="16527" x="4051300" y="3429000"/>
          <p14:tracePt t="16562" x="4057650" y="3435350"/>
          <p14:tracePt t="16586" x="4057650" y="3441700"/>
          <p14:tracePt t="16614" x="4044950" y="3441700"/>
          <p14:tracePt t="16638" x="4038600" y="3441700"/>
          <p14:tracePt t="16646" x="4032250" y="3441700"/>
          <p14:tracePt t="16650" x="4019550" y="3441700"/>
          <p14:tracePt t="16661" x="4006850" y="3441700"/>
          <p14:tracePt t="16661" x="3994150" y="3441700"/>
          <p14:tracePt t="16680" x="3968750" y="3441700"/>
          <p14:tracePt t="16680" x="3949700" y="3441700"/>
          <p14:tracePt t="16680" x="3917950" y="3441700"/>
          <p14:tracePt t="16699" x="3892550" y="3435350"/>
          <p14:tracePt t="16699" x="3860800" y="3429000"/>
          <p14:tracePt t="16713" x="3829050" y="3416300"/>
          <p14:tracePt t="16713" x="3790950" y="3409950"/>
          <p14:tracePt t="16730" x="3759200" y="3390900"/>
          <p14:tracePt t="16730" x="3733800" y="3371850"/>
          <p14:tracePt t="16747" x="3702050" y="3346450"/>
          <p14:tracePt t="16747" x="3676650" y="3321050"/>
          <p14:tracePt t="16763" x="3657600" y="3295650"/>
          <p14:tracePt t="16763" x="3619500" y="3232150"/>
          <p14:tracePt t="16780" x="3606800" y="3200400"/>
          <p14:tracePt t="16780" x="3600450" y="3162300"/>
          <p14:tracePt t="16797" x="3587750" y="3124200"/>
          <p14:tracePt t="16797" x="3587750" y="3086100"/>
          <p14:tracePt t="16813" x="3587750" y="3048000"/>
          <p14:tracePt t="16813" x="3594100" y="2971800"/>
          <p14:tracePt t="16831" x="3606800" y="2933700"/>
          <p14:tracePt t="16831" x="3619500" y="2901950"/>
          <p14:tracePt t="16848" x="3638550" y="2870200"/>
          <p14:tracePt t="16848" x="3657600" y="2838450"/>
          <p14:tracePt t="16863" x="3683000" y="2813050"/>
          <p14:tracePt t="16863" x="3708400" y="2787650"/>
          <p14:tracePt t="16880" x="3740150" y="2768600"/>
          <p14:tracePt t="16880" x="3771900" y="2743200"/>
          <p14:tracePt t="16880" x="3810000" y="2730500"/>
          <p14:tracePt t="16900" x="3841750" y="2711450"/>
          <p14:tracePt t="16900" x="3879850" y="2698750"/>
          <p14:tracePt t="16914" x="3911600" y="2698750"/>
          <p14:tracePt t="16914" x="3943350" y="2692400"/>
          <p14:tracePt t="16931" x="3981450" y="2686050"/>
          <p14:tracePt t="16931" x="4013200" y="2686050"/>
          <p14:tracePt t="16931" x="4038600" y="2686050"/>
          <p14:tracePt t="16950" x="4064000" y="2692400"/>
          <p14:tracePt t="16962" x="4089400" y="2692400"/>
          <p14:tracePt t="16962" x="4114800" y="2705100"/>
          <p14:tracePt t="16962" x="4133850" y="2705100"/>
          <p14:tracePt t="16982" x="4152900" y="2717800"/>
          <p14:tracePt t="16995" x="4165600" y="2730500"/>
          <p14:tracePt t="16995" x="4184650" y="2755900"/>
          <p14:tracePt t="17014" x="4191000" y="2768600"/>
          <p14:tracePt t="17014" x="4197350" y="2787650"/>
          <p14:tracePt t="17031" x="4203700" y="2800350"/>
          <p14:tracePt t="17031" x="4203700" y="2819400"/>
          <p14:tracePt t="17031" x="4203700" y="2832100"/>
          <p14:tracePt t="17051" x="4203700" y="2844800"/>
          <p14:tracePt t="17062" x="4203700" y="2857500"/>
          <p14:tracePt t="17062" x="4197350" y="2889250"/>
          <p14:tracePt t="17081" x="4191000" y="2895600"/>
          <p14:tracePt t="17081" x="4184650" y="2908300"/>
          <p14:tracePt t="17098" x="4184650" y="2921000"/>
          <p14:tracePt t="17098" x="4178300" y="2933700"/>
          <p14:tracePt t="17114" x="4165600" y="2952750"/>
          <p14:tracePt t="17114" x="4152900" y="2971800"/>
          <p14:tracePt t="17131" x="4140200" y="2984500"/>
          <p14:tracePt t="17131" x="4133850" y="2997200"/>
          <p14:tracePt t="17149" x="4127500" y="3009900"/>
          <p14:tracePt t="17149" x="4121150" y="3016250"/>
          <p14:tracePt t="17164" x="4114800" y="3028950"/>
          <p14:tracePt t="17164" x="4108450" y="3035300"/>
          <p14:tracePt t="17181" x="4108450" y="3041650"/>
          <p14:tracePt t="17181" x="4102100" y="3048000"/>
          <p14:tracePt t="17200" x="4108450" y="3054350"/>
          <p14:tracePt t="17215" x="4102100" y="3060700"/>
          <p14:tracePt t="17238" x="4102100" y="3067050"/>
          <p14:tracePt t="17258" x="4095750" y="3073400"/>
          <p14:tracePt t="17274" x="4089400" y="3079750"/>
          <p14:tracePt t="17290" x="4083050" y="3086100"/>
          <p14:tracePt t="17306" x="4076700" y="3092450"/>
          <p14:tracePt t="17318" x="4076700" y="3098800"/>
          <p14:tracePt t="17334" x="4070350" y="3098800"/>
          <p14:tracePt t="17351" x="4070350" y="3105150"/>
          <p14:tracePt t="17366" x="4070350" y="3111500"/>
          <p14:tracePt t="17380" x="4064000" y="3117850"/>
          <p14:tracePt t="17402" x="4057650" y="3124200"/>
          <p14:tracePt t="17426" x="4064000" y="3124200"/>
          <p14:tracePt t="17538" x="4057650" y="3124200"/>
          <p14:tracePt t="17566" x="4051300" y="3124200"/>
          <p14:tracePt t="17582" x="4044950" y="3124200"/>
          <p14:tracePt t="17599" x="4038600" y="3124200"/>
          <p14:tracePt t="17618" x="4044950" y="3130550"/>
          <p14:tracePt t="17658" x="4038600" y="3130550"/>
          <p14:tracePt t="17678" x="4025900" y="3136900"/>
          <p14:tracePt t="17694" x="4019550" y="3136900"/>
          <p14:tracePt t="17710" x="4013200" y="3136900"/>
          <p14:tracePt t="17726" x="4006850" y="3130550"/>
          <p14:tracePt t="17738" x="4013200" y="3124200"/>
          <p14:tracePt t="17754" x="4019550" y="3117850"/>
          <p14:tracePt t="17770" x="4025900" y="3105150"/>
          <p14:tracePt t="17786" x="4025900" y="3098800"/>
          <p14:tracePt t="17806" x="4019550" y="3086100"/>
          <p14:tracePt t="17830" x="4013200" y="3086100"/>
          <p14:tracePt t="17838" x="4013200" y="3079750"/>
          <p14:tracePt t="17838" x="4013200" y="3067050"/>
          <p14:tracePt t="17851" x="4006850" y="3060700"/>
          <p14:tracePt t="17851" x="4006850" y="3048000"/>
          <p14:tracePt t="17867" x="4006850" y="3035300"/>
          <p14:tracePt t="17867" x="4006850" y="3022600"/>
          <p14:tracePt t="17884" x="4006850" y="3003550"/>
          <p14:tracePt t="17884" x="4006850" y="2984500"/>
          <p14:tracePt t="17900" x="4006850" y="2959100"/>
          <p14:tracePt t="17900" x="4006850" y="2940050"/>
          <p14:tracePt t="17900" x="4006850" y="2914650"/>
          <p14:tracePt t="17919" x="4000500" y="2889250"/>
          <p14:tracePt t="17919" x="4000500" y="2863850"/>
          <p14:tracePt t="17935" x="4000500" y="2844800"/>
          <p14:tracePt t="17935" x="3994150" y="2819400"/>
          <p14:tracePt t="17951" x="3994150" y="2794000"/>
          <p14:tracePt t="17951" x="3994150" y="2762250"/>
          <p14:tracePt t="17968" x="3994150" y="2736850"/>
          <p14:tracePt t="17968" x="4000500" y="2705100"/>
          <p14:tracePt t="17968" x="4006850" y="2667000"/>
          <p14:tracePt t="17987" x="4013200" y="2628900"/>
          <p14:tracePt t="17999" x="4025900" y="2590800"/>
          <p14:tracePt t="17999" x="4044950" y="2501900"/>
          <p14:tracePt t="18019" x="4057650" y="2463800"/>
          <p14:tracePt t="18019" x="4070350" y="2425700"/>
          <p14:tracePt t="18034" x="4083050" y="2387600"/>
          <p14:tracePt t="18034" x="4089400" y="2349500"/>
          <p14:tracePt t="18050" x="4102100" y="2317750"/>
          <p14:tracePt t="18050" x="4108450" y="2292350"/>
          <p14:tracePt t="18068" x="4121150" y="2273300"/>
          <p14:tracePt t="18068" x="4133850" y="2254250"/>
          <p14:tracePt t="18068" x="4146550" y="2235200"/>
          <p14:tracePt t="18087" x="4152900" y="2222500"/>
          <p14:tracePt t="18087" x="4165600" y="2209800"/>
          <p14:tracePt t="18101" x="4178300" y="2203450"/>
          <p14:tracePt t="18101" x="4184650" y="2190750"/>
          <p14:tracePt t="18118" x="4197350" y="2178050"/>
          <p14:tracePt t="18118" x="4203700" y="2171700"/>
          <p14:tracePt t="18134" x="4210050" y="2165350"/>
          <p14:tracePt t="18134" x="4229100" y="2159000"/>
          <p14:tracePt t="18152" x="4235450" y="2152650"/>
          <p14:tracePt t="18152" x="4241800" y="2146300"/>
          <p14:tracePt t="18168" x="4248150" y="2152650"/>
          <p14:tracePt t="18168" x="4254500" y="2152650"/>
          <p14:tracePt t="18185" x="4260850" y="2152650"/>
          <p14:tracePt t="18200" x="4267200" y="2159000"/>
          <p14:tracePt t="18200" x="4273550" y="2165350"/>
          <p14:tracePt t="18219" x="4273550" y="2171700"/>
          <p14:tracePt t="18233" x="4286250" y="2178050"/>
          <p14:tracePt t="18233" x="4292600" y="2184400"/>
          <p14:tracePt t="18252" x="4298950" y="2184400"/>
          <p14:tracePt t="18252" x="4305300" y="2184400"/>
          <p14:tracePt t="18268" x="4311650" y="2190750"/>
          <p14:tracePt t="18283" x="4318000" y="2190750"/>
          <p14:tracePt t="18283" x="4324350" y="2190750"/>
          <p14:tracePt t="18302" x="4324350" y="2197100"/>
          <p14:tracePt t="18338" x="4318000" y="2197100"/>
          <p14:tracePt t="18354" x="4305300" y="2197100"/>
          <p14:tracePt t="18370" x="4298950" y="2203450"/>
          <p14:tracePt t="18386" x="4292600" y="2203450"/>
          <p14:tracePt t="18392" x="4286250" y="2203450"/>
          <p14:tracePt t="18406" x="4279900" y="2203450"/>
          <p14:tracePt t="18417" x="4273550" y="2209800"/>
          <p14:tracePt t="18417" x="4267200" y="2203450"/>
          <p14:tracePt t="18436" x="4260850" y="2203450"/>
          <p14:tracePt t="18436" x="4241800" y="2197100"/>
          <p14:tracePt t="18452" x="4235450" y="2190750"/>
          <p14:tracePt t="18452" x="4235450" y="2184400"/>
          <p14:tracePt t="18469" x="4229100" y="2178050"/>
          <p14:tracePt t="18469" x="4229100" y="2159000"/>
          <p14:tracePt t="18486" x="4229100" y="2146300"/>
          <p14:tracePt t="18486" x="4235450" y="2127250"/>
          <p14:tracePt t="18503" x="4248150" y="2108200"/>
          <p14:tracePt t="18503" x="4267200" y="2057400"/>
          <p14:tracePt t="18519" x="4286250" y="2032000"/>
          <p14:tracePt t="18519" x="4298950" y="2000250"/>
          <p14:tracePt t="18536" x="4318000" y="1974850"/>
          <p14:tracePt t="18536" x="4343400" y="1943100"/>
          <p14:tracePt t="18553" x="4362450" y="1917700"/>
          <p14:tracePt t="18553" x="4387850" y="1892300"/>
          <p14:tracePt t="18553" x="4413250" y="1873250"/>
          <p14:tracePt t="18572" x="4438650" y="1854200"/>
          <p14:tracePt t="18572" x="4464050" y="1841500"/>
          <p14:tracePt t="18587" x="4489450" y="1828800"/>
          <p14:tracePt t="18587" x="4514850" y="1816100"/>
          <p14:tracePt t="18603" x="4540250" y="1809750"/>
          <p14:tracePt t="18603" x="4565650" y="1803400"/>
          <p14:tracePt t="18620" x="4584700" y="1803400"/>
          <p14:tracePt t="18620" x="4603750" y="1803400"/>
          <p14:tracePt t="18620" x="4616450" y="1809750"/>
          <p14:tracePt t="18639" x="4622800" y="1816100"/>
          <p14:tracePt t="18651" x="4629150" y="1822450"/>
          <p14:tracePt t="18651" x="4622800" y="1841500"/>
          <p14:tracePt t="18671" x="4616450" y="1847850"/>
          <p14:tracePt t="18671" x="4603750" y="1854200"/>
          <p14:tracePt t="18686" x="4584700" y="1860550"/>
          <p14:tracePt t="18686" x="4559300" y="1860550"/>
          <p14:tracePt t="18703" x="4533900" y="1854200"/>
          <p14:tracePt t="18703" x="4508500" y="1847850"/>
          <p14:tracePt t="18720" x="4483100" y="1835150"/>
          <p14:tracePt t="18720" x="4457700" y="1822450"/>
          <p14:tracePt t="18720" x="4432300" y="1809750"/>
          <p14:tracePt t="18739" x="4406900" y="1784350"/>
          <p14:tracePt t="18739" x="4387850" y="1765300"/>
          <p14:tracePt t="18753" x="4368800" y="1733550"/>
          <p14:tracePt t="18753" x="4356100" y="1708150"/>
          <p14:tracePt t="18770" x="4349750" y="1670050"/>
          <p14:tracePt t="18770" x="4343400" y="1631950"/>
          <p14:tracePt t="18787" x="4343400" y="1587500"/>
          <p14:tracePt t="18787" x="4349750" y="1543050"/>
          <p14:tracePt t="18804" x="4356100" y="1504950"/>
          <p14:tracePt t="18804" x="4381500" y="1422400"/>
          <p14:tracePt t="18820" x="4400550" y="1384300"/>
          <p14:tracePt t="18820" x="4419600" y="1358900"/>
          <p14:tracePt t="18837" x="4445000" y="1333500"/>
          <p14:tracePt t="18837" x="4470400" y="1320800"/>
          <p14:tracePt t="18854" x="4489450" y="1314450"/>
          <p14:tracePt t="18854" x="4546600" y="1320800"/>
          <p14:tracePt t="18871" x="4572000" y="1333500"/>
          <p14:tracePt t="18871" x="4591050" y="1352550"/>
          <p14:tracePt t="18888" x="4610100" y="1384300"/>
          <p14:tracePt t="18888" x="4622800" y="1416050"/>
          <p14:tracePt t="18904" x="4635500" y="1454150"/>
          <p14:tracePt t="18904" x="4648200" y="1498600"/>
          <p14:tracePt t="18921" x="4648200" y="1536700"/>
          <p14:tracePt t="18921" x="4648200" y="1581150"/>
          <p14:tracePt t="18921" x="4641850" y="1619250"/>
          <p14:tracePt t="18940" x="4629150" y="1651000"/>
          <p14:tracePt t="18940" x="4610100" y="1682750"/>
          <p14:tracePt t="18955" x="4591050" y="1708150"/>
          <p14:tracePt t="18955" x="4572000" y="1733550"/>
          <p14:tracePt t="18971" x="4546600" y="1752600"/>
          <p14:tracePt t="18971" x="4521200" y="1765300"/>
          <p14:tracePt t="18988" x="4495800" y="1771650"/>
          <p14:tracePt t="18988" x="4464050" y="1778000"/>
          <p14:tracePt t="19004" x="4438650" y="1784350"/>
          <p14:tracePt t="19004" x="4406900" y="1790700"/>
          <p14:tracePt t="19004" x="4381500" y="1790700"/>
          <p14:tracePt t="19023" x="4356100" y="1784350"/>
          <p14:tracePt t="19036" x="4330700" y="1778000"/>
          <p14:tracePt t="19036" x="4292600" y="1765300"/>
          <p14:tracePt t="19054" x="4273550" y="1758950"/>
          <p14:tracePt t="19054" x="4260850" y="1746250"/>
          <p14:tracePt t="19071" x="4248150" y="1733550"/>
          <p14:tracePt t="19071" x="4241800" y="1720850"/>
          <p14:tracePt t="19088" x="4235450" y="1714500"/>
          <p14:tracePt t="19088" x="4229100" y="1701800"/>
          <p14:tracePt t="19088" x="4229100" y="1689100"/>
          <p14:tracePt t="19107" x="4229100" y="1682750"/>
          <p14:tracePt t="19107" x="4235450" y="1676400"/>
          <p14:tracePt t="19121" x="4235450" y="1663700"/>
          <p14:tracePt t="19121" x="4241800" y="1663700"/>
          <p14:tracePt t="19138" x="4248150" y="1657350"/>
          <p14:tracePt t="19138" x="4254500" y="1657350"/>
          <p14:tracePt t="19155" x="4260850" y="1651000"/>
          <p14:tracePt t="19155" x="4267200" y="1651000"/>
          <p14:tracePt t="19171" x="4273550" y="1657350"/>
          <p14:tracePt t="19186" x="4273550" y="1663700"/>
          <p14:tracePt t="19210" x="4273550" y="1670050"/>
          <p14:tracePt t="19223" x="4273550" y="1676400"/>
          <p14:tracePt t="19237" x="4267200" y="1682750"/>
          <p14:tracePt t="19237" x="4260850" y="1689100"/>
          <p14:tracePt t="19255" x="4260850" y="1695450"/>
          <p14:tracePt t="19270" x="4260850" y="1701800"/>
          <p14:tracePt t="19286" x="4260850" y="1708150"/>
          <p14:tracePt t="19307" x="4267200" y="1708150"/>
          <p14:tracePt t="19323" x="4273550" y="1708150"/>
          <p14:tracePt t="19339" x="4279900" y="1708150"/>
          <p14:tracePt t="19366" x="4286250" y="1701800"/>
          <p14:tracePt t="19382" x="4292600" y="1701800"/>
          <p14:tracePt t="19391" x="4298950" y="1695450"/>
          <p14:tracePt t="19391" x="4305300" y="1695450"/>
          <p14:tracePt t="19406" x="4311650" y="1695450"/>
          <p14:tracePt t="19406" x="4318000" y="1689100"/>
          <p14:tracePt t="19422" x="4324350" y="1689100"/>
          <p14:tracePt t="19422" x="4330700" y="1689100"/>
          <p14:tracePt t="19439" x="4337050" y="1689100"/>
          <p14:tracePt t="19454" x="4343400" y="1682750"/>
          <p14:tracePt t="19471" x="4337050" y="1682750"/>
          <p14:tracePt t="19487" x="4330700" y="1682750"/>
          <p14:tracePt t="19487" x="4324350" y="1682750"/>
          <p14:tracePt t="19506" x="4324350" y="1689100"/>
          <p14:tracePt t="19506" x="4318000" y="1689100"/>
          <p14:tracePt t="19523" x="4311650" y="1695450"/>
          <p14:tracePt t="19538" x="4305300" y="1701800"/>
          <p14:tracePt t="19555" x="4298950" y="1701800"/>
          <p14:tracePt t="19571" x="4292600" y="1708150"/>
          <p14:tracePt t="19588" x="4286250" y="1708150"/>
          <p14:tracePt t="19588" x="4279900" y="1720850"/>
          <p14:tracePt t="19607" x="4273550" y="1727200"/>
          <p14:tracePt t="19642" x="4279900" y="1733550"/>
          <p14:tracePt t="19666" x="4286250" y="1733550"/>
          <p14:tracePt t="19682" x="4286250" y="1739900"/>
          <p14:tracePt t="19699" x="4286250" y="1746250"/>
          <p14:tracePt t="19711" x="4279900" y="1752600"/>
          <p14:tracePt t="19727" x="4273550" y="1752600"/>
          <p14:tracePt t="19738" x="4267200" y="1752600"/>
          <p14:tracePt t="19738" x="4260850" y="1758950"/>
          <p14:tracePt t="19738" x="4254500" y="1758950"/>
          <p14:tracePt t="19759" x="4248150" y="1765300"/>
          <p14:tracePt t="19759" x="4241800" y="1765300"/>
          <p14:tracePt t="19774" x="4248150" y="1765300"/>
          <p14:tracePt t="19818" x="4254500" y="1771650"/>
          <p14:tracePt t="19906" x="4260850" y="1771650"/>
          <p14:tracePt t="19922" x="4267200" y="1778000"/>
          <p14:tracePt t="19938" x="4273550" y="1778000"/>
          <p14:tracePt t="19951" x="4267200" y="1771650"/>
          <p14:tracePt t="19999" x="4260850" y="1771650"/>
          <p14:tracePt t="20010" x="4267200" y="1765300"/>
          <p14:tracePt t="20043" x="4273550" y="1765300"/>
          <p14:tracePt t="20059" x="4279900" y="1758950"/>
          <p14:tracePt t="20070" x="4286250" y="1758950"/>
          <p14:tracePt t="20094" x="4286250" y="1752600"/>
          <p14:tracePt t="20147" x="4292600" y="1752600"/>
          <p14:tracePt t="20162" x="4305300" y="1752600"/>
          <p14:tracePt t="20179" x="4311650" y="1746250"/>
          <p14:tracePt t="20183" x="4318000" y="1746250"/>
          <p14:tracePt t="20199" x="4324350" y="1739900"/>
          <p14:tracePt t="20215" x="4324350" y="1746250"/>
          <p14:tracePt t="20243" x="4318000" y="1746250"/>
          <p14:tracePt t="20251" x="4311650" y="1746250"/>
          <p14:tracePt t="20266" x="4305300" y="1758950"/>
          <p14:tracePt t="20282" x="4298950" y="1758950"/>
          <p14:tracePt t="20362" x="4305300" y="1758950"/>
          <p14:tracePt t="20430" x="4298950" y="1758950"/>
          <p14:tracePt t="20490" x="4292600" y="1765300"/>
          <p14:tracePt t="20523" x="4286250" y="1758950"/>
          <p14:tracePt t="20559" x="4279900" y="1758950"/>
          <p14:tracePt t="20574" x="4273550" y="1758950"/>
          <p14:tracePt t="20590" x="4267200" y="1758950"/>
          <p14:tracePt t="20606" x="4273550" y="1758950"/>
          <p14:tracePt t="20643" x="4279900" y="1758950"/>
          <p14:tracePt t="20650" x="4286250" y="1758950"/>
          <p14:tracePt t="20659" x="4292600" y="1758950"/>
          <p14:tracePt t="20659" x="4298950" y="1758950"/>
          <p14:tracePt t="20659" x="4305300" y="1758950"/>
          <p14:tracePt t="20679" x="4311650" y="1758950"/>
          <p14:tracePt t="20691" x="4318000" y="1765300"/>
          <p14:tracePt t="20708" x="4324350" y="1765300"/>
          <p14:tracePt t="20725" x="4330700" y="1765300"/>
          <p14:tracePt t="20742" x="4337050" y="1765300"/>
          <p14:tracePt t="20759" x="4343400" y="1758950"/>
          <p14:tracePt t="20775" x="4349750" y="1758950"/>
          <p14:tracePt t="20792" x="4356100" y="1752600"/>
          <p14:tracePt t="20809" x="4349750" y="1746250"/>
          <p14:tracePt t="20831" x="4343400" y="1739900"/>
          <p14:tracePt t="20851" x="4337050" y="1739900"/>
          <p14:tracePt t="20891" x="4330700" y="1733550"/>
          <p14:tracePt t="20903" x="4324350" y="1739900"/>
          <p14:tracePt t="20927" x="4318000" y="1739900"/>
          <p14:tracePt t="20942" x="4311650" y="1739900"/>
          <p14:tracePt t="20958" x="4305300" y="1739900"/>
          <p14:tracePt t="20979" x="4298950" y="1746250"/>
          <p14:tracePt t="20994" x="4292600" y="1752600"/>
          <p14:tracePt t="21011" x="4286250" y="1758950"/>
          <p14:tracePt t="21026" x="4279900" y="1771650"/>
          <p14:tracePt t="21031" x="4267200" y="1778000"/>
          <p14:tracePt t="21043" x="4254500" y="1790700"/>
          <p14:tracePt t="21043" x="4241800" y="1803400"/>
          <p14:tracePt t="21043" x="4222750" y="1822450"/>
          <p14:tracePt t="21064" x="4203700" y="1841500"/>
          <p14:tracePt t="21076" x="4171950" y="1860550"/>
          <p14:tracePt t="21076" x="4089400" y="1911350"/>
          <p14:tracePt t="21095" x="4044950" y="1943100"/>
          <p14:tracePt t="21095" x="3987800" y="1974850"/>
          <p14:tracePt t="21112" x="3924300" y="2019300"/>
          <p14:tracePt t="21112" x="3854450" y="2057400"/>
          <p14:tracePt t="21128" x="3778250" y="2108200"/>
          <p14:tracePt t="21128" x="3613150" y="2222500"/>
          <p14:tracePt t="21145" x="3530600" y="2286000"/>
          <p14:tracePt t="21145" x="3448050" y="2349500"/>
          <p14:tracePt t="21162" x="3365500" y="2419350"/>
          <p14:tracePt t="21162" x="3289300" y="2482850"/>
          <p14:tracePt t="21179" x="3213100" y="2546350"/>
          <p14:tracePt t="21179" x="3149600" y="2616200"/>
          <p14:tracePt t="21195" x="3086100" y="2673350"/>
          <p14:tracePt t="21195" x="2978150" y="2781300"/>
          <p14:tracePt t="21212" x="2927350" y="2832100"/>
          <p14:tracePt t="21212" x="2882900" y="2870200"/>
          <p14:tracePt t="21228" x="2844800" y="2914650"/>
          <p14:tracePt t="21228" x="2819400" y="2946400"/>
          <p14:tracePt t="21246" x="2787650" y="2971800"/>
          <p14:tracePt t="21246" x="2749550" y="3009900"/>
          <p14:tracePt t="21264" x="2736850" y="3028950"/>
          <p14:tracePt t="21264" x="2730500" y="3041650"/>
          <p14:tracePt t="21280" x="2730500" y="3048000"/>
          <p14:tracePt t="21280" x="2730500" y="3054350"/>
          <p14:tracePt t="21296" x="2736850" y="3060700"/>
          <p14:tracePt t="21296" x="2743200" y="3060700"/>
          <p14:tracePt t="21312" x="2755900" y="3060700"/>
          <p14:tracePt t="21312" x="2768600" y="3054350"/>
          <p14:tracePt t="21329" x="2774950" y="3054350"/>
          <p14:tracePt t="21329" x="2794000" y="3048000"/>
          <p14:tracePt t="21329" x="2806700" y="3041650"/>
          <p14:tracePt t="21348" x="2819400" y="3041650"/>
          <p14:tracePt t="21361" x="2832100" y="3035300"/>
          <p14:tracePt t="21361" x="2863850" y="3028950"/>
          <p14:tracePt t="21379" x="2882900" y="3022600"/>
          <p14:tracePt t="21379" x="2895600" y="3022600"/>
          <p14:tracePt t="21379" x="2914650" y="3016250"/>
          <p14:tracePt t="21400" x="2933700" y="3016250"/>
          <p14:tracePt t="21411" x="2946400" y="3009900"/>
          <p14:tracePt t="21411" x="2965450" y="3009900"/>
          <p14:tracePt t="21411" x="2978150" y="3003550"/>
          <p14:tracePt t="21432" x="2990850" y="3003550"/>
          <p14:tracePt t="21432" x="3003550" y="3003550"/>
          <p14:tracePt t="21446" x="3016250" y="3009900"/>
          <p14:tracePt t="21446" x="3022600" y="3009900"/>
          <p14:tracePt t="21463" x="3028950" y="3009900"/>
          <p14:tracePt t="21463" x="3035300" y="3016250"/>
          <p14:tracePt t="21479" x="3035300" y="3022600"/>
          <p14:tracePt t="21479" x="3035300" y="3028950"/>
          <p14:tracePt t="21496" x="3035300" y="3035300"/>
          <p14:tracePt t="21496" x="3022600" y="3054350"/>
          <p14:tracePt t="21513" x="3016250" y="3060700"/>
          <p14:tracePt t="21513" x="3003550" y="3073400"/>
          <p14:tracePt t="21529" x="2984500" y="3079750"/>
          <p14:tracePt t="21529" x="2959100" y="3086100"/>
          <p14:tracePt t="21546" x="2933700" y="3092450"/>
          <p14:tracePt t="21546" x="2857500" y="3111500"/>
          <p14:tracePt t="21564" x="2806700" y="3124200"/>
          <p14:tracePt t="21564" x="2762250" y="3136900"/>
          <p14:tracePt t="21581" x="2711450" y="3149600"/>
          <p14:tracePt t="21581" x="2654300" y="3162300"/>
          <p14:tracePt t="21596" x="2603500" y="3181350"/>
          <p14:tracePt t="21596" x="2552700" y="3194050"/>
          <p14:tracePt t="21613" x="2495550" y="3206750"/>
          <p14:tracePt t="21613" x="2444750" y="3219450"/>
          <p14:tracePt t="21613" x="2400300" y="3219450"/>
          <p14:tracePt t="21632" x="2349500" y="3219450"/>
          <p14:tracePt t="21632" x="2298700" y="3219450"/>
          <p14:tracePt t="21647" x="2254250" y="3213100"/>
          <p14:tracePt t="21647" x="2209800" y="3206750"/>
          <p14:tracePt t="21664" x="2165350" y="3194050"/>
          <p14:tracePt t="21664" x="2120900" y="3187700"/>
          <p14:tracePt t="21680" x="2082800" y="3181350"/>
          <p14:tracePt t="21680" x="2051050" y="3175000"/>
          <p14:tracePt t="21680" x="2019300" y="3168650"/>
          <p14:tracePt t="21700" x="2000250" y="3168650"/>
          <p14:tracePt t="21712" x="1981200" y="3168650"/>
          <p14:tracePt t="21712" x="1955800" y="3162300"/>
          <p14:tracePt t="21732" x="1955800" y="3155950"/>
          <p14:tracePt t="21732" x="1955800" y="3149600"/>
          <p14:tracePt t="21747" x="1962150" y="3136900"/>
          <p14:tracePt t="21747" x="1974850" y="3130550"/>
          <p14:tracePt t="21764" x="1987550" y="3117850"/>
          <p14:tracePt t="21764" x="2006600" y="3111500"/>
          <p14:tracePt t="21781" x="2025650" y="3098800"/>
          <p14:tracePt t="21781" x="2051050" y="3092450"/>
          <p14:tracePt t="21781" x="2082800" y="3079750"/>
          <p14:tracePt t="21800" x="2114550" y="3073400"/>
          <p14:tracePt t="21800" x="2146300" y="3067050"/>
          <p14:tracePt t="21814" x="2178050" y="3054350"/>
          <p14:tracePt t="21814" x="2216150" y="3041650"/>
          <p14:tracePt t="21831" x="2247900" y="3028950"/>
          <p14:tracePt t="21831" x="2286000" y="3016250"/>
          <p14:tracePt t="21847" x="2317750" y="2997200"/>
          <p14:tracePt t="21847" x="2387600" y="2946400"/>
          <p14:tracePt t="21864" x="2419350" y="2921000"/>
          <p14:tracePt t="21864" x="2451100" y="2895600"/>
          <p14:tracePt t="21881" x="2476500" y="2870200"/>
          <p14:tracePt t="21881" x="2508250" y="2844800"/>
          <p14:tracePt t="21898" x="2527300" y="2819400"/>
          <p14:tracePt t="21898" x="2546350" y="2800350"/>
          <p14:tracePt t="21915" x="2565400" y="2781300"/>
          <p14:tracePt t="21915" x="2590800" y="2755900"/>
          <p14:tracePt t="21931" x="2603500" y="2743200"/>
          <p14:tracePt t="21931" x="2603500" y="2736850"/>
          <p14:tracePt t="21948" x="2609850" y="2730500"/>
          <p14:tracePt t="21948" x="2609850" y="2724150"/>
          <p14:tracePt t="21964" x="2616200" y="2717800"/>
          <p14:tracePt t="21979" x="2609850" y="2711450"/>
          <p14:tracePt t="21996" x="2609850" y="2717800"/>
          <p14:tracePt t="22051" x="2609850" y="2724150"/>
          <p14:tracePt t="22067" x="2603500" y="2730500"/>
          <p14:tracePt t="22091" x="2603500" y="2736850"/>
          <p14:tracePt t="22111" x="2603500" y="2743200"/>
          <p14:tracePt t="22136" x="2603500" y="2749550"/>
          <p14:tracePt t="22151" x="2597150" y="2755900"/>
          <p14:tracePt t="22163" x="2597150" y="2762250"/>
          <p14:tracePt t="22171" x="2597150" y="2768600"/>
          <p14:tracePt t="22180" x="2590800" y="2768600"/>
          <p14:tracePt t="22180" x="2584450" y="2774950"/>
          <p14:tracePt t="22199" x="2578100" y="2781300"/>
          <p14:tracePt t="22199" x="2571750" y="2787650"/>
          <p14:tracePt t="22215" x="2565400" y="2800350"/>
          <p14:tracePt t="22215" x="2552700" y="2813050"/>
          <p14:tracePt t="22232" x="2546350" y="2819400"/>
          <p14:tracePt t="22232" x="2533650" y="2832100"/>
          <p14:tracePt t="22250" x="2527300" y="2838450"/>
          <p14:tracePt t="22250" x="2520950" y="2851150"/>
          <p14:tracePt t="22265" x="2514600" y="2857500"/>
          <p14:tracePt t="22265" x="2508250" y="2863850"/>
          <p14:tracePt t="22282" x="2495550" y="2870200"/>
          <p14:tracePt t="22282" x="2482850" y="2882900"/>
          <p14:tracePt t="22300" x="2476500" y="2889250"/>
          <p14:tracePt t="22300" x="2463800" y="2895600"/>
          <p14:tracePt t="22316" x="2457450" y="2901950"/>
          <p14:tracePt t="22316" x="2451100" y="2901950"/>
          <p14:tracePt t="22332" x="2438400" y="2908300"/>
          <p14:tracePt t="22332" x="2432050" y="2908300"/>
          <p14:tracePt t="22332" x="2425700" y="2914650"/>
          <p14:tracePt t="22352" x="2419350" y="2914650"/>
          <p14:tracePt t="22364" x="2413000" y="2914650"/>
          <p14:tracePt t="22364" x="2400300" y="2914650"/>
          <p14:tracePt t="22384" x="2393950" y="2914650"/>
          <p14:tracePt t="22384" x="2387600" y="2914650"/>
          <p14:tracePt t="22401" x="2381250" y="2908300"/>
          <p14:tracePt t="22414" x="2374900" y="2908300"/>
          <p14:tracePt t="22431" x="2368550" y="2901950"/>
          <p14:tracePt t="22448" x="2368550" y="2895600"/>
          <p14:tracePt t="22465" x="2362200" y="2889250"/>
          <p14:tracePt t="22481" x="2362200" y="2882900"/>
          <p14:tracePt t="22503" x="2368550" y="2876550"/>
          <p14:tracePt t="22531" x="2374900" y="2870200"/>
          <p14:tracePt t="22539" x="2381250" y="2863850"/>
          <p14:tracePt t="22548" x="2387600" y="2857500"/>
          <p14:tracePt t="22565" x="2393950" y="2857500"/>
          <p14:tracePt t="22565" x="2400300" y="2851150"/>
          <p14:tracePt t="22584" x="2406650" y="2844800"/>
          <p14:tracePt t="22598" x="2413000" y="2844800"/>
          <p14:tracePt t="22615" x="2406650" y="2851150"/>
          <p14:tracePt t="22683" x="2400300" y="2851150"/>
          <p14:tracePt t="22703" x="2393950" y="2851150"/>
          <p14:tracePt t="22727" x="2393950" y="2844800"/>
          <p14:tracePt t="22751" x="2400300" y="2838450"/>
          <p14:tracePt t="22763" x="2400300" y="2832100"/>
          <p14:tracePt t="22771" x="2406650" y="2825750"/>
          <p14:tracePt t="22782" x="2413000" y="2819400"/>
          <p14:tracePt t="22782" x="2413000" y="2806700"/>
          <p14:tracePt t="22782" x="2419350" y="2800350"/>
          <p14:tracePt t="22804" x="2425700" y="2794000"/>
          <p14:tracePt t="22815" x="2432050" y="2781300"/>
          <p14:tracePt t="22815" x="2444750" y="2762250"/>
          <p14:tracePt t="22834" x="2451100" y="2755900"/>
          <p14:tracePt t="22834" x="2457450" y="2743200"/>
          <p14:tracePt t="22851" x="2463800" y="2736850"/>
          <p14:tracePt t="22851" x="2470150" y="2730500"/>
          <p14:tracePt t="22868" x="2476500" y="2717800"/>
          <p14:tracePt t="22868" x="2489200" y="2705100"/>
          <p14:tracePt t="22884" x="2495550" y="2692400"/>
          <p14:tracePt t="22884" x="2501900" y="2686050"/>
          <p14:tracePt t="22902" x="2508250" y="2679700"/>
          <p14:tracePt t="22902" x="2514600" y="2667000"/>
          <p14:tracePt t="22918" x="2520950" y="2660650"/>
          <p14:tracePt t="22918" x="2527300" y="2654300"/>
          <p14:tracePt t="22935" x="2533650" y="2647950"/>
          <p14:tracePt t="22935" x="2552700" y="2635250"/>
          <p14:tracePt t="22952" x="2559050" y="2628900"/>
          <p14:tracePt t="22952" x="2571750" y="2622550"/>
          <p14:tracePt t="22968" x="2578100" y="2616200"/>
          <p14:tracePt t="22968" x="2590800" y="2609850"/>
          <p14:tracePt t="22985" x="2603500" y="2603500"/>
          <p14:tracePt t="22985" x="2609850" y="2597150"/>
          <p14:tracePt t="22985" x="2622550" y="2590800"/>
          <p14:tracePt t="23004" x="2635250" y="2584450"/>
          <p14:tracePt t="23016" x="2641600" y="2578100"/>
          <p14:tracePt t="23016" x="2667000" y="2565400"/>
          <p14:tracePt t="23035" x="2679700" y="2565400"/>
          <p14:tracePt t="23035" x="2698750" y="2559050"/>
          <p14:tracePt t="23052" x="2717800" y="2552700"/>
          <p14:tracePt t="23052" x="2730500" y="2540000"/>
          <p14:tracePt t="23068" x="2749550" y="2533650"/>
          <p14:tracePt t="23068" x="2768600" y="2527300"/>
          <p14:tracePt t="23068" x="2787650" y="2520950"/>
          <p14:tracePt t="23088" x="2806700" y="2514600"/>
          <p14:tracePt t="23100" x="2825750" y="2508250"/>
          <p14:tracePt t="23100" x="2838450" y="2501900"/>
          <p14:tracePt t="23100" x="2857500" y="2495550"/>
          <p14:tracePt t="23100" x="2876550" y="2489200"/>
          <p14:tracePt t="23123" x="2895600" y="2482850"/>
          <p14:tracePt t="23133" x="2914650" y="2476500"/>
          <p14:tracePt t="23133" x="2933700" y="2463800"/>
          <p14:tracePt t="23153" x="2959100" y="2451100"/>
          <p14:tracePt t="23153" x="2978150" y="2438400"/>
          <p14:tracePt t="23169" x="2997200" y="2425700"/>
          <p14:tracePt t="23169" x="3041650" y="2400300"/>
          <p14:tracePt t="23185" x="3060700" y="2387600"/>
          <p14:tracePt t="23185" x="3079750" y="2374900"/>
          <p14:tracePt t="23202" x="3092450" y="2362200"/>
          <p14:tracePt t="23202" x="3105150" y="2355850"/>
          <p14:tracePt t="23219" x="3117850" y="2349500"/>
          <p14:tracePt t="23219" x="3124200" y="2349500"/>
          <p14:tracePt t="23236" x="3130550" y="2343150"/>
          <p14:tracePt t="23251" x="3124200" y="2349500"/>
          <p14:tracePt t="23267" x="3111500" y="2355850"/>
          <p14:tracePt t="23267" x="3105150" y="2362200"/>
          <p14:tracePt t="23286" x="3092450" y="2368550"/>
          <p14:tracePt t="23286" x="3073400" y="2381250"/>
          <p14:tracePt t="23286" x="3054350" y="2387600"/>
          <p14:tracePt t="23305" x="3035300" y="2400300"/>
          <p14:tracePt t="23305" x="3009900" y="2419350"/>
          <p14:tracePt t="23320" x="2978150" y="2432050"/>
          <p14:tracePt t="23320" x="2952750" y="2451100"/>
          <p14:tracePt t="23336" x="2921000" y="2463800"/>
          <p14:tracePt t="23336" x="2889250" y="2482850"/>
          <p14:tracePt t="23353" x="2857500" y="2495550"/>
          <p14:tracePt t="23353" x="2819400" y="2514600"/>
          <p14:tracePt t="23353" x="2787650" y="2527300"/>
          <p14:tracePt t="23372" x="2755900" y="2540000"/>
          <p14:tracePt t="23372" x="2717800" y="2546350"/>
          <p14:tracePt t="23388" x="2686050" y="2559050"/>
          <p14:tracePt t="23401" x="2647950" y="2565400"/>
          <p14:tracePt t="23401" x="2590800" y="2571750"/>
          <p14:tracePt t="23420" x="2565400" y="2578100"/>
          <p14:tracePt t="23420" x="2540000" y="2571750"/>
          <p14:tracePt t="23436" x="2514600" y="2565400"/>
          <p14:tracePt t="23436" x="2495550" y="2559050"/>
          <p14:tracePt t="23436" x="2476500" y="2546350"/>
          <p14:tracePt t="23455" x="2457450" y="2527300"/>
          <p14:tracePt t="23468" x="2438400" y="2508250"/>
          <p14:tracePt t="23468" x="2413000" y="2463800"/>
          <p14:tracePt t="23487" x="2400300" y="2438400"/>
          <p14:tracePt t="23487" x="2387600" y="2419350"/>
          <p14:tracePt t="23503" x="2381250" y="2393950"/>
          <p14:tracePt t="23503" x="2381250" y="2374900"/>
          <p14:tracePt t="23521" x="2374900" y="2362200"/>
          <p14:tracePt t="23521" x="2374900" y="2349500"/>
          <p14:tracePt t="23537" x="2381250" y="2336800"/>
          <p14:tracePt t="23537" x="2387600" y="2311400"/>
          <p14:tracePt t="23554" x="2393950" y="2305050"/>
          <p14:tracePt t="23554" x="2406650" y="2298700"/>
          <p14:tracePt t="23570" x="2413000" y="2292350"/>
          <p14:tracePt t="23570" x="2425700" y="2286000"/>
          <p14:tracePt t="23587" x="2438400" y="2279650"/>
          <p14:tracePt t="23587" x="2463800" y="2286000"/>
          <p14:tracePt t="23604" x="2476500" y="2292350"/>
          <p14:tracePt t="23604" x="2489200" y="2305050"/>
          <p14:tracePt t="23620" x="2508250" y="2317750"/>
          <p14:tracePt t="23620" x="2520950" y="2336800"/>
          <p14:tracePt t="23637" x="2540000" y="2355850"/>
          <p14:tracePt t="23637" x="2552700" y="2374900"/>
          <p14:tracePt t="23653" x="2571750" y="2393950"/>
          <p14:tracePt t="23653" x="2590800" y="2413000"/>
          <p14:tracePt t="23653" x="2609850" y="2432050"/>
          <p14:tracePt t="23673" x="2628900" y="2451100"/>
          <p14:tracePt t="23685" x="2641600" y="2463800"/>
          <p14:tracePt t="23685" x="2679700" y="2489200"/>
          <p14:tracePt t="23704" x="2692400" y="2495550"/>
          <p14:tracePt t="23704" x="2705100" y="2501900"/>
          <p14:tracePt t="23721" x="2717800" y="2508250"/>
          <p14:tracePt t="23721" x="2736850" y="2514600"/>
          <p14:tracePt t="23737" x="2749550" y="2520950"/>
          <p14:tracePt t="23737" x="2762250" y="2527300"/>
          <p14:tracePt t="23737" x="2774950" y="2527300"/>
          <p14:tracePt t="23757" x="2787650" y="2533650"/>
          <p14:tracePt t="23769" x="2800350" y="2533650"/>
          <p14:tracePt t="23769" x="2825750" y="2533650"/>
          <p14:tracePt t="23787" x="2838450" y="2533650"/>
          <p14:tracePt t="23787" x="2851150" y="2527300"/>
          <p14:tracePt t="23804" x="2857500" y="2520950"/>
          <p14:tracePt t="23804" x="2870200" y="2514600"/>
          <p14:tracePt t="23821" x="2882900" y="2508250"/>
          <p14:tracePt t="23821" x="2895600" y="2501900"/>
          <p14:tracePt t="23821" x="2901950" y="2495550"/>
          <p14:tracePt t="23840" x="2914650" y="2489200"/>
          <p14:tracePt t="23840" x="2921000" y="2482850"/>
          <p14:tracePt t="23854" x="2927350" y="2482850"/>
          <p14:tracePt t="23854" x="2933700" y="2476500"/>
          <p14:tracePt t="23871" x="2940050" y="2476500"/>
          <p14:tracePt t="23871" x="2946400" y="2482850"/>
          <p14:tracePt t="23871" x="2952750" y="2482850"/>
          <p14:tracePt t="23896" x="2965450" y="2489200"/>
          <p14:tracePt t="23909" x="2978150" y="2495550"/>
          <p14:tracePt t="23909" x="2984500" y="2495550"/>
          <p14:tracePt t="23923" x="3028950" y="2508250"/>
          <p14:tracePt t="23923" x="3041650" y="2514600"/>
          <p14:tracePt t="23960" x="3048000" y="2514600"/>
          <p14:tracePt t="23967" x="3060700" y="2520950"/>
          <p14:tracePt t="23972" x="3067050" y="2527300"/>
          <p14:tracePt t="23972" x="3079750" y="2540000"/>
          <p14:tracePt t="23989" x="3086100" y="2546350"/>
          <p14:tracePt t="23989" x="3092450" y="2559050"/>
          <p14:tracePt t="24005" x="3092450" y="2571750"/>
          <p14:tracePt t="24005" x="3098800" y="2584450"/>
          <p14:tracePt t="24022" x="3098800" y="2597150"/>
          <p14:tracePt t="24022" x="3098800" y="2609850"/>
          <p14:tracePt t="24022" x="3092450" y="2622550"/>
          <p14:tracePt t="24041" x="3079750" y="2635250"/>
          <p14:tracePt t="24053" x="3067050" y="2647950"/>
          <p14:tracePt t="24053" x="3028950" y="2679700"/>
          <p14:tracePt t="24073" x="3009900" y="2692400"/>
          <p14:tracePt t="24073" x="2984500" y="2711450"/>
          <p14:tracePt t="24089" x="2959100" y="2724150"/>
          <p14:tracePt t="24089" x="2933700" y="2736850"/>
          <p14:tracePt t="24089" x="2908300" y="2755900"/>
          <p14:tracePt t="24108" x="2882900" y="2768600"/>
          <p14:tracePt t="24120" x="2857500" y="2781300"/>
          <p14:tracePt t="24120" x="2832100" y="2794000"/>
          <p14:tracePt t="24120" x="2800350" y="2800350"/>
          <p14:tracePt t="24141" x="2774950" y="2800350"/>
          <p14:tracePt t="24141" x="2749550" y="2806700"/>
          <p14:tracePt t="24155" x="2724150" y="2806700"/>
          <p14:tracePt t="24155" x="2692400" y="2806700"/>
          <p14:tracePt t="24172" x="2667000" y="2806700"/>
          <p14:tracePt t="24172" x="2641600" y="2806700"/>
          <p14:tracePt t="24189" x="2616200" y="2813050"/>
          <p14:tracePt t="24189" x="2571750" y="2825750"/>
          <p14:tracePt t="24206" x="2546350" y="2838450"/>
          <p14:tracePt t="24206" x="2527300" y="2851150"/>
          <p14:tracePt t="24223" x="2501900" y="2863850"/>
          <p14:tracePt t="24223" x="2482850" y="2876550"/>
          <p14:tracePt t="24239" x="2463800" y="2889250"/>
          <p14:tracePt t="24239" x="2444750" y="2901950"/>
          <p14:tracePt t="24256" x="2432050" y="2914650"/>
          <p14:tracePt t="24256" x="2400300" y="2940050"/>
          <p14:tracePt t="24272" x="2387600" y="2952750"/>
          <p14:tracePt t="24272" x="2374900" y="2965450"/>
          <p14:tracePt t="24289" x="2368550" y="2978150"/>
          <p14:tracePt t="24289" x="2362200" y="2990850"/>
          <p14:tracePt t="24306" x="2355850" y="3003550"/>
          <p14:tracePt t="24306" x="2349500" y="3009900"/>
          <p14:tracePt t="24306" x="2343150" y="3016250"/>
          <p14:tracePt t="24325" x="2336800" y="3016250"/>
          <p14:tracePt t="24341" x="2336800" y="3009900"/>
          <p14:tracePt t="24356" x="2343150" y="3003550"/>
          <p14:tracePt t="24356" x="2349500" y="2990850"/>
          <p14:tracePt t="24373" x="2355850" y="2978150"/>
          <p14:tracePt t="24373" x="2362200" y="2965450"/>
          <p14:tracePt t="24373" x="2374900" y="2946400"/>
          <p14:tracePt t="24394" x="2387600" y="2927350"/>
          <p14:tracePt t="24405" x="2400300" y="2908300"/>
          <p14:tracePt t="24405" x="2432050" y="2863850"/>
          <p14:tracePt t="24425" x="2451100" y="2838450"/>
          <p14:tracePt t="24425" x="2463800" y="2806700"/>
          <p14:tracePt t="24440" x="2476500" y="2774950"/>
          <p14:tracePt t="24440" x="2489200" y="2749550"/>
          <p14:tracePt t="24456" x="2501900" y="2711450"/>
          <p14:tracePt t="24456" x="2514600" y="2679700"/>
          <p14:tracePt t="24473" x="2527300" y="2647950"/>
          <p14:tracePt t="24473" x="2540000" y="2609850"/>
          <p14:tracePt t="24473" x="2552700" y="2571750"/>
          <p14:tracePt t="24492" x="2565400" y="2540000"/>
          <p14:tracePt t="24492" x="2571750" y="2501900"/>
          <p14:tracePt t="24507" x="2584450" y="2470150"/>
          <p14:tracePt t="24507" x="2590800" y="2432050"/>
          <p14:tracePt t="24524" x="2597150" y="2400300"/>
          <p14:tracePt t="24524" x="2597150" y="2374900"/>
          <p14:tracePt t="24540" x="2597150" y="2349500"/>
          <p14:tracePt t="24540" x="2590800" y="2330450"/>
          <p14:tracePt t="24557" x="2578100" y="2311400"/>
          <p14:tracePt t="24557" x="2552700" y="2286000"/>
          <p14:tracePt t="24573" x="2527300" y="2273300"/>
          <p14:tracePt t="24573" x="2508250" y="2266950"/>
          <p14:tracePt t="24591" x="2489200" y="2254250"/>
          <p14:tracePt t="24591" x="2463800" y="2247900"/>
          <p14:tracePt t="24606" x="2444750" y="2235200"/>
          <p14:tracePt t="24606" x="2400300" y="2209800"/>
          <p14:tracePt t="24624" x="2374900" y="2197100"/>
          <p14:tracePt t="24624" x="2355850" y="2190750"/>
          <p14:tracePt t="24640" x="2336800" y="2178050"/>
          <p14:tracePt t="24640" x="2311400" y="2171700"/>
          <p14:tracePt t="24657" x="2286000" y="2165350"/>
          <p14:tracePt t="24657" x="2266950" y="2165350"/>
          <p14:tracePt t="24674" x="2241550" y="2165350"/>
          <p14:tracePt t="24674" x="2209800" y="2159000"/>
          <p14:tracePt t="24674" x="2184400" y="2159000"/>
          <p14:tracePt t="24693" x="2159000" y="2159000"/>
          <p14:tracePt t="24705" x="2127250" y="2159000"/>
          <p14:tracePt t="24705" x="2076450" y="2152650"/>
          <p14:tracePt t="24725" x="2044700" y="2152650"/>
          <p14:tracePt t="24725" x="2025650" y="2146300"/>
          <p14:tracePt t="24741" x="2000250" y="2139950"/>
          <p14:tracePt t="24741" x="1981200" y="2139950"/>
          <p14:tracePt t="24741" x="1962150" y="2133600"/>
          <p14:tracePt t="24760" x="1943100" y="2127250"/>
          <p14:tracePt t="24772" x="1924050" y="2120900"/>
          <p14:tracePt t="24772" x="1898650" y="2101850"/>
          <p14:tracePt t="24793" x="1885950" y="2089150"/>
          <p14:tracePt t="24793" x="1873250" y="2076450"/>
          <p14:tracePt t="24808" x="1860550" y="2063750"/>
          <p14:tracePt t="24808" x="1847850" y="2044700"/>
          <p14:tracePt t="24825" x="1841500" y="2032000"/>
          <p14:tracePt t="24825" x="1835150" y="2019300"/>
          <p14:tracePt t="24841" x="1835150" y="2000250"/>
          <p14:tracePt t="24841" x="1835150" y="1987550"/>
          <p14:tracePt t="24858" x="1835150" y="1974850"/>
          <p14:tracePt t="24858" x="1860550" y="1955800"/>
          <p14:tracePt t="24874" x="1873250" y="1949450"/>
          <p14:tracePt t="24874" x="1892300" y="1943100"/>
          <p14:tracePt t="24893" x="1917700" y="1936750"/>
          <p14:tracePt t="24893" x="1936750" y="1936750"/>
          <p14:tracePt t="24908" x="1968500" y="1936750"/>
          <p14:tracePt t="24908" x="2025650" y="1943100"/>
          <p14:tracePt t="24925" x="2057400" y="1949450"/>
          <p14:tracePt t="24925" x="2095500" y="1962150"/>
          <p14:tracePt t="24941" x="2139950" y="1974850"/>
          <p14:tracePt t="24941" x="2178050" y="1987550"/>
          <p14:tracePt t="24958" x="2222500" y="2006600"/>
          <p14:tracePt t="24958" x="2266950" y="2032000"/>
          <p14:tracePt t="24975" x="2305050" y="2057400"/>
          <p14:tracePt t="24975" x="2387600" y="2114550"/>
          <p14:tracePt t="24993" x="2425700" y="2139950"/>
          <p14:tracePt t="24993" x="2457450" y="2171700"/>
          <p14:tracePt t="25008" x="2489200" y="2197100"/>
          <p14:tracePt t="25008" x="2520950" y="2228850"/>
          <p14:tracePt t="25025" x="2546350" y="2254250"/>
          <p14:tracePt t="25025" x="2565400" y="2279650"/>
          <p14:tracePt t="25042" x="2584450" y="2305050"/>
          <p14:tracePt t="25042" x="2603500" y="2368550"/>
          <p14:tracePt t="25060" x="2609850" y="2400300"/>
          <p14:tracePt t="25073" x="2609850" y="2432050"/>
          <p14:tracePt t="25073" x="2616200" y="2501900"/>
          <p14:tracePt t="25093" x="2616200" y="2540000"/>
          <p14:tracePt t="25093" x="2616200" y="2571750"/>
          <p14:tracePt t="25109" x="2622550" y="2597150"/>
          <p14:tracePt t="25109" x="2622550" y="2622550"/>
          <p14:tracePt t="25125" x="2628900" y="2641600"/>
          <p14:tracePt t="25125" x="2641600" y="2660650"/>
          <p14:tracePt t="25125" x="2654300" y="2673350"/>
          <p14:tracePt t="25144" x="2667000" y="2679700"/>
          <p14:tracePt t="25157" x="2686050" y="2686050"/>
          <p14:tracePt t="25157" x="2730500" y="2679700"/>
          <p14:tracePt t="25176" x="2762250" y="2679700"/>
          <p14:tracePt t="25176" x="2794000" y="2667000"/>
          <p14:tracePt t="25192" x="2825750" y="2660650"/>
          <p14:tracePt t="25192" x="2863850" y="2647950"/>
          <p14:tracePt t="25209" x="2908300" y="2635250"/>
          <p14:tracePt t="25209" x="2990850" y="2609850"/>
          <p14:tracePt t="25226" x="3035300" y="2590800"/>
          <p14:tracePt t="25226" x="3079750" y="2571750"/>
          <p14:tracePt t="25242" x="3117850" y="2552700"/>
          <p14:tracePt t="25242" x="3162300" y="2540000"/>
          <p14:tracePt t="25259" x="3206750" y="2514600"/>
          <p14:tracePt t="25259" x="3244850" y="2495550"/>
          <p14:tracePt t="25276" x="3289300" y="2476500"/>
          <p14:tracePt t="25276" x="3359150" y="2438400"/>
          <p14:tracePt t="25293" x="3390900" y="2419350"/>
          <p14:tracePt t="25293" x="3422650" y="2400300"/>
          <p14:tracePt t="25310" x="3448050" y="2381250"/>
          <p14:tracePt t="25310" x="3479800" y="2368550"/>
          <p14:tracePt t="25326" x="3498850" y="2355850"/>
          <p14:tracePt t="25326" x="3524250" y="2343150"/>
          <p14:tracePt t="25326" x="3543300" y="2330450"/>
          <p14:tracePt t="25345" x="3568700" y="2317750"/>
          <p14:tracePt t="25345" x="3587750" y="2305050"/>
          <p14:tracePt t="25360" x="3606800" y="2298700"/>
          <p14:tracePt t="25360" x="3625850" y="2286000"/>
          <p14:tracePt t="25376" x="3638550" y="2279650"/>
          <p14:tracePt t="25376" x="3657600" y="2273300"/>
          <p14:tracePt t="25395" x="3676650" y="2260600"/>
          <p14:tracePt t="25395" x="3689350" y="2254250"/>
          <p14:tracePt t="25395" x="3702050" y="2241550"/>
          <p14:tracePt t="25412" x="3714750" y="2235200"/>
          <p14:tracePt t="25425" x="3727450" y="2222500"/>
          <p14:tracePt t="25425" x="3746500" y="2197100"/>
          <p14:tracePt t="25445" x="3759200" y="2178050"/>
          <p14:tracePt t="25445" x="3765550" y="2171700"/>
          <p14:tracePt t="25461" x="3771900" y="2159000"/>
          <p14:tracePt t="25461" x="3778250" y="2146300"/>
          <p14:tracePt t="25477" x="3784600" y="2133600"/>
          <p14:tracePt t="25477" x="3784600" y="2120900"/>
          <p14:tracePt t="25493" x="3784600" y="2114550"/>
          <p14:tracePt t="25493" x="3790950" y="2101850"/>
          <p14:tracePt t="25493" x="3790950" y="2089150"/>
          <p14:tracePt t="25513" x="3790950" y="2076450"/>
          <p14:tracePt t="25513" x="3790950" y="2063750"/>
          <p14:tracePt t="25527" x="3784600" y="2051050"/>
          <p14:tracePt t="25527" x="3784600" y="2038350"/>
          <p14:tracePt t="25543" x="3784600" y="2025650"/>
          <p14:tracePt t="25543" x="3784600" y="2012950"/>
          <p14:tracePt t="25561" x="3784600" y="2006600"/>
          <p14:tracePt t="25561" x="3784600" y="2000250"/>
          <p14:tracePt t="25577" x="3784600" y="1993900"/>
          <p14:tracePt t="25577" x="3778250" y="1987550"/>
          <p14:tracePt t="25593" x="3778250" y="1993900"/>
          <p14:tracePt t="25616" x="3778250" y="2000250"/>
          <p14:tracePt t="25625" x="3771900" y="2006600"/>
          <p14:tracePt t="25625" x="3759200" y="2025650"/>
          <p14:tracePt t="25645" x="3752850" y="2038350"/>
          <p14:tracePt t="25645" x="3740150" y="2057400"/>
          <p14:tracePt t="25661" x="3727450" y="2076450"/>
          <p14:tracePt t="25661" x="3714750" y="2095500"/>
          <p14:tracePt t="25677" x="3695700" y="2114550"/>
          <p14:tracePt t="25677" x="3676650" y="2133600"/>
          <p14:tracePt t="25694" x="3651250" y="2159000"/>
          <p14:tracePt t="25694" x="3632200" y="2178050"/>
          <p14:tracePt t="25694" x="3606800" y="2197100"/>
          <p14:tracePt t="25713" x="3587750" y="2216150"/>
          <p14:tracePt t="25726" x="3562350" y="2228850"/>
          <p14:tracePt t="25726" x="3517900" y="2260600"/>
          <p14:tracePt t="25745" x="3492500" y="2279650"/>
          <p14:tracePt t="25745" x="3473450" y="2292350"/>
          <p14:tracePt t="25761" x="3448050" y="2311400"/>
          <p14:tracePt t="25761" x="3429000" y="2330450"/>
          <p14:tracePt t="25778" x="3409950" y="2349500"/>
          <p14:tracePt t="25778" x="3384550" y="2374900"/>
          <p14:tracePt t="25778" x="3365500" y="2393950"/>
          <p14:tracePt t="25797" x="3346450" y="2419350"/>
          <p14:tracePt t="25809" x="3321050" y="2444750"/>
          <p14:tracePt t="25809" x="3282950" y="2495550"/>
          <p14:tracePt t="25828" x="3263900" y="2514600"/>
          <p14:tracePt t="25828" x="3244850" y="2540000"/>
          <p14:tracePt t="25846" x="3225800" y="2559050"/>
          <p14:tracePt t="25846" x="3206750" y="2578100"/>
          <p14:tracePt t="25861" x="3187700" y="2590800"/>
          <p14:tracePt t="25861" x="3162300" y="2609850"/>
          <p14:tracePt t="25861" x="3143250" y="2622550"/>
          <p14:tracePt t="25881" x="3117850" y="2635250"/>
          <p14:tracePt t="25881" x="3092450" y="2647950"/>
          <p14:tracePt t="25896" x="3067050" y="2654300"/>
          <p14:tracePt t="25896" x="3041650" y="2667000"/>
          <p14:tracePt t="25912" x="3009900" y="2673350"/>
          <p14:tracePt t="25912" x="2984500" y="2679700"/>
          <p14:tracePt t="25928" x="2952750" y="2686050"/>
          <p14:tracePt t="25928" x="2901950" y="2686050"/>
          <p14:tracePt t="25945" x="2876550" y="2686050"/>
          <p14:tracePt t="25945" x="2851150" y="2686050"/>
          <p14:tracePt t="25962" x="2825750" y="2679700"/>
          <p14:tracePt t="25962" x="2800350" y="2679700"/>
          <p14:tracePt t="25978" x="2774950" y="2673350"/>
          <p14:tracePt t="25978" x="2749550" y="2667000"/>
          <p14:tracePt t="25995" x="2724150" y="2667000"/>
          <p14:tracePt t="25995" x="2673350" y="2660650"/>
          <p14:tracePt t="26013" x="2654300" y="2667000"/>
          <p14:tracePt t="26013" x="2628900" y="2667000"/>
          <p14:tracePt t="26029" x="2603500" y="2679700"/>
          <p14:tracePt t="26029" x="2584450" y="2692400"/>
          <p14:tracePt t="26046" x="2565400" y="2705100"/>
          <p14:tracePt t="26046" x="2546350" y="2724150"/>
          <p14:tracePt t="26062" x="2533650" y="2743200"/>
          <p14:tracePt t="26062" x="2514600" y="2768600"/>
          <p14:tracePt t="26062" x="2501900" y="2794000"/>
          <p14:tracePt t="26081" x="2489200" y="2819400"/>
          <p14:tracePt t="26094" x="2476500" y="2851150"/>
          <p14:tracePt t="26094" x="2451100" y="2901950"/>
          <p14:tracePt t="26112" x="2444750" y="2921000"/>
          <p14:tracePt t="26112" x="2432050" y="2946400"/>
          <p14:tracePt t="26129" x="2425700" y="2965450"/>
          <p14:tracePt t="26129" x="2425700" y="2984500"/>
          <p14:tracePt t="26129" x="2419350" y="2997200"/>
          <p14:tracePt t="26148" x="2413000" y="3009900"/>
          <p14:tracePt t="26161" x="2413000" y="3022600"/>
          <p14:tracePt t="26161" x="2406650" y="3028950"/>
          <p14:tracePt t="26161" x="2406650" y="3041650"/>
          <p14:tracePt t="26182" x="2406650" y="3048000"/>
          <p14:tracePt t="26182" x="2400300" y="3054350"/>
          <p14:tracePt t="26196" x="2400300" y="3060700"/>
          <p14:tracePt t="26211" x="2406650" y="3054350"/>
          <p14:tracePt t="26232" x="2413000" y="3041650"/>
          <p14:tracePt t="26232" x="2419350" y="3028950"/>
          <p14:tracePt t="26246" x="2432050" y="3016250"/>
          <p14:tracePt t="26246" x="2438400" y="2997200"/>
          <p14:tracePt t="26263" x="2457450" y="2978150"/>
          <p14:tracePt t="26263" x="2470150" y="2959100"/>
          <p14:tracePt t="26279" x="2489200" y="2933700"/>
          <p14:tracePt t="26279" x="2508250" y="2908300"/>
          <p14:tracePt t="26296" x="2533650" y="2882900"/>
          <p14:tracePt t="26296" x="2584450" y="2819400"/>
          <p14:tracePt t="26313" x="2616200" y="2787650"/>
          <p14:tracePt t="26313" x="2647950" y="2755900"/>
          <p14:tracePt t="26329" x="2686050" y="2724150"/>
          <p14:tracePt t="26329" x="2724150" y="2698750"/>
          <p14:tracePt t="26346" x="2762250" y="2667000"/>
          <p14:tracePt t="26346" x="2800350" y="2641600"/>
          <p14:tracePt t="26346" x="2838450" y="2622550"/>
          <p14:tracePt t="26366" x="2876550" y="2603500"/>
          <p14:tracePt t="26366" x="2914650" y="2590800"/>
          <p14:tracePt t="26380" x="2959100" y="2578100"/>
          <p14:tracePt t="26380" x="2997200" y="2565400"/>
          <p14:tracePt t="26398" x="3041650" y="2559050"/>
          <p14:tracePt t="26398" x="3079750" y="2552700"/>
          <p14:tracePt t="26414" x="3117850" y="2546350"/>
          <p14:tracePt t="26414" x="3162300" y="2540000"/>
          <p14:tracePt t="26414" x="3206750" y="2540000"/>
          <p14:tracePt t="26432" x="3244850" y="2540000"/>
          <p14:tracePt t="26445" x="3282950" y="2533650"/>
          <p14:tracePt t="26445" x="3365500" y="2520950"/>
          <p14:tracePt t="26466" x="3403600" y="2508250"/>
          <p14:tracePt t="26466" x="3435350" y="2489200"/>
          <p14:tracePt t="26480" x="3473450" y="2463800"/>
          <p14:tracePt t="26480" x="3505200" y="2444750"/>
          <p14:tracePt t="26497" x="3530600" y="2413000"/>
          <p14:tracePt t="26497" x="3562350" y="2381250"/>
          <p14:tracePt t="26497" x="3587750" y="2349500"/>
          <p14:tracePt t="26516" x="3613150" y="2317750"/>
          <p14:tracePt t="26528" x="3638550" y="2286000"/>
          <p14:tracePt t="26528" x="3683000" y="2222500"/>
          <p14:tracePt t="26547" x="3702050" y="2197100"/>
          <p14:tracePt t="26547" x="3721100" y="2165350"/>
          <p14:tracePt t="26564" x="3740150" y="2133600"/>
          <p14:tracePt t="26564" x="3759200" y="2108200"/>
          <p14:tracePt t="26581" x="3771900" y="2076450"/>
          <p14:tracePt t="26581" x="3784600" y="2051050"/>
          <p14:tracePt t="26597" x="3797300" y="2025650"/>
          <p14:tracePt t="26597" x="3816350" y="1974850"/>
          <p14:tracePt t="26614" x="3822700" y="1955800"/>
          <p14:tracePt t="26614" x="3829050" y="1936750"/>
          <p14:tracePt t="26631" x="3829050" y="1924050"/>
          <p14:tracePt t="26631" x="3829050" y="1911350"/>
          <p14:tracePt t="26647" x="3829050" y="1905000"/>
          <p14:tracePt t="26647" x="3822700" y="1898650"/>
          <p14:tracePt t="26665" x="3816350" y="1905000"/>
          <p14:tracePt t="26665" x="3810000" y="1911350"/>
          <p14:tracePt t="26683" x="3803650" y="1917700"/>
          <p14:tracePt t="26683" x="3790950" y="1930400"/>
          <p14:tracePt t="26698" x="3778250" y="1943100"/>
          <p14:tracePt t="26698" x="3765550" y="1955800"/>
          <p14:tracePt t="26714" x="3752850" y="1968500"/>
          <p14:tracePt t="26714" x="3733800" y="1987550"/>
          <p14:tracePt t="26714" x="3721100" y="2006600"/>
          <p14:tracePt t="26733" x="3702050" y="2032000"/>
          <p14:tracePt t="26733" x="3676650" y="2057400"/>
          <p14:tracePt t="26750" x="3657600" y="2089150"/>
          <p14:tracePt t="26750" x="3638550" y="2120900"/>
          <p14:tracePt t="26765" x="3619500" y="2159000"/>
          <p14:tracePt t="26765" x="3594100" y="2197100"/>
          <p14:tracePt t="26781" x="3575050" y="2235200"/>
          <p14:tracePt t="26781" x="3556000" y="2279650"/>
          <p14:tracePt t="26798" x="3536950" y="2324100"/>
          <p14:tracePt t="26798" x="3524250" y="2368550"/>
          <p14:tracePt t="26798" x="3505200" y="2406650"/>
          <p14:tracePt t="26817" x="3492500" y="2451100"/>
          <p14:tracePt t="26830" x="3486150" y="2489200"/>
          <p14:tracePt t="26830" x="3467100" y="2578100"/>
          <p14:tracePt t="26848" x="3467100" y="2622550"/>
          <p14:tracePt t="26848" x="3460750" y="2660650"/>
          <p14:tracePt t="26865" x="3460750" y="2705100"/>
          <p14:tracePt t="26865" x="3460750" y="2743200"/>
          <p14:tracePt t="26881" x="3467100" y="2787650"/>
          <p14:tracePt t="26881" x="3473450" y="2825750"/>
          <p14:tracePt t="26881" x="3479800" y="2857500"/>
          <p14:tracePt t="26901" x="3492500" y="2895600"/>
          <p14:tracePt t="26901" x="3505200" y="2927350"/>
          <p14:tracePt t="26916" x="3524250" y="2959100"/>
          <p14:tracePt t="26916" x="3543300" y="2984500"/>
          <p14:tracePt t="26933" x="3568700" y="3016250"/>
          <p14:tracePt t="26933" x="3587750" y="3041650"/>
          <p14:tracePt t="26948" x="3613150" y="3067050"/>
          <p14:tracePt t="26948" x="3657600" y="3117850"/>
          <p14:tracePt t="26966" x="3676650" y="3143250"/>
          <p14:tracePt t="26966" x="3695700" y="3162300"/>
          <p14:tracePt t="26982" x="3708400" y="3187700"/>
          <p14:tracePt t="26982" x="3721100" y="3206750"/>
          <p14:tracePt t="26998" x="3733800" y="3225800"/>
          <p14:tracePt t="26998" x="3746500" y="3251200"/>
          <p14:tracePt t="27015" x="3752850" y="3270250"/>
          <p14:tracePt t="27015" x="3765550" y="3321050"/>
          <p14:tracePt t="27033" x="3765550" y="3340100"/>
          <p14:tracePt t="27033" x="3759200" y="3365500"/>
          <p14:tracePt t="27050" x="3752850" y="3384550"/>
          <p14:tracePt t="27050" x="3746500" y="3403600"/>
          <p14:tracePt t="27066" x="3740150" y="3422650"/>
          <p14:tracePt t="27066" x="3727450" y="3435350"/>
          <p14:tracePt t="27082" x="3714750" y="3454400"/>
          <p14:tracePt t="27082" x="3695700" y="3467100"/>
          <p14:tracePt t="27082" x="3683000" y="3486150"/>
          <p14:tracePt t="27101" x="3663950" y="3498850"/>
          <p14:tracePt t="27114" x="3638550" y="3511550"/>
          <p14:tracePt t="27114" x="3587750" y="3549650"/>
          <p14:tracePt t="27133" x="3562350" y="3562350"/>
          <p14:tracePt t="27133" x="3530600" y="3581400"/>
          <p14:tracePt t="27150" x="3505200" y="3594100"/>
          <p14:tracePt t="27150" x="3473450" y="3606800"/>
          <p14:tracePt t="27166" x="3448050" y="3619500"/>
          <p14:tracePt t="27166" x="3422650" y="3632200"/>
          <p14:tracePt t="27166" x="3397250" y="3638550"/>
          <p14:tracePt t="27185" x="3371850" y="3644900"/>
          <p14:tracePt t="27197" x="3346450" y="3644900"/>
          <p14:tracePt t="27197" x="3289300" y="3651250"/>
          <p14:tracePt t="27216" x="3263900" y="3657600"/>
          <p14:tracePt t="27216" x="3232150" y="3657600"/>
          <p14:tracePt t="27233" x="3200400" y="3657600"/>
          <p14:tracePt t="27233" x="3175000" y="3663950"/>
          <p14:tracePt t="27250" x="3149600" y="3670300"/>
          <p14:tracePt t="27250" x="3098800" y="3676650"/>
          <p14:tracePt t="27266" x="3079750" y="3683000"/>
          <p14:tracePt t="27266" x="3060700" y="3689350"/>
          <p14:tracePt t="27283" x="3041650" y="3695700"/>
          <p14:tracePt t="27283" x="3028950" y="3695700"/>
          <p14:tracePt t="27301" x="3022600" y="3702050"/>
          <p14:tracePt t="27301" x="3009900" y="3708400"/>
          <p14:tracePt t="27316" x="3003550" y="3714750"/>
          <p14:tracePt t="27316" x="3003550" y="3727450"/>
          <p14:tracePt t="27334" x="3009900" y="3733800"/>
          <p14:tracePt t="27334" x="3016250" y="3740150"/>
          <p14:tracePt t="27351" x="3028950" y="3746500"/>
          <p14:tracePt t="27351" x="3048000" y="3759200"/>
          <p14:tracePt t="27367" x="3067050" y="3765550"/>
          <p14:tracePt t="27367" x="3086100" y="3771900"/>
          <p14:tracePt t="27367" x="3111500" y="3778250"/>
          <p14:tracePt t="27387" x="3143250" y="3784600"/>
          <p14:tracePt t="27387" x="3175000" y="3790950"/>
          <p14:tracePt t="27401" x="3206750" y="3790950"/>
          <p14:tracePt t="27401" x="3244850" y="3797300"/>
          <p14:tracePt t="27418" x="3276600" y="3790950"/>
          <p14:tracePt t="27418" x="3314700" y="3790950"/>
          <p14:tracePt t="27434" x="3352800" y="3784600"/>
          <p14:tracePt t="27434" x="3384550" y="3784600"/>
          <p14:tracePt t="27434" x="3422650" y="3778250"/>
          <p14:tracePt t="27453" x="3460750" y="3771900"/>
          <p14:tracePt t="27465" x="3498850" y="3765550"/>
          <p14:tracePt t="27465" x="3575050" y="3746500"/>
          <p14:tracePt t="27486" x="3613150" y="3740150"/>
          <p14:tracePt t="27486" x="3644900" y="3733800"/>
          <p14:tracePt t="27502" x="3676650" y="3721100"/>
          <p14:tracePt t="27502" x="3708400" y="3714750"/>
          <p14:tracePt t="27517" x="3740150" y="3702050"/>
          <p14:tracePt t="27517" x="3765550" y="3689350"/>
          <p14:tracePt t="27534" x="3797300" y="3676650"/>
          <p14:tracePt t="27534" x="3822700" y="3670300"/>
          <p14:tracePt t="27534" x="3841750" y="3657600"/>
          <p14:tracePt t="27554" x="3867150" y="3644900"/>
          <p14:tracePt t="27554" x="3886200" y="3638550"/>
          <p14:tracePt t="27567" x="3905250" y="3625850"/>
          <p14:tracePt t="27567" x="3917950" y="3619500"/>
          <p14:tracePt t="27584" x="3937000" y="3613150"/>
          <p14:tracePt t="27584" x="3949700" y="3600450"/>
          <p14:tracePt t="27601" x="3956050" y="3594100"/>
          <p14:tracePt t="27601" x="3968750" y="3587750"/>
          <p14:tracePt t="27617" x="3975100" y="3581400"/>
          <p14:tracePt t="27617" x="3987800" y="3562350"/>
          <p14:tracePt t="27634" x="3987800" y="3556000"/>
          <p14:tracePt t="27649" x="3981450" y="3543300"/>
          <p14:tracePt t="27666" x="3975100" y="3543300"/>
          <p14:tracePt t="27666" x="3956050" y="3543300"/>
          <p14:tracePt t="27686" x="3943350" y="3549650"/>
          <p14:tracePt t="27686" x="3930650" y="3549650"/>
          <p14:tracePt t="27702" x="3911600" y="3556000"/>
          <p14:tracePt t="27702" x="3892550" y="3556000"/>
          <p14:tracePt t="27718" x="3879850" y="3562350"/>
          <p14:tracePt t="27718" x="3860800" y="3568700"/>
          <p14:tracePt t="27734" x="3841750" y="3568700"/>
          <p14:tracePt t="27734" x="3797300" y="3575050"/>
          <p14:tracePt t="27754" x="3778250" y="3575050"/>
          <p14:tracePt t="27766" x="3759200" y="3575050"/>
          <p14:tracePt t="27766" x="3721100" y="3575050"/>
          <p14:tracePt t="27785" x="3702050" y="3575050"/>
          <p14:tracePt t="27785" x="3683000" y="3575050"/>
          <p14:tracePt t="27785" x="3663950" y="3568700"/>
          <p14:tracePt t="27805" x="3644900" y="3568700"/>
          <p14:tracePt t="27816" x="3625850" y="3568700"/>
          <p14:tracePt t="27816" x="3613150" y="3568700"/>
          <p14:tracePt t="27816" x="3600450" y="3568700"/>
          <p14:tracePt t="27837" x="3587750" y="3568700"/>
          <p14:tracePt t="27850" x="3575050" y="3575050"/>
          <p14:tracePt t="27850" x="3556000" y="3575050"/>
          <p14:tracePt t="27868" x="3549650" y="3575050"/>
          <p14:tracePt t="27868" x="3543300" y="3575050"/>
          <p14:tracePt t="27886" x="3536950" y="3568700"/>
          <p14:tracePt t="27900" x="3536950" y="3562350"/>
          <p14:tracePt t="27917" x="3536950" y="3556000"/>
          <p14:tracePt t="27934" x="3543300" y="3556000"/>
          <p14:tracePt t="27950" x="3549650" y="3549650"/>
          <p14:tracePt t="27967" x="3556000" y="3543300"/>
          <p14:tracePt t="27967" x="3562350" y="3536950"/>
          <p14:tracePt t="27985" x="3575050" y="3536950"/>
          <p14:tracePt t="28001" x="3581400" y="3536950"/>
          <p14:tracePt t="28017" x="3587750" y="3536950"/>
          <p14:tracePt t="28017" x="3594100" y="3536950"/>
          <p14:tracePt t="28035" x="3600450" y="3536950"/>
          <p14:tracePt t="28035" x="3619500" y="3536950"/>
          <p14:tracePt t="28053" x="3625850" y="3536950"/>
          <p14:tracePt t="28053" x="3638550" y="3536950"/>
          <p14:tracePt t="28070" x="3644900" y="3536950"/>
          <p14:tracePt t="28070" x="3657600" y="3530600"/>
          <p14:tracePt t="28086" x="3663950" y="3530600"/>
          <p14:tracePt t="28086" x="3670300" y="3530600"/>
          <p14:tracePt t="28102" x="3676650" y="3530600"/>
          <p14:tracePt t="28102" x="3689350" y="3524250"/>
          <p14:tracePt t="28102" x="3695700" y="3524250"/>
          <p14:tracePt t="28122" x="3702050" y="3524250"/>
          <p14:tracePt t="28138" x="3708400" y="3524250"/>
          <p14:tracePt t="28153" x="3714750" y="3530600"/>
          <p14:tracePt t="28172" x="3708400" y="3536950"/>
          <p14:tracePt t="28184" x="3702050" y="3536950"/>
          <p14:tracePt t="28184" x="3695700" y="3543300"/>
          <p14:tracePt t="28184" x="3689350" y="3549650"/>
          <p14:tracePt t="28205" x="3683000" y="3556000"/>
          <p14:tracePt t="28218" x="3670300" y="3562350"/>
          <p14:tracePt t="28218" x="3651250" y="3575050"/>
          <p14:tracePt t="28237" x="3638550" y="3581400"/>
          <p14:tracePt t="28237" x="3619500" y="3587750"/>
          <p14:tracePt t="28253" x="3606800" y="3587750"/>
          <p14:tracePt t="28253" x="3587750" y="3594100"/>
          <p14:tracePt t="28270" x="3575050" y="3594100"/>
          <p14:tracePt t="28270" x="3536950" y="3606800"/>
          <p14:tracePt t="28286" x="3517900" y="3606800"/>
          <p14:tracePt t="28286" x="3505200" y="3613150"/>
          <p14:tracePt t="28303" x="3486150" y="3613150"/>
          <p14:tracePt t="28303" x="3473450" y="3619500"/>
          <p14:tracePt t="28320" x="3460750" y="3625850"/>
          <p14:tracePt t="28320" x="3448050" y="3625850"/>
          <p14:tracePt t="28337" x="3435350" y="3632200"/>
          <p14:tracePt t="28337" x="3429000" y="3644900"/>
          <p14:tracePt t="28353" x="3429000" y="3651250"/>
          <p14:tracePt t="28368" x="3435350" y="3657600"/>
          <p14:tracePt t="28368" x="3441700" y="3657600"/>
          <p14:tracePt t="28388" x="3454400" y="3663950"/>
          <p14:tracePt t="28388" x="3473450" y="3663950"/>
          <p14:tracePt t="28388" x="3486150" y="3657600"/>
          <p14:tracePt t="28406" x="3505200" y="3657600"/>
          <p14:tracePt t="28406" x="3530600" y="3651250"/>
          <p14:tracePt t="28421" x="3556000" y="3644900"/>
          <p14:tracePt t="28421" x="3575050" y="3632200"/>
          <p14:tracePt t="28437" x="3600450" y="3625850"/>
          <p14:tracePt t="28437" x="3619500" y="3613150"/>
          <p14:tracePt t="28454" x="3638550" y="3606800"/>
          <p14:tracePt t="28454" x="3657600" y="3594100"/>
          <p14:tracePt t="28454" x="3676650" y="3581400"/>
          <p14:tracePt t="28473" x="3689350" y="3575050"/>
          <p14:tracePt t="28485" x="3702050" y="3568700"/>
          <p14:tracePt t="28485" x="3714750" y="3556000"/>
          <p14:tracePt t="28506" x="3721100" y="3549650"/>
          <p14:tracePt t="28520" x="3721100" y="3543300"/>
          <p14:tracePt t="28520" x="3714750" y="3536950"/>
          <p14:tracePt t="28537" x="3708400" y="3530600"/>
          <p14:tracePt t="28537" x="3695700" y="3524250"/>
          <p14:tracePt t="28554" x="3683000" y="3517900"/>
          <p14:tracePt t="28554" x="3670300" y="3517900"/>
          <p14:tracePt t="28554" x="3651250" y="3505200"/>
          <p14:tracePt t="28574" x="3638550" y="3498850"/>
          <p14:tracePt t="28574" x="3613150" y="3498850"/>
          <p14:tracePt t="28588" x="3594100" y="3492500"/>
          <p14:tracePt t="28588" x="3575050" y="3486150"/>
          <p14:tracePt t="28604" x="3549650" y="3479800"/>
          <p14:tracePt t="28604" x="3530600" y="3473450"/>
          <p14:tracePt t="28621" x="3511550" y="3467100"/>
          <p14:tracePt t="28621" x="3492500" y="3460750"/>
          <p14:tracePt t="28638" x="3473450" y="3448050"/>
          <p14:tracePt t="28638" x="3448050" y="3416300"/>
          <p14:tracePt t="28654" x="3435350" y="3397250"/>
          <p14:tracePt t="28654" x="3422650" y="3371850"/>
          <p14:tracePt t="28672" x="3409950" y="3340100"/>
          <p14:tracePt t="28672" x="3403600" y="3314700"/>
          <p14:tracePt t="28688" x="3390900" y="3282950"/>
          <p14:tracePt t="28688" x="3378200" y="3219450"/>
          <p14:tracePt t="28705" x="3365500" y="3187700"/>
          <p14:tracePt t="28705" x="3359150" y="3155950"/>
          <p14:tracePt t="28722" x="3352800" y="3124200"/>
          <p14:tracePt t="28722" x="3346450" y="3092450"/>
          <p14:tracePt t="28739" x="3340100" y="3060700"/>
          <p14:tracePt t="28739" x="3333750" y="3028950"/>
          <p14:tracePt t="28754" x="3333750" y="2997200"/>
          <p14:tracePt t="28754" x="3333750" y="2965450"/>
          <p14:tracePt t="28754" x="3340100" y="2933700"/>
          <p14:tracePt t="28774" x="3340100" y="2901950"/>
          <p14:tracePt t="28786" x="3346450" y="2870200"/>
          <p14:tracePt t="28786" x="3365500" y="2806700"/>
          <p14:tracePt t="28806" x="3378200" y="2781300"/>
          <p14:tracePt t="28806" x="3390900" y="2749550"/>
          <p14:tracePt t="28822" x="3403600" y="2724150"/>
          <p14:tracePt t="28822" x="3416300" y="2698750"/>
          <p14:tracePt t="28838" x="3435350" y="2679700"/>
          <p14:tracePt t="28838" x="3448050" y="2654300"/>
          <p14:tracePt t="28838" x="3467100" y="2635250"/>
          <p14:tracePt t="28857" x="3486150" y="2609850"/>
          <p14:tracePt t="28870" x="3511550" y="2590800"/>
          <p14:tracePt t="28870" x="3549650" y="2559050"/>
          <p14:tracePt t="28889" x="3568700" y="2540000"/>
          <p14:tracePt t="28889" x="3587750" y="2527300"/>
          <p14:tracePt t="28905" x="3600450" y="2520950"/>
          <p14:tracePt t="28905" x="3613150" y="2514600"/>
          <p14:tracePt t="28905" x="3625850" y="2508250"/>
          <p14:tracePt t="28925" x="3632200" y="2508250"/>
          <p14:tracePt t="28937" x="3638550" y="2508250"/>
          <p14:tracePt t="28937" x="3632200" y="2514600"/>
          <p14:tracePt t="28956" x="3625850" y="2520950"/>
          <p14:tracePt t="28956" x="3619500" y="2527300"/>
          <p14:tracePt t="28972" x="3600450" y="2527300"/>
          <p14:tracePt t="28972" x="3587750" y="2533650"/>
          <p14:tracePt t="28989" x="3562350" y="2540000"/>
          <p14:tracePt t="28989" x="3511550" y="2546350"/>
          <p14:tracePt t="29006" x="3479800" y="2552700"/>
          <p14:tracePt t="29006" x="3441700" y="2559050"/>
          <p14:tracePt t="29023" x="3403600" y="2559050"/>
          <p14:tracePt t="29023" x="3365500" y="2559050"/>
          <p14:tracePt t="29039" x="3321050" y="2565400"/>
          <p14:tracePt t="29039" x="3282950" y="2565400"/>
          <p14:tracePt t="29056" x="3238500" y="2565400"/>
          <p14:tracePt t="29056" x="3162300" y="2565400"/>
          <p14:tracePt t="29074" x="3124200" y="2565400"/>
          <p14:tracePt t="29074" x="3086100" y="2565400"/>
          <p14:tracePt t="29090" x="3054350" y="2571750"/>
          <p14:tracePt t="29090" x="3022600" y="2571750"/>
          <p14:tracePt t="29106" x="2997200" y="2578100"/>
          <p14:tracePt t="29106" x="2978150" y="2578100"/>
          <p14:tracePt t="29106" x="2959100" y="2578100"/>
          <p14:tracePt t="29125" x="2946400" y="2578100"/>
          <p14:tracePt t="29138" x="2940050" y="2571750"/>
          <p14:tracePt t="29138" x="2933700" y="2571750"/>
          <p14:tracePt t="29158" x="2933700" y="2552700"/>
          <p14:tracePt t="29158" x="2940050" y="2540000"/>
          <p14:tracePt t="29173" x="2952750" y="2533650"/>
          <p14:tracePt t="29173" x="2965450" y="2514600"/>
          <p14:tracePt t="29190" x="2984500" y="2501900"/>
          <p14:tracePt t="29190" x="3003550" y="2482850"/>
          <p14:tracePt t="29206" x="3022600" y="2470150"/>
          <p14:tracePt t="29206" x="3041650" y="2457450"/>
          <p14:tracePt t="29206" x="3060700" y="2438400"/>
          <p14:tracePt t="29225" x="3079750" y="2432050"/>
          <p14:tracePt t="29238" x="3092450" y="2425700"/>
          <p14:tracePt t="29238" x="3111500" y="2425700"/>
          <p14:tracePt t="29257" x="3117850" y="2425700"/>
          <p14:tracePt t="29257" x="3117850" y="2432050"/>
          <p14:tracePt t="29273" x="3117850" y="2444750"/>
          <p14:tracePt t="29273" x="3111500" y="2457450"/>
          <p14:tracePt t="29290" x="3098800" y="2476500"/>
          <p14:tracePt t="29290" x="3067050" y="2514600"/>
          <p14:tracePt t="29307" x="3048000" y="2533650"/>
          <p14:tracePt t="29307" x="3022600" y="2552700"/>
          <p14:tracePt t="29323" x="2997200" y="2571750"/>
          <p14:tracePt t="29323" x="2965450" y="2590800"/>
          <p14:tracePt t="29340" x="2933700" y="2616200"/>
          <p14:tracePt t="29340" x="2895600" y="2635250"/>
          <p14:tracePt t="29357" x="2851150" y="2660650"/>
          <p14:tracePt t="29357" x="2755900" y="2698750"/>
          <p14:tracePt t="29374" x="2705100" y="2724150"/>
          <p14:tracePt t="29374" x="2647950" y="2749550"/>
          <p14:tracePt t="29392" x="2590800" y="2768600"/>
          <p14:tracePt t="29392" x="2533650" y="2794000"/>
          <p14:tracePt t="29407" x="2476500" y="2813050"/>
          <p14:tracePt t="29407" x="2413000" y="2838450"/>
          <p14:tracePt t="29407" x="2355850" y="2857500"/>
          <p14:tracePt t="29426" x="2298700" y="2882900"/>
          <p14:tracePt t="29439" x="2235200" y="2908300"/>
          <p14:tracePt t="29439" x="2127250" y="2952750"/>
          <p14:tracePt t="29458" x="2070100" y="2984500"/>
          <p14:tracePt t="29458" x="2019300" y="3009900"/>
          <p14:tracePt t="29474" x="1962150" y="3035300"/>
          <p14:tracePt t="29474" x="1917700" y="3060700"/>
          <p14:tracePt t="29490" x="1866900" y="3079750"/>
          <p14:tracePt t="29490" x="1822450" y="3105150"/>
          <p14:tracePt t="29490" x="1778000" y="3130550"/>
          <p14:tracePt t="29510" x="1739900" y="3149600"/>
          <p14:tracePt t="29522" x="1701800" y="3175000"/>
          <p14:tracePt t="29522" x="1631950" y="3206750"/>
          <p14:tracePt t="29541" x="1600200" y="3225800"/>
          <p14:tracePt t="29541" x="1568450" y="3238500"/>
          <p14:tracePt t="29557" x="1543050" y="3251200"/>
          <p14:tracePt t="29557" x="1517650" y="3263900"/>
          <p14:tracePt t="29574" x="1485900" y="3270250"/>
          <p14:tracePt t="29574" x="1460500" y="3282950"/>
          <p14:tracePt t="29574" x="1435100" y="3289300"/>
          <p14:tracePt t="29593" x="1409700" y="3295650"/>
          <p14:tracePt t="29593" x="1384300" y="3295650"/>
          <p14:tracePt t="29608" x="1358900" y="3302000"/>
          <p14:tracePt t="29608" x="1327150" y="3308350"/>
          <p14:tracePt t="29624" x="1301750" y="3308350"/>
          <p14:tracePt t="29624" x="1270000" y="3314700"/>
          <p14:tracePt t="29641" x="1244600" y="3314700"/>
          <p14:tracePt t="29641" x="1219200" y="3321050"/>
          <p14:tracePt t="29658" x="1200150" y="3327400"/>
          <p14:tracePt t="29658" x="1155700" y="3340100"/>
          <p14:tracePt t="29674" x="1143000" y="3346450"/>
          <p14:tracePt t="29674" x="1130300" y="3352800"/>
          <p14:tracePt t="29691" x="1117600" y="3365500"/>
          <p14:tracePt t="29691" x="1104900" y="3371850"/>
          <p14:tracePt t="29708" x="1098550" y="3384550"/>
          <p14:tracePt t="29708" x="1079500" y="3409950"/>
          <p14:tracePt t="29726" x="1073150" y="3422650"/>
          <p14:tracePt t="29726" x="1066800" y="3435350"/>
          <p14:tracePt t="29742" x="1054100" y="3454400"/>
          <p14:tracePt t="29742" x="1047750" y="3467100"/>
          <p14:tracePt t="29758" x="1041400" y="3486150"/>
          <p14:tracePt t="29758" x="1035050" y="3498850"/>
          <p14:tracePt t="29775" x="1022350" y="3517900"/>
          <p14:tracePt t="29775" x="1016000" y="3536950"/>
          <p14:tracePt t="29775" x="1003300" y="3549650"/>
          <p14:tracePt t="29794" x="990600" y="3568700"/>
          <p14:tracePt t="29807" x="984250" y="3587750"/>
          <p14:tracePt t="29807" x="958850" y="3613150"/>
          <p14:tracePt t="29826" x="946150" y="3625850"/>
          <p14:tracePt t="29826" x="933450" y="3638550"/>
          <p14:tracePt t="29842" x="920750" y="3651250"/>
          <p14:tracePt t="29842" x="914400" y="3657600"/>
          <p14:tracePt t="29842" x="908050" y="3670300"/>
          <p14:tracePt t="29861" x="901700" y="3676650"/>
          <p14:tracePt t="29873" x="895350" y="3683000"/>
          <p14:tracePt t="29873" x="889000" y="3689350"/>
          <p14:tracePt t="29894" x="882650" y="3695700"/>
          <p14:tracePt t="29908" x="889000" y="3689350"/>
          <p14:tracePt t="29937" x="901700" y="3683000"/>
          <p14:tracePt t="29953" x="901700" y="3676650"/>
          <p14:tracePt t="29961" x="908050" y="3670300"/>
          <p14:tracePt t="29961" x="920750" y="3663950"/>
          <p14:tracePt t="29975" x="927100" y="3657600"/>
          <p14:tracePt t="29975" x="933450" y="3651250"/>
          <p14:tracePt t="29992" x="939800" y="3644900"/>
          <p14:tracePt t="29992" x="946150" y="3638550"/>
          <p14:tracePt t="30009" x="952500" y="3638550"/>
          <p14:tracePt t="30009" x="958850" y="3632200"/>
          <p14:tracePt t="30026" x="965200" y="3625850"/>
          <p14:tracePt t="30041" x="971550" y="3625850"/>
          <p14:tracePt t="30058" x="971550" y="3619500"/>
          <p14:tracePt t="30074" x="984250" y="3625850"/>
          <p14:tracePt t="30101" x="990600" y="3619500"/>
          <p14:tracePt t="30117" x="996950" y="3613150"/>
          <p14:tracePt t="30133" x="1003300" y="3613150"/>
          <p14:tracePt t="30141" x="1009650" y="3606800"/>
          <p14:tracePt t="30141" x="1016000" y="3606800"/>
          <p14:tracePt t="30141" x="1022350" y="3600450"/>
          <p14:tracePt t="30162" x="1028700" y="3600450"/>
          <p14:tracePt t="30174" x="1035050" y="3594100"/>
          <p14:tracePt t="30174" x="1047750" y="3587750"/>
          <p14:tracePt t="30193" x="1054100" y="3587750"/>
          <p14:tracePt t="30193" x="1060450" y="3581400"/>
          <p14:tracePt t="30210" x="1066800" y="3575050"/>
          <p14:tracePt t="30225" x="1073150" y="3568700"/>
          <p14:tracePt t="30225" x="1079500" y="3562350"/>
          <p14:tracePt t="30225" x="1085850" y="3556000"/>
          <p14:tracePt t="30246" x="1092200" y="3549650"/>
          <p14:tracePt t="30258" x="1104900" y="3536950"/>
          <p14:tracePt t="30258" x="1123950" y="3524250"/>
          <p14:tracePt t="30277" x="1130300" y="3517900"/>
          <p14:tracePt t="30277" x="1143000" y="3505200"/>
          <p14:tracePt t="30293" x="1155700" y="3498850"/>
          <p14:tracePt t="30293" x="1168400" y="3492500"/>
          <p14:tracePt t="30310" x="1181100" y="3486150"/>
          <p14:tracePt t="30310" x="1206500" y="3473450"/>
          <p14:tracePt t="30327" x="1219200" y="3467100"/>
          <p14:tracePt t="30327" x="1231900" y="3460750"/>
          <p14:tracePt t="30343" x="1244600" y="3454400"/>
          <p14:tracePt t="30343" x="1263650" y="3441700"/>
          <p14:tracePt t="30360" x="1276350" y="3435350"/>
          <p14:tracePt t="30360" x="1289050" y="3429000"/>
          <p14:tracePt t="30377" x="1308100" y="3416300"/>
          <p14:tracePt t="30377" x="1333500" y="3397250"/>
          <p14:tracePt t="30395" x="1339850" y="3390900"/>
          <p14:tracePt t="30395" x="1352550" y="3384550"/>
          <p14:tracePt t="30410" x="1358900" y="3378200"/>
          <p14:tracePt t="30410" x="1371600" y="3371850"/>
          <p14:tracePt t="30427" x="1377950" y="3359150"/>
          <p14:tracePt t="30427" x="1384300" y="3352800"/>
          <p14:tracePt t="30427" x="1390650" y="3346450"/>
          <p14:tracePt t="30446" x="1397000" y="3340100"/>
          <p14:tracePt t="30459" x="1409700" y="3333750"/>
          <p14:tracePt t="30459" x="1422400" y="3314700"/>
          <p14:tracePt t="30478" x="1428750" y="3308350"/>
          <p14:tracePt t="30478" x="1435100" y="3302000"/>
          <p14:tracePt t="30494" x="1441450" y="3295650"/>
          <p14:tracePt t="30494" x="1447800" y="3289300"/>
          <p14:tracePt t="30511" x="1460500" y="3282950"/>
          <p14:tracePt t="30529" x="1466850" y="3276600"/>
          <p14:tracePt t="30546" x="1466850" y="3270250"/>
          <p14:tracePt t="30561" x="1473200" y="3263900"/>
          <p14:tracePt t="30576" x="1479550" y="3257550"/>
          <p14:tracePt t="30613" x="1473200" y="3263900"/>
          <p14:tracePt t="30673" x="1479550" y="3263900"/>
          <p14:tracePt t="30733" x="1485900" y="3270250"/>
          <p14:tracePt t="30753" x="1485900" y="3276600"/>
          <p14:tracePt t="30777" x="1479550" y="3276600"/>
          <p14:tracePt t="30821" x="1473200" y="3282950"/>
          <p14:tracePt t="30845" x="1466850" y="3289300"/>
          <p14:tracePt t="30861" x="1460500" y="3295650"/>
          <p14:tracePt t="30873" x="1454150" y="3302000"/>
          <p14:tracePt t="30881" x="1447800" y="3308350"/>
          <p14:tracePt t="30897" x="1441450" y="3314700"/>
          <p14:tracePt t="30914" x="1435100" y="3321050"/>
          <p14:tracePt t="30981" x="1428750" y="3327400"/>
          <p14:tracePt t="30993" x="1422400" y="3333750"/>
          <p14:tracePt t="31002" x="1416050" y="3333750"/>
          <p14:tracePt t="31011" x="1416050" y="3340100"/>
          <p14:tracePt t="31011" x="1409700" y="3340100"/>
          <p14:tracePt t="31029" x="1403350" y="3346450"/>
          <p14:tracePt t="31029" x="1390650" y="3359150"/>
          <p14:tracePt t="31046" x="1384300" y="3365500"/>
          <p14:tracePt t="31046" x="1377950" y="3371850"/>
          <p14:tracePt t="31063" x="1365250" y="3384550"/>
          <p14:tracePt t="31063" x="1346200" y="3397250"/>
          <p14:tracePt t="31080" x="1327150" y="3409950"/>
          <p14:tracePt t="31080" x="1308100" y="3429000"/>
          <p14:tracePt t="31097" x="1282700" y="3441700"/>
          <p14:tracePt t="31097" x="1225550" y="3479800"/>
          <p14:tracePt t="31113" x="1200150" y="3505200"/>
          <p14:tracePt t="31113" x="1168400" y="3524250"/>
          <p14:tracePt t="31130" x="1136650" y="3543300"/>
          <p14:tracePt t="31130" x="1104900" y="3568700"/>
          <p14:tracePt t="31146" x="1073150" y="3587750"/>
          <p14:tracePt t="31146" x="1047750" y="3600450"/>
          <p14:tracePt t="31146" x="1016000" y="3619500"/>
          <p14:tracePt t="31166" x="990600" y="3638550"/>
          <p14:tracePt t="31178" x="958850" y="3651250"/>
          <p14:tracePt t="31178" x="901700" y="3676650"/>
          <p14:tracePt t="31198" x="869950" y="3683000"/>
          <p14:tracePt t="31198" x="844550" y="3695700"/>
          <p14:tracePt t="31214" x="819150" y="3702050"/>
          <p14:tracePt t="31214" x="793750" y="3708400"/>
          <p14:tracePt t="31230" x="768350" y="3714750"/>
          <p14:tracePt t="31230" x="742950" y="3721100"/>
          <p14:tracePt t="31230" x="723900" y="3721100"/>
          <p14:tracePt t="31249" x="711200" y="3727450"/>
          <p14:tracePt t="31262" x="704850" y="3727450"/>
          <p14:tracePt t="31262" x="698500" y="3727450"/>
          <p14:tracePt t="31281" x="698500" y="3721100"/>
          <p14:tracePt t="31281" x="704850" y="3708400"/>
          <p14:tracePt t="31297" x="711200" y="3702050"/>
          <p14:tracePt t="31297" x="723900" y="3689350"/>
          <p14:tracePt t="31314" x="736600" y="3683000"/>
          <p14:tracePt t="31314" x="755650" y="3670300"/>
          <p14:tracePt t="31330" x="768350" y="3657600"/>
          <p14:tracePt t="31330" x="806450" y="3632200"/>
          <p14:tracePt t="31347" x="831850" y="3619500"/>
          <p14:tracePt t="31347" x="850900" y="3606800"/>
          <p14:tracePt t="31364" x="882650" y="3594100"/>
          <p14:tracePt t="31364" x="914400" y="3581400"/>
          <p14:tracePt t="31381" x="946150" y="3562350"/>
          <p14:tracePt t="31381" x="984250" y="3549650"/>
          <p14:tracePt t="31399" x="1016000" y="3530600"/>
          <p14:tracePt t="31399" x="1098550" y="3492500"/>
          <p14:tracePt t="31414" x="1136650" y="3473450"/>
          <p14:tracePt t="31414" x="1181100" y="3454400"/>
          <p14:tracePt t="31431" x="1219200" y="3435350"/>
          <p14:tracePt t="31431" x="1263650" y="3416300"/>
          <p14:tracePt t="31447" x="1301750" y="3397250"/>
          <p14:tracePt t="31447" x="1339850" y="3378200"/>
          <p14:tracePt t="31447" x="1377950" y="3365500"/>
          <p14:tracePt t="31466" x="1409700" y="3346450"/>
          <p14:tracePt t="31479" x="1447800" y="3327400"/>
          <p14:tracePt t="31479" x="1511300" y="3295650"/>
          <p14:tracePt t="31498" x="1543050" y="3276600"/>
          <p14:tracePt t="31498" x="1574800" y="3263900"/>
          <p14:tracePt t="31514" x="1600200" y="3244850"/>
          <p14:tracePt t="31514" x="1625600" y="3232150"/>
          <p14:tracePt t="31531" x="1644650" y="3225800"/>
          <p14:tracePt t="31531" x="1663700" y="3213100"/>
          <p14:tracePt t="31531" x="1676400" y="3206750"/>
          <p14:tracePt t="31551" x="1682750" y="3206750"/>
          <p14:tracePt t="31563" x="1695450" y="3200400"/>
          <p14:tracePt t="31580" x="1689100" y="3206750"/>
          <p14:tracePt t="31596" x="1682750" y="3213100"/>
          <p14:tracePt t="31596" x="1676400" y="3213100"/>
          <p14:tracePt t="31615" x="1670050" y="3219450"/>
          <p14:tracePt t="31615" x="1663700" y="3225800"/>
          <p14:tracePt t="31615" x="1657350" y="3232150"/>
          <p14:tracePt t="31633" x="1651000" y="3232150"/>
          <p14:tracePt t="31647" x="1644650" y="3238500"/>
          <p14:tracePt t="31663" x="1638300" y="3244850"/>
          <p14:tracePt t="31680" x="1631950" y="3251200"/>
          <p14:tracePt t="31696" x="1638300" y="3244850"/>
          <p14:tracePt t="31721" x="1644650" y="3238500"/>
          <p14:tracePt t="31730" x="1657350" y="3232150"/>
          <p14:tracePt t="31730" x="1676400" y="3219450"/>
          <p14:tracePt t="31749" x="1695450" y="3206750"/>
          <p14:tracePt t="31749" x="1758950" y="3168650"/>
          <p14:tracePt t="31766" x="1803400" y="3136900"/>
          <p14:tracePt t="31766" x="1847850" y="3105150"/>
          <p14:tracePt t="31782" x="1905000" y="3067050"/>
          <p14:tracePt t="31782" x="1968500" y="3022600"/>
          <p14:tracePt t="31799" x="2032000" y="2978150"/>
          <p14:tracePt t="31799" x="2108200" y="2927350"/>
          <p14:tracePt t="31816" x="2184400" y="2876550"/>
          <p14:tracePt t="31816" x="2260600" y="2819400"/>
          <p14:tracePt t="31816" x="2343150" y="2762250"/>
          <p14:tracePt t="31835" x="2425700" y="2698750"/>
          <p14:tracePt t="31847" x="2508250" y="2641600"/>
          <p14:tracePt t="31847" x="2667000" y="2527300"/>
          <p14:tracePt t="31866" x="2743200" y="2476500"/>
          <p14:tracePt t="31866" x="2819400" y="2425700"/>
          <p14:tracePt t="31882" x="2889250" y="2374900"/>
          <p14:tracePt t="31882" x="2959100" y="2330450"/>
          <p14:tracePt t="31882" x="3028950" y="2286000"/>
          <p14:tracePt t="31902" x="3092450" y="2247900"/>
          <p14:tracePt t="31914" x="3149600" y="2216150"/>
          <p14:tracePt t="31914" x="3257550" y="2146300"/>
          <p14:tracePt t="31934" x="3308350" y="2120900"/>
          <p14:tracePt t="31934" x="3352800" y="2095500"/>
          <p14:tracePt t="31949" x="3390900" y="2070100"/>
          <p14:tracePt t="31949" x="3429000" y="2051050"/>
          <p14:tracePt t="31966" x="3467100" y="2032000"/>
          <p14:tracePt t="31966" x="3498850" y="2019300"/>
          <p14:tracePt t="31983" x="3530600" y="2006600"/>
          <p14:tracePt t="31983" x="3556000" y="1987550"/>
          <p14:tracePt t="31999" x="3587750" y="1974850"/>
          <p14:tracePt t="31999" x="3638550" y="1949450"/>
          <p14:tracePt t="32016" x="3663950" y="1936750"/>
          <p14:tracePt t="32016" x="3695700" y="1917700"/>
          <p14:tracePt t="32034" x="3721100" y="1905000"/>
          <p14:tracePt t="32034" x="3752850" y="1885950"/>
          <p14:tracePt t="32050" x="3784600" y="1866900"/>
          <p14:tracePt t="32050" x="3848100" y="1828800"/>
          <p14:tracePt t="32066" x="3879850" y="1803400"/>
          <p14:tracePt t="32066" x="3911600" y="1784350"/>
          <p14:tracePt t="32083" x="3943350" y="1765300"/>
          <p14:tracePt t="32083" x="3968750" y="1752600"/>
          <p14:tracePt t="32100" x="4000500" y="1733550"/>
          <p14:tracePt t="32100" x="4025900" y="1720850"/>
          <p14:tracePt t="32116" x="4051300" y="1708150"/>
          <p14:tracePt t="32116" x="4089400" y="1676400"/>
          <p14:tracePt t="32134" x="4114800" y="1663700"/>
          <p14:tracePt t="32134" x="4133850" y="1657350"/>
          <p14:tracePt t="32150" x="4152900" y="1644650"/>
          <p14:tracePt t="32150" x="4165600" y="1638300"/>
          <p14:tracePt t="32167" x="4184650" y="1625600"/>
          <p14:tracePt t="32167" x="4197350" y="1619250"/>
          <p14:tracePt t="32183" x="4203700" y="1612900"/>
          <p14:tracePt t="32183" x="4210050" y="1612900"/>
          <p14:tracePt t="32183" x="4216400" y="1606550"/>
          <p14:tracePt t="32203" x="4210050" y="1612900"/>
          <p14:tracePt t="32241" x="4203700" y="1612900"/>
          <p14:tracePt t="32246" x="4203700" y="1619250"/>
          <p14:tracePt t="32253" x="4197350" y="1625600"/>
          <p14:tracePt t="32265" x="4191000" y="1631950"/>
          <p14:tracePt t="32265" x="4184650" y="1631950"/>
          <p14:tracePt t="32265" x="4178300" y="1638300"/>
          <p14:tracePt t="32286" x="4171950" y="1644650"/>
          <p14:tracePt t="32299" x="4165600" y="1651000"/>
          <p14:tracePt t="32299" x="4146550" y="1657350"/>
          <p14:tracePt t="32317" x="4140200" y="1663700"/>
          <p14:tracePt t="32317" x="4133850" y="1670050"/>
          <p14:tracePt t="32334" x="4127500" y="1670050"/>
          <p14:tracePt t="32334" x="4114800" y="1676400"/>
          <p14:tracePt t="32351" x="4108450" y="1682750"/>
          <p14:tracePt t="32351" x="4095750" y="1689100"/>
          <p14:tracePt t="32367" x="4089400" y="1695450"/>
          <p14:tracePt t="32367" x="4076700" y="1695450"/>
          <p14:tracePt t="32384" x="4070350" y="1701800"/>
          <p14:tracePt t="32384" x="4064000" y="1701800"/>
          <p14:tracePt t="32403" x="4057650" y="1708150"/>
          <p14:tracePt t="32416" x="4051300" y="1708150"/>
          <p14:tracePt t="32433" x="4038600" y="1708150"/>
          <p14:tracePt t="32449" x="4038600" y="1714500"/>
          <p14:tracePt t="32466" x="4032250" y="1714500"/>
          <p14:tracePt t="32483" x="4025900" y="1720850"/>
          <p14:tracePt t="32502" x="4019550" y="1720850"/>
          <p14:tracePt t="32502" x="4013200" y="1720850"/>
          <p14:tracePt t="32518" x="4006850" y="1727200"/>
          <p14:tracePt t="32534" x="4000500" y="1733550"/>
          <p14:tracePt t="32549" x="3994150" y="1739900"/>
          <p14:tracePt t="32566" x="3987800" y="1746250"/>
          <p14:tracePt t="32583" x="3987800" y="1752600"/>
          <p14:tracePt t="32601" x="3987800" y="1758950"/>
          <p14:tracePt t="32617" x="3987800" y="1765300"/>
          <p14:tracePt t="32633" x="3994150" y="1765300"/>
          <p14:tracePt t="32650" x="4000500" y="1771650"/>
          <p14:tracePt t="32667" x="4000500" y="1778000"/>
          <p14:tracePt t="32683" x="4006850" y="1778000"/>
          <p14:tracePt t="32705" x="4013200" y="1778000"/>
          <p14:tracePt t="32725" x="4006850" y="1771650"/>
          <p14:tracePt t="32773" x="4000500" y="1771650"/>
          <p14:tracePt t="32782" x="3994150" y="1771650"/>
          <p14:tracePt t="32786" x="3987800" y="1771650"/>
          <p14:tracePt t="32786" x="3981450" y="1771650"/>
          <p14:tracePt t="32804" x="3975100" y="1771650"/>
          <p14:tracePt t="32804" x="3968750" y="1771650"/>
          <p14:tracePt t="32819" x="3962400" y="1771650"/>
          <p14:tracePt t="32834" x="3956050" y="1771650"/>
          <p14:tracePt t="32851" x="3949700" y="1778000"/>
          <p14:tracePt t="32877" x="3949700" y="1784350"/>
          <p14:tracePt t="32902" x="3937000" y="1784350"/>
          <p14:tracePt t="32913" x="3937000" y="1790700"/>
          <p14:tracePt t="32922" x="3930650" y="1790700"/>
          <p14:tracePt t="32934" x="3924300" y="1790700"/>
          <p14:tracePt t="32951" x="3917950" y="1797050"/>
          <p14:tracePt t="32968" x="3911600" y="1790700"/>
          <p14:tracePt t="33013" x="3905250" y="1790700"/>
          <p14:tracePt t="33033" x="3898900" y="1790700"/>
          <p14:tracePt t="33058" x="3905250" y="1784350"/>
          <p14:tracePt t="33085" x="3911600" y="1778000"/>
          <p14:tracePt t="33110" x="3917950" y="1771650"/>
          <p14:tracePt t="33133" x="3911600" y="1765300"/>
          <p14:tracePt t="33177" x="3905250" y="1765300"/>
          <p14:tracePt t="33281" x="3898900" y="1765300"/>
          <p14:tracePt t="33306" x="3905250" y="1765300"/>
          <p14:tracePt t="33374" x="3905250" y="1771650"/>
          <p14:tracePt t="33425" x="3898900" y="1771650"/>
          <p14:tracePt t="33446" x="3892550" y="1778000"/>
          <p14:tracePt t="33469" x="3886200" y="1784350"/>
          <p14:tracePt t="33493" x="3879850" y="1790700"/>
          <p14:tracePt t="33506" x="3867150" y="1797050"/>
          <p14:tracePt t="33521" x="3860800" y="1803400"/>
          <p14:tracePt t="33529" x="3854450" y="1809750"/>
          <p14:tracePt t="33538" x="3848100" y="1816100"/>
          <p14:tracePt t="33538" x="3835400" y="1822450"/>
          <p14:tracePt t="33555" x="3829050" y="1828800"/>
          <p14:tracePt t="33555" x="3816350" y="1835150"/>
          <p14:tracePt t="33571" x="3810000" y="1841500"/>
          <p14:tracePt t="33571" x="3797300" y="1847850"/>
          <p14:tracePt t="33571" x="3784600" y="1860550"/>
          <p14:tracePt t="33590" x="3771900" y="1866900"/>
          <p14:tracePt t="33603" x="3759200" y="1873250"/>
          <p14:tracePt t="33603" x="3733800" y="1892300"/>
          <p14:tracePt t="33623" x="3721100" y="1898650"/>
          <p14:tracePt t="33623" x="3702050" y="1911350"/>
          <p14:tracePt t="33638" x="3689350" y="1917700"/>
          <p14:tracePt t="33638" x="3676650" y="1930400"/>
          <p14:tracePt t="33656" x="3657600" y="1936750"/>
          <p14:tracePt t="33656" x="3638550" y="1949450"/>
          <p14:tracePt t="33656" x="3625850" y="1962150"/>
          <p14:tracePt t="33674" x="3606800" y="1974850"/>
          <p14:tracePt t="33674" x="3587750" y="1981200"/>
          <p14:tracePt t="33688" x="3562350" y="2000250"/>
          <p14:tracePt t="33688" x="3543300" y="2012950"/>
          <p14:tracePt t="33705" x="3524250" y="2025650"/>
          <p14:tracePt t="33705" x="3498850" y="2038350"/>
          <p14:tracePt t="33722" x="3473450" y="2057400"/>
          <p14:tracePt t="33722" x="3448050" y="2076450"/>
          <p14:tracePt t="33739" x="3422650" y="2089150"/>
          <p14:tracePt t="33739" x="3365500" y="2127250"/>
          <p14:tracePt t="33756" x="3340100" y="2146300"/>
          <p14:tracePt t="33756" x="3314700" y="2165350"/>
          <p14:tracePt t="33772" x="3282950" y="2184400"/>
          <p14:tracePt t="33772" x="3257550" y="2203450"/>
          <p14:tracePt t="33789" x="3225800" y="2222500"/>
          <p14:tracePt t="33789" x="3175000" y="2260600"/>
          <p14:tracePt t="33806" x="3155950" y="2279650"/>
          <p14:tracePt t="33806" x="3130550" y="2292350"/>
          <p14:tracePt t="33823" x="3105150" y="2311400"/>
          <p14:tracePt t="33823" x="3086100" y="2330450"/>
          <p14:tracePt t="33839" x="3060700" y="2343150"/>
          <p14:tracePt t="33839" x="3041650" y="2362200"/>
          <p14:tracePt t="33856" x="3022600" y="2381250"/>
          <p14:tracePt t="33856" x="2997200" y="2393950"/>
          <p14:tracePt t="33856" x="2978150" y="2413000"/>
          <p14:tracePt t="33875" x="2952750" y="2425700"/>
          <p14:tracePt t="33875" x="2933700" y="2444750"/>
          <p14:tracePt t="33891" x="2914650" y="2451100"/>
          <p14:tracePt t="33891" x="2901950" y="2463800"/>
          <p14:tracePt t="33906" x="2882900" y="2476500"/>
          <p14:tracePt t="33906" x="2870200" y="2482850"/>
          <p14:tracePt t="33923" x="2857500" y="2489200"/>
          <p14:tracePt t="33923" x="2851150" y="2501900"/>
          <p14:tracePt t="33939" x="2844800" y="2508250"/>
          <p14:tracePt t="33939" x="2838450" y="2514600"/>
          <p14:tracePt t="33939" x="2832100" y="2527300"/>
          <p14:tracePt t="33958" x="2825750" y="2533650"/>
          <p14:tracePt t="33971" x="2825750" y="2540000"/>
          <p14:tracePt t="33971" x="2819400" y="2565400"/>
          <p14:tracePt t="33990" x="2819400" y="2571750"/>
          <p14:tracePt t="33990" x="2813050" y="2584450"/>
          <p14:tracePt t="34006" x="2806700" y="2597150"/>
          <p14:tracePt t="34006" x="2800350" y="2609850"/>
          <p14:tracePt t="34023" x="2794000" y="2622550"/>
          <p14:tracePt t="34023" x="2787650" y="2641600"/>
          <p14:tracePt t="34023" x="2781300" y="2654300"/>
          <p14:tracePt t="34042" x="2768600" y="2667000"/>
          <p14:tracePt t="34042" x="2755900" y="2686050"/>
          <p14:tracePt t="34057" x="2749550" y="2705100"/>
          <p14:tracePt t="34057" x="2736850" y="2724150"/>
          <p14:tracePt t="34073" x="2717800" y="2736850"/>
          <p14:tracePt t="34073" x="2705100" y="2755900"/>
          <p14:tracePt t="34090" x="2686050" y="2774950"/>
          <p14:tracePt t="34090" x="2647950" y="2800350"/>
          <p14:tracePt t="34107" x="2628900" y="2819400"/>
          <p14:tracePt t="34107" x="2609850" y="2832100"/>
          <p14:tracePt t="34124" x="2590800" y="2844800"/>
          <p14:tracePt t="34124" x="2571750" y="2857500"/>
          <p14:tracePt t="34140" x="2552700" y="2870200"/>
          <p14:tracePt t="34140" x="2533650" y="2882900"/>
          <p14:tracePt t="34140" x="2514600" y="2895600"/>
          <p14:tracePt t="34159" x="2501900" y="2908300"/>
          <p14:tracePt t="34159" x="2482850" y="2921000"/>
          <p14:tracePt t="34175" x="2463800" y="2933700"/>
          <p14:tracePt t="34175" x="2451100" y="2940050"/>
          <p14:tracePt t="34191" x="2432050" y="2952750"/>
          <p14:tracePt t="34191" x="2419350" y="2965450"/>
          <p14:tracePt t="34207" x="2400300" y="2971800"/>
          <p14:tracePt t="34207" x="2387600" y="2984500"/>
          <p14:tracePt t="34207" x="2374900" y="2990850"/>
          <p14:tracePt t="34226" x="2362200" y="3003550"/>
          <p14:tracePt t="34239" x="2355850" y="3009900"/>
          <p14:tracePt t="34239" x="2336800" y="3022600"/>
          <p14:tracePt t="34259" x="2324100" y="3028950"/>
          <p14:tracePt t="34259" x="2317750" y="3035300"/>
          <p14:tracePt t="34274" x="2311400" y="3048000"/>
          <p14:tracePt t="34274" x="2305050" y="3054350"/>
          <p14:tracePt t="34291" x="2298700" y="3060700"/>
          <p14:tracePt t="34291" x="2286000" y="3073400"/>
          <p14:tracePt t="34308" x="2279650" y="3079750"/>
          <p14:tracePt t="34308" x="2266950" y="3092450"/>
          <p14:tracePt t="34308" x="2260600" y="3105150"/>
          <p14:tracePt t="34327" x="2247900" y="3111500"/>
          <p14:tracePt t="34339" x="2235200" y="3124200"/>
          <p14:tracePt t="34339" x="2209800" y="3143250"/>
          <p14:tracePt t="34357" x="2197100" y="3149600"/>
          <p14:tracePt t="34357" x="2184400" y="3162300"/>
          <p14:tracePt t="34374" x="2171700" y="3168650"/>
          <p14:tracePt t="34374" x="2159000" y="3175000"/>
          <p14:tracePt t="34374" x="2146300" y="3181350"/>
          <p14:tracePt t="34395" x="2133600" y="3187700"/>
          <p14:tracePt t="34395" x="2114550" y="3194050"/>
          <p14:tracePt t="34407" x="2101850" y="3206750"/>
          <p14:tracePt t="34407" x="2082800" y="3213100"/>
          <p14:tracePt t="34424" x="2070100" y="3219450"/>
          <p14:tracePt t="34424" x="2051050" y="3225800"/>
          <p14:tracePt t="34441" x="2032000" y="3238500"/>
          <p14:tracePt t="34441" x="2019300" y="3244850"/>
          <p14:tracePt t="34458" x="2000250" y="3251200"/>
          <p14:tracePt t="34458" x="1981200" y="3263900"/>
          <p14:tracePt t="34475" x="1968500" y="3270250"/>
          <p14:tracePt t="34475" x="1962150" y="3276600"/>
          <p14:tracePt t="34492" x="1955800" y="3282950"/>
          <p14:tracePt t="34506" x="1949450" y="3289300"/>
          <p14:tracePt t="34523" x="1955800" y="3282950"/>
          <p14:tracePt t="34543" x="1962150" y="3282950"/>
          <p14:tracePt t="34543" x="1968500" y="3276600"/>
          <p14:tracePt t="34559" x="1981200" y="3276600"/>
          <p14:tracePt t="34559" x="1987550" y="3270250"/>
          <p14:tracePt t="34575" x="1993900" y="3263900"/>
          <p14:tracePt t="34575" x="2000250" y="3257550"/>
          <p14:tracePt t="34591" x="2006600" y="3257550"/>
          <p14:tracePt t="34591" x="2019300" y="3251200"/>
          <p14:tracePt t="34591" x="2025650" y="3244850"/>
          <p14:tracePt t="34611" x="2032000" y="3238500"/>
          <p14:tracePt t="34623" x="2044700" y="3232150"/>
          <p14:tracePt t="34623" x="2057400" y="3219450"/>
          <p14:tracePt t="34643" x="2070100" y="3213100"/>
          <p14:tracePt t="34643" x="2076450" y="3200400"/>
          <p14:tracePt t="34659" x="2089150" y="3194050"/>
          <p14:tracePt t="34659" x="2101850" y="3187700"/>
          <p14:tracePt t="34675" x="2108200" y="3175000"/>
          <p14:tracePt t="34675" x="2120900" y="3162300"/>
          <p14:tracePt t="34675" x="2133600" y="3155950"/>
          <p14:tracePt t="34694" x="2146300" y="3143250"/>
          <p14:tracePt t="34694" x="2159000" y="3130550"/>
          <p14:tracePt t="34709" x="2165350" y="3117850"/>
          <p14:tracePt t="34709" x="2171700" y="3105150"/>
          <p14:tracePt t="34725" x="2178050" y="3098800"/>
          <p14:tracePt t="34725" x="2184400" y="3092450"/>
          <p14:tracePt t="34742" x="2190750" y="3086100"/>
          <p14:tracePt t="34742" x="2190750" y="3079750"/>
          <p14:tracePt t="34759" x="2197100" y="3073400"/>
          <p14:tracePt t="34759" x="2203450" y="3060700"/>
          <p14:tracePt t="34776" x="2203450" y="3054350"/>
          <p14:tracePt t="34776" x="2209800" y="3048000"/>
          <p14:tracePt t="34793" x="2216150" y="3048000"/>
          <p14:tracePt t="34793" x="2222500" y="3041650"/>
          <p14:tracePt t="34809" x="2228850" y="3035300"/>
          <p14:tracePt t="34809" x="2254250" y="3028950"/>
          <p14:tracePt t="34827" x="2260600" y="3028950"/>
          <p14:tracePt t="34827" x="2273300" y="3028950"/>
          <p14:tracePt t="34843" x="2286000" y="3028950"/>
          <p14:tracePt t="34843" x="2292350" y="3028950"/>
          <p14:tracePt t="34859" x="2305050" y="3028950"/>
          <p14:tracePt t="34859" x="2311400" y="3028950"/>
          <p14:tracePt t="34876" x="2324100" y="3028950"/>
          <p14:tracePt t="34876" x="2330450" y="3028950"/>
          <p14:tracePt t="34876" x="2336800" y="3035300"/>
          <p14:tracePt t="34896" x="2343150" y="3035300"/>
          <p14:tracePt t="34908" x="2349500" y="3035300"/>
          <p14:tracePt t="34908" x="2362200" y="3035300"/>
          <p14:tracePt t="34927" x="2368550" y="3028950"/>
          <p14:tracePt t="34942" x="2374900" y="3028950"/>
          <p14:tracePt t="34958" x="2381250" y="3022600"/>
          <p14:tracePt t="34958" x="2381250" y="3016250"/>
          <p14:tracePt t="34958" x="2387600" y="3009900"/>
          <p14:tracePt t="34979" x="2387600" y="3003550"/>
          <p14:tracePt t="34991" x="2381250" y="3003550"/>
          <p14:tracePt t="34991" x="2374900" y="2990850"/>
          <p14:tracePt t="35010" x="2374900" y="2984500"/>
          <p14:tracePt t="35010" x="2368550" y="2978150"/>
          <p14:tracePt t="35026" x="2362200" y="2971800"/>
          <p14:tracePt t="35026" x="2355850" y="2965450"/>
          <p14:tracePt t="35044" x="2355850" y="2959100"/>
          <p14:tracePt t="35044" x="2349500" y="2946400"/>
          <p14:tracePt t="35060" x="2343150" y="2940050"/>
          <p14:tracePt t="35075" x="2336800" y="2927350"/>
          <p14:tracePt t="35092" x="2336800" y="2933700"/>
          <p14:tracePt t="35150" x="2336800" y="2940050"/>
          <p14:tracePt t="35174" x="2343150" y="2940050"/>
          <p14:tracePt t="35210" x="2343150" y="2946400"/>
          <p14:tracePt t="35254" x="2336800" y="2952750"/>
          <p14:tracePt t="35270" x="2330450" y="2952750"/>
          <p14:tracePt t="35279" x="2324100" y="2952750"/>
          <p14:tracePt t="35279" x="2311400" y="2959100"/>
          <p14:tracePt t="35295" x="2305050" y="2965450"/>
          <p14:tracePt t="35309" x="2292350" y="2965450"/>
          <p14:tracePt t="35309" x="2286000" y="2971800"/>
          <p14:tracePt t="35327" x="2279650" y="2971800"/>
          <p14:tracePt t="35346" x="2286000" y="2978150"/>
          <p14:tracePt t="35374" x="2292350" y="2978150"/>
          <p14:tracePt t="35382" x="2298700" y="2984500"/>
          <p14:tracePt t="35393" x="2305050" y="2984500"/>
          <p14:tracePt t="35393" x="2317750" y="2984500"/>
          <p14:tracePt t="35411" x="2330450" y="2984500"/>
          <p14:tracePt t="35411" x="2374900" y="2965450"/>
          <p14:tracePt t="35428" x="2400300" y="2959100"/>
          <p14:tracePt t="35428" x="2444750" y="2940050"/>
          <p14:tracePt t="35444" x="2489200" y="2921000"/>
          <p14:tracePt t="35444" x="2546350" y="2895600"/>
          <p14:tracePt t="35461" x="2616200" y="2870200"/>
          <p14:tracePt t="35461" x="2781300" y="2819400"/>
          <p14:tracePt t="35479" x="2882900" y="2794000"/>
          <p14:tracePt t="35479" x="2990850" y="2768600"/>
          <p14:tracePt t="35495" x="3111500" y="2743200"/>
          <p14:tracePt t="35495" x="3238500" y="2724150"/>
          <p14:tracePt t="35511" x="3390900" y="2705100"/>
          <p14:tracePt t="35511" x="3536950" y="2692400"/>
          <p14:tracePt t="35528" x="3683000" y="2673350"/>
          <p14:tracePt t="35528" x="4000500" y="2660650"/>
          <p14:tracePt t="35547" x="4165600" y="2654300"/>
          <p14:tracePt t="35560" x="4330700" y="2647950"/>
          <p14:tracePt t="35560" x="4660900" y="2654300"/>
          <p14:tracePt t="35579" x="4838700" y="2660650"/>
          <p14:tracePt t="35579" x="5016500" y="2667000"/>
          <p14:tracePt t="35595" x="5187950" y="2673350"/>
          <p14:tracePt t="35595" x="5365750" y="2679700"/>
          <p14:tracePt t="35612" x="5537200" y="2692400"/>
          <p14:tracePt t="35612" x="5708650" y="2698750"/>
          <p14:tracePt t="35612" x="5873750" y="2711450"/>
          <p14:tracePt t="35631" x="6038850" y="2717800"/>
          <p14:tracePt t="35643" x="6191250" y="2730500"/>
          <p14:tracePt t="35643" x="6470650" y="2762250"/>
          <p14:tracePt t="35663" x="6604000" y="2774950"/>
          <p14:tracePt t="35663" x="6718300" y="2800350"/>
          <p14:tracePt t="35679" x="6826250" y="2819400"/>
          <p14:tracePt t="35679" x="6915150" y="2844800"/>
          <p14:tracePt t="35696" x="7004050" y="2870200"/>
          <p14:tracePt t="35696" x="7073900" y="2901950"/>
          <p14:tracePt t="35712" x="7137400" y="2927350"/>
          <p14:tracePt t="35712" x="7226300" y="2978150"/>
          <p14:tracePt t="35729" x="7258050" y="2997200"/>
          <p14:tracePt t="35729" x="7283450" y="3022600"/>
          <p14:tracePt t="35746" x="7296150" y="3041650"/>
          <p14:tracePt t="35746" x="7302500" y="3060700"/>
          <p14:tracePt t="35762" x="7308850" y="3079750"/>
          <p14:tracePt t="35762" x="7302500" y="3098800"/>
          <p14:tracePt t="35779" x="7296150" y="3111500"/>
          <p14:tracePt t="35779" x="7264400" y="3143250"/>
          <p14:tracePt t="35796" x="7245350" y="3162300"/>
          <p14:tracePt t="35796" x="7232650" y="3187700"/>
          <p14:tracePt t="35813" x="7207250" y="3206750"/>
          <p14:tracePt t="35813" x="7188200" y="3232150"/>
          <p14:tracePt t="35830" x="7175500" y="3263900"/>
          <p14:tracePt t="35830" x="7137400" y="3327400"/>
          <p14:tracePt t="35847" x="7124700" y="3359150"/>
          <p14:tracePt t="35847" x="7112000" y="3397250"/>
          <p14:tracePt t="35863" x="7105650" y="3435350"/>
          <p14:tracePt t="35863" x="7092950" y="3473450"/>
          <p14:tracePt t="35880" x="7086600" y="3511550"/>
          <p14:tracePt t="35880" x="7080250" y="3549650"/>
          <p14:tracePt t="35897" x="7073900" y="3594100"/>
          <p14:tracePt t="35897" x="7067550" y="3632200"/>
          <p14:tracePt t="35897" x="7061200" y="3676650"/>
          <p14:tracePt t="35916" x="7042150" y="3721100"/>
          <p14:tracePt t="35928" x="7029450" y="3759200"/>
          <p14:tracePt t="35928" x="6978650" y="3841750"/>
          <p14:tracePt t="35947" x="6946900" y="3886200"/>
          <p14:tracePt t="35947" x="6908800" y="3930650"/>
          <p14:tracePt t="35963" x="6864350" y="3968750"/>
          <p14:tracePt t="35963" x="6819900" y="4006850"/>
          <p14:tracePt t="35980" x="6762750" y="4044950"/>
          <p14:tracePt t="35980" x="6705600" y="4083050"/>
          <p14:tracePt t="35980" x="6642100" y="4114800"/>
          <p14:tracePt t="35999" x="6572250" y="4140200"/>
          <p14:tracePt t="36012" x="6496050" y="4159250"/>
          <p14:tracePt t="36012" x="6343650" y="4184650"/>
          <p14:tracePt t="36030" x="6261100" y="4184650"/>
          <p14:tracePt t="36030" x="6172200" y="4178300"/>
          <p14:tracePt t="36047" x="6083300" y="4165600"/>
          <p14:tracePt t="36047" x="6000750" y="4146550"/>
          <p14:tracePt t="36063" x="5911850" y="4121150"/>
          <p14:tracePt t="36063" x="5822950" y="4089400"/>
          <p14:tracePt t="36080" x="5734050" y="4044950"/>
          <p14:tracePt t="36080" x="5575300" y="3949700"/>
          <p14:tracePt t="36097" x="5492750" y="3886200"/>
          <p14:tracePt t="36097" x="5416550" y="3822700"/>
          <p14:tracePt t="36114" x="5346700" y="3746500"/>
          <p14:tracePt t="36114" x="5276850" y="3670300"/>
          <p14:tracePt t="36130" x="5213350" y="3581400"/>
          <p14:tracePt t="36130" x="5105400" y="3397250"/>
          <p14:tracePt t="36147" x="5067300" y="3295650"/>
          <p14:tracePt t="36147" x="5041900" y="3194050"/>
          <p14:tracePt t="36164" x="5022850" y="3092450"/>
          <p14:tracePt t="36164" x="5022850" y="2984500"/>
          <p14:tracePt t="36180" x="5029200" y="2876550"/>
          <p14:tracePt t="36180" x="5054600" y="2768600"/>
          <p14:tracePt t="36180" x="5092700" y="2660650"/>
          <p14:tracePt t="36200" x="5137150" y="2546350"/>
          <p14:tracePt t="36200" x="5187950" y="2438400"/>
          <p14:tracePt t="36215" x="5251450" y="2336800"/>
          <p14:tracePt t="36215" x="5321300" y="2235200"/>
          <p14:tracePt t="36231" x="5391150" y="2139950"/>
          <p14:tracePt t="36231" x="5473700" y="2051050"/>
          <p14:tracePt t="36248" x="5556250" y="1974850"/>
          <p14:tracePt t="36248" x="5645150" y="1898650"/>
          <p14:tracePt t="36264" x="5740400" y="1822450"/>
          <p14:tracePt t="36264" x="5842000" y="1758950"/>
          <p14:tracePt t="36264" x="5949950" y="1695450"/>
          <p14:tracePt t="36283" x="6057900" y="1638300"/>
          <p14:tracePt t="36296" x="6165850" y="1587500"/>
          <p14:tracePt t="36296" x="6400800" y="1511300"/>
          <p14:tracePt t="36315" x="6521450" y="1479550"/>
          <p14:tracePt t="36315" x="6642100" y="1454150"/>
          <p14:tracePt t="36331" x="6762750" y="1441450"/>
          <p14:tracePt t="36331" x="6889750" y="1428750"/>
          <p14:tracePt t="36348" x="7010400" y="1422400"/>
          <p14:tracePt t="36348" x="7137400" y="1416050"/>
          <p14:tracePt t="36348" x="7258050" y="1416050"/>
          <p14:tracePt t="36367" x="7378700" y="1416050"/>
          <p14:tracePt t="36367" x="7499350" y="1422400"/>
          <p14:tracePt t="36381" x="7620000" y="1435100"/>
          <p14:tracePt t="36381" x="7734300" y="1454150"/>
          <p14:tracePt t="36400" x="7842250" y="1479550"/>
          <p14:tracePt t="36400" x="7950200" y="1511300"/>
          <p14:tracePt t="36415" x="8051800" y="1555750"/>
          <p14:tracePt t="36415" x="8153400" y="1600200"/>
          <p14:tracePt t="36431" x="8242300" y="1657350"/>
          <p14:tracePt t="36431" x="8401050" y="1790700"/>
          <p14:tracePt t="36448" x="8470900" y="1860550"/>
          <p14:tracePt t="36448" x="8540750" y="1936750"/>
          <p14:tracePt t="36465" x="8597900" y="2012950"/>
          <p14:tracePt t="36465" x="8655050" y="2089150"/>
          <p14:tracePt t="36482" x="8705850" y="2171700"/>
          <p14:tracePt t="36482" x="8794750" y="2343150"/>
          <p14:tracePt t="36499" x="8832850" y="2432050"/>
          <p14:tracePt t="36499" x="8864600" y="2520950"/>
          <p14:tracePt t="36515" x="8883650" y="2616200"/>
          <p14:tracePt t="36515" x="8902700" y="2711450"/>
          <p14:tracePt t="36532" x="8915400" y="2800350"/>
          <p14:tracePt t="36532" x="8921750" y="2895600"/>
          <p14:tracePt t="36548" x="8921750" y="2984500"/>
          <p14:tracePt t="36548" x="8915400" y="3067050"/>
          <p14:tracePt t="36548" x="8909050" y="3143250"/>
          <p14:tracePt t="36568" x="8896350" y="3219450"/>
          <p14:tracePt t="36580" x="8877300" y="3282950"/>
          <p14:tracePt t="36580" x="8832850" y="3416300"/>
          <p14:tracePt t="36599" x="8807450" y="3479800"/>
          <p14:tracePt t="36599" x="8769350" y="3536950"/>
          <p14:tracePt t="36616" x="8731250" y="3600450"/>
          <p14:tracePt t="36616" x="8686800" y="3657600"/>
          <p14:tracePt t="36632" x="8636000" y="3714750"/>
          <p14:tracePt t="36632" x="8585200" y="3771900"/>
          <p14:tracePt t="36632" x="8521700" y="3829050"/>
          <p14:tracePt t="36652" x="8458200" y="3879850"/>
          <p14:tracePt t="36664" x="8394700" y="3930650"/>
          <p14:tracePt t="36664" x="8255000" y="4025900"/>
          <p14:tracePt t="36682" x="8185150" y="4076700"/>
          <p14:tracePt t="36682" x="8115300" y="4121150"/>
          <p14:tracePt t="36699" x="8039100" y="4159250"/>
          <p14:tracePt t="36699" x="7969250" y="4203700"/>
          <p14:tracePt t="36716" x="7899400" y="4241800"/>
          <p14:tracePt t="36716" x="7829550" y="4279900"/>
          <p14:tracePt t="36732" x="7766050" y="4318000"/>
          <p14:tracePt t="36732" x="7639050" y="4381500"/>
          <p14:tracePt t="36750" x="7575550" y="4413250"/>
          <p14:tracePt t="36750" x="7518400" y="4438650"/>
          <p14:tracePt t="36766" x="7461250" y="4464050"/>
          <p14:tracePt t="36766" x="7404100" y="4483100"/>
          <p14:tracePt t="36783" x="7353300" y="4508500"/>
          <p14:tracePt t="36783" x="7264400" y="4546600"/>
          <p14:tracePt t="36799" x="7226300" y="4559300"/>
          <p14:tracePt t="36799" x="7188200" y="4578350"/>
          <p14:tracePt t="36816" x="7156450" y="4591050"/>
          <p14:tracePt t="36816" x="7131050" y="4610100"/>
          <p14:tracePt t="36833" x="7105650" y="4622800"/>
          <p14:tracePt t="36833" x="7086600" y="4635500"/>
          <p14:tracePt t="36849" x="7067550" y="4648200"/>
          <p14:tracePt t="36849" x="7035800" y="4667250"/>
          <p14:tracePt t="36867" x="7029450" y="4673600"/>
          <p14:tracePt t="36867" x="7023100" y="4679950"/>
          <p14:tracePt t="36883" x="7016750" y="4679950"/>
          <p14:tracePt t="36898" x="7010400" y="4679950"/>
          <p14:tracePt t="36915" x="7010400" y="4673600"/>
          <p14:tracePt t="36932" x="7016750" y="4660900"/>
          <p14:tracePt t="36932" x="7023100" y="4654550"/>
          <p14:tracePt t="36951" x="7029450" y="4641850"/>
          <p14:tracePt t="36974" x="7029450" y="4635500"/>
          <p14:tracePt t="36982" x="7035800" y="4635500"/>
          <p14:tracePt t="36982" x="7042150" y="4629150"/>
          <p14:tracePt t="37000" x="7054850" y="4616450"/>
          <p14:tracePt t="37000" x="7061200" y="4610100"/>
          <p14:tracePt t="37000" x="7073900" y="4597400"/>
          <p14:tracePt t="37019" x="7080250" y="4591050"/>
          <p14:tracePt t="37032" x="7092950" y="4578350"/>
          <p14:tracePt t="37032" x="7112000" y="4552950"/>
          <p14:tracePt t="37051" x="7124700" y="4546600"/>
          <p14:tracePt t="37051" x="7137400" y="4533900"/>
          <p14:tracePt t="37067" x="7143750" y="4521200"/>
          <p14:tracePt t="37067" x="7156450" y="4514850"/>
          <p14:tracePt t="37084" x="7162800" y="4508500"/>
          <p14:tracePt t="37084" x="7175500" y="4489450"/>
          <p14:tracePt t="37101" x="7188200" y="4483100"/>
          <p14:tracePt t="37101" x="7194550" y="4476750"/>
          <p14:tracePt t="37117" x="7200900" y="4470400"/>
          <p14:tracePt t="37117" x="7207250" y="4464050"/>
          <p14:tracePt t="37134" x="7219950" y="4457700"/>
          <p14:tracePt t="37134" x="7226300" y="4451350"/>
          <p14:tracePt t="37151" x="7232650" y="4445000"/>
          <p14:tracePt t="37151" x="7245350" y="4438650"/>
          <p14:tracePt t="37167" x="7251700" y="4432300"/>
          <p14:tracePt t="37167" x="7258050" y="4432300"/>
          <p14:tracePt t="37184" x="7258050" y="4425950"/>
          <p14:tracePt t="37199" x="7270750" y="4419600"/>
          <p14:tracePt t="37216" x="7270750" y="4413250"/>
          <p14:tracePt t="37216" x="7277100" y="4406900"/>
          <p14:tracePt t="37236" x="7277100" y="4394200"/>
          <p14:tracePt t="37251" x="7283450" y="4394200"/>
          <p14:tracePt t="37251" x="7289800" y="4387850"/>
          <p14:tracePt t="37268" x="7289800" y="4381500"/>
          <p14:tracePt t="37268" x="7296150" y="4375150"/>
          <p14:tracePt t="37284" x="7302500" y="4368800"/>
          <p14:tracePt t="37284" x="7308850" y="4362450"/>
          <p14:tracePt t="37284" x="7315200" y="4356100"/>
          <p14:tracePt t="37304" x="7321550" y="4356100"/>
          <p14:tracePt t="37316" x="7327900" y="4349750"/>
          <p14:tracePt t="37316" x="7340600" y="4337050"/>
          <p14:tracePt t="37335" x="7340600" y="4330700"/>
          <p14:tracePt t="37335" x="7346950" y="4324350"/>
          <p14:tracePt t="37351" x="7353300" y="4324350"/>
          <p14:tracePt t="37351" x="7359650" y="4318000"/>
          <p14:tracePt t="37368" x="7366000" y="4311650"/>
          <p14:tracePt t="37368" x="7372350" y="4305300"/>
          <p14:tracePt t="37384" x="7378700" y="4305300"/>
          <p14:tracePt t="37384" x="7397750" y="4292600"/>
          <p14:tracePt t="37384" x="7404100" y="4286250"/>
          <p14:tracePt t="37406" x="7416800" y="4279900"/>
          <p14:tracePt t="37417" x="7423150" y="4273550"/>
          <p14:tracePt t="37417" x="7429500" y="4267200"/>
          <p14:tracePt t="37436" x="7435850" y="4267200"/>
          <p14:tracePt t="37436" x="7448550" y="4260850"/>
          <p14:tracePt t="37436" x="7454900" y="4254500"/>
          <p14:tracePt t="37455" x="7461250" y="4248150"/>
          <p14:tracePt t="37455" x="7473950" y="4241800"/>
          <p14:tracePt t="37469" x="7486650" y="4235450"/>
          <p14:tracePt t="37469" x="7493000" y="4229100"/>
          <p14:tracePt t="37485" x="7505700" y="4216400"/>
          <p14:tracePt t="37485" x="7518400" y="4210050"/>
          <p14:tracePt t="37502" x="7531100" y="4203700"/>
          <p14:tracePt t="37502" x="7556500" y="4184650"/>
          <p14:tracePt t="37519" x="7569200" y="4178300"/>
          <p14:tracePt t="37519" x="7581900" y="4171950"/>
          <p14:tracePt t="37535" x="7588250" y="4165600"/>
          <p14:tracePt t="37535" x="7600950" y="4159250"/>
          <p14:tracePt t="37553" x="7607300" y="4152900"/>
          <p14:tracePt t="37553" x="7620000" y="4146550"/>
          <p14:tracePt t="37569" x="7626350" y="4140200"/>
          <p14:tracePt t="37569" x="7639050" y="4127500"/>
          <p14:tracePt t="37587" x="7645400" y="4121150"/>
          <p14:tracePt t="37587" x="7651750" y="4114800"/>
          <p14:tracePt t="37603" x="7658100" y="4108450"/>
          <p14:tracePt t="37603" x="7664450" y="4102100"/>
          <p14:tracePt t="37620" x="7670800" y="4095750"/>
          <p14:tracePt t="37620" x="7677150" y="4089400"/>
          <p14:tracePt t="37636" x="7683500" y="4083050"/>
          <p14:tracePt t="37636" x="7683500" y="4076700"/>
          <p14:tracePt t="37636" x="7689850" y="4070350"/>
          <p14:tracePt t="37655" x="7689850" y="4064000"/>
          <p14:tracePt t="37667" x="7689850" y="4057650"/>
          <p14:tracePt t="37667" x="7689850" y="4051300"/>
          <p14:tracePt t="37687" x="7689850" y="4044950"/>
          <p14:tracePt t="37701" x="7689850" y="4038600"/>
          <p14:tracePt t="37718" x="7689850" y="4032250"/>
          <p14:tracePt t="37718" x="7689850" y="4025900"/>
          <p14:tracePt t="37736" x="7689850" y="4019550"/>
          <p14:tracePt t="37752" x="7689850" y="4013200"/>
          <p14:tracePt t="37752" x="7696200" y="4000500"/>
          <p14:tracePt t="37770" x="7702550" y="4000500"/>
          <p14:tracePt t="37785" x="7702550" y="3987800"/>
          <p14:tracePt t="37802" x="7708900" y="3981450"/>
          <p14:tracePt t="37802" x="7715250" y="3981450"/>
          <p14:tracePt t="37821" x="7721600" y="3975100"/>
          <p14:tracePt t="37835" x="7727950" y="3975100"/>
          <p14:tracePt t="37852" x="7734300" y="3975100"/>
          <p14:tracePt t="37852" x="7740650" y="3968750"/>
          <p14:tracePt t="37870" x="7747000" y="3968750"/>
          <p14:tracePt t="37870" x="7759700" y="3962400"/>
          <p14:tracePt t="37888" x="7772400" y="3962400"/>
          <p14:tracePt t="37910" x="7772400" y="3956050"/>
          <p14:tracePt t="37926" x="7772400" y="3962400"/>
          <p14:tracePt t="38030" x="7766050" y="3968750"/>
          <p14:tracePt t="38054" x="7772400" y="3962400"/>
          <p14:tracePt t="38098" x="7785100" y="3956050"/>
          <p14:tracePt t="38114" x="7791450" y="3949700"/>
          <p14:tracePt t="38126" x="7797800" y="3943350"/>
          <p14:tracePt t="38142" x="7810500" y="3937000"/>
          <p14:tracePt t="38158" x="7810500" y="3930650"/>
          <p14:tracePt t="38174" x="7816850" y="3917950"/>
          <p14:tracePt t="38187" x="7816850" y="3911600"/>
          <p14:tracePt t="38187" x="7816850" y="3905250"/>
          <p14:tracePt t="38204" x="7823200" y="3898900"/>
          <p14:tracePt t="38204" x="7823200" y="3892550"/>
          <p14:tracePt t="38221" x="7823200" y="3879850"/>
          <p14:tracePt t="38221" x="7823200" y="3873500"/>
          <p14:tracePt t="38221" x="7823200" y="3854450"/>
          <p14:tracePt t="38240" x="7823200" y="3841750"/>
          <p14:tracePt t="38240" x="7823200" y="3829050"/>
          <p14:tracePt t="38255" x="7823200" y="3810000"/>
          <p14:tracePt t="38255" x="7823200" y="3790950"/>
          <p14:tracePt t="38272" x="7823200" y="3771900"/>
          <p14:tracePt t="38272" x="7823200" y="3752850"/>
          <p14:tracePt t="38288" x="7823200" y="3733800"/>
          <p14:tracePt t="38288" x="7823200" y="3714750"/>
          <p14:tracePt t="38305" x="7823200" y="3702050"/>
          <p14:tracePt t="38305" x="7823200" y="3689350"/>
          <p14:tracePt t="38305" x="7823200" y="3670300"/>
          <p14:tracePt t="38324" x="7816850" y="3663950"/>
          <p14:tracePt t="38324" x="7816850" y="3651250"/>
          <p14:tracePt t="38339" x="7810500" y="3638550"/>
          <p14:tracePt t="38339" x="7810500" y="3632200"/>
          <p14:tracePt t="38356" x="7804150" y="3625850"/>
          <p14:tracePt t="38356" x="7797800" y="3619500"/>
          <p14:tracePt t="38371" x="7791450" y="3613150"/>
          <p14:tracePt t="38386" x="7785100" y="3613150"/>
          <p14:tracePt t="38403" x="7778750" y="3606800"/>
          <p14:tracePt t="38421" x="7772400" y="3594100"/>
          <p14:tracePt t="38421" x="7766050" y="3594100"/>
          <p14:tracePt t="38439" x="7759700" y="3587750"/>
          <p14:tracePt t="38439" x="7747000" y="3581400"/>
          <p14:tracePt t="38455" x="7740650" y="3575050"/>
          <p14:tracePt t="38455" x="7727950" y="3568700"/>
          <p14:tracePt t="38472" x="7715250" y="3562350"/>
          <p14:tracePt t="38472" x="7683500" y="3549650"/>
          <p14:tracePt t="38489" x="7664450" y="3543300"/>
          <p14:tracePt t="38489" x="7645400" y="3536950"/>
          <p14:tracePt t="38506" x="7626350" y="3530600"/>
          <p14:tracePt t="38506" x="7600950" y="3524250"/>
          <p14:tracePt t="38523" x="7575550" y="3511550"/>
          <p14:tracePt t="38523" x="7524750" y="3492500"/>
          <p14:tracePt t="38540" x="7499350" y="3479800"/>
          <p14:tracePt t="38540" x="7473950" y="3460750"/>
          <p14:tracePt t="38556" x="7442200" y="3441700"/>
          <p14:tracePt t="38556" x="7404100" y="3422650"/>
          <p14:tracePt t="38573" x="7366000" y="3403600"/>
          <p14:tracePt t="38573" x="7321550" y="3384550"/>
          <p14:tracePt t="38589" x="7277100" y="3359150"/>
          <p14:tracePt t="38589" x="7232650" y="3340100"/>
          <p14:tracePt t="38589" x="7181850" y="3314700"/>
          <p14:tracePt t="38608" x="7124700" y="3289300"/>
          <p14:tracePt t="38608" x="7067550" y="3270250"/>
          <p14:tracePt t="38623" x="7016750" y="3257550"/>
          <p14:tracePt t="38623" x="6959600" y="3238500"/>
          <p14:tracePt t="38640" x="6902450" y="3225800"/>
          <p14:tracePt t="38640" x="6845300" y="3219450"/>
          <p14:tracePt t="38656" x="6781800" y="3213100"/>
          <p14:tracePt t="38656" x="6724650" y="3206750"/>
          <p14:tracePt t="38656" x="6667500" y="3206750"/>
          <p14:tracePt t="38675" x="6610350" y="3200400"/>
          <p14:tracePt t="38688" x="6553200" y="3200400"/>
          <p14:tracePt t="38688" x="6438900" y="3194050"/>
          <p14:tracePt t="38707" x="6388100" y="3194050"/>
          <p14:tracePt t="38707" x="6330950" y="3187700"/>
          <p14:tracePt t="38723" x="6280150" y="3187700"/>
          <p14:tracePt t="38723" x="6235700" y="3187700"/>
          <p14:tracePt t="38740" x="6191250" y="3194050"/>
          <p14:tracePt t="38740" x="6146800" y="3194050"/>
          <p14:tracePt t="38756" x="6108700" y="3200400"/>
          <p14:tracePt t="38756" x="6076950" y="3206750"/>
          <p14:tracePt t="38756" x="6045200" y="3213100"/>
          <p14:tracePt t="38775" x="6013450" y="3219450"/>
          <p14:tracePt t="38775" x="5988050" y="3225800"/>
          <p14:tracePt t="38790" x="5962650" y="3225800"/>
          <p14:tracePt t="38790" x="5937250" y="3219450"/>
          <p14:tracePt t="38806" x="5918200" y="3219450"/>
          <p14:tracePt t="38806" x="5899150" y="3206750"/>
          <p14:tracePt t="38823" x="5880100" y="3194050"/>
          <p14:tracePt t="38823" x="5854700" y="3168650"/>
          <p14:tracePt t="38840" x="5848350" y="3149600"/>
          <p14:tracePt t="38840" x="5835650" y="3136900"/>
          <p14:tracePt t="38857" x="5829300" y="3117850"/>
          <p14:tracePt t="38857" x="5816600" y="3105150"/>
          <p14:tracePt t="38874" x="5810250" y="3086100"/>
          <p14:tracePt t="38874" x="5803900" y="3073400"/>
          <p14:tracePt t="38891" x="5797550" y="3060700"/>
          <p14:tracePt t="38891" x="5778500" y="3028950"/>
          <p14:tracePt t="38907" x="5765800" y="3016250"/>
          <p14:tracePt t="38907" x="5759450" y="3003550"/>
          <p14:tracePt t="38924" x="5753100" y="2990850"/>
          <p14:tracePt t="38924" x="5740400" y="2978150"/>
          <p14:tracePt t="38940" x="5740400" y="2971800"/>
          <p14:tracePt t="38940" x="5734050" y="2965450"/>
          <p14:tracePt t="38940" x="5727700" y="2959100"/>
          <p14:tracePt t="38959" x="5727700" y="2952750"/>
          <p14:tracePt t="38972" x="5727700" y="2946400"/>
          <p14:tracePt t="38990" x="5734050" y="2933700"/>
          <p14:tracePt t="38990" x="5740400" y="2933700"/>
          <p14:tracePt t="39008" x="5746750" y="2927350"/>
          <p14:tracePt t="39008" x="5753100" y="2921000"/>
          <p14:tracePt t="39024" x="5759450" y="2914650"/>
          <p14:tracePt t="39024" x="5765800" y="2914650"/>
          <p14:tracePt t="39041" x="5772150" y="2908300"/>
          <p14:tracePt t="39041" x="5784850" y="2901950"/>
          <p14:tracePt t="39041" x="5791200" y="2895600"/>
          <p14:tracePt t="39060" x="5797550" y="2889250"/>
          <p14:tracePt t="39072" x="5803900" y="2889250"/>
          <p14:tracePt t="39072" x="5810250" y="2882900"/>
          <p14:tracePt t="39091" x="5816600" y="2882900"/>
          <p14:tracePt t="39106" x="5816600" y="2889250"/>
          <p14:tracePt t="39123" x="5810250" y="2901950"/>
          <p14:tracePt t="39123" x="5803900" y="2914650"/>
          <p14:tracePt t="39142" x="5797550" y="2921000"/>
          <p14:tracePt t="39142" x="5791200" y="2933700"/>
          <p14:tracePt t="39158" x="5784850" y="2940050"/>
          <p14:tracePt t="39158" x="5778500" y="2946400"/>
          <p14:tracePt t="39174" x="5772150" y="2959100"/>
          <p14:tracePt t="39174" x="5765800" y="2971800"/>
          <p14:tracePt t="39191" x="5759450" y="2978150"/>
          <p14:tracePt t="39191" x="5746750" y="2997200"/>
          <p14:tracePt t="39208" x="5740400" y="3003550"/>
          <p14:tracePt t="39208" x="5740400" y="3016250"/>
          <p14:tracePt t="39224" x="5734050" y="3022600"/>
          <p14:tracePt t="39224" x="5734050" y="3028950"/>
          <p14:tracePt t="39241" x="5740400" y="3022600"/>
          <p14:tracePt t="39299" x="5746750" y="3016250"/>
          <p14:tracePt t="39307" x="5753100" y="3009900"/>
          <p14:tracePt t="39315" x="5759450" y="3003550"/>
          <p14:tracePt t="39323" x="5765800" y="2990850"/>
          <p14:tracePt t="39323" x="5778500" y="2984500"/>
          <p14:tracePt t="39323" x="5791200" y="2971800"/>
          <p14:tracePt t="39344" x="5803900" y="2959100"/>
          <p14:tracePt t="39356" x="5816600" y="2952750"/>
          <p14:tracePt t="39356" x="5848350" y="2927350"/>
          <p14:tracePt t="39376" x="5861050" y="2921000"/>
          <p14:tracePt t="39376" x="5880100" y="2914650"/>
          <p14:tracePt t="39393" x="5892800" y="2908300"/>
          <p14:tracePt t="39393" x="5905500" y="2901950"/>
          <p14:tracePt t="39408" x="5918200" y="2895600"/>
          <p14:tracePt t="39408" x="5924550" y="2895600"/>
          <p14:tracePt t="39426" x="5930900" y="2901950"/>
          <p14:tracePt t="39440" x="5924550" y="2908300"/>
          <p14:tracePt t="39457" x="5918200" y="2914650"/>
          <p14:tracePt t="39457" x="5911850" y="2914650"/>
          <p14:tracePt t="39476" x="5905500" y="2921000"/>
          <p14:tracePt t="39476" x="5899150" y="2927350"/>
          <p14:tracePt t="39492" x="5886450" y="2927350"/>
          <p14:tracePt t="39492" x="5867400" y="2940050"/>
          <p14:tracePt t="39508" x="5848350" y="2940050"/>
          <p14:tracePt t="39508" x="5835650" y="2946400"/>
          <p14:tracePt t="39525" x="5816600" y="2952750"/>
          <p14:tracePt t="39525" x="5803900" y="2952750"/>
          <p14:tracePt t="39542" x="5784850" y="2959100"/>
          <p14:tracePt t="39542" x="5746750" y="2965450"/>
          <p14:tracePt t="39560" x="5727700" y="2971800"/>
          <p14:tracePt t="39560" x="5702300" y="2971800"/>
          <p14:tracePt t="39576" x="5683250" y="2978150"/>
          <p14:tracePt t="39576" x="5670550" y="2978150"/>
          <p14:tracePt t="39592" x="5651500" y="2978150"/>
          <p14:tracePt t="39592" x="5632450" y="2971800"/>
          <p14:tracePt t="39609" x="5619750" y="2965450"/>
          <p14:tracePt t="39609" x="5600700" y="2959100"/>
          <p14:tracePt t="39609" x="5588000" y="2952750"/>
          <p14:tracePt t="39628" x="5575300" y="2940050"/>
          <p14:tracePt t="39641" x="5568950" y="2927350"/>
          <p14:tracePt t="39641" x="5549900" y="2901950"/>
          <p14:tracePt t="39660" x="5543550" y="2882900"/>
          <p14:tracePt t="39660" x="5537200" y="2870200"/>
          <p14:tracePt t="39676" x="5537200" y="2851150"/>
          <p14:tracePt t="39676" x="5530850" y="2838450"/>
          <p14:tracePt t="39693" x="5530850" y="2819400"/>
          <p14:tracePt t="39693" x="5530850" y="2806700"/>
          <p14:tracePt t="39693" x="5537200" y="2787650"/>
          <p14:tracePt t="39712" x="5543550" y="2768600"/>
          <p14:tracePt t="39724" x="5549900" y="2749550"/>
          <p14:tracePt t="39724" x="5568950" y="2711450"/>
          <p14:tracePt t="39743" x="5581650" y="2686050"/>
          <p14:tracePt t="39743" x="5600700" y="2667000"/>
          <p14:tracePt t="39760" x="5613400" y="2647950"/>
          <p14:tracePt t="39760" x="5632450" y="2628900"/>
          <p14:tracePt t="39777" x="5651500" y="2609850"/>
          <p14:tracePt t="39777" x="5670550" y="2590800"/>
          <p14:tracePt t="39777" x="5689600" y="2578100"/>
          <p14:tracePt t="39796" x="5708650" y="2565400"/>
          <p14:tracePt t="39796" x="5727700" y="2552700"/>
          <p14:tracePt t="39810" x="5746750" y="2540000"/>
          <p14:tracePt t="39810" x="5772150" y="2527300"/>
          <p14:tracePt t="39827" x="5791200" y="2520950"/>
          <p14:tracePt t="39827" x="5816600" y="2514600"/>
          <p14:tracePt t="39843" x="5835650" y="2508250"/>
          <p14:tracePt t="39843" x="5886450" y="2514600"/>
          <p14:tracePt t="39860" x="5911850" y="2527300"/>
          <p14:tracePt t="39860" x="5930900" y="2540000"/>
          <p14:tracePt t="39877" x="5956300" y="2559050"/>
          <p14:tracePt t="39877" x="5981700" y="2584450"/>
          <p14:tracePt t="39894" x="6000750" y="2609850"/>
          <p14:tracePt t="39894" x="6019800" y="2635250"/>
          <p14:tracePt t="39911" x="6038850" y="2660650"/>
          <p14:tracePt t="39911" x="6070600" y="2717800"/>
          <p14:tracePt t="39928" x="6076950" y="2749550"/>
          <p14:tracePt t="39928" x="6083300" y="2774950"/>
          <p14:tracePt t="39944" x="6089650" y="2800350"/>
          <p14:tracePt t="39944" x="6096000" y="2825750"/>
          <p14:tracePt t="39961" x="6096000" y="2851150"/>
          <p14:tracePt t="39961" x="6089650" y="2870200"/>
          <p14:tracePt t="39961" x="6089650" y="2895600"/>
          <p14:tracePt t="39980" x="6076950" y="2908300"/>
          <p14:tracePt t="39992" x="6070600" y="2927350"/>
          <p14:tracePt t="39992" x="6045200" y="2952750"/>
          <p14:tracePt t="40012" x="6032500" y="2965450"/>
          <p14:tracePt t="40012" x="6013450" y="2971800"/>
          <p14:tracePt t="40028" x="5994400" y="2978150"/>
          <p14:tracePt t="40028" x="5975350" y="2984500"/>
          <p14:tracePt t="40044" x="5956300" y="2990850"/>
          <p14:tracePt t="40044" x="5937250" y="2990850"/>
          <p14:tracePt t="40061" x="5918200" y="2990850"/>
          <p14:tracePt t="40061" x="5899150" y="2990850"/>
          <p14:tracePt t="40061" x="5880100" y="2984500"/>
          <p14:tracePt t="40080" x="5867400" y="2984500"/>
          <p14:tracePt t="40092" x="5854700" y="2984500"/>
          <p14:tracePt t="40092" x="5829300" y="2971800"/>
          <p14:tracePt t="40111" x="5822950" y="2965450"/>
          <p14:tracePt t="40111" x="5816600" y="2959100"/>
          <p14:tracePt t="40128" x="5810250" y="2952750"/>
          <p14:tracePt t="40128" x="5803900" y="2952750"/>
          <p14:tracePt t="40144" x="5803900" y="2946400"/>
          <p14:tracePt t="40144" x="5797550" y="2940050"/>
          <p14:tracePt t="40161" x="5791200" y="2946400"/>
          <p14:tracePt t="40207" x="5784850" y="2959100"/>
          <p14:tracePt t="40215" x="5778500" y="2965450"/>
          <p14:tracePt t="40215" x="5772150" y="2984500"/>
          <p14:tracePt t="40228" x="5765800" y="2997200"/>
          <p14:tracePt t="40228" x="5753100" y="3022600"/>
          <p14:tracePt t="40245" x="5740400" y="3041650"/>
          <p14:tracePt t="40245" x="5727700" y="3060700"/>
          <p14:tracePt t="40261" x="5715000" y="3086100"/>
          <p14:tracePt t="40261" x="5695950" y="3111500"/>
          <p14:tracePt t="40261" x="5676900" y="3130550"/>
          <p14:tracePt t="40281" x="5657850" y="3149600"/>
          <p14:tracePt t="40293" x="5638800" y="3162300"/>
          <p14:tracePt t="40293" x="5594350" y="3200400"/>
          <p14:tracePt t="40312" x="5575300" y="3213100"/>
          <p14:tracePt t="40312" x="5556250" y="3225800"/>
          <p14:tracePt t="40328" x="5537200" y="3232150"/>
          <p14:tracePt t="40328" x="5511800" y="3244850"/>
          <p14:tracePt t="40345" x="5492750" y="3251200"/>
          <p14:tracePt t="40345" x="5473700" y="3257550"/>
          <p14:tracePt t="40345" x="5454650" y="3263900"/>
          <p14:tracePt t="40364" x="5429250" y="3263900"/>
          <p14:tracePt t="40364" x="5410200" y="3270250"/>
          <p14:tracePt t="40379" x="5384800" y="3270250"/>
          <p14:tracePt t="40379" x="5359400" y="3270250"/>
          <p14:tracePt t="40397" x="5340350" y="3263900"/>
          <p14:tracePt t="40397" x="5321300" y="3263900"/>
          <p14:tracePt t="40412" x="5302250" y="3257550"/>
          <p14:tracePt t="40412" x="5283200" y="3251200"/>
          <p14:tracePt t="40429" x="5264150" y="3244850"/>
          <p14:tracePt t="40429" x="5245100" y="3238500"/>
          <p14:tracePt t="40445" x="5232400" y="3232150"/>
          <p14:tracePt t="40445" x="5207000" y="3219450"/>
          <p14:tracePt t="40463" x="5200650" y="3206750"/>
          <p14:tracePt t="40463" x="5187950" y="3194050"/>
          <p14:tracePt t="40479" x="5175250" y="3181350"/>
          <p14:tracePt t="40479" x="5168900" y="3168650"/>
          <p14:tracePt t="40496" x="5156200" y="3155950"/>
          <p14:tracePt t="40496" x="5149850" y="3143250"/>
          <p14:tracePt t="40513" x="5143500" y="3130550"/>
          <p14:tracePt t="40513" x="5137150" y="3098800"/>
          <p14:tracePt t="40529" x="5130800" y="3086100"/>
          <p14:tracePt t="40529" x="5130800" y="3073400"/>
          <p14:tracePt t="40546" x="5137150" y="3060700"/>
          <p14:tracePt t="40546" x="5143500" y="3048000"/>
          <p14:tracePt t="40562" x="5156200" y="3035300"/>
          <p14:tracePt t="40562" x="5181600" y="3003550"/>
          <p14:tracePt t="40580" x="5200650" y="2990850"/>
          <p14:tracePt t="40580" x="5213350" y="2984500"/>
          <p14:tracePt t="40597" x="5232400" y="2971800"/>
          <p14:tracePt t="40597" x="5251450" y="2971800"/>
          <p14:tracePt t="40613" x="5276850" y="2971800"/>
          <p14:tracePt t="40613" x="5295900" y="2978150"/>
          <p14:tracePt t="40630" x="5314950" y="2990850"/>
          <p14:tracePt t="40630" x="5334000" y="3009900"/>
          <p14:tracePt t="40630" x="5359400" y="3028950"/>
          <p14:tracePt t="40648" x="5378450" y="3054350"/>
          <p14:tracePt t="40661" x="5397500" y="3079750"/>
          <p14:tracePt t="40661" x="5422900" y="3124200"/>
          <p14:tracePt t="40680" x="5429250" y="3149600"/>
          <p14:tracePt t="40680" x="5435600" y="3168650"/>
          <p14:tracePt t="40696" x="5435600" y="3181350"/>
          <p14:tracePt t="40696" x="5435600" y="3194050"/>
          <p14:tracePt t="40696" x="5435600" y="3206750"/>
          <p14:tracePt t="40716" x="5429250" y="3219450"/>
          <p14:tracePt t="40728" x="5416550" y="3232150"/>
          <p14:tracePt t="40728" x="5410200" y="3238500"/>
          <p14:tracePt t="40728" x="5403850" y="3244850"/>
          <p14:tracePt t="40749" x="5391150" y="3251200"/>
          <p14:tracePt t="40749" x="5378450" y="3257550"/>
          <p14:tracePt t="40763" x="5372100" y="3263900"/>
          <p14:tracePt t="40763" x="5359400" y="3263900"/>
          <p14:tracePt t="40780" x="5353050" y="3270250"/>
          <p14:tracePt t="40780" x="5346700" y="3270250"/>
          <p14:tracePt t="40797" x="5340350" y="3276600"/>
          <p14:tracePt t="40812" x="5340350" y="3282950"/>
          <p14:tracePt t="40812" x="5353050" y="3302000"/>
          <p14:tracePt t="40830" x="5365750" y="3314700"/>
          <p14:tracePt t="40830" x="5378450" y="3333750"/>
          <p14:tracePt t="40847" x="5397500" y="3359150"/>
          <p14:tracePt t="40847" x="5416550" y="3390900"/>
          <p14:tracePt t="40864" x="5435600" y="3422650"/>
          <p14:tracePt t="40864" x="5473700" y="3498850"/>
          <p14:tracePt t="40881" x="5499100" y="3536950"/>
          <p14:tracePt t="40881" x="5511800" y="3568700"/>
          <p14:tracePt t="40898" x="5530850" y="3606800"/>
          <p14:tracePt t="40898" x="5537200" y="3632200"/>
          <p14:tracePt t="40914" x="5549900" y="3657600"/>
          <p14:tracePt t="40914" x="5549900" y="3683000"/>
          <p14:tracePt t="40931" x="5549900" y="3702050"/>
          <p14:tracePt t="40931" x="5543550" y="3733800"/>
          <p14:tracePt t="40948" x="5537200" y="3752850"/>
          <p14:tracePt t="40948" x="5524500" y="3765550"/>
          <p14:tracePt t="40964" x="5511800" y="3771900"/>
          <p14:tracePt t="40964" x="5499100" y="3784600"/>
          <p14:tracePt t="40981" x="5480050" y="3790950"/>
          <p14:tracePt t="40981" x="5461000" y="3797300"/>
          <p14:tracePt t="40981" x="5441950" y="3797300"/>
          <p14:tracePt t="41000" x="5416550" y="3803650"/>
          <p14:tracePt t="41012" x="5397500" y="3803650"/>
          <p14:tracePt t="41012" x="5372100" y="3797300"/>
          <p14:tracePt t="41032" x="5327650" y="3784600"/>
          <p14:tracePt t="41032" x="5308600" y="3771900"/>
          <p14:tracePt t="41048" x="5289550" y="3759200"/>
          <p14:tracePt t="41048" x="5276850" y="3740150"/>
          <p14:tracePt t="41065" x="5264150" y="3721100"/>
          <p14:tracePt t="41065" x="5257800" y="3695700"/>
          <p14:tracePt t="41081" x="5251450" y="3670300"/>
          <p14:tracePt t="41081" x="5257800" y="3638550"/>
          <p14:tracePt t="41081" x="5257800" y="3613150"/>
          <p14:tracePt t="41100" x="5270500" y="3581400"/>
          <p14:tracePt t="41113" x="5283200" y="3556000"/>
          <p14:tracePt t="41113" x="5314950" y="3511550"/>
          <p14:tracePt t="41131" x="5334000" y="3492500"/>
          <p14:tracePt t="41131" x="5359400" y="3486150"/>
          <p14:tracePt t="41148" x="5378450" y="3479800"/>
          <p14:tracePt t="41148" x="5397500" y="3479800"/>
          <p14:tracePt t="41165" x="5422900" y="3486150"/>
          <p14:tracePt t="41165" x="5473700" y="3517900"/>
          <p14:tracePt t="41181" x="5505450" y="3543300"/>
          <p14:tracePt t="41181" x="5530850" y="3568700"/>
          <p14:tracePt t="41198" x="5556250" y="3600450"/>
          <p14:tracePt t="41198" x="5581650" y="3632200"/>
          <p14:tracePt t="41215" x="5600700" y="3663950"/>
          <p14:tracePt t="41215" x="5613400" y="3695700"/>
          <p14:tracePt t="41232" x="5632450" y="3727450"/>
          <p14:tracePt t="41232" x="5645150" y="3797300"/>
          <p14:tracePt t="41249" x="5638800" y="3829050"/>
          <p14:tracePt t="41249" x="5638800" y="3860800"/>
          <p14:tracePt t="41266" x="5632450" y="3892550"/>
          <p14:tracePt t="41266" x="5626100" y="3930650"/>
          <p14:tracePt t="41282" x="5613400" y="3962400"/>
          <p14:tracePt t="41282" x="5607050" y="3994150"/>
          <p14:tracePt t="41282" x="5600700" y="4025900"/>
          <p14:tracePt t="41301" x="5594350" y="4057650"/>
          <p14:tracePt t="41313" x="5594350" y="4089400"/>
          <p14:tracePt t="41313" x="5588000" y="4159250"/>
          <p14:tracePt t="41332" x="5588000" y="4191000"/>
          <p14:tracePt t="41332" x="5594350" y="4222750"/>
          <p14:tracePt t="41349" x="5594350" y="4248150"/>
          <p14:tracePt t="41349" x="5600700" y="4279900"/>
          <p14:tracePt t="41349" x="5600700" y="4305300"/>
          <p14:tracePt t="41368" x="5607050" y="4324350"/>
          <p14:tracePt t="41380" x="5607050" y="4349750"/>
          <p14:tracePt t="41380" x="5613400" y="4387850"/>
          <p14:tracePt t="41402" x="5607050" y="4406900"/>
          <p14:tracePt t="41402" x="5607050" y="4419600"/>
          <p14:tracePt t="41416" x="5600700" y="4432300"/>
          <p14:tracePt t="41416" x="5594350" y="4445000"/>
          <p14:tracePt t="41432" x="5588000" y="4451350"/>
          <p14:tracePt t="41432" x="5575300" y="4457700"/>
          <p14:tracePt t="41449" x="5562600" y="4464050"/>
          <p14:tracePt t="41449" x="5549900" y="4464050"/>
          <p14:tracePt t="41465" x="5530850" y="4464050"/>
          <p14:tracePt t="41465" x="5499100" y="4451350"/>
          <p14:tracePt t="41482" x="5486400" y="4445000"/>
          <p14:tracePt t="41482" x="5467350" y="4432300"/>
          <p14:tracePt t="41500" x="5454650" y="4419600"/>
          <p14:tracePt t="41500" x="5441950" y="4406900"/>
          <p14:tracePt t="41516" x="5429250" y="4381500"/>
          <p14:tracePt t="41516" x="5422900" y="4362450"/>
          <p14:tracePt t="41533" x="5416550" y="4330700"/>
          <p14:tracePt t="41533" x="5410200" y="4279900"/>
          <p14:tracePt t="41549" x="5416550" y="4248150"/>
          <p14:tracePt t="41549" x="5422900" y="4222750"/>
          <p14:tracePt t="41566" x="5435600" y="4203700"/>
          <p14:tracePt t="41566" x="5441950" y="4184650"/>
          <p14:tracePt t="41583" x="5461000" y="4171950"/>
          <p14:tracePt t="41583" x="5492750" y="4165600"/>
          <p14:tracePt t="41600" x="5511800" y="4171950"/>
          <p14:tracePt t="41600" x="5530850" y="4184650"/>
          <p14:tracePt t="41616" x="5549900" y="4203700"/>
          <p14:tracePt t="41616" x="5562600" y="4222750"/>
          <p14:tracePt t="41633" x="5575300" y="4241800"/>
          <p14:tracePt t="41633" x="5588000" y="4267200"/>
          <p14:tracePt t="41650" x="5594350" y="4286250"/>
          <p14:tracePt t="41650" x="5594350" y="4305300"/>
          <p14:tracePt t="41650" x="5588000" y="4324350"/>
          <p14:tracePt t="41669" x="5581650" y="4337050"/>
          <p14:tracePt t="41681" x="5562600" y="4343400"/>
          <p14:tracePt t="41681" x="5524500" y="4356100"/>
          <p14:tracePt t="41700" x="5505450" y="4356100"/>
          <p14:tracePt t="41700" x="5480050" y="4356100"/>
          <p14:tracePt t="41717" x="5454650" y="4356100"/>
          <p14:tracePt t="41717" x="5429250" y="4349750"/>
          <p14:tracePt t="41733" x="5403850" y="4349750"/>
          <p14:tracePt t="41733" x="5372100" y="4343400"/>
          <p14:tracePt t="41733" x="5340350" y="4337050"/>
          <p14:tracePt t="41753" x="5314950" y="4330700"/>
          <p14:tracePt t="41765" x="5283200" y="4318000"/>
          <p14:tracePt t="41765" x="5226050" y="4292600"/>
          <p14:tracePt t="41783" x="5200650" y="4279900"/>
          <p14:tracePt t="41783" x="5181600" y="4260850"/>
          <p14:tracePt t="41800" x="5162550" y="4235450"/>
          <p14:tracePt t="41800" x="5149850" y="4210050"/>
          <p14:tracePt t="41817" x="5137150" y="4184650"/>
          <p14:tracePt t="41817" x="5124450" y="4159250"/>
          <p14:tracePt t="41817" x="5118100" y="4127500"/>
          <p14:tracePt t="41836" x="5111750" y="4095750"/>
          <p14:tracePt t="41836" x="5111750" y="4064000"/>
          <p14:tracePt t="41850" x="5118100" y="4038600"/>
          <p14:tracePt t="41850" x="5124450" y="4006850"/>
          <p14:tracePt t="41867" x="5130800" y="3981450"/>
          <p14:tracePt t="41867" x="5143500" y="3962400"/>
          <p14:tracePt t="41884" x="5162550" y="3943350"/>
          <p14:tracePt t="41884" x="5194300" y="3930650"/>
          <p14:tracePt t="41901" x="5213350" y="3924300"/>
          <p14:tracePt t="41901" x="5232400" y="3930650"/>
          <p14:tracePt t="41917" x="5251450" y="3943350"/>
          <p14:tracePt t="41917" x="5276850" y="3956050"/>
          <p14:tracePt t="41934" x="5289550" y="3975100"/>
          <p14:tracePt t="41934" x="5308600" y="3994150"/>
          <p14:tracePt t="41951" x="5321300" y="4013200"/>
          <p14:tracePt t="41951" x="5327650" y="4057650"/>
          <p14:tracePt t="41968" x="5321300" y="4070350"/>
          <p14:tracePt t="41968" x="5314950" y="4083050"/>
          <p14:tracePt t="41985" x="5302250" y="4095750"/>
          <p14:tracePt t="41985" x="5283200" y="4095750"/>
          <p14:tracePt t="42001" x="5264150" y="4095750"/>
          <p14:tracePt t="42001" x="5238750" y="4095750"/>
          <p14:tracePt t="42001" x="5219700" y="4089400"/>
          <p14:tracePt t="42020" x="5194300" y="4076700"/>
          <p14:tracePt t="42032" x="5168900" y="4070350"/>
          <p14:tracePt t="42032" x="5124450" y="4044950"/>
          <p14:tracePt t="42053" x="5105400" y="4032250"/>
          <p14:tracePt t="42053" x="5086350" y="4019550"/>
          <p14:tracePt t="42068" x="5067300" y="4000500"/>
          <p14:tracePt t="42068" x="5048250" y="3981450"/>
          <p14:tracePt t="42084" x="5035550" y="3962400"/>
          <p14:tracePt t="42084" x="5022850" y="3937000"/>
          <p14:tracePt t="42101" x="5003800" y="3905250"/>
          <p14:tracePt t="42101" x="4991100" y="3873500"/>
          <p14:tracePt t="42101" x="4984750" y="3841750"/>
          <p14:tracePt t="42120" x="4972050" y="3803650"/>
          <p14:tracePt t="42133" x="4959350" y="3759200"/>
          <p14:tracePt t="42133" x="4946650" y="3676650"/>
          <p14:tracePt t="42151" x="4940300" y="3632200"/>
          <p14:tracePt t="42151" x="4933950" y="3587750"/>
          <p14:tracePt t="42168" x="4933950" y="3549650"/>
          <p14:tracePt t="42168" x="4927600" y="3511550"/>
          <p14:tracePt t="42185" x="4927600" y="3473450"/>
          <p14:tracePt t="42185" x="4927600" y="3403600"/>
          <p14:tracePt t="42201" x="4927600" y="3371850"/>
          <p14:tracePt t="42201" x="4933950" y="3340100"/>
          <p14:tracePt t="42218" x="4940300" y="3314700"/>
          <p14:tracePt t="42218" x="4946650" y="3289300"/>
          <p14:tracePt t="42235" x="4953000" y="3263900"/>
          <p14:tracePt t="42235" x="4959350" y="3244850"/>
          <p14:tracePt t="42252" x="4972050" y="3232150"/>
          <p14:tracePt t="42252" x="4997450" y="3219450"/>
          <p14:tracePt t="42269" x="5016500" y="3219450"/>
          <p14:tracePt t="42269" x="5029200" y="3225800"/>
          <p14:tracePt t="42285" x="5048250" y="3232150"/>
          <p14:tracePt t="42285" x="5067300" y="3244850"/>
          <p14:tracePt t="42302" x="5086350" y="3263900"/>
          <p14:tracePt t="42302" x="5105400" y="3276600"/>
          <p14:tracePt t="42302" x="5124450" y="3295650"/>
          <p14:tracePt t="42321" x="5143500" y="3308350"/>
          <p14:tracePt t="42333" x="5162550" y="3327400"/>
          <p14:tracePt t="42333" x="5194300" y="3346450"/>
          <p14:tracePt t="42353" x="5213350" y="3359150"/>
          <p14:tracePt t="42353" x="5226050" y="3365500"/>
          <p14:tracePt t="42369" x="5238750" y="3371850"/>
          <p14:tracePt t="42369" x="5251450" y="3371850"/>
          <p14:tracePt t="42385" x="5264150" y="3371850"/>
          <p14:tracePt t="42385" x="5276850" y="3378200"/>
          <p14:tracePt t="42385" x="5283200" y="3378200"/>
          <p14:tracePt t="42406" x="5295900" y="3378200"/>
          <p14:tracePt t="42417" x="5302250" y="3378200"/>
          <p14:tracePt t="42417" x="5321300" y="3384550"/>
          <p14:tracePt t="42436" x="5334000" y="3390900"/>
          <p14:tracePt t="42436" x="5346700" y="3390900"/>
          <p14:tracePt t="42452" x="5359400" y="3403600"/>
          <p14:tracePt t="42452" x="5372100" y="3409950"/>
          <p14:tracePt t="42469" x="5384800" y="3422650"/>
          <p14:tracePt t="42469" x="5403850" y="3435350"/>
          <p14:tracePt t="42469" x="5422900" y="3454400"/>
          <p14:tracePt t="42488" x="5441950" y="3473450"/>
          <p14:tracePt t="42488" x="5461000" y="3486150"/>
          <p14:tracePt t="42503" x="5486400" y="3505200"/>
          <p14:tracePt t="42503" x="5505450" y="3524250"/>
          <p14:tracePt t="42519" x="5524500" y="3543300"/>
          <p14:tracePt t="42519" x="5537200" y="3556000"/>
          <p14:tracePt t="42536" x="5556250" y="3562350"/>
          <p14:tracePt t="42536" x="5568950" y="3568700"/>
          <p14:tracePt t="42553" x="5581650" y="3575050"/>
          <p14:tracePt t="42553" x="5607050" y="3581400"/>
          <p14:tracePt t="42570" x="5613400" y="3581400"/>
          <p14:tracePt t="42570" x="5619750" y="3581400"/>
          <p14:tracePt t="42586" x="5626100" y="3575050"/>
          <p14:tracePt t="42601" x="5619750" y="3581400"/>
          <p14:tracePt t="42628" x="5607050" y="3581400"/>
          <p14:tracePt t="42644" x="5600700" y="3587750"/>
          <p14:tracePt t="42660" x="5594350" y="3594100"/>
          <p14:tracePt t="42668" x="5588000" y="3600450"/>
          <p14:tracePt t="42685" x="5581650" y="3606800"/>
          <p14:tracePt t="42685" x="5575300" y="3613150"/>
          <p14:tracePt t="42705" x="5568950" y="3625850"/>
          <p14:tracePt t="42705" x="5562600" y="3632200"/>
          <p14:tracePt t="42720" x="5556250" y="3638550"/>
          <p14:tracePt t="42720" x="5556250" y="3644900"/>
          <p14:tracePt t="42736" x="5549900" y="3651250"/>
          <p14:tracePt t="42736" x="5543550" y="3657600"/>
          <p14:tracePt t="42736" x="5543550" y="3663950"/>
          <p14:tracePt t="42756" x="5537200" y="3670300"/>
          <p14:tracePt t="42768" x="5530850" y="3670300"/>
          <p14:tracePt t="42768" x="5530850" y="3676650"/>
          <p14:tracePt t="42768" x="5524500" y="3683000"/>
          <p14:tracePt t="42789" x="5518150" y="3689350"/>
          <p14:tracePt t="42789" x="5511800" y="3695700"/>
          <p14:tracePt t="42805" x="5505450" y="3702050"/>
          <p14:tracePt t="42805" x="5499100" y="3708400"/>
          <p14:tracePt t="42821" x="5486400" y="3714750"/>
          <p14:tracePt t="42821" x="5473700" y="3721100"/>
          <p14:tracePt t="42837" x="5461000" y="3727450"/>
          <p14:tracePt t="42837" x="5441950" y="3733800"/>
          <p14:tracePt t="42837" x="5422900" y="3740150"/>
          <p14:tracePt t="42857" x="5403850" y="3740150"/>
          <p14:tracePt t="42857" x="5378450" y="3740150"/>
          <p14:tracePt t="42870" x="5359400" y="3740150"/>
          <p14:tracePt t="42870" x="5340350" y="3733800"/>
          <p14:tracePt t="42887" x="5321300" y="3727450"/>
          <p14:tracePt t="42887" x="5302250" y="3714750"/>
          <p14:tracePt t="42905" x="5283200" y="3702050"/>
          <p14:tracePt t="42905" x="5257800" y="3663950"/>
          <p14:tracePt t="42921" x="5251450" y="3644900"/>
          <p14:tracePt t="42921" x="5245100" y="3619500"/>
          <p14:tracePt t="42937" x="5245100" y="3600450"/>
          <p14:tracePt t="42937" x="5245100" y="3575050"/>
          <p14:tracePt t="42955" x="5245100" y="3549650"/>
          <p14:tracePt t="42955" x="5251450" y="3530600"/>
          <p14:tracePt t="42971" x="5264150" y="3505200"/>
          <p14:tracePt t="42971" x="5295900" y="3473450"/>
          <p14:tracePt t="42988" x="5314950" y="3460750"/>
          <p14:tracePt t="42988" x="5334000" y="3454400"/>
          <p14:tracePt t="43006" x="5359400" y="3454400"/>
          <p14:tracePt t="43006" x="5384800" y="3454400"/>
          <p14:tracePt t="43021" x="5410200" y="3460750"/>
          <p14:tracePt t="43021" x="5435600" y="3473450"/>
          <p14:tracePt t="43021" x="5461000" y="3492500"/>
          <p14:tracePt t="43040" x="5486400" y="3517900"/>
          <p14:tracePt t="43053" x="5511800" y="3543300"/>
          <p14:tracePt t="43053" x="5556250" y="3594100"/>
          <p14:tracePt t="43073" x="5575300" y="3619500"/>
          <p14:tracePt t="43073" x="5594350" y="3638550"/>
          <p14:tracePt t="43089" x="5607050" y="3663950"/>
          <p14:tracePt t="43089" x="5613400" y="3683000"/>
          <p14:tracePt t="43106" x="5619750" y="3702050"/>
          <p14:tracePt t="43106" x="5619750" y="3714750"/>
          <p14:tracePt t="43121" x="5619750" y="3727450"/>
          <p14:tracePt t="43121" x="5613400" y="3740150"/>
          <p14:tracePt t="43121" x="5600700" y="3752850"/>
          <p14:tracePt t="43141" x="5588000" y="3759200"/>
          <p14:tracePt t="43153" x="5575300" y="3765550"/>
          <p14:tracePt t="43153" x="5543550" y="3778250"/>
          <p14:tracePt t="43172" x="5524500" y="3778250"/>
          <p14:tracePt t="43172" x="5505450" y="3784600"/>
          <p14:tracePt t="43189" x="5486400" y="3784600"/>
          <p14:tracePt t="43189" x="5473700" y="3784600"/>
          <p14:tracePt t="43189" x="5454650" y="3778250"/>
          <p14:tracePt t="43208" x="5435600" y="3778250"/>
          <p14:tracePt t="43208" x="5422900" y="3778250"/>
          <p14:tracePt t="43221" x="5403850" y="3771900"/>
          <p14:tracePt t="43221" x="5391150" y="3771900"/>
          <p14:tracePt t="43239" x="5378450" y="3765550"/>
          <p14:tracePt t="43239" x="5359400" y="3759200"/>
          <p14:tracePt t="43256" x="5346700" y="3759200"/>
          <p14:tracePt t="43256" x="5334000" y="3752850"/>
          <p14:tracePt t="43272" x="5321300" y="3746500"/>
          <p14:tracePt t="43272" x="5302250" y="3733800"/>
          <p14:tracePt t="43289" x="5289550" y="3727450"/>
          <p14:tracePt t="43289" x="5283200" y="3721100"/>
          <p14:tracePt t="43306" x="5276850" y="3714750"/>
          <p14:tracePt t="43306" x="5270500" y="3708400"/>
          <p14:tracePt t="43322" x="5270500" y="3702050"/>
          <p14:tracePt t="43322" x="5264150" y="3695700"/>
          <p14:tracePt t="43322" x="5264150" y="3689350"/>
          <p14:tracePt t="43342" x="5257800" y="3689350"/>
          <p14:tracePt t="43354" x="5257800" y="3676650"/>
          <p14:tracePt t="43371" x="5251450" y="3676650"/>
          <p14:tracePt t="43400" x="5245100" y="3676650"/>
          <p14:tracePt t="43408" x="5238750" y="3676650"/>
          <p14:tracePt t="43421" x="5226050" y="3676650"/>
          <p14:tracePt t="43421" x="5219700" y="3676650"/>
          <p14:tracePt t="43421" x="5207000" y="3676650"/>
          <p14:tracePt t="43441" x="5194300" y="3670300"/>
          <p14:tracePt t="43441" x="5175250" y="3670300"/>
          <p14:tracePt t="43457" x="5156200" y="3663950"/>
          <p14:tracePt t="43457" x="5137150" y="3651250"/>
          <p14:tracePt t="43473" x="5111750" y="3638550"/>
          <p14:tracePt t="43473" x="5092700" y="3625850"/>
          <p14:tracePt t="43489" x="5060950" y="3613150"/>
          <p14:tracePt t="43489" x="5035550" y="3594100"/>
          <p14:tracePt t="43489" x="5010150" y="3575050"/>
          <p14:tracePt t="43509" x="4991100" y="3556000"/>
          <p14:tracePt t="43509" x="4965700" y="3536950"/>
          <p14:tracePt t="43523" x="4946650" y="3517900"/>
          <p14:tracePt t="43523" x="4927600" y="3498850"/>
          <p14:tracePt t="43540" x="4908550" y="3479800"/>
          <p14:tracePt t="43540" x="4895850" y="3460750"/>
          <p14:tracePt t="43556" x="4889500" y="3441700"/>
          <p14:tracePt t="43556" x="4883150" y="3422650"/>
          <p14:tracePt t="43573" x="4876800" y="3403600"/>
          <p14:tracePt t="43573" x="4883150" y="3378200"/>
          <p14:tracePt t="43590" x="4889500" y="3365500"/>
          <p14:tracePt t="43590" x="4895850" y="3352800"/>
          <p14:tracePt t="43606" x="4908550" y="3346450"/>
          <p14:tracePt t="43606" x="4921250" y="3346450"/>
          <p14:tracePt t="43623" x="4933950" y="3346450"/>
          <p14:tracePt t="43623" x="4972050" y="3359150"/>
          <p14:tracePt t="43641" x="4991100" y="3378200"/>
          <p14:tracePt t="43641" x="5016500" y="3397250"/>
          <p14:tracePt t="43657" x="5035550" y="3422650"/>
          <p14:tracePt t="43657" x="5060950" y="3448050"/>
          <p14:tracePt t="43673" x="5080000" y="3479800"/>
          <p14:tracePt t="43673" x="5105400" y="3511550"/>
          <p14:tracePt t="43689" x="5124450" y="3543300"/>
          <p14:tracePt t="43689" x="5137150" y="3575050"/>
          <p14:tracePt t="43689" x="5149850" y="3606800"/>
          <p14:tracePt t="43709" x="5162550" y="3632200"/>
          <p14:tracePt t="43722" x="5168900" y="3663950"/>
          <p14:tracePt t="43722" x="5181600" y="3721100"/>
          <p14:tracePt t="43741" x="5181600" y="3752850"/>
          <p14:tracePt t="43741" x="5187950" y="3784600"/>
          <p14:tracePt t="43757" x="5187950" y="3810000"/>
          <p14:tracePt t="43757" x="5187950" y="3841750"/>
          <p14:tracePt t="43773" x="5187950" y="3873500"/>
          <p14:tracePt t="43773" x="5194300" y="3905250"/>
          <p14:tracePt t="43773" x="5194300" y="3937000"/>
          <p14:tracePt t="43793" x="5200650" y="3962400"/>
          <p14:tracePt t="43805" x="5207000" y="3987800"/>
          <p14:tracePt t="43805" x="5219700" y="4025900"/>
          <p14:tracePt t="43824" x="5226050" y="4044950"/>
          <p14:tracePt t="43824" x="5238750" y="4064000"/>
          <p14:tracePt t="43841" x="5245100" y="4076700"/>
          <p14:tracePt t="43841" x="5257800" y="4089400"/>
          <p14:tracePt t="43857" x="5270500" y="4102100"/>
          <p14:tracePt t="43857" x="5276850" y="4114800"/>
          <p14:tracePt t="43874" x="5289550" y="4121150"/>
          <p14:tracePt t="43874" x="5314950" y="4140200"/>
          <p14:tracePt t="43891" x="5334000" y="4140200"/>
          <p14:tracePt t="43891" x="5346700" y="4146550"/>
          <p14:tracePt t="43907" x="5359400" y="4140200"/>
          <p14:tracePt t="43907" x="5372100" y="4140200"/>
          <p14:tracePt t="43924" x="5391150" y="4133850"/>
          <p14:tracePt t="43924" x="5416550" y="4133850"/>
          <p14:tracePt t="43941" x="5429250" y="4133850"/>
          <p14:tracePt t="43941" x="5441950" y="4133850"/>
          <p14:tracePt t="43958" x="5454650" y="4140200"/>
          <p14:tracePt t="43958" x="5467350" y="4146550"/>
          <p14:tracePt t="43974" x="5480050" y="4159250"/>
          <p14:tracePt t="43974" x="5492750" y="4171950"/>
          <p14:tracePt t="43991" x="5505450" y="4184650"/>
          <p14:tracePt t="43991" x="5524500" y="4210050"/>
          <p14:tracePt t="44009" x="5530850" y="4222750"/>
          <p14:tracePt t="44009" x="5537200" y="4235450"/>
          <p14:tracePt t="44025" x="5543550" y="4248150"/>
          <p14:tracePt t="44025" x="5543550" y="4260850"/>
          <p14:tracePt t="44042" x="5543550" y="4267200"/>
          <p14:tracePt t="44042" x="5537200" y="4279900"/>
          <p14:tracePt t="44042" x="5530850" y="4286250"/>
          <p14:tracePt t="44061" x="5524500" y="4298950"/>
          <p14:tracePt t="44073" x="5511800" y="4311650"/>
          <p14:tracePt t="44073" x="5492750" y="4324350"/>
          <p14:tracePt t="44093" x="5480050" y="4330700"/>
          <p14:tracePt t="44093" x="5467350" y="4337050"/>
          <p14:tracePt t="44109" x="5454650" y="4343400"/>
          <p14:tracePt t="44109" x="5435600" y="4343400"/>
          <p14:tracePt t="44125" x="5422900" y="4337050"/>
          <p14:tracePt t="44125" x="5403850" y="4330700"/>
          <p14:tracePt t="44125" x="5384800" y="4318000"/>
          <p14:tracePt t="44144" x="5372100" y="4305300"/>
          <p14:tracePt t="44157" x="5353050" y="4286250"/>
          <p14:tracePt t="44157" x="5340350" y="4267200"/>
          <p14:tracePt t="44157" x="5321300" y="4241800"/>
          <p14:tracePt t="44178" x="5308600" y="4216400"/>
          <p14:tracePt t="44178" x="5302250" y="4191000"/>
          <p14:tracePt t="44192" x="5295900" y="4159250"/>
          <p14:tracePt t="44192" x="5295900" y="4133850"/>
          <p14:tracePt t="44209" x="5302250" y="4102100"/>
          <p14:tracePt t="44209" x="5308600" y="4070350"/>
          <p14:tracePt t="44226" x="5327650" y="4044950"/>
          <p14:tracePt t="44226" x="5365750" y="3994150"/>
          <p14:tracePt t="44242" x="5391150" y="3968750"/>
          <p14:tracePt t="44242" x="5416550" y="3949700"/>
          <p14:tracePt t="44259" x="5441950" y="3924300"/>
          <p14:tracePt t="44259" x="5467350" y="3911600"/>
          <p14:tracePt t="44275" x="5492750" y="3898900"/>
          <p14:tracePt t="44275" x="5518150" y="3886200"/>
          <p14:tracePt t="44292" x="5543550" y="3879850"/>
          <p14:tracePt t="44292" x="5581650" y="3867150"/>
          <p14:tracePt t="44309" x="5600700" y="3867150"/>
          <p14:tracePt t="44309" x="5613400" y="3860800"/>
          <p14:tracePt t="44326" x="5613400" y="3854450"/>
          <p14:tracePt t="44348" x="5600700" y="3848100"/>
          <p14:tracePt t="44357" x="5588000" y="3835400"/>
          <p14:tracePt t="44357" x="5568950" y="3829050"/>
          <p14:tracePt t="44377" x="5518150" y="3810000"/>
          <p14:tracePt t="44377" x="5492750" y="3797300"/>
          <p14:tracePt t="44393" x="5461000" y="3784600"/>
          <p14:tracePt t="44393" x="5435600" y="3771900"/>
          <p14:tracePt t="44409" x="5403850" y="3759200"/>
          <p14:tracePt t="44409" x="5372100" y="3746500"/>
          <p14:tracePt t="44426" x="5340350" y="3727450"/>
          <p14:tracePt t="44426" x="5314950" y="3708400"/>
          <p14:tracePt t="44426" x="5289550" y="3689350"/>
          <p14:tracePt t="44445" x="5264150" y="3663950"/>
          <p14:tracePt t="44457" x="5245100" y="3638550"/>
          <p14:tracePt t="44457" x="5213350" y="3581400"/>
          <p14:tracePt t="44477" x="5207000" y="3556000"/>
          <p14:tracePt t="44477" x="5200650" y="3524250"/>
          <p14:tracePt t="44493" x="5200650" y="3498850"/>
          <p14:tracePt t="44493" x="5200650" y="3473450"/>
          <p14:tracePt t="44510" x="5200650" y="3448050"/>
          <p14:tracePt t="44510" x="5207000" y="3429000"/>
          <p14:tracePt t="44510" x="5219700" y="3409950"/>
          <p14:tracePt t="44528" x="5226050" y="3384550"/>
          <p14:tracePt t="44528" x="5238750" y="3365500"/>
          <p14:tracePt t="44543" x="5251450" y="3346450"/>
          <p14:tracePt t="44543" x="5257800" y="3327400"/>
          <p14:tracePt t="44560" x="5270500" y="3308350"/>
          <p14:tracePt t="44560" x="5276850" y="3289300"/>
          <p14:tracePt t="44577" x="5283200" y="3270250"/>
          <p14:tracePt t="44577" x="5283200" y="3257550"/>
          <p14:tracePt t="44593" x="5283200" y="3238500"/>
          <p14:tracePt t="44593" x="5276850" y="3206750"/>
          <p14:tracePt t="44610" x="5264150" y="3187700"/>
          <p14:tracePt t="44610" x="5251450" y="3168650"/>
          <p14:tracePt t="44627" x="5245100" y="3143250"/>
          <p14:tracePt t="44627" x="5226050" y="3117850"/>
          <p14:tracePt t="44643" x="5213350" y="3092450"/>
          <p14:tracePt t="44643" x="5187950" y="3035300"/>
          <p14:tracePt t="44661" x="5181600" y="3009900"/>
          <p14:tracePt t="44661" x="5175250" y="2984500"/>
          <p14:tracePt t="44677" x="5175250" y="2965450"/>
          <p14:tracePt t="44677" x="5175250" y="2946400"/>
          <p14:tracePt t="44694" x="5181600" y="2927350"/>
          <p14:tracePt t="44694" x="5187950" y="2914650"/>
          <p14:tracePt t="44710" x="5207000" y="2901950"/>
          <p14:tracePt t="44710" x="5226050" y="2889250"/>
          <p14:tracePt t="44710" x="5251450" y="2882900"/>
          <p14:tracePt t="44730" x="5283200" y="2876550"/>
          <p14:tracePt t="44742" x="5314950" y="2870200"/>
          <p14:tracePt t="44742" x="5391150" y="2857500"/>
          <p14:tracePt t="44761" x="5435600" y="2857500"/>
          <p14:tracePt t="44761" x="5480050" y="2863850"/>
          <p14:tracePt t="44778" x="5524500" y="2870200"/>
          <p14:tracePt t="44778" x="5562600" y="2876550"/>
          <p14:tracePt t="44794" x="5600700" y="2889250"/>
          <p14:tracePt t="44794" x="5638800" y="2895600"/>
          <p14:tracePt t="44794" x="5670550" y="2908300"/>
          <p14:tracePt t="44813" x="5702300" y="2914650"/>
          <p14:tracePt t="44825" x="5721350" y="2914650"/>
          <p14:tracePt t="44825" x="5746750" y="2914650"/>
          <p14:tracePt t="44844" x="5753100" y="2908300"/>
          <p14:tracePt t="44844" x="5753100" y="2895600"/>
          <p14:tracePt t="44861" x="5753100" y="2882900"/>
          <p14:tracePt t="44861" x="5746750" y="2870200"/>
          <p14:tracePt t="44878" x="5734050" y="2851150"/>
          <p14:tracePt t="44878" x="5715000" y="2832100"/>
          <p14:tracePt t="44878" x="5695950" y="2819400"/>
          <p14:tracePt t="44898" x="5676900" y="2800350"/>
          <p14:tracePt t="44898" x="5645150" y="2781300"/>
          <p14:tracePt t="44911" x="5619750" y="2762250"/>
          <p14:tracePt t="44911" x="5594350" y="2736850"/>
          <p14:tracePt t="44928" x="5562600" y="2717800"/>
          <p14:tracePt t="44928" x="5530850" y="2692400"/>
          <p14:tracePt t="44945" x="5505450" y="2673350"/>
          <p14:tracePt t="44945" x="5461000" y="2622550"/>
          <p14:tracePt t="44961" x="5441950" y="2597150"/>
          <p14:tracePt t="44961" x="5429250" y="2571750"/>
          <p14:tracePt t="44979" x="5416550" y="2552700"/>
          <p14:tracePt t="44979" x="5410200" y="2533650"/>
          <p14:tracePt t="44994" x="5410200" y="2514600"/>
          <p14:tracePt t="44994" x="5416550" y="2495550"/>
          <p14:tracePt t="45011" x="5422900" y="2482850"/>
          <p14:tracePt t="45011" x="5454650" y="2463800"/>
          <p14:tracePt t="45029" x="5473700" y="2463800"/>
          <p14:tracePt t="45029" x="5499100" y="2470150"/>
          <p14:tracePt t="45045" x="5530850" y="2470150"/>
          <p14:tracePt t="45045" x="5562600" y="2482850"/>
          <p14:tracePt t="45062" x="5600700" y="2489200"/>
          <p14:tracePt t="45062" x="5645150" y="2501900"/>
          <p14:tracePt t="45062" x="5689600" y="2508250"/>
          <p14:tracePt t="45081" x="5727700" y="2514600"/>
          <p14:tracePt t="45093" x="5772150" y="2520950"/>
          <p14:tracePt t="45093" x="5848350" y="2514600"/>
          <p14:tracePt t="45114" x="5880100" y="2501900"/>
          <p14:tracePt t="45114" x="5905500" y="2482850"/>
          <p14:tracePt t="45128" x="5924550" y="2463800"/>
          <p14:tracePt t="45128" x="5943600" y="2444750"/>
          <p14:tracePt t="45145" x="5949950" y="2419350"/>
          <p14:tracePt t="45145" x="5956300" y="2393950"/>
          <p14:tracePt t="45162" x="5949950" y="2374900"/>
          <p14:tracePt t="45162" x="5949950" y="2349500"/>
          <p14:tracePt t="45162" x="5937250" y="2324100"/>
          <p14:tracePt t="45181" x="5924550" y="2298700"/>
          <p14:tracePt t="45193" x="5911850" y="2273300"/>
          <p14:tracePt t="45193" x="5886450" y="2222500"/>
          <p14:tracePt t="45212" x="5873750" y="2203450"/>
          <p14:tracePt t="45212" x="5867400" y="2178050"/>
          <p14:tracePt t="45229" x="5861050" y="2152650"/>
          <p14:tracePt t="45229" x="5854700" y="2133600"/>
          <p14:tracePt t="45246" x="5854700" y="2114550"/>
          <p14:tracePt t="45246" x="5873750" y="2101850"/>
          <p14:tracePt t="45262" x="5886450" y="2101850"/>
          <p14:tracePt t="45262" x="5905500" y="2108200"/>
          <p14:tracePt t="45279" x="5924550" y="2120900"/>
          <p14:tracePt t="45279" x="5949950" y="2133600"/>
          <p14:tracePt t="45295" x="5981700" y="2146300"/>
          <p14:tracePt t="45295" x="6007100" y="2159000"/>
          <p14:tracePt t="45312" x="6038850" y="2171700"/>
          <p14:tracePt t="45312" x="6102350" y="2184400"/>
          <p14:tracePt t="45329" x="6127750" y="2178050"/>
          <p14:tracePt t="45329" x="6159500" y="2165350"/>
          <p14:tracePt t="45346" x="6184900" y="2152650"/>
          <p14:tracePt t="45346" x="6203950" y="2127250"/>
          <p14:tracePt t="45362" x="6223000" y="2089150"/>
          <p14:tracePt t="45362" x="6235700" y="2057400"/>
          <p14:tracePt t="45362" x="6248400" y="2019300"/>
          <p14:tracePt t="45382" x="6261100" y="1981200"/>
          <p14:tracePt t="45382" x="6267450" y="1943100"/>
          <p14:tracePt t="45398" x="6267450" y="1911350"/>
          <p14:tracePt t="45398" x="6273800" y="1873250"/>
          <p14:tracePt t="45414" x="6273800" y="1841500"/>
          <p14:tracePt t="45414" x="6273800" y="1809750"/>
          <p14:tracePt t="45430" x="6280150" y="1784350"/>
          <p14:tracePt t="45430" x="6280150" y="1758950"/>
          <p14:tracePt t="45446" x="6286500" y="1739900"/>
          <p14:tracePt t="45446" x="6292850" y="1720850"/>
          <p14:tracePt t="45446" x="6299200" y="1708150"/>
          <p14:tracePt t="45465" x="6305550" y="1701800"/>
          <p14:tracePt t="45478" x="6318250" y="1695450"/>
          <p14:tracePt t="45478" x="6356350" y="1701800"/>
          <p14:tracePt t="45497" x="6375400" y="1714500"/>
          <p14:tracePt t="45497" x="6394450" y="1727200"/>
          <p14:tracePt t="45513" x="6426200" y="1739900"/>
          <p14:tracePt t="45513" x="6451600" y="1752600"/>
          <p14:tracePt t="45530" x="6477000" y="1771650"/>
          <p14:tracePt t="45530" x="6508750" y="1784350"/>
          <p14:tracePt t="45530" x="6534150" y="1797050"/>
          <p14:tracePt t="45549" x="6559550" y="1809750"/>
          <p14:tracePt t="45549" x="6584950" y="1816100"/>
          <p14:tracePt t="45564" x="6597650" y="1822450"/>
          <p14:tracePt t="45564" x="6610350" y="1822450"/>
          <p14:tracePt t="45580" x="6616700" y="1828800"/>
          <p14:tracePt t="45595" x="6610350" y="1828800"/>
          <p14:tracePt t="45595" x="6597650" y="1835150"/>
          <p14:tracePt t="45614" x="6584950" y="1835150"/>
          <p14:tracePt t="45614" x="6540500" y="1847850"/>
          <p14:tracePt t="45630" x="6515100" y="1860550"/>
          <p14:tracePt t="45630" x="6489700" y="1866900"/>
          <p14:tracePt t="45647" x="6457950" y="1879600"/>
          <p14:tracePt t="45647" x="6432550" y="1885950"/>
          <p14:tracePt t="45664" x="6407150" y="1898650"/>
          <p14:tracePt t="45664" x="6356350" y="1924050"/>
          <p14:tracePt t="45681" x="6330950" y="1936750"/>
          <p14:tracePt t="45681" x="6305550" y="1949450"/>
          <p14:tracePt t="45698" x="6280150" y="1962150"/>
          <p14:tracePt t="45698" x="6248400" y="1981200"/>
          <p14:tracePt t="45714" x="6210300" y="1993900"/>
          <p14:tracePt t="45714" x="6172200" y="2006600"/>
          <p14:tracePt t="45730" x="6134100" y="2025650"/>
          <p14:tracePt t="45730" x="6089650" y="2044700"/>
          <p14:tracePt t="45730" x="6038850" y="2070100"/>
          <p14:tracePt t="45750" x="5988050" y="2095500"/>
          <p14:tracePt t="45762" x="5937250" y="2133600"/>
          <p14:tracePt t="45762" x="5835650" y="2222500"/>
          <p14:tracePt t="45781" x="5784850" y="2273300"/>
          <p14:tracePt t="45781" x="5740400" y="2336800"/>
          <p14:tracePt t="45798" x="5695950" y="2400300"/>
          <p14:tracePt t="45798" x="5657850" y="2470150"/>
          <p14:tracePt t="45814" x="5626100" y="2533650"/>
          <p14:tracePt t="45814" x="5600700" y="2603500"/>
          <p14:tracePt t="45814" x="5575300" y="2667000"/>
          <p14:tracePt t="45833" x="5562600" y="2730500"/>
          <p14:tracePt t="45846" x="5549900" y="2794000"/>
          <p14:tracePt t="45846" x="5530850" y="2914650"/>
          <p14:tracePt t="45864" x="5530850" y="2965450"/>
          <p14:tracePt t="45864" x="5524500" y="3016250"/>
          <p14:tracePt t="45881" x="5524500" y="3067050"/>
          <p14:tracePt t="45881" x="5518150" y="3117850"/>
          <p14:tracePt t="45881" x="5518150" y="3168650"/>
          <p14:tracePt t="45901" x="5511800" y="3219450"/>
          <p14:tracePt t="45913" x="5511800" y="3263900"/>
          <p14:tracePt t="45913" x="5505450" y="3346450"/>
          <p14:tracePt t="45931" x="5505450" y="3384550"/>
          <p14:tracePt t="45931" x="5505450" y="3416300"/>
          <p14:tracePt t="45948" x="5505450" y="3448050"/>
          <p14:tracePt t="45948" x="5505450" y="3479800"/>
          <p14:tracePt t="45965" x="5511800" y="3511550"/>
          <p14:tracePt t="45965" x="5518150" y="3562350"/>
          <p14:tracePt t="45981" x="5518150" y="3581400"/>
          <p14:tracePt t="45981" x="5524500" y="3606800"/>
          <p14:tracePt t="45998" x="5530850" y="3619500"/>
          <p14:tracePt t="45998" x="5537200" y="3632200"/>
          <p14:tracePt t="46015" x="5543550" y="3644900"/>
          <p14:tracePt t="46015" x="5549900" y="3651250"/>
          <p14:tracePt t="46031" x="5562600" y="3651250"/>
          <p14:tracePt t="46031" x="5575300" y="3651250"/>
          <p14:tracePt t="46049" x="5581650" y="3651250"/>
          <p14:tracePt t="46049" x="5588000" y="3644900"/>
          <p14:tracePt t="46066" x="5594350" y="3644900"/>
          <p14:tracePt t="46080" x="5600700" y="3651250"/>
          <p14:tracePt t="46097" x="5607050" y="3663950"/>
          <p14:tracePt t="46097" x="5607050" y="3670300"/>
          <p14:tracePt t="46097" x="5607050" y="3676650"/>
          <p14:tracePt t="46117" x="5607050" y="3683000"/>
          <p14:tracePt t="46130" x="5607050" y="3695700"/>
          <p14:tracePt t="46130" x="5600700" y="3714750"/>
          <p14:tracePt t="46149" x="5600700" y="3733800"/>
          <p14:tracePt t="46149" x="5594350" y="3752850"/>
          <p14:tracePt t="46166" x="5588000" y="3771900"/>
          <p14:tracePt t="46166" x="5581650" y="3797300"/>
          <p14:tracePt t="46182" x="5575300" y="3829050"/>
          <p14:tracePt t="46182" x="5568950" y="3854450"/>
          <p14:tracePt t="46182" x="5562600" y="3886200"/>
          <p14:tracePt t="46201" x="5556250" y="3917950"/>
          <p14:tracePt t="46214" x="5549900" y="3943350"/>
          <p14:tracePt t="46214" x="5543550" y="3994150"/>
          <p14:tracePt t="46232" x="5537200" y="4013200"/>
          <p14:tracePt t="46232" x="5537200" y="4032250"/>
          <p14:tracePt t="46249" x="5537200" y="4044950"/>
          <p14:tracePt t="46249" x="5530850" y="4057650"/>
          <p14:tracePt t="46266" x="5530850" y="4064000"/>
          <p14:tracePt t="46266" x="5518150" y="4070350"/>
          <p14:tracePt t="46283" x="5505450" y="4064000"/>
          <p14:tracePt t="46283" x="5492750" y="4057650"/>
          <p14:tracePt t="46299" x="5480050" y="4044950"/>
          <p14:tracePt t="46299" x="5461000" y="4025900"/>
          <p14:tracePt t="46316" x="5441950" y="4006850"/>
          <p14:tracePt t="46316" x="5422900" y="3981450"/>
          <p14:tracePt t="46333" x="5403850" y="3949700"/>
          <p14:tracePt t="46333" x="5365750" y="3873500"/>
          <p14:tracePt t="46349" x="5353050" y="3829050"/>
          <p14:tracePt t="46349" x="5340350" y="3771900"/>
          <p14:tracePt t="46366" x="5327650" y="3714750"/>
          <p14:tracePt t="46366" x="5321300" y="3651250"/>
          <p14:tracePt t="46383" x="5321300" y="3581400"/>
          <p14:tracePt t="46383" x="5321300" y="3505200"/>
          <p14:tracePt t="46383" x="5327650" y="3422650"/>
          <p14:tracePt t="46403" x="5340350" y="3346450"/>
          <p14:tracePt t="46415" x="5359400" y="3263900"/>
          <p14:tracePt t="46415" x="5397500" y="3111500"/>
          <p14:tracePt t="46433" x="5416550" y="3041650"/>
          <p14:tracePt t="46433" x="5441950" y="2978150"/>
          <p14:tracePt t="46450" x="5467350" y="2908300"/>
          <p14:tracePt t="46450" x="5492750" y="2844800"/>
          <p14:tracePt t="46450" x="5524500" y="2781300"/>
          <p14:tracePt t="46469" x="5562600" y="2711450"/>
          <p14:tracePt t="46481" x="5594350" y="2641600"/>
          <p14:tracePt t="46481" x="5638800" y="2565400"/>
          <p14:tracePt t="46481" x="5676900" y="2495550"/>
          <p14:tracePt t="46502" x="5727700" y="2419350"/>
          <p14:tracePt t="46502" x="5778500" y="2343150"/>
          <p14:tracePt t="46518" x="5829300" y="2273300"/>
          <p14:tracePt t="46518" x="5880100" y="2209800"/>
          <p14:tracePt t="46534" x="5930900" y="2146300"/>
          <p14:tracePt t="46534" x="5981700" y="2095500"/>
          <p14:tracePt t="46550" x="6032500" y="2044700"/>
          <p14:tracePt t="46550" x="6083300" y="2000250"/>
          <p14:tracePt t="46550" x="6134100" y="1962150"/>
          <p14:tracePt t="46569" x="6184900" y="1930400"/>
          <p14:tracePt t="46569" x="6229350" y="1892300"/>
          <p14:tracePt t="46583" x="6273800" y="1860550"/>
          <p14:tracePt t="46583" x="6318250" y="1835150"/>
          <p14:tracePt t="46600" x="6369050" y="1803400"/>
          <p14:tracePt t="46600" x="6413500" y="1771650"/>
          <p14:tracePt t="46617" x="6457950" y="1746250"/>
          <p14:tracePt t="46617" x="6502400" y="1720850"/>
          <p14:tracePt t="46633" x="6546850" y="1695450"/>
          <p14:tracePt t="46633" x="6635750" y="1651000"/>
          <p14:tracePt t="46650" x="6686550" y="1631950"/>
          <p14:tracePt t="46650" x="6731000" y="1606550"/>
          <p14:tracePt t="46668" x="6781800" y="1587500"/>
          <p14:tracePt t="46668" x="6826250" y="1568450"/>
          <p14:tracePt t="46685" x="6877050" y="1549400"/>
          <p14:tracePt t="46685" x="6978650" y="1504950"/>
          <p14:tracePt t="46702" x="7029450" y="1492250"/>
          <p14:tracePt t="46702" x="7086600" y="1479550"/>
          <p14:tracePt t="46718" x="7137400" y="1466850"/>
          <p14:tracePt t="46718" x="7194550" y="1460500"/>
          <p14:tracePt t="46735" x="7251700" y="1466850"/>
          <p14:tracePt t="46735" x="7308850" y="1466850"/>
          <p14:tracePt t="46752" x="7372350" y="1479550"/>
          <p14:tracePt t="46752" x="7429500" y="1492250"/>
          <p14:tracePt t="46752" x="7499350" y="1504950"/>
          <p14:tracePt t="46771" x="7569200" y="1524000"/>
          <p14:tracePt t="46783" x="7639050" y="1536700"/>
          <p14:tracePt t="46783" x="7778750" y="1568450"/>
          <p14:tracePt t="46803" x="7848600" y="1581150"/>
          <p14:tracePt t="46803" x="7918450" y="1593850"/>
          <p14:tracePt t="46819" x="7988300" y="1612900"/>
          <p14:tracePt t="46819" x="8051800" y="1631950"/>
          <p14:tracePt t="46835" x="8115300" y="1657350"/>
          <p14:tracePt t="46835" x="8172450" y="1689100"/>
          <p14:tracePt t="46835" x="8229600" y="1714500"/>
          <p14:tracePt t="46854" x="8280400" y="1752600"/>
          <p14:tracePt t="46867" x="8337550" y="1784350"/>
          <p14:tracePt t="46867" x="8445500" y="1847850"/>
          <p14:tracePt t="46885" x="8502650" y="1885950"/>
          <p14:tracePt t="46885" x="8559800" y="1911350"/>
          <p14:tracePt t="46903" x="8610600" y="1943100"/>
          <p14:tracePt t="46903" x="8661400" y="1974850"/>
          <p14:tracePt t="46919" x="8712200" y="2006600"/>
          <p14:tracePt t="46919" x="8756650" y="2038350"/>
          <p14:tracePt t="46919" x="8794750" y="2076450"/>
          <p14:tracePt t="46938" x="8832850" y="2114550"/>
          <p14:tracePt t="46938" x="8870950" y="2152650"/>
          <p14:tracePt t="46952" x="8902700" y="2190750"/>
          <p14:tracePt t="46952" x="8928100" y="2235200"/>
          <p14:tracePt t="46969" x="8959850" y="2279650"/>
          <p14:tracePt t="46969" x="8985250" y="2324100"/>
          <p14:tracePt t="46986" x="9010650" y="2362200"/>
          <p14:tracePt t="46986" x="9061450" y="2444750"/>
          <p14:tracePt t="47003" x="9080500" y="2482850"/>
          <p14:tracePt t="47003" x="9099550" y="2527300"/>
          <p14:tracePt t="47019" x="9118600" y="2565400"/>
          <p14:tracePt t="47019" x="9131300" y="2603500"/>
          <p14:tracePt t="47036" x="9137650" y="2641600"/>
          <p14:tracePt t="47119" x="9137650" y="3079750"/>
          <p14:tracePt t="47119" x="9131300" y="3111500"/>
          <p14:tracePt t="47119" x="9124950" y="3149600"/>
          <p14:tracePt t="47138" x="9118600" y="3187700"/>
          <p14:tracePt t="47151" x="9112250" y="3219450"/>
          <p14:tracePt t="47151" x="9093200" y="3282950"/>
          <p14:tracePt t="47170" x="9086850" y="3308350"/>
          <p14:tracePt t="47170" x="9074150" y="3346450"/>
          <p14:tracePt t="47187" x="9067800" y="3378200"/>
          <p14:tracePt t="47187" x="9061450" y="3403600"/>
          <p14:tracePt t="47203" x="9048750" y="3435350"/>
          <p14:tracePt t="47203" x="9042400" y="3473450"/>
          <p14:tracePt t="47203" x="9036050" y="3505200"/>
          <p14:tracePt t="47223" x="9023350" y="3536950"/>
          <p14:tracePt t="47235" x="9017000" y="3575050"/>
          <p14:tracePt t="47235" x="8991600" y="3638550"/>
          <p14:tracePt t="47254" x="8978900" y="3670300"/>
          <p14:tracePt t="47254" x="8959850" y="3702050"/>
          <p14:tracePt t="47270" x="8947150" y="3733800"/>
          <p14:tracePt t="47270" x="8928100" y="3771900"/>
          <p14:tracePt t="47287" x="8902700" y="3803650"/>
          <p14:tracePt t="47287" x="8864600" y="3873500"/>
          <p14:tracePt t="47304" x="8839200" y="3905250"/>
          <p14:tracePt t="47304" x="8813800" y="3943350"/>
          <p14:tracePt t="47320" x="8788400" y="3975100"/>
          <p14:tracePt t="47320" x="8769350" y="4006850"/>
          <p14:tracePt t="47337" x="8743950" y="4038600"/>
          <p14:tracePt t="47337" x="8724900" y="4070350"/>
          <p14:tracePt t="47353" x="8705850" y="4095750"/>
          <p14:tracePt t="47353" x="8674100" y="4140200"/>
          <p14:tracePt t="47371" x="8655050" y="4159250"/>
          <p14:tracePt t="47371" x="8642350" y="4178300"/>
          <p14:tracePt t="47388" x="8629650" y="4191000"/>
          <p14:tracePt t="47388" x="8616950" y="4203700"/>
          <p14:tracePt t="47406" x="8604250" y="4216400"/>
          <p14:tracePt t="47406" x="8591550" y="4222750"/>
          <p14:tracePt t="47406" x="8578850" y="4229100"/>
          <p14:tracePt t="47423" x="8566150" y="4241800"/>
          <p14:tracePt t="47436" x="8559800" y="4241800"/>
          <p14:tracePt t="47436" x="8540750" y="4254500"/>
          <p14:tracePt t="47455" x="8534400" y="4254500"/>
          <p14:tracePt t="47469" x="8521700" y="4260850"/>
          <p14:tracePt t="47486" x="8534400" y="4254500"/>
          <p14:tracePt t="47529" x="8540750" y="4254500"/>
          <p14:tracePt t="47538" x="8553450" y="4248150"/>
          <p14:tracePt t="47543" x="8559800" y="4241800"/>
          <p14:tracePt t="47553" x="8572500" y="4235450"/>
          <p14:tracePt t="47553" x="8585200" y="4229100"/>
          <p14:tracePt t="47571" x="8597900" y="4216400"/>
          <p14:tracePt t="47571" x="8610600" y="4203700"/>
          <p14:tracePt t="47571" x="8629650" y="4191000"/>
          <p14:tracePt t="47590" x="8642350" y="4171950"/>
          <p14:tracePt t="47590" x="8661400" y="4152900"/>
          <p14:tracePt t="47604" x="8680450" y="4127500"/>
          <p14:tracePt t="47604" x="8693150" y="4102100"/>
          <p14:tracePt t="47621" x="8718550" y="4070350"/>
          <p14:tracePt t="47621" x="8737600" y="4038600"/>
          <p14:tracePt t="47638" x="8756650" y="4000500"/>
          <p14:tracePt t="47638" x="8775700" y="3956050"/>
          <p14:tracePt t="47655" x="8801100" y="3911600"/>
          <p14:tracePt t="47655" x="8845550" y="3803650"/>
          <p14:tracePt t="47672" x="8864600" y="3740150"/>
          <p14:tracePt t="47672" x="8877300" y="3670300"/>
          <p14:tracePt t="47688" x="8890000" y="3600450"/>
          <p14:tracePt t="47688" x="8902700" y="3530600"/>
          <p14:tracePt t="47705" x="8909050" y="3454400"/>
          <p14:tracePt t="47705" x="8909050" y="3308350"/>
          <p14:tracePt t="47722" x="8909050" y="3238500"/>
          <p14:tracePt t="47722" x="8902700" y="3168650"/>
          <p14:tracePt t="47739" x="8896350" y="3098800"/>
          <p14:tracePt t="47739" x="8890000" y="3028950"/>
          <p14:tracePt t="47755" x="8877300" y="2959100"/>
          <p14:tracePt t="47755" x="8864600" y="2889250"/>
          <p14:tracePt t="47772" x="8851900" y="2819400"/>
          <p14:tracePt t="47772" x="8839200" y="2749550"/>
          <p14:tracePt t="47772" x="8820150" y="2679700"/>
          <p14:tracePt t="47791" x="8801100" y="2609850"/>
          <p14:tracePt t="47803" x="8775700" y="2546350"/>
          <p14:tracePt t="47803" x="8724900" y="2425700"/>
          <p14:tracePt t="47822" x="8699500" y="2374900"/>
          <p14:tracePt t="47822" x="8667750" y="2324100"/>
          <p14:tracePt t="47839" x="8629650" y="2279650"/>
          <p14:tracePt t="47839" x="8591550" y="2235200"/>
          <p14:tracePt t="47839" x="8553450" y="2197100"/>
          <p14:tracePt t="47859" x="8509000" y="2165350"/>
          <p14:tracePt t="47870" x="8464550" y="2133600"/>
          <p14:tracePt t="47870" x="8413750" y="2101850"/>
          <p14:tracePt t="47870" x="8356600" y="2076450"/>
          <p14:tracePt t="47891" x="8299450" y="2044700"/>
          <p14:tracePt t="47891" x="8242300" y="2025650"/>
          <p14:tracePt t="47907" x="8178800" y="2000250"/>
          <p14:tracePt t="47907" x="8115300" y="1981200"/>
          <p14:tracePt t="47922" x="8045450" y="1962150"/>
          <p14:tracePt t="47922" x="7975600" y="1943100"/>
          <p14:tracePt t="47940" x="7905750" y="1930400"/>
          <p14:tracePt t="47940" x="7829550" y="1917700"/>
          <p14:tracePt t="47940" x="7759700" y="1905000"/>
          <p14:tracePt t="47959" x="7683500" y="1898650"/>
          <p14:tracePt t="47959" x="7613650" y="1892300"/>
          <p14:tracePt t="47972" x="7537450" y="1892300"/>
          <p14:tracePt t="47972" x="7467600" y="1892300"/>
          <p14:tracePt t="47989" x="7397750" y="1898650"/>
          <p14:tracePt t="47989" x="7327900" y="1898650"/>
          <p14:tracePt t="48007" x="7258050" y="1905000"/>
          <p14:tracePt t="48007" x="7112000" y="1930400"/>
          <p14:tracePt t="48023" x="7035800" y="1943100"/>
          <p14:tracePt t="48023" x="6959600" y="1962150"/>
          <p14:tracePt t="48039" x="6883400" y="1981200"/>
          <p14:tracePt t="48039" x="6800850" y="2012950"/>
          <p14:tracePt t="48057" x="6724650" y="2044700"/>
          <p14:tracePt t="48057" x="6648450" y="2082800"/>
          <p14:tracePt t="48073" x="6572250" y="2120900"/>
          <p14:tracePt t="48073" x="6502400" y="2165350"/>
          <p14:tracePt t="48091" x="6356350" y="2266950"/>
          <p14:tracePt t="48091" x="6292850" y="2317750"/>
          <p14:tracePt t="48108" x="6223000" y="2381250"/>
          <p14:tracePt t="48108" x="6159500" y="2444750"/>
          <p14:tracePt t="48123" x="6089650" y="2514600"/>
          <p14:tracePt t="48123" x="6026150" y="2584450"/>
          <p14:tracePt t="48123" x="5956300" y="2660650"/>
          <p14:tracePt t="48142" x="5892800" y="2736850"/>
          <p14:tracePt t="48155" x="5835650" y="2813050"/>
          <p14:tracePt t="48155" x="5715000" y="2952750"/>
          <p14:tracePt t="48175" x="5664200" y="3016250"/>
          <p14:tracePt t="48175" x="5626100" y="3086100"/>
          <p14:tracePt t="48190" x="5581650" y="3149600"/>
          <p14:tracePt t="48190" x="5549900" y="3219450"/>
          <p14:tracePt t="48208" x="5518150" y="3289300"/>
          <p14:tracePt t="48208" x="5492750" y="3365500"/>
          <p14:tracePt t="48224" x="5467350" y="3448050"/>
          <p14:tracePt t="48224" x="5448300" y="3530600"/>
          <p14:tracePt t="48224" x="5435600" y="3619500"/>
          <p14:tracePt t="48243" x="5422900" y="3708400"/>
          <p14:tracePt t="48255" x="5410200" y="3790950"/>
          <p14:tracePt t="48255" x="5397500" y="3949700"/>
          <p14:tracePt t="48274" x="5391150" y="4019550"/>
          <p14:tracePt t="48274" x="5391150" y="4083050"/>
          <p14:tracePt t="48291" x="5391150" y="4140200"/>
          <p14:tracePt t="48291" x="5391150" y="4191000"/>
          <p14:tracePt t="48308" x="5397500" y="4235450"/>
          <p14:tracePt t="48308" x="5403850" y="4324350"/>
          <p14:tracePt t="48324" x="5416550" y="4362450"/>
          <p14:tracePt t="48324" x="5422900" y="4394200"/>
          <p14:tracePt t="48340" x="5429250" y="4432300"/>
          <p14:tracePt t="48340" x="5441950" y="4457700"/>
          <p14:tracePt t="48358" x="5448300" y="4489450"/>
          <p14:tracePt t="48358" x="5461000" y="4514850"/>
          <p14:tracePt t="48374" x="5473700" y="4533900"/>
          <p14:tracePt t="48374" x="5492750" y="4559300"/>
          <p14:tracePt t="48391" x="5499100" y="4572000"/>
          <p14:tracePt t="48391" x="5505450" y="4572000"/>
          <p14:tracePt t="48408" x="5511800" y="4578350"/>
          <p14:tracePt t="48422" x="5518150" y="4578350"/>
          <p14:tracePt t="48439" x="5518150" y="4572000"/>
          <p14:tracePt t="48482" x="5518150" y="4565650"/>
          <p14:tracePt t="48525" x="5518150" y="4559300"/>
          <p14:tracePt t="48602" x="5511800" y="4552950"/>
          <p14:tracePt t="48618" x="5511800" y="4546600"/>
          <p14:tracePt t="48630" x="5505450" y="4540250"/>
          <p14:tracePt t="48646" x="5499100" y="4533900"/>
          <p14:tracePt t="48656" x="5492750" y="4527550"/>
          <p14:tracePt t="48656" x="5486400" y="4527550"/>
          <p14:tracePt t="48675" x="5480050" y="4514850"/>
          <p14:tracePt t="48675" x="5461000" y="4489450"/>
          <p14:tracePt t="48692" x="5448300" y="4470400"/>
          <p14:tracePt t="48692" x="5435600" y="4445000"/>
          <p14:tracePt t="48709" x="5429250" y="4419600"/>
          <p14:tracePt t="48709" x="5416550" y="4387850"/>
          <p14:tracePt t="48725" x="5410200" y="4349750"/>
          <p14:tracePt t="48725" x="5391150" y="4260850"/>
          <p14:tracePt t="48742" x="5384800" y="4216400"/>
          <p14:tracePt t="48742" x="5378450" y="4159250"/>
          <p14:tracePt t="48759" x="5372100" y="4102100"/>
          <p14:tracePt t="48759" x="5365750" y="4044950"/>
          <p14:tracePt t="48775" x="5359400" y="3975100"/>
          <p14:tracePt t="48775" x="5353050" y="3905250"/>
          <p14:tracePt t="48793" x="5346700" y="3829050"/>
          <p14:tracePt t="48793" x="5340350" y="3752850"/>
          <p14:tracePt t="48793" x="5340350" y="3670300"/>
          <p14:tracePt t="48811" x="5334000" y="3594100"/>
          <p14:tracePt t="48824" x="5334000" y="3511550"/>
          <p14:tracePt t="48824" x="5346700" y="3352800"/>
          <p14:tracePt t="48842" x="5353050" y="3276600"/>
          <p14:tracePt t="48842" x="5365750" y="3200400"/>
          <p14:tracePt t="48859" x="5384800" y="3130550"/>
          <p14:tracePt t="48859" x="5403850" y="3054350"/>
          <p14:tracePt t="48859" x="5422900" y="2984500"/>
          <p14:tracePt t="48879" x="5448300" y="2908300"/>
          <p14:tracePt t="48891" x="5480050" y="2832100"/>
          <p14:tracePt t="48891" x="5511800" y="2762250"/>
          <p14:tracePt t="48891" x="5543550" y="2686050"/>
          <p14:tracePt t="48912" x="5581650" y="2616200"/>
          <p14:tracePt t="48912" x="5626100" y="2540000"/>
          <p14:tracePt t="48926" x="5670550" y="2470150"/>
          <p14:tracePt t="48926" x="5715000" y="2393950"/>
          <p14:tracePt t="48943" x="5772150" y="2330450"/>
          <p14:tracePt t="48943" x="5822950" y="2266950"/>
          <p14:tracePt t="48959" x="5886450" y="2203450"/>
          <p14:tracePt t="48959" x="5943600" y="2146300"/>
          <p14:tracePt t="48959" x="6007100" y="2089150"/>
          <p14:tracePt t="48979" x="6076950" y="2032000"/>
          <p14:tracePt t="48979" x="6146800" y="1987550"/>
          <p14:tracePt t="48992" x="6216650" y="1943100"/>
          <p14:tracePt t="48992" x="6286500" y="1892300"/>
          <p14:tracePt t="49010" x="6356350" y="1847850"/>
          <p14:tracePt t="49010" x="6432550" y="1809750"/>
          <p14:tracePt t="49026" x="6515100" y="1765300"/>
          <p14:tracePt t="49026" x="6680200" y="1701800"/>
          <p14:tracePt t="49043" x="6769100" y="1676400"/>
          <p14:tracePt t="49043" x="6858000" y="1644650"/>
          <p14:tracePt t="49060" x="6946900" y="1625600"/>
          <p14:tracePt t="49060" x="7042150" y="1612900"/>
          <p14:tracePt t="49076" x="7131050" y="1606550"/>
          <p14:tracePt t="49076" x="7226300" y="1593850"/>
          <p14:tracePt t="49093" x="7315200" y="1587500"/>
          <p14:tracePt t="49093" x="7486650" y="1587500"/>
          <p14:tracePt t="49111" x="7575550" y="1587500"/>
          <p14:tracePt t="49111" x="7658100" y="1593850"/>
          <p14:tracePt t="49127" x="7740650" y="1600200"/>
          <p14:tracePt t="49127" x="7823200" y="1606550"/>
          <p14:tracePt t="49144" x="7905750" y="1625600"/>
          <p14:tracePt t="49144" x="7981950" y="1644650"/>
          <p14:tracePt t="49144" x="8058150" y="1676400"/>
          <p14:tracePt t="49162" x="8128000" y="1708150"/>
          <p14:tracePt t="49175" x="8197850" y="1746250"/>
          <p14:tracePt t="49175" x="8261350" y="1790700"/>
          <p14:tracePt t="49175" x="8324850" y="1841500"/>
          <p14:tracePt t="49196" x="8382000" y="1892300"/>
          <p14:tracePt t="49196" x="8439150" y="1936750"/>
          <p14:tracePt t="49211" x="8483600" y="1981200"/>
          <p14:tracePt t="49211" x="8534400" y="2032000"/>
          <p14:tracePt t="49227" x="8578850" y="2076450"/>
          <p14:tracePt t="49227" x="8623300" y="2114550"/>
          <p14:tracePt t="49244" x="8667750" y="2159000"/>
          <p14:tracePt t="49244" x="8699500" y="2203450"/>
          <p14:tracePt t="49244" x="8737600" y="2247900"/>
          <p14:tracePt t="49263" x="8775700" y="2286000"/>
          <p14:tracePt t="49275" x="8807450" y="2330450"/>
          <p14:tracePt t="49275" x="8864600" y="2419350"/>
          <p14:tracePt t="49294" x="8883650" y="2451100"/>
          <p14:tracePt t="49294" x="8902700" y="2489200"/>
          <p14:tracePt t="49311" x="8921750" y="2514600"/>
          <p14:tracePt t="49311" x="8928100" y="2540000"/>
          <p14:tracePt t="49327" x="8934450" y="2559050"/>
          <p14:tracePt t="49327" x="8934450" y="2584450"/>
          <p14:tracePt t="49344" x="8928100" y="2590800"/>
          <p14:tracePt t="49344" x="8915400" y="2597150"/>
          <p14:tracePt t="49360" x="8902700" y="2597150"/>
          <p14:tracePt t="49360" x="8890000" y="2597150"/>
          <p14:tracePt t="49378" x="8870950" y="2590800"/>
          <p14:tracePt t="49378" x="8858250" y="2584450"/>
          <p14:tracePt t="49396" x="8839200" y="2578100"/>
          <p14:tracePt t="49396" x="8782050" y="2559050"/>
          <p14:tracePt t="49411" x="8750300" y="2540000"/>
          <p14:tracePt t="49411" x="8712200" y="2527300"/>
          <p14:tracePt t="49428" x="8667750" y="2508250"/>
          <p14:tracePt t="49428" x="8610600" y="2489200"/>
          <p14:tracePt t="49445" x="8534400" y="2463800"/>
          <p14:tracePt t="49445" x="8458200" y="2444750"/>
          <p14:tracePt t="49445" x="8369300" y="2419350"/>
          <p14:tracePt t="49464" x="8274050" y="2406650"/>
          <p14:tracePt t="49476" x="8166100" y="2393950"/>
          <p14:tracePt t="49476" x="7950200" y="2381250"/>
          <p14:tracePt t="49494" x="7810500" y="2393950"/>
          <p14:tracePt t="49518" x="7664450" y="2381250"/>
          <p14:tracePt t="49531" x="7518400" y="2419350"/>
          <p14:tracePt t="49543" x="7372350" y="2457450"/>
          <p14:tracePt t="49543" x="7232650" y="2495550"/>
          <p14:tracePt t="49543" x="7099300" y="2540000"/>
          <p14:tracePt t="49564" x="6959600" y="2597150"/>
          <p14:tracePt t="49564" x="6826250" y="2654300"/>
          <p14:tracePt t="49579" x="6718300" y="2705100"/>
          <p14:tracePt t="49579" x="6629400" y="2794000"/>
          <p14:tracePt t="49595" x="6534150" y="2844800"/>
          <p14:tracePt t="49595" x="6445250" y="2908300"/>
          <p14:tracePt t="49612" x="6356350" y="2978150"/>
          <p14:tracePt t="49612" x="6267450" y="3054350"/>
          <p14:tracePt t="49628" x="6191250" y="3143250"/>
          <p14:tracePt t="49628" x="6045200" y="3340100"/>
          <p14:tracePt t="49645" x="5988050" y="3441700"/>
          <p14:tracePt t="49645" x="5937250" y="3536950"/>
          <p14:tracePt t="49662" x="5899150" y="3632200"/>
          <p14:tracePt t="49662" x="5867400" y="3721100"/>
          <p14:tracePt t="49678" x="5842000" y="3797300"/>
          <p14:tracePt t="49678" x="5822950" y="3867150"/>
          <p14:tracePt t="49695" x="5810250" y="3930650"/>
          <p14:tracePt t="49695" x="5791200" y="4051300"/>
          <p14:tracePt t="49712" x="5791200" y="4108450"/>
          <p14:tracePt t="49712" x="5784850" y="4159250"/>
          <p14:tracePt t="49729" x="5784850" y="4210050"/>
          <p14:tracePt t="49729" x="5784850" y="4260850"/>
          <p14:tracePt t="49746" x="5784850" y="4305300"/>
          <p14:tracePt t="49746" x="5791200" y="4375150"/>
          <p14:tracePt t="49762" x="5791200" y="4406900"/>
          <p14:tracePt t="49762" x="5784850" y="4425950"/>
          <p14:tracePt t="49780" x="5784850" y="4445000"/>
          <p14:tracePt t="49780" x="5772150" y="4457700"/>
          <p14:tracePt t="49796" x="5765800" y="4470400"/>
          <p14:tracePt t="49796" x="5746750" y="4476750"/>
          <p14:tracePt t="49812" x="5727700" y="4476750"/>
          <p14:tracePt t="49812" x="5702300" y="4470400"/>
          <p14:tracePt t="49812" x="5676900" y="4464050"/>
          <p14:tracePt t="49831" x="5645150" y="4451350"/>
          <p14:tracePt t="49844" x="5619750" y="4438650"/>
          <p14:tracePt t="49844" x="5562600" y="4394200"/>
          <p14:tracePt t="49863" x="5530850" y="4362450"/>
          <p14:tracePt t="49863" x="5505450" y="4324350"/>
          <p14:tracePt t="49880" x="5480050" y="4286250"/>
          <p14:tracePt t="49880" x="5454650" y="4235450"/>
          <p14:tracePt t="49880" x="5435600" y="4184650"/>
          <p14:tracePt t="49899" x="5410200" y="4127500"/>
          <p14:tracePt t="49911" x="5391150" y="4057650"/>
          <p14:tracePt t="49911" x="5346700" y="3911600"/>
          <p14:tracePt t="49932" x="5334000" y="3829050"/>
          <p14:tracePt t="49932" x="5321300" y="3740150"/>
          <p14:tracePt t="49946" x="5308600" y="3651250"/>
          <p14:tracePt t="49946" x="5308600" y="3562350"/>
          <p14:tracePt t="49963" x="5308600" y="3473450"/>
          <p14:tracePt t="49963" x="5314950" y="3390900"/>
          <p14:tracePt t="49979" x="5327650" y="3308350"/>
          <p14:tracePt t="49979" x="5340350" y="3232150"/>
          <p14:tracePt t="49979" x="5359400" y="3155950"/>
          <p14:tracePt t="49999" x="5378450" y="3092450"/>
          <p14:tracePt t="49999" x="5397500" y="3028950"/>
          <p14:tracePt t="50013" x="5416550" y="2965450"/>
          <p14:tracePt t="50013" x="5441950" y="2901950"/>
          <p14:tracePt t="50030" x="5473700" y="2838450"/>
          <p14:tracePt t="50030" x="5499100" y="2768600"/>
          <p14:tracePt t="50047" x="5537200" y="2698750"/>
          <p14:tracePt t="50047" x="5626100" y="2546350"/>
          <p14:tracePt t="50063" x="5676900" y="2470150"/>
          <p14:tracePt t="50063" x="5734050" y="2393950"/>
          <p14:tracePt t="50080" x="5797550" y="2324100"/>
          <p14:tracePt t="50080" x="5867400" y="2254250"/>
          <p14:tracePt t="50096" x="5930900" y="2190750"/>
          <p14:tracePt t="50096" x="6000750" y="2133600"/>
          <p14:tracePt t="50113" x="6070600" y="2082800"/>
          <p14:tracePt t="50113" x="6140450" y="2032000"/>
          <p14:tracePt t="50132" x="6280150" y="1936750"/>
          <p14:tracePt t="50132" x="6350000" y="1892300"/>
          <p14:tracePt t="50147" x="6419850" y="1854200"/>
          <p14:tracePt t="50147" x="6489700" y="1816100"/>
          <p14:tracePt t="50163" x="6559550" y="1790700"/>
          <p14:tracePt t="50163" x="6635750" y="1758950"/>
          <p14:tracePt t="50180" x="6711950" y="1727200"/>
          <p14:tracePt t="50180" x="6788150" y="1701800"/>
          <p14:tracePt t="50180" x="6870700" y="1682750"/>
          <p14:tracePt t="50199" x="6953250" y="1663700"/>
          <p14:tracePt t="50212" x="7035800" y="1651000"/>
          <p14:tracePt t="50212" x="7194550" y="1619250"/>
          <p14:tracePt t="50231" x="7270750" y="1606550"/>
          <p14:tracePt t="50231" x="7340600" y="1587500"/>
          <p14:tracePt t="50247" x="7410450" y="1581150"/>
          <p14:tracePt t="50247" x="7480300" y="1568450"/>
          <p14:tracePt t="50264" x="7543800" y="1562100"/>
          <p14:tracePt t="50264" x="7613650" y="1549400"/>
          <p14:tracePt t="50264" x="7683500" y="1549400"/>
          <p14:tracePt t="50283" x="7753350" y="1549400"/>
          <p14:tracePt t="50295" x="7823200" y="1562100"/>
          <p14:tracePt t="50295" x="7969250" y="1593850"/>
          <p14:tracePt t="50314" x="8045450" y="1619250"/>
          <p14:tracePt t="50314" x="8115300" y="1644650"/>
          <p14:tracePt t="50331" x="8185150" y="1676400"/>
          <p14:tracePt t="50331" x="8255000" y="1708150"/>
          <p14:tracePt t="50348" x="8324850" y="1746250"/>
          <p14:tracePt t="50348" x="8445500" y="1841500"/>
          <p14:tracePt t="50364" x="8509000" y="1892300"/>
          <p14:tracePt t="50364" x="8559800" y="1949450"/>
          <p14:tracePt t="50381" x="8616950" y="2019300"/>
          <p14:tracePt t="50381" x="8674100" y="2089150"/>
          <p14:tracePt t="50399" x="8724900" y="2159000"/>
          <p14:tracePt t="50399" x="8782050" y="2235200"/>
          <p14:tracePt t="50414" x="8832850" y="2311400"/>
          <p14:tracePt t="50414" x="8934450" y="2451100"/>
          <p14:tracePt t="50432" x="8978900" y="2520950"/>
          <p14:tracePt t="50432" x="9023350" y="2590800"/>
          <p14:tracePt t="50448" x="9055100" y="2660650"/>
          <p14:tracePt t="50448" x="9086850" y="2724150"/>
          <p14:tracePt t="50464" x="9112250" y="2794000"/>
          <p14:tracePt t="50464" x="9124950" y="2857500"/>
          <p14:tracePt t="50464" x="9137650" y="2927350"/>
          <p14:tracePt t="50515" x="9137650" y="3225800"/>
          <p14:tracePt t="50515" x="9137650" y="3282950"/>
          <p14:tracePt t="50532" x="9131300" y="3333750"/>
          <p14:tracePt t="50532" x="9118600" y="3384550"/>
          <p14:tracePt t="50549" x="9112250" y="3435350"/>
          <p14:tracePt t="50549" x="9105900" y="3492500"/>
          <p14:tracePt t="50549" x="9086850" y="3536950"/>
          <p14:tracePt t="50567" x="9074150" y="3587750"/>
          <p14:tracePt t="50580" x="9055100" y="3638550"/>
          <p14:tracePt t="50580" x="9004300" y="3733800"/>
          <p14:tracePt t="50599" x="8978900" y="3784600"/>
          <p14:tracePt t="50599" x="8953500" y="3829050"/>
          <p14:tracePt t="50615" x="8921750" y="3867150"/>
          <p14:tracePt t="50615" x="8883650" y="3911600"/>
          <p14:tracePt t="50615" x="8845550" y="3949700"/>
          <p14:tracePt t="50635" x="8807450" y="3987800"/>
          <p14:tracePt t="50647" x="8763000" y="4025900"/>
          <p14:tracePt t="50647" x="8674100" y="4095750"/>
          <p14:tracePt t="50665" x="8623300" y="4133850"/>
          <p14:tracePt t="50665" x="8578850" y="4165600"/>
          <p14:tracePt t="50682" x="8528050" y="4203700"/>
          <p14:tracePt t="50682" x="8477250" y="4235450"/>
          <p14:tracePt t="50699" x="8420100" y="4273550"/>
          <p14:tracePt t="50699" x="8369300" y="4311650"/>
          <p14:tracePt t="50716" x="8312150" y="4349750"/>
          <p14:tracePt t="50716" x="8191500" y="4425950"/>
          <p14:tracePt t="50732" x="8134350" y="4464050"/>
          <p14:tracePt t="50732" x="8077200" y="4495800"/>
          <p14:tracePt t="50749" x="8020050" y="4527550"/>
          <p14:tracePt t="50749" x="7969250" y="4559300"/>
          <p14:tracePt t="50765" x="7924800" y="4584700"/>
          <p14:tracePt t="50765" x="7880350" y="4603750"/>
          <p14:tracePt t="50784" x="7804150" y="4641850"/>
          <p14:tracePt t="50784" x="7772400" y="4660900"/>
          <p14:tracePt t="50799" x="7740650" y="4673600"/>
          <p14:tracePt t="50799" x="7715250" y="4686300"/>
          <p14:tracePt t="50816" x="7689850" y="4699000"/>
          <p14:tracePt t="50816" x="7670800" y="4711700"/>
          <p14:tracePt t="50816" x="7651750" y="4718050"/>
          <p14:tracePt t="50835" x="7639050" y="4724400"/>
          <p14:tracePt t="50847" x="7626350" y="4730750"/>
          <p14:tracePt t="50847" x="7607300" y="4730750"/>
          <p14:tracePt t="50867" x="7607300" y="4724400"/>
          <p14:tracePt t="50891" x="7613650" y="4718050"/>
          <p14:tracePt t="50898" x="7620000" y="4711700"/>
          <p14:tracePt t="50898" x="7626350" y="4705350"/>
          <p14:tracePt t="50917" x="7639050" y="4699000"/>
          <p14:tracePt t="50917" x="7645400" y="4692650"/>
          <p14:tracePt t="50917" x="7658100" y="4686300"/>
          <p14:tracePt t="50935" x="7664450" y="4679950"/>
          <p14:tracePt t="50948" x="7677150" y="4667250"/>
          <p14:tracePt t="50948" x="7696200" y="4654550"/>
          <p14:tracePt t="50967" x="7708900" y="4648200"/>
          <p14:tracePt t="50967" x="7715250" y="4641850"/>
          <p14:tracePt t="50983" x="7727950" y="4635500"/>
          <p14:tracePt t="50983" x="7734300" y="4629150"/>
          <p14:tracePt t="50999" x="7747000" y="4622800"/>
          <p14:tracePt t="50999" x="7753350" y="4616450"/>
          <p14:tracePt t="50999" x="7766050" y="4610100"/>
          <p14:tracePt t="51019" x="7772400" y="4603750"/>
          <p14:tracePt t="51019" x="7785100" y="4597400"/>
          <p14:tracePt t="51033" x="7791450" y="4597400"/>
          <p14:tracePt t="51033" x="7797800" y="4591050"/>
          <p14:tracePt t="51050" x="7810500" y="4591050"/>
          <p14:tracePt t="51050" x="7816850" y="4584700"/>
          <p14:tracePt t="51067" x="7823200" y="4584700"/>
          <p14:tracePt t="51067" x="7829550" y="4572000"/>
          <p14:tracePt t="51084" x="7829550" y="4565650"/>
          <p14:tracePt t="51084" x="7823200" y="4559300"/>
          <p14:tracePt t="51100" x="7823200" y="4552950"/>
          <p14:tracePt t="51100" x="7810500" y="4546600"/>
          <p14:tracePt t="51117" x="7797800" y="4540250"/>
          <p14:tracePt t="51117" x="7785100" y="4527550"/>
          <p14:tracePt t="51133" x="7759700" y="4521200"/>
          <p14:tracePt t="51133" x="7734300" y="4521200"/>
          <p14:tracePt t="51152" x="7670800" y="4514850"/>
          <p14:tracePt t="51152" x="7626350" y="4514850"/>
          <p14:tracePt t="51167" x="7581900" y="4508500"/>
          <p14:tracePt t="51167" x="7531100" y="4508500"/>
          <p14:tracePt t="51184" x="7473950" y="4502150"/>
          <p14:tracePt t="51184" x="7410450" y="4495800"/>
          <p14:tracePt t="51201" x="7346950" y="4489450"/>
          <p14:tracePt t="51201" x="7277100" y="4476750"/>
          <p14:tracePt t="51201" x="7200900" y="4464050"/>
          <p14:tracePt t="51220" x="7118350" y="4451350"/>
          <p14:tracePt t="51232" x="7035800" y="4432300"/>
          <p14:tracePt t="51232" x="6858000" y="4413250"/>
          <p14:tracePt t="51251" x="6769100" y="4406900"/>
          <p14:tracePt t="51251" x="6680200" y="4413250"/>
          <p14:tracePt t="51267" x="6597650" y="4413250"/>
          <p14:tracePt t="51267" x="6515100" y="4419600"/>
          <p14:tracePt t="51284" x="6438900" y="4425950"/>
          <p14:tracePt t="51284" x="6369050" y="4432300"/>
          <p14:tracePt t="51284" x="6299200" y="4432300"/>
          <p14:tracePt t="51303" x="6235700" y="4432300"/>
          <p14:tracePt t="51303" x="6172200" y="4432300"/>
          <p14:tracePt t="51318" x="6115050" y="4419600"/>
          <p14:tracePt t="51318" x="6057900" y="4406900"/>
          <p14:tracePt t="51334" x="6000750" y="4387850"/>
          <p14:tracePt t="51334" x="5949950" y="4368800"/>
          <p14:tracePt t="51351" x="5892800" y="4349750"/>
          <p14:tracePt t="51351" x="5842000" y="4330700"/>
          <p14:tracePt t="51368" x="5791200" y="4311650"/>
          <p14:tracePt t="51368" x="5702300" y="4292600"/>
          <p14:tracePt t="51384" x="5657850" y="4286250"/>
          <p14:tracePt t="51384" x="5619750" y="4279900"/>
          <p14:tracePt t="51402" x="5588000" y="4279900"/>
          <p14:tracePt t="51402" x="5556250" y="4286250"/>
          <p14:tracePt t="51418" x="5530850" y="4286250"/>
          <p14:tracePt t="51418" x="5486400" y="4292600"/>
          <p14:tracePt t="51435" x="5473700" y="4292600"/>
          <p14:tracePt t="51435" x="5454650" y="4292600"/>
          <p14:tracePt t="51452" x="5441950" y="4286250"/>
          <p14:tracePt t="51452" x="5429250" y="4279900"/>
          <p14:tracePt t="51468" x="5422900" y="4279900"/>
          <p14:tracePt t="51468" x="5410200" y="4273550"/>
          <p14:tracePt t="51485" x="5397500" y="4273550"/>
          <p14:tracePt t="51485" x="5391150" y="4273550"/>
          <p14:tracePt t="51485" x="5384800" y="4273550"/>
          <p14:tracePt t="51504" x="5372100" y="4279900"/>
          <p14:tracePt t="51516" x="5365750" y="4286250"/>
          <p14:tracePt t="51516" x="5353050" y="4298950"/>
          <p14:tracePt t="51535" x="5346700" y="4305300"/>
          <p14:tracePt t="51535" x="5340350" y="4305300"/>
          <p14:tracePt t="51553" x="5334000" y="4305300"/>
          <p14:tracePt t="51567" x="5321300" y="4298950"/>
          <p14:tracePt t="51583" x="5321300" y="4286250"/>
          <p14:tracePt t="51583" x="5314950" y="4279900"/>
          <p14:tracePt t="51583" x="5308600" y="4267200"/>
          <p14:tracePt t="51604" x="5302250" y="4254500"/>
          <p14:tracePt t="51604" x="5295900" y="4235450"/>
          <p14:tracePt t="51619" x="5283200" y="4216400"/>
          <p14:tracePt t="51619" x="5270500" y="4197350"/>
          <p14:tracePt t="51636" x="5264150" y="4171950"/>
          <p14:tracePt t="51636" x="5251450" y="4140200"/>
          <p14:tracePt t="51652" x="5238750" y="4108450"/>
          <p14:tracePt t="51652" x="5232400" y="4076700"/>
          <p14:tracePt t="51669" x="5219700" y="4038600"/>
          <p14:tracePt t="51669" x="5200650" y="3956050"/>
          <p14:tracePt t="51685" x="5187950" y="3917950"/>
          <p14:tracePt t="51685" x="5175250" y="3873500"/>
          <p14:tracePt t="51702" x="5162550" y="3835400"/>
          <p14:tracePt t="51702" x="5149850" y="3797300"/>
          <p14:tracePt t="51719" x="5137150" y="3765550"/>
          <p14:tracePt t="51719" x="5130800" y="3733800"/>
          <p14:tracePt t="51736" x="5124450" y="3708400"/>
          <p14:tracePt t="51736" x="5111750" y="3670300"/>
          <p14:tracePt t="51753" x="5111750" y="3651250"/>
          <p14:tracePt t="51753" x="5111750" y="3638550"/>
          <p14:tracePt t="51769" x="5118100" y="3632200"/>
          <p14:tracePt t="51769" x="5124450" y="3625850"/>
          <p14:tracePt t="51786" x="5130800" y="3619500"/>
          <p14:tracePt t="51786" x="5156200" y="3619500"/>
          <p14:tracePt t="51804" x="5168900" y="3625850"/>
          <p14:tracePt t="51804" x="5187950" y="3632200"/>
          <p14:tracePt t="51820" x="5207000" y="3638550"/>
          <p14:tracePt t="51820" x="5226050" y="3644900"/>
          <p14:tracePt t="51836" x="5245100" y="3651250"/>
          <p14:tracePt t="51836" x="5270500" y="3657600"/>
          <p14:tracePt t="51852" x="5289550" y="3663950"/>
          <p14:tracePt t="51852" x="5308600" y="3670300"/>
          <p14:tracePt t="51852" x="5321300" y="3670300"/>
          <p14:tracePt t="51872" x="5340350" y="3670300"/>
          <p14:tracePt t="51884" x="5346700" y="3670300"/>
          <p14:tracePt t="51884" x="5359400" y="3670300"/>
          <p14:tracePt t="51904" x="5359400" y="3657600"/>
          <p14:tracePt t="51919" x="5353050" y="3651250"/>
          <p14:tracePt t="51934" x="5340350" y="3644900"/>
          <p14:tracePt t="51934" x="5334000" y="3638550"/>
          <p14:tracePt t="51934" x="5321300" y="3632200"/>
          <p14:tracePt t="51956" x="5308600" y="3625850"/>
          <p14:tracePt t="51968" x="5295900" y="3619500"/>
          <p14:tracePt t="51968" x="5270500" y="3587750"/>
          <p14:tracePt t="51987" x="5257800" y="3575050"/>
          <p14:tracePt t="51987" x="5251450" y="3556000"/>
          <p14:tracePt t="52004" x="5245100" y="3543300"/>
          <p14:tracePt t="52004" x="5245100" y="3524250"/>
          <p14:tracePt t="52020" x="5251450" y="3511550"/>
          <p14:tracePt t="52020" x="5257800" y="3505200"/>
          <p14:tracePt t="52020" x="5270500" y="3492500"/>
          <p14:tracePt t="52039" x="5283200" y="3486150"/>
          <p14:tracePt t="52039" x="5295900" y="3479800"/>
          <p14:tracePt t="52053" x="5314950" y="3486150"/>
          <p14:tracePt t="52053" x="5340350" y="3486150"/>
          <p14:tracePt t="52070" x="5359400" y="3492500"/>
          <p14:tracePt t="52070" x="5384800" y="3505200"/>
          <p14:tracePt t="52087" x="5416550" y="3524250"/>
          <p14:tracePt t="52087" x="5467350" y="3562350"/>
          <p14:tracePt t="52104" x="5492750" y="3581400"/>
          <p14:tracePt t="52104" x="5518150" y="3600450"/>
          <p14:tracePt t="52120" x="5543550" y="3619500"/>
          <p14:tracePt t="52120" x="5562600" y="3638550"/>
          <p14:tracePt t="52137" x="5581650" y="3651250"/>
          <p14:tracePt t="52137" x="5588000" y="3670300"/>
          <p14:tracePt t="52154" x="5594350" y="3683000"/>
          <p14:tracePt t="52154" x="5600700" y="3695700"/>
          <p14:tracePt t="52172" x="5588000" y="3721100"/>
          <p14:tracePt t="52172" x="5575300" y="3733800"/>
          <p14:tracePt t="52188" x="5562600" y="3746500"/>
          <p14:tracePt t="52188" x="5549900" y="3759200"/>
          <p14:tracePt t="52204" x="5530850" y="3765550"/>
          <p14:tracePt t="52204" x="5511800" y="3778250"/>
          <p14:tracePt t="52221" x="5492750" y="3784600"/>
          <p14:tracePt t="52221" x="5473700" y="3790950"/>
          <p14:tracePt t="52221" x="5448300" y="3790950"/>
          <p14:tracePt t="52240" x="5422900" y="3790950"/>
          <p14:tracePt t="52252" x="5397500" y="3784600"/>
          <p14:tracePt t="52252" x="5346700" y="3765550"/>
          <p14:tracePt t="52271" x="5321300" y="3752850"/>
          <p14:tracePt t="52271" x="5295900" y="3733800"/>
          <p14:tracePt t="52287" x="5270500" y="3714750"/>
          <p14:tracePt t="52287" x="5245100" y="3689350"/>
          <p14:tracePt t="52304" x="5226050" y="3663950"/>
          <p14:tracePt t="52304" x="5213350" y="3632200"/>
          <p14:tracePt t="52304" x="5200650" y="3600450"/>
          <p14:tracePt t="52323" x="5194300" y="3562350"/>
          <p14:tracePt t="52323" x="5194300" y="3524250"/>
          <p14:tracePt t="52338" x="5200650" y="3486150"/>
          <p14:tracePt t="52338" x="5219700" y="3448050"/>
          <p14:tracePt t="52355" x="5238750" y="3409950"/>
          <p14:tracePt t="52355" x="5264150" y="3371850"/>
          <p14:tracePt t="52371" x="5295900" y="3333750"/>
          <p14:tracePt t="52371" x="5334000" y="3308350"/>
          <p14:tracePt t="52388" x="5372100" y="3282950"/>
          <p14:tracePt t="52388" x="5448300" y="3257550"/>
          <p14:tracePt t="52406" x="5486400" y="3263900"/>
          <p14:tracePt t="52406" x="5530850" y="3276600"/>
          <p14:tracePt t="52422" x="5562600" y="3302000"/>
          <p14:tracePt t="52422" x="5600700" y="3333750"/>
          <p14:tracePt t="52438" x="5632450" y="3378200"/>
          <p14:tracePt t="52438" x="5689600" y="3467100"/>
          <p14:tracePt t="52455" x="5708650" y="3511550"/>
          <p14:tracePt t="52455" x="5721350" y="3549650"/>
          <p14:tracePt t="52472" x="5734050" y="3587750"/>
          <p14:tracePt t="52472" x="5734050" y="3619500"/>
          <p14:tracePt t="52488" x="5734050" y="3651250"/>
          <p14:tracePt t="52488" x="5721350" y="3676650"/>
          <p14:tracePt t="52505" x="5715000" y="3695700"/>
          <p14:tracePt t="52505" x="5695950" y="3708400"/>
          <p14:tracePt t="52505" x="5676900" y="3721100"/>
          <p14:tracePt t="52524" x="5657850" y="3727450"/>
          <p14:tracePt t="52537" x="5638800" y="3740150"/>
          <p14:tracePt t="52537" x="5588000" y="3752850"/>
          <p14:tracePt t="52556" x="5568950" y="3752850"/>
          <p14:tracePt t="52556" x="5543550" y="3759200"/>
          <p14:tracePt t="52572" x="5524500" y="3759200"/>
          <p14:tracePt t="52572" x="5505450" y="3752850"/>
          <p14:tracePt t="52589" x="5492750" y="3746500"/>
          <p14:tracePt t="52589" x="5486400" y="3740150"/>
          <p14:tracePt t="52589" x="5480050" y="3727450"/>
          <p14:tracePt t="52608" x="5473700" y="3714750"/>
          <p14:tracePt t="52620" x="5480050" y="3702050"/>
          <p14:tracePt t="52620" x="5486400" y="3683000"/>
          <p14:tracePt t="52639" x="5486400" y="3676650"/>
          <p14:tracePt t="52639" x="5492750" y="3676650"/>
          <p14:tracePt t="52656" x="5499100" y="3676650"/>
          <p14:tracePt t="52656" x="5505450" y="3683000"/>
          <p14:tracePt t="52672" x="5511800" y="3689350"/>
          <p14:tracePt t="52672" x="5518150" y="3702050"/>
          <p14:tracePt t="52689" x="5524500" y="3714750"/>
          <p14:tracePt t="52689" x="5537200" y="3746500"/>
          <p14:tracePt t="52706" x="5537200" y="3759200"/>
          <p14:tracePt t="52706" x="5543550" y="3778250"/>
          <p14:tracePt t="52723" x="5543550" y="3790950"/>
          <p14:tracePt t="52723" x="5537200" y="3810000"/>
          <p14:tracePt t="52739" x="5530850" y="3829050"/>
          <p14:tracePt t="52739" x="5505450" y="3873500"/>
          <p14:tracePt t="52756" x="5492750" y="3892550"/>
          <p14:tracePt t="52756" x="5473700" y="3917950"/>
          <p14:tracePt t="52773" x="5454650" y="3943350"/>
          <p14:tracePt t="52773" x="5435600" y="3968750"/>
          <p14:tracePt t="52789" x="5410200" y="3987800"/>
          <p14:tracePt t="52789" x="5391150" y="4013200"/>
          <p14:tracePt t="52806" x="5365750" y="4032250"/>
          <p14:tracePt t="52806" x="5340350" y="4051300"/>
          <p14:tracePt t="52824" x="5295900" y="4083050"/>
          <p14:tracePt t="52824" x="5270500" y="4095750"/>
          <p14:tracePt t="52840" x="5245100" y="4108450"/>
          <p14:tracePt t="52840" x="5219700" y="4121150"/>
          <p14:tracePt t="52857" x="5200650" y="4133850"/>
          <p14:tracePt t="52857" x="5175250" y="4146550"/>
          <p14:tracePt t="52873" x="5156200" y="4159250"/>
          <p14:tracePt t="52873" x="5137150" y="4171950"/>
          <p14:tracePt t="52873" x="5111750" y="4178300"/>
          <p14:tracePt t="52892" x="5092700" y="4178300"/>
          <p14:tracePt t="52905" x="5067300" y="4178300"/>
          <p14:tracePt t="52905" x="5029200" y="4171950"/>
          <p14:tracePt t="52924" x="5010150" y="4159250"/>
          <p14:tracePt t="52924" x="4991100" y="4146550"/>
          <p14:tracePt t="52940" x="4978400" y="4127500"/>
          <p14:tracePt t="52940" x="4965700" y="4102100"/>
          <p14:tracePt t="52956" x="4965700" y="4076700"/>
          <p14:tracePt t="52956" x="4959350" y="4044950"/>
          <p14:tracePt t="52956" x="4965700" y="4013200"/>
          <p14:tracePt t="52976" x="4972050" y="3975100"/>
          <p14:tracePt t="52988" x="4984750" y="3943350"/>
          <p14:tracePt t="52988" x="5022850" y="3879850"/>
          <p14:tracePt t="53007" x="5041900" y="3854450"/>
          <p14:tracePt t="53007" x="5067300" y="3835400"/>
          <p14:tracePt t="53023" x="5099050" y="3822700"/>
          <p14:tracePt t="53023" x="5124450" y="3816350"/>
          <p14:tracePt t="53040" x="5156200" y="3822700"/>
          <p14:tracePt t="53040" x="5219700" y="3848100"/>
          <p14:tracePt t="53058" x="5257800" y="3873500"/>
          <p14:tracePt t="53058" x="5283200" y="3898900"/>
          <p14:tracePt t="53074" x="5314950" y="3924300"/>
          <p14:tracePt t="53074" x="5334000" y="3949700"/>
          <p14:tracePt t="53091" x="5359400" y="3975100"/>
          <p14:tracePt t="53091" x="5372100" y="4000500"/>
          <p14:tracePt t="53107" x="5378450" y="4019550"/>
          <p14:tracePt t="53107" x="5384800" y="4051300"/>
          <p14:tracePt t="53124" x="5384800" y="4064000"/>
          <p14:tracePt t="53124" x="5378450" y="4070350"/>
          <p14:tracePt t="53141" x="5372100" y="4076700"/>
          <p14:tracePt t="53141" x="5359400" y="4083050"/>
          <p14:tracePt t="53157" x="5353050" y="4089400"/>
          <p14:tracePt t="53157" x="5340350" y="4089400"/>
          <p14:tracePt t="53157" x="5334000" y="4089400"/>
          <p14:tracePt t="53177" x="5327650" y="4083050"/>
          <p14:tracePt t="53189" x="5321300" y="4083050"/>
          <p14:tracePt t="53189" x="5321300" y="4076700"/>
          <p14:tracePt t="53209" x="5334000" y="4070350"/>
          <p14:tracePt t="53223" x="5340350" y="4064000"/>
          <p14:tracePt t="53223" x="5359400" y="4064000"/>
          <p14:tracePt t="53241" x="5378450" y="4070350"/>
          <p14:tracePt t="53241" x="5397500" y="4076700"/>
          <p14:tracePt t="53241" x="5416550" y="4089400"/>
          <p14:tracePt t="53260" x="5441950" y="4102100"/>
          <p14:tracePt t="53273" x="5467350" y="4114800"/>
          <p14:tracePt t="53273" x="5518150" y="4159250"/>
          <p14:tracePt t="53292" x="5537200" y="4184650"/>
          <p14:tracePt t="53292" x="5556250" y="4203700"/>
          <p14:tracePt t="53309" x="5568950" y="4229100"/>
          <p14:tracePt t="53309" x="5575300" y="4248150"/>
          <p14:tracePt t="53324" x="5581650" y="4260850"/>
          <p14:tracePt t="53324" x="5575300" y="4273550"/>
          <p14:tracePt t="53324" x="5568950" y="4286250"/>
          <p14:tracePt t="53344" x="5556250" y="4292600"/>
          <p14:tracePt t="53344" x="5543550" y="4292600"/>
          <p14:tracePt t="53358" x="5530850" y="4292600"/>
          <p14:tracePt t="53358" x="5505450" y="4292600"/>
          <p14:tracePt t="53375" x="5486400" y="4292600"/>
          <p14:tracePt t="53375" x="5467350" y="4292600"/>
          <p14:tracePt t="53391" x="5441950" y="4286250"/>
          <p14:tracePt t="53391" x="5422900" y="4279900"/>
          <p14:tracePt t="53408" x="5403850" y="4267200"/>
          <p14:tracePt t="53408" x="5365750" y="4229100"/>
          <p14:tracePt t="53425" x="5346700" y="4203700"/>
          <p14:tracePt t="53425" x="5334000" y="4171950"/>
          <p14:tracePt t="53442" x="5327650" y="4140200"/>
          <p14:tracePt t="53442" x="5321300" y="4102100"/>
          <p14:tracePt t="53458" x="5327650" y="4057650"/>
          <p14:tracePt t="53458" x="5346700" y="3975100"/>
          <p14:tracePt t="53476" x="5365750" y="3937000"/>
          <p14:tracePt t="53476" x="5391150" y="3905250"/>
          <p14:tracePt t="53492" x="5416550" y="3886200"/>
          <p14:tracePt t="53492" x="5441950" y="3867150"/>
          <p14:tracePt t="53509" x="5473700" y="3860800"/>
          <p14:tracePt t="53509" x="5499100" y="3860800"/>
          <p14:tracePt t="53526" x="5530850" y="3867150"/>
          <p14:tracePt t="53526" x="5556250" y="3879850"/>
          <p14:tracePt t="53526" x="5588000" y="3892550"/>
          <p14:tracePt t="53545" x="5613400" y="3911600"/>
          <p14:tracePt t="53545" x="5632450" y="3930650"/>
          <p14:tracePt t="53560" x="5657850" y="3956050"/>
          <p14:tracePt t="53560" x="5670550" y="3975100"/>
          <p14:tracePt t="53576" x="5683250" y="4000500"/>
          <p14:tracePt t="53576" x="5689600" y="4019550"/>
          <p14:tracePt t="53592" x="5683250" y="4038600"/>
          <p14:tracePt t="53592" x="5683250" y="4064000"/>
          <p14:tracePt t="53609" x="5670550" y="4083050"/>
          <p14:tracePt t="53609" x="5657850" y="4108450"/>
          <p14:tracePt t="53609" x="5638800" y="4127500"/>
          <p14:tracePt t="53628" x="5619750" y="4146550"/>
          <p14:tracePt t="53640" x="5600700" y="4165600"/>
          <p14:tracePt t="53640" x="5556250" y="4197350"/>
          <p14:tracePt t="53660" x="5537200" y="4203700"/>
          <p14:tracePt t="53660" x="5518150" y="4210050"/>
          <p14:tracePt t="53676" x="5505450" y="4210050"/>
          <p14:tracePt t="53676" x="5492750" y="4210050"/>
          <p14:tracePt t="53693" x="5480050" y="4197350"/>
          <p14:tracePt t="53693" x="5467350" y="4184650"/>
          <p14:tracePt t="53709" x="5461000" y="4171950"/>
          <p14:tracePt t="53709" x="5454650" y="4140200"/>
          <p14:tracePt t="53726" x="5454650" y="4121150"/>
          <p14:tracePt t="53726" x="5454650" y="4108450"/>
          <p14:tracePt t="53743" x="5454650" y="4095750"/>
          <p14:tracePt t="53743" x="5454650" y="4083050"/>
          <p14:tracePt t="53759" x="5461000" y="4076700"/>
          <p14:tracePt t="53759" x="5467350" y="4070350"/>
          <p14:tracePt t="53777" x="5473700" y="4064000"/>
          <p14:tracePt t="53791" x="5480050" y="4064000"/>
          <p14:tracePt t="53791" x="5486400" y="4064000"/>
          <p14:tracePt t="53810" x="5492750" y="4064000"/>
          <p14:tracePt t="53810" x="5499100" y="4064000"/>
          <p14:tracePt t="53827" x="5499100" y="4070350"/>
          <p14:tracePt t="53827" x="5505450" y="4070350"/>
          <p14:tracePt t="53844" x="5511800" y="4083050"/>
          <p14:tracePt t="53858" x="5511800" y="4089400"/>
          <p14:tracePt t="53858" x="5505450" y="4095750"/>
          <p14:tracePt t="53876" x="5499100" y="4102100"/>
          <p14:tracePt t="53876" x="5492750" y="4114800"/>
          <p14:tracePt t="53893" x="5480050" y="4121150"/>
          <p14:tracePt t="53893" x="5467350" y="4127500"/>
          <p14:tracePt t="53893" x="5454650" y="4140200"/>
          <p14:tracePt t="53912" x="5441950" y="4146550"/>
          <p14:tracePt t="53925" x="5429250" y="4152900"/>
          <p14:tracePt t="53925" x="5397500" y="4159250"/>
          <p14:tracePt t="53944" x="5384800" y="4165600"/>
          <p14:tracePt t="53944" x="5365750" y="4165600"/>
          <p14:tracePt t="53960" x="5353050" y="4165600"/>
          <p14:tracePt t="53960" x="5340350" y="4165600"/>
          <p14:tracePt t="53977" x="5327650" y="4159250"/>
          <p14:tracePt t="53977" x="5308600" y="4159250"/>
          <p14:tracePt t="53977" x="5295900" y="4152900"/>
          <p14:tracePt t="53996" x="5283200" y="4152900"/>
          <p14:tracePt t="54008" x="5270500" y="4146550"/>
          <p14:tracePt t="54008" x="5251450" y="4146550"/>
          <p14:tracePt t="54027" x="5238750" y="4140200"/>
          <p14:tracePt t="54027" x="5232400" y="4140200"/>
          <p14:tracePt t="54043" x="5226050" y="4133850"/>
          <p14:tracePt t="54059" x="5226050" y="4127500"/>
          <p14:tracePt t="54059" x="5232400" y="4108450"/>
          <p14:tracePt t="54077" x="5245100" y="4102100"/>
          <p14:tracePt t="54077" x="5251450" y="4089400"/>
          <p14:tracePt t="54094" x="5257800" y="4083050"/>
          <p14:tracePt t="54094" x="5270500" y="4070350"/>
          <p14:tracePt t="54111" x="5276850" y="4057650"/>
          <p14:tracePt t="54111" x="5289550" y="4044950"/>
          <p14:tracePt t="54127" x="5302250" y="4038600"/>
          <p14:tracePt t="54127" x="5327650" y="4019550"/>
          <p14:tracePt t="54145" x="5346700" y="4006850"/>
          <p14:tracePt t="54145" x="5359400" y="4000500"/>
          <p14:tracePt t="54161" x="5378450" y="3987800"/>
          <p14:tracePt t="54161" x="5397500" y="3981450"/>
          <p14:tracePt t="54177" x="5410200" y="3968750"/>
          <p14:tracePt t="54177" x="5429250" y="3962400"/>
          <p14:tracePt t="54177" x="5441950" y="3956050"/>
          <p14:tracePt t="54197" x="5461000" y="3949700"/>
          <p14:tracePt t="54209" x="5467350" y="3943350"/>
          <p14:tracePt t="54209" x="5486400" y="3930650"/>
          <p14:tracePt t="54228" x="5480050" y="3924300"/>
          <p14:tracePt t="54243" x="5473700" y="3924300"/>
          <p14:tracePt t="54243" x="5467350" y="3924300"/>
          <p14:tracePt t="54261" x="5448300" y="3924300"/>
          <p14:tracePt t="54261" x="5435600" y="3924300"/>
          <p14:tracePt t="54261" x="5410200" y="3924300"/>
          <p14:tracePt t="54280" x="5391150" y="3924300"/>
          <p14:tracePt t="54293" x="5365750" y="3917950"/>
          <p14:tracePt t="54293" x="5321300" y="3905250"/>
          <p14:tracePt t="54312" x="5295900" y="3892550"/>
          <p14:tracePt t="54312" x="5270500" y="3867150"/>
          <p14:tracePt t="54328" x="5251450" y="3848100"/>
          <p14:tracePt t="54328" x="5232400" y="3816350"/>
          <p14:tracePt t="54344" x="5219700" y="3778250"/>
          <p14:tracePt t="54344" x="5207000" y="3740150"/>
          <p14:tracePt t="54361" x="5194300" y="3702050"/>
          <p14:tracePt t="54361" x="5187950" y="3613150"/>
          <p14:tracePt t="54378" x="5187950" y="3568700"/>
          <p14:tracePt t="54378" x="5187950" y="3524250"/>
          <p14:tracePt t="54396" x="5200650" y="3479800"/>
          <p14:tracePt t="54396" x="5213350" y="3441700"/>
          <p14:tracePt t="54412" x="5226050" y="3409950"/>
          <p14:tracePt t="54412" x="5251450" y="3378200"/>
          <p14:tracePt t="54428" x="5270500" y="3346450"/>
          <p14:tracePt t="54428" x="5327650" y="3308350"/>
          <p14:tracePt t="54445" x="5359400" y="3289300"/>
          <p14:tracePt t="54445" x="5391150" y="3282950"/>
          <p14:tracePt t="54462" x="5422900" y="3282950"/>
          <p14:tracePt t="54462" x="5454650" y="3282950"/>
          <p14:tracePt t="54479" x="5492750" y="3289300"/>
          <p14:tracePt t="54479" x="5556250" y="3327400"/>
          <p14:tracePt t="54496" x="5588000" y="3352800"/>
          <p14:tracePt t="54496" x="5613400" y="3378200"/>
          <p14:tracePt t="54512" x="5632450" y="3409950"/>
          <p14:tracePt t="54512" x="5651500" y="3441700"/>
          <p14:tracePt t="54529" x="5664200" y="3473450"/>
          <p14:tracePt t="54529" x="5670550" y="3511550"/>
          <p14:tracePt t="54545" x="5676900" y="3543300"/>
          <p14:tracePt t="54545" x="5670550" y="3575050"/>
          <p14:tracePt t="54545" x="5664200" y="3600450"/>
          <p14:tracePt t="54565" x="5657850" y="3625850"/>
          <p14:tracePt t="54577" x="5645150" y="3644900"/>
          <p14:tracePt t="54577" x="5607050" y="3676650"/>
          <p14:tracePt t="54596" x="5581650" y="3683000"/>
          <p14:tracePt t="54596" x="5562600" y="3689350"/>
          <p14:tracePt t="54612" x="5537200" y="3695700"/>
          <p14:tracePt t="54612" x="5511800" y="3702050"/>
          <p14:tracePt t="54629" x="5486400" y="3702050"/>
          <p14:tracePt t="54629" x="5461000" y="3695700"/>
          <p14:tracePt t="54629" x="5435600" y="3695700"/>
          <p14:tracePt t="54648" x="5416550" y="3689350"/>
          <p14:tracePt t="54661" x="5397500" y="3683000"/>
          <p14:tracePt t="54661" x="5365750" y="3670300"/>
          <p14:tracePt t="54679" x="5353050" y="3663950"/>
          <p14:tracePt t="54679" x="5346700" y="3657600"/>
          <p14:tracePt t="54696" x="5340350" y="3644900"/>
          <p14:tracePt t="54696" x="5340350" y="3638550"/>
          <p14:tracePt t="54713" x="5346700" y="3625850"/>
          <p14:tracePt t="54713" x="5346700" y="3619500"/>
          <p14:tracePt t="54729" x="5359400" y="3606800"/>
          <p14:tracePt t="54729" x="5372100" y="3587750"/>
          <p14:tracePt t="54746" x="5384800" y="3581400"/>
          <p14:tracePt t="54746" x="5397500" y="3568700"/>
          <p14:tracePt t="54763" x="5410200" y="3562350"/>
          <p14:tracePt t="54763" x="5422900" y="3562350"/>
          <p14:tracePt t="54779" x="5429250" y="3556000"/>
          <p14:tracePt t="54779" x="5454650" y="3556000"/>
          <p14:tracePt t="54796" x="5467350" y="3556000"/>
          <p14:tracePt t="54796" x="5473700" y="3562350"/>
          <p14:tracePt t="54813" x="5480050" y="3568700"/>
          <p14:tracePt t="54813" x="5492750" y="3568700"/>
          <p14:tracePt t="54830" x="5499100" y="3575050"/>
          <p14:tracePt t="54830" x="5499100" y="3581400"/>
          <p14:tracePt t="54846" x="5505450" y="3587750"/>
          <p14:tracePt t="54862" x="5499100" y="3594100"/>
          <p14:tracePt t="54862" x="5499100" y="3606800"/>
          <p14:tracePt t="54881" x="5492750" y="3613150"/>
          <p14:tracePt t="54881" x="5486400" y="3613150"/>
          <p14:tracePt t="54897" x="5473700" y="3619500"/>
          <p14:tracePt t="54897" x="5467350" y="3625850"/>
          <p14:tracePt t="54913" x="5461000" y="3632200"/>
          <p14:tracePt t="54913" x="5448300" y="3638550"/>
          <p14:tracePt t="54913" x="5441950" y="3644900"/>
          <p14:tracePt t="54932" x="5429250" y="3651250"/>
          <p14:tracePt t="54945" x="5422900" y="3651250"/>
          <p14:tracePt t="54945" x="5403850" y="3657600"/>
          <p14:tracePt t="54964" x="5397500" y="3657600"/>
          <p14:tracePt t="54964" x="5391150" y="3657600"/>
          <p14:tracePt t="54981" x="5384800" y="3657600"/>
          <p14:tracePt t="54981" x="5378450" y="3651250"/>
          <p14:tracePt t="54997" x="5372100" y="3651250"/>
          <p14:tracePt t="54997" x="5365750" y="3644900"/>
          <p14:tracePt t="54997" x="5353050" y="3644900"/>
          <p14:tracePt t="55016" x="5340350" y="3644900"/>
          <p14:tracePt t="55029" x="5334000" y="3644900"/>
          <p14:tracePt t="55029" x="5308600" y="3644900"/>
          <p14:tracePt t="55047" x="5295900" y="3651250"/>
          <p14:tracePt t="55047" x="5283200" y="3651250"/>
          <p14:tracePt t="55065" x="5270500" y="3651250"/>
          <p14:tracePt t="55065" x="5257800" y="3651250"/>
          <p14:tracePt t="55081" x="5251450" y="3651250"/>
          <p14:tracePt t="55081" x="5226050" y="3644900"/>
          <p14:tracePt t="55097" x="5219700" y="3638550"/>
          <p14:tracePt t="55097" x="5207000" y="3632200"/>
          <p14:tracePt t="55114" x="5200650" y="3625850"/>
          <p14:tracePt t="55114" x="5194300" y="3613150"/>
          <p14:tracePt t="55131" x="5187950" y="3606800"/>
          <p14:tracePt t="55131" x="5175250" y="3587750"/>
          <p14:tracePt t="55147" x="5175250" y="3575050"/>
          <p14:tracePt t="55147" x="5175250" y="3549650"/>
          <p14:tracePt t="55164" x="5175250" y="3530600"/>
          <p14:tracePt t="55164" x="5187950" y="3517900"/>
          <p14:tracePt t="55181" x="5194300" y="3498850"/>
          <p14:tracePt t="55181" x="5207000" y="3486150"/>
          <p14:tracePt t="55197" x="5226050" y="3479800"/>
          <p14:tracePt t="55197" x="5245100" y="3467100"/>
          <p14:tracePt t="55197" x="5264150" y="3460750"/>
          <p14:tracePt t="55217" x="5289550" y="3454400"/>
          <p14:tracePt t="55229" x="5308600" y="3454400"/>
          <p14:tracePt t="55229" x="5359400" y="3460750"/>
          <p14:tracePt t="55248" x="5384800" y="3467100"/>
          <p14:tracePt t="55248" x="5410200" y="3473450"/>
          <p14:tracePt t="55264" x="5435600" y="3479800"/>
          <p14:tracePt t="55264" x="5467350" y="3486150"/>
          <p14:tracePt t="55281" x="5492750" y="3498850"/>
          <p14:tracePt t="55281" x="5518150" y="3505200"/>
          <p14:tracePt t="55281" x="5537200" y="3517900"/>
          <p14:tracePt t="55300" x="5562600" y="3530600"/>
          <p14:tracePt t="55313" x="5581650" y="3543300"/>
          <p14:tracePt t="55313" x="5607050" y="3575050"/>
          <p14:tracePt t="55332" x="5619750" y="3587750"/>
          <p14:tracePt t="55332" x="5626100" y="3606800"/>
          <p14:tracePt t="55348" x="5632450" y="3625850"/>
          <p14:tracePt t="55348" x="5632450" y="3644900"/>
          <p14:tracePt t="55365" x="5632450" y="3657600"/>
          <p14:tracePt t="55365" x="5632450" y="3676650"/>
          <p14:tracePt t="55365" x="5626100" y="3695700"/>
          <p14:tracePt t="55384" x="5619750" y="3708400"/>
          <p14:tracePt t="55384" x="5613400" y="3721100"/>
          <p14:tracePt t="55400" x="5600700" y="3733800"/>
          <p14:tracePt t="55400" x="5594350" y="3746500"/>
          <p14:tracePt t="55415" x="5581650" y="3759200"/>
          <p14:tracePt t="55415" x="5568950" y="3771900"/>
          <p14:tracePt t="55432" x="5549900" y="3784600"/>
          <p14:tracePt t="55432" x="5537200" y="3797300"/>
          <p14:tracePt t="55449" x="5518150" y="3803650"/>
          <p14:tracePt t="55449" x="5486400" y="3829050"/>
          <p14:tracePt t="55465" x="5467350" y="3841750"/>
          <p14:tracePt t="55465" x="5448300" y="3854450"/>
          <p14:tracePt t="55482" x="5435600" y="3860800"/>
          <p14:tracePt t="55482" x="5416550" y="3867150"/>
          <p14:tracePt t="55499" x="5403850" y="3873500"/>
          <p14:tracePt t="55499" x="5378450" y="3873500"/>
          <p14:tracePt t="55516" x="5365750" y="3867150"/>
          <p14:tracePt t="55516" x="5353050" y="3867150"/>
          <p14:tracePt t="55533" x="5346700" y="3860800"/>
          <p14:tracePt t="55533" x="5334000" y="3860800"/>
          <p14:tracePt t="55549" x="5327650" y="3854450"/>
          <p14:tracePt t="55549" x="5314950" y="3848100"/>
          <p14:tracePt t="55566" x="5308600" y="3848100"/>
          <p14:tracePt t="55566" x="5295900" y="3841750"/>
          <p14:tracePt t="55566" x="5289550" y="3841750"/>
          <p14:tracePt t="55585" x="5276850" y="3841750"/>
          <p14:tracePt t="55597" x="5270500" y="3835400"/>
          <p14:tracePt t="55597" x="5257800" y="3822700"/>
          <p14:tracePt t="55617" x="5257800" y="3816350"/>
          <p14:tracePt t="55617" x="5251450" y="3810000"/>
          <p14:tracePt t="55633" x="5251450" y="3797300"/>
          <p14:tracePt t="55633" x="5251450" y="3784600"/>
          <p14:tracePt t="55649" x="5251450" y="3765550"/>
          <p14:tracePt t="55649" x="5245100" y="3752850"/>
          <p14:tracePt t="55649" x="5245100" y="3733800"/>
          <p14:tracePt t="55668" x="5245100" y="3714750"/>
          <p14:tracePt t="55681" x="5238750" y="3695700"/>
          <p14:tracePt t="55681" x="5232400" y="3670300"/>
          <p14:tracePt t="55699" x="5226050" y="3657600"/>
          <p14:tracePt t="55699" x="5226050" y="3644900"/>
          <p14:tracePt t="55716" x="5219700" y="3638550"/>
          <p14:tracePt t="55716" x="5219700" y="3625850"/>
          <p14:tracePt t="55733" x="5219700" y="3619500"/>
          <p14:tracePt t="55733" x="5219700" y="3606800"/>
          <p14:tracePt t="55750" x="5219700" y="3600450"/>
          <p14:tracePt t="55750" x="5226050" y="3581400"/>
          <p14:tracePt t="55766" x="5226050" y="3575050"/>
          <p14:tracePt t="55766" x="5232400" y="3568700"/>
          <p14:tracePt t="55783" x="5238750" y="3562350"/>
          <p14:tracePt t="55798" x="5245100" y="3562350"/>
          <p14:tracePt t="55798" x="5251450" y="3568700"/>
          <p14:tracePt t="55817" x="5257800" y="3575050"/>
          <p14:tracePt t="55817" x="5264150" y="3587750"/>
          <p14:tracePt t="55834" x="5270500" y="3594100"/>
          <p14:tracePt t="55834" x="5276850" y="3606800"/>
          <p14:tracePt t="55850" x="5289550" y="3619500"/>
          <p14:tracePt t="55850" x="5295900" y="3632200"/>
          <p14:tracePt t="55867" x="5308600" y="3638550"/>
          <p14:tracePt t="55867" x="5314950" y="3651250"/>
          <p14:tracePt t="55885" x="5327650" y="3670300"/>
          <p14:tracePt t="55885" x="5334000" y="3683000"/>
          <p14:tracePt t="55901" x="5340350" y="3689350"/>
          <p14:tracePt t="55901" x="5340350" y="3702050"/>
          <p14:tracePt t="55917" x="5346700" y="3708400"/>
          <p14:tracePt t="55917" x="5346700" y="3721100"/>
          <p14:tracePt t="55933" x="5340350" y="3727450"/>
          <p14:tracePt t="55933" x="5340350" y="3740150"/>
          <p14:tracePt t="55933" x="5334000" y="3746500"/>
          <p14:tracePt t="55952" x="5327650" y="3759200"/>
          <p14:tracePt t="55965" x="5321300" y="3765550"/>
          <p14:tracePt t="55965" x="5308600" y="3778250"/>
          <p14:tracePt t="55984" x="5302250" y="3778250"/>
          <p14:tracePt t="55984" x="5295900" y="3778250"/>
          <p14:tracePt t="56000" x="5289550" y="3771900"/>
          <p14:tracePt t="56000" x="5289550" y="3765550"/>
          <p14:tracePt t="56017" x="5289550" y="3752850"/>
          <p14:tracePt t="56017" x="5295900" y="3733800"/>
          <p14:tracePt t="56017" x="5302250" y="3721100"/>
          <p14:tracePt t="56036" x="5308600" y="3702050"/>
          <p14:tracePt t="56049" x="5314950" y="3683000"/>
          <p14:tracePt t="56049" x="5340350" y="3644900"/>
          <p14:tracePt t="56068" x="5353050" y="3625850"/>
          <p14:tracePt t="56068" x="5365750" y="3613150"/>
          <p14:tracePt t="56084" x="5378450" y="3600450"/>
          <p14:tracePt t="56084" x="5397500" y="3594100"/>
          <p14:tracePt t="56101" x="5410200" y="3587750"/>
          <p14:tracePt t="56101" x="5441950" y="3594100"/>
          <p14:tracePt t="56118" x="5454650" y="3606800"/>
          <p14:tracePt t="56118" x="5473700" y="3613150"/>
          <p14:tracePt t="56135" x="5486400" y="3632200"/>
          <p14:tracePt t="56135" x="5505450" y="3651250"/>
          <p14:tracePt t="56151" x="5518150" y="3670300"/>
          <p14:tracePt t="56151" x="5530850" y="3695700"/>
          <p14:tracePt t="56168" x="5543550" y="3714750"/>
          <p14:tracePt t="56168" x="5556250" y="3765550"/>
          <p14:tracePt t="56185" x="5562600" y="3790950"/>
          <p14:tracePt t="56185" x="5556250" y="3816350"/>
          <p14:tracePt t="56201" x="5556250" y="3841750"/>
          <p14:tracePt t="56201" x="5549900" y="3860800"/>
          <p14:tracePt t="56218" x="5543550" y="3886200"/>
          <p14:tracePt t="56218" x="5537200" y="3898900"/>
          <p14:tracePt t="56218" x="5524500" y="3917950"/>
          <p14:tracePt t="56238" x="5511800" y="3937000"/>
          <p14:tracePt t="56250" x="5499100" y="3949700"/>
          <p14:tracePt t="56250" x="5467350" y="3968750"/>
          <p14:tracePt t="56269" x="5454650" y="3975100"/>
          <p14:tracePt t="56269" x="5435600" y="3981450"/>
          <p14:tracePt t="56285" x="5416550" y="3987800"/>
          <p14:tracePt t="56285" x="5397500" y="3987800"/>
          <p14:tracePt t="56301" x="5378450" y="3987800"/>
          <p14:tracePt t="56301" x="5353050" y="3987800"/>
          <p14:tracePt t="56301" x="5334000" y="3987800"/>
          <p14:tracePt t="56320" x="5314950" y="3981450"/>
          <p14:tracePt t="56333" x="5295900" y="3975100"/>
          <p14:tracePt t="56333" x="5264150" y="3956050"/>
          <p14:tracePt t="56352" x="5251450" y="3943350"/>
          <p14:tracePt t="56352" x="5232400" y="3924300"/>
          <p14:tracePt t="56369" x="5219700" y="3905250"/>
          <p14:tracePt t="56369" x="5213350" y="3879850"/>
          <p14:tracePt t="56385" x="5207000" y="3854450"/>
          <p14:tracePt t="56385" x="5200650" y="3829050"/>
          <p14:tracePt t="56385" x="5200650" y="3797300"/>
          <p14:tracePt t="56406" x="5200650" y="3771900"/>
          <p14:tracePt t="56406" x="5200650" y="3740150"/>
          <p14:tracePt t="56419" x="5207000" y="3721100"/>
          <p14:tracePt t="56419" x="5213350" y="3702050"/>
          <p14:tracePt t="56435" x="5219700" y="3683000"/>
          <p14:tracePt t="56435" x="5226050" y="3670300"/>
          <p14:tracePt t="56452" x="5238750" y="3663950"/>
          <p14:tracePt t="56452" x="5245100" y="3657600"/>
          <p14:tracePt t="56469" x="5257800" y="3657600"/>
          <p14:tracePt t="56469" x="5276850" y="3657600"/>
          <p14:tracePt t="56486" x="5289550" y="3663950"/>
          <p14:tracePt t="56486" x="5302250" y="3670300"/>
          <p14:tracePt t="56502" x="5321300" y="3683000"/>
          <p14:tracePt t="56502" x="5334000" y="3695700"/>
          <p14:tracePt t="56519" x="5353050" y="3708400"/>
          <p14:tracePt t="56519" x="5378450" y="3740150"/>
          <p14:tracePt t="56537" x="5384800" y="3759200"/>
          <p14:tracePt t="56537" x="5391150" y="3771900"/>
          <p14:tracePt t="56553" x="5391150" y="3790950"/>
          <p14:tracePt t="56553" x="5391150" y="3803650"/>
          <p14:tracePt t="56569" x="5391150" y="3816350"/>
          <p14:tracePt t="56569" x="5384800" y="3829050"/>
          <p14:tracePt t="56586" x="5384800" y="3835400"/>
          <p14:tracePt t="56586" x="5378450" y="3848100"/>
          <p14:tracePt t="56586" x="5372100" y="3848100"/>
          <p14:tracePt t="56605" x="5365750" y="3854450"/>
          <p14:tracePt t="56617" x="5359400" y="3854450"/>
          <p14:tracePt t="56635" x="5353050" y="3841750"/>
          <p14:tracePt t="56635" x="5353050" y="3835400"/>
          <p14:tracePt t="56653" x="5353050" y="3822700"/>
          <p14:tracePt t="56653" x="5359400" y="3810000"/>
          <p14:tracePt t="56670" x="5359400" y="3797300"/>
          <p14:tracePt t="56670" x="5365750" y="3778250"/>
          <p14:tracePt t="56670" x="5372100" y="3759200"/>
          <p14:tracePt t="56689" x="5384800" y="3733800"/>
          <p14:tracePt t="56701" x="5397500" y="3714750"/>
          <p14:tracePt t="56701" x="5435600" y="3670300"/>
          <p14:tracePt t="56720" x="5454650" y="3644900"/>
          <p14:tracePt t="56720" x="5480050" y="3632200"/>
          <p14:tracePt t="56737" x="5499100" y="3619500"/>
          <p14:tracePt t="56737" x="5524500" y="3619500"/>
          <p14:tracePt t="56753" x="5549900" y="3619500"/>
          <p14:tracePt t="56753" x="5575300" y="3625850"/>
          <p14:tracePt t="56753" x="5600700" y="3638550"/>
          <p14:tracePt t="56772" x="5626100" y="3657600"/>
          <p14:tracePt t="56772" x="5645150" y="3676650"/>
          <p14:tracePt t="56787" x="5664200" y="3702050"/>
          <p14:tracePt t="56787" x="5683250" y="3721100"/>
          <p14:tracePt t="56803" x="5695950" y="3746500"/>
          <p14:tracePt t="56803" x="5702300" y="3771900"/>
          <p14:tracePt t="56821" x="5702300" y="3790950"/>
          <p14:tracePt t="56821" x="5695950" y="3835400"/>
          <p14:tracePt t="56837" x="5683250" y="3854450"/>
          <p14:tracePt t="56837" x="5676900" y="3867150"/>
          <p14:tracePt t="56854" x="5657850" y="3886200"/>
          <p14:tracePt t="56854" x="5645150" y="3892550"/>
          <p14:tracePt t="56870" x="5632450" y="3898900"/>
          <p14:tracePt t="56870" x="5619750" y="3905250"/>
          <p14:tracePt t="56887" x="5607050" y="3905250"/>
          <p14:tracePt t="56887" x="5594350" y="3898900"/>
          <p14:tracePt t="56905" x="5588000" y="3886200"/>
          <p14:tracePt t="56905" x="5594350" y="3879850"/>
          <p14:tracePt t="56921" x="5607050" y="3867150"/>
          <p14:tracePt t="56921" x="5619750" y="3860800"/>
          <p14:tracePt t="56937" x="5638800" y="3854450"/>
          <p14:tracePt t="56937" x="5670550" y="3841750"/>
          <p14:tracePt t="56937" x="5702300" y="3835400"/>
          <p14:tracePt t="56956" x="5740400" y="3835400"/>
          <p14:tracePt t="56969" x="5778500" y="3829050"/>
          <p14:tracePt t="56969" x="5829300" y="3829050"/>
          <p14:tracePt t="56969" x="5880100" y="3829050"/>
          <p14:tracePt t="56989" x="5930900" y="3829050"/>
          <p14:tracePt t="56989" x="5994400" y="3829050"/>
          <p14:tracePt t="57005" x="6051550" y="3835400"/>
          <p14:tracePt t="57005" x="6115050" y="3835400"/>
          <p14:tracePt t="57021" x="6172200" y="3841750"/>
          <p14:tracePt t="57021" x="6235700" y="3854450"/>
          <p14:tracePt t="57038" x="6292850" y="3867150"/>
          <p14:tracePt t="57038" x="6356350" y="3892550"/>
          <p14:tracePt t="57038" x="6407150" y="3911600"/>
          <p14:tracePt t="57057" x="6464300" y="3937000"/>
          <p14:tracePt t="57069" x="6515100" y="3962400"/>
          <p14:tracePt t="57069" x="6604000" y="4013200"/>
          <p14:tracePt t="57088" x="6648450" y="4038600"/>
          <p14:tracePt t="57088" x="6686550" y="4057650"/>
          <p14:tracePt t="57104" x="6718300" y="4076700"/>
          <p14:tracePt t="57104" x="6750050" y="4095750"/>
          <p14:tracePt t="57121" x="6775450" y="4114800"/>
          <p14:tracePt t="57121" x="6807200" y="4146550"/>
          <p14:tracePt t="57138" x="6819900" y="4165600"/>
          <p14:tracePt t="57138" x="6826250" y="4178300"/>
          <p14:tracePt t="57155" x="6832600" y="4197350"/>
          <p14:tracePt t="57155" x="6838950" y="4210050"/>
          <p14:tracePt t="57172" x="6845300" y="4216400"/>
          <p14:tracePt t="57172" x="6845300" y="4229100"/>
          <p14:tracePt t="57188" x="6851650" y="4235450"/>
          <p14:tracePt t="57188" x="6851650" y="4241800"/>
          <p14:tracePt t="57205" x="6858000" y="4248150"/>
          <p14:tracePt t="57220" x="6858000" y="4254500"/>
          <p14:tracePt t="57237" x="6845300" y="4254500"/>
          <p14:tracePt t="57237" x="6832600" y="4260850"/>
          <p14:tracePt t="57256" x="6819900" y="4267200"/>
          <p14:tracePt t="57270" x="6800850" y="4273550"/>
          <p14:tracePt t="57270" x="6762750" y="4279900"/>
          <p14:tracePt t="57289" x="6743700" y="4279900"/>
          <p14:tracePt t="57289" x="6718300" y="4279900"/>
          <p14:tracePt t="57305" x="6692900" y="4279900"/>
          <p14:tracePt t="57305" x="6673850" y="4273550"/>
          <p14:tracePt t="57305" x="6642100" y="4267200"/>
          <p14:tracePt t="57324" x="6616700" y="4260850"/>
          <p14:tracePt t="57337" x="6591300" y="4248150"/>
          <p14:tracePt t="57337" x="6565900" y="4235450"/>
          <p14:tracePt t="57337" x="6534150" y="4222750"/>
          <p14:tracePt t="57358" x="6502400" y="4203700"/>
          <p14:tracePt t="57358" x="6470650" y="4191000"/>
          <p14:tracePt t="57372" x="6432550" y="4171950"/>
          <p14:tracePt t="57372" x="6400800" y="4152900"/>
          <p14:tracePt t="57388" x="6362700" y="4133850"/>
          <p14:tracePt t="57388" x="6330950" y="4114800"/>
          <p14:tracePt t="57388" x="6299200" y="4089400"/>
          <p14:tracePt t="57409" x="6267450" y="4070350"/>
          <p14:tracePt t="57420" x="6235700" y="4044950"/>
          <p14:tracePt t="57420" x="6178550" y="3975100"/>
          <p14:tracePt t="57439" x="6153150" y="3937000"/>
          <p14:tracePt t="57439" x="6127750" y="3898900"/>
          <p14:tracePt t="57455" x="6102350" y="3854450"/>
          <p14:tracePt t="57455" x="6083300" y="3803650"/>
          <p14:tracePt t="57473" x="6064250" y="3759200"/>
          <p14:tracePt t="57473" x="6045200" y="3714750"/>
          <p14:tracePt t="57489" x="6032500" y="3670300"/>
          <p14:tracePt t="57489" x="6007100" y="3600450"/>
          <p14:tracePt t="57506" x="6000750" y="3568700"/>
          <p14:tracePt t="57506" x="5994400" y="3543300"/>
          <p14:tracePt t="57523" x="5988050" y="3524250"/>
          <p14:tracePt t="57523" x="5981700" y="3511550"/>
          <p14:tracePt t="57539" x="5975350" y="3498850"/>
          <p14:tracePt t="57539" x="5975350" y="3486150"/>
          <p14:tracePt t="57557" x="5975350" y="3479800"/>
          <p14:tracePt t="57573" x="5988050" y="3473450"/>
          <p14:tracePt t="57588" x="5994400" y="3479800"/>
          <p14:tracePt t="57588" x="6000750" y="3486150"/>
          <p14:tracePt t="57606" x="6013450" y="3492500"/>
          <p14:tracePt t="57606" x="6026150" y="3498850"/>
          <p14:tracePt t="57606" x="6038850" y="3511550"/>
          <p14:tracePt t="57625" x="6051550" y="3530600"/>
          <p14:tracePt t="57638" x="6070600" y="3543300"/>
          <p14:tracePt t="57638" x="6115050" y="3581400"/>
          <p14:tracePt t="57657" x="6134100" y="3600450"/>
          <p14:tracePt t="57657" x="6153150" y="3619500"/>
          <p14:tracePt t="57673" x="6178550" y="3632200"/>
          <p14:tracePt t="57673" x="6197600" y="3651250"/>
          <p14:tracePt t="57690" x="6216650" y="3663950"/>
          <p14:tracePt t="57690" x="6235700" y="3683000"/>
          <p14:tracePt t="57690" x="6254750" y="3695700"/>
          <p14:tracePt t="57709" x="6267450" y="3708400"/>
          <p14:tracePt t="57721" x="6286500" y="3727450"/>
          <p14:tracePt t="57721" x="6311900" y="3765550"/>
          <p14:tracePt t="57740" x="6324600" y="3784600"/>
          <p14:tracePt t="57740" x="6337300" y="3803650"/>
          <p14:tracePt t="57756" x="6350000" y="3829050"/>
          <p14:tracePt t="57756" x="6362700" y="3848100"/>
          <p14:tracePt t="57773" x="6375400" y="3873500"/>
          <p14:tracePt t="57773" x="6388100" y="3892550"/>
          <p14:tracePt t="57773" x="6394450" y="3911600"/>
          <p14:tracePt t="57793" x="6407150" y="3930650"/>
          <p14:tracePt t="57793" x="6413500" y="3949700"/>
          <p14:tracePt t="57808" x="6426200" y="3968750"/>
          <p14:tracePt t="57808" x="6438900" y="3981450"/>
          <p14:tracePt t="57824" x="6445250" y="3994150"/>
          <p14:tracePt t="57824" x="6457950" y="4006850"/>
          <p14:tracePt t="57840" x="6470650" y="4013200"/>
          <p14:tracePt t="57840" x="6489700" y="4032250"/>
          <p14:tracePt t="57857" x="6496050" y="4038600"/>
          <p14:tracePt t="57857" x="6508750" y="4044950"/>
          <p14:tracePt t="57874" x="6515100" y="4044950"/>
          <p14:tracePt t="57874" x="6521450" y="4051300"/>
          <p14:tracePt t="57890" x="6527800" y="4057650"/>
          <p14:tracePt t="57907" x="6534150" y="4057650"/>
          <p14:tracePt t="57924" x="6527800" y="4057650"/>
          <p14:tracePt t="57948" x="6515100" y="4051300"/>
          <p14:tracePt t="57957" x="6502400" y="4051300"/>
          <p14:tracePt t="57957" x="6489700" y="4051300"/>
          <p14:tracePt t="57957" x="6464300" y="4044950"/>
          <p14:tracePt t="57977" x="6445250" y="4044950"/>
          <p14:tracePt t="57989" x="6413500" y="4044950"/>
          <p14:tracePt t="57989" x="6388100" y="4044950"/>
          <p14:tracePt t="57989" x="6356350" y="4044950"/>
          <p14:tracePt t="58011" x="6324600" y="4044950"/>
          <p14:tracePt t="58011" x="6286500" y="4038600"/>
          <p14:tracePt t="58025" x="6248400" y="4038600"/>
          <p14:tracePt t="58025" x="6216650" y="4038600"/>
          <p14:tracePt t="58041" x="6178550" y="4032250"/>
          <p14:tracePt t="58041" x="6146800" y="4025900"/>
          <p14:tracePt t="58041" x="6115050" y="4019550"/>
          <p14:tracePt t="58061" x="6083300" y="4013200"/>
          <p14:tracePt t="58073" x="6051550" y="4000500"/>
          <p14:tracePt t="58073" x="6019800" y="3987800"/>
          <p14:tracePt t="58073" x="5988050" y="3981450"/>
          <p14:tracePt t="58094" x="5962650" y="3968750"/>
          <p14:tracePt t="58094" x="5930900" y="3962400"/>
          <p14:tracePt t="58109" x="5905500" y="3956050"/>
          <p14:tracePt t="58109" x="5880100" y="3949700"/>
          <p14:tracePt t="58124" x="5861050" y="3949700"/>
          <p14:tracePt t="58124" x="5835650" y="3949700"/>
          <p14:tracePt t="58142" x="5822950" y="3949700"/>
          <p14:tracePt t="58142" x="5791200" y="3962400"/>
          <p14:tracePt t="58159" x="5784850" y="3968750"/>
          <p14:tracePt t="58159" x="5778500" y="3968750"/>
          <p14:tracePt t="58175" x="5772150" y="3975100"/>
          <p14:tracePt t="58190" x="5772150" y="3981450"/>
          <p14:tracePt t="58207" x="5772150" y="3987800"/>
          <p14:tracePt t="58207" x="5778500" y="3994150"/>
          <p14:tracePt t="58226" x="5784850" y="4000500"/>
          <p14:tracePt t="58226" x="5791200" y="4006850"/>
          <p14:tracePt t="58242" x="5797550" y="4013200"/>
          <p14:tracePt t="58242" x="5803900" y="4019550"/>
          <p14:tracePt t="58259" x="5810250" y="4025900"/>
          <p14:tracePt t="58259" x="5816600" y="4032250"/>
          <p14:tracePt t="58259" x="5822950" y="4038600"/>
          <p14:tracePt t="58277" x="5829300" y="4038600"/>
          <p14:tracePt t="58290" x="5835650" y="4044950"/>
          <p14:tracePt t="58290" x="5848350" y="4044950"/>
          <p14:tracePt t="58310" x="5854700" y="4051300"/>
          <p14:tracePt t="58310" x="5861050" y="4051300"/>
          <p14:tracePt t="58326" x="5867400" y="4051300"/>
          <p14:tracePt t="58340" x="5873750" y="4051300"/>
          <p14:tracePt t="58357" x="5867400" y="4044950"/>
          <p14:tracePt t="58384" x="5861050" y="4044950"/>
          <p14:tracePt t="58384" x="5854700" y="4038600"/>
          <p14:tracePt t="58397" x="5848350" y="4038600"/>
          <p14:tracePt t="58407" x="5842000" y="4032250"/>
          <p14:tracePt t="58407" x="5842000" y="4025900"/>
          <p14:tracePt t="58426" x="5835650" y="4019550"/>
          <p14:tracePt t="58426" x="5829300" y="4013200"/>
          <p14:tracePt t="58442" x="5816600" y="4006850"/>
          <p14:tracePt t="58442" x="5810250" y="3987800"/>
          <p14:tracePt t="58459" x="5803900" y="3981450"/>
          <p14:tracePt t="58459" x="5797550" y="3981450"/>
          <p14:tracePt t="58476" x="5791200" y="3975100"/>
          <p14:tracePt t="58476" x="5784850" y="3975100"/>
          <p14:tracePt t="58492" x="5784850" y="3968750"/>
          <p14:tracePt t="58508" x="5778500" y="3968750"/>
          <p14:tracePt t="58508" x="5772150" y="3975100"/>
          <p14:tracePt t="58526" x="5778500" y="3968750"/>
          <p14:tracePt t="58576" x="5784850" y="3968750"/>
          <p14:tracePt t="58584" x="5791200" y="3962400"/>
          <p14:tracePt t="58593" x="5797550" y="3956050"/>
          <p14:tracePt t="58593" x="5810250" y="3949700"/>
          <p14:tracePt t="58610" x="5816600" y="3949700"/>
          <p14:tracePt t="58610" x="5822950" y="3943350"/>
          <p14:tracePt t="58626" x="5835650" y="3943350"/>
          <p14:tracePt t="58626" x="5842000" y="3937000"/>
          <p14:tracePt t="58626" x="5848350" y="3937000"/>
          <p14:tracePt t="58645" x="5854700" y="3943350"/>
          <p14:tracePt t="58658" x="5861050" y="3943350"/>
          <p14:tracePt t="58658" x="5867400" y="3949700"/>
          <p14:tracePt t="58678" x="5873750" y="3949700"/>
          <p14:tracePt t="58678" x="5880100" y="3956050"/>
          <p14:tracePt t="58693" x="5886450" y="3956050"/>
          <p14:tracePt t="58693" x="5892800" y="3962400"/>
          <p14:tracePt t="58710" x="5899150" y="3968750"/>
          <p14:tracePt t="58710" x="5905500" y="3975100"/>
          <p14:tracePt t="58710" x="5911850" y="3987800"/>
          <p14:tracePt t="58729" x="5911850" y="3994150"/>
          <p14:tracePt t="58742" x="5918200" y="4006850"/>
          <p14:tracePt t="58742" x="5918200" y="4019550"/>
          <p14:tracePt t="58760" x="5918200" y="4025900"/>
          <p14:tracePt t="58760" x="5918200" y="4032250"/>
          <p14:tracePt t="58777" x="5924550" y="4038600"/>
          <p14:tracePt t="58777" x="5924550" y="4044950"/>
          <p14:tracePt t="58794" x="5930900" y="4044950"/>
          <p14:tracePt t="58809" x="5937250" y="4051300"/>
          <p14:tracePt t="58809" x="5943600" y="4044950"/>
          <p14:tracePt t="58827" x="5949950" y="4044950"/>
          <p14:tracePt t="58827" x="5956300" y="4044950"/>
          <p14:tracePt t="58844" x="5962650" y="4038600"/>
          <p14:tracePt t="58859" x="5969000" y="4038600"/>
          <p14:tracePt t="58859" x="5981700" y="4032250"/>
          <p14:tracePt t="58877" x="5988050" y="4032250"/>
          <p14:tracePt t="58877" x="5994400" y="4025900"/>
          <p14:tracePt t="58895" x="6000750" y="4025900"/>
          <p14:tracePt t="58895" x="6007100" y="4019550"/>
          <p14:tracePt t="58912" x="6013450" y="4019550"/>
          <p14:tracePt t="58912" x="6026150" y="4013200"/>
          <p14:tracePt t="58927" x="6038850" y="4006850"/>
          <p14:tracePt t="58927" x="6045200" y="4006850"/>
          <p14:tracePt t="58946" x="6070600" y="3994150"/>
          <p14:tracePt t="58946" x="6083300" y="3987800"/>
          <p14:tracePt t="58962" x="6096000" y="3987800"/>
          <p14:tracePt t="58962" x="6102350" y="3981450"/>
          <p14:tracePt t="58978" x="6121400" y="3981450"/>
          <p14:tracePt t="58978" x="6134100" y="3981450"/>
          <p14:tracePt t="58994" x="6146800" y="3981450"/>
          <p14:tracePt t="58994" x="6165850" y="3981450"/>
          <p14:tracePt t="58994" x="6184900" y="3975100"/>
          <p14:tracePt t="59013" x="6197600" y="3975100"/>
          <p14:tracePt t="59026" x="6216650" y="3975100"/>
          <p14:tracePt t="59026" x="6254750" y="3975100"/>
          <p14:tracePt t="59045" x="6267450" y="3968750"/>
          <p14:tracePt t="59045" x="6286500" y="3968750"/>
          <p14:tracePt t="59061" x="6299200" y="3962400"/>
          <p14:tracePt t="59061" x="6318250" y="3956050"/>
          <p14:tracePt t="59078" x="6330950" y="3956050"/>
          <p14:tracePt t="59078" x="6337300" y="3949700"/>
          <p14:tracePt t="59078" x="6350000" y="3943350"/>
          <p14:tracePt t="59097" x="6356350" y="3943350"/>
          <p14:tracePt t="59109" x="6362700" y="3943350"/>
          <p14:tracePt t="59109" x="6369050" y="3937000"/>
          <p14:tracePt t="59128" x="6375400" y="3937000"/>
          <p14:tracePt t="59143" x="6369050" y="3943350"/>
          <p14:tracePt t="59173" x="6362700" y="3943350"/>
          <p14:tracePt t="59185" x="6356350" y="3949700"/>
          <p14:tracePt t="59200" x="6350000" y="3949700"/>
          <p14:tracePt t="59216" x="6343650" y="3956050"/>
          <p14:tracePt t="59232" x="6337300" y="3956050"/>
          <p14:tracePt t="59245" x="6324600" y="3956050"/>
          <p14:tracePt t="59261" x="6318250" y="3962400"/>
          <p14:tracePt t="59277" x="6311900" y="3962400"/>
          <p14:tracePt t="59293" x="6305550" y="3968750"/>
          <p14:tracePt t="59293" x="6292850" y="3975100"/>
          <p14:tracePt t="59314" x="6280150" y="3975100"/>
          <p14:tracePt t="59314" x="6273800" y="3981450"/>
          <p14:tracePt t="59330" x="6267450" y="3987800"/>
          <p14:tracePt t="59330" x="6254750" y="3994150"/>
          <p14:tracePt t="59346" x="6242050" y="4000500"/>
          <p14:tracePt t="59346" x="6235700" y="4006850"/>
          <p14:tracePt t="59362" x="6223000" y="4013200"/>
          <p14:tracePt t="59362" x="6210300" y="4019550"/>
          <p14:tracePt t="59362" x="6203950" y="4025900"/>
          <p14:tracePt t="59381" x="6191250" y="4032250"/>
          <p14:tracePt t="59394" x="6178550" y="4032250"/>
          <p14:tracePt t="59394" x="6159500" y="4044950"/>
          <p14:tracePt t="59394" x="6153150" y="4044950"/>
          <p14:tracePt t="59417" x="6140450" y="4044950"/>
          <p14:tracePt t="59427" x="6127750" y="4051300"/>
          <p14:tracePt t="59427" x="6121400" y="4051300"/>
          <p14:tracePt t="59446" x="6115050" y="4057650"/>
          <p14:tracePt t="59446" x="6102350" y="4057650"/>
          <p14:tracePt t="59446" x="6096000" y="4057650"/>
          <p14:tracePt t="59465" x="6089650" y="4064000"/>
          <p14:tracePt t="59465" x="6083300" y="4070350"/>
          <p14:tracePt t="59479" x="6076950" y="4070350"/>
          <p14:tracePt t="59494" x="6070600" y="4076700"/>
          <p14:tracePt t="59511" x="6064250" y="4083050"/>
          <p14:tracePt t="59528" x="6064250" y="4089400"/>
          <p14:tracePt t="59528" x="6070600" y="4095750"/>
          <p14:tracePt t="59546" x="6076950" y="4102100"/>
          <p14:tracePt t="59585" x="6076950" y="4108450"/>
          <p14:tracePt t="59604" x="6070600" y="4114800"/>
          <p14:tracePt t="59636" x="6070600" y="4108450"/>
          <p14:tracePt t="59697" x="6070600" y="4102100"/>
          <p14:tracePt t="59713" x="6076950" y="4095750"/>
          <p14:tracePt t="59725" x="6083300" y="4089400"/>
          <p14:tracePt t="59741" x="6083300" y="4083050"/>
          <p14:tracePt t="59749" x="6089650" y="4076700"/>
          <p14:tracePt t="59762" x="6096000" y="4070350"/>
          <p14:tracePt t="59762" x="6108700" y="4064000"/>
          <p14:tracePt t="59780" x="6115050" y="4057650"/>
          <p14:tracePt t="59780" x="6121400" y="4051300"/>
          <p14:tracePt t="59797" x="6134100" y="4044950"/>
          <p14:tracePt t="59797" x="6140450" y="4038600"/>
          <p14:tracePt t="59814" x="6146800" y="4032250"/>
          <p14:tracePt t="59814" x="6153150" y="4032250"/>
          <p14:tracePt t="59831" x="6159500" y="4025900"/>
          <p14:tracePt t="59831" x="6172200" y="4013200"/>
          <p14:tracePt t="59847" x="6178550" y="4006850"/>
          <p14:tracePt t="59862" x="6184900" y="4000500"/>
          <p14:tracePt t="59879" x="6191250" y="3994150"/>
          <p14:tracePt t="59897" x="6197600" y="3987800"/>
          <p14:tracePt t="59913" x="6191250" y="4000500"/>
          <p14:tracePt t="59965" x="6184900" y="4000500"/>
          <p14:tracePt t="59981" x="6178550" y="4006850"/>
          <p14:tracePt t="59997" x="6172200" y="4013200"/>
          <p14:tracePt t="60012" x="6165850" y="4013200"/>
          <p14:tracePt t="60032" x="6165850" y="4006850"/>
          <p14:tracePt t="60073" x="6159500" y="4006850"/>
          <p14:tracePt t="60093" x="6153150" y="4006850"/>
          <p14:tracePt t="60125" x="6159500" y="4000500"/>
          <p14:tracePt t="60145" x="6159500" y="3994150"/>
          <p14:tracePt t="60160" x="6165850" y="3994150"/>
          <p14:tracePt t="60177" x="6165850" y="3987800"/>
          <p14:tracePt t="60193" x="6159500" y="3981450"/>
          <p14:tracePt t="60212" x="6159500" y="3975100"/>
          <p14:tracePt t="60237" x="6159500" y="3968750"/>
          <p14:tracePt t="60253" x="6165850" y="3962400"/>
          <p14:tracePt t="60265" x="6165850" y="3956050"/>
          <p14:tracePt t="60281" x="6172200" y="3956050"/>
          <p14:tracePt t="60296" x="6165850" y="3949700"/>
          <p14:tracePt t="60341" x="6165850" y="3943350"/>
          <p14:tracePt t="60365" x="6165850" y="3937000"/>
          <p14:tracePt t="60377" x="6172200" y="3930650"/>
          <p14:tracePt t="60393" x="6165850" y="3924300"/>
          <p14:tracePt t="60409" x="6159500" y="3924300"/>
          <p14:tracePt t="60461" x="6165850" y="3917950"/>
          <p14:tracePt t="60521" x="6172200" y="3911600"/>
          <p14:tracePt t="60537" x="6178550" y="3911600"/>
          <p14:tracePt t="60545" x="6184900" y="3905250"/>
          <p14:tracePt t="60553" x="6197600" y="3898900"/>
          <p14:tracePt t="60553" x="6210300" y="3892550"/>
          <p14:tracePt t="60566" x="6223000" y="3879850"/>
          <p14:tracePt t="60566" x="6242050" y="3867150"/>
          <p14:tracePt t="60583" x="6267450" y="3860800"/>
          <p14:tracePt t="60583" x="6286500" y="3848100"/>
          <p14:tracePt t="60600" x="6318250" y="3835400"/>
          <p14:tracePt t="60600" x="6343650" y="3822700"/>
          <p14:tracePt t="60618" x="6407150" y="3797300"/>
          <p14:tracePt t="60618" x="6438900" y="3790950"/>
          <p14:tracePt t="60634" x="6477000" y="3784600"/>
          <p14:tracePt t="60634" x="6508750" y="3778250"/>
          <p14:tracePt t="60650" x="6546850" y="3778250"/>
          <p14:tracePt t="60650" x="6578600" y="3778250"/>
          <p14:tracePt t="60667" x="6616700" y="3784600"/>
          <p14:tracePt t="60667" x="6648450" y="3790950"/>
          <p14:tracePt t="60667" x="6680200" y="3797300"/>
          <p14:tracePt t="60686" x="6718300" y="3803650"/>
          <p14:tracePt t="60698" x="6750050" y="3810000"/>
          <p14:tracePt t="60698" x="6807200" y="3829050"/>
          <p14:tracePt t="60718" x="6832600" y="3835400"/>
          <p14:tracePt t="60718" x="6858000" y="3841750"/>
          <p14:tracePt t="60734" x="6870700" y="3841750"/>
          <p14:tracePt t="60734" x="6883400" y="3848100"/>
          <p14:tracePt t="60750" x="6889750" y="3860800"/>
          <p14:tracePt t="60750" x="6896100" y="3867150"/>
          <p14:tracePt t="60750" x="6896100" y="3873500"/>
          <p14:tracePt t="60769" x="6889750" y="3879850"/>
          <p14:tracePt t="60782" x="6883400" y="3892550"/>
          <p14:tracePt t="60782" x="6858000" y="3911600"/>
          <p14:tracePt t="60801" x="6838950" y="3924300"/>
          <p14:tracePt t="60801" x="6819900" y="3930650"/>
          <p14:tracePt t="60817" x="6794500" y="3937000"/>
          <p14:tracePt t="60817" x="6775450" y="3943350"/>
          <p14:tracePt t="60834" x="6743700" y="3943350"/>
          <p14:tracePt t="60834" x="6718300" y="3943350"/>
          <p14:tracePt t="60851" x="6686550" y="3943350"/>
          <p14:tracePt t="60851" x="6610350" y="3937000"/>
          <p14:tracePt t="60868" x="6572250" y="3930650"/>
          <p14:tracePt t="60868" x="6534150" y="3924300"/>
          <p14:tracePt t="60884" x="6489700" y="3911600"/>
          <p14:tracePt t="60884" x="6451600" y="3905250"/>
          <p14:tracePt t="60901" x="6407150" y="3892550"/>
          <p14:tracePt t="60901" x="6330950" y="3867150"/>
          <p14:tracePt t="60918" x="6292850" y="3854450"/>
          <p14:tracePt t="60918" x="6261100" y="3835400"/>
          <p14:tracePt t="60934" x="6223000" y="3810000"/>
          <p14:tracePt t="60934" x="6191250" y="3784600"/>
          <p14:tracePt t="60951" x="6159500" y="3759200"/>
          <p14:tracePt t="60951" x="6134100" y="3721100"/>
          <p14:tracePt t="60968" x="6108700" y="3683000"/>
          <p14:tracePt t="60968" x="6057900" y="3600450"/>
          <p14:tracePt t="60986" x="6038850" y="3556000"/>
          <p14:tracePt t="60986" x="6019800" y="3517900"/>
          <p14:tracePt t="61002" x="6007100" y="3473450"/>
          <p14:tracePt t="61002" x="5994400" y="3435350"/>
          <p14:tracePt t="61019" x="5981700" y="3397250"/>
          <p14:tracePt t="61019" x="5975350" y="3352800"/>
          <p14:tracePt t="61019" x="5975350" y="3314700"/>
          <p14:tracePt t="61037" x="5969000" y="3276600"/>
          <p14:tracePt t="61050" x="5969000" y="3238500"/>
          <p14:tracePt t="61050" x="5975350" y="3194050"/>
          <p14:tracePt t="61070" x="5988050" y="3111500"/>
          <p14:tracePt t="61070" x="6000750" y="3067050"/>
          <p14:tracePt t="61086" x="6019800" y="3022600"/>
          <p14:tracePt t="61086" x="6038850" y="2978150"/>
          <p14:tracePt t="61102" x="6057900" y="2933700"/>
          <p14:tracePt t="61102" x="6083300" y="2895600"/>
          <p14:tracePt t="61118" x="6108700" y="2851150"/>
          <p14:tracePt t="61118" x="6140450" y="2813050"/>
          <p14:tracePt t="61135" x="6172200" y="2768600"/>
          <p14:tracePt t="61135" x="6203950" y="2730500"/>
          <p14:tracePt t="61135" x="6235700" y="2692400"/>
          <p14:tracePt t="61154" x="6273800" y="2654300"/>
          <p14:tracePt t="61154" x="6318250" y="2609850"/>
          <p14:tracePt t="61169" x="6356350" y="2571750"/>
          <p14:tracePt t="61169" x="6400800" y="2527300"/>
          <p14:tracePt t="61185" x="6445250" y="2482850"/>
          <p14:tracePt t="61185" x="6496050" y="2438400"/>
          <p14:tracePt t="61202" x="6546850" y="2400300"/>
          <p14:tracePt t="61202" x="6661150" y="2317750"/>
          <p14:tracePt t="61219" x="6718300" y="2273300"/>
          <p14:tracePt t="61219" x="6775450" y="2235200"/>
          <p14:tracePt t="61235" x="6832600" y="2203450"/>
          <p14:tracePt t="61235" x="6896100" y="2165350"/>
          <p14:tracePt t="61252" x="6953250" y="2133600"/>
          <p14:tracePt t="61252" x="7016750" y="2108200"/>
          <p14:tracePt t="61269" x="7073900" y="2076450"/>
          <p14:tracePt t="61269" x="7194550" y="2032000"/>
          <p14:tracePt t="61286" x="7258050" y="2019300"/>
          <p14:tracePt t="61286" x="7315200" y="2006600"/>
          <p14:tracePt t="61303" x="7378700" y="2006600"/>
          <p14:tracePt t="61303" x="7442200" y="2006600"/>
          <p14:tracePt t="61319" x="7505700" y="2006600"/>
          <p14:tracePt t="61319" x="7575550" y="2012950"/>
          <p14:tracePt t="61319" x="7639050" y="2025650"/>
          <p14:tracePt t="61338" x="7702550" y="2032000"/>
          <p14:tracePt t="61351" x="7766050" y="2038350"/>
          <p14:tracePt t="61351" x="7886700" y="2057400"/>
          <p14:tracePt t="61370" x="7943850" y="2070100"/>
          <p14:tracePt t="61370" x="8001000" y="2082800"/>
          <p14:tracePt t="61386" x="8058150" y="2101850"/>
          <p14:tracePt t="61386" x="8115300" y="2120900"/>
          <p14:tracePt t="61386" x="8166100" y="2139950"/>
          <p14:tracePt t="61406" x="8216900" y="2171700"/>
          <p14:tracePt t="61418" x="8267700" y="2197100"/>
          <p14:tracePt t="61418" x="8312150" y="2235200"/>
          <p14:tracePt t="61418" x="8356600" y="2266950"/>
          <p14:tracePt t="61438" x="8401050" y="2305050"/>
          <p14:tracePt t="61438" x="8439150" y="2343150"/>
          <p14:tracePt t="61454" x="8483600" y="2387600"/>
          <p14:tracePt t="61454" x="8521700" y="2425700"/>
          <p14:tracePt t="61470" x="8553450" y="2463800"/>
          <p14:tracePt t="61470" x="8585200" y="2508250"/>
          <p14:tracePt t="61486" x="8616950" y="2552700"/>
          <p14:tracePt t="61486" x="8648700" y="2590800"/>
          <p14:tracePt t="61503" x="8667750" y="2635250"/>
          <p14:tracePt t="61503" x="8712200" y="2724150"/>
          <p14:tracePt t="61520" x="8731250" y="2774950"/>
          <p14:tracePt t="61520" x="8743950" y="2819400"/>
          <p14:tracePt t="61536" x="8750300" y="2870200"/>
          <p14:tracePt t="61536" x="8763000" y="2914650"/>
          <p14:tracePt t="61553" x="8769350" y="2959100"/>
          <p14:tracePt t="61553" x="8769350" y="3003550"/>
          <p14:tracePt t="61570" x="8769350" y="3054350"/>
          <p14:tracePt t="61570" x="8756650" y="3143250"/>
          <p14:tracePt t="61587" x="8750300" y="3194050"/>
          <p14:tracePt t="61587" x="8737600" y="3238500"/>
          <p14:tracePt t="61604" x="8718550" y="3282950"/>
          <p14:tracePt t="61604" x="8699500" y="3333750"/>
          <p14:tracePt t="61620" x="8680450" y="3378200"/>
          <p14:tracePt t="61620" x="8655050" y="3429000"/>
          <p14:tracePt t="61637" x="8597900" y="3530600"/>
          <p14:tracePt t="61637" x="8559800" y="3575050"/>
          <p14:tracePt t="61654" x="8521700" y="3625850"/>
          <p14:tracePt t="61654" x="8483600" y="3676650"/>
          <p14:tracePt t="61671" x="8445500" y="3721100"/>
          <p14:tracePt t="61671" x="8401050" y="3765550"/>
          <p14:tracePt t="61687" x="8362950" y="3803650"/>
          <p14:tracePt t="61687" x="8318500" y="3841750"/>
          <p14:tracePt t="61687" x="8274050" y="3879850"/>
          <p14:tracePt t="61706" x="8235950" y="3911600"/>
          <p14:tracePt t="61719" x="8191500" y="3949700"/>
          <p14:tracePt t="61719" x="8096250" y="4006850"/>
          <p14:tracePt t="61738" x="8051800" y="4032250"/>
          <p14:tracePt t="61738" x="8001000" y="4057650"/>
          <p14:tracePt t="61754" x="7956550" y="4089400"/>
          <p14:tracePt t="61754" x="7905750" y="4108450"/>
          <p14:tracePt t="61771" x="7861300" y="4133850"/>
          <p14:tracePt t="61771" x="7810500" y="4159250"/>
          <p14:tracePt t="61771" x="7766050" y="4178300"/>
          <p14:tracePt t="61790" x="7715250" y="4203700"/>
          <p14:tracePt t="61802" x="7664450" y="4222750"/>
          <p14:tracePt t="61802" x="7556500" y="4254500"/>
          <p14:tracePt t="61821" x="7499350" y="4267200"/>
          <p14:tracePt t="61821" x="7442200" y="4273550"/>
          <p14:tracePt t="61838" x="7385050" y="4286250"/>
          <p14:tracePt t="61838" x="7321550" y="4286250"/>
          <p14:tracePt t="61855" x="7264400" y="4292600"/>
          <p14:tracePt t="61855" x="7207250" y="4286250"/>
          <p14:tracePt t="61871" x="7143750" y="4286250"/>
          <p14:tracePt t="61871" x="7029450" y="4260850"/>
          <p14:tracePt t="61888" x="6965950" y="4241800"/>
          <p14:tracePt t="61888" x="6908800" y="4216400"/>
          <p14:tracePt t="61905" x="6851650" y="4184650"/>
          <p14:tracePt t="61905" x="6788150" y="4146550"/>
          <p14:tracePt t="61921" x="6731000" y="4102100"/>
          <p14:tracePt t="61921" x="6616700" y="4000500"/>
          <p14:tracePt t="61938" x="6565900" y="3937000"/>
          <p14:tracePt t="61938" x="6508750" y="3873500"/>
          <p14:tracePt t="61955" x="6464300" y="3803650"/>
          <p14:tracePt t="61955" x="6419850" y="3727450"/>
          <p14:tracePt t="61971" x="6375400" y="3651250"/>
          <p14:tracePt t="61971" x="6343650" y="3568700"/>
          <p14:tracePt t="61988" x="6311900" y="3479800"/>
          <p14:tracePt t="61988" x="6267450" y="3314700"/>
          <p14:tracePt t="62006" x="6254750" y="3225800"/>
          <p14:tracePt t="62006" x="6248400" y="3136900"/>
          <p14:tracePt t="62022" x="6254750" y="3054350"/>
          <p14:tracePt t="62022" x="6261100" y="2978150"/>
          <p14:tracePt t="62038" x="6273800" y="2901950"/>
          <p14:tracePt t="62038" x="6286500" y="2825750"/>
          <p14:tracePt t="62038" x="6311900" y="2755900"/>
          <p14:tracePt t="62057" x="6337300" y="2692400"/>
          <p14:tracePt t="62070" x="6369050" y="2628900"/>
          <p14:tracePt t="62070" x="6445250" y="2520950"/>
          <p14:tracePt t="62091" x="6496050" y="2463800"/>
          <p14:tracePt t="62091" x="6553200" y="2413000"/>
          <p14:tracePt t="62106" x="6610350" y="2362200"/>
          <p14:tracePt t="62106" x="6680200" y="2317750"/>
          <p14:tracePt t="62122" x="6750050" y="2266950"/>
          <p14:tracePt t="62122" x="6826250" y="2222500"/>
          <p14:tracePt t="62139" x="6902450" y="2184400"/>
          <p14:tracePt t="62139" x="6978650" y="2146300"/>
          <p14:tracePt t="62155" x="7061200" y="2108200"/>
          <p14:tracePt t="62155" x="7143750" y="2082800"/>
          <p14:tracePt t="62155" x="7219950" y="2063750"/>
          <p14:tracePt t="62175" x="7302500" y="2051050"/>
          <p14:tracePt t="62175" x="7385050" y="2044700"/>
          <p14:tracePt t="62189" x="7473950" y="2044700"/>
          <p14:tracePt t="62189" x="7556500" y="2057400"/>
          <p14:tracePt t="62206" x="7645400" y="2070100"/>
          <p14:tracePt t="62206" x="7727950" y="2089150"/>
          <p14:tracePt t="62222" x="7810500" y="2114550"/>
          <p14:tracePt t="62222" x="7975600" y="2165350"/>
          <p14:tracePt t="62239" x="8051800" y="2190750"/>
          <p14:tracePt t="62239" x="8121650" y="2222500"/>
          <p14:tracePt t="62256" x="8185150" y="2254250"/>
          <p14:tracePt t="62256" x="8248650" y="2292350"/>
          <p14:tracePt t="62272" x="8299450" y="2343150"/>
          <p14:tracePt t="62272" x="8356600" y="2400300"/>
          <p14:tracePt t="62289" x="8401050" y="2457450"/>
          <p14:tracePt t="62289" x="8489950" y="2597150"/>
          <p14:tracePt t="62307" x="8528050" y="2673350"/>
          <p14:tracePt t="62307" x="8559800" y="2743200"/>
          <p14:tracePt t="62323" x="8591550" y="2819400"/>
          <p14:tracePt t="62323" x="8610600" y="2889250"/>
          <p14:tracePt t="62339" x="8629650" y="2952750"/>
          <p14:tracePt t="62339" x="8636000" y="3022600"/>
          <p14:tracePt t="62339" x="8636000" y="3086100"/>
          <p14:tracePt t="62358" x="8629650" y="3149600"/>
          <p14:tracePt t="62371" x="8616950" y="3213100"/>
          <p14:tracePt t="62371" x="8572500" y="3340100"/>
          <p14:tracePt t="62390" x="8540750" y="3403600"/>
          <p14:tracePt t="62390" x="8509000" y="3460750"/>
          <p14:tracePt t="62408" x="8470900" y="3524250"/>
          <p14:tracePt t="62408" x="8432800" y="3575050"/>
          <p14:tracePt t="62423" x="8394700" y="3632200"/>
          <p14:tracePt t="62423" x="8350250" y="3683000"/>
          <p14:tracePt t="62423" x="8305800" y="3727450"/>
          <p14:tracePt t="62442" x="8255000" y="3778250"/>
          <p14:tracePt t="62454" x="8204200" y="3816350"/>
          <p14:tracePt t="62454" x="8089900" y="3898900"/>
          <p14:tracePt t="62474" x="8026400" y="3937000"/>
          <p14:tracePt t="62474" x="7962900" y="3968750"/>
          <p14:tracePt t="62490" x="7893050" y="4000500"/>
          <p14:tracePt t="62490" x="7823200" y="4032250"/>
          <p14:tracePt t="62507" x="7753350" y="4057650"/>
          <p14:tracePt t="62507" x="7683500" y="4083050"/>
          <p14:tracePt t="62523" x="7613650" y="4108450"/>
          <p14:tracePt t="62523" x="7473950" y="4140200"/>
          <p14:tracePt t="62540" x="7404100" y="4159250"/>
          <p14:tracePt t="62540" x="7334250" y="4165600"/>
          <p14:tracePt t="62557" x="7258050" y="4171950"/>
          <p14:tracePt t="62557" x="7188200" y="4171950"/>
          <p14:tracePt t="62573" x="7112000" y="4171950"/>
          <p14:tracePt t="62573" x="7042150" y="4165600"/>
          <p14:tracePt t="62591" x="6972300" y="4152900"/>
          <p14:tracePt t="62591" x="6832600" y="4121150"/>
          <p14:tracePt t="62607" x="6769100" y="4102100"/>
          <p14:tracePt t="62607" x="6711950" y="4076700"/>
          <p14:tracePt t="62624" x="6654800" y="4044950"/>
          <p14:tracePt t="62624" x="6597650" y="4013200"/>
          <p14:tracePt t="62640" x="6546850" y="3975100"/>
          <p14:tracePt t="62640" x="6496050" y="3924300"/>
          <p14:tracePt t="62658" x="6394450" y="3816350"/>
          <p14:tracePt t="62658" x="6350000" y="3752850"/>
          <p14:tracePt t="62674" x="6311900" y="3683000"/>
          <p14:tracePt t="62674" x="6273800" y="3606800"/>
          <p14:tracePt t="62690" x="6242050" y="3530600"/>
          <p14:tracePt t="62690" x="6216650" y="3460750"/>
          <p14:tracePt t="62707" x="6191250" y="3390900"/>
          <p14:tracePt t="62707" x="6178550" y="3321050"/>
          <p14:tracePt t="62707" x="6172200" y="3257550"/>
          <p14:tracePt t="62726" x="6165850" y="3200400"/>
          <p14:tracePt t="62739" x="6165850" y="3149600"/>
          <p14:tracePt t="62739" x="6172200" y="3054350"/>
          <p14:tracePt t="62758" x="6172200" y="3009900"/>
          <p14:tracePt t="62758" x="6178550" y="2971800"/>
          <p14:tracePt t="62775" x="6184900" y="2933700"/>
          <p14:tracePt t="62775" x="6197600" y="2901950"/>
          <p14:tracePt t="62791" x="6210300" y="2863850"/>
          <p14:tracePt t="62791" x="6229350" y="2825750"/>
          <p14:tracePt t="62791" x="6242050" y="2787650"/>
          <p14:tracePt t="62810" x="6267450" y="2755900"/>
          <p14:tracePt t="62822" x="6292850" y="2724150"/>
          <p14:tracePt t="62822" x="6350000" y="2660650"/>
          <p14:tracePt t="62841" x="6381750" y="2628900"/>
          <p14:tracePt t="62841" x="6419850" y="2597150"/>
          <p14:tracePt t="62858" x="6457950" y="2559050"/>
          <p14:tracePt t="62858" x="6496050" y="2527300"/>
          <p14:tracePt t="62874" x="6534150" y="2495550"/>
          <p14:tracePt t="62874" x="6578600" y="2463800"/>
          <p14:tracePt t="62874" x="6629400" y="2425700"/>
          <p14:tracePt t="62894" x="6680200" y="2393950"/>
          <p14:tracePt t="62894" x="6731000" y="2368550"/>
          <p14:tracePt t="62908" x="6788150" y="2343150"/>
          <p14:tracePt t="62908" x="6845300" y="2317750"/>
          <p14:tracePt t="62925" x="6908800" y="2298700"/>
          <p14:tracePt t="62925" x="6972300" y="2286000"/>
          <p14:tracePt t="62941" x="7035800" y="2279650"/>
          <p14:tracePt t="62941" x="7169150" y="2279650"/>
          <p14:tracePt t="62959" x="7232650" y="2286000"/>
          <p14:tracePt t="62959" x="7302500" y="2286000"/>
          <p14:tracePt t="62975" x="7366000" y="2298700"/>
          <p14:tracePt t="62975" x="7435850" y="2305050"/>
          <p14:tracePt t="62991" x="7505700" y="2317750"/>
          <p14:tracePt t="62991" x="7569200" y="2324100"/>
          <p14:tracePt t="63008" x="7639050" y="2336800"/>
          <p14:tracePt t="63008" x="7702550" y="2355850"/>
          <p14:tracePt t="63026" x="7829550" y="2393950"/>
          <p14:tracePt t="63026" x="7886700" y="2419350"/>
          <p14:tracePt t="63043" x="7943850" y="2457450"/>
          <p14:tracePt t="63043" x="7994650" y="2495550"/>
          <p14:tracePt t="63059" x="8051800" y="2546350"/>
          <p14:tracePt t="63059" x="8102600" y="2597150"/>
          <p14:tracePt t="63075" x="8147050" y="2647950"/>
          <p14:tracePt t="63075" x="8191500" y="2705100"/>
          <p14:tracePt t="63075" x="8229600" y="2768600"/>
          <p14:tracePt t="63094" x="8267700" y="2832100"/>
          <p14:tracePt t="63107" x="8305800" y="2895600"/>
          <p14:tracePt t="63107" x="8362950" y="3022600"/>
          <p14:tracePt t="63126" x="8382000" y="3086100"/>
          <p14:tracePt t="63126" x="8394700" y="3149600"/>
          <p14:tracePt t="63142" x="8407400" y="3213100"/>
          <p14:tracePt t="63142" x="8413750" y="3270250"/>
          <p14:tracePt t="63142" x="8413750" y="3327400"/>
          <p14:tracePt t="63162" x="8407400" y="3384550"/>
          <p14:tracePt t="63174" x="8401050" y="3435350"/>
          <p14:tracePt t="63174" x="8388350" y="3492500"/>
          <p14:tracePt t="63174" x="8369300" y="3543300"/>
          <p14:tracePt t="63195" x="8356600" y="3594100"/>
          <p14:tracePt t="63195" x="8331200" y="3644900"/>
          <p14:tracePt t="63210" x="8299450" y="3689350"/>
          <p14:tracePt t="63210" x="8267700" y="3733800"/>
          <p14:tracePt t="63227" x="8235950" y="3778250"/>
          <p14:tracePt t="63227" x="8191500" y="3822700"/>
          <p14:tracePt t="63242" x="8147050" y="3860800"/>
          <p14:tracePt t="63242" x="8045450" y="3924300"/>
          <p14:tracePt t="63260" x="7994650" y="3956050"/>
          <p14:tracePt t="63260" x="7943850" y="3987800"/>
          <p14:tracePt t="63276" x="7886700" y="4013200"/>
          <p14:tracePt t="63276" x="7835900" y="4038600"/>
          <p14:tracePt t="63293" x="7772400" y="4064000"/>
          <p14:tracePt t="63293" x="7715250" y="4095750"/>
          <p14:tracePt t="63310" x="7651750" y="4121150"/>
          <p14:tracePt t="63310" x="7524750" y="4165600"/>
          <p14:tracePt t="63326" x="7461250" y="4184650"/>
          <p14:tracePt t="63326" x="7391400" y="4203700"/>
          <p14:tracePt t="63343" x="7321550" y="4222750"/>
          <p14:tracePt t="63343" x="7258050" y="4235450"/>
          <p14:tracePt t="63360" x="7188200" y="4241800"/>
          <p14:tracePt t="63360" x="7124700" y="4248150"/>
          <p14:tracePt t="63360" x="7061200" y="4248150"/>
          <p14:tracePt t="63379" x="6997700" y="4248150"/>
          <p14:tracePt t="63391" x="6934200" y="4241800"/>
          <p14:tracePt t="63391" x="6813550" y="4222750"/>
          <p14:tracePt t="63412" x="6756400" y="4210050"/>
          <p14:tracePt t="63412" x="6699250" y="4197350"/>
          <p14:tracePt t="63427" x="6648450" y="4178300"/>
          <p14:tracePt t="63427" x="6597650" y="4152900"/>
          <p14:tracePt t="63443" x="6546850" y="4127500"/>
          <p14:tracePt t="63443" x="6502400" y="4102100"/>
          <p14:tracePt t="63443" x="6464300" y="4064000"/>
          <p14:tracePt t="63462" x="6432550" y="4025900"/>
          <p14:tracePt t="63475" x="6400800" y="3981450"/>
          <p14:tracePt t="63475" x="6350000" y="3886200"/>
          <p14:tracePt t="63494" x="6330950" y="3822700"/>
          <p14:tracePt t="63494" x="6318250" y="3765550"/>
          <p14:tracePt t="63511" x="6305550" y="3702050"/>
          <p14:tracePt t="63511" x="6292850" y="3638550"/>
          <p14:tracePt t="63527" x="6292850" y="3581400"/>
          <p14:tracePt t="63527" x="6286500" y="3524250"/>
          <p14:tracePt t="63527" x="6286500" y="3467100"/>
          <p14:tracePt t="63547" x="6292850" y="3416300"/>
          <p14:tracePt t="63547" x="6305550" y="3365500"/>
          <p14:tracePt t="63561" x="6318250" y="3314700"/>
          <p14:tracePt t="63561" x="6337300" y="3270250"/>
          <p14:tracePt t="63577" x="6362700" y="3225800"/>
          <p14:tracePt t="63577" x="6394450" y="3175000"/>
          <p14:tracePt t="63593" x="6432550" y="3130550"/>
          <p14:tracePt t="63593" x="6477000" y="3079750"/>
          <p14:tracePt t="63611" x="6521450" y="3035300"/>
          <p14:tracePt t="63611" x="6635750" y="2946400"/>
          <p14:tracePt t="63627" x="6692900" y="2908300"/>
          <p14:tracePt t="63627" x="6756400" y="2870200"/>
          <p14:tracePt t="63644" x="6819900" y="2832100"/>
          <p14:tracePt t="63644" x="6883400" y="2806700"/>
          <p14:tracePt t="63661" x="6953250" y="2781300"/>
          <p14:tracePt t="63661" x="7023100" y="2755900"/>
          <p14:tracePt t="63678" x="7162800" y="2730500"/>
          <p14:tracePt t="63678" x="7232650" y="2717800"/>
          <p14:tracePt t="63695" x="7302500" y="2711450"/>
          <p14:tracePt t="63695" x="7378700" y="2705100"/>
          <p14:tracePt t="63711" x="7448550" y="2705100"/>
          <p14:tracePt t="63711" x="7512050" y="2698750"/>
          <p14:tracePt t="63727" x="7581900" y="2705100"/>
          <p14:tracePt t="63727" x="7645400" y="2705100"/>
          <p14:tracePt t="63727" x="7702550" y="2717800"/>
          <p14:tracePt t="63747" x="7753350" y="2724150"/>
          <p14:tracePt t="63759" x="7810500" y="2736850"/>
          <p14:tracePt t="63759" x="7905750" y="2768600"/>
          <p14:tracePt t="63779" x="7950200" y="2794000"/>
          <p14:tracePt t="63779" x="7988300" y="2813050"/>
          <p14:tracePt t="63794" x="8026400" y="2838450"/>
          <p14:tracePt t="63794" x="8058150" y="2863850"/>
          <p14:tracePt t="63794" x="8089900" y="2895600"/>
          <p14:tracePt t="63814" x="8121650" y="2921000"/>
          <p14:tracePt t="63826" x="8147050" y="2952750"/>
          <p14:tracePt t="63826" x="8166100" y="2990850"/>
          <p14:tracePt t="63826" x="8178800" y="3028950"/>
          <p14:tracePt t="63847" x="8191500" y="3067050"/>
          <p14:tracePt t="63847" x="8204200" y="3111500"/>
          <p14:tracePt t="63861" x="8210550" y="3149600"/>
          <p14:tracePt t="63861" x="8210550" y="3194050"/>
          <p14:tracePt t="63878" x="8210550" y="3238500"/>
          <p14:tracePt t="63878" x="8210550" y="3289300"/>
          <p14:tracePt t="63895" x="8204200" y="3333750"/>
          <p14:tracePt t="63895" x="8191500" y="3384550"/>
          <p14:tracePt t="63895" x="8178800" y="3435350"/>
          <p14:tracePt t="63915" x="8166100" y="3486150"/>
          <p14:tracePt t="63915" x="8153400" y="3543300"/>
          <p14:tracePt t="63928" x="8128000" y="3594100"/>
          <p14:tracePt t="63928" x="8102600" y="3651250"/>
          <p14:tracePt t="63945" x="8077200" y="3702050"/>
          <p14:tracePt t="63945" x="8051800" y="3752850"/>
          <p14:tracePt t="63962" x="8013700" y="3803650"/>
          <p14:tracePt t="63962" x="7943850" y="3879850"/>
          <p14:tracePt t="63978" x="7905750" y="3911600"/>
          <p14:tracePt t="63978" x="7867650" y="3943350"/>
          <p14:tracePt t="63995" x="7829550" y="3968750"/>
          <p14:tracePt t="63995" x="7791450" y="3994150"/>
          <p14:tracePt t="64012" x="7753350" y="4013200"/>
          <p14:tracePt t="64012" x="7715250" y="4032250"/>
          <p14:tracePt t="64029" x="7670800" y="4044950"/>
          <p14:tracePt t="64029" x="7594600" y="4070350"/>
          <p14:tracePt t="64047" x="7556500" y="4083050"/>
          <p14:tracePt t="64047" x="7524750" y="4089400"/>
          <p14:tracePt t="64062" x="7493000" y="4089400"/>
          <p14:tracePt t="64062" x="7461250" y="4095750"/>
          <p14:tracePt t="64079" x="7435850" y="4095750"/>
          <p14:tracePt t="64079" x="7416800" y="4089400"/>
          <p14:tracePt t="64095" x="7397750" y="4089400"/>
          <p14:tracePt t="64095" x="7378700" y="4083050"/>
          <p14:tracePt t="64095" x="7366000" y="4076700"/>
          <p14:tracePt t="64114" x="7353300" y="4064000"/>
          <p14:tracePt t="64127" x="7340600" y="4057650"/>
          <p14:tracePt t="64127" x="7321550" y="4044950"/>
          <p14:tracePt t="64147" x="7315200" y="4038600"/>
          <p14:tracePt t="64147" x="7308850" y="4032250"/>
          <p14:tracePt t="64162" x="7302500" y="4032250"/>
          <p14:tracePt t="64162" x="7296150" y="4038600"/>
          <p14:tracePt t="64179" x="7289800" y="4038600"/>
          <p14:tracePt t="64179" x="7283450" y="4044950"/>
          <p14:tracePt t="64179" x="7277100" y="4051300"/>
          <p14:tracePt t="64198" x="7277100" y="4057650"/>
          <p14:tracePt t="64211" x="7270750" y="4064000"/>
          <p14:tracePt t="64211" x="7264400" y="4076700"/>
          <p14:tracePt t="64229" x="7258050" y="4083050"/>
          <p14:tracePt t="64229" x="7258050" y="4089400"/>
          <p14:tracePt t="64246" x="7251700" y="4102100"/>
          <p14:tracePt t="64246" x="7245350" y="4108450"/>
          <p14:tracePt t="64263" x="7239000" y="4114800"/>
          <p14:tracePt t="64263" x="7219950" y="4133850"/>
          <p14:tracePt t="64279" x="7213600" y="4146550"/>
          <p14:tracePt t="64279" x="7200900" y="4152900"/>
          <p14:tracePt t="64296" x="7188200" y="4159250"/>
          <p14:tracePt t="64296" x="7175500" y="4165600"/>
          <p14:tracePt t="64313" x="7162800" y="4178300"/>
          <p14:tracePt t="64313" x="7143750" y="4184650"/>
          <p14:tracePt t="64330" x="7131050" y="4197350"/>
          <p14:tracePt t="64330" x="7092950" y="4216400"/>
          <p14:tracePt t="64347" x="7067550" y="4222750"/>
          <p14:tracePt t="64347" x="7048500" y="4229100"/>
          <p14:tracePt t="64363" x="7023100" y="4235450"/>
          <p14:tracePt t="64363" x="7004050" y="4241800"/>
          <p14:tracePt t="64380" x="6978650" y="4248150"/>
          <p14:tracePt t="64380" x="6959600" y="4248150"/>
          <p14:tracePt t="64380" x="6934200" y="4248150"/>
          <p14:tracePt t="64400" x="6915150" y="4248150"/>
          <p14:tracePt t="64411" x="6896100" y="4248150"/>
          <p14:tracePt t="64411" x="6858000" y="4241800"/>
          <p14:tracePt t="64430" x="6838950" y="4235450"/>
          <p14:tracePt t="64430" x="6813550" y="4235450"/>
          <p14:tracePt t="64447" x="6794500" y="4229100"/>
          <p14:tracePt t="64447" x="6775450" y="4229100"/>
          <p14:tracePt t="64464" x="6756400" y="4222750"/>
          <p14:tracePt t="64464" x="6737350" y="4222750"/>
          <p14:tracePt t="64464" x="6711950" y="4216400"/>
          <p14:tracePt t="64483" x="6692900" y="4216400"/>
          <p14:tracePt t="64495" x="6673850" y="4210050"/>
          <p14:tracePt t="64495" x="6654800" y="4203700"/>
          <p14:tracePt t="64515" x="6604000" y="4178300"/>
          <p14:tracePt t="64515" x="6578600" y="4165600"/>
          <p14:tracePt t="64530" x="6553200" y="4146550"/>
          <p14:tracePt t="64530" x="6521450" y="4127500"/>
          <p14:tracePt t="64547" x="6496050" y="4102100"/>
          <p14:tracePt t="64547" x="6464300" y="4076700"/>
          <p14:tracePt t="64547" x="6432550" y="4044950"/>
          <p14:tracePt t="64566" x="6400800" y="4013200"/>
          <p14:tracePt t="64566" x="6369050" y="3981450"/>
          <p14:tracePt t="64581" x="6337300" y="3949700"/>
          <p14:tracePt t="64581" x="6305550" y="3917950"/>
          <p14:tracePt t="64597" x="6273800" y="3886200"/>
          <p14:tracePt t="64597" x="6242050" y="3848100"/>
          <p14:tracePt t="64614" x="6216650" y="3816350"/>
          <p14:tracePt t="64614" x="6184900" y="3778250"/>
          <p14:tracePt t="64631" x="6159500" y="3733800"/>
          <p14:tracePt t="64631" x="6115050" y="3644900"/>
          <p14:tracePt t="64647" x="6096000" y="3600450"/>
          <p14:tracePt t="64647" x="6076950" y="3549650"/>
          <p14:tracePt t="64664" x="6057900" y="3498850"/>
          <p14:tracePt t="64664" x="6051550" y="3448050"/>
          <p14:tracePt t="64681" x="6038850" y="3403600"/>
          <p14:tracePt t="64681" x="6038850" y="3352800"/>
          <p14:tracePt t="64699" x="6038850" y="3270250"/>
          <p14:tracePt t="64699" x="6045200" y="3232150"/>
          <p14:tracePt t="64715" x="6057900" y="3200400"/>
          <p14:tracePt t="64715" x="6064250" y="3168650"/>
          <p14:tracePt t="64731" x="6076950" y="3136900"/>
          <p14:tracePt t="64731" x="6096000" y="3105150"/>
          <p14:tracePt t="64748" x="6108700" y="3067050"/>
          <p14:tracePt t="64748" x="6127750" y="3035300"/>
          <p14:tracePt t="64748" x="6146800" y="3003550"/>
          <p14:tracePt t="64767" x="6159500" y="2971800"/>
          <p14:tracePt t="64779" x="6184900" y="2933700"/>
          <p14:tracePt t="64779" x="6229350" y="2876550"/>
          <p14:tracePt t="64798" x="6254750" y="2844800"/>
          <p14:tracePt t="64798" x="6280150" y="2819400"/>
          <p14:tracePt t="64814" x="6311900" y="2787650"/>
          <p14:tracePt t="64814" x="6337300" y="2762250"/>
          <p14:tracePt t="64831" x="6362700" y="2736850"/>
          <p14:tracePt t="64831" x="6388100" y="2705100"/>
          <p14:tracePt t="64831" x="6413500" y="2679700"/>
          <p14:tracePt t="64850" x="6445250" y="2647950"/>
          <p14:tracePt t="64863" x="6477000" y="2616200"/>
          <p14:tracePt t="64863" x="6534150" y="2552700"/>
          <p14:tracePt t="64881" x="6565900" y="2514600"/>
          <p14:tracePt t="64881" x="6597650" y="2482850"/>
          <p14:tracePt t="64899" x="6635750" y="2451100"/>
          <p14:tracePt t="64899" x="6667500" y="2419350"/>
          <p14:tracePt t="64915" x="6705600" y="2381250"/>
          <p14:tracePt t="64915" x="6743700" y="2355850"/>
          <p14:tracePt t="64915" x="6781800" y="2324100"/>
          <p14:tracePt t="64935" x="6819900" y="2292350"/>
          <p14:tracePt t="64935" x="6864350" y="2266950"/>
          <p14:tracePt t="64948" x="6902450" y="2241550"/>
          <p14:tracePt t="64948" x="6946900" y="2216150"/>
          <p14:tracePt t="64965" x="6991350" y="2190750"/>
          <p14:tracePt t="64965" x="7035800" y="2165350"/>
          <p14:tracePt t="64982" x="7086600" y="2139950"/>
          <p14:tracePt t="64982" x="7194550" y="2101850"/>
          <p14:tracePt t="64999" x="7245350" y="2082800"/>
          <p14:tracePt t="64999" x="7302500" y="2070100"/>
          <p14:tracePt t="65015" x="7359650" y="2057400"/>
          <p14:tracePt t="65015" x="7416800" y="2051050"/>
          <p14:tracePt t="65032" x="7473950" y="2044700"/>
          <p14:tracePt t="65032" x="7531100" y="2044700"/>
          <p14:tracePt t="65049" x="7588250" y="2044700"/>
          <p14:tracePt t="65049" x="7696200" y="2051050"/>
          <p14:tracePt t="65066" x="7753350" y="2051050"/>
          <p14:tracePt t="65066" x="7810500" y="2057400"/>
          <p14:tracePt t="65083" x="7861300" y="2063750"/>
          <p14:tracePt t="65083" x="7912100" y="2070100"/>
          <p14:tracePt t="65099" x="7962900" y="2076450"/>
          <p14:tracePt t="65099" x="8013700" y="2089150"/>
          <p14:tracePt t="65116" x="8064500" y="2101850"/>
          <p14:tracePt t="65116" x="8108950" y="2120900"/>
          <p14:tracePt t="65116" x="8153400" y="2146300"/>
          <p14:tracePt t="65135" x="8197850" y="2165350"/>
          <p14:tracePt t="65147" x="8235950" y="2197100"/>
          <p14:tracePt t="65147" x="8305800" y="2254250"/>
          <p14:tracePt t="65166" x="8337550" y="2286000"/>
          <p14:tracePt t="65166" x="8369300" y="2311400"/>
          <p14:tracePt t="65183" x="8394700" y="2343150"/>
          <p14:tracePt t="65183" x="8426450" y="2381250"/>
          <p14:tracePt t="65199" x="8451850" y="2413000"/>
          <p14:tracePt t="65199" x="8470900" y="2451100"/>
          <p14:tracePt t="65216" x="8496300" y="2489200"/>
          <p14:tracePt t="65216" x="8515350" y="2527300"/>
          <p14:tracePt t="65216" x="8534400" y="2571750"/>
          <p14:tracePt t="65235" x="8553450" y="2616200"/>
          <p14:tracePt t="65235" x="8566150" y="2654300"/>
          <p14:tracePt t="65249" x="8572500" y="2698750"/>
          <p14:tracePt t="65249" x="8585200" y="2743200"/>
          <p14:tracePt t="65267" x="8591550" y="2787650"/>
          <p14:tracePt t="65267" x="8597900" y="2838450"/>
          <p14:tracePt t="65283" x="8604250" y="2882900"/>
          <p14:tracePt t="65283" x="8610600" y="2965450"/>
          <p14:tracePt t="65300" x="8604250" y="3009900"/>
          <p14:tracePt t="65300" x="8604250" y="3048000"/>
          <p14:tracePt t="65317" x="8597900" y="3092450"/>
          <p14:tracePt t="65317" x="8585200" y="3130550"/>
          <p14:tracePt t="65333" x="8578850" y="3168650"/>
          <p14:tracePt t="65333" x="8566150" y="3206750"/>
          <p14:tracePt t="65350" x="8547100" y="3251200"/>
          <p14:tracePt t="65350" x="8515350" y="3333750"/>
          <p14:tracePt t="65368" x="8496300" y="3371850"/>
          <p14:tracePt t="65368" x="8477250" y="3409950"/>
          <p14:tracePt t="65383" x="8464550" y="3448050"/>
          <p14:tracePt t="65383" x="8445500" y="3486150"/>
          <p14:tracePt t="65401" x="8426450" y="3524250"/>
          <p14:tracePt t="65401" x="8401050" y="3562350"/>
          <p14:tracePt t="65401" x="8382000" y="3600450"/>
          <p14:tracePt t="65419" x="8356600" y="3632200"/>
          <p14:tracePt t="65431" x="8324850" y="3670300"/>
          <p14:tracePt t="65431" x="8261350" y="3746500"/>
          <p14:tracePt t="65450" x="8223250" y="3784600"/>
          <p14:tracePt t="65450" x="8185150" y="3822700"/>
          <p14:tracePt t="65467" x="8147050" y="3860800"/>
          <p14:tracePt t="65467" x="8102600" y="3898900"/>
          <p14:tracePt t="65484" x="8058150" y="3937000"/>
          <p14:tracePt t="65484" x="8020050" y="3968750"/>
          <p14:tracePt t="65500" x="7975600" y="4000500"/>
          <p14:tracePt t="65500" x="7937500" y="4032250"/>
          <p14:tracePt t="65500" x="7899400" y="4064000"/>
          <p14:tracePt t="65519" x="7861300" y="4089400"/>
          <p14:tracePt t="65519" x="7816850" y="4121150"/>
          <p14:tracePt t="65535" x="7778750" y="4146550"/>
          <p14:tracePt t="65535" x="7740650" y="4171950"/>
          <p14:tracePt t="65550" x="7702550" y="4191000"/>
          <p14:tracePt t="65550" x="7658100" y="4216400"/>
          <p14:tracePt t="65567" x="7620000" y="4235450"/>
          <p14:tracePt t="65567" x="7581900" y="4260850"/>
          <p14:tracePt t="65584" x="7543800" y="4279900"/>
          <p14:tracePt t="65584" x="7467600" y="4318000"/>
          <p14:tracePt t="65601" x="7429500" y="4330700"/>
          <p14:tracePt t="65601" x="7397750" y="4343400"/>
          <p14:tracePt t="65617" x="7366000" y="4349750"/>
          <p14:tracePt t="65617" x="7334250" y="4356100"/>
          <p14:tracePt t="65634" x="7302500" y="4362450"/>
          <p14:tracePt t="65634" x="7270750" y="4362450"/>
          <p14:tracePt t="65651" x="7245350" y="4356100"/>
          <p14:tracePt t="65651" x="7188200" y="4343400"/>
          <p14:tracePt t="65668" x="7169150" y="4337050"/>
          <p14:tracePt t="65668" x="7143750" y="4330700"/>
          <p14:tracePt t="65684" x="7131050" y="4318000"/>
          <p14:tracePt t="65684" x="7112000" y="4305300"/>
          <p14:tracePt t="65701" x="7099300" y="4292600"/>
          <p14:tracePt t="65701" x="7073900" y="4273550"/>
          <p14:tracePt t="65718" x="7067550" y="4260850"/>
          <p14:tracePt t="65718" x="7054850" y="4248150"/>
          <p14:tracePt t="65735" x="7048500" y="4229100"/>
          <p14:tracePt t="65735" x="7042150" y="4216400"/>
          <p14:tracePt t="65751" x="7029450" y="4191000"/>
          <p14:tracePt t="65751" x="7016750" y="4165600"/>
          <p14:tracePt t="65768" x="6997700" y="4140200"/>
          <p14:tracePt t="65768" x="6978650" y="4108450"/>
          <p14:tracePt t="65768" x="6953250" y="4076700"/>
          <p14:tracePt t="65787" x="6927850" y="4044950"/>
          <p14:tracePt t="65799" x="6896100" y="4006850"/>
          <p14:tracePt t="65799" x="6819900" y="3930650"/>
          <p14:tracePt t="65819" x="6775450" y="3892550"/>
          <p14:tracePt t="65819" x="6724650" y="3854450"/>
          <p14:tracePt t="65836" x="6673850" y="3810000"/>
          <p14:tracePt t="65836" x="6616700" y="3765550"/>
          <p14:tracePt t="65851" x="6553200" y="3714750"/>
          <p14:tracePt t="65851" x="6489700" y="3657600"/>
          <p14:tracePt t="65851" x="6426200" y="3594100"/>
          <p14:tracePt t="65870" x="6362700" y="3530600"/>
          <p14:tracePt t="65883" x="6292850" y="3467100"/>
          <p14:tracePt t="65883" x="6165850" y="3327400"/>
          <p14:tracePt t="65902" x="6102350" y="3263900"/>
          <p14:tracePt t="65902" x="6045200" y="3206750"/>
          <p14:tracePt t="65918" x="5988050" y="3155950"/>
          <p14:tracePt t="65918" x="5937250" y="3117850"/>
          <p14:tracePt t="65935" x="5892800" y="3073400"/>
          <p14:tracePt t="65935" x="5848350" y="3048000"/>
          <p14:tracePt t="65952" x="5816600" y="3016250"/>
          <p14:tracePt t="65952" x="5753100" y="2971800"/>
          <p14:tracePt t="65969" x="5727700" y="2952750"/>
          <p14:tracePt t="65969" x="5702300" y="2927350"/>
          <p14:tracePt t="65985" x="5683250" y="2908300"/>
          <p14:tracePt t="65985" x="5657850" y="2882900"/>
          <p14:tracePt t="66002" x="5638800" y="2863850"/>
          <p14:tracePt t="66002" x="5607050" y="2832100"/>
          <p14:tracePt t="66019" x="5594350" y="2819400"/>
          <p14:tracePt t="66019" x="5588000" y="2806700"/>
          <p14:tracePt t="66036" x="5581650" y="2794000"/>
          <p14:tracePt t="66036" x="5575300" y="2787650"/>
          <p14:tracePt t="66052" x="5568950" y="2781300"/>
          <p14:tracePt t="66052" x="5568950" y="2768600"/>
          <p14:tracePt t="66069" x="5568950" y="2755900"/>
          <p14:tracePt t="66069" x="5575300" y="2730500"/>
          <p14:tracePt t="66087" x="5575300" y="2711450"/>
          <p14:tracePt t="66087" x="5575300" y="2692400"/>
          <p14:tracePt t="66103" x="5575300" y="2673350"/>
          <p14:tracePt t="66103" x="5568950" y="2654300"/>
          <p14:tracePt t="66120" x="5568950" y="2641600"/>
          <p14:tracePt t="66120" x="5568950" y="2622550"/>
          <p14:tracePt t="66136" x="5562600" y="2609850"/>
          <p14:tracePt t="66136" x="5562600" y="2597150"/>
          <p14:tracePt t="66136" x="5562600" y="2584450"/>
          <p14:tracePt t="66155" x="5556250" y="2565400"/>
          <p14:tracePt t="66167" x="5556250" y="2552700"/>
          <p14:tracePt t="66167" x="5556250" y="2520950"/>
          <p14:tracePt t="66186" x="5556250" y="2508250"/>
          <p14:tracePt t="66186" x="5556250" y="2495550"/>
          <p14:tracePt t="66203" x="5556250" y="2482850"/>
          <p14:tracePt t="66203" x="5549900" y="2470150"/>
          <p14:tracePt t="66219" x="5549900" y="2463800"/>
          <p14:tracePt t="66219" x="5549900" y="2457450"/>
          <p14:tracePt t="66236" x="5537200" y="2457450"/>
          <p14:tracePt t="66251" x="5530850" y="2457450"/>
          <p14:tracePt t="66268" x="5524500" y="2463800"/>
          <p14:tracePt t="66285" x="5518150" y="2470150"/>
          <p14:tracePt t="66301" x="5505450" y="2470150"/>
          <p14:tracePt t="66301" x="5492750" y="2476500"/>
          <p14:tracePt t="66320" x="5486400" y="2476500"/>
          <p14:tracePt t="66320" x="5473700" y="2476500"/>
          <p14:tracePt t="66336" x="5467350" y="2482850"/>
          <p14:tracePt t="66336" x="5454650" y="2482850"/>
          <p14:tracePt t="66353" x="5441950" y="2482850"/>
          <p14:tracePt t="66353" x="5435600" y="2482850"/>
          <p14:tracePt t="66370" x="5429250" y="2482850"/>
          <p14:tracePt t="66370" x="5416550" y="2470150"/>
          <p14:tracePt t="66387" x="5410200" y="2463800"/>
          <p14:tracePt t="66387" x="5410200" y="2451100"/>
          <p14:tracePt t="66405" x="5410200" y="2432050"/>
          <p14:tracePt t="66405" x="5403850" y="2419350"/>
          <p14:tracePt t="66420" x="5403850" y="2400300"/>
          <p14:tracePt t="66420" x="5403850" y="2381250"/>
          <p14:tracePt t="66420" x="5403850" y="2362200"/>
          <p14:tracePt t="66439" x="5403850" y="2343150"/>
          <p14:tracePt t="66452" x="5403850" y="2324100"/>
          <p14:tracePt t="66452" x="5403850" y="2286000"/>
          <p14:tracePt t="66471" x="5403850" y="2273300"/>
          <p14:tracePt t="66471" x="5410200" y="2254250"/>
          <p14:tracePt t="66487" x="5410200" y="2235200"/>
          <p14:tracePt t="66487" x="5416550" y="2216150"/>
          <p14:tracePt t="66504" x="5422900" y="2197100"/>
          <p14:tracePt t="66504" x="5429250" y="2178050"/>
          <p14:tracePt t="66504" x="5435600" y="2159000"/>
          <p14:tracePt t="66523" x="5441950" y="2146300"/>
          <p14:tracePt t="66536" x="5448300" y="2133600"/>
          <p14:tracePt t="66536" x="5454650" y="2127250"/>
          <p14:tracePt t="66556" x="5448300" y="2133600"/>
          <p14:tracePt t="66574" x="5441950" y="2146300"/>
          <p14:tracePt t="66586" x="5435600" y="2159000"/>
          <p14:tracePt t="66586" x="5422900" y="2171700"/>
          <p14:tracePt t="66586" x="5416550" y="2184400"/>
          <p14:tracePt t="66607" x="5403850" y="2197100"/>
          <p14:tracePt t="66607" x="5397500" y="2216150"/>
          <p14:tracePt t="66621" x="5384800" y="2235200"/>
          <p14:tracePt t="66621" x="5378450" y="2254250"/>
          <p14:tracePt t="66637" x="5365750" y="2273300"/>
          <p14:tracePt t="66637" x="5359400" y="2286000"/>
          <p14:tracePt t="66654" x="5353050" y="2305050"/>
          <p14:tracePt t="66654" x="5340350" y="2324100"/>
          <p14:tracePt t="66671" x="5334000" y="2336800"/>
          <p14:tracePt t="66671" x="5321300" y="2355850"/>
          <p14:tracePt t="66688" x="5321300" y="2349500"/>
          <p14:tracePt t="66711" x="5321300" y="2343150"/>
          <p14:tracePt t="66719" x="5321300" y="2330450"/>
          <p14:tracePt t="66719" x="5327650" y="2317750"/>
          <p14:tracePt t="66739" x="5346700" y="2286000"/>
          <p14:tracePt t="66739" x="5359400" y="2266950"/>
          <p14:tracePt t="66755" x="5365750" y="2247900"/>
          <p14:tracePt t="66755" x="5378450" y="2222500"/>
          <p14:tracePt t="66771" x="5391150" y="2203450"/>
          <p14:tracePt t="66771" x="5397500" y="2178050"/>
          <p14:tracePt t="66788" x="5410200" y="2159000"/>
          <p14:tracePt t="66788" x="5416550" y="2139950"/>
          <p14:tracePt t="66788" x="5429250" y="2120900"/>
          <p14:tracePt t="66807" x="5435600" y="2108200"/>
          <p14:tracePt t="66820" x="5435600" y="2101850"/>
          <p14:tracePt t="66837" x="5435600" y="2108200"/>
          <p14:tracePt t="66837" x="5435600" y="2120900"/>
          <p14:tracePt t="66855" x="5429250" y="2146300"/>
          <p14:tracePt t="66855" x="5416550" y="2171700"/>
          <p14:tracePt t="66872" x="5410200" y="2197100"/>
          <p14:tracePt t="66872" x="5397500" y="2228850"/>
          <p14:tracePt t="66872" x="5384800" y="2260600"/>
          <p14:tracePt t="66891" x="5372100" y="2292350"/>
          <p14:tracePt t="66904" x="5359400" y="2311400"/>
          <p14:tracePt t="66904" x="5340350" y="2343150"/>
          <p14:tracePt t="66922" x="5340350" y="2330450"/>
          <p14:tracePt t="66942" x="5353050" y="2311400"/>
          <p14:tracePt t="66953" x="5365750" y="2286000"/>
          <p14:tracePt t="66953" x="5378450" y="2260600"/>
          <p14:tracePt t="66972" x="5397500" y="2228850"/>
          <p14:tracePt t="66972" x="5435600" y="2165350"/>
          <p14:tracePt t="66988" x="5461000" y="2133600"/>
          <p14:tracePt t="66988" x="5480050" y="2095500"/>
          <p14:tracePt t="67005" x="5505450" y="2063750"/>
          <p14:tracePt t="67005" x="5524500" y="2038350"/>
          <p14:tracePt t="67022" x="5543550" y="2006600"/>
          <p14:tracePt t="67022" x="5588000" y="1962150"/>
          <p14:tracePt t="67039" x="5600700" y="1943100"/>
          <p14:tracePt t="67039" x="5613400" y="1936750"/>
          <p14:tracePt t="67055" x="5626100" y="1930400"/>
          <p14:tracePt t="67055" x="5626100" y="1924050"/>
          <p14:tracePt t="67072" x="5632450" y="1930400"/>
          <p14:tracePt t="67072" x="5626100" y="1943100"/>
          <p14:tracePt t="67089" x="5619750" y="1962150"/>
          <p14:tracePt t="67089" x="5588000" y="2025650"/>
          <p14:tracePt t="67108" x="5568950" y="2063750"/>
          <p14:tracePt t="67108" x="5549900" y="2101850"/>
          <p14:tracePt t="67123" x="5524500" y="2146300"/>
          <p14:tracePt t="67123" x="5505450" y="2184400"/>
          <p14:tracePt t="67139" x="5480050" y="2222500"/>
          <p14:tracePt t="67139" x="5461000" y="2260600"/>
          <p14:tracePt t="67156" x="5441950" y="2292350"/>
          <p14:tracePt t="67156" x="5429250" y="2317750"/>
          <p14:tracePt t="67156" x="5416550" y="2336800"/>
          <p14:tracePt t="67175" x="5403850" y="2349500"/>
          <p14:tracePt t="67188" x="5403850" y="2362200"/>
          <p14:tracePt t="67205" x="5410200" y="2343150"/>
          <p14:tracePt t="67205" x="5416550" y="2324100"/>
          <p14:tracePt t="67223" x="5435600" y="2305050"/>
          <p14:tracePt t="67223" x="5448300" y="2273300"/>
          <p14:tracePt t="67240" x="5467350" y="2241550"/>
          <p14:tracePt t="67240" x="5492750" y="2203450"/>
          <p14:tracePt t="67256" x="5511800" y="2165350"/>
          <p14:tracePt t="67256" x="5537200" y="2120900"/>
          <p14:tracePt t="67256" x="5568950" y="2082800"/>
          <p14:tracePt t="67275" x="5594350" y="2044700"/>
          <p14:tracePt t="67275" x="5619750" y="2006600"/>
          <p14:tracePt t="67290" x="5645150" y="1974850"/>
          <p14:tracePt t="67290" x="5670550" y="1949450"/>
          <p14:tracePt t="67307" x="5689600" y="1924050"/>
          <p14:tracePt t="67307" x="5702300" y="1905000"/>
          <p14:tracePt t="67323" x="5715000" y="1898650"/>
          <p14:tracePt t="67323" x="5721350" y="1892300"/>
          <p14:tracePt t="67340" x="5715000" y="1905000"/>
          <p14:tracePt t="67340" x="5702300" y="1924050"/>
          <p14:tracePt t="67357" x="5683250" y="1949450"/>
          <p14:tracePt t="67357" x="5664200" y="1981200"/>
          <p14:tracePt t="67373" x="5638800" y="2012950"/>
          <p14:tracePt t="67373" x="5613400" y="2057400"/>
          <p14:tracePt t="67391" x="5549900" y="2146300"/>
          <p14:tracePt t="67391" x="5524500" y="2190750"/>
          <p14:tracePt t="67409" x="5492750" y="2241550"/>
          <p14:tracePt t="67409" x="5467350" y="2286000"/>
          <p14:tracePt t="67424" x="5441950" y="2330450"/>
          <p14:tracePt t="67424" x="5416550" y="2374900"/>
          <p14:tracePt t="67440" x="5391150" y="2413000"/>
          <p14:tracePt t="67440" x="5372100" y="2444750"/>
          <p14:tracePt t="67440" x="5353050" y="2476500"/>
          <p14:tracePt t="67459" x="5334000" y="2495550"/>
          <p14:tracePt t="67472" x="5327650" y="2508250"/>
          <p14:tracePt t="67472" x="5321300" y="2514600"/>
          <p14:tracePt t="67491" x="5321300" y="2501900"/>
          <p14:tracePt t="67491" x="5327650" y="2489200"/>
          <p14:tracePt t="67507" x="5340350" y="2463800"/>
          <p14:tracePt t="67507" x="5359400" y="2438400"/>
          <p14:tracePt t="67524" x="5378450" y="2406650"/>
          <p14:tracePt t="67524" x="5403850" y="2374900"/>
          <p14:tracePt t="67524" x="5435600" y="2336800"/>
          <p14:tracePt t="67543" x="5461000" y="2292350"/>
          <p14:tracePt t="67556" x="5499100" y="2254250"/>
          <p14:tracePt t="67556" x="5568950" y="2165350"/>
          <p14:tracePt t="67574" x="5607050" y="2127250"/>
          <p14:tracePt t="67574" x="5645150" y="2082800"/>
          <p14:tracePt t="67591" x="5683250" y="2051050"/>
          <p14:tracePt t="67591" x="5721350" y="2012950"/>
          <p14:tracePt t="67608" x="5759450" y="1981200"/>
          <p14:tracePt t="67608" x="5791200" y="1962150"/>
          <p14:tracePt t="67608" x="5816600" y="1936750"/>
          <p14:tracePt t="67627" x="5842000" y="1924050"/>
          <p14:tracePt t="67627" x="5861050" y="1911350"/>
          <p14:tracePt t="67641" x="5873750" y="1905000"/>
          <p14:tracePt t="67641" x="5880100" y="1905000"/>
          <p14:tracePt t="67658" x="5880100" y="1911350"/>
          <p14:tracePt t="67658" x="5867400" y="1924050"/>
          <p14:tracePt t="67675" x="5854700" y="1936750"/>
          <p14:tracePt t="67675" x="5810250" y="1981200"/>
          <p14:tracePt t="67691" x="5784850" y="2012950"/>
          <p14:tracePt t="67691" x="5753100" y="2044700"/>
          <p14:tracePt t="67708" x="5715000" y="2076450"/>
          <p14:tracePt t="67708" x="5676900" y="2114550"/>
          <p14:tracePt t="67725" x="5638800" y="2152650"/>
          <p14:tracePt t="67725" x="5600700" y="2197100"/>
          <p14:tracePt t="67742" x="5562600" y="2235200"/>
          <p14:tracePt t="67742" x="5518150" y="2273300"/>
          <p14:tracePt t="67760" x="5448300" y="2343150"/>
          <p14:tracePt t="67760" x="5416550" y="2368550"/>
          <p14:tracePt t="67775" x="5384800" y="2393950"/>
          <p14:tracePt t="67775" x="5359400" y="2413000"/>
          <p14:tracePt t="67792" x="5334000" y="2425700"/>
          <p14:tracePt t="67792" x="5321300" y="2432050"/>
          <p14:tracePt t="67808" x="5308600" y="2432050"/>
          <p14:tracePt t="67808" x="5302250" y="2425700"/>
          <p14:tracePt t="67808" x="5302250" y="2413000"/>
          <p14:tracePt t="67827" x="5308600" y="2393950"/>
          <p14:tracePt t="67840" x="5327650" y="2362200"/>
          <p14:tracePt t="67840" x="5372100" y="2279650"/>
          <p14:tracePt t="67859" x="5397500" y="2235200"/>
          <p14:tracePt t="67859" x="5435600" y="2184400"/>
          <p14:tracePt t="67875" x="5467350" y="2133600"/>
          <p14:tracePt t="67875" x="5505450" y="2082800"/>
          <p14:tracePt t="67892" x="5543550" y="2032000"/>
          <p14:tracePt t="67892" x="5581650" y="1987550"/>
          <p14:tracePt t="67892" x="5619750" y="1943100"/>
          <p14:tracePt t="67912" x="5664200" y="1905000"/>
          <p14:tracePt t="67923" x="5702300" y="1866900"/>
          <p14:tracePt t="67923" x="5772150" y="1809750"/>
          <p14:tracePt t="67942" x="5803900" y="1790700"/>
          <p14:tracePt t="67942" x="5829300" y="1771650"/>
          <p14:tracePt t="67959" x="5848350" y="1758950"/>
          <p14:tracePt t="67959" x="5861050" y="1752600"/>
          <p14:tracePt t="67975" x="5873750" y="1752600"/>
          <p14:tracePt t="67975" x="5867400" y="1758950"/>
          <p14:tracePt t="67992" x="5854700" y="1771650"/>
          <p14:tracePt t="67992" x="5842000" y="1784350"/>
          <p14:tracePt t="68009" x="5822950" y="1803400"/>
          <p14:tracePt t="68009" x="5803900" y="1822450"/>
          <p14:tracePt t="68025" x="5778500" y="1847850"/>
          <p14:tracePt t="68025" x="5746750" y="1879600"/>
          <p14:tracePt t="68043" x="5715000" y="1911350"/>
          <p14:tracePt t="68043" x="5645150" y="1987550"/>
          <p14:tracePt t="68061" x="5607050" y="2038350"/>
          <p14:tracePt t="68061" x="5568950" y="2089150"/>
          <p14:tracePt t="68076" x="5524500" y="2139950"/>
          <p14:tracePt t="68076" x="5486400" y="2197100"/>
          <p14:tracePt t="68093" x="5454650" y="2254250"/>
          <p14:tracePt t="68093" x="5416550" y="2311400"/>
          <p14:tracePt t="68093" x="5384800" y="2362200"/>
          <p14:tracePt t="68112" x="5359400" y="2406650"/>
          <p14:tracePt t="68124" x="5334000" y="2444750"/>
          <p14:tracePt t="68124" x="5302250" y="2501900"/>
          <p14:tracePt t="68143" x="5295900" y="2514600"/>
          <p14:tracePt t="68143" x="5289550" y="2527300"/>
          <p14:tracePt t="68159" x="5295900" y="2514600"/>
          <p14:tracePt t="68179" x="5308600" y="2495550"/>
          <p14:tracePt t="68191" x="5321300" y="2476500"/>
          <p14:tracePt t="68191" x="5334000" y="2451100"/>
          <p14:tracePt t="68191" x="5353050" y="2419350"/>
          <p14:tracePt t="68212" x="5372100" y="2387600"/>
          <p14:tracePt t="68212" x="5397500" y="2355850"/>
          <p14:tracePt t="68227" x="5422900" y="2311400"/>
          <p14:tracePt t="68227" x="5448300" y="2273300"/>
          <p14:tracePt t="68243" x="5480050" y="2222500"/>
          <p14:tracePt t="68243" x="5511800" y="2178050"/>
          <p14:tracePt t="68261" x="5543550" y="2127250"/>
          <p14:tracePt t="68261" x="5581650" y="2082800"/>
          <p14:tracePt t="68277" x="5619750" y="2038350"/>
          <p14:tracePt t="68277" x="5689600" y="1955800"/>
          <p14:tracePt t="68293" x="5727700" y="1930400"/>
          <p14:tracePt t="68293" x="5753100" y="1898650"/>
          <p14:tracePt t="68311" x="5784850" y="1873250"/>
          <p14:tracePt t="68311" x="5803900" y="1854200"/>
          <p14:tracePt t="68327" x="5822950" y="1841500"/>
          <p14:tracePt t="68327" x="5835650" y="1822450"/>
          <p14:tracePt t="68344" x="5848350" y="1816100"/>
          <p14:tracePt t="68344" x="5854700" y="1816100"/>
          <p14:tracePt t="68361" x="5854700" y="1822450"/>
          <p14:tracePt t="68361" x="5848350" y="1835150"/>
          <p14:tracePt t="68377" x="5835650" y="1854200"/>
          <p14:tracePt t="68377" x="5816600" y="1879600"/>
          <p14:tracePt t="68393" x="5797550" y="1911350"/>
          <p14:tracePt t="68393" x="5740400" y="1981200"/>
          <p14:tracePt t="68412" x="5702300" y="2019300"/>
          <p14:tracePt t="68412" x="5664200" y="2063750"/>
          <p14:tracePt t="68428" x="5626100" y="2108200"/>
          <p14:tracePt t="68428" x="5581650" y="2152650"/>
          <p14:tracePt t="68444" x="5543550" y="2197100"/>
          <p14:tracePt t="68444" x="5505450" y="2247900"/>
          <p14:tracePt t="68461" x="5461000" y="2292350"/>
          <p14:tracePt t="68461" x="5422900" y="2336800"/>
          <p14:tracePt t="68461" x="5391150" y="2381250"/>
          <p14:tracePt t="68480" x="5353050" y="2419350"/>
          <p14:tracePt t="68492" x="5321300" y="2457450"/>
          <p14:tracePt t="68492" x="5270500" y="2520950"/>
          <p14:tracePt t="68512" x="5251450" y="2540000"/>
          <p14:tracePt t="68512" x="5238750" y="2559050"/>
          <p14:tracePt t="68528" x="5226050" y="2565400"/>
          <p14:tracePt t="68528" x="5219700" y="2565400"/>
          <p14:tracePt t="68544" x="5219700" y="2552700"/>
          <p14:tracePt t="68559" x="5232400" y="2533650"/>
          <p14:tracePt t="68559" x="5245100" y="2508250"/>
          <p14:tracePt t="68559" x="5264150" y="2476500"/>
          <p14:tracePt t="68580" x="5289550" y="2438400"/>
          <p14:tracePt t="68580" x="5314950" y="2400300"/>
          <p14:tracePt t="68594" x="5346700" y="2355850"/>
          <p14:tracePt t="68594" x="5378450" y="2305050"/>
          <p14:tracePt t="68612" x="5416550" y="2260600"/>
          <p14:tracePt t="68612" x="5448300" y="2209800"/>
          <p14:tracePt t="68628" x="5486400" y="2159000"/>
          <p14:tracePt t="68628" x="5530850" y="2114550"/>
          <p14:tracePt t="68644" x="5568950" y="2070100"/>
          <p14:tracePt t="68644" x="5645150" y="1981200"/>
          <p14:tracePt t="68662" x="5689600" y="1936750"/>
          <p14:tracePt t="68662" x="5721350" y="1898650"/>
          <p14:tracePt t="68678" x="5759450" y="1866900"/>
          <p14:tracePt t="68678" x="5784850" y="1841500"/>
          <p14:tracePt t="68695" x="5810250" y="1816100"/>
          <p14:tracePt t="68695" x="5848350" y="1790700"/>
          <p14:tracePt t="68712" x="5854700" y="1790700"/>
          <p14:tracePt t="68727" x="5861050" y="1803400"/>
          <p14:tracePt t="68727" x="5854700" y="1816100"/>
          <p14:tracePt t="68745" x="5842000" y="1835150"/>
          <p14:tracePt t="68745" x="5829300" y="1860550"/>
          <p14:tracePt t="68762" x="5810250" y="1885950"/>
          <p14:tracePt t="68762" x="5784850" y="1911350"/>
          <p14:tracePt t="68779" x="5740400" y="1981200"/>
          <p14:tracePt t="68779" x="5715000" y="2012950"/>
          <p14:tracePt t="68796" x="5683250" y="2051050"/>
          <p14:tracePt t="68796" x="5651500" y="2089150"/>
          <p14:tracePt t="68813" x="5626100" y="2127250"/>
          <p14:tracePt t="68813" x="5594350" y="2159000"/>
          <p14:tracePt t="68829" x="5568950" y="2197100"/>
          <p14:tracePt t="68829" x="5543550" y="2228850"/>
          <p14:tracePt t="68829" x="5518150" y="2254250"/>
          <p14:tracePt t="68847" x="5499100" y="2279650"/>
          <p14:tracePt t="68860" x="5480050" y="2298700"/>
          <p14:tracePt t="68860" x="5448300" y="2324100"/>
          <p14:tracePt t="68880" x="5435600" y="2336800"/>
          <p14:tracePt t="68880" x="5422900" y="2336800"/>
          <p14:tracePt t="68895" x="5416550" y="2330450"/>
          <p14:tracePt t="68911" x="5422900" y="2324100"/>
          <p14:tracePt t="68911" x="5429250" y="2311400"/>
          <p14:tracePt t="68928" x="5435600" y="2298700"/>
          <p14:tracePt t="68928" x="5448300" y="2286000"/>
          <p14:tracePt t="68928" x="5461000" y="2273300"/>
          <p14:tracePt t="68947" x="5473700" y="2260600"/>
          <p14:tracePt t="68947" x="5486400" y="2241550"/>
          <p14:tracePt t="68962" x="5492750" y="2228850"/>
          <p14:tracePt t="68962" x="5505450" y="2209800"/>
          <p14:tracePt t="68979" x="5518150" y="2197100"/>
          <p14:tracePt t="68979" x="5530850" y="2178050"/>
          <p14:tracePt t="68996" x="5537200" y="2165350"/>
          <p14:tracePt t="68996" x="5549900" y="2152650"/>
          <p14:tracePt t="69013" x="5556250" y="2139950"/>
          <p14:tracePt t="69013" x="5568950" y="2120900"/>
          <p14:tracePt t="69029" x="5581650" y="2114550"/>
          <p14:tracePt t="69029" x="5588000" y="2108200"/>
          <p14:tracePt t="69046" x="5588000" y="2101850"/>
          <p14:tracePt t="69061" x="5600700" y="2095500"/>
          <p14:tracePt t="69061" x="5600700" y="2089150"/>
          <p14:tracePt t="69080" x="5594350" y="2089150"/>
          <p14:tracePt t="69111" x="5600700" y="2082800"/>
          <p14:tracePt t="69199" x="5600700" y="2070100"/>
          <p14:tracePt t="69215" x="5600700" y="2063750"/>
          <p14:tracePt t="69231" x="5607050" y="2057400"/>
          <p14:tracePt t="69239" x="5607050" y="2051050"/>
          <p14:tracePt t="69247" x="5613400" y="2044700"/>
          <p14:tracePt t="69262" x="5619750" y="2038350"/>
          <p14:tracePt t="69278" x="5613400" y="2038350"/>
          <p14:tracePt t="69327" x="5607050" y="2038350"/>
          <p14:tracePt t="69343" x="5600700" y="2038350"/>
          <p14:tracePt t="69359" x="5594350" y="2038350"/>
          <p14:tracePt t="69371" x="5588000" y="2038350"/>
          <p14:tracePt t="69387" x="5581650" y="2038350"/>
          <p14:tracePt t="69403" x="5575300" y="2038350"/>
          <p14:tracePt t="69419" x="5568950" y="2038350"/>
          <p14:tracePt t="69429" x="5562600" y="2038350"/>
          <p14:tracePt t="69429" x="5556250" y="2038350"/>
          <p14:tracePt t="69448" x="5549900" y="2038350"/>
          <p14:tracePt t="69448" x="5543550" y="2044700"/>
          <p14:tracePt t="69464" x="5537200" y="2044700"/>
          <p14:tracePt t="69464" x="5530850" y="2051050"/>
          <p14:tracePt t="69481" x="5524500" y="2057400"/>
          <p14:tracePt t="69496" x="5518150" y="2063750"/>
          <p14:tracePt t="69512" x="5518150" y="2076450"/>
          <p14:tracePt t="69530" x="5518150" y="2082800"/>
          <p14:tracePt t="69530" x="5518150" y="2089150"/>
          <p14:tracePt t="69548" x="5518150" y="2095500"/>
          <p14:tracePt t="69563" x="5518150" y="2101850"/>
          <p14:tracePt t="69579" x="5524500" y="2101850"/>
          <p14:tracePt t="69607" x="5530850" y="2095500"/>
          <p14:tracePt t="69619" x="5530850" y="2089150"/>
          <p14:tracePt t="69629" x="5537200" y="2082800"/>
          <p14:tracePt t="69629" x="5543550" y="2076450"/>
          <p14:tracePt t="69648" x="5549900" y="2070100"/>
          <p14:tracePt t="69648" x="5562600" y="2057400"/>
          <p14:tracePt t="69665" x="5568950" y="2051050"/>
          <p14:tracePt t="69665" x="5607050" y="2044700"/>
          <p14:tracePt t="69682" x="5626100" y="2051050"/>
          <p14:tracePt t="69682" x="5651500" y="2057400"/>
          <p14:tracePt t="69699" x="5683250" y="2063750"/>
          <p14:tracePt t="69699" x="5721350" y="2082800"/>
          <p14:tracePt t="69715" x="5765800" y="2108200"/>
          <p14:tracePt t="69715" x="5816600" y="2139950"/>
          <p14:tracePt t="69732" x="5873750" y="2171700"/>
          <p14:tracePt t="69732" x="6007100" y="2254250"/>
          <p14:tracePt t="69749" x="6083300" y="2305050"/>
          <p14:tracePt t="69749" x="6159500" y="2355850"/>
          <p14:tracePt t="69765" x="6242050" y="2406650"/>
          <p14:tracePt t="69765" x="6324600" y="2463800"/>
          <p14:tracePt t="69782" x="6407150" y="2527300"/>
          <p14:tracePt t="69782" x="6565900" y="2654300"/>
          <p14:tracePt t="69799" x="6648450" y="2724150"/>
          <p14:tracePt t="69799" x="6724650" y="2794000"/>
          <p14:tracePt t="69816" x="6800850" y="2870200"/>
          <p14:tracePt t="69816" x="6877050" y="2940050"/>
          <p14:tracePt t="69832" x="6940550" y="3016250"/>
          <p14:tracePt t="69832" x="7004050" y="3086100"/>
          <p14:tracePt t="69849" x="7054850" y="3162300"/>
          <p14:tracePt t="69849" x="7105650" y="3225800"/>
          <p14:tracePt t="69849" x="7143750" y="3289300"/>
          <p14:tracePt t="69868" x="7181850" y="3352800"/>
          <p14:tracePt t="69880" x="7213600" y="3409950"/>
          <p14:tracePt t="69880" x="7264400" y="3524250"/>
          <p14:tracePt t="69900" x="7283450" y="3575050"/>
          <p14:tracePt t="69900" x="7302500" y="3625850"/>
          <p14:tracePt t="69916" x="7315200" y="3676650"/>
          <p14:tracePt t="69916" x="7327900" y="3721100"/>
          <p14:tracePt t="69933" x="7340600" y="3759200"/>
          <p14:tracePt t="69933" x="7346950" y="3803650"/>
          <p14:tracePt t="69933" x="7346950" y="3835400"/>
          <p14:tracePt t="69951" x="7346950" y="3867150"/>
          <p14:tracePt t="69964" x="7340600" y="3892550"/>
          <p14:tracePt t="69964" x="7321550" y="3943350"/>
          <p14:tracePt t="69983" x="7308850" y="3962400"/>
          <p14:tracePt t="69983" x="7296150" y="3975100"/>
          <p14:tracePt t="70000" x="7277100" y="3987800"/>
          <p14:tracePt t="70000" x="7258050" y="4000500"/>
          <p14:tracePt t="70016" x="7245350" y="4013200"/>
          <p14:tracePt t="70016" x="7207250" y="4032250"/>
          <p14:tracePt t="70033" x="7188200" y="4044950"/>
          <p14:tracePt t="70033" x="7162800" y="4051300"/>
          <p14:tracePt t="70049" x="7143750" y="4064000"/>
          <p14:tracePt t="70049" x="7118350" y="4076700"/>
          <p14:tracePt t="70066" x="7092950" y="4089400"/>
          <p14:tracePt t="70066" x="7061200" y="4095750"/>
          <p14:tracePt t="70083" x="7035800" y="4108450"/>
          <p14:tracePt t="70083" x="6965950" y="4127500"/>
          <p14:tracePt t="70100" x="6934200" y="4140200"/>
          <p14:tracePt t="70100" x="6896100" y="4146550"/>
          <p14:tracePt t="70117" x="6851650" y="4146550"/>
          <p14:tracePt t="70117" x="6813550" y="4152900"/>
          <p14:tracePt t="70133" x="6769100" y="4152900"/>
          <p14:tracePt t="70133" x="6680200" y="4146550"/>
          <p14:tracePt t="70152" x="6635750" y="4140200"/>
          <p14:tracePt t="70165" x="6584950" y="4133850"/>
          <p14:tracePt t="70165" x="6496050" y="4095750"/>
          <p14:tracePt t="70183" x="6451600" y="4070350"/>
          <p14:tracePt t="70183" x="6407150" y="4038600"/>
          <p14:tracePt t="70200" x="6356350" y="4000500"/>
          <p14:tracePt t="70200" x="6311900" y="3949700"/>
          <p14:tracePt t="70217" x="6267450" y="3892550"/>
          <p14:tracePt t="70217" x="6229350" y="3835400"/>
          <p14:tracePt t="70217" x="6191250" y="3765550"/>
          <p14:tracePt t="70236" x="6159500" y="3689350"/>
          <p14:tracePt t="70248" x="6127750" y="3619500"/>
          <p14:tracePt t="70248" x="6102350" y="3543300"/>
          <p14:tracePt t="70268" x="6070600" y="3397250"/>
          <p14:tracePt t="70268" x="6064250" y="3327400"/>
          <p14:tracePt t="70284" x="6057900" y="3263900"/>
          <p14:tracePt t="70284" x="6057900" y="3194050"/>
          <p14:tracePt t="70300" x="6064250" y="3130550"/>
          <p14:tracePt t="70300" x="6070600" y="3067050"/>
          <p14:tracePt t="70300" x="6083300" y="3003550"/>
          <p14:tracePt t="70320" x="6096000" y="2940050"/>
          <p14:tracePt t="70320" x="6115050" y="2876550"/>
          <p14:tracePt t="70334" x="6134100" y="2813050"/>
          <p14:tracePt t="70334" x="6159500" y="2743200"/>
          <p14:tracePt t="70350" x="6184900" y="2686050"/>
          <p14:tracePt t="70350" x="6216650" y="2628900"/>
          <p14:tracePt t="70367" x="6254750" y="2578100"/>
          <p14:tracePt t="70367" x="6292850" y="2527300"/>
          <p14:tracePt t="70384" x="6337300" y="2476500"/>
          <p14:tracePt t="70384" x="6432550" y="2387600"/>
          <p14:tracePt t="70402" x="6489700" y="2349500"/>
          <p14:tracePt t="70402" x="6540500" y="2305050"/>
          <p14:tracePt t="70418" x="6591300" y="2260600"/>
          <p14:tracePt t="70418" x="6648450" y="2222500"/>
          <p14:tracePt t="70434" x="6705600" y="2178050"/>
          <p14:tracePt t="70434" x="6762750" y="2139950"/>
          <p14:tracePt t="70452" x="6883400" y="2076450"/>
          <p14:tracePt t="70452" x="6946900" y="2051050"/>
          <p14:tracePt t="70468" x="7010400" y="2032000"/>
          <p14:tracePt t="70468" x="7073900" y="2019300"/>
          <p14:tracePt t="70485" x="7137400" y="2012950"/>
          <p14:tracePt t="70485" x="7200900" y="2006600"/>
          <p14:tracePt t="70501" x="7264400" y="2006600"/>
          <p14:tracePt t="70501" x="7321550" y="2006600"/>
          <p14:tracePt t="70501" x="7385050" y="2006600"/>
          <p14:tracePt t="70520" x="7442200" y="2006600"/>
          <p14:tracePt t="70533" x="7499350" y="2012950"/>
          <p14:tracePt t="70533" x="7600950" y="2032000"/>
          <p14:tracePt t="70552" x="7651750" y="2044700"/>
          <p14:tracePt t="70552" x="7702550" y="2070100"/>
          <p14:tracePt t="70568" x="7753350" y="2095500"/>
          <p14:tracePt t="70568" x="7804150" y="2127250"/>
          <p14:tracePt t="70585" x="7854950" y="2165350"/>
          <p14:tracePt t="70585" x="7905750" y="2209800"/>
          <p14:tracePt t="70585" x="7962900" y="2254250"/>
          <p14:tracePt t="70604" x="8013700" y="2298700"/>
          <p14:tracePt t="70616" x="8064500" y="2343150"/>
          <p14:tracePt t="70616" x="8166100" y="2438400"/>
          <p14:tracePt t="70635" x="8216900" y="2495550"/>
          <p14:tracePt t="70635" x="8255000" y="2552700"/>
          <p14:tracePt t="70652" x="8299450" y="2609850"/>
          <p14:tracePt t="70652" x="8337550" y="2679700"/>
          <p14:tracePt t="70668" x="8375650" y="2749550"/>
          <p14:tracePt t="70668" x="8407400" y="2819400"/>
          <p14:tracePt t="70668" x="8439150" y="2895600"/>
          <p14:tracePt t="70688" x="8464550" y="2965450"/>
          <p14:tracePt t="70688" x="8489950" y="3041650"/>
          <p14:tracePt t="70702" x="8515350" y="3111500"/>
          <p14:tracePt t="70702" x="8528050" y="3175000"/>
          <p14:tracePt t="70719" x="8540750" y="3238500"/>
          <p14:tracePt t="70719" x="8547100" y="3295650"/>
          <p14:tracePt t="70735" x="8547100" y="3359150"/>
          <p14:tracePt t="70735" x="8528050" y="3479800"/>
          <p14:tracePt t="70752" x="8515350" y="3543300"/>
          <p14:tracePt t="70752" x="8489950" y="3600450"/>
          <p14:tracePt t="70769" x="8470900" y="3663950"/>
          <p14:tracePt t="70769" x="8445500" y="3721100"/>
          <p14:tracePt t="70785" x="8413750" y="3771900"/>
          <p14:tracePt t="70785" x="8382000" y="3822700"/>
          <p14:tracePt t="70802" x="8350250" y="3873500"/>
          <p14:tracePt t="70802" x="8267700" y="3956050"/>
          <p14:tracePt t="70821" x="8223250" y="3994150"/>
          <p14:tracePt t="70821" x="8172450" y="4025900"/>
          <p14:tracePt t="70836" x="8121650" y="4057650"/>
          <p14:tracePt t="70836" x="8064500" y="4089400"/>
          <p14:tracePt t="70853" x="8007350" y="4114800"/>
          <p14:tracePt t="70853" x="7950200" y="4140200"/>
          <p14:tracePt t="70869" x="7886700" y="4165600"/>
          <p14:tracePt t="70869" x="7829550" y="4191000"/>
          <p14:tracePt t="70869" x="7772400" y="4210050"/>
          <p14:tracePt t="70888" x="7721600" y="4229100"/>
          <p14:tracePt t="70901" x="7670800" y="4241800"/>
          <p14:tracePt t="70901" x="7575550" y="4267200"/>
          <p14:tracePt t="70920" x="7531100" y="4273550"/>
          <p14:tracePt t="70920" x="7486650" y="4279900"/>
          <p14:tracePt t="70936" x="7448550" y="4279900"/>
          <p14:tracePt t="70936" x="7410450" y="4273550"/>
          <p14:tracePt t="70953" x="7372350" y="4273550"/>
          <p14:tracePt t="70953" x="7340600" y="4267200"/>
          <p14:tracePt t="70953" x="7302500" y="4260850"/>
          <p14:tracePt t="70972" x="7277100" y="4248150"/>
          <p14:tracePt t="70984" x="7245350" y="4241800"/>
          <p14:tracePt t="70984" x="7194550" y="4222750"/>
          <p14:tracePt t="71003" x="7181850" y="4216400"/>
          <p14:tracePt t="71003" x="7162800" y="4210050"/>
          <p14:tracePt t="71019" x="7156450" y="4203700"/>
          <p14:tracePt t="71019" x="7143750" y="4197350"/>
          <p14:tracePt t="71036" x="7143750" y="4191000"/>
          <p14:tracePt t="71036" x="7143750" y="4178300"/>
          <p14:tracePt t="71053" x="7143750" y="4165600"/>
          <p14:tracePt t="71053" x="7150100" y="4159250"/>
          <p14:tracePt t="71070" x="7156450" y="4152900"/>
          <p14:tracePt t="71070" x="7162800" y="4140200"/>
          <p14:tracePt t="71086" x="7169150" y="4133850"/>
          <p14:tracePt t="71086" x="7169150" y="4127500"/>
          <p14:tracePt t="71104" x="7175500" y="4121150"/>
          <p14:tracePt t="71104" x="7181850" y="4108450"/>
          <p14:tracePt t="71120" x="7188200" y="4102100"/>
          <p14:tracePt t="71135" x="7194550" y="4095750"/>
          <p14:tracePt t="71152" x="7194550" y="4083050"/>
          <p14:tracePt t="71152" x="7200900" y="4083050"/>
          <p14:tracePt t="71152" x="7200900" y="4076700"/>
          <p14:tracePt t="71172" x="7200900" y="4070350"/>
          <p14:tracePt t="71185" x="7200900" y="4064000"/>
          <p14:tracePt t="71185" x="7200900" y="4051300"/>
          <p14:tracePt t="71204" x="7200900" y="4044950"/>
          <p14:tracePt t="71220" x="7194550" y="4038600"/>
          <p14:tracePt t="71235" x="7188200" y="4032250"/>
          <p14:tracePt t="71252" x="7175500" y="4025900"/>
          <p14:tracePt t="71269" x="7169150" y="4025900"/>
          <p14:tracePt t="71285" x="7162800" y="4025900"/>
          <p14:tracePt t="71285" x="7156450" y="4025900"/>
          <p14:tracePt t="71304" x="7150100" y="4025900"/>
          <p14:tracePt t="71319" x="7143750" y="4025900"/>
          <p14:tracePt t="71335" x="7137400" y="4032250"/>
          <p14:tracePt t="71352" x="7131050" y="4032250"/>
          <p14:tracePt t="71369" x="7124700" y="4038600"/>
          <p14:tracePt t="71386" x="7124700" y="4044950"/>
          <p14:tracePt t="71467" x="7131050" y="4038600"/>
          <p14:tracePt t="71495" x="7137400" y="4032250"/>
          <p14:tracePt t="71519" x="7137400" y="4025900"/>
          <p14:tracePt t="71531" x="7143750" y="4019550"/>
          <p14:tracePt t="71547" x="7150100" y="4013200"/>
          <p14:tracePt t="71556" x="7156450" y="4006850"/>
          <p14:tracePt t="71572" x="7162800" y="3994150"/>
          <p14:tracePt t="71588" x="7169150" y="3987800"/>
          <p14:tracePt t="71603" x="7175500" y="3981450"/>
          <p14:tracePt t="71639" x="7181850" y="3975100"/>
          <p14:tracePt t="71659" x="7188200" y="3968750"/>
          <p14:tracePt t="71691" x="7181850" y="3975100"/>
          <p14:tracePt t="71743" x="7175500" y="3975100"/>
          <p14:tracePt t="71759" x="7169150" y="3981450"/>
          <p14:tracePt t="71771" x="7162800" y="3981450"/>
          <p14:tracePt t="71787" x="7156450" y="3981450"/>
          <p14:tracePt t="71812" x="7156450" y="3975100"/>
          <p14:tracePt t="71831" x="7150100" y="3968750"/>
          <p14:tracePt t="71856" x="7143750" y="3968750"/>
          <p14:tracePt t="71892" x="7143750" y="3975100"/>
          <p14:tracePt t="71951" x="7137400" y="3975100"/>
          <p14:tracePt t="71976" x="7131050" y="3975100"/>
          <p14:tracePt t="71992" x="7124700" y="3975100"/>
          <p14:tracePt t="72012" x="7131050" y="3975100"/>
          <p14:tracePt t="72051" x="7137400" y="3981450"/>
          <p14:tracePt t="72080" x="7131050" y="3981450"/>
          <p14:tracePt t="72112" x="7124700" y="3987800"/>
          <p14:tracePt t="72132" x="7131050" y="3981450"/>
          <p14:tracePt t="72171" x="7137400" y="3975100"/>
          <p14:tracePt t="72187" x="7143750" y="3968750"/>
          <p14:tracePt t="72224" x="7143750" y="3962400"/>
          <p14:tracePt t="72240" x="7143750" y="3956050"/>
          <p14:tracePt t="72251" x="7150100" y="3949700"/>
          <p14:tracePt t="72276" x="7143750" y="3943350"/>
          <p14:tracePt t="72328" x="7137400" y="3943350"/>
          <p14:tracePt t="72343" x="7131050" y="3937000"/>
          <p14:tracePt t="72359" x="7124700" y="3930650"/>
          <p14:tracePt t="72375" x="7124700" y="3924300"/>
          <p14:tracePt t="72387" x="7124700" y="3917950"/>
          <p14:tracePt t="72404" x="7131050" y="3911600"/>
          <p14:tracePt t="72420" x="7137400" y="3905250"/>
          <p14:tracePt t="72432" x="7143750" y="3898900"/>
          <p14:tracePt t="72447" x="7150100" y="3898900"/>
          <p14:tracePt t="72464" x="7156450" y="3905250"/>
          <p14:tracePt t="72492" x="7162800" y="3911600"/>
          <p14:tracePt t="72508" x="7169150" y="3911600"/>
          <p14:tracePt t="72523" x="7175500" y="3917950"/>
          <p14:tracePt t="72539" x="7181850" y="3924300"/>
          <p14:tracePt t="72559" x="7181850" y="3917950"/>
          <p14:tracePt t="72623" x="7188200" y="3911600"/>
          <p14:tracePt t="72635" x="7188200" y="3905250"/>
          <p14:tracePt t="72660" x="7181850" y="3905250"/>
          <p14:tracePt t="72688" x="7175500" y="3905250"/>
          <p14:tracePt t="72704" x="7169150" y="3905250"/>
          <p14:tracePt t="72712" x="7162800" y="3905250"/>
          <p14:tracePt t="72723" x="7156450" y="3905250"/>
          <p14:tracePt t="72723" x="7150100" y="3905250"/>
          <p14:tracePt t="72742" x="7143750" y="3905250"/>
          <p14:tracePt t="72742" x="7137400" y="3905250"/>
          <p14:tracePt t="72759" x="7131050" y="3905250"/>
          <p14:tracePt t="72759" x="7124700" y="3905250"/>
          <p14:tracePt t="72776" x="7118350" y="3905250"/>
          <p14:tracePt t="72776" x="7099300" y="3905250"/>
          <p14:tracePt t="72793" x="7092950" y="3905250"/>
          <p14:tracePt t="72793" x="7080250" y="3905250"/>
          <p14:tracePt t="72809" x="7073900" y="3905250"/>
          <p14:tracePt t="72809" x="7061200" y="3905250"/>
          <p14:tracePt t="72826" x="7054850" y="3911600"/>
          <p14:tracePt t="72826" x="7042150" y="3911600"/>
          <p14:tracePt t="72843" x="7029450" y="3911600"/>
          <p14:tracePt t="72843" x="7010400" y="3917950"/>
          <p14:tracePt t="72860" x="6997700" y="3917950"/>
          <p14:tracePt t="72860" x="6991350" y="3917950"/>
          <p14:tracePt t="72876" x="6978650" y="3917950"/>
          <p14:tracePt t="72876" x="6965950" y="3917950"/>
          <p14:tracePt t="72892" x="6959600" y="3924300"/>
          <p14:tracePt t="72892" x="6946900" y="3924300"/>
          <p14:tracePt t="72909" x="6940550" y="3924300"/>
          <p14:tracePt t="72909" x="6927850" y="3930650"/>
          <p14:tracePt t="72909" x="6921500" y="3930650"/>
          <p14:tracePt t="72929" x="6915150" y="3930650"/>
          <p14:tracePt t="72941" x="6908800" y="3930650"/>
          <p14:tracePt t="72959" x="6902450" y="3930650"/>
          <p14:tracePt t="72975" x="6896100" y="3924300"/>
          <p14:tracePt t="72991" x="6902450" y="3917950"/>
          <p14:tracePt t="72991" x="6902450" y="3911600"/>
          <p14:tracePt t="72991" x="6902450" y="3905250"/>
          <p14:tracePt t="73013" x="6908800" y="3898900"/>
          <p14:tracePt t="73025" x="6908800" y="3892550"/>
          <p14:tracePt t="73025" x="6908800" y="3879850"/>
          <p14:tracePt t="73043" x="6902450" y="3879850"/>
          <p14:tracePt t="73064" x="6896100" y="3879850"/>
          <p14:tracePt t="73088" x="6896100" y="3886200"/>
          <p14:tracePt t="73107" x="6889750" y="3886200"/>
          <p14:tracePt t="73124" x="6883400" y="3886200"/>
          <p14:tracePt t="73132" x="6877050" y="3886200"/>
          <p14:tracePt t="73142" x="6870700" y="3892550"/>
          <p14:tracePt t="73142" x="6858000" y="3892550"/>
          <p14:tracePt t="73161" x="6845300" y="3892550"/>
          <p14:tracePt t="73161" x="6838950" y="3898900"/>
          <p14:tracePt t="73177" x="6832600" y="3898900"/>
          <p14:tracePt t="73177" x="6826250" y="3898900"/>
          <p14:tracePt t="73194" x="6813550" y="3898900"/>
          <p14:tracePt t="73194" x="6807200" y="3898900"/>
          <p14:tracePt t="73194" x="6800850" y="3898900"/>
          <p14:tracePt t="73213" x="6800850" y="3892550"/>
          <p14:tracePt t="73225" x="6794500" y="3892550"/>
          <p14:tracePt t="73225" x="6788150" y="3879850"/>
          <p14:tracePt t="73244" x="6781800" y="3873500"/>
          <p14:tracePt t="73244" x="6781800" y="3860800"/>
          <p14:tracePt t="73260" x="6775450" y="3848100"/>
          <p14:tracePt t="73260" x="6775450" y="3841750"/>
          <p14:tracePt t="73277" x="6769100" y="3829050"/>
          <p14:tracePt t="73277" x="6769100" y="3822700"/>
          <p14:tracePt t="73277" x="6762750" y="3810000"/>
          <p14:tracePt t="73297" x="6762750" y="3797300"/>
          <p14:tracePt t="73309" x="6762750" y="3784600"/>
          <p14:tracePt t="73309" x="6769100" y="3778250"/>
          <p14:tracePt t="73329" x="6775450" y="3746500"/>
          <p14:tracePt t="73329" x="6781800" y="3733800"/>
          <p14:tracePt t="73344" x="6788150" y="3714750"/>
          <p14:tracePt t="73344" x="6794500" y="3695700"/>
          <p14:tracePt t="73361" x="6800850" y="3676650"/>
          <p14:tracePt t="73361" x="6807200" y="3651250"/>
          <p14:tracePt t="73361" x="6813550" y="3632200"/>
          <p14:tracePt t="73380" x="6819900" y="3613150"/>
          <p14:tracePt t="73380" x="6826250" y="3594100"/>
          <p14:tracePt t="73394" x="6832600" y="3581400"/>
          <p14:tracePt t="73394" x="6832600" y="3568700"/>
          <p14:tracePt t="73412" x="6838950" y="3556000"/>
          <p14:tracePt t="73412" x="6845300" y="3543300"/>
          <p14:tracePt t="73428" x="6845300" y="3536950"/>
          <p14:tracePt t="73428" x="6845300" y="3530600"/>
          <p14:tracePt t="73445" x="6851650" y="3524250"/>
          <p14:tracePt t="73445" x="6851650" y="3517900"/>
          <p14:tracePt t="73462" x="6858000" y="3511550"/>
          <p14:tracePt t="73477" x="6858000" y="3505200"/>
          <p14:tracePt t="73493" x="6858000" y="3498850"/>
          <p14:tracePt t="73513" x="6858000" y="3492500"/>
          <p14:tracePt t="73551" x="6858000" y="3486150"/>
          <p14:tracePt t="73640" x="6864350" y="3486150"/>
          <p14:tracePt t="73656" x="6870700" y="3486150"/>
          <p14:tracePt t="73680" x="6877050" y="3486150"/>
          <p14:tracePt t="73708" x="6877050" y="3498850"/>
          <p14:tracePt t="73724" x="6877050" y="3505200"/>
          <p14:tracePt t="73732" x="6883400" y="3517900"/>
          <p14:tracePt t="73744" x="6883400" y="3536950"/>
          <p14:tracePt t="73744" x="6889750" y="3581400"/>
          <p14:tracePt t="73763" x="6896100" y="3606800"/>
          <p14:tracePt t="73763" x="6896100" y="3638550"/>
          <p14:tracePt t="73779" x="6902450" y="3663950"/>
          <p14:tracePt t="73779" x="6908800" y="3683000"/>
          <p14:tracePt t="73796" x="6915150" y="3702050"/>
          <p14:tracePt t="73796" x="6921500" y="3733800"/>
          <p14:tracePt t="73813" x="6927850" y="3746500"/>
          <p14:tracePt t="73813" x="6927850" y="3752850"/>
          <p14:tracePt t="73829" x="6927850" y="3759200"/>
          <p14:tracePt t="73829" x="6927850" y="3765550"/>
          <p14:tracePt t="73846" x="6921500" y="3771900"/>
          <p14:tracePt t="73846" x="6915150" y="3778250"/>
          <p14:tracePt t="73863" x="6908800" y="3778250"/>
          <p14:tracePt t="73863" x="6896100" y="3790950"/>
          <p14:tracePt t="73882" x="6889750" y="3790950"/>
          <p14:tracePt t="73882" x="6883400" y="3790950"/>
          <p14:tracePt t="73897" x="6877050" y="3797300"/>
          <p14:tracePt t="73897" x="6870700" y="3803650"/>
          <p14:tracePt t="73914" x="6864350" y="3810000"/>
          <p14:tracePt t="73914" x="6858000" y="3816350"/>
          <p14:tracePt t="73914" x="6851650" y="3829050"/>
          <p14:tracePt t="73932" x="6845300" y="3835400"/>
          <p14:tracePt t="73944" x="6838950" y="3848100"/>
          <p14:tracePt t="73944" x="6832600" y="3873500"/>
          <p14:tracePt t="73966" x="6826250" y="3879850"/>
          <p14:tracePt t="73966" x="6826250" y="3892550"/>
          <p14:tracePt t="73981" x="6819900" y="3898900"/>
          <p14:tracePt t="73981" x="6819900" y="3905250"/>
          <p14:tracePt t="73996" x="6826250" y="3911600"/>
          <p14:tracePt t="74011" x="6832600" y="3911600"/>
          <p14:tracePt t="74028" x="6838950" y="3905250"/>
          <p14:tracePt t="74028" x="6851650" y="3898900"/>
          <p14:tracePt t="74028" x="6858000" y="3892550"/>
          <p14:tracePt t="74050" x="6870700" y="3879850"/>
          <p14:tracePt t="74050" x="6877050" y="3873500"/>
          <p14:tracePt t="74064" x="6889750" y="3860800"/>
          <p14:tracePt t="74064" x="6902450" y="3854450"/>
          <p14:tracePt t="74080" x="6908800" y="3841750"/>
          <p14:tracePt t="74080" x="6915150" y="3835400"/>
          <p14:tracePt t="74097" x="6927850" y="3822700"/>
          <p14:tracePt t="74097" x="6940550" y="3810000"/>
          <p14:tracePt t="74114" x="6940550" y="3797300"/>
          <p14:tracePt t="74114" x="6946900" y="3790950"/>
          <p14:tracePt t="74131" x="6953250" y="3784600"/>
          <p14:tracePt t="74131" x="6953250" y="3778250"/>
          <p14:tracePt t="74148" x="6953250" y="3765550"/>
          <p14:tracePt t="74148" x="6959600" y="3759200"/>
          <p14:tracePt t="74164" x="6959600" y="3752850"/>
          <p14:tracePt t="74164" x="6959600" y="3740150"/>
          <p14:tracePt t="74181" x="6965950" y="3733800"/>
          <p14:tracePt t="74181" x="6965950" y="3727450"/>
          <p14:tracePt t="74197" x="6965950" y="3721100"/>
          <p14:tracePt t="74197" x="6959600" y="3714750"/>
          <p14:tracePt t="74214" x="6959600" y="3708400"/>
          <p14:tracePt t="74229" x="6959600" y="3702050"/>
          <p14:tracePt t="74246" x="6953250" y="3695700"/>
          <p14:tracePt t="74265" x="6953250" y="3689350"/>
          <p14:tracePt t="74308" x="6953250" y="3683000"/>
          <p14:tracePt t="74332" x="6953250" y="3676650"/>
          <p14:tracePt t="74360" x="6959600" y="3670300"/>
          <p14:tracePt t="74392" x="6965950" y="3663950"/>
          <p14:tracePt t="74420" x="6965950" y="3657600"/>
          <p14:tracePt t="74436" x="6972300" y="3651250"/>
          <p14:tracePt t="74452" x="6972300" y="3644900"/>
          <p14:tracePt t="74468" x="6972300" y="3638550"/>
          <p14:tracePt t="74488" x="6965950" y="3632200"/>
          <p14:tracePt t="74548" x="6959600" y="3632200"/>
          <p14:tracePt t="74572" x="6953250" y="3632200"/>
          <p14:tracePt t="74592" x="6953250" y="3625850"/>
          <p14:tracePt t="74640" x="6953250" y="3619500"/>
          <p14:tracePt t="74648" x="6953250" y="3613150"/>
          <p14:tracePt t="74653" x="6953250" y="3606800"/>
          <p14:tracePt t="74664" x="6959600" y="3600450"/>
          <p14:tracePt t="74664" x="6959600" y="3594100"/>
          <p14:tracePt t="74664" x="6959600" y="3587750"/>
          <p14:tracePt t="74684" x="6959600" y="3581400"/>
          <p14:tracePt t="74697" x="6959600" y="3575050"/>
          <p14:tracePt t="74697" x="6965950" y="3562350"/>
          <p14:tracePt t="74716" x="6965950" y="3556000"/>
          <p14:tracePt t="74716" x="6965950" y="3549650"/>
          <p14:tracePt t="74732" x="6965950" y="3543300"/>
          <p14:tracePt t="74732" x="6959600" y="3543300"/>
          <p14:tracePt t="74749" x="6959600" y="3536950"/>
          <p14:tracePt t="74764" x="6953250" y="3530600"/>
          <p14:tracePt t="74781" x="6946900" y="3530600"/>
          <p14:tracePt t="74798" x="6940550" y="3530600"/>
          <p14:tracePt t="74820" x="6934200" y="3530600"/>
          <p14:tracePt t="74833" x="6927850" y="3530600"/>
          <p14:tracePt t="74848" x="6921500" y="3536950"/>
          <p14:tracePt t="74864" x="6915150" y="3536950"/>
          <p14:tracePt t="74864" x="6908800" y="3543300"/>
          <p14:tracePt t="74883" x="6902450" y="3549650"/>
          <p14:tracePt t="74883" x="6883400" y="3568700"/>
          <p14:tracePt t="74902" x="6870700" y="3581400"/>
          <p14:tracePt t="74902" x="6858000" y="3594100"/>
          <p14:tracePt t="74917" x="6845300" y="3613150"/>
          <p14:tracePt t="74917" x="6826250" y="3638550"/>
          <p14:tracePt t="74934" x="6800850" y="3670300"/>
          <p14:tracePt t="74934" x="6775450" y="3714750"/>
          <p14:tracePt t="74950" x="6743700" y="3765550"/>
          <p14:tracePt t="74950" x="6711950" y="3829050"/>
          <p14:tracePt t="74950" x="6673850" y="3898900"/>
          <p14:tracePt t="74969" x="6635750" y="3975100"/>
          <p14:tracePt t="74981" x="6584950" y="4057650"/>
          <p14:tracePt t="74981" x="6483350" y="4222750"/>
          <p14:tracePt t="75001" x="6432550" y="4305300"/>
          <p14:tracePt t="75001" x="6375400" y="4381500"/>
          <p14:tracePt t="75017" x="6311900" y="4464050"/>
          <p14:tracePt t="75017" x="6248400" y="4546600"/>
          <p14:tracePt t="75034" x="6191250" y="4629150"/>
          <p14:tracePt t="75034" x="6127750" y="4705350"/>
          <p14:tracePt t="75034" x="6070600" y="4781550"/>
          <p14:tracePt t="75053" x="6013450" y="4857750"/>
          <p14:tracePt t="75065" x="5962650" y="4933950"/>
          <p14:tracePt t="75065" x="5861050" y="5067300"/>
          <p14:tracePt t="75085" x="5816600" y="5124450"/>
          <p14:tracePt t="75085" x="5778500" y="5181600"/>
          <p14:tracePt t="75100" x="5740400" y="5232400"/>
          <p14:tracePt t="75100" x="5708650" y="5276850"/>
          <p14:tracePt t="75118" x="5676900" y="5314950"/>
          <p14:tracePt t="75118" x="5632450" y="5391150"/>
          <p14:tracePt t="75134" x="5613400" y="5422900"/>
          <p14:tracePt t="75134" x="5594350" y="5454650"/>
          <p14:tracePt t="75151" x="5581650" y="5486400"/>
          <p14:tracePt t="75151" x="5575300" y="5518150"/>
          <p14:tracePt t="75168" x="5568950" y="5543550"/>
          <p14:tracePt t="75168" x="5568950" y="5575300"/>
          <p14:tracePt t="75184" x="5568950" y="5594350"/>
          <p14:tracePt t="75184" x="5594350" y="5638800"/>
          <p14:tracePt t="75201" x="5613400" y="5651500"/>
          <p14:tracePt t="75201" x="5632450" y="5664200"/>
          <p14:tracePt t="75218" x="5657850" y="5676900"/>
          <p14:tracePt t="75218" x="5689600" y="5689600"/>
          <p14:tracePt t="75234" x="5721350" y="5695950"/>
          <p14:tracePt t="75234" x="5759450" y="5702300"/>
          <p14:tracePt t="75234" x="5797550" y="5702300"/>
          <p14:tracePt t="75253" x="5829300" y="5708650"/>
          <p14:tracePt t="75266" x="5867400" y="5715000"/>
          <p14:tracePt t="75266" x="5943600" y="5715000"/>
          <p14:tracePt t="75285" x="5975350" y="5715000"/>
          <p14:tracePt t="75285" x="6019800" y="5715000"/>
          <p14:tracePt t="75301" x="6057900" y="5715000"/>
          <p14:tracePt t="75301" x="6096000" y="5708650"/>
          <p14:tracePt t="75318" x="6140450" y="5708650"/>
          <p14:tracePt t="75318" x="6184900" y="5708650"/>
          <p14:tracePt t="75318" x="6235700" y="5708650"/>
          <p14:tracePt t="75337" x="6280150" y="5708650"/>
          <p14:tracePt t="75349" x="6324600" y="5708650"/>
          <p14:tracePt t="75349" x="6369050" y="5708650"/>
          <p14:tracePt t="75369" x="6451600" y="5708650"/>
          <p14:tracePt t="75369" x="6489700" y="5708650"/>
          <p14:tracePt t="75384" x="6527800" y="5702300"/>
          <p14:tracePt t="75384" x="6559550" y="5702300"/>
          <p14:tracePt t="75401" x="6597650" y="5695950"/>
          <p14:tracePt t="75401" x="6629400" y="5689600"/>
          <p14:tracePt t="75401" x="6661150" y="5689600"/>
          <p14:tracePt t="75421" x="6692900" y="5683250"/>
          <p14:tracePt t="75421" x="6718300" y="5676900"/>
          <p14:tracePt t="75435" x="6750050" y="5676900"/>
          <p14:tracePt t="75435" x="6775450" y="5676900"/>
          <p14:tracePt t="75452" x="6800850" y="5676900"/>
          <p14:tracePt t="75452" x="6826250" y="5676900"/>
          <p14:tracePt t="75468" x="6851650" y="5676900"/>
          <p14:tracePt t="75468" x="6870700" y="5676900"/>
          <p14:tracePt t="75485" x="6883400" y="5676900"/>
          <p14:tracePt t="75485" x="6908800" y="5683250"/>
          <p14:tracePt t="75502" x="6921500" y="5676900"/>
          <p14:tracePt t="75502" x="6927850" y="5683250"/>
          <p14:tracePt t="75518" x="6927850" y="5676900"/>
          <p14:tracePt t="75534" x="6934200" y="5683250"/>
          <p14:tracePt t="75552" x="6934200" y="5676900"/>
          <p14:tracePt t="75620" x="6940550" y="5670550"/>
          <p14:tracePt t="75637" x="6946900" y="5664200"/>
          <p14:tracePt t="75652" x="6953250" y="5657850"/>
          <p14:tracePt t="75668" x="6959600" y="5657850"/>
          <p14:tracePt t="75673" x="6965950" y="5651500"/>
          <p14:tracePt t="75684" x="6972300" y="5645150"/>
          <p14:tracePt t="75701" x="6978650" y="5638800"/>
          <p14:tracePt t="75717" x="6985000" y="5632450"/>
          <p14:tracePt t="75734" x="6978650" y="5626100"/>
          <p14:tracePt t="75751" x="6972300" y="5626100"/>
          <p14:tracePt t="75767" x="6965950" y="5626100"/>
          <p14:tracePt t="75784" x="6959600" y="5619750"/>
          <p14:tracePt t="75801" x="6953250" y="5619750"/>
          <p14:tracePt t="75818" x="6946900" y="5626100"/>
          <p14:tracePt t="75835" x="6946900" y="5632450"/>
          <p14:tracePt t="75852" x="6953250" y="5645150"/>
          <p14:tracePt t="75852" x="6953250" y="5651500"/>
          <p14:tracePt t="75870" x="6953250" y="5657850"/>
          <p14:tracePt t="75870" x="6959600" y="5664200"/>
          <p14:tracePt t="75887" x="6959600" y="5670550"/>
          <p14:tracePt t="75887" x="6959600" y="5676900"/>
          <p14:tracePt t="75904" x="6959600" y="5689600"/>
          <p14:tracePt t="75904" x="6959600" y="5702300"/>
          <p14:tracePt t="75922" x="6959600" y="5715000"/>
          <p14:tracePt t="75922" x="6959600" y="5721350"/>
          <p14:tracePt t="75937" x="6953250" y="5727700"/>
          <p14:tracePt t="75937" x="6953250" y="5740400"/>
          <p14:tracePt t="75953" x="6953250" y="5746750"/>
          <p14:tracePt t="75953" x="6946900" y="5753100"/>
          <p14:tracePt t="75970" x="6946900" y="5759450"/>
          <p14:tracePt t="75985" x="6940550" y="5765800"/>
          <p14:tracePt t="76002" x="6940550" y="5753100"/>
          <p14:tracePt t="76028" x="6946900" y="5746750"/>
          <p14:tracePt t="76035" x="6946900" y="5740400"/>
          <p14:tracePt t="76035" x="6953250" y="5727700"/>
          <p14:tracePt t="76054" x="6959600" y="5715000"/>
          <p14:tracePt t="76054" x="6959600" y="5702300"/>
          <p14:tracePt t="76070" x="6965950" y="5689600"/>
          <p14:tracePt t="76070" x="6965950" y="5670550"/>
          <p14:tracePt t="76070" x="6972300" y="5651500"/>
          <p14:tracePt t="76089" x="6972300" y="5632450"/>
          <p14:tracePt t="76089" x="6972300" y="5619750"/>
          <p14:tracePt t="76104" x="6965950" y="5600700"/>
          <p14:tracePt t="76104" x="6965950" y="5575300"/>
          <p14:tracePt t="76120" x="6959600" y="5556250"/>
          <p14:tracePt t="76120" x="6953250" y="5537200"/>
          <p14:tracePt t="76137" x="6940550" y="5511800"/>
          <p14:tracePt t="76137" x="6915150" y="5467350"/>
          <p14:tracePt t="76154" x="6902450" y="5448300"/>
          <p14:tracePt t="76154" x="6883400" y="5429250"/>
          <p14:tracePt t="76171" x="6864350" y="5403850"/>
          <p14:tracePt t="76171" x="6845300" y="5384800"/>
          <p14:tracePt t="76187" x="6819900" y="5365750"/>
          <p14:tracePt t="76187" x="6800850" y="5346700"/>
          <p14:tracePt t="76204" x="6775450" y="5334000"/>
          <p14:tracePt t="76204" x="6724650" y="5295900"/>
          <p14:tracePt t="76221" x="6705600" y="5283200"/>
          <p14:tracePt t="76221" x="6686550" y="5270500"/>
          <p14:tracePt t="76238" x="6667500" y="5257800"/>
          <p14:tracePt t="76238" x="6648450" y="5251450"/>
          <p14:tracePt t="76254" x="6642100" y="5251450"/>
          <p14:tracePt t="76254" x="6629400" y="5251450"/>
          <p14:tracePt t="76254" x="6623050" y="5251450"/>
          <p14:tracePt t="76274" x="6623050" y="5257800"/>
          <p14:tracePt t="76286" x="6616700" y="5264150"/>
          <p14:tracePt t="76286" x="6623050" y="5276850"/>
          <p14:tracePt t="76304" x="6623050" y="5283200"/>
          <p14:tracePt t="76304" x="6629400" y="5289550"/>
          <p14:tracePt t="76322" x="6635750" y="5295900"/>
          <p14:tracePt t="76322" x="6642100" y="5302250"/>
          <p14:tracePt t="76338" x="6648450" y="5308600"/>
          <p14:tracePt t="76338" x="6661150" y="5308600"/>
          <p14:tracePt t="76338" x="6673850" y="5314950"/>
          <p14:tracePt t="76357" x="6686550" y="5321300"/>
          <p14:tracePt t="76370" x="6692900" y="5321300"/>
          <p14:tracePt t="76370" x="6711950" y="5327650"/>
          <p14:tracePt t="76390" x="6731000" y="5334000"/>
          <p14:tracePt t="76390" x="6743700" y="5334000"/>
          <p14:tracePt t="76390" x="6756400" y="5334000"/>
          <p14:tracePt t="76408" x="6769100" y="5334000"/>
          <p14:tracePt t="76420" x="6775450" y="5334000"/>
          <p14:tracePt t="76420" x="6788150" y="5340350"/>
          <p14:tracePt t="76438" x="6794500" y="5340350"/>
          <p14:tracePt t="76438" x="6800850" y="5340350"/>
          <p14:tracePt t="76455" x="6807200" y="5340350"/>
          <p14:tracePt t="76470" x="6813550" y="5340350"/>
          <p14:tracePt t="76487" x="6819900" y="5346700"/>
          <p14:tracePt t="76520" x="6813550" y="5353050"/>
          <p14:tracePt t="76552" x="6807200" y="5353050"/>
          <p14:tracePt t="76572" x="6807200" y="5359400"/>
          <p14:tracePt t="76717" x="6807200" y="5365750"/>
          <p14:tracePt t="76733" x="6807200" y="5372100"/>
          <p14:tracePt t="76749" x="6807200" y="5378450"/>
          <p14:tracePt t="76761" x="6807200" y="5384800"/>
          <p14:tracePt t="76784" x="6813550" y="5378450"/>
          <p14:tracePt t="76837" x="6813550" y="5372100"/>
          <p14:tracePt t="76853" x="6819900" y="5365750"/>
          <p14:tracePt t="76869" x="6826250" y="5365750"/>
          <p14:tracePt t="76881" x="6832600" y="5365750"/>
          <p14:tracePt t="76889" x="6838950" y="5365750"/>
          <p14:tracePt t="76889" x="6845300" y="5365750"/>
          <p14:tracePt t="76907" x="6851650" y="5365750"/>
          <p14:tracePt t="76907" x="6864350" y="5365750"/>
          <p14:tracePt t="76923" x="6877050" y="5365750"/>
          <p14:tracePt t="76923" x="6902450" y="5372100"/>
          <p14:tracePt t="76942" x="6921500" y="5372100"/>
          <p14:tracePt t="76942" x="6934200" y="5372100"/>
          <p14:tracePt t="76958" x="6953250" y="5372100"/>
          <p14:tracePt t="76958" x="6972300" y="5372100"/>
          <p14:tracePt t="76973" x="6997700" y="5372100"/>
          <p14:tracePt t="76973" x="7016750" y="5372100"/>
          <p14:tracePt t="76991" x="7035800" y="5372100"/>
          <p14:tracePt t="76991" x="7054850" y="5372100"/>
          <p14:tracePt t="77007" x="7073900" y="5378450"/>
          <p14:tracePt t="77007" x="7092950" y="5378450"/>
          <p14:tracePt t="77007" x="7112000" y="5378450"/>
          <p14:tracePt t="77026" x="7131050" y="5384800"/>
          <p14:tracePt t="77026" x="7150100" y="5384800"/>
          <p14:tracePt t="77041" x="7162800" y="5384800"/>
          <p14:tracePt t="77041" x="7181850" y="5384800"/>
          <p14:tracePt t="77057" x="7194550" y="5391150"/>
          <p14:tracePt t="77057" x="7207250" y="5384800"/>
          <p14:tracePt t="77074" x="7213600" y="5391150"/>
          <p14:tracePt t="77074" x="7226300" y="5391150"/>
          <p14:tracePt t="77074" x="7232650" y="5384800"/>
          <p14:tracePt t="77093" x="7239000" y="5384800"/>
          <p14:tracePt t="77106" x="7245350" y="5384800"/>
          <p14:tracePt t="77122" x="7239000" y="5391150"/>
          <p14:tracePt t="77181" x="7239000" y="5397500"/>
          <p14:tracePt t="77221" x="7232650" y="5397500"/>
          <p14:tracePt t="77257" x="7226300" y="5391150"/>
          <p14:tracePt t="77281" x="7226300" y="5384800"/>
          <p14:tracePt t="77301" x="7219950" y="5378450"/>
          <p14:tracePt t="77317" x="7213600" y="5372100"/>
          <p14:tracePt t="77333" x="7213600" y="5365750"/>
          <p14:tracePt t="77349" x="7207250" y="5359400"/>
          <p14:tracePt t="77356" x="7207250" y="5353050"/>
          <p14:tracePt t="77356" x="7207250" y="5346700"/>
          <p14:tracePt t="77356" x="7207250" y="5340350"/>
          <p14:tracePt t="77377" x="7207250" y="5334000"/>
          <p14:tracePt t="77390" x="7207250" y="5321300"/>
          <p14:tracePt t="77390" x="7207250" y="5308600"/>
          <p14:tracePt t="77410" x="7213600" y="5289550"/>
          <p14:tracePt t="77410" x="7213600" y="5276850"/>
          <p14:tracePt t="77425" x="7219950" y="5270500"/>
          <p14:tracePt t="77425" x="7219950" y="5257800"/>
          <p14:tracePt t="77442" x="7226300" y="5251450"/>
          <p14:tracePt t="77442" x="7226300" y="5245100"/>
          <p14:tracePt t="77459" x="7232650" y="5238750"/>
          <p14:tracePt t="77459" x="7239000" y="5226050"/>
          <p14:tracePt t="77475" x="7245350" y="5219700"/>
          <p14:tracePt t="77490" x="7251700" y="5213350"/>
          <p14:tracePt t="77507" x="7258050" y="5213350"/>
          <p14:tracePt t="77524" x="7270750" y="5213350"/>
          <p14:tracePt t="77541" x="7270750" y="5219700"/>
          <p14:tracePt t="77573" x="7264400" y="5226050"/>
          <p14:tracePt t="77589" x="7258050" y="5232400"/>
          <p14:tracePt t="77593" x="7251700" y="5232400"/>
          <p14:tracePt t="77593" x="7245350" y="5238750"/>
          <p14:tracePt t="77609" x="7239000" y="5251450"/>
          <p14:tracePt t="77609" x="7226300" y="5251450"/>
          <p14:tracePt t="77626" x="7219950" y="5264150"/>
          <p14:tracePt t="77626" x="7207250" y="5270500"/>
          <p14:tracePt t="77643" x="7200900" y="5276850"/>
          <p14:tracePt t="77643" x="7188200" y="5283200"/>
          <p14:tracePt t="77643" x="7175500" y="5295900"/>
          <p14:tracePt t="77661" x="7162800" y="5302250"/>
          <p14:tracePt t="77674" x="7143750" y="5308600"/>
          <p14:tracePt t="77674" x="7118350" y="5327650"/>
          <p14:tracePt t="77693" x="7105650" y="5340350"/>
          <p14:tracePt t="77693" x="7086600" y="5346700"/>
          <p14:tracePt t="77710" x="7073900" y="5359400"/>
          <p14:tracePt t="77710" x="7054850" y="5365750"/>
          <p14:tracePt t="77726" x="7042150" y="5372100"/>
          <p14:tracePt t="77726" x="7029450" y="5384800"/>
          <p14:tracePt t="77743" x="7016750" y="5391150"/>
          <p14:tracePt t="77743" x="6997700" y="5397500"/>
          <p14:tracePt t="77743" x="6985000" y="5397500"/>
          <p14:tracePt t="77762" x="6972300" y="5403850"/>
          <p14:tracePt t="77762" x="6965950" y="5410200"/>
          <p14:tracePt t="77776" x="6953250" y="5410200"/>
          <p14:tracePt t="77776" x="6940550" y="5410200"/>
          <p14:tracePt t="77793" x="6927850" y="5410200"/>
          <p14:tracePt t="77793" x="6908800" y="5410200"/>
          <p14:tracePt t="77810" x="6896100" y="5410200"/>
          <p14:tracePt t="77810" x="6883400" y="5410200"/>
          <p14:tracePt t="77827" x="6864350" y="5410200"/>
          <p14:tracePt t="77827" x="6826250" y="5397500"/>
          <p14:tracePt t="77843" x="6800850" y="5397500"/>
          <p14:tracePt t="77843" x="6775450" y="5391150"/>
          <p14:tracePt t="77860" x="6750050" y="5384800"/>
          <p14:tracePt t="77860" x="6724650" y="5378450"/>
          <p14:tracePt t="77877" x="6692900" y="5365750"/>
          <p14:tracePt t="77877" x="6629400" y="5346700"/>
          <p14:tracePt t="77894" x="6591300" y="5334000"/>
          <p14:tracePt t="77894" x="6559550" y="5327650"/>
          <p14:tracePt t="77911" x="6521450" y="5314950"/>
          <p14:tracePt t="77911" x="6483350" y="5302250"/>
          <p14:tracePt t="77926" x="6451600" y="5289550"/>
          <p14:tracePt t="77926" x="6413500" y="5276850"/>
          <p14:tracePt t="77944" x="6375400" y="5270500"/>
          <p14:tracePt t="77944" x="6318250" y="5257800"/>
          <p14:tracePt t="77963" x="6286500" y="5251450"/>
          <p14:tracePt t="77963" x="6267450" y="5245100"/>
          <p14:tracePt t="77977" x="6248400" y="5238750"/>
          <p14:tracePt t="77977" x="6235700" y="5238750"/>
          <p14:tracePt t="77994" x="6229350" y="5238750"/>
          <p14:tracePt t="77994" x="6223000" y="5238750"/>
          <p14:tracePt t="78012" x="6229350" y="5245100"/>
          <p14:tracePt t="78029" x="6235700" y="5245100"/>
          <p14:tracePt t="78042" x="6248400" y="5251450"/>
          <p14:tracePt t="78042" x="6267450" y="5257800"/>
          <p14:tracePt t="78061" x="6280150" y="5257800"/>
          <p14:tracePt t="78061" x="6299200" y="5257800"/>
          <p14:tracePt t="78078" x="6311900" y="5264150"/>
          <p14:tracePt t="78078" x="6324600" y="5264150"/>
          <p14:tracePt t="78094" x="6337300" y="5264150"/>
          <p14:tracePt t="78094" x="6350000" y="5264150"/>
          <p14:tracePt t="78094" x="6362700" y="5264150"/>
          <p14:tracePt t="78114" x="6375400" y="5264150"/>
          <p14:tracePt t="78126" x="6381750" y="5270500"/>
          <p14:tracePt t="78126" x="6400800" y="5270500"/>
          <p14:tracePt t="78144" x="6407150" y="5270500"/>
          <p14:tracePt t="78164" x="6407150" y="5276850"/>
          <p14:tracePt t="78181" x="6407150" y="5283200"/>
          <p14:tracePt t="78193" x="6407150" y="5289550"/>
          <p14:tracePt t="78209" x="6407150" y="5295900"/>
          <p14:tracePt t="78226" x="6400800" y="5295900"/>
          <p14:tracePt t="78243" x="6400800" y="5308600"/>
          <p14:tracePt t="78262" x="6407150" y="5314950"/>
          <p14:tracePt t="78285" x="6413500" y="5321300"/>
          <p14:tracePt t="78293" x="6426200" y="5327650"/>
          <p14:tracePt t="78293" x="6438900" y="5327650"/>
          <p14:tracePt t="78293" x="6457950" y="5334000"/>
          <p14:tracePt t="78315" x="6483350" y="5340350"/>
          <p14:tracePt t="78326" x="6508750" y="5346700"/>
          <p14:tracePt t="78326" x="6565900" y="5359400"/>
          <p14:tracePt t="78346" x="6597650" y="5359400"/>
          <p14:tracePt t="78346" x="6629400" y="5359400"/>
          <p14:tracePt t="78362" x="6661150" y="5365750"/>
          <p14:tracePt t="78362" x="6692900" y="5365750"/>
          <p14:tracePt t="78378" x="6731000" y="5365750"/>
          <p14:tracePt t="78378" x="6762750" y="5365750"/>
          <p14:tracePt t="78395" x="6794500" y="5365750"/>
          <p14:tracePt t="78395" x="6832600" y="5365750"/>
          <p14:tracePt t="78395" x="6864350" y="5365750"/>
          <p14:tracePt t="78416" x="6896100" y="5365750"/>
          <p14:tracePt t="78427" x="6921500" y="5365750"/>
          <p14:tracePt t="78427" x="6978650" y="5359400"/>
          <p14:tracePt t="78445" x="7004050" y="5359400"/>
          <p14:tracePt t="78445" x="7029450" y="5353050"/>
          <p14:tracePt t="78462" x="7048500" y="5346700"/>
          <p14:tracePt t="78462" x="7067550" y="5340350"/>
          <p14:tracePt t="78462" x="7086600" y="5334000"/>
          <p14:tracePt t="78481" x="7099300" y="5327650"/>
          <p14:tracePt t="78481" x="7112000" y="5321300"/>
          <p14:tracePt t="78495" x="7124700" y="5321300"/>
          <p14:tracePt t="78495" x="7131050" y="5314950"/>
          <p14:tracePt t="78512" x="7143750" y="5308600"/>
          <p14:tracePt t="78512" x="7156450" y="5308600"/>
          <p14:tracePt t="78529" x="7162800" y="5308600"/>
          <p14:tracePt t="78529" x="7169150" y="5308600"/>
          <p14:tracePt t="78546" x="7175500" y="5302250"/>
          <p14:tracePt t="78546" x="7188200" y="5302250"/>
          <p14:tracePt t="78563" x="7194550" y="5302250"/>
          <p14:tracePt t="78563" x="7200900" y="5302250"/>
          <p14:tracePt t="78579" x="7207250" y="5302250"/>
          <p14:tracePt t="78594" x="7213600" y="5302250"/>
          <p14:tracePt t="78611" x="7219950" y="5302250"/>
          <p14:tracePt t="78628" x="7226300" y="5302250"/>
          <p14:tracePt t="78644" x="7239000" y="5302250"/>
          <p14:tracePt t="78661" x="7245350" y="5302250"/>
          <p14:tracePt t="78661" x="7251700" y="5302250"/>
          <p14:tracePt t="78661" x="7258050" y="5302250"/>
          <p14:tracePt t="78682" x="7264400" y="5302250"/>
          <p14:tracePt t="78694" x="7270750" y="5295900"/>
          <p14:tracePt t="78694" x="7277100" y="5295900"/>
          <p14:tracePt t="78715" x="7289800" y="5295900"/>
          <p14:tracePt t="78730" x="7289800" y="5302250"/>
          <p14:tracePt t="78765" x="7283450" y="5308600"/>
          <p14:tracePt t="78781" x="7277100" y="5314950"/>
          <p14:tracePt t="78789" x="7270750" y="5321300"/>
          <p14:tracePt t="78795" x="7258050" y="5327650"/>
          <p14:tracePt t="78795" x="7251700" y="5334000"/>
          <p14:tracePt t="78814" x="7239000" y="5334000"/>
          <p14:tracePt t="78814" x="7226300" y="5340350"/>
          <p14:tracePt t="78830" x="7207250" y="5346700"/>
          <p14:tracePt t="78830" x="7194550" y="5353050"/>
          <p14:tracePt t="78847" x="7175500" y="5359400"/>
          <p14:tracePt t="78847" x="7131050" y="5365750"/>
          <p14:tracePt t="78865" x="7112000" y="5372100"/>
          <p14:tracePt t="78865" x="7086600" y="5372100"/>
          <p14:tracePt t="78880" x="7061200" y="5372100"/>
          <p14:tracePt t="78880" x="7035800" y="5378450"/>
          <p14:tracePt t="78897" x="7010400" y="5378450"/>
          <p14:tracePt t="78897" x="6965950" y="5384800"/>
          <p14:tracePt t="78916" x="6940550" y="5384800"/>
          <p14:tracePt t="78916" x="6927850" y="5391150"/>
          <p14:tracePt t="78931" x="6908800" y="5391150"/>
          <p14:tracePt t="78931" x="6896100" y="5391150"/>
          <p14:tracePt t="78947" x="6883400" y="5397500"/>
          <p14:tracePt t="78947" x="6877050" y="5397500"/>
          <p14:tracePt t="78965" x="6870700" y="5397500"/>
          <p14:tracePt t="78965" x="6858000" y="5397500"/>
          <p14:tracePt t="78982" x="6851650" y="5397500"/>
          <p14:tracePt t="78998" x="6845300" y="5403850"/>
          <p14:tracePt t="79029" x="6845300" y="5410200"/>
          <p14:tracePt t="79041" x="6838950" y="5416550"/>
          <p14:tracePt t="79057" x="6838950" y="5422900"/>
          <p14:tracePt t="79066" x="6832600" y="5429250"/>
          <p14:tracePt t="79066" x="6826250" y="5435600"/>
          <p14:tracePt t="79082" x="6819900" y="5441950"/>
          <p14:tracePt t="79082" x="6813550" y="5448300"/>
          <p14:tracePt t="79097" x="6807200" y="5454650"/>
          <p14:tracePt t="79097" x="6794500" y="5461000"/>
          <p14:tracePt t="79097" x="6788150" y="5467350"/>
          <p14:tracePt t="79117" x="6775450" y="5473700"/>
          <p14:tracePt t="79129" x="6762750" y="5480050"/>
          <p14:tracePt t="79129" x="6756400" y="5480050"/>
          <p14:tracePt t="79129" x="6743700" y="5486400"/>
          <p14:tracePt t="79150" x="6737350" y="5486400"/>
          <p14:tracePt t="79150" x="6724650" y="5492750"/>
          <p14:tracePt t="79165" x="6718300" y="5492750"/>
          <p14:tracePt t="79165" x="6711950" y="5492750"/>
          <p14:tracePt t="79182" x="6705600" y="5492750"/>
          <p14:tracePt t="79196" x="6718300" y="5486400"/>
          <p14:tracePt t="79213" x="6724650" y="5486400"/>
          <p14:tracePt t="79213" x="6737350" y="5480050"/>
          <p14:tracePt t="79232" x="6750050" y="5480050"/>
          <p14:tracePt t="79232" x="6769100" y="5473700"/>
          <p14:tracePt t="79248" x="6788150" y="5467350"/>
          <p14:tracePt t="79248" x="6807200" y="5461000"/>
          <p14:tracePt t="79265" x="6826250" y="5448300"/>
          <p14:tracePt t="79265" x="6870700" y="5429250"/>
          <p14:tracePt t="79282" x="6896100" y="5422900"/>
          <p14:tracePt t="79282" x="6921500" y="5410200"/>
          <p14:tracePt t="79298" x="6953250" y="5403850"/>
          <p14:tracePt t="79298" x="6978650" y="5391150"/>
          <p14:tracePt t="79315" x="7010400" y="5384800"/>
          <p14:tracePt t="79315" x="7035800" y="5378450"/>
          <p14:tracePt t="79315" x="7061200" y="5372100"/>
          <p14:tracePt t="79334" x="7086600" y="5372100"/>
          <p14:tracePt t="79347" x="7112000" y="5365750"/>
          <p14:tracePt t="79347" x="7156450" y="5365750"/>
          <p14:tracePt t="79366" x="7175500" y="5365750"/>
          <p14:tracePt t="79366" x="7188200" y="5365750"/>
          <p14:tracePt t="79382" x="7207250" y="5365750"/>
          <p14:tracePt t="79382" x="7219950" y="5365750"/>
          <p14:tracePt t="79398" x="7226300" y="5365750"/>
          <p14:tracePt t="79398" x="7239000" y="5365750"/>
          <p14:tracePt t="79398" x="7245350" y="5365750"/>
          <p14:tracePt t="79419" x="7251700" y="5365750"/>
          <p14:tracePt t="79430" x="7258050" y="5372100"/>
          <p14:tracePt t="79449" x="7258050" y="5365750"/>
          <p14:tracePt t="79581" x="7264400" y="5359400"/>
          <p14:tracePt t="79613" x="7264400" y="5353050"/>
          <p14:tracePt t="79633" x="7270750" y="5353050"/>
          <p14:tracePt t="79665" x="7277100" y="5353050"/>
          <p14:tracePt t="79701" x="7283450" y="5359400"/>
          <p14:tracePt t="79725" x="7283450" y="5365750"/>
          <p14:tracePt t="79742" x="7289800" y="5372100"/>
          <p14:tracePt t="79753" x="7296150" y="5378450"/>
          <p14:tracePt t="79785" x="7296150" y="5384800"/>
          <p14:tracePt t="79801" x="7302500" y="5391150"/>
          <p14:tracePt t="79813" x="7302500" y="5397500"/>
          <p14:tracePt t="79837" x="7308850" y="5397500"/>
          <p14:tracePt t="79869" x="7315200" y="5403850"/>
          <p14:tracePt t="79889" x="7321550" y="5410200"/>
          <p14:tracePt t="79914" x="7327900" y="5410200"/>
          <p14:tracePt t="79933" x="7327900" y="5416550"/>
          <p14:tracePt t="79957" x="7327900" y="5422900"/>
          <p14:tracePt t="79981" x="7321550" y="5429250"/>
          <p14:tracePt t="80009" x="7315200" y="5435600"/>
          <p14:tracePt t="80061" x="7308850" y="5441950"/>
          <p14:tracePt t="80085" x="7302500" y="5441950"/>
          <p14:tracePt t="80121" x="7296150" y="5448300"/>
          <p14:tracePt t="80154" x="7302500" y="5454650"/>
          <p14:tracePt t="80289" x="7302500" y="5461000"/>
          <p14:tracePt t="80349" x="7296150" y="5461000"/>
          <p14:tracePt t="80385" x="7296150" y="5467350"/>
          <p14:tracePt t="80421" x="7289800" y="5467350"/>
          <p14:tracePt t="80549" x="7283450" y="5461000"/>
          <p14:tracePt t="80581" x="7283450" y="5454650"/>
          <p14:tracePt t="80685" x="7289800" y="5454650"/>
          <p14:tracePt t="80709" x="7296150" y="5454650"/>
          <p14:tracePt t="80729" x="7302500" y="5454650"/>
          <p14:tracePt t="80761" x="7296150" y="5454650"/>
          <p14:tracePt t="80850" x="7289800" y="5448300"/>
          <p14:tracePt t="80873" x="7283450" y="5441950"/>
          <p14:tracePt t="80901" x="7283450" y="5429250"/>
          <p14:tracePt t="80934" x="7289800" y="5422900"/>
          <p14:tracePt t="80950" x="7289800" y="5416550"/>
          <p14:tracePt t="80961" x="7302500" y="5410200"/>
          <p14:tracePt t="80978" x="7302500" y="5403850"/>
          <p14:tracePt t="80986" x="7308850" y="5403850"/>
          <p14:tracePt t="80986" x="7315200" y="5397500"/>
          <p14:tracePt t="81004" x="7321550" y="5391150"/>
          <p14:tracePt t="81004" x="7340600" y="5391150"/>
          <p14:tracePt t="81023" x="7346950" y="5384800"/>
          <p14:tracePt t="81023" x="7353300" y="5378450"/>
          <p14:tracePt t="81038" x="7359650" y="5378450"/>
          <p14:tracePt t="81038" x="7366000" y="5372100"/>
          <p14:tracePt t="81054" x="7372350" y="5365750"/>
          <p14:tracePt t="81070" x="7378700" y="5359400"/>
          <p14:tracePt t="81086" x="7391400" y="5359400"/>
          <p14:tracePt t="81103" x="7391400" y="5353050"/>
          <p14:tracePt t="81119" x="7397750" y="5353050"/>
          <p14:tracePt t="81136" x="7391400" y="5353050"/>
          <p14:tracePt t="81194" x="7391400" y="5359400"/>
          <p14:tracePt t="81209" x="7378700" y="5365750"/>
          <p14:tracePt t="81226" x="7372350" y="5372100"/>
          <p14:tracePt t="81242" x="7366000" y="5372100"/>
          <p14:tracePt t="81250" x="7359650" y="5378450"/>
          <p14:tracePt t="81253" x="7353300" y="5378450"/>
          <p14:tracePt t="81253" x="7340600" y="5384800"/>
          <p14:tracePt t="81272" x="7334250" y="5384800"/>
          <p14:tracePt t="81272" x="7321550" y="5391150"/>
          <p14:tracePt t="81289" x="7308850" y="5391150"/>
          <p14:tracePt t="81289" x="7296150" y="5391150"/>
          <p14:tracePt t="81305" x="7283450" y="5397500"/>
          <p14:tracePt t="81305" x="7251700" y="5391150"/>
          <p14:tracePt t="81323" x="7232650" y="5384800"/>
          <p14:tracePt t="81323" x="7219950" y="5378450"/>
          <p14:tracePt t="81339" x="7200900" y="5372100"/>
          <p14:tracePt t="81339" x="7181850" y="5359400"/>
          <p14:tracePt t="81356" x="7162800" y="5346700"/>
          <p14:tracePt t="81356" x="7137400" y="5327650"/>
          <p14:tracePt t="81356" x="7112000" y="5308600"/>
          <p14:tracePt t="81374" x="7092950" y="5283200"/>
          <p14:tracePt t="81387" x="7067550" y="5257800"/>
          <p14:tracePt t="81387" x="7010400" y="5194300"/>
          <p14:tracePt t="81408" x="6978650" y="5149850"/>
          <p14:tracePt t="81408" x="6953250" y="5105400"/>
          <p14:tracePt t="81423" x="6927850" y="5060950"/>
          <p14:tracePt t="81423" x="6902450" y="5010150"/>
          <p14:tracePt t="81439" x="6877050" y="4953000"/>
          <p14:tracePt t="81439" x="6851650" y="4889500"/>
          <p14:tracePt t="81439" x="6832600" y="4819650"/>
          <p14:tracePt t="81458" x="6813550" y="4749800"/>
          <p14:tracePt t="81471" x="6794500" y="4673600"/>
          <p14:tracePt t="81471" x="6775450" y="4508500"/>
          <p14:tracePt t="81490" x="6769100" y="4425950"/>
          <p14:tracePt t="81490" x="6762750" y="4337050"/>
          <p14:tracePt t="81506" x="6769100" y="4254500"/>
          <p14:tracePt t="81506" x="6775450" y="4171950"/>
          <p14:tracePt t="81523" x="6781800" y="4089400"/>
          <p14:tracePt t="81523" x="6800850" y="4006850"/>
          <p14:tracePt t="81539" x="6813550" y="3924300"/>
          <p14:tracePt t="81539" x="6851650" y="3765550"/>
          <p14:tracePt t="81557" x="6870700" y="3683000"/>
          <p14:tracePt t="81557" x="6889750" y="3606800"/>
          <p14:tracePt t="81573" x="6908800" y="3530600"/>
          <p14:tracePt t="81573" x="6927850" y="3467100"/>
          <p14:tracePt t="81589" x="6946900" y="3403600"/>
          <p14:tracePt t="81589" x="6965950" y="3359150"/>
          <p14:tracePt t="81606" x="6985000" y="3314700"/>
          <p14:tracePt t="81606" x="7023100" y="3263900"/>
          <p14:tracePt t="81623" x="7035800" y="3244850"/>
          <p14:tracePt t="81623" x="7054850" y="3238500"/>
          <p14:tracePt t="81640" x="7067550" y="3232150"/>
          <p14:tracePt t="81640" x="7086600" y="3225800"/>
          <p14:tracePt t="81657" x="7099300" y="3225800"/>
          <p14:tracePt t="81657" x="7118350" y="3219450"/>
          <p14:tracePt t="81675" x="7131050" y="3213100"/>
          <p14:tracePt t="81675" x="7137400" y="3213100"/>
          <p14:tracePt t="81690" x="7143750" y="3219450"/>
          <p14:tracePt t="81714" x="7137400" y="3219450"/>
          <p14:tracePt t="81734" x="7131050" y="3219450"/>
          <p14:tracePt t="81750" x="7131050" y="3213100"/>
          <p14:tracePt t="81759" x="7131050" y="3206750"/>
          <p14:tracePt t="81759" x="7124700" y="3194050"/>
          <p14:tracePt t="81775" x="7124700" y="3175000"/>
          <p14:tracePt t="81775" x="7118350" y="3155950"/>
          <p14:tracePt t="81791" x="7118350" y="3130550"/>
          <p14:tracePt t="81791" x="7118350" y="3098800"/>
          <p14:tracePt t="81807" x="7112000" y="3067050"/>
          <p14:tracePt t="81807" x="7112000" y="3028950"/>
          <p14:tracePt t="81807" x="7105650" y="2984500"/>
          <p14:tracePt t="81826" x="7099300" y="2940050"/>
          <p14:tracePt t="81839" x="7092950" y="2895600"/>
        </p14:tracePtLst>
      </p14:laserTrace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双子葉</a:t>
            </a:r>
            <a:r>
              <a:rPr lang="ja-JP" altLang="ja-JP" dirty="0" smtClean="0"/>
              <a:t>植物の断面</a:t>
            </a:r>
            <a:endParaRPr kumimoji="1" lang="ja-JP" altLang="en-US" dirty="0"/>
          </a:p>
        </p:txBody>
      </p:sp>
      <p:sp>
        <p:nvSpPr>
          <p:cNvPr id="3" name="テキスト ボックス 2"/>
          <p:cNvSpPr txBox="1"/>
          <p:nvPr/>
        </p:nvSpPr>
        <p:spPr>
          <a:xfrm>
            <a:off x="199788" y="4875248"/>
            <a:ext cx="4302772" cy="461665"/>
          </a:xfrm>
          <a:prstGeom prst="rect">
            <a:avLst/>
          </a:prstGeom>
          <a:noFill/>
        </p:spPr>
        <p:txBody>
          <a:bodyPr wrap="square" rtlCol="0">
            <a:spAutoFit/>
          </a:bodyPr>
          <a:lstStyle/>
          <a:p>
            <a:pPr algn="ctr"/>
            <a:r>
              <a:rPr kumimoji="1" lang="ja-JP" altLang="en-US" dirty="0" smtClean="0"/>
              <a:t>ジャガイモの茎</a:t>
            </a:r>
            <a:endParaRPr kumimoji="1" lang="en-US" altLang="ja-JP" dirty="0" smtClean="0"/>
          </a:p>
        </p:txBody>
      </p:sp>
      <p:sp>
        <p:nvSpPr>
          <p:cNvPr id="10" name="Text Box 6"/>
          <p:cNvSpPr txBox="1">
            <a:spLocks noChangeArrowheads="1"/>
          </p:cNvSpPr>
          <p:nvPr/>
        </p:nvSpPr>
        <p:spPr bwMode="auto">
          <a:xfrm>
            <a:off x="5956527" y="4898651"/>
            <a:ext cx="1633781" cy="461665"/>
          </a:xfrm>
          <a:prstGeom prst="rect">
            <a:avLst/>
          </a:prstGeom>
          <a:noFill/>
          <a:ln w="9525">
            <a:noFill/>
            <a:miter lim="800000"/>
            <a:headEnd/>
            <a:tailEnd/>
          </a:ln>
          <a:effectLst/>
        </p:spPr>
        <p:txBody>
          <a:bodyPr wrap="none">
            <a:spAutoFit/>
          </a:bodyPr>
          <a:lstStyle/>
          <a:p>
            <a:pPr algn="ctr"/>
            <a:r>
              <a:rPr lang="ja-JP" altLang="en-US" dirty="0" smtClean="0"/>
              <a:t>ダイズの茎</a:t>
            </a:r>
            <a:endParaRPr lang="en-US" altLang="ja-JP" dirty="0" smtClean="0"/>
          </a:p>
        </p:txBody>
      </p:sp>
      <p:pic>
        <p:nvPicPr>
          <p:cNvPr id="11" name="Picture 6" descr="C:\Documents and Settings\kobayasi\My Documents\My Pictures\作物学実験＿茎と根2008\jagakiukinohara.jpg"/>
          <p:cNvPicPr>
            <a:picLocks noChangeAspect="1" noChangeArrowheads="1"/>
          </p:cNvPicPr>
          <p:nvPr/>
        </p:nvPicPr>
        <p:blipFill>
          <a:blip r:embed="rId5" cstate="print"/>
          <a:srcRect/>
          <a:stretch>
            <a:fillRect/>
          </a:stretch>
        </p:blipFill>
        <p:spPr bwMode="auto">
          <a:xfrm>
            <a:off x="165717" y="1296200"/>
            <a:ext cx="4304471" cy="3241639"/>
          </a:xfrm>
          <a:prstGeom prst="rect">
            <a:avLst/>
          </a:prstGeom>
          <a:noFill/>
        </p:spPr>
      </p:pic>
      <p:pic>
        <p:nvPicPr>
          <p:cNvPr id="12" name="Picture 6" descr="C:\Documents and Settings\kobayasi\My Documents\My Pictures\作物学実験＿茎と根2008\daizukiukiyamaguchi.jpg"/>
          <p:cNvPicPr>
            <a:picLocks noChangeAspect="1" noChangeArrowheads="1"/>
          </p:cNvPicPr>
          <p:nvPr/>
        </p:nvPicPr>
        <p:blipFill>
          <a:blip r:embed="rId6" cstate="print"/>
          <a:srcRect l="11194" t="9091"/>
          <a:stretch>
            <a:fillRect/>
          </a:stretch>
        </p:blipFill>
        <p:spPr bwMode="auto">
          <a:xfrm>
            <a:off x="4671795" y="1304764"/>
            <a:ext cx="4203245" cy="3240360"/>
          </a:xfrm>
          <a:prstGeom prst="rect">
            <a:avLst/>
          </a:prstGeom>
          <a:noFill/>
        </p:spPr>
      </p:pic>
      <p:pic>
        <p:nvPicPr>
          <p:cNvPr id="4" name="オーディオ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3862658190"/>
      </p:ext>
    </p:extLst>
  </p:cSld>
  <p:clrMapOvr>
    <a:masterClrMapping/>
  </p:clrMapOvr>
  <mc:AlternateContent xmlns:mc="http://schemas.openxmlformats.org/markup-compatibility/2006">
    <mc:Choice xmlns:p14="http://schemas.microsoft.com/office/powerpoint/2010/main" Requires="p14">
      <p:transition spd="slow" p14:dur="2000" advTm="81638"/>
    </mc:Choice>
    <mc:Fallback>
      <p:transition spd="slow" advTm="816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3A86A75C-4F4B-4683-9AE1-C65F6400EC91}">
      <p14:laserTraceLst xmlns:p14="http://schemas.microsoft.com/office/powerpoint/2010/main">
        <p14:tracePtLst>
          <p14:tracePt t="18" x="3327400" y="1270000"/>
          <p14:tracePt t="782" x="3333750" y="1263650"/>
          <p14:tracePt t="799" x="3346450" y="1263650"/>
          <p14:tracePt t="804" x="3352800" y="1257300"/>
          <p14:tracePt t="804" x="3365500" y="1250950"/>
          <p14:tracePt t="819" x="3378200" y="1244600"/>
          <p14:tracePt t="819" x="3397250" y="1238250"/>
          <p14:tracePt t="835" x="3416300" y="1238250"/>
          <p14:tracePt t="835" x="3435350" y="1225550"/>
          <p14:tracePt t="853" x="3460750" y="1219200"/>
          <p14:tracePt t="853" x="3492500" y="1212850"/>
          <p14:tracePt t="853" x="3524250" y="1212850"/>
          <p14:tracePt t="871" x="3562350" y="1206500"/>
          <p14:tracePt t="884" x="3600450" y="1200150"/>
          <p14:tracePt t="884" x="3689350" y="1187450"/>
          <p14:tracePt t="904" x="3740150" y="1193800"/>
          <p14:tracePt t="904" x="3797300" y="1193800"/>
          <p14:tracePt t="919" x="3854450" y="1200150"/>
          <p14:tracePt t="919" x="3924300" y="1206500"/>
          <p14:tracePt t="936" x="3994150" y="1219200"/>
          <p14:tracePt t="936" x="4070350" y="1225550"/>
          <p14:tracePt t="936" x="4152900" y="1238250"/>
          <p14:tracePt t="955" x="4235450" y="1250950"/>
          <p14:tracePt t="967" x="4324350" y="1263650"/>
          <p14:tracePt t="967" x="4514850" y="1276350"/>
          <p14:tracePt t="986" x="4616450" y="1276350"/>
          <p14:tracePt t="986" x="4711700" y="1276350"/>
          <p14:tracePt t="1002" x="4813300" y="1276350"/>
          <p14:tracePt t="1002" x="4908550" y="1270000"/>
          <p14:tracePt t="1020" x="5003800" y="1263650"/>
          <p14:tracePt t="1020" x="5099050" y="1257300"/>
          <p14:tracePt t="1036" x="5181600" y="1257300"/>
          <p14:tracePt t="1036" x="5340350" y="1250950"/>
          <p14:tracePt t="1053" x="5416550" y="1257300"/>
          <p14:tracePt t="1053" x="5486400" y="1257300"/>
          <p14:tracePt t="1070" x="5556250" y="1257300"/>
          <p14:tracePt t="1070" x="5613400" y="1257300"/>
          <p14:tracePt t="1087" x="5676900" y="1257300"/>
          <p14:tracePt t="1087" x="5797550" y="1250950"/>
          <p14:tracePt t="1103" x="5848350" y="1244600"/>
          <p14:tracePt t="1103" x="5899150" y="1238250"/>
          <p14:tracePt t="1119" x="5949950" y="1231900"/>
          <p14:tracePt t="1119" x="5988050" y="1225550"/>
          <p14:tracePt t="1136" x="6026150" y="1219200"/>
          <p14:tracePt t="1136" x="6057900" y="1212850"/>
          <p14:tracePt t="1153" x="6089650" y="1206500"/>
          <p14:tracePt t="1153" x="6127750" y="1200150"/>
          <p14:tracePt t="1171" x="6140450" y="1200150"/>
          <p14:tracePt t="1171" x="6153150" y="1193800"/>
          <p14:tracePt t="1187" x="6159500" y="1193800"/>
          <p14:tracePt t="1187" x="6172200" y="1193800"/>
          <p14:tracePt t="1203" x="6178550" y="1193800"/>
          <p14:tracePt t="1218" x="6184900" y="1187450"/>
          <p14:tracePt t="1234" x="6191250" y="1187450"/>
          <p14:tracePt t="1254" x="6184900" y="1187450"/>
          <p14:tracePt t="1306" x="6178550" y="1187450"/>
          <p14:tracePt t="1322" x="6172200" y="1193800"/>
          <p14:tracePt t="1329" x="6172200" y="1200150"/>
          <p14:tracePt t="1338" x="6165850" y="1200150"/>
          <p14:tracePt t="1351" x="6159500" y="1206500"/>
          <p14:tracePt t="1373" x="6159500" y="1200150"/>
          <p14:tracePt t="1401" x="6153150" y="1200150"/>
          <p14:tracePt t="1426" x="6146800" y="1193800"/>
          <p14:tracePt t="1442" x="6140450" y="1193800"/>
          <p14:tracePt t="1458" x="6134100" y="1187450"/>
          <p14:tracePt t="1470" x="6127750" y="1181100"/>
          <p14:tracePt t="1486" x="6121400" y="1174750"/>
          <p14:tracePt t="1501" x="6115050" y="1174750"/>
          <p14:tracePt t="1517" x="6108700" y="1174750"/>
          <p14:tracePt t="1530" x="6102350" y="1181100"/>
          <p14:tracePt t="1546" x="6108700" y="1181100"/>
          <p14:tracePt t="1582" x="6115050" y="1174750"/>
          <p14:tracePt t="1598" x="6121400" y="1174750"/>
          <p14:tracePt t="1606" x="6127750" y="1174750"/>
          <p14:tracePt t="1622" x="6134100" y="1174750"/>
          <p14:tracePt t="1635" x="6140450" y="1168400"/>
          <p14:tracePt t="1635" x="6153150" y="1168400"/>
          <p14:tracePt t="1654" x="6159500" y="1168400"/>
          <p14:tracePt t="1654" x="6165850" y="1162050"/>
          <p14:tracePt t="1671" x="6172200" y="1162050"/>
          <p14:tracePt t="1671" x="6178550" y="1162050"/>
          <p14:tracePt t="1688" x="6184900" y="1162050"/>
          <p14:tracePt t="1688" x="6197600" y="1155700"/>
          <p14:tracePt t="1704" x="6203950" y="1155700"/>
          <p14:tracePt t="1719" x="6203950" y="1149350"/>
          <p14:tracePt t="1739" x="6203950" y="1143000"/>
          <p14:tracePt t="1753" x="6197600" y="1136650"/>
          <p14:tracePt t="1778" x="6197600" y="1130300"/>
          <p14:tracePt t="1801" x="6191250" y="1130300"/>
          <p14:tracePt t="1830" x="6184900" y="1130300"/>
          <p14:tracePt t="1854" x="6178550" y="1130300"/>
          <p14:tracePt t="1862" x="6178550" y="1136650"/>
          <p14:tracePt t="1870" x="6165850" y="1136650"/>
          <p14:tracePt t="1870" x="6165850" y="1143000"/>
          <p14:tracePt t="1870" x="6159500" y="1149350"/>
          <p14:tracePt t="1890" x="6153150" y="1149350"/>
          <p14:tracePt t="1903" x="6146800" y="1155700"/>
          <p14:tracePt t="1903" x="6134100" y="1168400"/>
          <p14:tracePt t="1922" x="6127750" y="1174750"/>
          <p14:tracePt t="1939" x="6121400" y="1181100"/>
          <p14:tracePt t="1953" x="6121400" y="1187450"/>
          <p14:tracePt t="1970" x="6115050" y="1193800"/>
          <p14:tracePt t="1970" x="6108700" y="1200150"/>
          <p14:tracePt t="1989" x="6102350" y="1206500"/>
          <p14:tracePt t="2004" x="6096000" y="1212850"/>
          <p14:tracePt t="2004" x="6089650" y="1212850"/>
          <p14:tracePt t="2022" x="6083300" y="1212850"/>
          <p14:tracePt t="2037" x="6076950" y="1212850"/>
          <p14:tracePt t="2062" x="6070600" y="1219200"/>
          <p14:tracePt t="2102" x="6064250" y="1225550"/>
          <p14:tracePt t="2113" x="6057900" y="1225550"/>
          <p14:tracePt t="2129" x="6051550" y="1225550"/>
          <p14:tracePt t="2146" x="6045200" y="1225550"/>
          <p14:tracePt t="2154" x="6038850" y="1225550"/>
          <p14:tracePt t="2154" x="6032500" y="1225550"/>
          <p14:tracePt t="2173" x="6026150" y="1231900"/>
          <p14:tracePt t="2187" x="6019800" y="1238250"/>
          <p14:tracePt t="2187" x="6007100" y="1257300"/>
          <p14:tracePt t="2207" x="5994400" y="1263650"/>
          <p14:tracePt t="2207" x="5988050" y="1276350"/>
          <p14:tracePt t="2223" x="5975350" y="1282700"/>
          <p14:tracePt t="2223" x="5962650" y="1295400"/>
          <p14:tracePt t="2223" x="5943600" y="1314450"/>
          <p14:tracePt t="2243" x="5930900" y="1320800"/>
          <p14:tracePt t="2254" x="5918200" y="1333500"/>
          <p14:tracePt t="2254" x="5899150" y="1352550"/>
          <p14:tracePt t="2254" x="5880100" y="1365250"/>
          <p14:tracePt t="2275" x="5861050" y="1384300"/>
          <p14:tracePt t="2275" x="5848350" y="1409700"/>
          <p14:tracePt t="2290" x="5829300" y="1435100"/>
          <p14:tracePt t="2290" x="5810250" y="1454150"/>
          <p14:tracePt t="2307" x="5791200" y="1479550"/>
          <p14:tracePt t="2307" x="5772150" y="1504950"/>
          <p14:tracePt t="2323" x="5753100" y="1530350"/>
          <p14:tracePt t="2323" x="5734050" y="1549400"/>
          <p14:tracePt t="2340" x="5715000" y="1574800"/>
          <p14:tracePt t="2340" x="5676900" y="1612900"/>
          <p14:tracePt t="2356" x="5657850" y="1638300"/>
          <p14:tracePt t="2356" x="5645150" y="1651000"/>
          <p14:tracePt t="2373" x="5632450" y="1670050"/>
          <p14:tracePt t="2373" x="5619750" y="1689100"/>
          <p14:tracePt t="2390" x="5607050" y="1708150"/>
          <p14:tracePt t="2390" x="5594350" y="1720850"/>
          <p14:tracePt t="2407" x="5581650" y="1739900"/>
          <p14:tracePt t="2407" x="5549900" y="1778000"/>
          <p14:tracePt t="2423" x="5537200" y="1803400"/>
          <p14:tracePt t="2423" x="5518150" y="1822450"/>
          <p14:tracePt t="2440" x="5499100" y="1854200"/>
          <p14:tracePt t="2455" x="5480050" y="1885950"/>
          <p14:tracePt t="2455" x="5454650" y="1917700"/>
          <p14:tracePt t="2474" x="5429250" y="1962150"/>
          <p14:tracePt t="2498" x="5403850" y="2006600"/>
          <p14:tracePt t="2507" x="5378450" y="2051050"/>
          <p14:tracePt t="2507" x="5353050" y="2095500"/>
          <p14:tracePt t="2524" x="5321300" y="2146300"/>
          <p14:tracePt t="3666" x="3225800" y="4559300"/>
          <p14:tracePt t="3680" x="3213100" y="4572000"/>
          <p14:tracePt t="3680" x="3200400" y="4591050"/>
          <p14:tracePt t="3695" x="3187700" y="4616450"/>
          <p14:tracePt t="3695" x="3175000" y="4648200"/>
          <p14:tracePt t="3711" x="3155950" y="4673600"/>
          <p14:tracePt t="3711" x="3143250" y="4705350"/>
          <p14:tracePt t="3728" x="3130550" y="4730750"/>
          <p14:tracePt t="3728" x="3117850" y="4756150"/>
          <p14:tracePt t="3728" x="3105150" y="4775200"/>
          <p14:tracePt t="3748" x="3098800" y="4794250"/>
          <p14:tracePt t="3760" x="3092450" y="4813300"/>
          <p14:tracePt t="3760" x="3079750" y="4838700"/>
          <p14:tracePt t="3779" x="3079750" y="4851400"/>
          <p14:tracePt t="3779" x="3073400" y="4864100"/>
          <p14:tracePt t="3795" x="3073400" y="4876800"/>
          <p14:tracePt t="3795" x="3067050" y="4883150"/>
          <p14:tracePt t="3811" x="3067050" y="4895850"/>
          <p14:tracePt t="3811" x="3067050" y="4908550"/>
          <p14:tracePt t="3811" x="3060700" y="4914900"/>
          <p14:tracePt t="3831" x="3060700" y="4933950"/>
          <p14:tracePt t="3843" x="3060700" y="4940300"/>
          <p14:tracePt t="3843" x="3054350" y="4965700"/>
          <p14:tracePt t="3862" x="3054350" y="4978400"/>
          <p14:tracePt t="3862" x="3054350" y="4991100"/>
          <p14:tracePt t="3878" x="3048000" y="4997450"/>
          <p14:tracePt t="3878" x="3048000" y="5010150"/>
          <p14:tracePt t="3895" x="3048000" y="5022850"/>
          <p14:tracePt t="3895" x="3041650" y="5054600"/>
          <p14:tracePt t="3912" x="3035300" y="5067300"/>
          <p14:tracePt t="3912" x="3028950" y="5080000"/>
          <p14:tracePt t="3929" x="3022600" y="5099050"/>
          <p14:tracePt t="3929" x="3016250" y="5111750"/>
          <p14:tracePt t="3945" x="3009900" y="5130800"/>
          <p14:tracePt t="3945" x="2997200" y="5143500"/>
          <p14:tracePt t="3962" x="2990850" y="5162550"/>
          <p14:tracePt t="3962" x="2965450" y="5187950"/>
          <p14:tracePt t="3979" x="2952750" y="5200650"/>
          <p14:tracePt t="3979" x="2946400" y="5213350"/>
          <p14:tracePt t="3995" x="2933700" y="5226050"/>
          <p14:tracePt t="3995" x="2921000" y="5238750"/>
          <p14:tracePt t="4012" x="2908300" y="5251450"/>
          <p14:tracePt t="4012" x="2889250" y="5257800"/>
          <p14:tracePt t="4012" x="2876550" y="5270500"/>
          <p14:tracePt t="4031" x="2863850" y="5283200"/>
          <p14:tracePt t="4044" x="2844800" y="5295900"/>
          <p14:tracePt t="4044" x="2813050" y="5321300"/>
          <p14:tracePt t="4063" x="2800350" y="5334000"/>
          <p14:tracePt t="4063" x="2781300" y="5346700"/>
          <p14:tracePt t="4079" x="2762250" y="5359400"/>
          <p14:tracePt t="4079" x="2749550" y="5372100"/>
          <p14:tracePt t="4096" x="2736850" y="5378450"/>
          <p14:tracePt t="4096" x="2724150" y="5384800"/>
          <p14:tracePt t="4096" x="2711450" y="5397500"/>
          <p14:tracePt t="4115" x="2705100" y="5403850"/>
          <p14:tracePt t="4127" x="2698750" y="5410200"/>
          <p14:tracePt t="4127" x="2686050" y="5422900"/>
          <p14:tracePt t="4147" x="2686050" y="5435600"/>
          <p14:tracePt t="4147" x="2679700" y="5441950"/>
          <p14:tracePt t="4162" x="2679700" y="5454650"/>
          <p14:tracePt t="4162" x="2673350" y="5467350"/>
          <p14:tracePt t="4180" x="2667000" y="5480050"/>
          <p14:tracePt t="4180" x="2660650" y="5492750"/>
          <p14:tracePt t="4180" x="2654300" y="5511800"/>
          <p14:tracePt t="4199" x="2641600" y="5530850"/>
          <p14:tracePt t="4199" x="2628900" y="5549900"/>
          <p14:tracePt t="4213" x="2609850" y="5575300"/>
          <p14:tracePt t="4213" x="2584450" y="5594350"/>
          <p14:tracePt t="4230" x="2559050" y="5619750"/>
          <p14:tracePt t="4230" x="2527300" y="5638800"/>
          <p14:tracePt t="4247" x="2495550" y="5657850"/>
          <p14:tracePt t="4247" x="2457450" y="5670550"/>
          <p14:tracePt t="4263" x="2419350" y="5683250"/>
          <p14:tracePt t="4263" x="2336800" y="5702300"/>
          <p14:tracePt t="4280" x="2292350" y="5702300"/>
          <p14:tracePt t="4280" x="2247900" y="5708650"/>
          <p14:tracePt t="4296" x="2197100" y="5708650"/>
          <p14:tracePt t="4296" x="2146300" y="5702300"/>
          <p14:tracePt t="4313" x="2095500" y="5702300"/>
          <p14:tracePt t="4313" x="1981200" y="5683250"/>
          <p14:tracePt t="4331" x="1924050" y="5670550"/>
          <p14:tracePt t="4331" x="1866900" y="5645150"/>
          <p14:tracePt t="4347" x="1809750" y="5626100"/>
          <p14:tracePt t="4347" x="1752600" y="5594350"/>
          <p14:tracePt t="4364" x="1701800" y="5556250"/>
          <p14:tracePt t="4364" x="1651000" y="5518150"/>
          <p14:tracePt t="4380" x="1612900" y="5480050"/>
          <p14:tracePt t="4380" x="1568450" y="5429250"/>
          <p14:tracePt t="4380" x="1543050" y="5378450"/>
          <p14:tracePt t="4400" x="1517650" y="5327650"/>
          <p14:tracePt t="4412" x="1498600" y="5276850"/>
          <p14:tracePt t="4412" x="1485900" y="5181600"/>
          <p14:tracePt t="4432" x="1492250" y="5130800"/>
          <p14:tracePt t="4432" x="1504950" y="5080000"/>
          <p14:tracePt t="4447" x="1524000" y="5041900"/>
          <p14:tracePt t="4447" x="1549400" y="4997450"/>
          <p14:tracePt t="4464" x="1587500" y="4959350"/>
          <p14:tracePt t="4464" x="1631950" y="4921250"/>
          <p14:tracePt t="4464" x="1676400" y="4889500"/>
          <p14:tracePt t="4483" x="1739900" y="4857750"/>
          <p14:tracePt t="4495" x="1803400" y="4838700"/>
          <p14:tracePt t="4495" x="1962150" y="4800600"/>
          <p14:tracePt t="4514" x="2051050" y="4794250"/>
          <p14:tracePt t="4514" x="2146300" y="4787900"/>
          <p14:tracePt t="4532" x="2247900" y="4781550"/>
          <p14:tracePt t="4532" x="2349500" y="4781550"/>
          <p14:tracePt t="4548" x="2457450" y="4781550"/>
          <p14:tracePt t="4548" x="2565400" y="4781550"/>
          <p14:tracePt t="4564" x="2673350" y="4787900"/>
          <p14:tracePt t="4564" x="2882900" y="4800600"/>
          <p14:tracePt t="4581" x="2984500" y="4806950"/>
          <p14:tracePt t="4581" x="3079750" y="4819650"/>
          <p14:tracePt t="4598" x="3162300" y="4838700"/>
          <p14:tracePt t="4598" x="3238500" y="4857750"/>
          <p14:tracePt t="4614" x="3308350" y="4883150"/>
          <p14:tracePt t="4614" x="3416300" y="4940300"/>
          <p14:tracePt t="4632" x="3460750" y="4972050"/>
          <p14:tracePt t="4632" x="3498850" y="5003800"/>
          <p14:tracePt t="4648" x="3524250" y="5035550"/>
          <p14:tracePt t="4648" x="3543300" y="5067300"/>
          <p14:tracePt t="4665" x="3562350" y="5099050"/>
          <p14:tracePt t="4665" x="3568700" y="5124450"/>
          <p14:tracePt t="4681" x="3575050" y="5156200"/>
          <p14:tracePt t="4681" x="3568700" y="5200650"/>
          <p14:tracePt t="4699" x="3556000" y="5226050"/>
          <p14:tracePt t="4699" x="3543300" y="5251450"/>
          <p14:tracePt t="4715" x="3530600" y="5276850"/>
          <p14:tracePt t="4715" x="3511550" y="5302250"/>
          <p14:tracePt t="4732" x="3492500" y="5334000"/>
          <p14:tracePt t="4732" x="3467100" y="5359400"/>
          <p14:tracePt t="4748" x="3448050" y="5384800"/>
          <p14:tracePt t="4748" x="3422650" y="5410200"/>
          <p14:tracePt t="4748" x="3397250" y="5435600"/>
          <p14:tracePt t="4767" x="3365500" y="5454650"/>
          <p14:tracePt t="4780" x="3340100" y="5473700"/>
          <p14:tracePt t="4780" x="3276600" y="5505450"/>
          <p14:tracePt t="4799" x="3251200" y="5518150"/>
          <p14:tracePt t="4799" x="3219450" y="5530850"/>
          <p14:tracePt t="4815" x="3194050" y="5543550"/>
          <p14:tracePt t="4815" x="3162300" y="5549900"/>
          <p14:tracePt t="4832" x="3136900" y="5556250"/>
          <p14:tracePt t="4832" x="3111500" y="5556250"/>
          <p14:tracePt t="4849" x="3079750" y="5562600"/>
          <p14:tracePt t="4849" x="3054350" y="5562600"/>
          <p14:tracePt t="4867" x="3003550" y="5562600"/>
          <p14:tracePt t="4867" x="2978150" y="5562600"/>
          <p14:tracePt t="4882" x="2952750" y="5562600"/>
          <p14:tracePt t="4882" x="2927350" y="5556250"/>
          <p14:tracePt t="4899" x="2901950" y="5549900"/>
          <p14:tracePt t="4899" x="2882900" y="5543550"/>
          <p14:tracePt t="4915" x="2857500" y="5543550"/>
          <p14:tracePt t="4915" x="2825750" y="5530850"/>
          <p14:tracePt t="4933" x="2806700" y="5524500"/>
          <p14:tracePt t="4933" x="2794000" y="5524500"/>
          <p14:tracePt t="4949" x="2781300" y="5524500"/>
          <p14:tracePt t="4949" x="2768600" y="5518150"/>
          <p14:tracePt t="4966" x="2762250" y="5518150"/>
          <p14:tracePt t="4966" x="2755900" y="5518150"/>
          <p14:tracePt t="4982" x="2743200" y="5518150"/>
          <p14:tracePt t="4998" x="2736850" y="5518150"/>
          <p14:tracePt t="5014" x="2736850" y="5524500"/>
          <p14:tracePt t="5046" x="2736850" y="5530850"/>
          <p14:tracePt t="5058" x="2743200" y="5537200"/>
          <p14:tracePt t="5075" x="2749550" y="5543550"/>
          <p14:tracePt t="5091" x="2755900" y="5549900"/>
          <p14:tracePt t="5107" x="2762250" y="5549900"/>
          <p14:tracePt t="5119" x="2768600" y="5549900"/>
          <p14:tracePt t="5131" x="2774950" y="5549900"/>
          <p14:tracePt t="5131" x="2787650" y="5543550"/>
          <p14:tracePt t="5131" x="2794000" y="5543550"/>
          <p14:tracePt t="5152" x="2800350" y="5537200"/>
          <p14:tracePt t="5164" x="2813050" y="5537200"/>
          <p14:tracePt t="5164" x="2832100" y="5530850"/>
          <p14:tracePt t="5183" x="2838450" y="5530850"/>
          <p14:tracePt t="5183" x="2844800" y="5524500"/>
          <p14:tracePt t="5183" x="2851150" y="5524500"/>
          <p14:tracePt t="5203" x="2857500" y="5518150"/>
          <p14:tracePt t="5214" x="2863850" y="5518150"/>
          <p14:tracePt t="5214" x="2870200" y="5511800"/>
          <p14:tracePt t="5233" x="2876550" y="5505450"/>
          <p14:tracePt t="5248" x="2882900" y="5492750"/>
          <p14:tracePt t="5265" x="2882900" y="5486400"/>
          <p14:tracePt t="5281" x="2889250" y="5480050"/>
          <p14:tracePt t="5298" x="2882900" y="5492750"/>
          <p14:tracePt t="5330" x="2882900" y="5499100"/>
          <p14:tracePt t="5346" x="2882900" y="5505450"/>
          <p14:tracePt t="5391" x="2895600" y="5505450"/>
          <p14:tracePt t="5407" x="2901950" y="5511800"/>
          <p14:tracePt t="5451" x="2895600" y="5518150"/>
          <p14:tracePt t="5487" x="2901950" y="5524500"/>
          <p14:tracePt t="5519" x="2908300" y="5524500"/>
          <p14:tracePt t="5539" x="2914650" y="5530850"/>
          <p14:tracePt t="5563" x="2921000" y="5537200"/>
          <p14:tracePt t="5586" x="2927350" y="5543550"/>
          <p14:tracePt t="5615" x="2940050" y="5549900"/>
          <p14:tracePt t="5630" x="2952750" y="5556250"/>
          <p14:tracePt t="5652" x="2959100" y="5562600"/>
          <p14:tracePt t="5666" x="2965450" y="5562600"/>
          <p14:tracePt t="5682" x="2971800" y="5562600"/>
          <p14:tracePt t="5698" x="2978150" y="5568950"/>
          <p14:tracePt t="5711" x="2984500" y="5568950"/>
          <p14:tracePt t="5744" x="2990850" y="5575300"/>
          <p14:tracePt t="5766" x="2997200" y="5575300"/>
          <p14:tracePt t="5787" x="2997200" y="5581650"/>
          <p14:tracePt t="5803" x="2997200" y="5588000"/>
          <p14:tracePt t="5827" x="2997200" y="5594350"/>
          <p14:tracePt t="5839" x="2997200" y="5600700"/>
          <p14:tracePt t="5855" x="2997200" y="5607050"/>
          <p14:tracePt t="5871" x="2997200" y="5613400"/>
          <p14:tracePt t="5887" x="2997200" y="5619750"/>
          <p14:tracePt t="5899" x="3003550" y="5626100"/>
          <p14:tracePt t="5915" x="3003550" y="5638800"/>
          <p14:tracePt t="5931" x="3003550" y="5645150"/>
          <p14:tracePt t="5947" x="3003550" y="5651500"/>
          <p14:tracePt t="5958" x="3009900" y="5657850"/>
          <p14:tracePt t="5975" x="3016250" y="5664200"/>
          <p14:tracePt t="5991" x="3022600" y="5670550"/>
          <p14:tracePt t="6018" x="3028950" y="5676900"/>
          <p14:tracePt t="6035" x="3035300" y="5676900"/>
          <p14:tracePt t="6051" x="3041650" y="5683250"/>
          <p14:tracePt t="6066" x="3048000" y="5683250"/>
          <p14:tracePt t="6079" x="3054350" y="5683250"/>
          <p14:tracePt t="6095" x="3060700" y="5683250"/>
          <p14:tracePt t="6111" x="3067050" y="5683250"/>
          <p14:tracePt t="6127" x="3073400" y="5689600"/>
          <p14:tracePt t="6147" x="3073400" y="5695950"/>
          <p14:tracePt t="6179" x="3067050" y="5695950"/>
          <p14:tracePt t="6215" x="3067050" y="5702300"/>
          <p14:tracePt t="6259" x="3067050" y="5708650"/>
          <p14:tracePt t="6275" x="3060700" y="5708650"/>
          <p14:tracePt t="6291" x="3054350" y="5715000"/>
          <p14:tracePt t="6307" x="3048000" y="5715000"/>
          <p14:tracePt t="6327" x="3048000" y="5708650"/>
          <p14:tracePt t="6367" x="3054350" y="5708650"/>
          <p14:tracePt t="6439" x="3060700" y="5708650"/>
          <p14:tracePt t="6463" x="3067050" y="5708650"/>
          <p14:tracePt t="6491" x="3073400" y="5708650"/>
          <p14:tracePt t="6514" x="3079750" y="5715000"/>
          <p14:tracePt t="6539" x="3086100" y="5715000"/>
          <p14:tracePt t="6559" x="3092450" y="5715000"/>
          <p14:tracePt t="6583" x="3098800" y="5715000"/>
          <p14:tracePt t="6607" x="3098800" y="5721350"/>
          <p14:tracePt t="6627" x="3098800" y="5715000"/>
          <p14:tracePt t="6679" x="3105150" y="5721350"/>
          <p14:tracePt t="6731" x="3105150" y="5727700"/>
          <p14:tracePt t="6755" x="3105150" y="5734050"/>
          <p14:tracePt t="6851" x="3111500" y="5727700"/>
          <p14:tracePt t="6927" x="3111500" y="5721350"/>
          <p14:tracePt t="6943" x="3111500" y="5715000"/>
          <p14:tracePt t="6959" x="3117850" y="5715000"/>
          <p14:tracePt t="6979" x="3117850" y="5708650"/>
          <p14:tracePt t="7063" x="3124200" y="5708650"/>
          <p14:tracePt t="7271" x="3130550" y="5702300"/>
          <p14:tracePt t="7303" x="3136900" y="5702300"/>
          <p14:tracePt t="7327" x="3143250" y="5695950"/>
          <p14:tracePt t="7355" x="3143250" y="5689600"/>
          <p14:tracePt t="7379" x="3149600" y="5689600"/>
          <p14:tracePt t="7407" x="3155950" y="5683250"/>
          <p14:tracePt t="7438" x="3162300" y="5683250"/>
          <p14:tracePt t="7475" x="3168650" y="5683250"/>
          <p14:tracePt t="7499" x="3175000" y="5683250"/>
          <p14:tracePt t="7511" x="3181350" y="5689600"/>
          <p14:tracePt t="7526" x="3187700" y="5695950"/>
          <p14:tracePt t="7567" x="3194050" y="5702300"/>
          <p14:tracePt t="7587" x="3200400" y="5702300"/>
          <p14:tracePt t="7619" x="3206750" y="5702300"/>
          <p14:tracePt t="7723" x="3213100" y="5702300"/>
          <p14:tracePt t="7739" x="3213100" y="5695950"/>
          <p14:tracePt t="7759" x="3219450" y="5695950"/>
          <p14:tracePt t="7807" x="3225800" y="5695950"/>
          <p14:tracePt t="7835" x="3232150" y="5695950"/>
          <p14:tracePt t="7852" x="3238500" y="5695950"/>
          <p14:tracePt t="7871" x="3244850" y="5702300"/>
          <p14:tracePt t="7931" x="3251200" y="5702300"/>
          <p14:tracePt t="7964" x="3244850" y="5708650"/>
          <p14:tracePt t="8023" x="3244850" y="5715000"/>
          <p14:tracePt t="8052" x="3251200" y="5715000"/>
          <p14:tracePt t="8211" x="3257550" y="5715000"/>
          <p14:tracePt t="8299" x="3263900" y="5715000"/>
          <p14:tracePt t="8347" x="3270250" y="5721350"/>
          <p14:tracePt t="8411" x="3276600" y="5727700"/>
          <p14:tracePt t="8427" x="3282950" y="5727700"/>
          <p14:tracePt t="8435" x="3289300" y="5734050"/>
          <p14:tracePt t="8444" x="3295650" y="5734050"/>
          <p14:tracePt t="8444" x="3302000" y="5734050"/>
          <p14:tracePt t="8461" x="3321050" y="5740400"/>
          <p14:tracePt t="8461" x="3340100" y="5734050"/>
          <p14:tracePt t="8461" x="3371850" y="5734050"/>
          <p14:tracePt t="8480" x="3409950" y="5734050"/>
          <p14:tracePt t="8493" x="3454400" y="5734050"/>
          <p14:tracePt t="8493" x="3587750" y="5727700"/>
          <p14:tracePt t="8513" x="3663950" y="5727700"/>
          <p14:tracePt t="8513" x="3746500" y="5715000"/>
          <p14:tracePt t="8529" x="3841750" y="5702300"/>
          <p14:tracePt t="8529" x="3943350" y="5683250"/>
          <p14:tracePt t="8544" x="4044950" y="5657850"/>
          <p14:tracePt t="8544" x="4152900" y="5632450"/>
          <p14:tracePt t="8544" x="4267200" y="5600700"/>
          <p14:tracePt t="8564" x="4381500" y="5568950"/>
          <p14:tracePt t="8576" x="4502150" y="5530850"/>
          <p14:tracePt t="8576" x="4737100" y="5454650"/>
          <p14:tracePt t="8595" x="4857750" y="5416550"/>
          <p14:tracePt t="8595" x="4965700" y="5384800"/>
          <p14:tracePt t="8611" x="5073650" y="5353050"/>
          <p14:tracePt t="8611" x="5175250" y="5321300"/>
          <p14:tracePt t="8611" x="5270500" y="5295900"/>
          <p14:tracePt t="8631" x="5359400" y="5276850"/>
          <p14:tracePt t="8643" x="5448300" y="5257800"/>
          <p14:tracePt t="8643" x="5619750" y="5238750"/>
          <p14:tracePt t="8662" x="5702300" y="5226050"/>
          <p14:tracePt t="8662" x="5778500" y="5219700"/>
          <p14:tracePt t="8679" x="5854700" y="5219700"/>
          <p14:tracePt t="8679" x="5924550" y="5213350"/>
          <p14:tracePt t="8695" x="5988050" y="5200650"/>
          <p14:tracePt t="8695" x="6102350" y="5187950"/>
          <p14:tracePt t="8712" x="6153150" y="5181600"/>
          <p14:tracePt t="8712" x="6197600" y="5168900"/>
          <p14:tracePt t="8729" x="6242050" y="5162550"/>
          <p14:tracePt t="8729" x="6280150" y="5156200"/>
          <p14:tracePt t="8747" x="6311900" y="5149850"/>
          <p14:tracePt t="8747" x="6343650" y="5149850"/>
          <p14:tracePt t="8762" x="6369050" y="5143500"/>
          <p14:tracePt t="8762" x="6413500" y="5137150"/>
          <p14:tracePt t="8781" x="6426200" y="5137150"/>
          <p14:tracePt t="8781" x="6438900" y="5137150"/>
          <p14:tracePt t="8796" x="6445250" y="5130800"/>
          <p14:tracePt t="8796" x="6451600" y="5124450"/>
          <p14:tracePt t="8812" x="6438900" y="5130800"/>
          <p14:tracePt t="8847" x="6432550" y="5130800"/>
          <p14:tracePt t="8856" x="6419850" y="5137150"/>
          <p14:tracePt t="8872" x="6413500" y="5137150"/>
          <p14:tracePt t="8881" x="6400800" y="5143500"/>
          <p14:tracePt t="8899" x="6394450" y="5149850"/>
          <p14:tracePt t="8915" x="6400800" y="5143500"/>
          <p14:tracePt t="8959" x="6407150" y="5137150"/>
          <p14:tracePt t="8984" x="6413500" y="5130800"/>
          <p14:tracePt t="8999" x="6419850" y="5124450"/>
          <p14:tracePt t="9011" x="6426200" y="5118100"/>
          <p14:tracePt t="9027" x="6432550" y="5118100"/>
          <p14:tracePt t="9043" x="6438900" y="5118100"/>
          <p14:tracePt t="9060" x="6432550" y="5111750"/>
          <p14:tracePt t="9120" x="6426200" y="5111750"/>
          <p14:tracePt t="9131" x="6419850" y="5118100"/>
          <p14:tracePt t="9148" x="6413500" y="5118100"/>
          <p14:tracePt t="9155" x="6407150" y="5118100"/>
          <p14:tracePt t="9164" x="6400800" y="5118100"/>
          <p14:tracePt t="9164" x="6388100" y="5118100"/>
          <p14:tracePt t="9180" x="6375400" y="5111750"/>
          <p14:tracePt t="9180" x="6356350" y="5118100"/>
          <p14:tracePt t="9197" x="6330950" y="5118100"/>
          <p14:tracePt t="9197" x="6305550" y="5118100"/>
          <p14:tracePt t="9197" x="6273800" y="5111750"/>
          <p14:tracePt t="9216" x="6229350" y="5111750"/>
          <p14:tracePt t="9228" x="6184900" y="5111750"/>
          <p14:tracePt t="9228" x="6127750" y="5105400"/>
          <p14:tracePt t="9808" x="3035300" y="3575050"/>
          <p14:tracePt t="9824" x="3041650" y="3568700"/>
          <p14:tracePt t="9836" x="3048000" y="3556000"/>
          <p14:tracePt t="9852" x="3060700" y="3556000"/>
          <p14:tracePt t="9868" x="3067050" y="3549650"/>
          <p14:tracePt t="9884" x="3073400" y="3543300"/>
          <p14:tracePt t="9898" x="3079750" y="3536950"/>
          <p14:tracePt t="9898" x="3086100" y="3530600"/>
          <p14:tracePt t="9917" x="3098800" y="3524250"/>
          <p14:tracePt t="9917" x="3105150" y="3517900"/>
          <p14:tracePt t="9932" x="3111500" y="3511550"/>
          <p14:tracePt t="9932" x="3124200" y="3505200"/>
          <p14:tracePt t="9950" x="3136900" y="3505200"/>
          <p14:tracePt t="9950" x="3143250" y="3505200"/>
          <p14:tracePt t="9966" x="3149600" y="3505200"/>
          <p14:tracePt t="9966" x="3155950" y="3505200"/>
          <p14:tracePt t="9983" x="3162300" y="3505200"/>
          <p14:tracePt t="9983" x="3162300" y="3517900"/>
          <p14:tracePt t="10000" x="3168650" y="3524250"/>
          <p14:tracePt t="10000" x="3168650" y="3543300"/>
          <p14:tracePt t="10017" x="3175000" y="3556000"/>
          <p14:tracePt t="10017" x="3175000" y="3562350"/>
          <p14:tracePt t="10033" x="3175000" y="3575050"/>
          <p14:tracePt t="10048" x="3181350" y="3575050"/>
          <p14:tracePt t="10065" x="3181350" y="3562350"/>
          <p14:tracePt t="10065" x="3187700" y="3556000"/>
          <p14:tracePt t="10085" x="3194050" y="3536950"/>
          <p14:tracePt t="10085" x="3194050" y="3530600"/>
          <p14:tracePt t="10102" x="3194050" y="3517900"/>
          <p14:tracePt t="10102" x="3194050" y="3511550"/>
          <p14:tracePt t="10117" x="3194050" y="3498850"/>
          <p14:tracePt t="10117" x="3194050" y="3492500"/>
          <p14:tracePt t="10117" x="3194050" y="3479800"/>
          <p14:tracePt t="10136" x="3200400" y="3473450"/>
          <p14:tracePt t="10149" x="3206750" y="3454400"/>
          <p14:tracePt t="10149" x="3213100" y="3441700"/>
          <p14:tracePt t="10149" x="3225800" y="3422650"/>
          <p14:tracePt t="10169" x="3238500" y="3397250"/>
          <p14:tracePt t="10169" x="3251200" y="3371850"/>
          <p14:tracePt t="10184" x="3270250" y="3346450"/>
          <p14:tracePt t="10184" x="3289300" y="3321050"/>
          <p14:tracePt t="10200" x="3308350" y="3289300"/>
          <p14:tracePt t="10200" x="3327400" y="3257550"/>
          <p14:tracePt t="10217" x="3346450" y="3225800"/>
          <p14:tracePt t="10217" x="3365500" y="3194050"/>
          <p14:tracePt t="10217" x="3384550" y="3162300"/>
          <p14:tracePt t="10237" x="3403600" y="3124200"/>
          <p14:tracePt t="10237" x="3416300" y="3086100"/>
          <p14:tracePt t="10251" x="3429000" y="3048000"/>
          <p14:tracePt t="10251" x="3441700" y="3003550"/>
          <p14:tracePt t="10267" x="3448050" y="2959100"/>
          <p14:tracePt t="10267" x="3460750" y="2914650"/>
          <p14:tracePt t="10284" x="3460750" y="2870200"/>
          <p14:tracePt t="10284" x="3467100" y="2819400"/>
          <p14:tracePt t="10301" x="3467100" y="2768600"/>
          <p14:tracePt t="10301" x="3473450" y="2660650"/>
          <p14:tracePt t="10318" x="3473450" y="2616200"/>
          <p14:tracePt t="10318" x="3467100" y="2571750"/>
          <p14:tracePt t="10335" x="3467100" y="2520950"/>
          <p14:tracePt t="10335" x="3454400" y="2482850"/>
          <p14:tracePt t="10351" x="3448050" y="2444750"/>
          <p14:tracePt t="10351" x="3429000" y="2381250"/>
          <p14:tracePt t="10368" x="3416300" y="2362200"/>
          <p14:tracePt t="10368" x="3403600" y="2343150"/>
          <p14:tracePt t="10384" x="3390900" y="2324100"/>
          <p14:tracePt t="10384" x="3378200" y="2311400"/>
          <p14:tracePt t="10402" x="3371850" y="2305050"/>
          <p14:tracePt t="10402" x="3359150" y="2292350"/>
          <p14:tracePt t="10417" x="3352800" y="2286000"/>
          <p14:tracePt t="10417" x="3340100" y="2279650"/>
          <p14:tracePt t="10417" x="3333750" y="2273300"/>
          <p14:tracePt t="10437" x="3327400" y="2266950"/>
          <p14:tracePt t="10449" x="3321050" y="2260600"/>
          <p14:tracePt t="10449" x="3308350" y="2260600"/>
          <p14:tracePt t="10468" x="3302000" y="2260600"/>
          <p14:tracePt t="10484" x="3308350" y="2254250"/>
          <p14:tracePt t="10527" x="3308350" y="2247900"/>
          <p14:tracePt t="10544" x="3314700" y="2241550"/>
          <p14:tracePt t="10550" x="3321050" y="2235200"/>
          <p14:tracePt t="10566" x="3321050" y="2228850"/>
          <p14:tracePt t="10566" x="3327400" y="2222500"/>
          <p14:tracePt t="10585" x="3333750" y="2209800"/>
          <p14:tracePt t="10600" x="3340100" y="2203450"/>
          <p14:tracePt t="10600" x="3340100" y="2184400"/>
          <p14:tracePt t="10618" x="3333750" y="2184400"/>
          <p14:tracePt t="10633" x="3327400" y="2178050"/>
          <p14:tracePt t="10650" x="3314700" y="2178050"/>
          <p14:tracePt t="10650" x="3295650" y="2190750"/>
          <p14:tracePt t="10669" x="3289300" y="2197100"/>
          <p14:tracePt t="10669" x="3276600" y="2203450"/>
          <p14:tracePt t="10685" x="3263900" y="2209800"/>
          <p14:tracePt t="10685" x="3251200" y="2222500"/>
          <p14:tracePt t="10703" x="3238500" y="2228850"/>
          <p14:tracePt t="10703" x="3225800" y="2228850"/>
          <p14:tracePt t="10719" x="3219450" y="2235200"/>
          <p14:tracePt t="10719" x="3200400" y="2235200"/>
          <p14:tracePt t="10736" x="3187700" y="2235200"/>
          <p14:tracePt t="10736" x="3175000" y="2228850"/>
          <p14:tracePt t="10753" x="3168650" y="2228850"/>
          <p14:tracePt t="10753" x="3155950" y="2222500"/>
          <p14:tracePt t="10769" x="3149600" y="2216150"/>
          <p14:tracePt t="10769" x="3143250" y="2209800"/>
          <p14:tracePt t="10769" x="3130550" y="2203450"/>
          <p14:tracePt t="10788" x="3130550" y="2190750"/>
          <p14:tracePt t="10801" x="3124200" y="2184400"/>
          <p14:tracePt t="10801" x="3130550" y="2171700"/>
          <p14:tracePt t="10820" x="3136900" y="2165350"/>
          <p14:tracePt t="10820" x="3149600" y="2152650"/>
          <p14:tracePt t="10837" x="3155950" y="2146300"/>
          <p14:tracePt t="10837" x="3168650" y="2139950"/>
          <p14:tracePt t="10853" x="3181350" y="2139950"/>
          <p14:tracePt t="10853" x="3194050" y="2133600"/>
          <p14:tracePt t="10870" x="3206750" y="2139950"/>
          <p14:tracePt t="10870" x="3219450" y="2146300"/>
          <p14:tracePt t="10870" x="3232150" y="2146300"/>
          <p14:tracePt t="10889" x="3244850" y="2152650"/>
          <p14:tracePt t="10901" x="3257550" y="2159000"/>
          <p14:tracePt t="10901" x="3289300" y="2178050"/>
          <p14:tracePt t="10920" x="3302000" y="2184400"/>
          <p14:tracePt t="10920" x="3321050" y="2190750"/>
          <p14:tracePt t="10936" x="3333750" y="2197100"/>
          <p14:tracePt t="10936" x="3346450" y="2209800"/>
          <p14:tracePt t="10954" x="3359150" y="2209800"/>
          <p14:tracePt t="10954" x="3378200" y="2216150"/>
          <p14:tracePt t="10970" x="3384550" y="2216150"/>
          <p14:tracePt t="10970" x="3390900" y="2216150"/>
          <p14:tracePt t="10986" x="3397250" y="2216150"/>
          <p14:tracePt t="10986" x="3403600" y="2209800"/>
          <p14:tracePt t="11004" x="3403600" y="2203450"/>
          <p14:tracePt t="11018" x="3397250" y="2197100"/>
          <p14:tracePt t="11037" x="3384550" y="2203450"/>
          <p14:tracePt t="11052" x="3378200" y="2203450"/>
          <p14:tracePt t="11068" x="3384550" y="2197100"/>
          <p14:tracePt t="11112" x="3390900" y="2197100"/>
          <p14:tracePt t="11128" x="3397250" y="2197100"/>
          <p14:tracePt t="11144" x="3403600" y="2197100"/>
          <p14:tracePt t="11148" x="3409950" y="2197100"/>
          <p14:tracePt t="11156" x="3416300" y="2203450"/>
          <p14:tracePt t="11168" x="3422650" y="2203450"/>
          <p14:tracePt t="11185" x="3429000" y="2203450"/>
          <p14:tracePt t="11185" x="3441700" y="2203450"/>
          <p14:tracePt t="11205" x="3448050" y="2209800"/>
          <p14:tracePt t="11205" x="3454400" y="2203450"/>
          <p14:tracePt t="11221" x="3460750" y="2203450"/>
          <p14:tracePt t="11236" x="3467100" y="2203450"/>
          <p14:tracePt t="11253" x="3460750" y="2209800"/>
          <p14:tracePt t="11269" x="3454400" y="2216150"/>
          <p14:tracePt t="11269" x="3441700" y="2216150"/>
          <p14:tracePt t="11287" x="3435350" y="2216150"/>
          <p14:tracePt t="11287" x="3429000" y="2216150"/>
          <p14:tracePt t="11304" x="3422650" y="2216150"/>
          <p14:tracePt t="11304" x="3416300" y="2222500"/>
          <p14:tracePt t="11321" x="3409950" y="2222500"/>
          <p14:tracePt t="11321" x="3403600" y="2222500"/>
          <p14:tracePt t="11337" x="3397250" y="2222500"/>
          <p14:tracePt t="11353" x="3390900" y="2228850"/>
          <p14:tracePt t="11369" x="3384550" y="2228850"/>
          <p14:tracePt t="11369" x="3384550" y="2241550"/>
          <p14:tracePt t="11388" x="3384550" y="2247900"/>
          <p14:tracePt t="11405" x="3384550" y="2254250"/>
          <p14:tracePt t="11420" x="3390900" y="2260600"/>
          <p14:tracePt t="11436" x="3397250" y="2260600"/>
          <p14:tracePt t="11453" x="3403600" y="2260600"/>
          <p14:tracePt t="11470" x="3409950" y="2260600"/>
          <p14:tracePt t="11470" x="3416300" y="2260600"/>
          <p14:tracePt t="11488" x="3422650" y="2260600"/>
          <p14:tracePt t="11505" x="3435350" y="2260600"/>
          <p14:tracePt t="11520" x="3441700" y="2254250"/>
          <p14:tracePt t="11537" x="3448050" y="2254250"/>
          <p14:tracePt t="11537" x="3454400" y="2247900"/>
          <p14:tracePt t="11558" x="3467100" y="2241550"/>
          <p14:tracePt t="11570" x="3467100" y="2235200"/>
          <p14:tracePt t="11570" x="3473450" y="2228850"/>
          <p14:tracePt t="11588" x="3473450" y="2222500"/>
          <p14:tracePt t="11604" x="3473450" y="2216150"/>
          <p14:tracePt t="11620" x="3473450" y="2209800"/>
          <p14:tracePt t="11637" x="3467100" y="2216150"/>
          <p14:tracePt t="11696" x="3473450" y="2216150"/>
          <p14:tracePt t="11748" x="3467100" y="2222500"/>
          <p14:tracePt t="11796" x="3460750" y="2228850"/>
          <p14:tracePt t="11832" x="3460750" y="2222500"/>
          <p14:tracePt t="12004" x="3467100" y="2216150"/>
          <p14:tracePt t="12028" x="3473450" y="2216150"/>
          <p14:tracePt t="12048" x="3473450" y="2209800"/>
          <p14:tracePt t="12156" x="3479800" y="2209800"/>
          <p14:tracePt t="12252" x="3473450" y="2216150"/>
          <p14:tracePt t="12296" x="3479800" y="2209800"/>
          <p14:tracePt t="12364" x="3486150" y="2209800"/>
          <p14:tracePt t="12388" x="3492500" y="2203450"/>
          <p14:tracePt t="12408" x="3486150" y="2203450"/>
          <p14:tracePt t="12440" x="3479800" y="2203450"/>
          <p14:tracePt t="12464" x="3473450" y="2197100"/>
          <p14:tracePt t="12492" x="3467100" y="2190750"/>
          <p14:tracePt t="12516" x="3460750" y="2184400"/>
          <p14:tracePt t="12544" x="3454400" y="2178050"/>
          <p14:tracePt t="12568" x="3454400" y="2171700"/>
          <p14:tracePt t="12576" x="3454400" y="2165350"/>
          <p14:tracePt t="12590" x="3460750" y="2159000"/>
          <p14:tracePt t="12590" x="3460750" y="2152650"/>
          <p14:tracePt t="12609" x="3467100" y="2146300"/>
          <p14:tracePt t="12624" x="3473450" y="2146300"/>
          <p14:tracePt t="12641" x="3479800" y="2139950"/>
          <p14:tracePt t="12641" x="3498850" y="2120900"/>
          <p14:tracePt t="12659" x="3505200" y="2120900"/>
          <p14:tracePt t="12659" x="3511550" y="2114550"/>
          <p14:tracePt t="12675" x="3524250" y="2108200"/>
          <p14:tracePt t="12675" x="3536950" y="2095500"/>
          <p14:tracePt t="12692" x="3549650" y="2089150"/>
          <p14:tracePt t="12692" x="3575050" y="2082800"/>
          <p14:tracePt t="12709" x="3587750" y="2076450"/>
          <p14:tracePt t="12709" x="3600450" y="2070100"/>
          <p14:tracePt t="12726" x="3613150" y="2063750"/>
          <p14:tracePt t="12726" x="3632200" y="2063750"/>
          <p14:tracePt t="12744" x="3638550" y="2057400"/>
          <p14:tracePt t="12744" x="3651250" y="2057400"/>
          <p14:tracePt t="12759" x="3663950" y="2051050"/>
          <p14:tracePt t="12759" x="3676650" y="2051050"/>
          <p14:tracePt t="12777" x="3695700" y="2051050"/>
          <p14:tracePt t="12777" x="3702050" y="2051050"/>
          <p14:tracePt t="12793" x="3714750" y="2051050"/>
          <p14:tracePt t="12793" x="3721100" y="2051050"/>
          <p14:tracePt t="12809" x="3727450" y="2051050"/>
          <p14:tracePt t="12809" x="3733800" y="2051050"/>
          <p14:tracePt t="12828" x="3740150" y="2044700"/>
          <p14:tracePt t="12841" x="3733800" y="2044700"/>
          <p14:tracePt t="12861" x="3721100" y="2044700"/>
          <p14:tracePt t="12861" x="3708400" y="2044700"/>
          <p14:tracePt t="12877" x="3689350" y="2051050"/>
          <p14:tracePt t="12877" x="3663950" y="2051050"/>
          <p14:tracePt t="12893" x="3638550" y="2051050"/>
          <p14:tracePt t="12893" x="3613150" y="2051050"/>
          <p14:tracePt t="12910" x="3581400" y="2051050"/>
          <p14:tracePt t="12910" x="3556000" y="2044700"/>
          <p14:tracePt t="12910" x="3524250" y="2044700"/>
          <p14:tracePt t="12929" x="3492500" y="2038350"/>
          <p14:tracePt t="12941" x="3460750" y="2032000"/>
          <p14:tracePt t="12941" x="3397250" y="2019300"/>
          <p14:tracePt t="12960" x="3365500" y="2012950"/>
          <p14:tracePt t="12960" x="3333750" y="2006600"/>
          <p14:tracePt t="12977" x="3308350" y="1993900"/>
          <p14:tracePt t="12977" x="3276600" y="1981200"/>
          <p14:tracePt t="12993" x="3244850" y="1968500"/>
          <p14:tracePt t="12993" x="3187700" y="1936750"/>
          <p14:tracePt t="13010" x="3155950" y="1917700"/>
          <p14:tracePt t="13010" x="3130550" y="1898650"/>
          <p14:tracePt t="13027" x="3105150" y="1873250"/>
          <p14:tracePt t="13027" x="3079750" y="1854200"/>
          <p14:tracePt t="13044" x="3060700" y="1828800"/>
          <p14:tracePt t="13044" x="3035300" y="1797050"/>
          <p14:tracePt t="13060" x="3022600" y="1771650"/>
          <p14:tracePt t="13060" x="2990850" y="1714500"/>
          <p14:tracePt t="13077" x="2978150" y="1682750"/>
          <p14:tracePt t="13077" x="2971800" y="1644650"/>
          <p14:tracePt t="13094" x="2965450" y="1600200"/>
          <p14:tracePt t="13094" x="2965450" y="1555750"/>
          <p14:tracePt t="13110" x="2965450" y="1511300"/>
          <p14:tracePt t="13110" x="2971800" y="1466850"/>
          <p14:tracePt t="13110" x="2978150" y="1416050"/>
          <p14:tracePt t="13130" x="2990850" y="1365250"/>
          <p14:tracePt t="13142" x="3009900" y="1314450"/>
          <p14:tracePt t="13142" x="3054350" y="1219200"/>
          <p14:tracePt t="13161" x="3079750" y="1168400"/>
          <p14:tracePt t="13161" x="3117850" y="1130300"/>
          <p14:tracePt t="13178" x="3162300" y="1085850"/>
          <p14:tracePt t="13178" x="3206750" y="1041400"/>
          <p14:tracePt t="13178" x="3251200" y="1003300"/>
          <p14:tracePt t="13197" x="3308350" y="965200"/>
          <p14:tracePt t="13209" x="3359150" y="933450"/>
          <p14:tracePt t="13209" x="3486150" y="882650"/>
          <p14:tracePt t="13230" x="3549650" y="863600"/>
          <p14:tracePt t="13230" x="3606800" y="857250"/>
          <p14:tracePt t="13245" x="3670300" y="857250"/>
          <p14:tracePt t="13245" x="3733800" y="869950"/>
          <p14:tracePt t="13261" x="3797300" y="889000"/>
          <p14:tracePt t="13261" x="3860800" y="914400"/>
          <p14:tracePt t="13277" x="3924300" y="946150"/>
          <p14:tracePt t="13277" x="3981450" y="984250"/>
          <p14:tracePt t="13294" x="4032250" y="1028700"/>
          <p14:tracePt t="13294" x="4140200" y="1123950"/>
          <p14:tracePt t="13311" x="4191000" y="1174750"/>
          <p14:tracePt t="13311" x="4235450" y="1219200"/>
          <p14:tracePt t="13328" x="4273550" y="1270000"/>
          <p14:tracePt t="13328" x="4311650" y="1314450"/>
          <p14:tracePt t="13345" x="4349750" y="1358900"/>
          <p14:tracePt t="13345" x="4375150" y="1409700"/>
          <p14:tracePt t="13361" x="4400550" y="1454150"/>
          <p14:tracePt t="13361" x="4432300" y="1549400"/>
          <p14:tracePt t="13378" x="4438650" y="1593850"/>
          <p14:tracePt t="13378" x="4445000" y="1631950"/>
          <p14:tracePt t="13395" x="4438650" y="1670050"/>
          <p14:tracePt t="13395" x="4432300" y="1708150"/>
          <p14:tracePt t="13411" x="4413250" y="1739900"/>
          <p14:tracePt t="13411" x="4362450" y="1797050"/>
          <p14:tracePt t="13429" x="4330700" y="1822450"/>
          <p14:tracePt t="13429" x="4292600" y="1847850"/>
          <p14:tracePt t="13445" x="4254500" y="1873250"/>
          <p14:tracePt t="13445" x="4210050" y="1898650"/>
          <p14:tracePt t="13462" x="4159250" y="1917700"/>
          <p14:tracePt t="13462" x="4108450" y="1936750"/>
          <p14:tracePt t="13478" x="4057650" y="1955800"/>
          <p14:tracePt t="13478" x="4000500" y="1968500"/>
          <p14:tracePt t="13478" x="3943350" y="1974850"/>
          <p14:tracePt t="13498" x="3892550" y="1981200"/>
          <p14:tracePt t="13510" x="3835400" y="1987550"/>
          <p14:tracePt t="13510" x="3733800" y="1981200"/>
          <p14:tracePt t="13529" x="3683000" y="1974850"/>
          <p14:tracePt t="13529" x="3632200" y="1962150"/>
          <p14:tracePt t="13546" x="3587750" y="1949450"/>
          <p14:tracePt t="13546" x="3543300" y="1936750"/>
          <p14:tracePt t="13562" x="3498850" y="1917700"/>
          <p14:tracePt t="13562" x="3460750" y="1905000"/>
          <p14:tracePt t="13562" x="3429000" y="1885950"/>
          <p14:tracePt t="13581" x="3397250" y="1873250"/>
          <p14:tracePt t="13594" x="3371850" y="1854200"/>
          <p14:tracePt t="13594" x="3333750" y="1816100"/>
          <p14:tracePt t="13613" x="3321050" y="1790700"/>
          <p14:tracePt t="13613" x="3314700" y="1771650"/>
          <p14:tracePt t="13629" x="3308350" y="1746250"/>
          <p14:tracePt t="13629" x="3314700" y="1720850"/>
          <p14:tracePt t="13646" x="3321050" y="1695450"/>
          <p14:tracePt t="13646" x="3340100" y="1670050"/>
          <p14:tracePt t="13646" x="3359150" y="1644650"/>
          <p14:tracePt t="13665" x="3384550" y="1619250"/>
          <p14:tracePt t="13665" x="3409950" y="1593850"/>
          <p14:tracePt t="13679" x="3441700" y="1568450"/>
          <p14:tracePt t="13679" x="3473450" y="1543050"/>
          <p14:tracePt t="13696" x="3505200" y="1524000"/>
          <p14:tracePt t="13696" x="3543300" y="1504950"/>
          <p14:tracePt t="13713" x="3581400" y="1492250"/>
          <p14:tracePt t="13713" x="3657600" y="1473200"/>
          <p14:tracePt t="13729" x="3695700" y="1479550"/>
          <p14:tracePt t="13729" x="3733800" y="1485900"/>
          <p14:tracePt t="13748" x="3771900" y="1504950"/>
          <p14:tracePt t="13748" x="3810000" y="1524000"/>
          <p14:tracePt t="13763" x="3848100" y="1549400"/>
          <p14:tracePt t="13763" x="3886200" y="1574800"/>
          <p14:tracePt t="13780" x="3917950" y="1606550"/>
          <p14:tracePt t="13780" x="3949700" y="1638300"/>
          <p14:tracePt t="13797" x="4006850" y="1695450"/>
          <p14:tracePt t="13797" x="4032250" y="1727200"/>
          <p14:tracePt t="13814" x="4057650" y="1758950"/>
          <p14:tracePt t="13814" x="4070350" y="1784350"/>
          <p14:tracePt t="13830" x="4083050" y="1816100"/>
          <p14:tracePt t="13830" x="4095750" y="1841500"/>
          <p14:tracePt t="13846" x="4102100" y="1873250"/>
          <p14:tracePt t="13846" x="4108450" y="1905000"/>
          <p14:tracePt t="13846" x="4108450" y="1936750"/>
          <p14:tracePt t="13866" x="4102100" y="1968500"/>
          <p14:tracePt t="13878" x="4095750" y="2000250"/>
          <p14:tracePt t="13878" x="4076700" y="2063750"/>
          <p14:tracePt t="13898" x="4064000" y="2095500"/>
          <p14:tracePt t="13898" x="4044950" y="2120900"/>
          <p14:tracePt t="13914" x="4025900" y="2146300"/>
          <p14:tracePt t="13914" x="4000500" y="2171700"/>
          <p14:tracePt t="13930" x="3981450" y="2190750"/>
          <p14:tracePt t="13930" x="3956050" y="2209800"/>
          <p14:tracePt t="13930" x="3924300" y="2228850"/>
          <p14:tracePt t="13949" x="3892550" y="2241550"/>
          <p14:tracePt t="13962" x="3860800" y="2247900"/>
          <p14:tracePt t="13962" x="3797300" y="2260600"/>
          <p14:tracePt t="13980" x="3759200" y="2266950"/>
          <p14:tracePt t="13980" x="3721100" y="2266950"/>
          <p14:tracePt t="13997" x="3689350" y="2260600"/>
          <p14:tracePt t="13997" x="3651250" y="2260600"/>
          <p14:tracePt t="14014" x="3619500" y="2254250"/>
          <p14:tracePt t="14014" x="3556000" y="2241550"/>
          <p14:tracePt t="14031" x="3530600" y="2228850"/>
          <p14:tracePt t="14031" x="3505200" y="2216150"/>
          <p14:tracePt t="14047" x="3486150" y="2203450"/>
          <p14:tracePt t="14047" x="3467100" y="2184400"/>
          <p14:tracePt t="14064" x="3454400" y="2165350"/>
          <p14:tracePt t="14064" x="3441700" y="2139950"/>
          <p14:tracePt t="14080" x="3429000" y="2114550"/>
          <p14:tracePt t="14080" x="3422650" y="2063750"/>
          <p14:tracePt t="14097" x="3422650" y="2038350"/>
          <p14:tracePt t="14097" x="3429000" y="2006600"/>
          <p14:tracePt t="14114" x="3435350" y="1981200"/>
          <p14:tracePt t="14114" x="3448050" y="1955800"/>
          <p14:tracePt t="14132" x="3460750" y="1930400"/>
          <p14:tracePt t="14132" x="3473450" y="1905000"/>
          <p14:tracePt t="14132" x="3492500" y="1885950"/>
          <p14:tracePt t="14150" x="3511550" y="1860550"/>
          <p14:tracePt t="14150" x="3530600" y="1847850"/>
          <p14:tracePt t="14165" x="3549650" y="1828800"/>
          <p14:tracePt t="14165" x="3568700" y="1816100"/>
          <p14:tracePt t="14182" x="3587750" y="1809750"/>
          <p14:tracePt t="14182" x="3613150" y="1803400"/>
          <p14:tracePt t="14198" x="3632200" y="1803400"/>
          <p14:tracePt t="14198" x="3651250" y="1803400"/>
          <p14:tracePt t="14214" x="3670300" y="1809750"/>
          <p14:tracePt t="14214" x="3683000" y="1816100"/>
          <p14:tracePt t="14214" x="3702050" y="1828800"/>
          <p14:tracePt t="14234" x="3714750" y="1847850"/>
          <p14:tracePt t="14246" x="3727450" y="1860550"/>
          <p14:tracePt t="14246" x="3752850" y="1892300"/>
          <p14:tracePt t="14265" x="3759200" y="1911350"/>
          <p14:tracePt t="14265" x="3765550" y="1930400"/>
          <p14:tracePt t="14282" x="3771900" y="1943100"/>
          <p14:tracePt t="14282" x="3771900" y="1955800"/>
          <p14:tracePt t="14298" x="3771900" y="1968500"/>
          <p14:tracePt t="14298" x="3771900" y="1981200"/>
          <p14:tracePt t="14298" x="3765550" y="1993900"/>
          <p14:tracePt t="14317" x="3759200" y="2006600"/>
          <p14:tracePt t="14317" x="3752850" y="2012950"/>
          <p14:tracePt t="14332" x="3740150" y="2025650"/>
          <p14:tracePt t="14332" x="3727450" y="2032000"/>
          <p14:tracePt t="14348" x="3721100" y="2038350"/>
          <p14:tracePt t="14348" x="3708400" y="2044700"/>
          <p14:tracePt t="14365" x="3695700" y="2051050"/>
          <p14:tracePt t="14365" x="3683000" y="2057400"/>
          <p14:tracePt t="14382" x="3670300" y="2057400"/>
          <p14:tracePt t="14382" x="3651250" y="2063750"/>
          <p14:tracePt t="14398" x="3638550" y="2063750"/>
          <p14:tracePt t="14398" x="3625850" y="2063750"/>
          <p14:tracePt t="14415" x="3619500" y="2063750"/>
          <p14:tracePt t="14415" x="3606800" y="2063750"/>
          <p14:tracePt t="14432" x="3600450" y="2063750"/>
          <p14:tracePt t="14432" x="3581400" y="2051050"/>
          <p14:tracePt t="14450" x="3575050" y="2044700"/>
          <p14:tracePt t="14450" x="3575050" y="2038350"/>
          <p14:tracePt t="14466" x="3568700" y="2032000"/>
          <p14:tracePt t="14466" x="3568700" y="2025650"/>
          <p14:tracePt t="14482" x="3568700" y="2012950"/>
          <p14:tracePt t="14482" x="3575050" y="2006600"/>
          <p14:tracePt t="14499" x="3575050" y="1993900"/>
          <p14:tracePt t="14499" x="3581400" y="1987550"/>
          <p14:tracePt t="14499" x="3587750" y="1981200"/>
          <p14:tracePt t="14517" x="3594100" y="1974850"/>
          <p14:tracePt t="14530" x="3600450" y="1968500"/>
          <p14:tracePt t="14530" x="3619500" y="1949450"/>
          <p14:tracePt t="14549" x="3625850" y="1943100"/>
          <p14:tracePt t="14549" x="3632200" y="1936750"/>
          <p14:tracePt t="14566" x="3644900" y="1930400"/>
          <p14:tracePt t="14566" x="3657600" y="1924050"/>
          <p14:tracePt t="14582" x="3663950" y="1917700"/>
          <p14:tracePt t="14582" x="3676650" y="1911350"/>
          <p14:tracePt t="14582" x="3683000" y="1911350"/>
          <p14:tracePt t="14601" x="3695700" y="1905000"/>
          <p14:tracePt t="14614" x="3702050" y="1898650"/>
          <p14:tracePt t="14614" x="3714750" y="1892300"/>
          <p14:tracePt t="14614" x="3721100" y="1892300"/>
          <p14:tracePt t="14639" x="3727450" y="1885950"/>
          <p14:tracePt t="14649" x="3740150" y="1885950"/>
          <p14:tracePt t="14667" x="3746500" y="1885950"/>
          <p14:tracePt t="14667" x="3752850" y="1885950"/>
          <p14:tracePt t="14685" x="3759200" y="1885950"/>
          <p14:tracePt t="14700" x="3765550" y="1885950"/>
          <p14:tracePt t="14716" x="3771900" y="1892300"/>
          <p14:tracePt t="14732" x="3778250" y="1892300"/>
          <p14:tracePt t="14759" x="3778250" y="1898650"/>
          <p14:tracePt t="14789" x="3778250" y="1892300"/>
          <p14:tracePt t="14841" x="3778250" y="1885950"/>
          <p14:tracePt t="14857" x="3784600" y="1879600"/>
          <p14:tracePt t="14869" x="3790950" y="1873250"/>
          <p14:tracePt t="14877" x="3797300" y="1866900"/>
          <p14:tracePt t="14885" x="3803650" y="1860550"/>
          <p14:tracePt t="14898" x="3810000" y="1854200"/>
          <p14:tracePt t="14898" x="3829050" y="1835150"/>
          <p14:tracePt t="14917" x="3841750" y="1828800"/>
          <p14:tracePt t="14917" x="3848100" y="1822450"/>
          <p14:tracePt t="14934" x="3860800" y="1816100"/>
          <p14:tracePt t="14934" x="3867150" y="1816100"/>
          <p14:tracePt t="14950" x="3879850" y="1809750"/>
          <p14:tracePt t="14950" x="3892550" y="1809750"/>
          <p14:tracePt t="14950" x="3898900" y="1809750"/>
          <p14:tracePt t="14970" x="3911600" y="1809750"/>
          <p14:tracePt t="14982" x="3924300" y="1816100"/>
          <p14:tracePt t="14982" x="3943350" y="1822450"/>
          <p14:tracePt t="15001" x="3956050" y="1835150"/>
          <p14:tracePt t="15001" x="3968750" y="1841500"/>
          <p14:tracePt t="15017" x="3975100" y="1854200"/>
          <p14:tracePt t="15017" x="3987800" y="1866900"/>
          <p14:tracePt t="15034" x="3994150" y="1879600"/>
          <p14:tracePt t="15034" x="4000500" y="1911350"/>
          <p14:tracePt t="15051" x="4006850" y="1930400"/>
          <p14:tracePt t="15051" x="4006850" y="1943100"/>
          <p14:tracePt t="15068" x="4006850" y="1962150"/>
          <p14:tracePt t="15068" x="4006850" y="1974850"/>
          <p14:tracePt t="15084" x="4000500" y="1993900"/>
          <p14:tracePt t="15084" x="4000500" y="2006600"/>
          <p14:tracePt t="15101" x="3994150" y="2019300"/>
          <p14:tracePt t="15101" x="3981450" y="2044700"/>
          <p14:tracePt t="15118" x="3968750" y="2051050"/>
          <p14:tracePt t="15118" x="3962400" y="2063750"/>
          <p14:tracePt t="15134" x="3949700" y="2070100"/>
          <p14:tracePt t="15134" x="3943350" y="2076450"/>
          <p14:tracePt t="15151" x="3930650" y="2089150"/>
          <p14:tracePt t="15151" x="3924300" y="2089150"/>
          <p14:tracePt t="15151" x="3911600" y="2095500"/>
          <p14:tracePt t="15170" x="3905250" y="2101850"/>
          <p14:tracePt t="15182" x="3898900" y="2101850"/>
          <p14:tracePt t="15182" x="3886200" y="2108200"/>
          <p14:tracePt t="15201" x="3879850" y="2108200"/>
          <p14:tracePt t="15201" x="3873500" y="2108200"/>
          <p14:tracePt t="15218" x="3867150" y="2108200"/>
          <p14:tracePt t="15233" x="3860800" y="2114550"/>
          <p14:tracePt t="15249" x="3854450" y="2114550"/>
          <p14:tracePt t="15269" x="3860800" y="2108200"/>
          <p14:tracePt t="15321" x="3867150" y="2108200"/>
          <p14:tracePt t="15349" x="3867150" y="2101850"/>
          <p14:tracePt t="15373" x="3867150" y="2095500"/>
          <p14:tracePt t="15389" x="3867150" y="2089150"/>
          <p14:tracePt t="15409" x="3867150" y="2082800"/>
          <p14:tracePt t="15441" x="3860800" y="2082800"/>
          <p14:tracePt t="15465" x="3854450" y="2082800"/>
          <p14:tracePt t="15485" x="3848100" y="2082800"/>
          <p14:tracePt t="15501" x="3841750" y="2089150"/>
          <p14:tracePt t="15516" x="3835400" y="2089150"/>
          <p14:tracePt t="15529" x="3829050" y="2095500"/>
          <p14:tracePt t="15538" x="3822700" y="2101850"/>
          <p14:tracePt t="15550" x="3816350" y="2101850"/>
          <p14:tracePt t="15550" x="3803650" y="2114550"/>
          <p14:tracePt t="15570" x="3797300" y="2114550"/>
          <p14:tracePt t="15570" x="3790950" y="2120900"/>
          <p14:tracePt t="15586" x="3778250" y="2127250"/>
          <p14:tracePt t="15601" x="3771900" y="2127250"/>
          <p14:tracePt t="15601" x="3765550" y="2133600"/>
          <p14:tracePt t="15620" x="3752850" y="2133600"/>
          <p14:tracePt t="15634" x="3746500" y="2133600"/>
          <p14:tracePt t="15634" x="3740150" y="2133600"/>
          <p14:tracePt t="15652" x="3733800" y="2127250"/>
          <p14:tracePt t="15668" x="3727450" y="2120900"/>
          <p14:tracePt t="15685" x="3721100" y="2114550"/>
          <p14:tracePt t="15685" x="3714750" y="2108200"/>
          <p14:tracePt t="15703" x="3714750" y="2101850"/>
          <p14:tracePt t="15703" x="3708400" y="2082800"/>
          <p14:tracePt t="15720" x="3702050" y="2076450"/>
          <p14:tracePt t="15720" x="3702050" y="2070100"/>
          <p14:tracePt t="15736" x="3702050" y="2057400"/>
          <p14:tracePt t="15736" x="3695700" y="2051050"/>
          <p14:tracePt t="15736" x="3695700" y="2038350"/>
          <p14:tracePt t="15757" x="3695700" y="2032000"/>
          <p14:tracePt t="15757" x="3695700" y="2025650"/>
          <p14:tracePt t="15770" x="3695700" y="2019300"/>
          <p14:tracePt t="15770" x="3695700" y="2012950"/>
          <p14:tracePt t="15787" x="3689350" y="2006600"/>
          <p14:tracePt t="15787" x="3689350" y="2000250"/>
          <p14:tracePt t="15804" x="3683000" y="1993900"/>
          <p14:tracePt t="15818" x="3676650" y="1993900"/>
          <p14:tracePt t="15835" x="3670300" y="1987550"/>
          <p14:tracePt t="15852" x="3676650" y="1993900"/>
          <p14:tracePt t="15905" x="3683000" y="2000250"/>
          <p14:tracePt t="15921" x="3689350" y="2006600"/>
          <p14:tracePt t="15929" x="3695700" y="2012950"/>
          <p14:tracePt t="15937" x="3702050" y="2019300"/>
          <p14:tracePt t="15937" x="3708400" y="2019300"/>
          <p14:tracePt t="15937" x="3714750" y="2025650"/>
          <p14:tracePt t="15960" x="3714750" y="2032000"/>
          <p14:tracePt t="15969" x="3721100" y="2038350"/>
          <p14:tracePt t="15969" x="3721100" y="2057400"/>
          <p14:tracePt t="15990" x="3714750" y="2070100"/>
          <p14:tracePt t="15990" x="3708400" y="2076450"/>
          <p14:tracePt t="16007" x="3695700" y="2089150"/>
          <p14:tracePt t="16007" x="3683000" y="2095500"/>
          <p14:tracePt t="16022" x="3663950" y="2108200"/>
          <p14:tracePt t="16022" x="3638550" y="2114550"/>
          <p14:tracePt t="16022" x="3613150" y="2114550"/>
          <p14:tracePt t="16041" x="3581400" y="2114550"/>
          <p14:tracePt t="16053" x="3549650" y="2114550"/>
          <p14:tracePt t="16053" x="3473450" y="2089150"/>
          <p14:tracePt t="16071" x="3435350" y="2076450"/>
          <p14:tracePt t="16071" x="3397250" y="2057400"/>
          <p14:tracePt t="16086" x="3359150" y="2038350"/>
          <p14:tracePt t="16086" x="3321050" y="2019300"/>
          <p14:tracePt t="16105" x="3282950" y="1993900"/>
          <p14:tracePt t="16105" x="3251200" y="1974850"/>
          <p14:tracePt t="16121" x="3219450" y="1949450"/>
          <p14:tracePt t="16121" x="3175000" y="1885950"/>
          <p14:tracePt t="16138" x="3162300" y="1860550"/>
          <p14:tracePt t="16138" x="3155950" y="1822450"/>
          <p14:tracePt t="16155" x="3155950" y="1790700"/>
          <p14:tracePt t="16155" x="3168650" y="1758950"/>
          <p14:tracePt t="16171" x="3181350" y="1720850"/>
          <p14:tracePt t="16171" x="3206750" y="1689100"/>
          <p14:tracePt t="16171" x="3238500" y="1657350"/>
          <p14:tracePt t="16190" x="3282950" y="1625600"/>
          <p14:tracePt t="16203" x="3327400" y="1593850"/>
          <p14:tracePt t="16203" x="3435350" y="1543050"/>
          <p14:tracePt t="16222" x="3492500" y="1524000"/>
          <p14:tracePt t="16222" x="3556000" y="1511300"/>
          <p14:tracePt t="16238" x="3613150" y="1504950"/>
          <p14:tracePt t="16238" x="3670300" y="1498600"/>
          <p14:tracePt t="16238" x="3727450" y="1498600"/>
          <p14:tracePt t="16258" x="3778250" y="1511300"/>
          <p14:tracePt t="16270" x="3829050" y="1524000"/>
          <p14:tracePt t="16270" x="3879850" y="1536700"/>
          <p14:tracePt t="16270" x="3924300" y="1562100"/>
          <p14:tracePt t="16290" x="3962400" y="1581150"/>
          <p14:tracePt t="16290" x="3994150" y="1606550"/>
          <p14:tracePt t="16305" x="4025900" y="1631950"/>
          <p14:tracePt t="16305" x="4051300" y="1663700"/>
          <p14:tracePt t="16321" x="4070350" y="1689100"/>
          <p14:tracePt t="16321" x="4083050" y="1714500"/>
          <p14:tracePt t="16338" x="4089400" y="1739900"/>
          <p14:tracePt t="16338" x="4089400" y="1758950"/>
          <p14:tracePt t="16338" x="4089400" y="1784350"/>
          <p14:tracePt t="16358" x="4089400" y="1803400"/>
          <p14:tracePt t="16358" x="4083050" y="1822450"/>
          <p14:tracePt t="16372" x="4070350" y="1841500"/>
          <p14:tracePt t="16372" x="4057650" y="1860550"/>
          <p14:tracePt t="16389" x="4044950" y="1873250"/>
          <p14:tracePt t="16389" x="4032250" y="1892300"/>
          <p14:tracePt t="16405" x="4019550" y="1911350"/>
          <p14:tracePt t="16405" x="3987800" y="1936750"/>
          <p14:tracePt t="16422" x="3975100" y="1949450"/>
          <p14:tracePt t="16422" x="3968750" y="1955800"/>
          <p14:tracePt t="16439" x="3956050" y="1968500"/>
          <p14:tracePt t="16439" x="3943350" y="1974850"/>
          <p14:tracePt t="16456" x="3937000" y="1981200"/>
          <p14:tracePt t="16456" x="3930650" y="1987550"/>
          <p14:tracePt t="16472" x="3917950" y="1987550"/>
          <p14:tracePt t="16472" x="3905250" y="2000250"/>
          <p14:tracePt t="16490" x="3892550" y="2006600"/>
          <p14:tracePt t="16490" x="3886200" y="2006600"/>
          <p14:tracePt t="16506" x="3879850" y="2006600"/>
          <p14:tracePt t="16506" x="3873500" y="2012950"/>
          <p14:tracePt t="16523" x="3867150" y="2012950"/>
          <p14:tracePt t="16523" x="3860800" y="2012950"/>
          <p14:tracePt t="16523" x="3854450" y="2012950"/>
          <p14:tracePt t="16542" x="3848100" y="2012950"/>
          <p14:tracePt t="16554" x="3841750" y="2019300"/>
          <p14:tracePt t="16554" x="3829050" y="2019300"/>
          <p14:tracePt t="16574" x="3822700" y="2019300"/>
          <p14:tracePt t="16590" x="3816350" y="2025650"/>
          <p14:tracePt t="16609" x="3822700" y="2032000"/>
          <p14:tracePt t="16641" x="3829050" y="2032000"/>
          <p14:tracePt t="16657" x="3841750" y="2032000"/>
          <p14:tracePt t="16669" x="3848100" y="2032000"/>
          <p14:tracePt t="16685" x="3854450" y="2032000"/>
          <p14:tracePt t="16693" x="3860800" y="2032000"/>
          <p14:tracePt t="16705" x="3867150" y="2032000"/>
          <p14:tracePt t="16705" x="3879850" y="2032000"/>
          <p14:tracePt t="16723" x="3886200" y="2032000"/>
          <p14:tracePt t="16723" x="3892550" y="2025650"/>
          <p14:tracePt t="16741" x="3905250" y="2025650"/>
          <p14:tracePt t="16741" x="3911600" y="2025650"/>
          <p14:tracePt t="16757" x="3917950" y="2025650"/>
          <p14:tracePt t="16757" x="3924300" y="2019300"/>
          <p14:tracePt t="16773" x="3930650" y="2019300"/>
          <p14:tracePt t="16773" x="3943350" y="2012950"/>
          <p14:tracePt t="16790" x="3949700" y="2012950"/>
          <p14:tracePt t="16790" x="3956050" y="2012950"/>
          <p14:tracePt t="16807" x="3962400" y="2012950"/>
          <p14:tracePt t="16822" x="3962400" y="2006600"/>
          <p14:tracePt t="16839" x="3968750" y="2006600"/>
          <p14:tracePt t="16855" x="3962400" y="2000250"/>
          <p14:tracePt t="16874" x="3956050" y="1993900"/>
          <p14:tracePt t="16897" x="3949700" y="1993900"/>
          <p14:tracePt t="16917" x="3949700" y="1987550"/>
          <p14:tracePt t="16957" x="3956050" y="1987550"/>
          <p14:tracePt t="16970" x="3962400" y="1981200"/>
          <p14:tracePt t="16986" x="3975100" y="1981200"/>
          <p14:tracePt t="17001" x="3981450" y="1981200"/>
          <p14:tracePt t="17017" x="3981450" y="1974850"/>
          <p14:tracePt t="17037" x="3987800" y="1974850"/>
          <p14:tracePt t="17077" x="3987800" y="1981200"/>
          <p14:tracePt t="17157" x="4000500" y="1981200"/>
          <p14:tracePt t="17225" x="4006850" y="1981200"/>
          <p14:tracePt t="17242" x="4000500" y="1981200"/>
          <p14:tracePt t="17317" x="4006850" y="1981200"/>
          <p14:tracePt t="17377" x="4013200" y="1981200"/>
          <p14:tracePt t="17441" x="4019550" y="1981200"/>
          <p14:tracePt t="17457" x="4025900" y="1981200"/>
          <p14:tracePt t="17473" x="4038600" y="1981200"/>
          <p14:tracePt t="17490" x="4044950" y="1981200"/>
          <p14:tracePt t="17501" x="4038600" y="1981200"/>
          <p14:tracePt t="17562" x="4032250" y="1981200"/>
          <p14:tracePt t="17577" x="4025900" y="1981200"/>
          <p14:tracePt t="17594" x="4019550" y="1981200"/>
          <p14:tracePt t="17630" x="4013200" y="1987550"/>
          <p14:tracePt t="17646" x="4006850" y="1987550"/>
          <p14:tracePt t="17661" x="4000500" y="1987550"/>
          <p14:tracePt t="17677" x="3994150" y="1987550"/>
          <p14:tracePt t="17706" x="3994150" y="1993900"/>
          <p14:tracePt t="17737" x="3987800" y="1993900"/>
          <p14:tracePt t="17757" x="3981450" y="2000250"/>
          <p14:tracePt t="17773" x="3975100" y="2000250"/>
          <p14:tracePt t="17789" x="3968750" y="2000250"/>
          <p14:tracePt t="17801" x="3962400" y="1993900"/>
          <p14:tracePt t="17825" x="3962400" y="1987550"/>
          <p14:tracePt t="17849" x="3962400" y="1981200"/>
          <p14:tracePt t="17937" x="3962400" y="1987550"/>
          <p14:tracePt t="17990" x="3956050" y="1987550"/>
          <p14:tracePt t="18006" x="3949700" y="1993900"/>
          <p14:tracePt t="18021" x="3943350" y="2000250"/>
          <p14:tracePt t="18038" x="3930650" y="2000250"/>
          <p14:tracePt t="18049" x="3924300" y="2006600"/>
          <p14:tracePt t="18074" x="3924300" y="2012950"/>
          <p14:tracePt t="18090" x="3917950" y="2012950"/>
          <p14:tracePt t="18109" x="3911600" y="2012950"/>
          <p14:tracePt t="18125" x="3905250" y="2019300"/>
          <p14:tracePt t="18141" x="3898900" y="2012950"/>
          <p14:tracePt t="18238" x="3892550" y="2006600"/>
          <p14:tracePt t="18254" x="3886200" y="2006600"/>
          <p14:tracePt t="18278" x="3886200" y="2000250"/>
          <p14:tracePt t="18314" x="3879850" y="2000250"/>
          <p14:tracePt t="18390" x="3873500" y="1993900"/>
          <p14:tracePt t="18450" x="3867150" y="1993900"/>
          <p14:tracePt t="18469" x="3860800" y="1993900"/>
          <p14:tracePt t="18486" x="3848100" y="1993900"/>
          <p14:tracePt t="18493" x="3841750" y="2000250"/>
          <p14:tracePt t="18501" x="3835400" y="2000250"/>
          <p14:tracePt t="18511" x="3829050" y="2006600"/>
          <p14:tracePt t="18511" x="3810000" y="2012950"/>
          <p14:tracePt t="18530" x="3803650" y="2019300"/>
          <p14:tracePt t="18530" x="3797300" y="2025650"/>
          <p14:tracePt t="18547" x="3790950" y="2032000"/>
          <p14:tracePt t="18547" x="3778250" y="2038350"/>
          <p14:tracePt t="18563" x="3771900" y="2044700"/>
          <p14:tracePt t="18563" x="3765550" y="2051050"/>
          <p14:tracePt t="18579" x="3752850" y="2057400"/>
          <p14:tracePt t="18579" x="3740150" y="2063750"/>
          <p14:tracePt t="18579" x="3727450" y="2070100"/>
          <p14:tracePt t="18599" x="3714750" y="2076450"/>
          <p14:tracePt t="18611" x="3695700" y="2082800"/>
          <p14:tracePt t="18611" x="3651250" y="2095500"/>
          <p14:tracePt t="18630" x="3625850" y="2101850"/>
          <p14:tracePt t="18630" x="3600450" y="2108200"/>
          <p14:tracePt t="18647" x="3568700" y="2114550"/>
          <p14:tracePt t="18647" x="3536950" y="2120900"/>
          <p14:tracePt t="18663" x="3498850" y="2120900"/>
          <p14:tracePt t="18663" x="3467100" y="2120900"/>
          <p14:tracePt t="18663" x="3429000" y="2120900"/>
          <p14:tracePt t="18683" x="3390900" y="2120900"/>
          <p14:tracePt t="18695" x="3352800" y="2108200"/>
          <p14:tracePt t="18695" x="3270250" y="2089150"/>
          <p14:tracePt t="18713" x="3232150" y="2076450"/>
          <p14:tracePt t="18713" x="3194050" y="2063750"/>
          <p14:tracePt t="18731" x="3162300" y="2044700"/>
          <p14:tracePt t="18731" x="3130550" y="2032000"/>
          <p14:tracePt t="18731" x="3098800" y="2019300"/>
          <p14:tracePt t="18750" x="3073400" y="2012950"/>
          <p14:tracePt t="18750" x="3041650" y="2006600"/>
          <p14:tracePt t="18764" x="3016250" y="2006600"/>
          <p14:tracePt t="18764" x="2984500" y="2006600"/>
          <p14:tracePt t="18780" x="2959100" y="2025650"/>
          <p14:tracePt t="18780" x="2927350" y="2038350"/>
          <p14:tracePt t="18797" x="2895600" y="2051050"/>
          <p14:tracePt t="18797" x="2863850" y="2070100"/>
          <p14:tracePt t="18814" x="2832100" y="2095500"/>
          <p14:tracePt t="18814" x="2755900" y="2139950"/>
          <p14:tracePt t="18831" x="2717800" y="2165350"/>
          <p14:tracePt t="18831" x="2679700" y="2184400"/>
          <p14:tracePt t="18847" x="2641600" y="2209800"/>
          <p14:tracePt t="18847" x="2603500" y="2228850"/>
          <p14:tracePt t="18864" x="2559050" y="2254250"/>
          <p14:tracePt t="18864" x="2520950" y="2273300"/>
          <p14:tracePt t="18864" x="2482850" y="2292350"/>
          <p14:tracePt t="18883" x="2444750" y="2311400"/>
          <p14:tracePt t="18895" x="2413000" y="2330450"/>
          <p14:tracePt t="18895" x="2336800" y="2362200"/>
          <p14:tracePt t="18914" x="2298700" y="2374900"/>
          <p14:tracePt t="18914" x="2260600" y="2387600"/>
          <p14:tracePt t="18931" x="2222500" y="2406650"/>
          <p14:tracePt t="18931" x="2190750" y="2419350"/>
          <p14:tracePt t="18947" x="2152650" y="2425700"/>
          <p14:tracePt t="18947" x="2114550" y="2444750"/>
          <p14:tracePt t="18947" x="2082800" y="2451100"/>
          <p14:tracePt t="18966" x="2051050" y="2463800"/>
          <p14:tracePt t="18979" x="2019300" y="2470150"/>
          <p14:tracePt t="18979" x="1955800" y="2482850"/>
          <p14:tracePt t="18999" x="1917700" y="2489200"/>
          <p14:tracePt t="18999" x="1885950" y="2495550"/>
          <p14:tracePt t="19014" x="1847850" y="2501900"/>
          <p14:tracePt t="19014" x="1816100" y="2501900"/>
          <p14:tracePt t="19031" x="1778000" y="2508250"/>
          <p14:tracePt t="19031" x="1739900" y="2514600"/>
          <p14:tracePt t="19031" x="1701800" y="2514600"/>
          <p14:tracePt t="19051" x="1657350" y="2520950"/>
          <p14:tracePt t="19051" x="1619250" y="2527300"/>
          <p14:tracePt t="19064" x="1581150" y="2540000"/>
          <p14:tracePt t="19064" x="1536700" y="2546350"/>
          <p14:tracePt t="19081" x="1498600" y="2559050"/>
          <p14:tracePt t="19081" x="1460500" y="2571750"/>
          <p14:tracePt t="19098" x="1416050" y="2584450"/>
          <p14:tracePt t="19098" x="1377950" y="2597150"/>
          <p14:tracePt t="19115" x="1339850" y="2609850"/>
          <p14:tracePt t="19115" x="1263650" y="2641600"/>
          <p14:tracePt t="19132" x="1225550" y="2654300"/>
          <p14:tracePt t="19132" x="1193800" y="2667000"/>
          <p14:tracePt t="19148" x="1155700" y="2679700"/>
          <p14:tracePt t="19148" x="1117600" y="2692400"/>
          <p14:tracePt t="19165" x="1085850" y="2705100"/>
          <p14:tracePt t="19165" x="1009650" y="2724150"/>
          <p14:tracePt t="19182" x="977900" y="2730500"/>
          <p14:tracePt t="19182" x="946150" y="2736850"/>
          <p14:tracePt t="19199" x="914400" y="2749550"/>
          <p14:tracePt t="19199" x="882650" y="2755900"/>
          <p14:tracePt t="19215" x="850900" y="2762250"/>
          <p14:tracePt t="19215" x="825500" y="2762250"/>
          <p14:tracePt t="19232" x="800100" y="2768600"/>
          <p14:tracePt t="19232" x="781050" y="2768600"/>
          <p14:tracePt t="19232" x="755650" y="2768600"/>
          <p14:tracePt t="19251" x="736600" y="2774950"/>
          <p14:tracePt t="19264" x="723900" y="2774950"/>
          <p14:tracePt t="19264" x="698500" y="2768600"/>
          <p14:tracePt t="19282" x="685800" y="2768600"/>
          <p14:tracePt t="19282" x="673100" y="2768600"/>
          <p14:tracePt t="19299" x="666750" y="2768600"/>
          <p14:tracePt t="19314" x="666750" y="2762250"/>
          <p14:tracePt t="19334" x="673100" y="2762250"/>
          <p14:tracePt t="19347" x="679450" y="2762250"/>
          <p14:tracePt t="19347" x="698500" y="2762250"/>
          <p14:tracePt t="19366" x="711200" y="2762250"/>
          <p14:tracePt t="19366" x="723900" y="2768600"/>
          <p14:tracePt t="19382" x="736600" y="2774950"/>
          <p14:tracePt t="19382" x="755650" y="2781300"/>
          <p14:tracePt t="19399" x="768350" y="2787650"/>
          <p14:tracePt t="19399" x="787400" y="2794000"/>
          <p14:tracePt t="19399" x="806450" y="2800350"/>
          <p14:tracePt t="19418" x="825500" y="2806700"/>
          <p14:tracePt t="19418" x="844550" y="2813050"/>
          <p14:tracePt t="19432" x="863600" y="2819400"/>
          <p14:tracePt t="19432" x="882650" y="2825750"/>
          <p14:tracePt t="19449" x="901700" y="2825750"/>
          <p14:tracePt t="19449" x="920750" y="2832100"/>
          <p14:tracePt t="19466" x="939800" y="2832100"/>
          <p14:tracePt t="19466" x="971550" y="2838450"/>
          <p14:tracePt t="19482" x="984250" y="2838450"/>
          <p14:tracePt t="19482" x="996950" y="2838450"/>
          <p14:tracePt t="19500" x="1009650" y="2838450"/>
          <p14:tracePt t="19500" x="1016000" y="2832100"/>
          <p14:tracePt t="19516" x="1028700" y="2832100"/>
          <p14:tracePt t="19516" x="1035050" y="2832100"/>
          <p14:tracePt t="19533" x="1041400" y="2825750"/>
          <p14:tracePt t="19548" x="1035050" y="2832100"/>
          <p14:tracePt t="19567" x="1028700" y="2832100"/>
          <p14:tracePt t="19567" x="1022350" y="2832100"/>
          <p14:tracePt t="19583" x="1016000" y="2838450"/>
          <p14:tracePt t="19583" x="1009650" y="2838450"/>
          <p14:tracePt t="19600" x="1003300" y="2844800"/>
          <p14:tracePt t="19615" x="996950" y="2844800"/>
          <p14:tracePt t="19632" x="996950" y="2851150"/>
          <p14:tracePt t="19632" x="1003300" y="2863850"/>
          <p14:tracePt t="19651" x="1009650" y="2876550"/>
          <p14:tracePt t="19651" x="1016000" y="2882900"/>
          <p14:tracePt t="19666" x="1022350" y="2889250"/>
          <p14:tracePt t="19666" x="1035050" y="2901950"/>
          <p14:tracePt t="19683" x="1047750" y="2914650"/>
          <p14:tracePt t="19683" x="1066800" y="2927350"/>
          <p14:tracePt t="19683" x="1079500" y="2940050"/>
          <p14:tracePt t="19703" x="1098550" y="2952750"/>
          <p14:tracePt t="19715" x="1111250" y="2965450"/>
          <p14:tracePt t="19715" x="1155700" y="2990850"/>
          <p14:tracePt t="19734" x="1174750" y="3009900"/>
          <p14:tracePt t="19734" x="1200150" y="3022600"/>
          <p14:tracePt t="19752" x="1219200" y="3035300"/>
          <p14:tracePt t="19752" x="1244600" y="3048000"/>
          <p14:tracePt t="19767" x="1263650" y="3060700"/>
          <p14:tracePt t="19767" x="1308100" y="3086100"/>
          <p14:tracePt t="19784" x="1333500" y="3092450"/>
          <p14:tracePt t="19784" x="1352550" y="3105150"/>
          <p14:tracePt t="19800" x="1377950" y="3117850"/>
          <p14:tracePt t="19800" x="1397000" y="3130550"/>
          <p14:tracePt t="19817" x="1416050" y="3136900"/>
          <p14:tracePt t="19817" x="1441450" y="3149600"/>
          <p14:tracePt t="19833" x="1466850" y="3162300"/>
          <p14:tracePt t="19833" x="1517650" y="3181350"/>
          <p14:tracePt t="19852" x="1536700" y="3194050"/>
          <p14:tracePt t="19852" x="1562100" y="3206750"/>
          <p14:tracePt t="19867" x="1587500" y="3219450"/>
          <p14:tracePt t="19867" x="1612900" y="3225800"/>
          <p14:tracePt t="19884" x="1631950" y="3238500"/>
          <p14:tracePt t="19884" x="1657350" y="3244850"/>
          <p14:tracePt t="19884" x="1682750" y="3257550"/>
          <p14:tracePt t="19903" x="1701800" y="3263900"/>
          <p14:tracePt t="19916" x="1727200" y="3276600"/>
          <p14:tracePt t="19916" x="1778000" y="3295650"/>
          <p14:tracePt t="19935" x="1797050" y="3302000"/>
          <p14:tracePt t="19935" x="1822450" y="3308350"/>
          <p14:tracePt t="19951" x="1847850" y="3314700"/>
          <p14:tracePt t="19951" x="1873250" y="3321050"/>
          <p14:tracePt t="19968" x="1892300" y="3327400"/>
          <p14:tracePt t="19968" x="1917700" y="3333750"/>
          <p14:tracePt t="19968" x="1936750" y="3340100"/>
          <p14:tracePt t="19987" x="1962150" y="3346450"/>
          <p14:tracePt t="19999" x="1981200" y="3352800"/>
          <p14:tracePt t="19999" x="2025650" y="3365500"/>
          <p14:tracePt t="20019" x="2051050" y="3371850"/>
          <p14:tracePt t="20019" x="2070100" y="3378200"/>
          <p14:tracePt t="20035" x="2095500" y="3384550"/>
          <p14:tracePt t="20035" x="2120900" y="3390900"/>
          <p14:tracePt t="20051" x="2146300" y="3397250"/>
          <p14:tracePt t="20051" x="2171700" y="3403600"/>
          <p14:tracePt t="20068" x="2197100" y="3409950"/>
          <p14:tracePt t="20068" x="2216150" y="3416300"/>
          <p14:tracePt t="20068" x="2241550" y="3416300"/>
          <p14:tracePt t="20087" x="2260600" y="3422650"/>
          <p14:tracePt t="20087" x="2279650" y="3429000"/>
          <p14:tracePt t="20102" x="2305050" y="3435350"/>
          <p14:tracePt t="20102" x="2324100" y="3448050"/>
          <p14:tracePt t="20118" x="2343150" y="3454400"/>
          <p14:tracePt t="20118" x="2362200" y="3467100"/>
          <p14:tracePt t="20135" x="2387600" y="3473450"/>
          <p14:tracePt t="20135" x="2425700" y="3492500"/>
          <p14:tracePt t="20152" x="2444750" y="3498850"/>
          <p14:tracePt t="20152" x="2470150" y="3511550"/>
          <p14:tracePt t="20168" x="2489200" y="3517900"/>
          <p14:tracePt t="20168" x="2508250" y="3530600"/>
          <p14:tracePt t="20185" x="2527300" y="3536950"/>
          <p14:tracePt t="20185" x="2546350" y="3549650"/>
          <p14:tracePt t="20202" x="2565400" y="3562350"/>
          <p14:tracePt t="20202" x="2603500" y="3581400"/>
          <p14:tracePt t="20219" x="2622550" y="3594100"/>
          <p14:tracePt t="20219" x="2647950" y="3600450"/>
          <p14:tracePt t="20236" x="2667000" y="3613150"/>
          <p14:tracePt t="20236" x="2692400" y="3619500"/>
          <p14:tracePt t="20252" x="2711450" y="3632200"/>
          <p14:tracePt t="20252" x="2736850" y="3638550"/>
          <p14:tracePt t="20252" x="2762250" y="3651250"/>
          <p14:tracePt t="20272" x="2787650" y="3657600"/>
          <p14:tracePt t="20284" x="2813050" y="3663950"/>
          <p14:tracePt t="20284" x="2870200" y="3676650"/>
          <p14:tracePt t="20303" x="2895600" y="3683000"/>
          <p14:tracePt t="20303" x="2921000" y="3689350"/>
          <p14:tracePt t="20319" x="2952750" y="3695700"/>
          <p14:tracePt t="20319" x="2978150" y="3702050"/>
          <p14:tracePt t="20336" x="3003550" y="3702050"/>
          <p14:tracePt t="20336" x="3035300" y="3708400"/>
          <p14:tracePt t="20336" x="3060700" y="3708400"/>
          <p14:tracePt t="20355" x="3092450" y="3708400"/>
          <p14:tracePt t="20367" x="3117850" y="3714750"/>
          <p14:tracePt t="20367" x="3175000" y="3714750"/>
          <p14:tracePt t="20386" x="3206750" y="3714750"/>
          <p14:tracePt t="20386" x="3238500" y="3721100"/>
          <p14:tracePt t="20403" x="3276600" y="3721100"/>
          <p14:tracePt t="20403" x="3308350" y="3721100"/>
          <p14:tracePt t="20419" x="3340100" y="3721100"/>
          <p14:tracePt t="20419" x="3371850" y="3714750"/>
          <p14:tracePt t="20419" x="3403600" y="3714750"/>
          <p14:tracePt t="20438" x="3435350" y="3714750"/>
          <p14:tracePt t="20438" x="3467100" y="3708400"/>
          <p14:tracePt t="20453" x="3498850" y="3708400"/>
          <p14:tracePt t="20453" x="3524250" y="3708400"/>
          <p14:tracePt t="20470" x="3556000" y="3708400"/>
          <p14:tracePt t="20470" x="3587750" y="3702050"/>
          <p14:tracePt t="20486" x="3619500" y="3702050"/>
          <p14:tracePt t="20486" x="3676650" y="3695700"/>
          <p14:tracePt t="20503" x="3708400" y="3689350"/>
          <p14:tracePt t="20503" x="3733800" y="3683000"/>
          <p14:tracePt t="20520" x="3765550" y="3683000"/>
          <p14:tracePt t="20520" x="3790950" y="3676650"/>
          <p14:tracePt t="20537" x="3822700" y="3670300"/>
          <p14:tracePt t="20537" x="3848100" y="3663950"/>
          <p14:tracePt t="20553" x="3879850" y="3657600"/>
          <p14:tracePt t="20553" x="3930650" y="3651250"/>
          <p14:tracePt t="20571" x="3956050" y="3644900"/>
          <p14:tracePt t="20571" x="3987800" y="3638550"/>
          <p14:tracePt t="20587" x="4013200" y="3632200"/>
          <p14:tracePt t="20587" x="4038600" y="3625850"/>
          <p14:tracePt t="20603" x="4064000" y="3619500"/>
          <p14:tracePt t="20603" x="4089400" y="3613150"/>
          <p14:tracePt t="20620" x="4114800" y="3606800"/>
          <p14:tracePt t="20620" x="4140200" y="3594100"/>
          <p14:tracePt t="20620" x="4165600" y="3587750"/>
          <p14:tracePt t="20639" x="4197350" y="3575050"/>
          <p14:tracePt t="20652" x="4222750" y="3562350"/>
          <p14:tracePt t="20652" x="4273550" y="3549650"/>
          <p14:tracePt t="20670" x="4298950" y="3536950"/>
          <p14:tracePt t="20670" x="4324350" y="3530600"/>
          <p14:tracePt t="20687" x="4343400" y="3524250"/>
          <p14:tracePt t="20687" x="4368800" y="3511550"/>
          <p14:tracePt t="20703" x="4387850" y="3511550"/>
          <p14:tracePt t="20703" x="4406900" y="3505200"/>
          <p14:tracePt t="20703" x="4419600" y="3505200"/>
          <p14:tracePt t="20723" x="4432300" y="3505200"/>
          <p14:tracePt t="20735" x="4438650" y="3505200"/>
          <p14:tracePt t="20735" x="4445000" y="3517900"/>
          <p14:tracePt t="20756" x="4438650" y="3530600"/>
          <p14:tracePt t="20756" x="4425950" y="3536950"/>
          <p14:tracePt t="20770" x="4406900" y="3556000"/>
          <p14:tracePt t="20770" x="4387850" y="3568700"/>
          <p14:tracePt t="20787" x="4368800" y="3587750"/>
          <p14:tracePt t="20787" x="4330700" y="3619500"/>
          <p14:tracePt t="20805" x="4318000" y="3638550"/>
          <p14:tracePt t="20805" x="4311650" y="3644900"/>
          <p14:tracePt t="20821" x="4311650" y="3651250"/>
          <p14:tracePt t="20821" x="4318000" y="3657600"/>
          <p14:tracePt t="20838" x="4337050" y="3657600"/>
          <p14:tracePt t="20838" x="4368800" y="3651250"/>
          <p14:tracePt t="20855" x="4400550" y="3651250"/>
          <p14:tracePt t="20855" x="4489450" y="3632200"/>
          <p14:tracePt t="20871" x="4546600" y="3625850"/>
          <p14:tracePt t="20871" x="4597400" y="3613150"/>
          <p14:tracePt t="20888" x="4648200" y="3606800"/>
          <p14:tracePt t="20888" x="4705350" y="3594100"/>
          <p14:tracePt t="20905" x="4756150" y="3581400"/>
          <p14:tracePt t="20905" x="4806950" y="3568700"/>
          <p14:tracePt t="20905" x="4864100" y="3556000"/>
          <p14:tracePt t="20924" x="4914900" y="3536950"/>
          <p14:tracePt t="20936" x="4972050" y="3511550"/>
          <p14:tracePt t="20936" x="5099050" y="3441700"/>
          <p14:tracePt t="20956" x="5168900" y="3403600"/>
          <p14:tracePt t="20956" x="5238750" y="3352800"/>
          <p14:tracePt t="20971" x="5308600" y="3302000"/>
          <p14:tracePt t="20971" x="5378450" y="3251200"/>
          <p14:tracePt t="20988" x="5435600" y="3194050"/>
          <p14:tracePt t="20988" x="5499100" y="3136900"/>
          <p14:tracePt t="20988" x="5556250" y="3079750"/>
          <p14:tracePt t="21008" x="5607050" y="3022600"/>
          <p14:tracePt t="21020" x="5651500" y="2965450"/>
          <p14:tracePt t="21020" x="5727700" y="2870200"/>
          <p14:tracePt t="21039" x="5753100" y="2819400"/>
          <p14:tracePt t="21039" x="5784850" y="2774950"/>
          <p14:tracePt t="21056" x="5803900" y="2736850"/>
          <p14:tracePt t="21056" x="5822950" y="2698750"/>
          <p14:tracePt t="21072" x="5829300" y="2673350"/>
          <p14:tracePt t="21072" x="5835650" y="2647950"/>
          <p14:tracePt t="21072" x="5835650" y="2628900"/>
          <p14:tracePt t="21091" x="5829300" y="2609850"/>
          <p14:tracePt t="21091" x="5822950" y="2597150"/>
          <p14:tracePt t="21106" x="5810250" y="2584450"/>
          <p14:tracePt t="21106" x="5791200" y="2578100"/>
          <p14:tracePt t="21122" x="5772150" y="2578100"/>
          <p14:tracePt t="21122" x="5746750" y="2571750"/>
          <p14:tracePt t="21139" x="5721350" y="2571750"/>
          <p14:tracePt t="21139" x="5702300" y="2571750"/>
          <p14:tracePt t="21155" x="5670550" y="2578100"/>
          <p14:tracePt t="21155" x="5626100" y="2584450"/>
          <p14:tracePt t="21172" x="5600700" y="2590800"/>
          <p14:tracePt t="21172" x="5581650" y="2590800"/>
          <p14:tracePt t="21189" x="5562600" y="2597150"/>
          <p14:tracePt t="21189" x="5543550" y="2597150"/>
          <p14:tracePt t="21206" x="5524500" y="2603500"/>
          <p14:tracePt t="21206" x="5499100" y="2597150"/>
          <p14:tracePt t="21223" x="5492750" y="2590800"/>
          <p14:tracePt t="21223" x="5486400" y="2584450"/>
          <p14:tracePt t="21239" x="5486400" y="2571750"/>
          <p14:tracePt t="21239" x="5486400" y="2559050"/>
          <p14:tracePt t="21256" x="5486400" y="2540000"/>
          <p14:tracePt t="21256" x="5492750" y="2514600"/>
          <p14:tracePt t="21272" x="5499100" y="2495550"/>
          <p14:tracePt t="21272" x="5505450" y="2470150"/>
          <p14:tracePt t="21272" x="5518150" y="2444750"/>
          <p14:tracePt t="21291" x="5530850" y="2413000"/>
          <p14:tracePt t="21304" x="5543550" y="2387600"/>
          <p14:tracePt t="21304" x="5568950" y="2336800"/>
          <p14:tracePt t="21323" x="5588000" y="2311400"/>
          <p14:tracePt t="21323" x="5600700" y="2292350"/>
          <p14:tracePt t="21339" x="5619750" y="2273300"/>
          <p14:tracePt t="21339" x="5638800" y="2247900"/>
          <p14:tracePt t="21339" x="5664200" y="2228850"/>
          <p14:tracePt t="21359" x="5683250" y="2209800"/>
          <p14:tracePt t="21371" x="5708650" y="2190750"/>
          <p14:tracePt t="21371" x="5734050" y="2171700"/>
          <p14:tracePt t="21371" x="5759450" y="2146300"/>
          <p14:tracePt t="21392" x="5784850" y="2127250"/>
          <p14:tracePt t="21392" x="5803900" y="2101850"/>
          <p14:tracePt t="21407" x="5835650" y="2082800"/>
          <p14:tracePt t="21407" x="5861050" y="2063750"/>
          <p14:tracePt t="21423" x="5886450" y="2044700"/>
          <p14:tracePt t="21423" x="5911850" y="2019300"/>
          <p14:tracePt t="21440" x="5943600" y="2000250"/>
          <p14:tracePt t="21440" x="5969000" y="1987550"/>
          <p14:tracePt t="21440" x="6000750" y="1968500"/>
          <p14:tracePt t="21459" x="6026150" y="1949450"/>
          <p14:tracePt t="21459" x="6057900" y="1936750"/>
          <p14:tracePt t="21473" x="6089650" y="1917700"/>
          <p14:tracePt t="21473" x="6121400" y="1905000"/>
          <p14:tracePt t="21490" x="6159500" y="1885950"/>
          <p14:tracePt t="21490" x="6191250" y="1873250"/>
          <p14:tracePt t="21506" x="6223000" y="1860550"/>
          <p14:tracePt t="21506" x="6292850" y="1828800"/>
          <p14:tracePt t="21523" x="6324600" y="1816100"/>
          <p14:tracePt t="21523" x="6362700" y="1803400"/>
          <p14:tracePt t="21540" x="6394450" y="1797050"/>
          <p14:tracePt t="21540" x="6432550" y="1784350"/>
          <p14:tracePt t="21557" x="6470650" y="1778000"/>
          <p14:tracePt t="21557" x="6508750" y="1771650"/>
          <p14:tracePt t="21573" x="6546850" y="1765300"/>
          <p14:tracePt t="21573" x="6635750" y="1752600"/>
          <p14:tracePt t="21591" x="6680200" y="1746250"/>
          <p14:tracePt t="21591" x="6724650" y="1739900"/>
          <p14:tracePt t="21608" x="6769100" y="1733550"/>
          <p14:tracePt t="21608" x="6813550" y="1727200"/>
          <p14:tracePt t="21624" x="6858000" y="1720850"/>
          <p14:tracePt t="21624" x="6902450" y="1720850"/>
          <p14:tracePt t="21640" x="6953250" y="1714500"/>
          <p14:tracePt t="21640" x="6997700" y="1708150"/>
          <p14:tracePt t="21640" x="7042150" y="1708150"/>
          <p14:tracePt t="21660" x="7080250" y="1701800"/>
          <p14:tracePt t="21672" x="7124700" y="1701800"/>
          <p14:tracePt t="21672" x="7213600" y="1701800"/>
          <p14:tracePt t="21691" x="7258050" y="1708150"/>
          <p14:tracePt t="21691" x="7302500" y="1708150"/>
          <p14:tracePt t="21708" x="7346950" y="1714500"/>
          <p14:tracePt t="21708" x="7391400" y="1720850"/>
          <p14:tracePt t="21724" x="7435850" y="1720850"/>
          <p14:tracePt t="21724" x="7480300" y="1727200"/>
          <p14:tracePt t="21724" x="7524750" y="1727200"/>
          <p14:tracePt t="21744" x="7569200" y="1733550"/>
          <p14:tracePt t="21756" x="7607300" y="1733550"/>
          <p14:tracePt t="21756" x="7689850" y="1746250"/>
          <p14:tracePt t="21774" x="7727950" y="1752600"/>
          <p14:tracePt t="21774" x="7772400" y="1758950"/>
          <p14:tracePt t="21790" x="7810500" y="1765300"/>
          <p14:tracePt t="21790" x="7854950" y="1771650"/>
          <p14:tracePt t="21808" x="7899400" y="1784350"/>
          <p14:tracePt t="21808" x="7981950" y="1803400"/>
          <p14:tracePt t="21824" x="8020050" y="1809750"/>
          <p14:tracePt t="21824" x="8064500" y="1822450"/>
          <p14:tracePt t="21841" x="8102600" y="1835150"/>
          <p14:tracePt t="21841" x="8134350" y="1847850"/>
          <p14:tracePt t="21858" x="8166100" y="1854200"/>
          <p14:tracePt t="21858" x="8191500" y="1866900"/>
          <p14:tracePt t="21874" x="8216900" y="1879600"/>
          <p14:tracePt t="21874" x="8267700" y="1898650"/>
          <p14:tracePt t="21891" x="8286750" y="1911350"/>
          <p14:tracePt t="21891" x="8305800" y="1917700"/>
          <p14:tracePt t="21908" x="8324850" y="1930400"/>
          <p14:tracePt t="21908" x="8343900" y="1936750"/>
          <p14:tracePt t="21924" x="8356600" y="1949450"/>
          <p14:tracePt t="21924" x="8375650" y="1955800"/>
          <p14:tracePt t="21924" x="8394700" y="1962150"/>
          <p14:tracePt t="21944" x="8407400" y="1962150"/>
          <p14:tracePt t="21956" x="8426450" y="1968500"/>
          <p14:tracePt t="21956" x="8451850" y="1981200"/>
          <p14:tracePt t="21975" x="8470900" y="1987550"/>
          <p14:tracePt t="21975" x="8483600" y="1993900"/>
          <p14:tracePt t="21991" x="8496300" y="1993900"/>
          <p14:tracePt t="21991" x="8502650" y="2000250"/>
          <p14:tracePt t="21991" x="8515350" y="2006600"/>
          <p14:tracePt t="22011" x="8521700" y="2006600"/>
          <p14:tracePt t="22023" x="8528050" y="2006600"/>
          <p14:tracePt t="22023" x="8534400" y="2006600"/>
          <p14:tracePt t="22042" x="8540750" y="2012950"/>
          <p14:tracePt t="22057" x="8540750" y="2019300"/>
          <p14:tracePt t="22073" x="8534400" y="2025650"/>
          <p14:tracePt t="22090" x="8528050" y="2025650"/>
          <p14:tracePt t="22090" x="8521700" y="2032000"/>
          <p14:tracePt t="22090" x="8509000" y="2032000"/>
          <p14:tracePt t="22112" x="8502650" y="2038350"/>
          <p14:tracePt t="22112" x="8496300" y="2038350"/>
          <p14:tracePt t="22125" x="8483600" y="2044700"/>
          <p14:tracePt t="22125" x="8470900" y="2044700"/>
          <p14:tracePt t="22142" x="8464550" y="2051050"/>
          <p14:tracePt t="22142" x="8451850" y="2051050"/>
          <p14:tracePt t="22159" x="8439150" y="2057400"/>
          <p14:tracePt t="22159" x="8432800" y="2063750"/>
          <p14:tracePt t="22176" x="8420100" y="2063750"/>
          <p14:tracePt t="22176" x="8407400" y="2076450"/>
          <p14:tracePt t="22192" x="8394700" y="2082800"/>
          <p14:tracePt t="22192" x="8388350" y="2089150"/>
          <p14:tracePt t="22209" x="8382000" y="2095500"/>
          <p14:tracePt t="22209" x="8375650" y="2101850"/>
          <p14:tracePt t="22226" x="8369300" y="2108200"/>
          <p14:tracePt t="22226" x="8362950" y="2127250"/>
          <p14:tracePt t="22242" x="8356600" y="2133600"/>
          <p14:tracePt t="22242" x="8356600" y="2146300"/>
          <p14:tracePt t="22260" x="8350250" y="2152650"/>
          <p14:tracePt t="22260" x="8343900" y="2159000"/>
          <p14:tracePt t="22276" x="8343900" y="2165350"/>
          <p14:tracePt t="22276" x="8343900" y="2171700"/>
          <p14:tracePt t="22293" x="8337550" y="2184400"/>
          <p14:tracePt t="22293" x="8337550" y="2190750"/>
          <p14:tracePt t="22293" x="8331200" y="2197100"/>
          <p14:tracePt t="22311" x="8324850" y="2203450"/>
          <p14:tracePt t="22324" x="8324850" y="2209800"/>
          <p14:tracePt t="22324" x="8318500" y="2216150"/>
          <p14:tracePt t="22343" x="8318500" y="2222500"/>
          <p14:tracePt t="22358" x="8312150" y="2228850"/>
          <p14:tracePt t="22374" x="8312150" y="2235200"/>
          <p14:tracePt t="22374" x="8305800" y="2235200"/>
          <p14:tracePt t="22374" x="8299450" y="2235200"/>
          <p14:tracePt t="22395" x="8293100" y="2241550"/>
          <p14:tracePt t="22408" x="8286750" y="2241550"/>
          <p14:tracePt t="22408" x="8274050" y="2241550"/>
          <p14:tracePt t="22426" x="8267700" y="2247900"/>
          <p14:tracePt t="22441" x="8261350" y="2247900"/>
          <p14:tracePt t="22458" x="8255000" y="2254250"/>
          <p14:tracePt t="22482" x="8255000" y="2247900"/>
          <p14:tracePt t="22530" x="8261350" y="2247900"/>
          <p14:tracePt t="22551" x="8267700" y="2254250"/>
          <p14:tracePt t="22574" x="8274050" y="2260600"/>
          <p14:tracePt t="22590" x="8280400" y="2266950"/>
          <p14:tracePt t="22598" x="8286750" y="2273300"/>
          <p14:tracePt t="22612" x="8293100" y="2279650"/>
          <p14:tracePt t="22635" x="8293100" y="2286000"/>
          <p14:tracePt t="22663" x="8293100" y="2292350"/>
          <p14:tracePt t="22703" x="8299450" y="2292350"/>
          <p14:tracePt t="22731" x="8305800" y="2298700"/>
          <p14:tracePt t="22839" x="8312150" y="2298700"/>
          <p14:tracePt t="22874" x="8312150" y="2305050"/>
          <p14:tracePt t="22899" x="8305800" y="2311400"/>
          <p14:tracePt t="22919" x="8305800" y="2317750"/>
          <p14:tracePt t="22942" x="8299450" y="2317750"/>
          <p14:tracePt t="23062" x="8293100" y="2317750"/>
          <p14:tracePt t="23083" x="8286750" y="2317750"/>
          <p14:tracePt t="23107" x="8280400" y="2317750"/>
          <p14:tracePt t="23131" x="8286750" y="2317750"/>
          <p14:tracePt t="23191" x="8293100" y="2311400"/>
          <p14:tracePt t="23203" x="8299450" y="2311400"/>
          <p14:tracePt t="23226" x="8305800" y="2305050"/>
          <p14:tracePt t="23271" x="8312150" y="2305050"/>
          <p14:tracePt t="23310" x="8318500" y="2298700"/>
          <p14:tracePt t="23383" x="8324850" y="2298700"/>
          <p14:tracePt t="23407" x="8331200" y="2292350"/>
          <p14:tracePt t="23439" x="8331200" y="2298700"/>
          <p14:tracePt t="23527" x="8337550" y="2292350"/>
          <p14:tracePt t="23619" x="8343900" y="2292350"/>
          <p14:tracePt t="23647" x="8350250" y="2286000"/>
          <p14:tracePt t="23678" x="8343900" y="2292350"/>
          <p14:tracePt t="23739" x="8337550" y="2298700"/>
          <p14:tracePt t="23811" x="8331200" y="2305050"/>
          <p14:tracePt t="23919" x="8337550" y="2311400"/>
          <p14:tracePt t="23947" x="8343900" y="2311400"/>
          <p14:tracePt t="24014" x="8343900" y="2305050"/>
          <p14:tracePt t="24103" x="8350250" y="2305050"/>
          <p14:tracePt t="24143" x="8356600" y="2305050"/>
          <p14:tracePt t="24170" x="8362950" y="2305050"/>
          <p14:tracePt t="24203" x="8369300" y="2305050"/>
          <p14:tracePt t="24230" x="8369300" y="2298700"/>
          <p14:tracePt t="24263" x="8375650" y="2298700"/>
          <p14:tracePt t="24291" x="8382000" y="2305050"/>
          <p14:tracePt t="24367" x="8388350" y="2305050"/>
          <p14:tracePt t="24419" x="8388350" y="2311400"/>
          <p14:tracePt t="24459" x="8394700" y="2305050"/>
          <p14:tracePt t="24623" x="8401050" y="2305050"/>
          <p14:tracePt t="24643" x="8407400" y="2305050"/>
          <p14:tracePt t="24683" x="8407400" y="2311400"/>
          <p14:tracePt t="24795" x="8407400" y="2317750"/>
          <p14:tracePt t="24899" x="8401050" y="2317750"/>
          <p14:tracePt t="24939" x="8407400" y="2317750"/>
          <p14:tracePt t="25095" x="8401050" y="2311400"/>
          <p14:tracePt t="25291" x="8401050" y="2305050"/>
          <p14:tracePt t="25311" x="8394700" y="2298700"/>
          <p14:tracePt t="25327" x="8388350" y="2292350"/>
          <p14:tracePt t="25343" x="8382000" y="2286000"/>
          <p14:tracePt t="25359" x="8375650" y="2286000"/>
          <p14:tracePt t="25364" x="8362950" y="2286000"/>
          <p14:tracePt t="25372" x="8356600" y="2286000"/>
          <p14:tracePt t="25385" x="8343900" y="2286000"/>
          <p14:tracePt t="25385" x="8312150" y="2292350"/>
          <p14:tracePt t="25404" x="8286750" y="2298700"/>
          <p14:tracePt t="25404" x="8255000" y="2305050"/>
          <p14:tracePt t="25420" x="8223250" y="2311400"/>
          <p14:tracePt t="25420" x="8172450" y="2317750"/>
          <p14:tracePt t="25437" x="8121650" y="2324100"/>
          <p14:tracePt t="25437" x="8051800" y="2330450"/>
          <p14:tracePt t="25437" x="7975600" y="2336800"/>
          <p14:tracePt t="25456" x="7880350" y="2336800"/>
          <p14:tracePt t="25468" x="7778750" y="2343150"/>
          <p14:tracePt t="25468" x="7543800" y="2362200"/>
          <p14:tracePt t="25487" x="7410450" y="2368550"/>
          <p14:tracePt t="25487" x="7277100" y="2374900"/>
          <p14:tracePt t="25504" x="7131050" y="2393950"/>
          <p14:tracePt t="25653" x="4254500" y="3238500"/>
          <p14:tracePt t="25653" x="4152900" y="3270250"/>
          <p14:tracePt t="25672" x="4083050" y="3295650"/>
          <p14:tracePt t="25672" x="4006850" y="3314700"/>
          <p14:tracePt t="25688" x="3924300" y="3340100"/>
          <p14:tracePt t="25688" x="3835400" y="3352800"/>
          <p14:tracePt t="25704" x="3759200" y="3365500"/>
          <p14:tracePt t="25704" x="3683000" y="3371850"/>
          <p14:tracePt t="25721" x="3606800" y="3378200"/>
          <p14:tracePt t="25721" x="3543300" y="3378200"/>
          <p14:tracePt t="25721" x="3479800" y="3378200"/>
          <p14:tracePt t="25741" x="3416300" y="3384550"/>
          <p14:tracePt t="25753" x="3365500" y="3390900"/>
          <p14:tracePt t="25753" x="3263900" y="3409950"/>
          <p14:tracePt t="25772" x="3219450" y="3422650"/>
          <p14:tracePt t="25772" x="3181350" y="3441700"/>
          <p14:tracePt t="25788" x="3143250" y="3454400"/>
          <p14:tracePt t="25788" x="3111500" y="3473450"/>
          <p14:tracePt t="25805" x="3079750" y="3486150"/>
          <p14:tracePt t="25805" x="3054350" y="3505200"/>
          <p14:tracePt t="25821" x="3028950" y="3524250"/>
          <p14:tracePt t="25821" x="3009900" y="3543300"/>
          <p14:tracePt t="25821" x="2984500" y="3562350"/>
          <p14:tracePt t="25841" x="2965450" y="3581400"/>
          <p14:tracePt t="25841" x="2952750" y="3600450"/>
          <p14:tracePt t="25855" x="2933700" y="3619500"/>
          <p14:tracePt t="25855" x="2921000" y="3632200"/>
          <p14:tracePt t="25871" x="2908300" y="3651250"/>
          <p14:tracePt t="25871" x="2901950" y="3670300"/>
          <p14:tracePt t="25888" x="2889250" y="3683000"/>
          <p14:tracePt t="25888" x="2876550" y="3708400"/>
          <p14:tracePt t="25905" x="2863850" y="3721100"/>
          <p14:tracePt t="25905" x="2857500" y="3733800"/>
          <p14:tracePt t="25922" x="2844800" y="3740150"/>
          <p14:tracePt t="25922" x="2838450" y="3746500"/>
          <p14:tracePt t="25939" x="2825750" y="3752850"/>
          <p14:tracePt t="25939" x="2813050" y="3752850"/>
          <p14:tracePt t="25955" x="2800350" y="3752850"/>
          <p14:tracePt t="25955" x="2762250" y="3746500"/>
          <p14:tracePt t="25972" x="2736850" y="3733800"/>
          <p14:tracePt t="25972" x="2711450" y="3727450"/>
          <p14:tracePt t="25989" x="2679700" y="3714750"/>
          <p14:tracePt t="25989" x="2647950" y="3702050"/>
          <p14:tracePt t="26006" x="2616200" y="3689350"/>
          <p14:tracePt t="26006" x="2584450" y="3676650"/>
          <p14:tracePt t="26006" x="2546350" y="3657600"/>
          <p14:tracePt t="26024" x="2508250" y="3632200"/>
          <p14:tracePt t="26037" x="2470150" y="3613150"/>
          <p14:tracePt t="26037" x="2393950" y="3562350"/>
          <p14:tracePt t="26057" x="2355850" y="3536950"/>
          <p14:tracePt t="26057" x="2311400" y="3511550"/>
          <p14:tracePt t="26072" x="2266950" y="3492500"/>
          <p14:tracePt t="26072" x="2222500" y="3473450"/>
          <p14:tracePt t="26089" x="2178050" y="3454400"/>
          <p14:tracePt t="26089" x="2139950" y="3441700"/>
          <p14:tracePt t="26089" x="2095500" y="3429000"/>
          <p14:tracePt t="26109" x="2057400" y="3416300"/>
          <p14:tracePt t="26121" x="2025650" y="3409950"/>
          <p14:tracePt t="26121" x="1968500" y="3384550"/>
          <p14:tracePt t="26139" x="1949450" y="3378200"/>
          <p14:tracePt t="26139" x="1924050" y="3365500"/>
          <p14:tracePt t="26157" x="1911350" y="3359150"/>
          <p14:tracePt t="26157" x="1898650" y="3346450"/>
          <p14:tracePt t="26173" x="1892300" y="3340100"/>
          <p14:tracePt t="26173" x="1885950" y="3333750"/>
          <p14:tracePt t="26191" x="1885950" y="3327400"/>
          <p14:tracePt t="26191" x="1892300" y="3327400"/>
          <p14:tracePt t="26207" x="1905000" y="3327400"/>
          <p14:tracePt t="26207" x="1917700" y="3333750"/>
          <p14:tracePt t="26223" x="1936750" y="3340100"/>
          <p14:tracePt t="26223" x="1955800" y="3352800"/>
          <p14:tracePt t="26240" x="1981200" y="3359150"/>
          <p14:tracePt t="26240" x="2012950" y="3378200"/>
          <p14:tracePt t="26240" x="2044700" y="3390900"/>
          <p14:tracePt t="26260" x="2082800" y="3403600"/>
          <p14:tracePt t="26260" x="2120900" y="3422650"/>
          <p14:tracePt t="26273" x="2165350" y="3435350"/>
          <p14:tracePt t="26273" x="2209800" y="3454400"/>
          <p14:tracePt t="26290" x="2260600" y="3467100"/>
          <p14:tracePt t="26290" x="2311400" y="3486150"/>
          <p14:tracePt t="26307" x="2368550" y="3498850"/>
          <p14:tracePt t="26307" x="2476500" y="3536950"/>
          <p14:tracePt t="26324" x="2533650" y="3556000"/>
          <p14:tracePt t="26324" x="2590800" y="3575050"/>
          <p14:tracePt t="26340" x="2654300" y="3600450"/>
          <p14:tracePt t="26340" x="2711450" y="3619500"/>
          <p14:tracePt t="26358" x="2768600" y="3638550"/>
          <p14:tracePt t="26358" x="2832100" y="3657600"/>
          <p14:tracePt t="26373" x="2889250" y="3670300"/>
          <p14:tracePt t="26373" x="2946400" y="3689350"/>
          <p14:tracePt t="26373" x="3003550" y="3702050"/>
          <p14:tracePt t="26392" x="3048000" y="3714750"/>
          <p14:tracePt t="26405" x="3098800" y="3727450"/>
          <p14:tracePt t="26405" x="3175000" y="3752850"/>
          <p14:tracePt t="26424" x="3206750" y="3759200"/>
          <p14:tracePt t="26424" x="3238500" y="3771900"/>
          <p14:tracePt t="26440" x="3263900" y="3778250"/>
          <p14:tracePt t="26440" x="3289300" y="3784600"/>
          <p14:tracePt t="26440" x="3308350" y="3790950"/>
          <p14:tracePt t="26460" x="3327400" y="3797300"/>
          <p14:tracePt t="26472" x="3346450" y="3797300"/>
          <p14:tracePt t="26472" x="3359150" y="3797300"/>
          <p14:tracePt t="26472" x="3365500" y="3797300"/>
          <p14:tracePt t="26493" x="3378200" y="3790950"/>
          <p14:tracePt t="26493" x="3384550" y="3790950"/>
          <p14:tracePt t="26507" x="3390900" y="3790950"/>
          <p14:tracePt t="26507" x="3397250" y="3784600"/>
          <p14:tracePt t="26524" x="3403600" y="3790950"/>
          <p14:tracePt t="26539" x="3397250" y="3797300"/>
          <p14:tracePt t="26556" x="3397250" y="3803650"/>
          <p14:tracePt t="26556" x="3390900" y="3816350"/>
          <p14:tracePt t="26574" x="3384550" y="3822700"/>
          <p14:tracePt t="26574" x="3378200" y="3829050"/>
          <p14:tracePt t="26591" x="3371850" y="3835400"/>
          <p14:tracePt t="26591" x="3365500" y="3841750"/>
          <p14:tracePt t="26608" x="3359150" y="3848100"/>
          <p14:tracePt t="26608" x="3346450" y="3854450"/>
          <p14:tracePt t="26625" x="3333750" y="3854450"/>
          <p14:tracePt t="26625" x="3327400" y="3860800"/>
          <p14:tracePt t="26641" x="3321050" y="3860800"/>
          <p14:tracePt t="26641" x="3314700" y="3867150"/>
          <p14:tracePt t="26658" x="3302000" y="3867150"/>
          <p14:tracePt t="26658" x="3295650" y="3867150"/>
          <p14:tracePt t="26674" x="3282950" y="3873500"/>
          <p14:tracePt t="26674" x="3257550" y="3873500"/>
          <p14:tracePt t="26692" x="3244850" y="3879850"/>
          <p14:tracePt t="26692" x="3232150" y="3879850"/>
          <p14:tracePt t="26709" x="3219450" y="3879850"/>
          <p14:tracePt t="26709" x="3206750" y="3879850"/>
          <p14:tracePt t="26725" x="3194050" y="3879850"/>
          <p14:tracePt t="26725" x="3181350" y="3879850"/>
          <p14:tracePt t="26725" x="3168650" y="3873500"/>
          <p14:tracePt t="26745" x="3162300" y="3867150"/>
          <p14:tracePt t="26756" x="3149600" y="3867150"/>
          <p14:tracePt t="26756" x="3130550" y="3854450"/>
          <p14:tracePt t="26777" x="3124200" y="3854450"/>
          <p14:tracePt t="26777" x="3117850" y="3854450"/>
          <p14:tracePt t="26793" x="3111500" y="3854450"/>
          <p14:tracePt t="26793" x="3105150" y="3860800"/>
          <p14:tracePt t="26808" x="3098800" y="3860800"/>
          <p14:tracePt t="26808" x="3092450" y="3867150"/>
          <p14:tracePt t="26825" x="3086100" y="3873500"/>
          <p14:tracePt t="26840" x="3079750" y="3879850"/>
          <p14:tracePt t="26857" x="3073400" y="3879850"/>
          <p14:tracePt t="26873" x="3067050" y="3879850"/>
          <p14:tracePt t="26896" x="3054350" y="3873500"/>
          <p14:tracePt t="26923" x="3048000" y="3873500"/>
          <p14:tracePt t="26932" x="3041650" y="3867150"/>
          <p14:tracePt t="26940" x="3035300" y="3867150"/>
          <p14:tracePt t="26940" x="3028950" y="3860800"/>
          <p14:tracePt t="26959" x="3022600" y="3860800"/>
          <p14:tracePt t="26959" x="3016250" y="3854450"/>
          <p14:tracePt t="26975" x="3009900" y="3848100"/>
          <p14:tracePt t="26975" x="2997200" y="3835400"/>
          <p14:tracePt t="26992" x="2990850" y="3829050"/>
          <p14:tracePt t="26992" x="2984500" y="3822700"/>
          <p14:tracePt t="27009" x="2978150" y="3816350"/>
          <p14:tracePt t="27009" x="2971800" y="3816350"/>
          <p14:tracePt t="27026" x="2959100" y="3810000"/>
          <p14:tracePt t="27026" x="2952750" y="3803650"/>
          <p14:tracePt t="27026" x="2946400" y="3797300"/>
          <p14:tracePt t="27045" x="2933700" y="3797300"/>
          <p14:tracePt t="27057" x="2927350" y="3790950"/>
          <p14:tracePt t="27057" x="2914650" y="3790950"/>
          <p14:tracePt t="27076" x="2908300" y="3790950"/>
          <p14:tracePt t="27076" x="2901950" y="3790950"/>
          <p14:tracePt t="27093" x="2895600" y="3784600"/>
          <p14:tracePt t="27107" x="2889250" y="3784600"/>
          <p14:tracePt t="27124" x="2882900" y="3784600"/>
          <p14:tracePt t="27144" x="2882900" y="3790950"/>
          <p14:tracePt t="27164" x="2876550" y="3790950"/>
          <p14:tracePt t="27180" x="2876550" y="3797300"/>
          <p14:tracePt t="27203" x="2876550" y="3803650"/>
          <p14:tracePt t="27220" x="2882900" y="3810000"/>
          <p14:tracePt t="27225" x="2882900" y="3816350"/>
          <p14:tracePt t="27241" x="2889250" y="3822700"/>
          <p14:tracePt t="27241" x="2895600" y="3829050"/>
          <p14:tracePt t="27260" x="2895600" y="3835400"/>
          <p14:tracePt t="27275" x="2901950" y="3841750"/>
          <p14:tracePt t="27292" x="2908300" y="3848100"/>
          <p14:tracePt t="27308" x="2914650" y="3841750"/>
          <p14:tracePt t="27325" x="2921000" y="3835400"/>
          <p14:tracePt t="27352" x="2927350" y="3829050"/>
          <p14:tracePt t="27368" x="2933700" y="3829050"/>
          <p14:tracePt t="27395" x="2933700" y="3835400"/>
          <p14:tracePt t="27444" x="2940050" y="3835400"/>
          <p14:tracePt t="27504" x="2933700" y="3841750"/>
          <p14:tracePt t="27524" x="2933700" y="3848100"/>
          <p14:tracePt t="27631" x="2940050" y="3841750"/>
          <p14:tracePt t="27651" x="2946400" y="3841750"/>
          <p14:tracePt t="27667" x="2952750" y="3841750"/>
          <p14:tracePt t="27683" x="2959100" y="3841750"/>
          <p14:tracePt t="27699" x="2971800" y="3841750"/>
          <p14:tracePt t="27711" x="2984500" y="3841750"/>
          <p14:tracePt t="27736" x="2984500" y="3848100"/>
          <p14:tracePt t="27804" x="2984500" y="3854450"/>
          <p14:tracePt t="27856" x="2978150" y="3860800"/>
          <p14:tracePt t="27875" x="2965450" y="3860800"/>
          <p14:tracePt t="27916" x="2965450" y="3867150"/>
          <p14:tracePt t="27940" x="2965450" y="3873500"/>
          <p14:tracePt t="27984" x="2959100" y="3873500"/>
          <p14:tracePt t="28019" x="2965450" y="3873500"/>
          <p14:tracePt t="28124" x="2965450" y="3867150"/>
          <p14:tracePt t="28192" x="2971800" y="3867150"/>
          <p14:tracePt t="28232" x="2971800" y="3873500"/>
          <p14:tracePt t="28276" x="2978150" y="3873500"/>
          <p14:tracePt t="28320" x="2984500" y="3867150"/>
          <p14:tracePt t="28336" x="2990850" y="3867150"/>
          <p14:tracePt t="28356" x="2990850" y="3873500"/>
          <p14:tracePt t="28404" x="2997200" y="3867150"/>
          <p14:tracePt t="28432" x="3003550" y="3867150"/>
          <p14:tracePt t="28464" x="3009900" y="3860800"/>
          <p14:tracePt t="28492" x="3009900" y="3867150"/>
          <p14:tracePt t="28612" x="3003550" y="3867150"/>
          <p14:tracePt t="28664" x="3003550" y="3860800"/>
          <p14:tracePt t="28680" x="3009900" y="3854450"/>
          <p14:tracePt t="28712" x="3016250" y="3854450"/>
          <p14:tracePt t="28740" x="3016250" y="3860800"/>
          <p14:tracePt t="28860" x="3016250" y="3867150"/>
          <p14:tracePt t="28892" x="3022600" y="3867150"/>
          <p14:tracePt t="28957" x="3028950" y="3873500"/>
          <p14:tracePt t="28988" x="3022600" y="3879850"/>
          <p14:tracePt t="29032" x="3016250" y="3879850"/>
          <p14:tracePt t="29072" x="3009900" y="3879850"/>
          <p14:tracePt t="29116" x="3009900" y="3873500"/>
          <p14:tracePt t="29132" x="3003550" y="3867150"/>
          <p14:tracePt t="29144" x="2990850" y="3860800"/>
          <p14:tracePt t="29160" x="2984500" y="3854450"/>
          <p14:tracePt t="29176" x="2978150" y="3848100"/>
          <p14:tracePt t="29185" x="2971800" y="3841750"/>
          <p14:tracePt t="29198" x="2971800" y="3835400"/>
          <p14:tracePt t="29198" x="2971800" y="3829050"/>
          <p14:tracePt t="29216" x="2971800" y="3822700"/>
          <p14:tracePt t="29216" x="2971800" y="3816350"/>
          <p14:tracePt t="29234" x="2971800" y="3810000"/>
          <p14:tracePt t="29249" x="2971800" y="3803650"/>
          <p14:tracePt t="29249" x="2978150" y="3797300"/>
          <p14:tracePt t="29267" x="2978150" y="3790950"/>
          <p14:tracePt t="29282" x="2971800" y="3784600"/>
          <p14:tracePt t="29304" x="2965450" y="3784600"/>
          <p14:tracePt t="29316" x="2959100" y="3771900"/>
          <p14:tracePt t="29332" x="2959100" y="3765550"/>
          <p14:tracePt t="29332" x="2959100" y="3759200"/>
          <p14:tracePt t="29350" x="2952750" y="3746500"/>
          <p14:tracePt t="29350" x="2952750" y="3740150"/>
          <p14:tracePt t="29367" x="2946400" y="3727450"/>
          <p14:tracePt t="29367" x="2940050" y="3721100"/>
          <p14:tracePt t="29385" x="2927350" y="3702050"/>
          <p14:tracePt t="29385" x="2914650" y="3689350"/>
          <p14:tracePt t="29401" x="2901950" y="3676650"/>
          <p14:tracePt t="29401" x="2889250" y="3663950"/>
          <p14:tracePt t="29417" x="2870200" y="3651250"/>
          <p14:tracePt t="29417" x="2851150" y="3638550"/>
          <p14:tracePt t="29434" x="2832100" y="3619500"/>
          <p14:tracePt t="29434" x="2813050" y="3600450"/>
          <p14:tracePt t="29434" x="2787650" y="3587750"/>
          <p14:tracePt t="29453" x="2768600" y="3568700"/>
          <p14:tracePt t="29466" x="2743200" y="3556000"/>
          <p14:tracePt t="29466" x="2692400" y="3530600"/>
          <p14:tracePt t="29485" x="2667000" y="3524250"/>
          <p14:tracePt t="29485" x="2641600" y="3517900"/>
          <p14:tracePt t="29501" x="2622550" y="3511550"/>
          <p14:tracePt t="29501" x="2597150" y="3505200"/>
          <p14:tracePt t="29518" x="2571750" y="3498850"/>
          <p14:tracePt t="29518" x="2546350" y="3492500"/>
          <p14:tracePt t="29518" x="2527300" y="3486150"/>
          <p14:tracePt t="29536" x="2508250" y="3479800"/>
          <p14:tracePt t="29549" x="2482850" y="3467100"/>
          <p14:tracePt t="29549" x="2444750" y="3441700"/>
          <p14:tracePt t="29568" x="2425700" y="3429000"/>
          <p14:tracePt t="29568" x="2406650" y="3416300"/>
          <p14:tracePt t="29585" x="2393950" y="3409950"/>
          <p14:tracePt t="29585" x="2374900" y="3397250"/>
          <p14:tracePt t="29602" x="2362200" y="3384550"/>
          <p14:tracePt t="29602" x="2336800" y="3365500"/>
          <p14:tracePt t="29618" x="2324100" y="3352800"/>
          <p14:tracePt t="29618" x="2311400" y="3340100"/>
          <p14:tracePt t="29635" x="2298700" y="3327400"/>
          <p14:tracePt t="29635" x="2286000" y="3321050"/>
          <p14:tracePt t="29652" x="2273300" y="3308350"/>
          <p14:tracePt t="29652" x="2260600" y="3295650"/>
          <p14:tracePt t="29668" x="2247900" y="3289300"/>
          <p14:tracePt t="29668" x="2209800" y="3276600"/>
          <p14:tracePt t="29686" x="2190750" y="3276600"/>
          <p14:tracePt t="29686" x="2171700" y="3276600"/>
          <p14:tracePt t="29702" x="2152650" y="3276600"/>
          <p14:tracePt t="29702" x="2139950" y="3276600"/>
          <p14:tracePt t="29718" x="2120900" y="3282950"/>
          <p14:tracePt t="29718" x="2101850" y="3282950"/>
          <p14:tracePt t="29718" x="2089150" y="3289300"/>
          <p14:tracePt t="29737" x="2076450" y="3295650"/>
          <p14:tracePt t="29737" x="2057400" y="3295650"/>
          <p14:tracePt t="29754" x="2044700" y="3302000"/>
          <p14:tracePt t="29754" x="2032000" y="3302000"/>
          <p14:tracePt t="29769" x="2012950" y="3302000"/>
          <p14:tracePt t="29769" x="2000250" y="3302000"/>
          <p14:tracePt t="29786" x="1987550" y="3308350"/>
          <p14:tracePt t="29786" x="1974850" y="3308350"/>
          <p14:tracePt t="29802" x="1962150" y="3308350"/>
          <p14:tracePt t="29802" x="1955800" y="3308350"/>
          <p14:tracePt t="29802" x="1949450" y="3314700"/>
          <p14:tracePt t="29821" x="1943100" y="3314700"/>
          <p14:tracePt t="29834" x="1936750" y="3314700"/>
          <p14:tracePt t="29851" x="1943100" y="3314700"/>
          <p14:tracePt t="29880" x="1949450" y="3308350"/>
          <p14:tracePt t="29896" x="1955800" y="3314700"/>
          <p14:tracePt t="29905" x="1962150" y="3314700"/>
          <p14:tracePt t="29917" x="1968500" y="3314700"/>
          <p14:tracePt t="29917" x="1987550" y="3327400"/>
          <p14:tracePt t="29936" x="1993900" y="3327400"/>
          <p14:tracePt t="29936" x="2006600" y="3333750"/>
          <p14:tracePt t="29953" x="2012950" y="3340100"/>
          <p14:tracePt t="29953" x="2025650" y="3346450"/>
          <p14:tracePt t="29969" x="2038350" y="3352800"/>
          <p14:tracePt t="29969" x="2063750" y="3365500"/>
          <p14:tracePt t="29986" x="2076450" y="3365500"/>
          <p14:tracePt t="29986" x="2089150" y="3371850"/>
          <p14:tracePt t="30002" x="2101850" y="3371850"/>
          <p14:tracePt t="30002" x="2114550" y="3378200"/>
          <p14:tracePt t="30019" x="2127250" y="3378200"/>
          <p14:tracePt t="30019" x="2152650" y="3384550"/>
          <p14:tracePt t="30036" x="2165350" y="3390900"/>
          <p14:tracePt t="30036" x="2171700" y="3397250"/>
          <p14:tracePt t="30053" x="2184400" y="3397250"/>
          <p14:tracePt t="30053" x="2190750" y="3403600"/>
          <p14:tracePt t="30070" x="2197100" y="3403600"/>
          <p14:tracePt t="30070" x="2209800" y="3403600"/>
          <p14:tracePt t="30086" x="2216150" y="3403600"/>
          <p14:tracePt t="30086" x="2222500" y="3403600"/>
          <p14:tracePt t="30086" x="2228850" y="3403600"/>
          <p14:tracePt t="30105" x="2235200" y="3403600"/>
          <p14:tracePt t="30118" x="2247900" y="3403600"/>
          <p14:tracePt t="30118" x="2260600" y="3397250"/>
          <p14:tracePt t="30137" x="2266950" y="3390900"/>
          <p14:tracePt t="30137" x="2273300" y="3390900"/>
          <p14:tracePt t="30153" x="2279650" y="3390900"/>
          <p14:tracePt t="30153" x="2286000" y="3384550"/>
          <p14:tracePt t="30170" x="2292350" y="3384550"/>
          <p14:tracePt t="30185" x="2298700" y="3378200"/>
          <p14:tracePt t="30201" x="2305050" y="3378200"/>
          <p14:tracePt t="30219" x="2311400" y="3371850"/>
          <p14:tracePt t="30235" x="2311400" y="3378200"/>
          <p14:tracePt t="30265" x="2317750" y="3390900"/>
          <p14:tracePt t="30277" x="2317750" y="3397250"/>
          <p14:tracePt t="30292" x="2324100" y="3403600"/>
          <p14:tracePt t="30309" x="2330450" y="3409950"/>
          <p14:tracePt t="30324" x="2336800" y="3416300"/>
          <p14:tracePt t="30337" x="2343150" y="3416300"/>
          <p14:tracePt t="30352" x="2349500" y="3409950"/>
          <p14:tracePt t="30369" x="2355850" y="3409950"/>
          <p14:tracePt t="30385" x="2362200" y="3397250"/>
          <p14:tracePt t="30402" x="2368550" y="3390900"/>
          <p14:tracePt t="30419" x="2374900" y="3384550"/>
          <p14:tracePt t="30436" x="2381250" y="3378200"/>
          <p14:tracePt t="30436" x="2387600" y="3378200"/>
          <p14:tracePt t="30454" x="2393950" y="3371850"/>
          <p14:tracePt t="30469" x="2400300" y="3365500"/>
          <p14:tracePt t="30486" x="2400300" y="3359150"/>
          <p14:tracePt t="30516" x="2400300" y="3352800"/>
          <p14:tracePt t="30549" x="2393950" y="3359150"/>
          <p14:tracePt t="30633" x="2393950" y="3365500"/>
          <p14:tracePt t="30644" x="2381250" y="3365500"/>
          <p14:tracePt t="30660" x="2381250" y="3371850"/>
          <p14:tracePt t="30676" x="2374900" y="3378200"/>
          <p14:tracePt t="30728" x="2381250" y="3378200"/>
          <p14:tracePt t="30804" x="2387600" y="3371850"/>
          <p14:tracePt t="30833" x="2393950" y="3371850"/>
          <p14:tracePt t="30857" x="2393950" y="3378200"/>
          <p14:tracePt t="30908" x="2387600" y="3378200"/>
          <p14:tracePt t="30924" x="2381250" y="3384550"/>
          <p14:tracePt t="30961" x="2387600" y="3384550"/>
          <p14:tracePt t="30984" x="2393950" y="3384550"/>
          <p14:tracePt t="31004" x="2400300" y="3390900"/>
          <p14:tracePt t="31097" x="2406650" y="3384550"/>
          <p14:tracePt t="31124" x="2406650" y="3378200"/>
          <p14:tracePt t="31173" x="2406650" y="3371850"/>
          <p14:tracePt t="31209" x="2413000" y="3365500"/>
          <p14:tracePt t="31241" x="2413000" y="3359150"/>
          <p14:tracePt t="31253" x="2419350" y="3352800"/>
          <p14:tracePt t="31276" x="2425700" y="3346450"/>
          <p14:tracePt t="31293" x="2425700" y="3340100"/>
          <p14:tracePt t="31312" x="2432050" y="3340100"/>
          <p14:tracePt t="31337" x="2438400" y="3333750"/>
          <p14:tracePt t="31357" x="2444750" y="3340100"/>
          <p14:tracePt t="31433" x="2444750" y="3346450"/>
          <p14:tracePt t="31472" x="2438400" y="3352800"/>
          <p14:tracePt t="31500" x="2444750" y="3346450"/>
          <p14:tracePt t="31585" x="2451100" y="3352800"/>
          <p14:tracePt t="31656" x="2444750" y="3359150"/>
          <p14:tracePt t="31697" x="2438400" y="3352800"/>
          <p14:tracePt t="31713" x="2432050" y="3352800"/>
          <p14:tracePt t="31732" x="2432050" y="3346450"/>
          <p14:tracePt t="31772" x="2425700" y="3346450"/>
          <p14:tracePt t="31817" x="2425700" y="3340100"/>
          <p14:tracePt t="31853" x="2425700" y="3333750"/>
          <p14:tracePt t="31869" x="2432050" y="3327400"/>
          <p14:tracePt t="31884" x="2438400" y="3321050"/>
          <p14:tracePt t="31904" x="2444750" y="3327400"/>
          <p14:tracePt t="31921" x="2451100" y="3333750"/>
          <p14:tracePt t="31945" x="2451100" y="3340100"/>
          <p14:tracePt t="31973" x="2457450" y="3340100"/>
          <p14:tracePt t="32013" x="2457450" y="3346450"/>
          <p14:tracePt t="32024" x="2457450" y="3352800"/>
          <p14:tracePt t="32057" x="2463800" y="3359150"/>
          <p14:tracePt t="32073" x="2457450" y="3365500"/>
          <p14:tracePt t="32153" x="2451100" y="3371850"/>
          <p14:tracePt t="32184" x="2444750" y="3378200"/>
          <p14:tracePt t="32197" x="2438400" y="3378200"/>
          <p14:tracePt t="32213" x="2432050" y="3384550"/>
          <p14:tracePt t="32237" x="2432050" y="3390900"/>
          <p14:tracePt t="32253" x="2438400" y="3397250"/>
          <p14:tracePt t="32273" x="2444750" y="3403600"/>
          <p14:tracePt t="32305" x="2444750" y="3416300"/>
          <p14:tracePt t="32341" x="2451100" y="3422650"/>
          <p14:tracePt t="32357" x="2457450" y="3422650"/>
          <p14:tracePt t="32364" x="2457450" y="3429000"/>
          <p14:tracePt t="32364" x="2463800" y="3435350"/>
          <p14:tracePt t="32378" x="2470150" y="3435350"/>
          <p14:tracePt t="32378" x="2476500" y="3441700"/>
          <p14:tracePt t="32394" x="2482850" y="3441700"/>
          <p14:tracePt t="32394" x="2495550" y="3448050"/>
          <p14:tracePt t="32411" x="2501900" y="3454400"/>
          <p14:tracePt t="32411" x="2508250" y="3460750"/>
          <p14:tracePt t="32428" x="2520950" y="3467100"/>
          <p14:tracePt t="32428" x="2533650" y="3473450"/>
          <p14:tracePt t="32446" x="2546350" y="3473450"/>
          <p14:tracePt t="32446" x="2552700" y="3479800"/>
          <p14:tracePt t="32461" x="2565400" y="3479800"/>
          <p14:tracePt t="32461" x="2571750" y="3479800"/>
          <p14:tracePt t="32479" x="2578100" y="3479800"/>
          <p14:tracePt t="32479" x="2590800" y="3486150"/>
          <p14:tracePt t="32479" x="2597150" y="3486150"/>
          <p14:tracePt t="32498" x="2603500" y="3486150"/>
          <p14:tracePt t="32510" x="2609850" y="3486150"/>
          <p14:tracePt t="32510" x="2622550" y="3486150"/>
          <p14:tracePt t="32529" x="2628900" y="3486150"/>
          <p14:tracePt t="32553" x="2635250" y="3486150"/>
          <p14:tracePt t="32573" x="2628900" y="3486150"/>
          <p14:tracePt t="32617" x="2622550" y="3492500"/>
          <p14:tracePt t="32649" x="2616200" y="3498850"/>
          <p14:tracePt t="32676" x="2622550" y="3492500"/>
          <p14:tracePt t="32733" x="2628900" y="3492500"/>
          <p14:tracePt t="32746" x="2635250" y="3492500"/>
          <p14:tracePt t="32761" x="2635250" y="3498850"/>
          <p14:tracePt t="32785" x="2635250" y="3505200"/>
          <p14:tracePt t="32797" x="2628900" y="3511550"/>
          <p14:tracePt t="32813" x="2622550" y="3511550"/>
          <p14:tracePt t="32821" x="2616200" y="3517900"/>
          <p14:tracePt t="32837" x="2609850" y="3524250"/>
          <p14:tracePt t="32853" x="2603500" y="3524250"/>
          <p14:tracePt t="32881" x="2597150" y="3524250"/>
          <p14:tracePt t="32897" x="2590800" y="3517900"/>
          <p14:tracePt t="32913" x="2584450" y="3517900"/>
          <p14:tracePt t="32925" x="2584450" y="3511550"/>
          <p14:tracePt t="32949" x="2584450" y="3505200"/>
          <p14:tracePt t="33077" x="2590800" y="3511550"/>
          <p14:tracePt t="33121" x="2597150" y="3511550"/>
          <p14:tracePt t="33137" x="2609850" y="3517900"/>
          <p14:tracePt t="33154" x="2616200" y="3517900"/>
          <p14:tracePt t="33165" x="2622550" y="3524250"/>
          <p14:tracePt t="33173" x="2635250" y="3524250"/>
          <p14:tracePt t="33182" x="2641600" y="3524250"/>
          <p14:tracePt t="33182" x="2654300" y="3524250"/>
          <p14:tracePt t="33198" x="2660650" y="3524250"/>
          <p14:tracePt t="33198" x="2673350" y="3530600"/>
          <p14:tracePt t="33214" x="2686050" y="3536950"/>
          <p14:tracePt t="33214" x="2698750" y="3536950"/>
          <p14:tracePt t="33230" x="2711450" y="3543300"/>
          <p14:tracePt t="33230" x="2724150" y="3556000"/>
          <p14:tracePt t="33230" x="2736850" y="3562350"/>
          <p14:tracePt t="33250" x="2749550" y="3568700"/>
          <p14:tracePt t="33262" x="2768600" y="3581400"/>
          <p14:tracePt t="33262" x="2794000" y="3594100"/>
          <p14:tracePt t="33281" x="2806700" y="3600450"/>
          <p14:tracePt t="33281" x="2819400" y="3606800"/>
          <p14:tracePt t="33298" x="2832100" y="3606800"/>
          <p14:tracePt t="33298" x="2844800" y="3613150"/>
          <p14:tracePt t="33314" x="2857500" y="3619500"/>
          <p14:tracePt t="33314" x="2863850" y="3619500"/>
          <p14:tracePt t="33331" x="2876550" y="3619500"/>
          <p14:tracePt t="33331" x="2889250" y="3625850"/>
          <p14:tracePt t="33348" x="2901950" y="3625850"/>
          <p14:tracePt t="33369" x="2901950" y="3632200"/>
          <p14:tracePt t="33393" x="2901950" y="3638550"/>
          <p14:tracePt t="33413" x="2895600" y="3638550"/>
          <p14:tracePt t="33445" x="2889250" y="3644900"/>
          <p14:tracePt t="33473" x="2889250" y="3638550"/>
          <p14:tracePt t="33505" x="2882900" y="3638550"/>
          <p14:tracePt t="33533" x="2882900" y="3632200"/>
          <p14:tracePt t="33593" x="2889250" y="3632200"/>
          <p14:tracePt t="33617" x="2895600" y="3632200"/>
          <p14:tracePt t="33633" x="2901950" y="3638550"/>
          <p14:tracePt t="33653" x="2901950" y="3644900"/>
          <p14:tracePt t="33669" x="2901950" y="3651250"/>
          <p14:tracePt t="33693" x="2895600" y="3657600"/>
          <p14:tracePt t="33729" x="2889250" y="3657600"/>
          <p14:tracePt t="33833" x="2895600" y="3657600"/>
          <p14:tracePt t="33917" x="2901950" y="3657600"/>
          <p14:tracePt t="33937" x="2908300" y="3657600"/>
          <p14:tracePt t="33954" x="2914650" y="3657600"/>
          <p14:tracePt t="33969" x="2921000" y="3657600"/>
          <p14:tracePt t="33985" x="2914650" y="3651250"/>
          <p14:tracePt t="34117" x="2908300" y="3651250"/>
          <p14:tracePt t="34193" x="2901950" y="3651250"/>
          <p14:tracePt t="34225" x="2895600" y="3657600"/>
          <p14:tracePt t="34261" x="2889250" y="3663950"/>
          <p14:tracePt t="34345" x="2882900" y="3663950"/>
          <p14:tracePt t="34390" x="2876550" y="3657600"/>
          <p14:tracePt t="34413" x="2870200" y="3657600"/>
          <p14:tracePt t="34433" x="2863850" y="3657600"/>
          <p14:tracePt t="34458" x="2857500" y="3657600"/>
          <p14:tracePt t="34478" x="2851150" y="3663950"/>
          <p14:tracePt t="34517" x="2844800" y="3663950"/>
          <p14:tracePt t="34817" x="2844800" y="3657600"/>
          <p14:tracePt t="34946" x="2851150" y="3644900"/>
          <p14:tracePt t="34958" x="2851150" y="3638550"/>
          <p14:tracePt t="34973" x="2851150" y="3632200"/>
          <p14:tracePt t="34985" x="2851150" y="3625850"/>
          <p14:tracePt t="35002" x="2851150" y="3619500"/>
          <p14:tracePt t="35002" x="2851150" y="3613150"/>
          <p14:tracePt t="35019" x="2851150" y="3606800"/>
          <p14:tracePt t="35019" x="2851150" y="3600450"/>
          <p14:tracePt t="35037" x="2851150" y="3587750"/>
          <p14:tracePt t="35052" x="2851150" y="3581400"/>
          <p14:tracePt t="35052" x="2851150" y="3575050"/>
          <p14:tracePt t="35070" x="2851150" y="3568700"/>
          <p14:tracePt t="35070" x="2851150" y="3562350"/>
          <p14:tracePt t="35087" x="2857500" y="3556000"/>
          <p14:tracePt t="35087" x="2857500" y="3549650"/>
          <p14:tracePt t="35104" x="2857500" y="3543300"/>
          <p14:tracePt t="35104" x="2863850" y="3536950"/>
          <p14:tracePt t="35121" x="2870200" y="3530600"/>
          <p14:tracePt t="35135" x="2882900" y="3524250"/>
          <p14:tracePt t="35135" x="2882900" y="3517900"/>
          <p14:tracePt t="35155" x="2889250" y="3517900"/>
          <p14:tracePt t="35169" x="2895600" y="3505200"/>
          <p14:tracePt t="35186" x="2908300" y="3498850"/>
          <p14:tracePt t="35202" x="2914650" y="3492500"/>
          <p14:tracePt t="35202" x="2914650" y="3486150"/>
          <p14:tracePt t="35222" x="2921000" y="3479800"/>
          <p14:tracePt t="35237" x="2921000" y="3473450"/>
          <p14:tracePt t="35237" x="2927350" y="3467100"/>
          <p14:tracePt t="35237" x="2927350" y="3460750"/>
          <p14:tracePt t="35258" x="2927350" y="3454400"/>
          <p14:tracePt t="35269" x="2927350" y="3448050"/>
          <p14:tracePt t="35269" x="2933700" y="3441700"/>
          <p14:tracePt t="35289" x="2933700" y="3435350"/>
          <p14:tracePt t="35302" x="2933700" y="3429000"/>
          <p14:tracePt t="35302" x="2933700" y="3422650"/>
          <p14:tracePt t="35321" x="2933700" y="3416300"/>
          <p14:tracePt t="35336" x="2927350" y="3409950"/>
          <p14:tracePt t="35353" x="2921000" y="3403600"/>
          <p14:tracePt t="35353" x="2921000" y="3397250"/>
          <p14:tracePt t="35371" x="2921000" y="3390900"/>
          <p14:tracePt t="35371" x="2921000" y="3378200"/>
          <p14:tracePt t="35388" x="2914650" y="3371850"/>
          <p14:tracePt t="35388" x="2914650" y="3365500"/>
          <p14:tracePt t="35405" x="2908300" y="3359150"/>
          <p14:tracePt t="35420" x="2908300" y="3352800"/>
          <p14:tracePt t="35437" x="2895600" y="3359150"/>
          <p14:tracePt t="35453" x="2889250" y="3365500"/>
          <p14:tracePt t="35453" x="2882900" y="3365500"/>
          <p14:tracePt t="35472" x="2876550" y="3365500"/>
          <p14:tracePt t="35472" x="2870200" y="3371850"/>
          <p14:tracePt t="35488" x="2863850" y="3371850"/>
          <p14:tracePt t="35488" x="2844800" y="3378200"/>
          <p14:tracePt t="35506" x="2838450" y="3384550"/>
          <p14:tracePt t="35506" x="2825750" y="3390900"/>
          <p14:tracePt t="35523" x="2819400" y="3397250"/>
          <p14:tracePt t="35523" x="2806700" y="3403600"/>
          <p14:tracePt t="35539" x="2794000" y="3403600"/>
          <p14:tracePt t="35539" x="2787650" y="3409950"/>
          <p14:tracePt t="35555" x="2774950" y="3416300"/>
          <p14:tracePt t="35555" x="2762250" y="3416300"/>
          <p14:tracePt t="35555" x="2755900" y="3416300"/>
          <p14:tracePt t="35574" x="2743200" y="3422650"/>
          <p14:tracePt t="35587" x="2736850" y="3422650"/>
          <p14:tracePt t="35587" x="2717800" y="3429000"/>
          <p14:tracePt t="35607" x="2711450" y="3429000"/>
          <p14:tracePt t="35607" x="2705100" y="3429000"/>
          <p14:tracePt t="35622" x="2698750" y="3429000"/>
          <p14:tracePt t="35637" x="2692400" y="3416300"/>
          <p14:tracePt t="35654" x="2692400" y="3409950"/>
          <p14:tracePt t="35654" x="2692400" y="3403600"/>
          <p14:tracePt t="35654" x="2692400" y="3397250"/>
          <p14:tracePt t="35675" x="2692400" y="3390900"/>
          <p14:tracePt t="35675" x="2698750" y="3384550"/>
          <p14:tracePt t="35689" x="2705100" y="3378200"/>
          <p14:tracePt t="35689" x="2711450" y="3371850"/>
          <p14:tracePt t="35706" x="2711450" y="3365500"/>
          <p14:tracePt t="35706" x="2717800" y="3359150"/>
          <p14:tracePt t="35722" x="2724150" y="3352800"/>
          <p14:tracePt t="35722" x="2736850" y="3340100"/>
          <p14:tracePt t="35739" x="2749550" y="3333750"/>
          <p14:tracePt t="35739" x="2755900" y="3327400"/>
          <p14:tracePt t="35757" x="2762250" y="3327400"/>
          <p14:tracePt t="35757" x="2768600" y="3321050"/>
          <p14:tracePt t="35773" x="2774950" y="3314700"/>
          <p14:tracePt t="35773" x="2781300" y="3314700"/>
          <p14:tracePt t="35789" x="2787650" y="3314700"/>
          <p14:tracePt t="35789" x="2794000" y="3314700"/>
          <p14:tracePt t="35807" x="2800350" y="3314700"/>
          <p14:tracePt t="35821" x="2806700" y="3321050"/>
          <p14:tracePt t="35838" x="2800350" y="3327400"/>
          <p14:tracePt t="35854" x="2794000" y="3333750"/>
          <p14:tracePt t="35871" x="2781300" y="3333750"/>
          <p14:tracePt t="35871" x="2749550" y="3340100"/>
          <p14:tracePt t="35891" x="2730500" y="3340100"/>
          <p14:tracePt t="35891" x="2705100" y="3340100"/>
          <p14:tracePt t="35907" x="2679700" y="3340100"/>
          <p14:tracePt t="35907" x="2647950" y="3340100"/>
          <p14:tracePt t="35923" x="2609850" y="3333750"/>
          <p14:tracePt t="35923" x="2571750" y="3327400"/>
          <p14:tracePt t="35923" x="2533650" y="3321050"/>
          <p14:tracePt t="35942" x="2489200" y="3308350"/>
          <p14:tracePt t="35955" x="2444750" y="3302000"/>
          <p14:tracePt t="35955" x="2343150" y="3282950"/>
          <p14:tracePt t="35974" x="2286000" y="3270250"/>
          <p14:tracePt t="35974" x="2228850" y="3257550"/>
          <p14:tracePt t="35991" x="2171700" y="3251200"/>
          <p14:tracePt t="35991" x="2108200" y="3238500"/>
          <p14:tracePt t="36007" x="2044700" y="3219450"/>
          <p14:tracePt t="36007" x="1981200" y="3206750"/>
          <p14:tracePt t="36007" x="1911350" y="3181350"/>
          <p14:tracePt t="36026" x="1841500" y="3162300"/>
          <p14:tracePt t="36026" x="1771650" y="3136900"/>
          <p14:tracePt t="36041" x="1701800" y="3105150"/>
          <p14:tracePt t="36041" x="1631950" y="3079750"/>
          <p14:tracePt t="36057" x="1555750" y="3048000"/>
          <p14:tracePt t="36057" x="1492250" y="3016250"/>
          <p14:tracePt t="36074" x="1428750" y="2984500"/>
          <p14:tracePt t="36074" x="1365250" y="2952750"/>
          <p14:tracePt t="36091" x="1314450" y="2921000"/>
          <p14:tracePt t="36091" x="1225550" y="2863850"/>
          <p14:tracePt t="36108" x="1187450" y="2838450"/>
          <p14:tracePt t="36108" x="1155700" y="2813050"/>
          <p14:tracePt t="36125" x="1130300" y="2787650"/>
          <p14:tracePt t="36125" x="1111250" y="2762250"/>
          <p14:tracePt t="36141" x="1098550" y="2736850"/>
          <p14:tracePt t="36141" x="1092200" y="2698750"/>
          <p14:tracePt t="36158" x="1098550" y="2673350"/>
          <p14:tracePt t="36158" x="1104900" y="2654300"/>
          <p14:tracePt t="36175" x="1117600" y="2641600"/>
          <p14:tracePt t="36175" x="1136650" y="2622550"/>
          <p14:tracePt t="36191" x="1155700" y="2609850"/>
          <p14:tracePt t="36191" x="1181100" y="2597150"/>
          <p14:tracePt t="36207" x="1206500" y="2584450"/>
          <p14:tracePt t="36207" x="1238250" y="2571750"/>
          <p14:tracePt t="36207" x="1270000" y="2559050"/>
          <p14:tracePt t="36227" x="1308100" y="2552700"/>
          <p14:tracePt t="36239" x="1352550" y="2540000"/>
          <p14:tracePt t="36239" x="1441450" y="2527300"/>
          <p14:tracePt t="36259" x="1498600" y="2520950"/>
          <p14:tracePt t="36259" x="1549400" y="2514600"/>
          <p14:tracePt t="36275" x="1606550" y="2514600"/>
          <p14:tracePt t="36275" x="1663700" y="2514600"/>
          <p14:tracePt t="36291" x="1727200" y="2514600"/>
          <p14:tracePt t="36291" x="1797050" y="2514600"/>
          <p14:tracePt t="36291" x="1860550" y="2514600"/>
          <p14:tracePt t="36311" x="1930400" y="2520950"/>
          <p14:tracePt t="36323" x="2000250" y="2533650"/>
          <p14:tracePt t="36323" x="2146300" y="2552700"/>
          <p14:tracePt t="36342" x="2222500" y="2571750"/>
          <p14:tracePt t="36342" x="2298700" y="2590800"/>
          <p14:tracePt t="36359" x="2374900" y="2622550"/>
          <p14:tracePt t="36359" x="2457450" y="2647950"/>
          <p14:tracePt t="36375" x="2533650" y="2686050"/>
          <p14:tracePt t="36375" x="2609850" y="2724150"/>
          <p14:tracePt t="36391" x="2692400" y="2768600"/>
          <p14:tracePt t="36391" x="2851150" y="2863850"/>
          <p14:tracePt t="36409" x="2933700" y="2914650"/>
          <p14:tracePt t="36409" x="3009900" y="2965450"/>
          <p14:tracePt t="36425" x="3086100" y="3009900"/>
          <p14:tracePt t="36425" x="3155950" y="3048000"/>
          <p14:tracePt t="36442" x="3225800" y="3092450"/>
          <p14:tracePt t="36442" x="3352800" y="3162300"/>
          <p14:tracePt t="36459" x="3416300" y="3194050"/>
          <p14:tracePt t="36459" x="3473450" y="3219450"/>
          <p14:tracePt t="36475" x="3524250" y="3251200"/>
          <p14:tracePt t="36475" x="3575050" y="3276600"/>
          <p14:tracePt t="36492" x="3625850" y="3302000"/>
          <p14:tracePt t="36492" x="3670300" y="3327400"/>
          <p14:tracePt t="36510" x="3714750" y="3346450"/>
          <p14:tracePt t="36510" x="3790950" y="3384550"/>
          <p14:tracePt t="36526" x="3822700" y="3397250"/>
          <p14:tracePt t="36526" x="3854450" y="3416300"/>
          <p14:tracePt t="36543" x="3879850" y="3429000"/>
          <p14:tracePt t="36543" x="3898900" y="3441700"/>
          <p14:tracePt t="36560" x="3917950" y="3454400"/>
          <p14:tracePt t="36560" x="3924300" y="3467100"/>
          <p14:tracePt t="36560" x="3937000" y="3473450"/>
          <p14:tracePt t="36579" x="3937000" y="3486150"/>
          <p14:tracePt t="36590" x="3937000" y="3498850"/>
          <p14:tracePt t="36590" x="3930650" y="3524250"/>
          <p14:tracePt t="36611" x="3924300" y="3530600"/>
          <p14:tracePt t="36611" x="3911600" y="3543300"/>
          <p14:tracePt t="36627" x="3898900" y="3556000"/>
          <p14:tracePt t="36627" x="3886200" y="3575050"/>
          <p14:tracePt t="36643" x="3873500" y="3587750"/>
          <p14:tracePt t="36643" x="3854450" y="3600450"/>
          <p14:tracePt t="36643" x="3835400" y="3613150"/>
          <p14:tracePt t="36662" x="3816350" y="3625850"/>
          <p14:tracePt t="36674" x="3790950" y="3638550"/>
          <p14:tracePt t="36674" x="3765550" y="3651250"/>
          <p14:tracePt t="36674" x="3746500" y="3663950"/>
          <p14:tracePt t="36695" x="3721100" y="3670300"/>
          <p14:tracePt t="36695" x="3695700" y="3683000"/>
          <p14:tracePt t="36710" x="3670300" y="3689350"/>
          <p14:tracePt t="36710" x="3644900" y="3695700"/>
          <p14:tracePt t="36726" x="3613150" y="3695700"/>
          <p14:tracePt t="36726" x="3587750" y="3695700"/>
          <p14:tracePt t="36743" x="3556000" y="3702050"/>
          <p14:tracePt t="36743" x="3492500" y="3695700"/>
          <p14:tracePt t="36762" x="3454400" y="3695700"/>
          <p14:tracePt t="36762" x="3422650" y="3689350"/>
          <p14:tracePt t="36776" x="3384550" y="3683000"/>
          <p14:tracePt t="36776" x="3340100" y="3676650"/>
          <p14:tracePt t="36793" x="3302000" y="3676650"/>
          <p14:tracePt t="36793" x="3263900" y="3670300"/>
          <p14:tracePt t="36811" x="3219450" y="3657600"/>
          <p14:tracePt t="36811" x="3130550" y="3644900"/>
          <p14:tracePt t="36827" x="3086100" y="3638550"/>
          <p14:tracePt t="36827" x="3041650" y="3632200"/>
          <p14:tracePt t="36843" x="3003550" y="3625850"/>
          <p14:tracePt t="36843" x="2959100" y="3619500"/>
          <p14:tracePt t="36860" x="2921000" y="3613150"/>
          <p14:tracePt t="36860" x="2882900" y="3606800"/>
          <p14:tracePt t="36860" x="2851150" y="3600450"/>
          <p14:tracePt t="36879" x="2819400" y="3600450"/>
          <p14:tracePt t="36891" x="2787650" y="3594100"/>
          <p14:tracePt t="36891" x="2730500" y="3587750"/>
          <p14:tracePt t="36911" x="2705100" y="3587750"/>
          <p14:tracePt t="36911" x="2679700" y="3581400"/>
          <p14:tracePt t="36927" x="2660650" y="3581400"/>
          <p14:tracePt t="36927" x="2641600" y="3575050"/>
          <p14:tracePt t="36943" x="2622550" y="3575050"/>
          <p14:tracePt t="36943" x="2609850" y="3568700"/>
          <p14:tracePt t="36943" x="2603500" y="3568700"/>
          <p14:tracePt t="36962" x="2590800" y="3562350"/>
          <p14:tracePt t="36975" x="2584450" y="3556000"/>
          <p14:tracePt t="36994" x="2584450" y="3549650"/>
          <p14:tracePt t="37009" x="2590800" y="3549650"/>
          <p14:tracePt t="37025" x="2597150" y="3543300"/>
          <p14:tracePt t="37042" x="2603500" y="3536950"/>
          <p14:tracePt t="37042" x="2609850" y="3536950"/>
          <p14:tracePt t="37061" x="2616200" y="3536950"/>
          <p14:tracePt t="37075" x="2622550" y="3530600"/>
          <p14:tracePt t="37092" x="2628900" y="3530600"/>
          <p14:tracePt t="37109" x="2641600" y="3530600"/>
          <p14:tracePt t="37109" x="2647950" y="3530600"/>
          <p14:tracePt t="37127" x="2654300" y="3530600"/>
          <p14:tracePt t="37142" x="2660650" y="3530600"/>
          <p14:tracePt t="37159" x="2667000" y="3530600"/>
          <p14:tracePt t="37159" x="2673350" y="3530600"/>
          <p14:tracePt t="37179" x="2686050" y="3524250"/>
          <p14:tracePt t="37179" x="2692400" y="3517900"/>
          <p14:tracePt t="37195" x="2698750" y="3517900"/>
          <p14:tracePt t="37195" x="2705100" y="3511550"/>
          <p14:tracePt t="37211" x="2711450" y="3511550"/>
          <p14:tracePt t="37211" x="2717800" y="3511550"/>
          <p14:tracePt t="37228" x="2724150" y="3505200"/>
          <p14:tracePt t="37254" x="2730500" y="3505200"/>
          <p14:tracePt t="37278" x="2736850" y="3505200"/>
          <p14:tracePt t="37294" x="2743200" y="3505200"/>
          <p14:tracePt t="37298" x="2749550" y="3498850"/>
          <p14:tracePt t="37314" x="2755900" y="3498850"/>
          <p14:tracePt t="37326" x="2762250" y="3498850"/>
          <p14:tracePt t="37343" x="2755900" y="3505200"/>
          <p14:tracePt t="37398" x="2762250" y="3505200"/>
          <p14:tracePt t="37450" x="2768600" y="3498850"/>
          <p14:tracePt t="37466" x="2768600" y="3505200"/>
          <p14:tracePt t="37546" x="2774950" y="3505200"/>
          <p14:tracePt t="37578" x="2787650" y="3505200"/>
          <p14:tracePt t="37593" x="2787650" y="3511550"/>
          <p14:tracePt t="37614" x="2794000" y="3505200"/>
          <p14:tracePt t="37659" x="2794000" y="3498850"/>
          <p14:tracePt t="37674" x="2794000" y="3492500"/>
          <p14:tracePt t="37690" x="2781300" y="3486150"/>
          <p14:tracePt t="37706" x="2774950" y="3486150"/>
          <p14:tracePt t="37715" x="2762250" y="3479800"/>
          <p14:tracePt t="37715" x="2755900" y="3479800"/>
          <p14:tracePt t="37729" x="2736850" y="3479800"/>
          <p14:tracePt t="37729" x="2724150" y="3473450"/>
          <p14:tracePt t="37729" x="2711450" y="3473450"/>
          <p14:tracePt t="37750" x="2698750" y="3473450"/>
          <p14:tracePt t="37761" x="2679700" y="3467100"/>
          <p14:tracePt t="37761" x="2660650" y="3467100"/>
          <p14:tracePt t="37780" x="2647950" y="3460750"/>
          <p14:tracePt t="37780" x="2635250" y="3454400"/>
          <p14:tracePt t="37797" x="2622550" y="3441700"/>
          <p14:tracePt t="37797" x="2616200" y="3435350"/>
          <p14:tracePt t="37813" x="2609850" y="3429000"/>
          <p14:tracePt t="37813" x="2597150" y="3416300"/>
          <p14:tracePt t="37830" x="2590800" y="3409950"/>
          <p14:tracePt t="37830" x="2584450" y="3397250"/>
          <p14:tracePt t="37847" x="2584450" y="3384550"/>
          <p14:tracePt t="37862" x="2590800" y="3378200"/>
          <p14:tracePt t="37878" x="2597150" y="3384550"/>
          <p14:tracePt t="37878" x="2603500" y="3378200"/>
          <p14:tracePt t="37878" x="2616200" y="3384550"/>
          <p14:tracePt t="37899" x="2622550" y="3384550"/>
          <p14:tracePt t="37912" x="2635250" y="3384550"/>
          <p14:tracePt t="37912" x="2660650" y="3397250"/>
          <p14:tracePt t="37931" x="2679700" y="3403600"/>
          <p14:tracePt t="37931" x="2698750" y="3403600"/>
          <p14:tracePt t="37947" x="2711450" y="3409950"/>
          <p14:tracePt t="37947" x="2730500" y="3416300"/>
          <p14:tracePt t="37963" x="2755900" y="3416300"/>
          <p14:tracePt t="37963" x="2774950" y="3422650"/>
          <p14:tracePt t="37963" x="2794000" y="3429000"/>
          <p14:tracePt t="37983" x="2819400" y="3435350"/>
          <p14:tracePt t="37995" x="2838450" y="3441700"/>
          <p14:tracePt t="37995" x="2882900" y="3448050"/>
          <p14:tracePt t="38014" x="2908300" y="3454400"/>
          <p14:tracePt t="38014" x="2933700" y="3460750"/>
          <p14:tracePt t="38031" x="2952750" y="3467100"/>
          <p14:tracePt t="38031" x="2971800" y="3467100"/>
          <p14:tracePt t="38048" x="2997200" y="3473450"/>
          <p14:tracePt t="38048" x="3016250" y="3473450"/>
          <p14:tracePt t="38048" x="3035300" y="3479800"/>
          <p14:tracePt t="38066" x="3054350" y="3479800"/>
          <p14:tracePt t="38066" x="3067050" y="3479800"/>
          <p14:tracePt t="38081" x="3086100" y="3479800"/>
          <p14:tracePt t="38081" x="3098800" y="3479800"/>
          <p14:tracePt t="38098" x="3111500" y="3486150"/>
          <p14:tracePt t="38098" x="3117850" y="3486150"/>
          <p14:tracePt t="38114" x="3130550" y="3486150"/>
          <p14:tracePt t="38114" x="3136900" y="3486150"/>
          <p14:tracePt t="38131" x="3143250" y="3486150"/>
          <p14:tracePt t="38131" x="3149600" y="3492500"/>
          <p14:tracePt t="38148" x="3149600" y="3498850"/>
          <p14:tracePt t="38170" x="3143250" y="3498850"/>
          <p14:tracePt t="38179" x="3136900" y="3505200"/>
          <p14:tracePt t="38179" x="3130550" y="3505200"/>
          <p14:tracePt t="38199" x="3105150" y="3511550"/>
          <p14:tracePt t="38199" x="3092450" y="3511550"/>
          <p14:tracePt t="38216" x="3079750" y="3511550"/>
          <p14:tracePt t="38216" x="3060700" y="3511550"/>
          <p14:tracePt t="38232" x="3041650" y="3517900"/>
          <p14:tracePt t="38232" x="3022600" y="3517900"/>
          <p14:tracePt t="38249" x="3009900" y="3517900"/>
          <p14:tracePt t="38249" x="2990850" y="3524250"/>
          <p14:tracePt t="38249" x="2971800" y="3524250"/>
          <p14:tracePt t="38267" x="2959100" y="3524250"/>
          <p14:tracePt t="38280" x="2940050" y="3530600"/>
          <p14:tracePt t="38280" x="2921000" y="3536950"/>
          <p14:tracePt t="38299" x="2914650" y="3536950"/>
          <p14:tracePt t="38313" x="2927350" y="3543300"/>
          <p14:tracePt t="38334" x="2940050" y="3543300"/>
          <p14:tracePt t="38347" x="2959100" y="3543300"/>
          <p14:tracePt t="38347" x="2984500" y="3549650"/>
          <p14:tracePt t="38347" x="3003550" y="3549650"/>
          <p14:tracePt t="38368" x="3028950" y="3549650"/>
          <p14:tracePt t="38368" x="3060700" y="3549650"/>
          <p14:tracePt t="38382" x="3086100" y="3549650"/>
          <p14:tracePt t="38382" x="3117850" y="3549650"/>
          <p14:tracePt t="38399" x="3143250" y="3543300"/>
          <p14:tracePt t="38399" x="3175000" y="3543300"/>
          <p14:tracePt t="38415" x="3200400" y="3543300"/>
          <p14:tracePt t="38415" x="3225800" y="3543300"/>
          <p14:tracePt t="38432" x="3251200" y="3543300"/>
          <p14:tracePt t="38432" x="3289300" y="3536950"/>
          <p14:tracePt t="38449" x="3302000" y="3536950"/>
          <p14:tracePt t="38449" x="3314700" y="3536950"/>
          <p14:tracePt t="38466" x="3321050" y="3543300"/>
          <p14:tracePt t="38466" x="3327400" y="3543300"/>
          <p14:tracePt t="38482" x="3327400" y="3549650"/>
          <p14:tracePt t="38482" x="3327400" y="3556000"/>
          <p14:tracePt t="38500" x="3321050" y="3562350"/>
          <p14:tracePt t="38500" x="3314700" y="3562350"/>
          <p14:tracePt t="38516" x="3308350" y="3568700"/>
          <p14:tracePt t="38516" x="3302000" y="3575050"/>
          <p14:tracePt t="38532" x="3295650" y="3581400"/>
          <p14:tracePt t="38532" x="3282950" y="3587750"/>
          <p14:tracePt t="38550" x="3270250" y="3587750"/>
          <p14:tracePt t="38550" x="3257550" y="3594100"/>
          <p14:tracePt t="38567" x="3232150" y="3600450"/>
          <p14:tracePt t="38567" x="3219450" y="3606800"/>
          <p14:tracePt t="38582" x="3200400" y="3606800"/>
          <p14:tracePt t="38582" x="3187700" y="3613150"/>
          <p14:tracePt t="38599" x="3175000" y="3613150"/>
          <p14:tracePt t="38599" x="3162300" y="3613150"/>
          <p14:tracePt t="38599" x="3149600" y="3613150"/>
          <p14:tracePt t="38619" x="3136900" y="3613150"/>
          <p14:tracePt t="38631" x="3124200" y="3613150"/>
          <p14:tracePt t="38631" x="3111500" y="3613150"/>
          <p14:tracePt t="38631" x="3098800" y="3606800"/>
          <p14:tracePt t="38652" x="3086100" y="3606800"/>
          <p14:tracePt t="38652" x="3079750" y="3600450"/>
          <p14:tracePt t="38667" x="3067050" y="3600450"/>
          <p14:tracePt t="38667" x="3054350" y="3600450"/>
          <p14:tracePt t="38683" x="3041650" y="3600450"/>
          <p14:tracePt t="38683" x="3035300" y="3606800"/>
          <p14:tracePt t="38699" x="3022600" y="3606800"/>
          <p14:tracePt t="38699" x="3016250" y="3606800"/>
          <p14:tracePt t="38699" x="3003550" y="3613150"/>
          <p14:tracePt t="38719" x="2990850" y="3613150"/>
          <p14:tracePt t="38731" x="2984500" y="3619500"/>
          <p14:tracePt t="38731" x="2965450" y="3619500"/>
          <p14:tracePt t="38751" x="2952750" y="3619500"/>
          <p14:tracePt t="38751" x="2940050" y="3619500"/>
          <p14:tracePt t="38767" x="2933700" y="3613150"/>
          <p14:tracePt t="38767" x="2921000" y="3613150"/>
          <p14:tracePt t="38783" x="2908300" y="3606800"/>
          <p14:tracePt t="38783" x="2882900" y="3594100"/>
          <p14:tracePt t="38800" x="2870200" y="3587750"/>
          <p14:tracePt t="38800" x="2857500" y="3581400"/>
          <p14:tracePt t="38817" x="2844800" y="3575050"/>
          <p14:tracePt t="38817" x="2832100" y="3562350"/>
          <p14:tracePt t="38833" x="2819400" y="3556000"/>
          <p14:tracePt t="38833" x="2813050" y="3549650"/>
          <p14:tracePt t="38850" x="2800350" y="3536950"/>
          <p14:tracePt t="38850" x="2781300" y="3517900"/>
          <p14:tracePt t="38868" x="2768600" y="3511550"/>
          <p14:tracePt t="38868" x="2755900" y="3498850"/>
          <p14:tracePt t="38884" x="2749550" y="3486150"/>
          <p14:tracePt t="38884" x="2743200" y="3479800"/>
          <p14:tracePt t="38900" x="2736850" y="3467100"/>
          <p14:tracePt t="38900" x="2724150" y="3460750"/>
          <p14:tracePt t="38900" x="2717800" y="3454400"/>
          <p14:tracePt t="38919" x="2717800" y="3448050"/>
          <p14:tracePt t="38932" x="2711450" y="3441700"/>
          <p14:tracePt t="38932" x="2711450" y="3435350"/>
          <p14:tracePt t="38951" x="2705100" y="3441700"/>
          <p14:tracePt t="39002" x="2705100" y="3448050"/>
          <p14:tracePt t="39018" x="2698750" y="3454400"/>
          <p14:tracePt t="39034" x="2686050" y="3454400"/>
          <p14:tracePt t="39046" x="2679700" y="3454400"/>
          <p14:tracePt t="39054" x="2673350" y="3454400"/>
          <p14:tracePt t="39066" x="2660650" y="3454400"/>
          <p14:tracePt t="39066" x="2647950" y="3448050"/>
          <p14:tracePt t="39066" x="2641600" y="3448050"/>
          <p14:tracePt t="39087" x="2628900" y="3441700"/>
          <p14:tracePt t="39087" x="2616200" y="3435350"/>
          <p14:tracePt t="39101" x="2603500" y="3422650"/>
          <p14:tracePt t="39101" x="2597150" y="3416300"/>
          <p14:tracePt t="39118" x="2584450" y="3403600"/>
          <p14:tracePt t="39118" x="2578100" y="3390900"/>
          <p14:tracePt t="39134" x="2571750" y="3378200"/>
          <p14:tracePt t="39134" x="2571750" y="3365500"/>
          <p14:tracePt t="39152" x="2571750" y="3352800"/>
          <p14:tracePt t="39152" x="2578100" y="3333750"/>
          <p14:tracePt t="39168" x="2584450" y="3327400"/>
          <p14:tracePt t="39168" x="2590800" y="3327400"/>
          <p14:tracePt t="39185" x="2597150" y="3321050"/>
          <p14:tracePt t="39185" x="2609850" y="3327400"/>
          <p14:tracePt t="39202" x="2622550" y="3333750"/>
          <p14:tracePt t="39202" x="2647950" y="3352800"/>
          <p14:tracePt t="39219" x="2667000" y="3365500"/>
          <p14:tracePt t="39219" x="2679700" y="3378200"/>
          <p14:tracePt t="39235" x="2686050" y="3390900"/>
          <p14:tracePt t="39235" x="2698750" y="3409950"/>
          <p14:tracePt t="39253" x="2705100" y="3422650"/>
          <p14:tracePt t="39253" x="2705100" y="3441700"/>
          <p14:tracePt t="39268" x="2698750" y="3454400"/>
          <p14:tracePt t="39268" x="2692400" y="3473450"/>
          <p14:tracePt t="39268" x="2686050" y="3486150"/>
          <p14:tracePt t="39287" x="2673350" y="3498850"/>
          <p14:tracePt t="39300" x="2654300" y="3511550"/>
          <p14:tracePt t="39300" x="2622550" y="3530600"/>
          <p14:tracePt t="39319" x="2603500" y="3536950"/>
          <p14:tracePt t="39319" x="2584450" y="3543300"/>
          <p14:tracePt t="39335" x="2565400" y="3549650"/>
          <p14:tracePt t="39335" x="2552700" y="3543300"/>
          <p14:tracePt t="39352" x="2540000" y="3543300"/>
          <p14:tracePt t="39352" x="2527300" y="3536950"/>
          <p14:tracePt t="39352" x="2514600" y="3530600"/>
          <p14:tracePt t="39371" x="2501900" y="3517900"/>
          <p14:tracePt t="39383" x="2495550" y="3505200"/>
          <p14:tracePt t="39383" x="2489200" y="3479800"/>
          <p14:tracePt t="39402" x="2489200" y="3467100"/>
          <p14:tracePt t="39402" x="2489200" y="3448050"/>
          <p14:tracePt t="39419" x="2495550" y="3435350"/>
          <p14:tracePt t="39419" x="2501900" y="3416300"/>
          <p14:tracePt t="39436" x="2508250" y="3403600"/>
          <p14:tracePt t="39436" x="2520950" y="3390900"/>
          <p14:tracePt t="39436" x="2533650" y="3384550"/>
          <p14:tracePt t="39455" x="2546350" y="3371850"/>
          <p14:tracePt t="39455" x="2559050" y="3365500"/>
          <p14:tracePt t="39469" x="2571750" y="3359150"/>
          <p14:tracePt t="39469" x="2590800" y="3352800"/>
          <p14:tracePt t="39485" x="2603500" y="3352800"/>
          <p14:tracePt t="39485" x="2622550" y="3352800"/>
          <p14:tracePt t="39503" x="2635250" y="3359150"/>
          <p14:tracePt t="39503" x="2660650" y="3371850"/>
          <p14:tracePt t="39519" x="2673350" y="3378200"/>
          <p14:tracePt t="39519" x="2679700" y="3384550"/>
          <p14:tracePt t="39536" x="2686050" y="3390900"/>
          <p14:tracePt t="39536" x="2692400" y="3403600"/>
          <p14:tracePt t="39552" x="2692400" y="3409950"/>
          <p14:tracePt t="39552" x="2692400" y="3416300"/>
          <p14:tracePt t="39569" x="2692400" y="3422650"/>
          <p14:tracePt t="39569" x="2686050" y="3429000"/>
          <p14:tracePt t="39588" x="2679700" y="3435350"/>
          <p14:tracePt t="39588" x="2673350" y="3441700"/>
          <p14:tracePt t="39603" x="2667000" y="3441700"/>
          <p14:tracePt t="39603" x="2660650" y="3448050"/>
          <p14:tracePt t="39620" x="2654300" y="3448050"/>
          <p14:tracePt t="39635" x="2647950" y="3448050"/>
          <p14:tracePt t="39651" x="2641600" y="3448050"/>
          <p14:tracePt t="39668" x="2635250" y="3441700"/>
          <p14:tracePt t="39668" x="2628900" y="3441700"/>
          <p14:tracePt t="39687" x="2628900" y="3435350"/>
          <p14:tracePt t="39687" x="2628900" y="3429000"/>
          <p14:tracePt t="39703" x="2622550" y="3422650"/>
          <p14:tracePt t="39703" x="2622550" y="3416300"/>
          <p14:tracePt t="39720" x="2628900" y="3409950"/>
          <p14:tracePt t="39720" x="2628900" y="3397250"/>
          <p14:tracePt t="39720" x="2628900" y="3390900"/>
          <p14:tracePt t="39739" x="2635250" y="3378200"/>
          <p14:tracePt t="39739" x="2635250" y="3365500"/>
          <p14:tracePt t="39755" x="2635250" y="3352800"/>
          <p14:tracePt t="39755" x="2641600" y="3340100"/>
          <p14:tracePt t="39770" x="2641600" y="3327400"/>
          <p14:tracePt t="39770" x="2641600" y="3308350"/>
          <p14:tracePt t="39787" x="2641600" y="3295650"/>
          <p14:tracePt t="39787" x="2641600" y="3276600"/>
          <p14:tracePt t="39804" x="2641600" y="3263900"/>
          <p14:tracePt t="39804" x="2641600" y="3232150"/>
          <p14:tracePt t="39820" x="2647950" y="3219450"/>
          <p14:tracePt t="39820" x="2647950" y="3213100"/>
          <p14:tracePt t="39837" x="2654300" y="3200400"/>
          <p14:tracePt t="39837" x="2660650" y="3194050"/>
          <p14:tracePt t="39853" x="2667000" y="3187700"/>
          <p14:tracePt t="39853" x="2673350" y="3187700"/>
          <p14:tracePt t="39870" x="2679700" y="3181350"/>
          <p14:tracePt t="39870" x="2698750" y="3175000"/>
          <p14:tracePt t="39888" x="2705100" y="3175000"/>
          <p14:tracePt t="39888" x="2711450" y="3175000"/>
          <p14:tracePt t="39904" x="2717800" y="3181350"/>
          <p14:tracePt t="39904" x="2724150" y="3187700"/>
          <p14:tracePt t="39920" x="2730500" y="3194050"/>
          <p14:tracePt t="39920" x="2736850" y="3200400"/>
          <p14:tracePt t="39920" x="2736850" y="3213100"/>
          <p14:tracePt t="39940" x="2736850" y="3225800"/>
          <p14:tracePt t="39952" x="2736850" y="3232150"/>
          <p14:tracePt t="39952" x="2730500" y="3257550"/>
          <p14:tracePt t="39972" x="2724150" y="3263900"/>
          <p14:tracePt t="39972" x="2711450" y="3270250"/>
          <p14:tracePt t="39988" x="2692400" y="3270250"/>
          <p14:tracePt t="39988" x="2679700" y="3270250"/>
          <p14:tracePt t="40004" x="2654300" y="3263900"/>
          <p14:tracePt t="40004" x="2635250" y="3263900"/>
          <p14:tracePt t="40004" x="2609850" y="3257550"/>
          <p14:tracePt t="40023" x="2584450" y="3251200"/>
          <p14:tracePt t="40036" x="2559050" y="3238500"/>
          <p14:tracePt t="40036" x="2508250" y="3219450"/>
          <p14:tracePt t="40056" x="2482850" y="3213100"/>
          <p14:tracePt t="40056" x="2463800" y="3200400"/>
          <p14:tracePt t="40071" x="2444750" y="3181350"/>
          <p14:tracePt t="40071" x="2432050" y="3162300"/>
          <p14:tracePt t="40088" x="2419350" y="3149600"/>
          <p14:tracePt t="40088" x="2413000" y="3130550"/>
          <p14:tracePt t="40104" x="2406650" y="3111500"/>
          <p14:tracePt t="40104" x="2419350" y="3073400"/>
          <p14:tracePt t="40122" x="2432050" y="3054350"/>
          <p14:tracePt t="40122" x="2444750" y="3041650"/>
          <p14:tracePt t="40138" x="2470150" y="3035300"/>
          <p14:tracePt t="40138" x="2489200" y="3028950"/>
          <p14:tracePt t="40155" x="2520950" y="3028950"/>
          <p14:tracePt t="40155" x="2546350" y="3028950"/>
          <p14:tracePt t="40171" x="2578100" y="3035300"/>
          <p14:tracePt t="40171" x="2635250" y="3060700"/>
          <p14:tracePt t="40188" x="2667000" y="3079750"/>
          <p14:tracePt t="40188" x="2692400" y="3098800"/>
          <p14:tracePt t="40205" x="2717800" y="3111500"/>
          <p14:tracePt t="40205" x="2743200" y="3130550"/>
          <p14:tracePt t="40221" x="2762250" y="3149600"/>
          <p14:tracePt t="40221" x="2774950" y="3162300"/>
          <p14:tracePt t="40240" x="2794000" y="3194050"/>
          <p14:tracePt t="40240" x="2800350" y="3206750"/>
          <p14:tracePt t="40256" x="2806700" y="3219450"/>
          <p14:tracePt t="40256" x="2806700" y="3232150"/>
          <p14:tracePt t="40272" x="2800350" y="3244850"/>
          <p14:tracePt t="40272" x="2800350" y="3251200"/>
          <p14:tracePt t="40288" x="2794000" y="3263900"/>
          <p14:tracePt t="40288" x="2794000" y="3270250"/>
          <p14:tracePt t="40288" x="2787650" y="3276600"/>
          <p14:tracePt t="40307" x="2787650" y="3282950"/>
          <p14:tracePt t="40320" x="2781300" y="3289300"/>
          <p14:tracePt t="40320" x="2781300" y="3295650"/>
          <p14:tracePt t="40339" x="2787650" y="3295650"/>
          <p14:tracePt t="40367" x="2794000" y="3289300"/>
          <p14:tracePt t="40382" x="2800350" y="3276600"/>
          <p14:tracePt t="40407" x="2806700" y="3270250"/>
          <p14:tracePt t="40415" x="2806700" y="3263900"/>
          <p14:tracePt t="40420" x="2813050" y="3257550"/>
          <p14:tracePt t="40420" x="2819400" y="3251200"/>
          <p14:tracePt t="40439" x="2819400" y="3244850"/>
          <p14:tracePt t="40439" x="2825750" y="3238500"/>
          <p14:tracePt t="40456" x="2832100" y="3225800"/>
          <p14:tracePt t="40456" x="2838450" y="3219450"/>
          <p14:tracePt t="40472" x="2844800" y="3213100"/>
          <p14:tracePt t="40472" x="2851150" y="3206750"/>
          <p14:tracePt t="40489" x="2857500" y="3200400"/>
          <p14:tracePt t="40504" x="2863850" y="3200400"/>
          <p14:tracePt t="40522" x="2857500" y="3206750"/>
          <p14:tracePt t="40563" x="2851150" y="3213100"/>
          <p14:tracePt t="40570" x="2851150" y="3219450"/>
          <p14:tracePt t="40578" x="2844800" y="3225800"/>
          <p14:tracePt t="40588" x="2838450" y="3225800"/>
          <p14:tracePt t="40588" x="2832100" y="3238500"/>
          <p14:tracePt t="40607" x="2825750" y="3244850"/>
          <p14:tracePt t="40607" x="2825750" y="3251200"/>
          <p14:tracePt t="40623" x="2819400" y="3251200"/>
          <p14:tracePt t="40638" x="2819400" y="3263900"/>
          <p14:tracePt t="40655" x="2819400" y="3270250"/>
          <p14:tracePt t="40671" x="2825750" y="3270250"/>
          <p14:tracePt t="40688" x="2832100" y="3270250"/>
          <p14:tracePt t="40705" x="2838450" y="3270250"/>
          <p14:tracePt t="40722" x="2844800" y="3263900"/>
          <p14:tracePt t="40738" x="2844800" y="3257550"/>
          <p14:tracePt t="40738" x="2851150" y="3244850"/>
          <p14:tracePt t="40760" x="2851150" y="3238500"/>
          <p14:tracePt t="40776" x="2857500" y="3238500"/>
          <p14:tracePt t="40776" x="2857500" y="3232150"/>
          <p14:tracePt t="40791" x="2863850" y="3225800"/>
          <p14:tracePt t="40791" x="2870200" y="3219450"/>
          <p14:tracePt t="40807" x="2876550" y="3213100"/>
          <p14:tracePt t="40822" x="2882900" y="3206750"/>
          <p14:tracePt t="40839" x="2889250" y="3200400"/>
          <p14:tracePt t="40855" x="2882900" y="3200400"/>
          <p14:tracePt t="40899" x="2882900" y="3206750"/>
          <p14:tracePt t="40947" x="2882900" y="3213100"/>
          <p14:tracePt t="40959" x="2876550" y="3213100"/>
          <p14:tracePt t="40975" x="2876550" y="3219450"/>
          <p14:tracePt t="40983" x="2870200" y="3225800"/>
          <p14:tracePt t="40991" x="2863850" y="3225800"/>
          <p14:tracePt t="41007" x="2857500" y="3232150"/>
          <p14:tracePt t="41007" x="2851150" y="3232150"/>
          <p14:tracePt t="41024" x="2844800" y="3232150"/>
          <p14:tracePt t="41039" x="2844800" y="3238500"/>
          <p14:tracePt t="41060" x="2844800" y="3244850"/>
          <p14:tracePt t="41079" x="2844800" y="3251200"/>
          <p14:tracePt t="41095" x="2838450" y="3257550"/>
          <p14:tracePt t="41135" x="2844800" y="3257550"/>
          <p14:tracePt t="41199" x="2851150" y="3257550"/>
          <p14:tracePt t="41319" x="2857500" y="3257550"/>
          <p14:tracePt t="41359" x="2863850" y="3257550"/>
          <p14:tracePt t="41419" x="2863850" y="3263900"/>
          <p14:tracePt t="41439" x="2863850" y="3270250"/>
          <p14:tracePt t="41463" x="2863850" y="3263900"/>
          <p14:tracePt t="41559" x="2870200" y="3263900"/>
          <p14:tracePt t="41703" x="2863850" y="3270250"/>
          <p14:tracePt t="41787" x="2870200" y="3270250"/>
          <p14:tracePt t="41847" x="2876550" y="3270250"/>
          <p14:tracePt t="41874" x="2882900" y="3263900"/>
          <p14:tracePt t="41919" x="2889250" y="3270250"/>
          <p14:tracePt t="41951" x="2889250" y="3276600"/>
          <p14:tracePt t="41995" x="2889250" y="3282950"/>
          <p14:tracePt t="42027" x="2889250" y="3289300"/>
          <p14:tracePt t="42039" x="2889250" y="3302000"/>
          <p14:tracePt t="42055" x="2882900" y="3308350"/>
          <p14:tracePt t="42071" x="2876550" y="3308350"/>
          <p14:tracePt t="42087" x="2870200" y="3314700"/>
          <p14:tracePt t="42096" x="2863850" y="3321050"/>
          <p14:tracePt t="42096" x="2851150" y="3327400"/>
          <p14:tracePt t="42112" x="2844800" y="3333750"/>
          <p14:tracePt t="42112" x="2838450" y="3333750"/>
          <p14:tracePt t="42128" x="2825750" y="3340100"/>
          <p14:tracePt t="42128" x="2813050" y="3346450"/>
          <p14:tracePt t="42145" x="2806700" y="3352800"/>
          <p14:tracePt t="42145" x="2781300" y="3365500"/>
          <p14:tracePt t="42162" x="2768600" y="3371850"/>
          <p14:tracePt t="42162" x="2755900" y="3378200"/>
          <p14:tracePt t="42179" x="2743200" y="3384550"/>
          <p14:tracePt t="42179" x="2730500" y="3390900"/>
          <p14:tracePt t="42195" x="2717800" y="3403600"/>
          <p14:tracePt t="42195" x="2705100" y="3409950"/>
          <p14:tracePt t="42212" x="2686050" y="3416300"/>
          <p14:tracePt t="42212" x="2660650" y="3435350"/>
          <p14:tracePt t="42229" x="2641600" y="3448050"/>
          <p14:tracePt t="42229" x="2628900" y="3460750"/>
          <p14:tracePt t="42246" x="2616200" y="3467100"/>
          <p14:tracePt t="42246" x="2603500" y="3479800"/>
          <p14:tracePt t="42262" x="2597150" y="3486150"/>
          <p14:tracePt t="42262" x="2584450" y="3505200"/>
          <p14:tracePt t="42279" x="2584450" y="3511550"/>
          <p14:tracePt t="42279" x="2578100" y="3517900"/>
          <p14:tracePt t="42296" x="2578100" y="3524250"/>
          <p14:tracePt t="42296" x="2578100" y="3530600"/>
          <p14:tracePt t="42312" x="2571750" y="3536950"/>
          <p14:tracePt t="42312" x="2571750" y="3543300"/>
          <p14:tracePt t="42329" x="2565400" y="3549650"/>
          <p14:tracePt t="42329" x="2559050" y="3562350"/>
          <p14:tracePt t="42329" x="2552700" y="3568700"/>
          <p14:tracePt t="42348" x="2546350" y="3575050"/>
          <p14:tracePt t="42360" x="2533650" y="3581400"/>
          <p14:tracePt t="42360" x="2508250" y="3587750"/>
          <p14:tracePt t="42380" x="2495550" y="3587750"/>
          <p14:tracePt t="42380" x="2476500" y="3587750"/>
          <p14:tracePt t="42396" x="2457450" y="3581400"/>
          <p14:tracePt t="42396" x="2438400" y="3575050"/>
          <p14:tracePt t="42413" x="2413000" y="3562350"/>
          <p14:tracePt t="42413" x="2381250" y="3549650"/>
          <p14:tracePt t="42413" x="2355850" y="3536950"/>
          <p14:tracePt t="42432" x="2324100" y="3517900"/>
          <p14:tracePt t="42444" x="2298700" y="3498850"/>
          <p14:tracePt t="42444" x="2235200" y="3467100"/>
          <p14:tracePt t="42463" x="2209800" y="3454400"/>
          <p14:tracePt t="42463" x="2184400" y="3441700"/>
          <p14:tracePt t="42479" x="2159000" y="3429000"/>
          <p14:tracePt t="42479" x="2133600" y="3422650"/>
          <p14:tracePt t="42496" x="2114550" y="3409950"/>
          <p14:tracePt t="42496" x="2095500" y="3403600"/>
          <p14:tracePt t="42513" x="2082800" y="3397250"/>
          <p14:tracePt t="42513" x="2076450" y="3378200"/>
          <p14:tracePt t="42530" x="2082800" y="3371850"/>
          <p14:tracePt t="42530" x="2095500" y="3365500"/>
          <p14:tracePt t="42546" x="2114550" y="3359150"/>
          <p14:tracePt t="42546" x="2133600" y="3359150"/>
          <p14:tracePt t="42563" x="2165350" y="3365500"/>
          <p14:tracePt t="42563" x="2254250" y="3384550"/>
          <p14:tracePt t="42580" x="2305050" y="3397250"/>
          <p14:tracePt t="42580" x="2362200" y="3416300"/>
          <p14:tracePt t="42597" x="2432050" y="3435350"/>
          <p14:tracePt t="42597" x="2501900" y="3454400"/>
          <p14:tracePt t="42613" x="2578100" y="3473450"/>
          <p14:tracePt t="42613" x="2667000" y="3492500"/>
          <p14:tracePt t="42630" x="2749550" y="3511550"/>
          <p14:tracePt t="42630" x="2921000" y="3549650"/>
          <p14:tracePt t="42648" x="3003550" y="3568700"/>
          <p14:tracePt t="42648" x="3079750" y="3587750"/>
          <p14:tracePt t="42664" x="3149600" y="3606800"/>
          <p14:tracePt t="42664" x="3219450" y="3619500"/>
          <p14:tracePt t="42680" x="3282950" y="3632200"/>
          <p14:tracePt t="42680" x="3333750" y="3638550"/>
          <p14:tracePt t="42697" x="3384550" y="3644900"/>
          <p14:tracePt t="42697" x="3422650" y="3644900"/>
          <p14:tracePt t="42697" x="3448050" y="3644900"/>
          <p14:tracePt t="42716" x="3467100" y="3644900"/>
          <p14:tracePt t="42728" x="3479800" y="3644900"/>
          <p14:tracePt t="42749" x="3467100" y="3657600"/>
          <p14:tracePt t="42749" x="3454400" y="3657600"/>
          <p14:tracePt t="42764" x="3435350" y="3670300"/>
          <p14:tracePt t="42764" x="3416300" y="3676650"/>
          <p14:tracePt t="42780" x="3390900" y="3683000"/>
          <p14:tracePt t="42780" x="3359150" y="3689350"/>
          <p14:tracePt t="42797" x="3333750" y="3702050"/>
          <p14:tracePt t="42797" x="3302000" y="3708400"/>
          <p14:tracePt t="42797" x="3263900" y="3721100"/>
          <p14:tracePt t="42816" x="3232150" y="3733800"/>
          <p14:tracePt t="42816" x="3194050" y="3746500"/>
          <p14:tracePt t="42831" x="3162300" y="3759200"/>
          <p14:tracePt t="42831" x="3130550" y="3771900"/>
          <p14:tracePt t="42848" x="3098800" y="3797300"/>
          <p14:tracePt t="42848" x="3073400" y="3816350"/>
          <p14:tracePt t="42864" x="3048000" y="3835400"/>
          <p14:tracePt t="42864" x="3016250" y="3886200"/>
          <p14:tracePt t="42881" x="3003550" y="3917950"/>
          <p14:tracePt t="42881" x="2997200" y="3937000"/>
          <p14:tracePt t="42897" x="2997200" y="3962400"/>
          <p14:tracePt t="42897" x="2997200" y="3987800"/>
          <p14:tracePt t="42915" x="3003550" y="4006850"/>
          <p14:tracePt t="42915" x="3009900" y="4032250"/>
          <p14:tracePt t="42931" x="3016250" y="4051300"/>
          <p14:tracePt t="42931" x="3022600" y="4083050"/>
          <p14:tracePt t="42949" x="3016250" y="4102100"/>
          <p14:tracePt t="42949" x="3009900" y="4114800"/>
          <p14:tracePt t="42964" x="3003550" y="4127500"/>
          <p14:tracePt t="42964" x="2984500" y="4140200"/>
          <p14:tracePt t="42981" x="2959100" y="4146550"/>
          <p14:tracePt t="42981" x="2933700" y="4152900"/>
          <p14:tracePt t="42981" x="2895600" y="4152900"/>
          <p14:tracePt t="43000" x="2857500" y="4159250"/>
          <p14:tracePt t="43013" x="2813050" y="4159250"/>
          <p14:tracePt t="43013" x="2711450" y="4146550"/>
          <p14:tracePt t="43032" x="2660650" y="4146550"/>
          <p14:tracePt t="43032" x="2609850" y="4133850"/>
          <p14:tracePt t="43048" x="2559050" y="4127500"/>
          <p14:tracePt t="43048" x="2501900" y="4121150"/>
          <p14:tracePt t="43064" x="2457450" y="4114800"/>
          <p14:tracePt t="43064" x="2406650" y="4102100"/>
          <p14:tracePt t="43064" x="2355850" y="4089400"/>
          <p14:tracePt t="43084" x="2311400" y="4076700"/>
          <p14:tracePt t="43096" x="2260600" y="4057650"/>
          <p14:tracePt t="43096" x="2216150" y="4044950"/>
          <p14:tracePt t="43116" x="2127250" y="4000500"/>
          <p14:tracePt t="43116" x="2089150" y="3981450"/>
          <p14:tracePt t="43131" x="2051050" y="3956050"/>
          <p14:tracePt t="43131" x="2012950" y="3930650"/>
          <p14:tracePt t="43148" x="1974850" y="3905250"/>
          <p14:tracePt t="43148" x="1943100" y="3879850"/>
          <p14:tracePt t="43148" x="1917700" y="3848100"/>
          <p14:tracePt t="43168" x="1892300" y="3822700"/>
          <p14:tracePt t="43168" x="1873250" y="3797300"/>
          <p14:tracePt t="43182" x="1854200" y="3771900"/>
          <p14:tracePt t="43182" x="1841500" y="3746500"/>
          <p14:tracePt t="43199" x="1835150" y="3727450"/>
          <p14:tracePt t="43199" x="1828800" y="3708400"/>
          <p14:tracePt t="43216" x="1828800" y="3695700"/>
          <p14:tracePt t="43216" x="1828800" y="3683000"/>
          <p14:tracePt t="43232" x="1835150" y="3670300"/>
          <p14:tracePt t="43232" x="1847850" y="3657600"/>
          <p14:tracePt t="43249" x="1866900" y="3657600"/>
          <p14:tracePt t="43249" x="1885950" y="3657600"/>
          <p14:tracePt t="43266" x="1911350" y="3657600"/>
          <p14:tracePt t="43266" x="1943100" y="3670300"/>
          <p14:tracePt t="43282" x="1974850" y="3676650"/>
          <p14:tracePt t="43282" x="2070100" y="3714750"/>
          <p14:tracePt t="43300" x="2114550" y="3733800"/>
          <p14:tracePt t="43300" x="2171700" y="3752850"/>
          <p14:tracePt t="43316" x="2228850" y="3771900"/>
          <p14:tracePt t="43316" x="2286000" y="3797300"/>
          <p14:tracePt t="43333" x="2343150" y="3816350"/>
          <p14:tracePt t="43333" x="2406650" y="3841750"/>
          <p14:tracePt t="43349" x="2463800" y="3867150"/>
          <p14:tracePt t="43349" x="2520950" y="3886200"/>
          <p14:tracePt t="43349" x="2584450" y="3911600"/>
          <p14:tracePt t="43368" x="2641600" y="3937000"/>
          <p14:tracePt t="43381" x="2698750" y="3962400"/>
          <p14:tracePt t="43381" x="2806700" y="4006850"/>
          <p14:tracePt t="43400" x="2857500" y="4025900"/>
          <p14:tracePt t="43400" x="2901950" y="4044950"/>
          <p14:tracePt t="43416" x="2940050" y="4064000"/>
          <p14:tracePt t="43416" x="2978150" y="4076700"/>
          <p14:tracePt t="43433" x="3003550" y="4089400"/>
          <p14:tracePt t="43433" x="3028950" y="4108450"/>
          <p14:tracePt t="43433" x="3048000" y="4114800"/>
          <p14:tracePt t="43452" x="3067050" y="4127500"/>
          <p14:tracePt t="43464" x="3073400" y="4133850"/>
          <p14:tracePt t="43464" x="3079750" y="4152900"/>
          <p14:tracePt t="43483" x="3073400" y="4159250"/>
          <p14:tracePt t="43498" x="3060700" y="4165600"/>
          <p14:tracePt t="43498" x="3048000" y="4171950"/>
          <p14:tracePt t="43517" x="3035300" y="4171950"/>
          <p14:tracePt t="43517" x="3003550" y="4184650"/>
          <p14:tracePt t="43534" x="2984500" y="4184650"/>
          <p14:tracePt t="43534" x="2959100" y="4191000"/>
          <p14:tracePt t="43550" x="2940050" y="4191000"/>
          <p14:tracePt t="43550" x="2921000" y="4197350"/>
          <p14:tracePt t="43566" x="2895600" y="4197350"/>
          <p14:tracePt t="43566" x="2876550" y="4191000"/>
          <p14:tracePt t="43583" x="2857500" y="4191000"/>
          <p14:tracePt t="43583" x="2819400" y="4184650"/>
          <p14:tracePt t="43601" x="2806700" y="4184650"/>
          <p14:tracePt t="43601" x="2787650" y="4178300"/>
          <p14:tracePt t="43617" x="2774950" y="4178300"/>
          <p14:tracePt t="43617" x="2762250" y="4171950"/>
          <p14:tracePt t="43634" x="2749550" y="4165600"/>
          <p14:tracePt t="43634" x="2736850" y="4159250"/>
          <p14:tracePt t="43634" x="2724150" y="4159250"/>
          <p14:tracePt t="43652" x="2717800" y="4152900"/>
          <p14:tracePt t="43665" x="2711450" y="4146550"/>
          <p14:tracePt t="43665" x="2698750" y="4140200"/>
          <p14:tracePt t="43684" x="2692400" y="4133850"/>
          <p14:tracePt t="43684" x="2692400" y="4127500"/>
          <p14:tracePt t="43700" x="2686050" y="4121150"/>
          <p14:tracePt t="43715" x="2686050" y="4114800"/>
          <p14:tracePt t="43732" x="2686050" y="4108450"/>
          <p14:tracePt t="43795" x="2698750" y="4108450"/>
          <p14:tracePt t="43819" x="2705100" y="4108450"/>
          <p14:tracePt t="43831" x="2711450" y="4114800"/>
          <p14:tracePt t="43864" x="2717800" y="4114800"/>
          <p14:tracePt t="43887" x="2724150" y="4121150"/>
          <p14:tracePt t="43915" x="2724150" y="4114800"/>
          <p14:tracePt t="43931" x="2730500" y="4108450"/>
          <p14:tracePt t="43947" x="2743200" y="4108450"/>
          <p14:tracePt t="43960" x="2749550" y="4102100"/>
          <p14:tracePt t="43975" x="2755900" y="4102100"/>
          <p14:tracePt t="43991" x="2755900" y="4095750"/>
          <p14:tracePt t="44067" x="2762250" y="4095750"/>
          <p14:tracePt t="44079" x="2768600" y="4095750"/>
          <p14:tracePt t="44111" x="2768600" y="4102100"/>
          <p14:tracePt t="44155" x="2762250" y="4108450"/>
          <p14:tracePt t="44196" x="2755900" y="4108450"/>
          <p14:tracePt t="44292" x="2762250" y="4102100"/>
          <p14:tracePt t="44367" x="2768600" y="4108450"/>
          <p14:tracePt t="44472" x="2768600" y="4114800"/>
          <p14:tracePt t="44499" x="2768600" y="4108450"/>
          <p14:tracePt t="44612" x="2774950" y="4114800"/>
          <p14:tracePt t="44667" x="2774950" y="4121150"/>
          <p14:tracePt t="44695" x="2768600" y="4121150"/>
          <p14:tracePt t="44735" x="2762250" y="4121150"/>
          <p14:tracePt t="44771" x="2768600" y="4121150"/>
          <p14:tracePt t="44832" x="2774950" y="4121150"/>
          <p14:tracePt t="44851" x="2781300" y="4121150"/>
          <p14:tracePt t="44876" x="2787650" y="4121150"/>
          <p14:tracePt t="44912" x="2787650" y="4127500"/>
          <p14:tracePt t="44988" x="2781300" y="4133850"/>
          <p14:tracePt t="45013" x="2781300" y="4140200"/>
          <p14:tracePt t="45028" x="2774950" y="4140200"/>
          <p14:tracePt t="45040" x="2768600" y="4146550"/>
          <p14:tracePt t="45064" x="2774950" y="4140200"/>
          <p14:tracePt t="45400" x="2768600" y="4140200"/>
          <p14:tracePt t="45440" x="2762250" y="4140200"/>
          <p14:tracePt t="45468" x="2755900" y="4133850"/>
          <p14:tracePt t="45527" x="2749550" y="4133850"/>
          <p14:tracePt t="45588" x="2736850" y="4133850"/>
          <p14:tracePt t="45604" x="2724150" y="4133850"/>
          <p14:tracePt t="45628" x="2717800" y="4127500"/>
          <p14:tracePt t="45640" x="2717800" y="4121150"/>
          <p14:tracePt t="45656" x="2711450" y="4114800"/>
          <p14:tracePt t="45671" x="2711450" y="4108450"/>
          <p14:tracePt t="45680" x="2711450" y="4102100"/>
          <p14:tracePt t="45692" x="2711450" y="4095750"/>
          <p14:tracePt t="45705" x="2711450" y="4089400"/>
          <p14:tracePt t="45705" x="2711450" y="4083050"/>
          <p14:tracePt t="45725" x="2717800" y="4076700"/>
          <p14:tracePt t="45739" x="2724150" y="4070350"/>
          <p14:tracePt t="45739" x="2730500" y="4064000"/>
          <p14:tracePt t="45739" x="2736850" y="4057650"/>
          <p14:tracePt t="45762" x="2743200" y="4051300"/>
          <p14:tracePt t="45772" x="2749550" y="4051300"/>
          <p14:tracePt t="45772" x="2755900" y="4044950"/>
          <p14:tracePt t="45772" x="2762250" y="4044950"/>
          <p14:tracePt t="45793" x="2768600" y="4038600"/>
          <p14:tracePt t="45806" x="2774950" y="4038600"/>
          <p14:tracePt t="45806" x="2787650" y="4038600"/>
          <p14:tracePt t="45825" x="2794000" y="4032250"/>
          <p14:tracePt t="45825" x="2800350" y="4032250"/>
          <p14:tracePt t="45841" x="2806700" y="4032250"/>
          <p14:tracePt t="45856" x="2813050" y="4032250"/>
          <p14:tracePt t="45856" x="2819400" y="4032250"/>
          <p14:tracePt t="45875" x="2825750" y="4032250"/>
          <p14:tracePt t="45875" x="2832100" y="4032250"/>
          <p14:tracePt t="45891" x="2838450" y="4038600"/>
          <p14:tracePt t="45906" x="2844800" y="4038600"/>
          <p14:tracePt t="45923" x="2851150" y="4044950"/>
          <p14:tracePt t="45940" x="2844800" y="4044950"/>
          <p14:tracePt t="45940" x="2838450" y="4051300"/>
          <p14:tracePt t="45958" x="2832100" y="4051300"/>
          <p14:tracePt t="45958" x="2825750" y="4057650"/>
          <p14:tracePt t="45975" x="2819400" y="4064000"/>
          <p14:tracePt t="45975" x="2813050" y="4064000"/>
          <p14:tracePt t="45993" x="2800350" y="4076700"/>
          <p14:tracePt t="45993" x="2794000" y="4076700"/>
          <p14:tracePt t="46008" x="2787650" y="4083050"/>
          <p14:tracePt t="46008" x="2781300" y="4089400"/>
          <p14:tracePt t="46025" x="2774950" y="4089400"/>
          <p14:tracePt t="46025" x="2768600" y="4089400"/>
          <p14:tracePt t="46042" x="2762250" y="4089400"/>
          <p14:tracePt t="46057" x="2755900" y="4089400"/>
          <p14:tracePt t="46074" x="2749550" y="4083050"/>
          <p14:tracePt t="46074" x="2749550" y="4076700"/>
          <p14:tracePt t="46093" x="2755900" y="4070350"/>
          <p14:tracePt t="46128" x="2762250" y="4064000"/>
          <p14:tracePt t="46152" x="2768600" y="4064000"/>
          <p14:tracePt t="46168" x="2774950" y="4064000"/>
          <p14:tracePt t="46180" x="2781300" y="4070350"/>
          <p14:tracePt t="46196" x="2787650" y="4070350"/>
          <p14:tracePt t="46213" x="2794000" y="4076700"/>
          <p14:tracePt t="46229" x="2800350" y="4076700"/>
          <p14:tracePt t="46241" x="2806700" y="4083050"/>
          <p14:tracePt t="46264" x="2806700" y="4089400"/>
          <p14:tracePt t="46292" x="2800350" y="4089400"/>
          <p14:tracePt t="46324" x="2794000" y="4095750"/>
          <p14:tracePt t="46348" x="2787650" y="4095750"/>
          <p14:tracePt t="46368" x="2781300" y="4095750"/>
          <p14:tracePt t="46384" x="2774950" y="4089400"/>
          <p14:tracePt t="46400" x="2768600" y="4089400"/>
          <p14:tracePt t="46407" x="2762250" y="4089400"/>
          <p14:tracePt t="46413" x="2755900" y="4089400"/>
          <p14:tracePt t="46425" x="2749550" y="4089400"/>
          <p14:tracePt t="46442" x="2743200" y="4089400"/>
          <p14:tracePt t="46442" x="2736850" y="4089400"/>
          <p14:tracePt t="46461" x="2724150" y="4089400"/>
          <p14:tracePt t="46475" x="2717800" y="4089400"/>
          <p14:tracePt t="46504" x="2711450" y="4089400"/>
          <p14:tracePt t="46520" x="2698750" y="4089400"/>
          <p14:tracePt t="46531" x="2692400" y="4089400"/>
          <p14:tracePt t="46549" x="2686050" y="4089400"/>
          <p14:tracePt t="46558" x="2679700" y="4089400"/>
          <p14:tracePt t="46558" x="2673350" y="4089400"/>
          <p14:tracePt t="46577" x="2667000" y="4089400"/>
          <p14:tracePt t="46577" x="2660650" y="4089400"/>
          <p14:tracePt t="46594" x="2654300" y="4089400"/>
          <p14:tracePt t="46594" x="2647950" y="4089400"/>
          <p14:tracePt t="46611" x="2641600" y="4095750"/>
          <p14:tracePt t="46625" x="2628900" y="4095750"/>
          <p14:tracePt t="46642" x="2628900" y="4102100"/>
          <p14:tracePt t="46642" x="2616200" y="4108450"/>
          <p14:tracePt t="46662" x="2609850" y="4114800"/>
          <p14:tracePt t="46676" x="2609850" y="4121150"/>
          <p14:tracePt t="46700" x="2616200" y="4121150"/>
          <p14:tracePt t="46713" x="2628900" y="4121150"/>
          <p14:tracePt t="46729" x="2635250" y="4121150"/>
          <p14:tracePt t="46729" x="2635250" y="4114800"/>
          <p14:tracePt t="46744" x="2641600" y="4114800"/>
          <p14:tracePt t="46744" x="2654300" y="4114800"/>
          <p14:tracePt t="46762" x="2660650" y="4108450"/>
          <p14:tracePt t="46762" x="2667000" y="4108450"/>
          <p14:tracePt t="46778" x="2673350" y="4102100"/>
          <p14:tracePt t="46778" x="2679700" y="4102100"/>
          <p14:tracePt t="46778" x="2686050" y="4095750"/>
          <p14:tracePt t="46796" x="2692400" y="4095750"/>
          <p14:tracePt t="46810" x="2698750" y="4089400"/>
          <p14:tracePt t="46810" x="2698750" y="4083050"/>
          <p14:tracePt t="46829" x="2705100" y="4076700"/>
          <p14:tracePt t="46843" x="2711450" y="4070350"/>
          <p14:tracePt t="46860" x="2717800" y="4064000"/>
          <p14:tracePt t="46876" x="2717800" y="4057650"/>
          <p14:tracePt t="46876" x="2711450" y="4051300"/>
          <p14:tracePt t="46895" x="2711450" y="4044950"/>
          <p14:tracePt t="46916" x="2711450" y="4038600"/>
          <p14:tracePt t="46948" x="2705100" y="4038600"/>
          <p14:tracePt t="46976" x="2698750" y="4038600"/>
          <p14:tracePt t="47000" x="2692400" y="4038600"/>
          <p14:tracePt t="47013" x="2686050" y="4038600"/>
          <p14:tracePt t="47028" x="2679700" y="4032250"/>
          <p14:tracePt t="47044" x="2673350" y="4025900"/>
          <p14:tracePt t="47060" x="2667000" y="4025900"/>
          <p14:tracePt t="47068" x="2660650" y="4019550"/>
          <p14:tracePt t="47077" x="2654300" y="4013200"/>
          <p14:tracePt t="47077" x="2641600" y="4006850"/>
          <p14:tracePt t="47077" x="2635250" y="4000500"/>
          <p14:tracePt t="47098" x="2628900" y="3994150"/>
          <p14:tracePt t="47098" x="2622550" y="3987800"/>
          <p14:tracePt t="47113" x="2616200" y="3981450"/>
          <p14:tracePt t="47113" x="2609850" y="3975100"/>
          <p14:tracePt t="47129" x="2603500" y="3962400"/>
          <p14:tracePt t="47129" x="2603500" y="3956050"/>
          <p14:tracePt t="47146" x="2603500" y="3949700"/>
          <p14:tracePt t="47146" x="2603500" y="3937000"/>
          <p14:tracePt t="47146" x="2603500" y="3930650"/>
          <p14:tracePt t="47165" x="2603500" y="3917950"/>
          <p14:tracePt t="47177" x="2609850" y="3911600"/>
          <p14:tracePt t="47177" x="2622550" y="3892550"/>
          <p14:tracePt t="47196" x="2628900" y="3886200"/>
          <p14:tracePt t="47196" x="2635250" y="3879850"/>
          <p14:tracePt t="47213" x="2641600" y="3879850"/>
          <p14:tracePt t="47213" x="2654300" y="3873500"/>
          <p14:tracePt t="47230" x="2660650" y="3873500"/>
          <p14:tracePt t="47230" x="2673350" y="3879850"/>
          <p14:tracePt t="47246" x="2686050" y="3886200"/>
          <p14:tracePt t="47246" x="2717800" y="3898900"/>
          <p14:tracePt t="47264" x="2730500" y="3905250"/>
          <p14:tracePt t="47264" x="2749550" y="3917950"/>
          <p14:tracePt t="47280" x="2762250" y="3924300"/>
          <p14:tracePt t="47280" x="2774950" y="3930650"/>
          <p14:tracePt t="47296" x="2787650" y="3943350"/>
          <p14:tracePt t="47296" x="2819400" y="3956050"/>
          <p14:tracePt t="47313" x="2825750" y="3962400"/>
          <p14:tracePt t="47313" x="2838450" y="3968750"/>
          <p14:tracePt t="47330" x="2851150" y="3975100"/>
          <p14:tracePt t="47330" x="2857500" y="3975100"/>
          <p14:tracePt t="47347" x="2863850" y="3981450"/>
          <p14:tracePt t="47347" x="2870200" y="3981450"/>
          <p14:tracePt t="47363" x="2876550" y="3987800"/>
          <p14:tracePt t="47363" x="2876550" y="3994150"/>
          <p14:tracePt t="47381" x="2882900" y="4000500"/>
          <p14:tracePt t="47395" x="2882900" y="4006850"/>
          <p14:tracePt t="47412" x="2882900" y="4013200"/>
          <p14:tracePt t="47428" x="2876550" y="4019550"/>
          <p14:tracePt t="47445" x="2876550" y="4032250"/>
          <p14:tracePt t="47462" x="2870200" y="4038600"/>
          <p14:tracePt t="47462" x="2863850" y="4044950"/>
          <p14:tracePt t="47481" x="2857500" y="4051300"/>
          <p14:tracePt t="47495" x="2851150" y="4057650"/>
          <p14:tracePt t="47512" x="2844800" y="4064000"/>
          <p14:tracePt t="47529" x="2838450" y="4064000"/>
          <p14:tracePt t="47549" x="2832100" y="4064000"/>
          <p14:tracePt t="47562" x="2825750" y="4064000"/>
          <p14:tracePt t="47612" x="2819400" y="4064000"/>
          <p14:tracePt t="47736" x="2813050" y="4070350"/>
          <p14:tracePt t="47756" x="2806700" y="4070350"/>
          <p14:tracePt t="47788" x="2800350" y="4070350"/>
          <p14:tracePt t="47800" x="2794000" y="4070350"/>
          <p14:tracePt t="47816" x="2787650" y="4070350"/>
          <p14:tracePt t="47825" x="2781300" y="4070350"/>
          <p14:tracePt t="47833" x="2774950" y="4076700"/>
          <p14:tracePt t="47846" x="2768600" y="4076700"/>
          <p14:tracePt t="47846" x="2755900" y="4076700"/>
          <p14:tracePt t="47865" x="2749550" y="4076700"/>
          <p14:tracePt t="47880" x="2743200" y="4076700"/>
          <p14:tracePt t="47897" x="2736850" y="4076700"/>
          <p14:tracePt t="47897" x="2730500" y="4076700"/>
          <p14:tracePt t="47915" x="2724150" y="4076700"/>
          <p14:tracePt t="47937" x="2724150" y="4070350"/>
          <p14:tracePt t="47968" x="2730500" y="4064000"/>
          <p14:tracePt t="47980" x="2736850" y="4064000"/>
          <p14:tracePt t="47996" x="2743200" y="4057650"/>
          <p14:tracePt t="48012" x="2749550" y="4057650"/>
          <p14:tracePt t="48028" x="2755900" y="4057650"/>
          <p14:tracePt t="48040" x="2762250" y="4057650"/>
          <p14:tracePt t="48057" x="2768600" y="4064000"/>
          <p14:tracePt t="48072" x="2774950" y="4064000"/>
          <p14:tracePt t="48080" x="2781300" y="4064000"/>
          <p14:tracePt t="48097" x="2787650" y="4064000"/>
          <p14:tracePt t="48097" x="2800350" y="4064000"/>
          <p14:tracePt t="48118" x="2806700" y="4064000"/>
          <p14:tracePt t="48118" x="2813050" y="4064000"/>
          <p14:tracePt t="48133" x="2825750" y="4064000"/>
          <p14:tracePt t="48133" x="2838450" y="4064000"/>
          <p14:tracePt t="48150" x="2844800" y="4064000"/>
          <p14:tracePt t="48150" x="2857500" y="4064000"/>
          <p14:tracePt t="48166" x="2870200" y="4070350"/>
          <p14:tracePt t="48166" x="2889250" y="4076700"/>
          <p14:tracePt t="48182" x="2901950" y="4083050"/>
          <p14:tracePt t="48182" x="2921000" y="4089400"/>
          <p14:tracePt t="48182" x="2940050" y="4102100"/>
          <p14:tracePt t="48202" x="2959100" y="4108450"/>
          <p14:tracePt t="48202" x="2978150" y="4121150"/>
          <p14:tracePt t="48216" x="3003550" y="4133850"/>
          <p14:tracePt t="48216" x="3028950" y="4152900"/>
          <p14:tracePt t="48233" x="3048000" y="4171950"/>
          <p14:tracePt t="48233" x="3079750" y="4191000"/>
          <p14:tracePt t="48250" x="3105150" y="4210050"/>
          <p14:tracePt t="48250" x="3136900" y="4229100"/>
          <p14:tracePt t="48266" x="3162300" y="4254500"/>
          <p14:tracePt t="48266" x="3225800" y="4286250"/>
          <p14:tracePt t="48283" x="3257550" y="4305300"/>
          <p14:tracePt t="48283" x="3289300" y="4318000"/>
          <p14:tracePt t="48299" x="3314700" y="4330700"/>
          <p14:tracePt t="48299" x="3346450" y="4343400"/>
          <p14:tracePt t="48316" x="3378200" y="4356100"/>
          <p14:tracePt t="48316" x="3441700" y="4375150"/>
          <p14:tracePt t="48334" x="3479800" y="4381500"/>
          <p14:tracePt t="48334" x="3511550" y="4387850"/>
          <p14:tracePt t="48350" x="3549650" y="4394200"/>
          <p14:tracePt t="48350" x="3594100" y="4400550"/>
          <p14:tracePt t="48366" x="3632200" y="4394200"/>
          <p14:tracePt t="48366" x="3676650" y="4394200"/>
          <p14:tracePt t="48383" x="3714750" y="4394200"/>
          <p14:tracePt t="48383" x="3797300" y="4394200"/>
          <p14:tracePt t="48402" x="3841750" y="4394200"/>
          <p14:tracePt t="48402" x="3879850" y="4394200"/>
          <p14:tracePt t="48417" x="3911600" y="4394200"/>
          <p14:tracePt t="48417" x="3949700" y="4394200"/>
          <p14:tracePt t="48433" x="3981450" y="4394200"/>
          <p14:tracePt t="48433" x="4013200" y="4400550"/>
          <p14:tracePt t="48450" x="4038600" y="4400550"/>
          <p14:tracePt t="48450" x="4064000" y="4400550"/>
          <p14:tracePt t="48450" x="4083050" y="4406900"/>
          <p14:tracePt t="48470" x="4102100" y="4406900"/>
          <p14:tracePt t="48482" x="4114800" y="4413250"/>
          <p14:tracePt t="48482" x="4127500" y="4419600"/>
          <p14:tracePt t="48501" x="4133850" y="4425950"/>
          <p14:tracePt t="48501" x="4133850" y="4432300"/>
          <p14:tracePt t="48518" x="4127500" y="4432300"/>
          <p14:tracePt t="48518" x="4121150" y="4445000"/>
          <p14:tracePt t="48534" x="4108450" y="4451350"/>
          <p14:tracePt t="48534" x="4095750" y="4464050"/>
          <p14:tracePt t="48550" x="4083050" y="4476750"/>
          <p14:tracePt t="48550" x="4064000" y="4483100"/>
          <p14:tracePt t="48550" x="4044950" y="4489450"/>
          <p14:tracePt t="48569" x="4025900" y="4502150"/>
          <p14:tracePt t="48569" x="4000500" y="4514850"/>
          <p14:tracePt t="48584" x="3975100" y="4521200"/>
          <p14:tracePt t="48584" x="3949700" y="4527550"/>
          <p14:tracePt t="48601" x="3917950" y="4533900"/>
          <p14:tracePt t="48601" x="3886200" y="4546600"/>
          <p14:tracePt t="48618" x="3854450" y="4546600"/>
          <p14:tracePt t="48618" x="3784600" y="4559300"/>
          <p14:tracePt t="48634" x="3746500" y="4565650"/>
          <p14:tracePt t="48634" x="3714750" y="4565650"/>
          <p14:tracePt t="48651" x="3676650" y="4565650"/>
          <p14:tracePt t="48651" x="3638550" y="4565650"/>
          <p14:tracePt t="48667" x="3600450" y="4559300"/>
          <p14:tracePt t="48667" x="3568700" y="4559300"/>
          <p14:tracePt t="48684" x="3530600" y="4552950"/>
          <p14:tracePt t="48684" x="3467100" y="4533900"/>
          <p14:tracePt t="48701" x="3435350" y="4521200"/>
          <p14:tracePt t="48701" x="3403600" y="4508500"/>
          <p14:tracePt t="48718" x="3378200" y="4495800"/>
          <p14:tracePt t="48718" x="3346450" y="4476750"/>
          <p14:tracePt t="48734" x="3321050" y="4457700"/>
          <p14:tracePt t="48734" x="3295650" y="4445000"/>
          <p14:tracePt t="48734" x="3270250" y="4425950"/>
          <p14:tracePt t="48754" x="3251200" y="4413250"/>
          <p14:tracePt t="48766" x="3225800" y="4394200"/>
          <p14:tracePt t="48766" x="3181350" y="4362450"/>
          <p14:tracePt t="48786" x="3155950" y="4343400"/>
          <p14:tracePt t="48786" x="3130550" y="4324350"/>
          <p14:tracePt t="48802" x="3111500" y="4305300"/>
          <p14:tracePt t="48802" x="3086100" y="4279900"/>
          <p14:tracePt t="48818" x="3060700" y="4254500"/>
          <p14:tracePt t="48818" x="3035300" y="4229100"/>
          <p14:tracePt t="48818" x="3009900" y="4203700"/>
          <p14:tracePt t="48837" x="2984500" y="4178300"/>
          <p14:tracePt t="48850" x="2965450" y="4152900"/>
          <p14:tracePt t="48850" x="2940050" y="4127500"/>
          <p14:tracePt t="48869" x="2908300" y="4095750"/>
          <p14:tracePt t="48869" x="2889250" y="4083050"/>
          <p14:tracePt t="48885" x="2876550" y="4070350"/>
          <p14:tracePt t="48885" x="2863850" y="4064000"/>
          <p14:tracePt t="48902" x="2851150" y="4057650"/>
          <p14:tracePt t="48902" x="2832100" y="4051300"/>
          <p14:tracePt t="48919" x="2819400" y="4051300"/>
          <p14:tracePt t="48919" x="2787650" y="4038600"/>
          <p14:tracePt t="48935" x="2774950" y="4032250"/>
          <p14:tracePt t="48935" x="2762250" y="4025900"/>
          <p14:tracePt t="48952" x="2755900" y="4019550"/>
          <p14:tracePt t="48952" x="2749550" y="4013200"/>
          <p14:tracePt t="48968" x="2736850" y="4006850"/>
          <p14:tracePt t="48984" x="2730500" y="4000500"/>
          <p14:tracePt t="48984" x="2717800" y="4000500"/>
          <p14:tracePt t="49002" x="2711450" y="4000500"/>
          <p14:tracePt t="49017" x="2705100" y="4006850"/>
          <p14:tracePt t="49034" x="2698750" y="4006850"/>
          <p14:tracePt t="49053" x="2692400" y="4013200"/>
          <p14:tracePt t="49053" x="2679700" y="4019550"/>
          <p14:tracePt t="49069" x="2673350" y="4019550"/>
          <p14:tracePt t="49069" x="2667000" y="4025900"/>
          <p14:tracePt t="49086" x="2667000" y="4032250"/>
          <p14:tracePt t="49086" x="2660650" y="4032250"/>
          <p14:tracePt t="49102" x="2654300" y="4032250"/>
          <p14:tracePt t="49102" x="2647950" y="4038600"/>
          <p14:tracePt t="49102" x="2635250" y="4038600"/>
          <p14:tracePt t="49122" x="2628900" y="4044950"/>
          <p14:tracePt t="49134" x="2622550" y="4051300"/>
          <p14:tracePt t="49134" x="2616200" y="4057650"/>
          <p14:tracePt t="49154" x="2609850" y="4057650"/>
          <p14:tracePt t="49168" x="2603500" y="4064000"/>
          <p14:tracePt t="49184" x="2603500" y="4057650"/>
          <p14:tracePt t="49205" x="2609850" y="4051300"/>
          <p14:tracePt t="49221" x="2616200" y="4044950"/>
          <p14:tracePt t="49241" x="2622550" y="4038600"/>
          <p14:tracePt t="49265" x="2628900" y="4032250"/>
          <p14:tracePt t="49289" x="2635250" y="4025900"/>
          <p14:tracePt t="49293" x="2641600" y="4025900"/>
          <p14:tracePt t="49301" x="2647950" y="4019550"/>
          <p14:tracePt t="49301" x="2654300" y="4013200"/>
          <p14:tracePt t="49320" x="2660650" y="4006850"/>
          <p14:tracePt t="49320" x="2673350" y="4000500"/>
          <p14:tracePt t="49337" x="2679700" y="4000500"/>
          <p14:tracePt t="49337" x="2692400" y="3994150"/>
          <p14:tracePt t="49354" x="2698750" y="3994150"/>
          <p14:tracePt t="49368" x="2705100" y="3994150"/>
          <p14:tracePt t="49385" x="2698750" y="3994150"/>
          <p14:tracePt t="49437" x="2692400" y="3994150"/>
          <p14:tracePt t="49445" x="2686050" y="3994150"/>
          <p14:tracePt t="49453" x="2679700" y="3994150"/>
          <p14:tracePt t="49453" x="2667000" y="3994150"/>
          <p14:tracePt t="49470" x="2654300" y="3994150"/>
          <p14:tracePt t="49470" x="2641600" y="3994150"/>
          <p14:tracePt t="49470" x="2628900" y="3994150"/>
          <p14:tracePt t="49490" x="2609850" y="3994150"/>
          <p14:tracePt t="49502" x="2590800" y="3994150"/>
          <p14:tracePt t="49502" x="2559050" y="4000500"/>
          <p14:tracePt t="49522" x="2540000" y="4000500"/>
          <p14:tracePt t="49522" x="2520950" y="4000500"/>
          <p14:tracePt t="49537" x="2501900" y="4000500"/>
          <p14:tracePt t="49537" x="2482850" y="4000500"/>
          <p14:tracePt t="49554" x="2463800" y="4000500"/>
          <p14:tracePt t="49554" x="2444750" y="4000500"/>
          <p14:tracePt t="49571" x="2425700" y="4000500"/>
          <p14:tracePt t="49571" x="2406650" y="3994150"/>
          <p14:tracePt t="49571" x="2387600" y="3987800"/>
          <p14:tracePt t="49590" x="2368550" y="3987800"/>
          <p14:tracePt t="49590" x="2349500" y="3981450"/>
          <p14:tracePt t="49604" x="2330450" y="3975100"/>
          <p14:tracePt t="49604" x="2311400" y="3968750"/>
          <p14:tracePt t="49621" x="2298700" y="3962400"/>
          <p14:tracePt t="49621" x="2279650" y="3949700"/>
          <p14:tracePt t="49637" x="2266950" y="3943350"/>
          <p14:tracePt t="49637" x="2241550" y="3924300"/>
          <p14:tracePt t="49654" x="2235200" y="3917950"/>
          <p14:tracePt t="49654" x="2222500" y="3905250"/>
          <p14:tracePt t="49671" x="2216150" y="3892550"/>
          <p14:tracePt t="49671" x="2209800" y="3879850"/>
          <p14:tracePt t="49688" x="2209800" y="3867150"/>
          <p14:tracePt t="49688" x="2203450" y="3854450"/>
          <p14:tracePt t="49705" x="2203450" y="3841750"/>
          <p14:tracePt t="49705" x="2203450" y="3822700"/>
          <p14:tracePt t="49722" x="2203450" y="3810000"/>
          <p14:tracePt t="49722" x="2209800" y="3797300"/>
          <p14:tracePt t="49738" x="2209800" y="3790950"/>
          <p14:tracePt t="49738" x="2216150" y="3778250"/>
          <p14:tracePt t="49756" x="2216150" y="3765550"/>
          <p14:tracePt t="49756" x="2222500" y="3752850"/>
          <p14:tracePt t="49756" x="2228850" y="3746500"/>
          <p14:tracePt t="49774" x="2241550" y="3733800"/>
          <p14:tracePt t="49786" x="2247900" y="3721100"/>
          <p14:tracePt t="49786" x="2273300" y="3695700"/>
          <p14:tracePt t="49805" x="2286000" y="3689350"/>
          <p14:tracePt t="49805" x="2305050" y="3676650"/>
          <p14:tracePt t="49822" x="2324100" y="3670300"/>
          <p14:tracePt t="49822" x="2343150" y="3670300"/>
          <p14:tracePt t="49838" x="2368550" y="3663950"/>
          <p14:tracePt t="49838" x="2387600" y="3663950"/>
          <p14:tracePt t="49838" x="2413000" y="3670300"/>
          <p14:tracePt t="49858" x="2438400" y="3676650"/>
          <p14:tracePt t="49870" x="2463800" y="3683000"/>
          <p14:tracePt t="49870" x="2495550" y="3695700"/>
          <p14:tracePt t="49890" x="2552700" y="3714750"/>
          <p14:tracePt t="49890" x="2578100" y="3727450"/>
          <p14:tracePt t="49906" x="2609850" y="3746500"/>
          <p14:tracePt t="49906" x="2635250" y="3759200"/>
          <p14:tracePt t="49922" x="2667000" y="3778250"/>
          <p14:tracePt t="49922" x="2698750" y="3797300"/>
          <p14:tracePt t="49922" x="2724150" y="3810000"/>
          <p14:tracePt t="49941" x="2743200" y="3829050"/>
          <p14:tracePt t="49941" x="2768600" y="3841750"/>
          <p14:tracePt t="49956" x="2781300" y="3854450"/>
          <p14:tracePt t="49956" x="2800350" y="3867150"/>
          <p14:tracePt t="49973" x="2806700" y="3879850"/>
          <p14:tracePt t="49973" x="2819400" y="3892550"/>
          <p14:tracePt t="49989" x="2819400" y="3898900"/>
          <p14:tracePt t="49989" x="2825750" y="3905250"/>
          <p14:tracePt t="50006" x="2825750" y="3911600"/>
          <p14:tracePt t="50006" x="2819400" y="3924300"/>
          <p14:tracePt t="50023" x="2819400" y="3930650"/>
          <p14:tracePt t="50023" x="2806700" y="3937000"/>
          <p14:tracePt t="50039" x="2800350" y="3937000"/>
          <p14:tracePt t="50039" x="2794000" y="3943350"/>
          <p14:tracePt t="50056" x="2781300" y="3949700"/>
          <p14:tracePt t="50056" x="2768600" y="3956050"/>
          <p14:tracePt t="50073" x="2749550" y="3962400"/>
          <p14:tracePt t="50073" x="2736850" y="3962400"/>
          <p14:tracePt t="50089" x="2724150" y="3962400"/>
          <p14:tracePt t="50089" x="2711450" y="3962400"/>
          <p14:tracePt t="50106" x="2698750" y="3962400"/>
          <p14:tracePt t="50106" x="2686050" y="3956050"/>
          <p14:tracePt t="50123" x="2673350" y="3956050"/>
          <p14:tracePt t="50123" x="2660650" y="3949700"/>
          <p14:tracePt t="50123" x="2647950" y="3937000"/>
          <p14:tracePt t="50141" x="2628900" y="3930650"/>
          <p14:tracePt t="50154" x="2616200" y="3924300"/>
          <p14:tracePt t="50154" x="2590800" y="3911600"/>
          <p14:tracePt t="50175" x="2584450" y="3898900"/>
          <p14:tracePt t="50175" x="2578100" y="3892550"/>
          <p14:tracePt t="50190" x="2565400" y="3886200"/>
          <p14:tracePt t="50205" x="2559050" y="3879850"/>
          <p14:tracePt t="50221" x="2552700" y="3867150"/>
          <p14:tracePt t="50239" x="2559050" y="3860800"/>
          <p14:tracePt t="50262" x="2565400" y="3860800"/>
          <p14:tracePt t="50278" x="2571750" y="3860800"/>
          <p14:tracePt t="50294" x="2578100" y="3860800"/>
          <p14:tracePt t="50309" x="2584450" y="3860800"/>
          <p14:tracePt t="50321" x="2590800" y="3860800"/>
          <p14:tracePt t="50321" x="2597150" y="3867150"/>
          <p14:tracePt t="50340" x="2603500" y="3867150"/>
          <p14:tracePt t="50355" x="2609850" y="3873500"/>
          <p14:tracePt t="50373" x="2622550" y="3879850"/>
          <p14:tracePt t="50390" x="2622550" y="3886200"/>
          <p14:tracePt t="50406" x="2622550" y="3892550"/>
          <p14:tracePt t="50423" x="2622550" y="3898900"/>
          <p14:tracePt t="50442" x="2622550" y="3905250"/>
          <p14:tracePt t="50466" x="2622550" y="3911600"/>
          <p14:tracePt t="50489" x="2622550" y="3917950"/>
          <p14:tracePt t="50518" x="2616200" y="3911600"/>
          <p14:tracePt t="50562" x="2616200" y="3905250"/>
          <p14:tracePt t="50578" x="2622550" y="3905250"/>
          <p14:tracePt t="50602" x="2628900" y="3898900"/>
          <p14:tracePt t="50622" x="2622550" y="3892550"/>
          <p14:tracePt t="50662" x="2628900" y="3886200"/>
          <p14:tracePt t="50690" x="2635250" y="3879850"/>
          <p14:tracePt t="50714" x="2628900" y="3879850"/>
          <p14:tracePt t="50963" x="2628900" y="3886200"/>
          <p14:tracePt t="50974" x="2622550" y="3892550"/>
          <p14:tracePt t="50990" x="2616200" y="3898900"/>
          <p14:tracePt t="51006" x="2609850" y="3905250"/>
          <p14:tracePt t="51022" x="2609850" y="3911600"/>
          <p14:tracePt t="51042" x="2603500" y="3917950"/>
          <p14:tracePt t="51082" x="2597150" y="3917950"/>
          <p14:tracePt t="51102" x="2590800" y="3924300"/>
          <p14:tracePt t="51127" x="2584450" y="3917950"/>
          <p14:tracePt t="51163" x="2584450" y="3911600"/>
          <p14:tracePt t="51178" x="2584450" y="3905250"/>
          <p14:tracePt t="51194" x="2590800" y="3898900"/>
          <p14:tracePt t="51214" x="2584450" y="3892550"/>
          <p14:tracePt t="51246" x="2578100" y="3898900"/>
          <p14:tracePt t="51366" x="2578100" y="3892550"/>
          <p14:tracePt t="51426" x="2584450" y="3886200"/>
          <p14:tracePt t="51454" x="2590800" y="3879850"/>
          <p14:tracePt t="51486" x="2597150" y="3879850"/>
          <p14:tracePt t="51510" x="2603500" y="3873500"/>
          <p14:tracePt t="51530" x="2597150" y="3867150"/>
          <p14:tracePt t="51582" x="2590800" y="3867150"/>
          <p14:tracePt t="51606" x="2590800" y="3860800"/>
          <p14:tracePt t="51634" x="2584450" y="3854450"/>
          <p14:tracePt t="51682" x="2578100" y="3860800"/>
          <p14:tracePt t="51694" x="2571750" y="3867150"/>
          <p14:tracePt t="51710" x="2565400" y="3867150"/>
          <p14:tracePt t="51726" x="2559050" y="3879850"/>
          <p14:tracePt t="51742" x="2552700" y="3886200"/>
          <p14:tracePt t="51754" x="2552700" y="3892550"/>
          <p14:tracePt t="51764" x="2552700" y="3898900"/>
          <p14:tracePt t="51764" x="2546350" y="3905250"/>
          <p14:tracePt t="51779" x="2546350" y="3917950"/>
          <p14:tracePt t="51779" x="2546350" y="3924300"/>
          <p14:tracePt t="51796" x="2540000" y="3937000"/>
          <p14:tracePt t="51796" x="2533650" y="3949700"/>
          <p14:tracePt t="51796" x="2527300" y="3968750"/>
          <p14:tracePt t="51816" x="2514600" y="3987800"/>
          <p14:tracePt t="51828" x="2508250" y="4006850"/>
          <p14:tracePt t="51828" x="2489200" y="4057650"/>
          <p14:tracePt t="51848" x="2476500" y="4083050"/>
          <p14:tracePt t="51848" x="2470150" y="4108450"/>
          <p14:tracePt t="51864" x="2463800" y="4140200"/>
          <p14:tracePt t="51864" x="2457450" y="4165600"/>
          <p14:tracePt t="51880" x="2457450" y="4191000"/>
          <p14:tracePt t="51880" x="2457450" y="4210050"/>
          <p14:tracePt t="51896" x="2457450" y="4235450"/>
          <p14:tracePt t="51896" x="2463800" y="4254500"/>
          <p14:tracePt t="51896" x="2470150" y="4273550"/>
          <p14:tracePt t="51916" x="2482850" y="4292600"/>
          <p14:tracePt t="51928" x="2489200" y="4311650"/>
          <p14:tracePt t="51928" x="2501900" y="4343400"/>
          <p14:tracePt t="51947" x="2508250" y="4356100"/>
          <p14:tracePt t="51947" x="2508250" y="4368800"/>
          <p14:tracePt t="51964" x="2508250" y="4375150"/>
          <p14:tracePt t="51964" x="2508250" y="4381500"/>
          <p14:tracePt t="51980" x="2501900" y="4387850"/>
          <p14:tracePt t="51980" x="2482850" y="4400550"/>
          <p14:tracePt t="51997" x="2476500" y="4400550"/>
          <p14:tracePt t="51997" x="2463800" y="4406900"/>
          <p14:tracePt t="52014" x="2451100" y="4406900"/>
          <p14:tracePt t="52014" x="2432050" y="4406900"/>
          <p14:tracePt t="52031" x="2419350" y="4406900"/>
          <p14:tracePt t="52031" x="2400300" y="4406900"/>
          <p14:tracePt t="52047" x="2374900" y="4406900"/>
          <p14:tracePt t="52047" x="2330450" y="4406900"/>
          <p14:tracePt t="52065" x="2305050" y="4406900"/>
          <p14:tracePt t="52065" x="2273300" y="4406900"/>
          <p14:tracePt t="52080" x="2247900" y="4413250"/>
          <p14:tracePt t="52080" x="2222500" y="4413250"/>
          <p14:tracePt t="52098" x="2190750" y="4419600"/>
          <p14:tracePt t="52098" x="2165350" y="4425950"/>
          <p14:tracePt t="52116" x="2108200" y="4432300"/>
          <p14:tracePt t="52116" x="2076450" y="4438650"/>
          <p14:tracePt t="52131" x="2044700" y="4445000"/>
          <p14:tracePt t="52131" x="2019300" y="4445000"/>
          <p14:tracePt t="52148" x="1987550" y="4451350"/>
          <p14:tracePt t="52148" x="1949450" y="4451350"/>
          <p14:tracePt t="52165" x="1917700" y="4457700"/>
          <p14:tracePt t="52165" x="1885950" y="4464050"/>
          <p14:tracePt t="52165" x="1847850" y="4470400"/>
          <p14:tracePt t="52183" x="1816100" y="4476750"/>
          <p14:tracePt t="52196" x="1784350" y="4483100"/>
          <p14:tracePt t="52196" x="1720850" y="4495800"/>
          <p14:tracePt t="52216" x="1689100" y="4495800"/>
          <p14:tracePt t="52216" x="1657350" y="4502150"/>
          <p14:tracePt t="52231" x="1631950" y="4502150"/>
          <p14:tracePt t="52231" x="1600200" y="4508500"/>
          <p14:tracePt t="52248" x="1568450" y="4508500"/>
          <p14:tracePt t="52248" x="1536700" y="4508500"/>
          <p14:tracePt t="52248" x="1498600" y="4502150"/>
          <p14:tracePt t="52268" x="1460500" y="4495800"/>
          <p14:tracePt t="52279" x="1416050" y="4489450"/>
          <p14:tracePt t="52279" x="1314450" y="4470400"/>
          <p14:tracePt t="52298" x="1263650" y="4457700"/>
          <p14:tracePt t="52298" x="1212850" y="4438650"/>
          <p14:tracePt t="52316" x="1162050" y="4425950"/>
          <p14:tracePt t="52316" x="1104900" y="4406900"/>
          <p14:tracePt t="52331" x="1054100" y="4387850"/>
          <p14:tracePt t="52331" x="1009650" y="4375150"/>
          <p14:tracePt t="52348" x="965200" y="4356100"/>
          <p14:tracePt t="52348" x="876300" y="4324350"/>
          <p14:tracePt t="52365" x="838200" y="4305300"/>
          <p14:tracePt t="52365" x="793750" y="4286250"/>
          <p14:tracePt t="52382" x="749300" y="4267200"/>
          <p14:tracePt t="52382" x="711200" y="4248150"/>
          <p14:tracePt t="52398" x="673100" y="4229100"/>
          <p14:tracePt t="52398" x="603250" y="4178300"/>
          <p14:tracePt t="52415" x="571500" y="4152900"/>
          <p14:tracePt t="52415" x="546100" y="4127500"/>
          <p14:tracePt t="52432" x="520700" y="4102100"/>
          <p14:tracePt t="52432" x="508000" y="4070350"/>
          <p14:tracePt t="52448" x="495300" y="4044950"/>
          <p14:tracePt t="52448" x="482600" y="4025900"/>
          <p14:tracePt t="52465" x="476250" y="4000500"/>
          <p14:tracePt t="52465" x="482600" y="3956050"/>
          <p14:tracePt t="52484" x="482600" y="3930650"/>
          <p14:tracePt t="52484" x="495300" y="3911600"/>
          <p14:tracePt t="52499" x="508000" y="3886200"/>
          <p14:tracePt t="52499" x="520700" y="3860800"/>
          <p14:tracePt t="52516" x="539750" y="3841750"/>
          <p14:tracePt t="52516" x="558800" y="3816350"/>
          <p14:tracePt t="52516" x="584200" y="3797300"/>
          <p14:tracePt t="52534" x="609600" y="3784600"/>
          <p14:tracePt t="52547" x="641350" y="3771900"/>
          <p14:tracePt t="52547" x="704850" y="3765550"/>
          <p14:tracePt t="52568" x="742950" y="3759200"/>
          <p14:tracePt t="52568" x="781050" y="3759200"/>
          <p14:tracePt t="52583" x="819150" y="3765550"/>
          <p14:tracePt t="52583" x="857250" y="3765550"/>
          <p14:tracePt t="52599" x="895350" y="3771900"/>
          <p14:tracePt t="52599" x="939800" y="3778250"/>
          <p14:tracePt t="52616" x="977900" y="3784600"/>
          <p14:tracePt t="52616" x="1016000" y="3790950"/>
          <p14:tracePt t="52616" x="1060450" y="3797300"/>
          <p14:tracePt t="52635" x="1098550" y="3810000"/>
          <p14:tracePt t="52647" x="1130300" y="3822700"/>
          <p14:tracePt t="52647" x="1200150" y="3854450"/>
          <p14:tracePt t="52666" x="1225550" y="3867150"/>
          <p14:tracePt t="52666" x="1250950" y="3886200"/>
          <p14:tracePt t="52682" x="1276350" y="3898900"/>
          <p14:tracePt t="52682" x="1295400" y="3917950"/>
          <p14:tracePt t="52699" x="1308100" y="3930650"/>
          <p14:tracePt t="52699" x="1333500" y="3962400"/>
          <p14:tracePt t="52716" x="1339850" y="3975100"/>
          <p14:tracePt t="52716" x="1339850" y="3987800"/>
          <p14:tracePt t="52733" x="1339850" y="4000500"/>
          <p14:tracePt t="52733" x="1333500" y="4013200"/>
          <p14:tracePt t="52749" x="1333500" y="4019550"/>
          <p14:tracePt t="52749" x="1327150" y="4032250"/>
          <p14:tracePt t="52768" x="1314450" y="4044950"/>
          <p14:tracePt t="52768" x="1295400" y="4064000"/>
          <p14:tracePt t="52783" x="1289050" y="4070350"/>
          <p14:tracePt t="52783" x="1276350" y="4083050"/>
          <p14:tracePt t="52799" x="1270000" y="4089400"/>
          <p14:tracePt t="52799" x="1257300" y="4089400"/>
          <p14:tracePt t="52817" x="1250950" y="4095750"/>
          <p14:tracePt t="52817" x="1238250" y="4102100"/>
          <p14:tracePt t="52817" x="1231900" y="4102100"/>
          <p14:tracePt t="52835" x="1225550" y="4102100"/>
          <p14:tracePt t="52851" x="1231900" y="4095750"/>
          <p14:tracePt t="52875" x="1238250" y="4089400"/>
          <p14:tracePt t="52891" x="1244600" y="4089400"/>
          <p14:tracePt t="52898" x="1250950" y="4089400"/>
          <p14:tracePt t="52898" x="1257300" y="4089400"/>
          <p14:tracePt t="52898" x="1263650" y="4089400"/>
          <p14:tracePt t="52919" x="1270000" y="4089400"/>
          <p14:tracePt t="52932" x="1276350" y="4089400"/>
          <p14:tracePt t="52948" x="1282700" y="4095750"/>
          <p14:tracePt t="52966" x="1276350" y="4102100"/>
          <p14:tracePt t="52982" x="1270000" y="4102100"/>
          <p14:tracePt t="52999" x="1257300" y="4095750"/>
          <p14:tracePt t="52999" x="1238250" y="4089400"/>
          <p14:tracePt t="53017" x="1225550" y="4083050"/>
          <p14:tracePt t="53017" x="1206500" y="4076700"/>
          <p14:tracePt t="53035" x="1193800" y="4070350"/>
          <p14:tracePt t="53035" x="1181100" y="4064000"/>
          <p14:tracePt t="53051" x="1168400" y="4051300"/>
          <p14:tracePt t="53051" x="1155700" y="4044950"/>
          <p14:tracePt t="53068" x="1143000" y="4032250"/>
          <p14:tracePt t="53068" x="1123950" y="4013200"/>
          <p14:tracePt t="53084" x="1117600" y="4000500"/>
          <p14:tracePt t="53084" x="1111250" y="3987800"/>
          <p14:tracePt t="53100" x="1111250" y="3975100"/>
          <p14:tracePt t="53100" x="1111250" y="3968750"/>
          <p14:tracePt t="53118" x="1111250" y="3956050"/>
          <p14:tracePt t="53118" x="1123950" y="3943350"/>
          <p14:tracePt t="53135" x="1136650" y="3937000"/>
          <p14:tracePt t="53135" x="1149350" y="3930650"/>
          <p14:tracePt t="53151" x="1162050" y="3930650"/>
          <p14:tracePt t="53151" x="1174750" y="3937000"/>
          <p14:tracePt t="53168" x="1193800" y="3937000"/>
          <p14:tracePt t="53168" x="1219200" y="3943350"/>
          <p14:tracePt t="53185" x="1244600" y="3956050"/>
          <p14:tracePt t="53185" x="1270000" y="3968750"/>
          <p14:tracePt t="53185" x="1295400" y="3981450"/>
          <p14:tracePt t="53203" x="1327150" y="3994150"/>
          <p14:tracePt t="53216" x="1358900" y="4006850"/>
          <p14:tracePt t="53216" x="1416050" y="4038600"/>
          <p14:tracePt t="53235" x="1441450" y="4057650"/>
          <p14:tracePt t="53235" x="1473200" y="4070350"/>
          <p14:tracePt t="53252" x="1498600" y="4083050"/>
          <p14:tracePt t="53252" x="1524000" y="4102100"/>
          <p14:tracePt t="53268" x="1549400" y="4114800"/>
          <p14:tracePt t="53268" x="1574800" y="4127500"/>
          <p14:tracePt t="53284" x="1593850" y="4140200"/>
          <p14:tracePt t="53284" x="1619250" y="4152900"/>
          <p14:tracePt t="53284" x="1638300" y="4165600"/>
          <p14:tracePt t="53304" x="1651000" y="4171950"/>
          <p14:tracePt t="53304" x="1670050" y="4178300"/>
          <p14:tracePt t="53318" x="1682750" y="4191000"/>
          <p14:tracePt t="53318" x="1701800" y="4197350"/>
          <p14:tracePt t="53335" x="1714500" y="4203700"/>
          <p14:tracePt t="53335" x="1733550" y="4210050"/>
          <p14:tracePt t="53352" x="1746250" y="4216400"/>
          <p14:tracePt t="53352" x="1765300" y="4222750"/>
          <p14:tracePt t="53368" x="1778000" y="4229100"/>
          <p14:tracePt t="53368" x="1822450" y="4248150"/>
          <p14:tracePt t="53385" x="1841500" y="4254500"/>
          <p14:tracePt t="53385" x="1866900" y="4260850"/>
          <p14:tracePt t="53402" x="1885950" y="4273550"/>
          <p14:tracePt t="53402" x="1911350" y="4273550"/>
          <p14:tracePt t="53418" x="1930400" y="4279900"/>
          <p14:tracePt t="53418" x="1974850" y="4286250"/>
          <p14:tracePt t="53436" x="2000250" y="4292600"/>
          <p14:tracePt t="53436" x="2019300" y="4292600"/>
          <p14:tracePt t="53452" x="2044700" y="4292600"/>
          <p14:tracePt t="53452" x="2063750" y="4292600"/>
          <p14:tracePt t="53468" x="2089150" y="4292600"/>
          <p14:tracePt t="53468" x="2114550" y="4298950"/>
          <p14:tracePt t="53486" x="2133600" y="4298950"/>
          <p14:tracePt t="53486" x="2178050" y="4305300"/>
          <p14:tracePt t="53505" x="2203450" y="4311650"/>
          <p14:tracePt t="53505" x="2222500" y="4318000"/>
          <p14:tracePt t="53520" x="2241550" y="4324350"/>
          <p14:tracePt t="53520" x="2260600" y="4330700"/>
          <p14:tracePt t="53536" x="2273300" y="4337050"/>
          <p14:tracePt t="53536" x="2286000" y="4337050"/>
          <p14:tracePt t="53552" x="2298700" y="4343400"/>
          <p14:tracePt t="53552" x="2305050" y="4343400"/>
          <p14:tracePt t="53552" x="2311400" y="4349750"/>
          <p14:tracePt t="53571" x="2317750" y="4349750"/>
          <p14:tracePt t="53584" x="2324100" y="4349750"/>
          <p14:tracePt t="53584" x="2330450" y="4356100"/>
          <p14:tracePt t="53603" x="2330450" y="4362450"/>
          <p14:tracePt t="53617" x="2324100" y="4368800"/>
          <p14:tracePt t="53634" x="2317750" y="4375150"/>
          <p14:tracePt t="53651" x="2317750" y="4381500"/>
          <p14:tracePt t="53667" x="2311400" y="4387850"/>
          <p14:tracePt t="53684" x="2305050" y="4394200"/>
          <p14:tracePt t="53701" x="2305050" y="4400550"/>
          <p14:tracePt t="53759" x="2311400" y="4406900"/>
          <p14:tracePt t="53795" x="2317750" y="4406900"/>
          <p14:tracePt t="53843" x="2311400" y="4413250"/>
          <p14:tracePt t="53871" x="2305050" y="4413250"/>
          <p14:tracePt t="53887" x="2298700" y="4419600"/>
          <p14:tracePt t="53903" x="2292350" y="4419600"/>
          <p14:tracePt t="53923" x="2292350" y="4425950"/>
          <p14:tracePt t="53963" x="2286000" y="4425950"/>
          <p14:tracePt t="53983" x="2279650" y="4432300"/>
          <p14:tracePt t="53999" x="2273300" y="4432300"/>
          <p14:tracePt t="54015" x="2266950" y="4432300"/>
          <p14:tracePt t="54030" x="2254250" y="4432300"/>
          <p14:tracePt t="54042" x="2247900" y="4432300"/>
          <p14:tracePt t="54059" x="2241550" y="4432300"/>
          <p14:tracePt t="54075" x="2235200" y="4425950"/>
          <p14:tracePt t="54091" x="2228850" y="4419600"/>
          <p14:tracePt t="54103" x="2222500" y="4413250"/>
          <p14:tracePt t="54127" x="2222500" y="4425950"/>
          <p14:tracePt t="54151" x="2228850" y="4425950"/>
          <p14:tracePt t="54156" x="2235200" y="4438650"/>
          <p14:tracePt t="54156" x="2241550" y="4445000"/>
          <p14:tracePt t="54171" x="2247900" y="4457700"/>
          <p14:tracePt t="54171" x="2260600" y="4470400"/>
          <p14:tracePt t="54188" x="2273300" y="4483100"/>
          <p14:tracePt t="54188" x="2286000" y="4495800"/>
          <p14:tracePt t="54205" x="2305050" y="4508500"/>
          <p14:tracePt t="54205" x="2324100" y="4521200"/>
          <p14:tracePt t="54205" x="2343150" y="4533900"/>
          <p14:tracePt t="54223" x="2362200" y="4546600"/>
          <p14:tracePt t="54236" x="2374900" y="4552950"/>
          <p14:tracePt t="54236" x="2406650" y="4565650"/>
          <p14:tracePt t="54256" x="2425700" y="4572000"/>
          <p14:tracePt t="54256" x="2438400" y="4578350"/>
          <p14:tracePt t="54272" x="2444750" y="4584700"/>
          <p14:tracePt t="54272" x="2457450" y="4584700"/>
          <p14:tracePt t="54288" x="2463800" y="4591050"/>
          <p14:tracePt t="54303" x="2470150" y="4597400"/>
          <p14:tracePt t="54320" x="2470150" y="4603750"/>
          <p14:tracePt t="54320" x="2463800" y="4610100"/>
          <p14:tracePt t="54338" x="2457450" y="4616450"/>
          <p14:tracePt t="54353" x="2451100" y="4622800"/>
          <p14:tracePt t="54370" x="2444750" y="4622800"/>
          <p14:tracePt t="54370" x="2432050" y="4629150"/>
          <p14:tracePt t="54389" x="2425700" y="4629150"/>
          <p14:tracePt t="54389" x="2413000" y="4635500"/>
          <p14:tracePt t="54405" x="2400300" y="4635500"/>
          <p14:tracePt t="54405" x="2393950" y="4641850"/>
          <p14:tracePt t="54422" x="2387600" y="4641850"/>
          <p14:tracePt t="54422" x="2381250" y="4641850"/>
          <p14:tracePt t="54439" x="2368550" y="4635500"/>
          <p14:tracePt t="54439" x="2355850" y="4635500"/>
          <p14:tracePt t="54456" x="2349500" y="4629150"/>
          <p14:tracePt t="54456" x="2343150" y="4629150"/>
          <p14:tracePt t="54472" x="2336800" y="4622800"/>
          <p14:tracePt t="54472" x="2324100" y="4616450"/>
          <p14:tracePt t="54489" x="2317750" y="4610100"/>
          <p14:tracePt t="54489" x="2305050" y="4603750"/>
          <p14:tracePt t="54505" x="2298700" y="4597400"/>
          <p14:tracePt t="54505" x="2273300" y="4584700"/>
          <p14:tracePt t="54523" x="2266950" y="4572000"/>
          <p14:tracePt t="54523" x="2254250" y="4565650"/>
          <p14:tracePt t="54540" x="2247900" y="4552950"/>
          <p14:tracePt t="54540" x="2241550" y="4546600"/>
          <p14:tracePt t="54556" x="2235200" y="4533900"/>
          <p14:tracePt t="54556" x="2228850" y="4527550"/>
          <p14:tracePt t="54573" x="2222500" y="4521200"/>
          <p14:tracePt t="54573" x="2216150" y="4508500"/>
          <p14:tracePt t="54573" x="2216150" y="4502150"/>
          <p14:tracePt t="54592" x="2209800" y="4495800"/>
          <p14:tracePt t="54604" x="2209800" y="4489450"/>
          <p14:tracePt t="54622" x="2209800" y="4483100"/>
          <p14:tracePt t="54638" x="2209800" y="4476750"/>
          <p14:tracePt t="54654" x="2216150" y="4470400"/>
          <p14:tracePt t="54671" x="2222500" y="4464050"/>
          <p14:tracePt t="54688" x="2228850" y="4464050"/>
          <p14:tracePt t="54688" x="2241550" y="4464050"/>
          <p14:tracePt t="54706" x="2247900" y="4470400"/>
          <p14:tracePt t="54721" x="2260600" y="4476750"/>
          <p14:tracePt t="54738" x="2260600" y="4483100"/>
          <p14:tracePt t="54757" x="2266950" y="4495800"/>
          <p14:tracePt t="54772" x="2266950" y="4502150"/>
          <p14:tracePt t="54788" x="2273300" y="4502150"/>
          <p14:tracePt t="54811" x="2273300" y="4495800"/>
          <p14:tracePt t="54847" x="2266950" y="4495800"/>
          <p14:tracePt t="54871" x="2260600" y="4489450"/>
          <p14:tracePt t="54915" x="2266950" y="4483100"/>
          <p14:tracePt t="54931" x="2266950" y="4476750"/>
          <p14:tracePt t="54943" x="2273300" y="4476750"/>
          <p14:tracePt t="54967" x="2273300" y="4470400"/>
          <p14:tracePt t="55051" x="2266950" y="4464050"/>
          <p14:tracePt t="55095" x="2260600" y="4464050"/>
          <p14:tracePt t="55123" x="2260600" y="4457700"/>
          <p14:tracePt t="55147" x="2254250" y="4451350"/>
          <p14:tracePt t="55164" x="2247900" y="4445000"/>
          <p14:tracePt t="55175" x="2241550" y="4438650"/>
          <p14:tracePt t="55191" x="2235200" y="4432300"/>
          <p14:tracePt t="55207" x="2228850" y="4425950"/>
          <p14:tracePt t="55215" x="2228850" y="4419600"/>
          <p14:tracePt t="55223" x="2228850" y="4413250"/>
          <p14:tracePt t="55223" x="2228850" y="4406900"/>
          <p14:tracePt t="55223" x="2228850" y="4400550"/>
          <p14:tracePt t="55244" x="2228850" y="4394200"/>
          <p14:tracePt t="55257" x="2235200" y="4387850"/>
          <p14:tracePt t="55257" x="2241550" y="4375150"/>
          <p14:tracePt t="55276" x="2247900" y="4375150"/>
          <p14:tracePt t="55276" x="2254250" y="4368800"/>
          <p14:tracePt t="55292" x="2260600" y="4368800"/>
          <p14:tracePt t="55292" x="2266950" y="4362450"/>
          <p14:tracePt t="55308" x="2273300" y="4362450"/>
          <p14:tracePt t="55308" x="2279650" y="4362450"/>
          <p14:tracePt t="55325" x="2292350" y="4356100"/>
          <p14:tracePt t="55340" x="2298700" y="4362450"/>
          <p14:tracePt t="55340" x="2311400" y="4362450"/>
          <p14:tracePt t="55358" x="2317750" y="4362450"/>
          <p14:tracePt t="55358" x="2324100" y="4368800"/>
          <p14:tracePt t="55375" x="2336800" y="4368800"/>
          <p14:tracePt t="55375" x="2343150" y="4375150"/>
          <p14:tracePt t="55392" x="2343150" y="4381500"/>
          <p14:tracePt t="55392" x="2349500" y="4387850"/>
          <p14:tracePt t="55409" x="2349500" y="4394200"/>
          <p14:tracePt t="55409" x="2349500" y="4400550"/>
          <p14:tracePt t="55426" x="2349500" y="4406900"/>
          <p14:tracePt t="55426" x="2349500" y="4413250"/>
          <p14:tracePt t="55443" x="2343150" y="4419600"/>
          <p14:tracePt t="55457" x="2336800" y="4425950"/>
          <p14:tracePt t="55474" x="2330450" y="4425950"/>
          <p14:tracePt t="55491" x="2317750" y="4425950"/>
          <p14:tracePt t="55507" x="2311400" y="4425950"/>
          <p14:tracePt t="55524" x="2305050" y="4425950"/>
          <p14:tracePt t="55524" x="2298700" y="4425950"/>
          <p14:tracePt t="55543" x="2298700" y="4432300"/>
          <p14:tracePt t="55567" x="2298700" y="4438650"/>
          <p14:tracePt t="55576" x="2305050" y="4451350"/>
          <p14:tracePt t="55576" x="2311400" y="4464050"/>
          <p14:tracePt t="55592" x="2324100" y="4483100"/>
          <p14:tracePt t="55592" x="2336800" y="4514850"/>
          <p14:tracePt t="55592" x="2362200" y="4540250"/>
          <p14:tracePt t="55612" x="2393950" y="4578350"/>
          <p14:tracePt t="55624" x="2425700" y="4616450"/>
          <p14:tracePt t="55624" x="2514600" y="4699000"/>
          <p14:tracePt t="55644" x="2565400" y="4737100"/>
          <p14:tracePt t="55644" x="2628900" y="4768850"/>
          <p14:tracePt t="55660" x="2692400" y="4794250"/>
          <p14:tracePt t="55660" x="2762250" y="4813300"/>
          <p14:tracePt t="55676" x="2838450" y="4826000"/>
          <p14:tracePt t="55676" x="2921000" y="4826000"/>
          <p14:tracePt t="55676" x="3009900" y="4832350"/>
          <p14:tracePt t="55695" x="3098800" y="4826000"/>
          <p14:tracePt t="55708" x="3194050" y="4826000"/>
          <p14:tracePt t="55708" x="3397250" y="4819650"/>
          <p14:tracePt t="55726" x="3505200" y="4813300"/>
          <p14:tracePt t="55726" x="3613150" y="4813300"/>
          <p14:tracePt t="55743" x="3727450" y="4819650"/>
          <p14:tracePt t="55743" x="3835400" y="4826000"/>
          <p14:tracePt t="55743" x="3943350" y="4832350"/>
          <p14:tracePt t="55764" x="4044950" y="4832350"/>
          <p14:tracePt t="55764" x="4146550" y="4838700"/>
          <p14:tracePt t="55777" x="4241800" y="4845050"/>
          <p14:tracePt t="55777" x="4337050" y="4845050"/>
          <p14:tracePt t="55793" x="4432300" y="4838700"/>
          <p14:tracePt t="55793" x="4514850" y="4832350"/>
          <p14:tracePt t="55811" x="4603750" y="4826000"/>
          <p14:tracePt t="55811" x="4686300" y="4813300"/>
          <p14:tracePt t="55827" x="4768850" y="4794250"/>
          <p14:tracePt t="55827" x="4927600" y="4749800"/>
          <p14:tracePt t="55844" x="5010150" y="4718050"/>
          <p14:tracePt t="55844" x="5086350" y="4686300"/>
          <p14:tracePt t="55861" x="5156200" y="4641850"/>
          <p14:tracePt t="55861" x="5226050" y="4597400"/>
          <p14:tracePt t="55877" x="5295900" y="4552950"/>
          <p14:tracePt t="55877" x="5359400" y="4495800"/>
          <p14:tracePt t="55877" x="5416550" y="4438650"/>
          <p14:tracePt t="55896" x="5473700" y="4375150"/>
          <p14:tracePt t="55909" x="5530850" y="4298950"/>
          <p14:tracePt t="55909" x="5626100" y="4121150"/>
          <p14:tracePt t="55928" x="5664200" y="4019550"/>
          <p14:tracePt t="55928" x="5708650" y="3911600"/>
          <p14:tracePt t="55944" x="5746750" y="3797300"/>
          <p14:tracePt t="55944" x="5778500" y="3676650"/>
          <p14:tracePt t="55961" x="5816600" y="3549650"/>
          <p14:tracePt t="55961" x="5848350" y="3422650"/>
          <p14:tracePt t="55961" x="5880100" y="3295650"/>
          <p14:tracePt t="55980" x="5911850" y="3168650"/>
          <p14:tracePt t="55992" x="5943600" y="3041650"/>
          <p14:tracePt t="55992" x="6007100" y="2806700"/>
          <p14:tracePt t="56012" x="6045200" y="2692400"/>
          <p14:tracePt t="56012" x="6083300" y="2578100"/>
          <p14:tracePt t="56028" x="6121400" y="2470150"/>
          <p14:tracePt t="56028" x="6159500" y="2368550"/>
          <p14:tracePt t="56044" x="6197600" y="2266950"/>
          <p14:tracePt t="56044" x="6235700" y="2178050"/>
          <p14:tracePt t="56061" x="6280150" y="2095500"/>
          <p14:tracePt t="56061" x="6350000" y="1955800"/>
          <p14:tracePt t="56077" x="6381750" y="1898650"/>
          <p14:tracePt t="56077" x="6413500" y="1854200"/>
          <p14:tracePt t="56094" x="6445250" y="1816100"/>
          <p14:tracePt t="56094" x="6470650" y="1784350"/>
          <p14:tracePt t="56111" x="6496050" y="1765300"/>
          <p14:tracePt t="56111" x="6521450" y="1746250"/>
          <p14:tracePt t="56128" x="6546850" y="1733550"/>
          <p14:tracePt t="56128" x="6591300" y="1714500"/>
          <p14:tracePt t="56145" x="6616700" y="1708150"/>
          <p14:tracePt t="56145" x="6635750" y="1695450"/>
          <p14:tracePt t="56162" x="6661150" y="1695450"/>
          <p14:tracePt t="56162" x="6680200" y="1682750"/>
          <p14:tracePt t="56178" x="6705600" y="1676400"/>
          <p14:tracePt t="56178" x="6750050" y="1663700"/>
          <p14:tracePt t="56197" x="6775450" y="1657350"/>
          <p14:tracePt t="56197" x="6800850" y="1651000"/>
          <p14:tracePt t="56212" x="6819900" y="1644650"/>
          <p14:tracePt t="56212" x="6838950" y="1638300"/>
          <p14:tracePt t="56228" x="6858000" y="1631950"/>
          <p14:tracePt t="56228" x="6883400" y="1625600"/>
          <p14:tracePt t="56245" x="6896100" y="1625600"/>
          <p14:tracePt t="56245" x="6915150" y="1619250"/>
          <p14:tracePt t="56245" x="6934200" y="1612900"/>
          <p14:tracePt t="56265" x="6946900" y="1612900"/>
          <p14:tracePt t="56276" x="6959600" y="1606550"/>
          <p14:tracePt t="56276" x="6972300" y="1600200"/>
          <p14:tracePt t="56297" x="6965950" y="1600200"/>
          <p14:tracePt t="56315" x="6953250" y="1600200"/>
          <p14:tracePt t="56327" x="6934200" y="1606550"/>
          <p14:tracePt t="56327" x="6915150" y="1612900"/>
          <p14:tracePt t="56327" x="6883400" y="1612900"/>
          <p14:tracePt t="56348" x="6845300" y="1619250"/>
          <p14:tracePt t="56360" x="6800850" y="1625600"/>
          <p14:tracePt t="56360" x="6705600" y="1638300"/>
          <p14:tracePt t="56379" x="6648450" y="1651000"/>
          <p14:tracePt t="56379" x="6591300" y="1663700"/>
          <p14:tracePt t="56395" x="6527800" y="1670050"/>
          <p14:tracePt t="56395" x="6464300" y="1682750"/>
          <p14:tracePt t="56413" x="6400800" y="1695450"/>
          <p14:tracePt t="56413" x="6330950" y="1714500"/>
          <p14:tracePt t="56429" x="6267450" y="1727200"/>
          <p14:tracePt t="56429" x="6127750" y="1765300"/>
          <p14:tracePt t="56446" x="6057900" y="1778000"/>
          <p14:tracePt t="56446" x="5988050" y="1797050"/>
          <p14:tracePt t="56463" x="5924550" y="1816100"/>
          <p14:tracePt t="56463" x="5854700" y="1835150"/>
          <p14:tracePt t="56479" x="5791200" y="1854200"/>
          <p14:tracePt t="56479" x="5664200" y="1898650"/>
          <p14:tracePt t="56496" x="5607050" y="1917700"/>
          <p14:tracePt t="56496" x="5556250" y="1943100"/>
          <p14:tracePt t="56513" x="5505450" y="1968500"/>
          <p14:tracePt t="56513" x="5454650" y="1987550"/>
          <p14:tracePt t="56531" x="5410200" y="2012950"/>
          <p14:tracePt t="56531" x="5365750" y="2038350"/>
          <p14:tracePt t="56546" x="5327650" y="2063750"/>
          <p14:tracePt t="56546" x="5257800" y="2108200"/>
          <p14:tracePt t="56565" x="5232400" y="2133600"/>
          <p14:tracePt t="56565" x="5207000" y="2152650"/>
          <p14:tracePt t="56580" x="5187950" y="2171700"/>
          <p14:tracePt t="56580" x="5168900" y="2190750"/>
          <p14:tracePt t="56596" x="5156200" y="2203450"/>
          <p14:tracePt t="56596" x="5143500" y="2216150"/>
          <p14:tracePt t="56596" x="5137150" y="2228850"/>
          <p14:tracePt t="56616" x="5124450" y="2241550"/>
          <p14:tracePt t="56628" x="5124450" y="2247900"/>
          <p14:tracePt t="56628" x="5118100" y="2254250"/>
          <p14:tracePt t="56628" x="5118100" y="2260600"/>
          <p14:tracePt t="56648" x="5118100" y="2266950"/>
          <p14:tracePt t="56665" x="5124450" y="2273300"/>
          <p14:tracePt t="56678" x="5130800" y="2273300"/>
          <p14:tracePt t="56695" x="5137150" y="2273300"/>
          <p14:tracePt t="56711" x="5137150" y="2266950"/>
          <p14:tracePt t="56743" x="5130800" y="2260600"/>
          <p14:tracePt t="56768" x="5124450" y="2254250"/>
          <p14:tracePt t="56795" x="5118100" y="2247900"/>
          <p14:tracePt t="56811" x="5111750" y="2241550"/>
          <p14:tracePt t="56827" x="5105400" y="2235200"/>
          <p14:tracePt t="56843" x="5099050" y="2228850"/>
          <p14:tracePt t="56855" x="5092700" y="2222500"/>
          <p14:tracePt t="56872" x="5086350" y="2216150"/>
          <p14:tracePt t="56879" x="5086350" y="2209800"/>
          <p14:tracePt t="56879" x="5092700" y="2203450"/>
          <p14:tracePt t="56897" x="5092700" y="2197100"/>
          <p14:tracePt t="56897" x="5099050" y="2184400"/>
          <p14:tracePt t="56897" x="5105400" y="2171700"/>
          <p14:tracePt t="56916" x="5111750" y="2165350"/>
          <p14:tracePt t="56929" x="5118100" y="2152650"/>
          <p14:tracePt t="56929" x="5137150" y="2127250"/>
          <p14:tracePt t="56948" x="5149850" y="2114550"/>
          <p14:tracePt t="56948" x="5162550" y="2101850"/>
          <p14:tracePt t="56965" x="5168900" y="2089150"/>
          <p14:tracePt t="56965" x="5181600" y="2082800"/>
          <p14:tracePt t="56981" x="5194300" y="2070100"/>
          <p14:tracePt t="56981" x="5207000" y="2063750"/>
          <p14:tracePt t="56981" x="5219700" y="2057400"/>
          <p14:tracePt t="57001" x="5232400" y="2051050"/>
          <p14:tracePt t="57012" x="5238750" y="2044700"/>
          <p14:tracePt t="57012" x="5264150" y="2038350"/>
          <p14:tracePt t="57032" x="5270500" y="2038350"/>
          <p14:tracePt t="57032" x="5276850" y="2032000"/>
          <p14:tracePt t="57048" x="5283200" y="2032000"/>
          <p14:tracePt t="57048" x="5289550" y="2038350"/>
          <p14:tracePt t="57065" x="5295900" y="2044700"/>
          <p14:tracePt t="57084" x="5302250" y="2044700"/>
          <p14:tracePt t="57096" x="5308600" y="2044700"/>
          <p14:tracePt t="57113" x="5314950" y="2044700"/>
          <p14:tracePt t="57129" x="5327650" y="2032000"/>
          <p14:tracePt t="57146" x="5334000" y="2025650"/>
          <p14:tracePt t="57146" x="5340350" y="2019300"/>
          <p14:tracePt t="57165" x="5346700" y="2006600"/>
          <p14:tracePt t="57165" x="5353050" y="2000250"/>
          <p14:tracePt t="57181" x="5359400" y="1987550"/>
          <p14:tracePt t="57181" x="5372100" y="1974850"/>
          <p14:tracePt t="57199" x="5391150" y="1968500"/>
          <p14:tracePt t="57199" x="5441950" y="1943100"/>
          <p14:tracePt t="57217" x="5473700" y="1930400"/>
          <p14:tracePt t="57217" x="5518150" y="1917700"/>
          <p14:tracePt t="57232" x="5562600" y="1905000"/>
          <p14:tracePt t="57232" x="5619750" y="1885950"/>
          <p14:tracePt t="57249" x="5676900" y="1873250"/>
          <p14:tracePt t="57249" x="5740400" y="1860550"/>
          <p14:tracePt t="57266" x="5803900" y="1847850"/>
          <p14:tracePt t="57266" x="5867400" y="1828800"/>
          <p14:tracePt t="57266" x="5937250" y="1816100"/>
          <p14:tracePt t="57284" x="6007100" y="1797050"/>
          <p14:tracePt t="57297" x="6076950" y="1784350"/>
          <p14:tracePt t="57297" x="6210300" y="1758950"/>
          <p14:tracePt t="57317" x="6280150" y="1746250"/>
          <p14:tracePt t="57317" x="6350000" y="1739900"/>
          <p14:tracePt t="57332" x="6413500" y="1733550"/>
          <p14:tracePt t="57332" x="6483350" y="1727200"/>
          <p14:tracePt t="57349" x="6546850" y="1720850"/>
          <p14:tracePt t="57349" x="6604000" y="1714500"/>
          <p14:tracePt t="57349" x="6661150" y="1708150"/>
          <p14:tracePt t="57369" x="6718300" y="1701800"/>
          <p14:tracePt t="57380" x="6769100" y="1695450"/>
          <p14:tracePt t="57380" x="6858000" y="1689100"/>
          <p14:tracePt t="57399" x="6896100" y="1682750"/>
          <p14:tracePt t="57399" x="6927850" y="1676400"/>
          <p14:tracePt t="57416" x="6953250" y="1676400"/>
          <p14:tracePt t="57416" x="6978650" y="1670050"/>
          <p14:tracePt t="57433" x="6997700" y="1670050"/>
          <p14:tracePt t="57433" x="7016750" y="1670050"/>
          <p14:tracePt t="57449" x="7029450" y="1663700"/>
          <p14:tracePt t="57449" x="7042150" y="1663700"/>
          <p14:tracePt t="57466" x="7048500" y="1663700"/>
          <p14:tracePt t="57481" x="7042150" y="1670050"/>
          <p14:tracePt t="57512" x="7035800" y="1670050"/>
          <p14:tracePt t="57517" x="7029450" y="1670050"/>
          <p14:tracePt t="57532" x="7023100" y="1670050"/>
          <p14:tracePt t="57532" x="7016750" y="1670050"/>
          <p14:tracePt t="57549" x="7010400" y="1670050"/>
          <p14:tracePt t="57565" x="7004050" y="1676400"/>
          <p14:tracePt t="57581" x="6997700" y="1676400"/>
          <p14:tracePt t="57624" x="6991350" y="1676400"/>
          <p14:tracePt t="57643" x="6985000" y="1676400"/>
          <p14:tracePt t="57660" x="6978650" y="1676400"/>
          <p14:tracePt t="57676" x="6972300" y="1676400"/>
          <p14:tracePt t="57684" x="6965950" y="1676400"/>
          <p14:tracePt t="57684" x="6959600" y="1676400"/>
          <p14:tracePt t="57700" x="6953250" y="1676400"/>
          <p14:tracePt t="57700" x="6946900" y="1682750"/>
          <p14:tracePt t="57717" x="6934200" y="1682750"/>
          <p14:tracePt t="57717" x="6927850" y="1682750"/>
          <p14:tracePt t="57733" x="6921500" y="1682750"/>
          <p14:tracePt t="57733" x="6908800" y="1682750"/>
          <p14:tracePt t="57733" x="6896100" y="1682750"/>
          <p14:tracePt t="57754" x="6889750" y="1682750"/>
          <p14:tracePt t="57754" x="6877050" y="1682750"/>
          <p14:tracePt t="57767" x="6864350" y="1682750"/>
          <p14:tracePt t="57767" x="6845300" y="1682750"/>
          <p14:tracePt t="57784" x="6832600" y="1682750"/>
          <p14:tracePt t="57784" x="6813550" y="1682750"/>
          <p14:tracePt t="57801" x="6800850" y="1682750"/>
          <p14:tracePt t="57801" x="6762750" y="1689100"/>
          <p14:tracePt t="57817" x="6750050" y="1695450"/>
          <p14:tracePt t="57817" x="6737350" y="1695450"/>
          <p14:tracePt t="57833" x="6724650" y="1701800"/>
          <p14:tracePt t="57833" x="6718300" y="1701800"/>
          <p14:tracePt t="57850" x="6711950" y="1701800"/>
          <p14:tracePt t="57850" x="6699250" y="1708150"/>
          <p14:tracePt t="57867" x="6692900" y="1714500"/>
          <p14:tracePt t="57884" x="6686550" y="1714500"/>
          <p14:tracePt t="58056" x="6680200" y="1714500"/>
          <p14:tracePt t="58080" x="6673850" y="1714500"/>
          <p14:tracePt t="58096" x="6667500" y="1714500"/>
          <p14:tracePt t="58112" x="6661150" y="1720850"/>
          <p14:tracePt t="58124" x="6654800" y="1720850"/>
          <p14:tracePt t="58140" x="6648450" y="1720850"/>
          <p14:tracePt t="58172" x="6642100" y="1720850"/>
          <p14:tracePt t="58184" x="6629400" y="1720850"/>
          <p14:tracePt t="58199" x="6623050" y="1720850"/>
          <p14:tracePt t="58215" x="6610350" y="1720850"/>
          <p14:tracePt t="58224" x="6604000" y="1720850"/>
          <p14:tracePt t="58233" x="6597650" y="1720850"/>
          <p14:tracePt t="58233" x="6572250" y="1720850"/>
          <p14:tracePt t="58253" x="6559550" y="1720850"/>
          <p14:tracePt t="58253" x="6546850" y="1720850"/>
          <p14:tracePt t="58269" x="6527800" y="1720850"/>
          <p14:tracePt t="58269" x="6508750" y="1720850"/>
          <p14:tracePt t="58286" x="6489700" y="1720850"/>
          <p14:tracePt t="58286" x="6477000" y="1720850"/>
          <p14:tracePt t="58286" x="6457950" y="1720850"/>
          <p14:tracePt t="58304" x="6445250" y="1720850"/>
          <p14:tracePt t="58317" x="6432550" y="1714500"/>
          <p14:tracePt t="58317" x="6419850" y="1708150"/>
          <p14:tracePt t="58336" x="6413500" y="1708150"/>
          <p14:tracePt t="58336" x="6413500" y="1701800"/>
          <p14:tracePt t="58352" x="6413500" y="1695450"/>
          <p14:tracePt t="58352" x="6413500" y="1689100"/>
          <p14:tracePt t="58369" x="6419850" y="1682750"/>
          <p14:tracePt t="58369" x="6426200" y="1676400"/>
          <p14:tracePt t="58385" x="6432550" y="1663700"/>
          <p14:tracePt t="58385" x="6438900" y="1657350"/>
          <p14:tracePt t="58385" x="6451600" y="1651000"/>
          <p14:tracePt t="58404" x="6464300" y="1644650"/>
          <p14:tracePt t="58404" x="6477000" y="1638300"/>
          <p14:tracePt t="58419" x="6489700" y="1631950"/>
          <p14:tracePt t="58419" x="6508750" y="1625600"/>
          <p14:tracePt t="58436" x="6521450" y="1619250"/>
          <p14:tracePt t="58436" x="6540500" y="1612900"/>
          <p14:tracePt t="58452" x="6559550" y="1606550"/>
          <p14:tracePt t="58452" x="6578600" y="1606550"/>
          <p14:tracePt t="58469" x="6597650" y="1600200"/>
          <p14:tracePt t="58469" x="6629400" y="1587500"/>
          <p14:tracePt t="58486" x="6648450" y="1581150"/>
          <p14:tracePt t="58486" x="6661150" y="1574800"/>
          <p14:tracePt t="58503" x="6680200" y="1574800"/>
          <p14:tracePt t="58503" x="6692900" y="1568450"/>
          <p14:tracePt t="58519" x="6699250" y="1568450"/>
          <p14:tracePt t="58519" x="6711950" y="1568450"/>
          <p14:tracePt t="58537" x="6705600" y="1568450"/>
          <p14:tracePt t="58576" x="6692900" y="1574800"/>
          <p14:tracePt t="58583" x="6680200" y="1574800"/>
          <p14:tracePt t="58592" x="6667500" y="1581150"/>
          <p14:tracePt t="58601" x="6654800" y="1581150"/>
          <p14:tracePt t="58601" x="6623050" y="1587500"/>
          <p14:tracePt t="58621" x="6604000" y="1581150"/>
          <p14:tracePt t="58621" x="6591300" y="1581150"/>
          <p14:tracePt t="58637" x="6578600" y="1574800"/>
          <p14:tracePt t="58637" x="6565900" y="1568450"/>
          <p14:tracePt t="58653" x="6559550" y="1562100"/>
          <p14:tracePt t="58653" x="6553200" y="1549400"/>
          <p14:tracePt t="58653" x="6546850" y="1536700"/>
          <p14:tracePt t="58672" x="6553200" y="1524000"/>
          <p14:tracePt t="58685" x="6553200" y="1511300"/>
          <p14:tracePt t="58685" x="6559550" y="1498600"/>
          <p14:tracePt t="58705" x="6584950" y="1473200"/>
          <p14:tracePt t="58705" x="6597650" y="1460500"/>
          <p14:tracePt t="58720" x="6616700" y="1447800"/>
          <p14:tracePt t="58720" x="6635750" y="1441450"/>
          <p14:tracePt t="58737" x="6654800" y="1435100"/>
          <p14:tracePt t="58737" x="6673850" y="1435100"/>
          <p14:tracePt t="58737" x="6692900" y="1428750"/>
          <p14:tracePt t="58757" x="6718300" y="1428750"/>
          <p14:tracePt t="58769" x="6737350" y="1435100"/>
          <p14:tracePt t="58769" x="6769100" y="1441450"/>
          <p14:tracePt t="58787" x="6781800" y="1454150"/>
          <p14:tracePt t="58787" x="6788150" y="1460500"/>
          <p14:tracePt t="58804" x="6800850" y="1466850"/>
          <p14:tracePt t="58804" x="6800850" y="1479550"/>
          <p14:tracePt t="58820" x="6800850" y="1492250"/>
          <p14:tracePt t="58820" x="6788150" y="1511300"/>
          <p14:tracePt t="58837" x="6781800" y="1517650"/>
          <p14:tracePt t="58837" x="6769100" y="1530350"/>
          <p14:tracePt t="58854" x="6750050" y="1543050"/>
          <p14:tracePt t="58854" x="6737350" y="1549400"/>
          <p14:tracePt t="58871" x="6718300" y="1555750"/>
          <p14:tracePt t="58871" x="6705600" y="1568450"/>
          <p14:tracePt t="58887" x="6686550" y="1568450"/>
          <p14:tracePt t="58887" x="6661150" y="1581150"/>
          <p14:tracePt t="58904" x="6654800" y="1581150"/>
          <p14:tracePt t="58904" x="6642100" y="1587500"/>
          <p14:tracePt t="58922" x="6635750" y="1587500"/>
          <p14:tracePt t="58936" x="6629400" y="1581150"/>
          <p14:tracePt t="58953" x="6635750" y="1574800"/>
          <p14:tracePt t="58969" x="6642100" y="1574800"/>
          <p14:tracePt t="58969" x="6648450" y="1568450"/>
          <p14:tracePt t="58989" x="6654800" y="1568450"/>
          <p14:tracePt t="58989" x="6661150" y="1562100"/>
          <p14:tracePt t="59005" x="6667500" y="1562100"/>
          <p14:tracePt t="59005" x="6673850" y="1562100"/>
          <p14:tracePt t="59021" x="6680200" y="1562100"/>
          <p14:tracePt t="59037" x="6686550" y="1562100"/>
          <p14:tracePt t="59053" x="6692900" y="1562100"/>
          <p14:tracePt t="59073" x="6692900" y="1568450"/>
          <p14:tracePt t="59087" x="6686550" y="1574800"/>
          <p14:tracePt t="59108" x="6680200" y="1581150"/>
          <p14:tracePt t="59120" x="6673850" y="1581150"/>
          <p14:tracePt t="59120" x="6661150" y="1587500"/>
          <p14:tracePt t="59138" x="6654800" y="1587500"/>
          <p14:tracePt t="59138" x="6642100" y="1593850"/>
          <p14:tracePt t="59155" x="6635750" y="1593850"/>
          <p14:tracePt t="59155" x="6629400" y="1600200"/>
          <p14:tracePt t="59172" x="6616700" y="1600200"/>
          <p14:tracePt t="59172" x="6610350" y="1600200"/>
          <p14:tracePt t="59189" x="6604000" y="1600200"/>
          <p14:tracePt t="59189" x="6591300" y="1600200"/>
          <p14:tracePt t="59206" x="6578600" y="1600200"/>
          <p14:tracePt t="59206" x="6572250" y="1600200"/>
          <p14:tracePt t="59222" x="6565900" y="1600200"/>
          <p14:tracePt t="59222" x="6559550" y="1600200"/>
          <p14:tracePt t="59239" x="6546850" y="1600200"/>
          <p14:tracePt t="59239" x="6534150" y="1600200"/>
          <p14:tracePt t="59258" x="6527800" y="1600200"/>
          <p14:tracePt t="59258" x="6521450" y="1600200"/>
          <p14:tracePt t="59273" x="6508750" y="1606550"/>
          <p14:tracePt t="59273" x="6502400" y="1606550"/>
          <p14:tracePt t="59289" x="6496050" y="1612900"/>
          <p14:tracePt t="59289" x="6489700" y="1612900"/>
          <p14:tracePt t="59306" x="6489700" y="1619250"/>
          <p14:tracePt t="59306" x="6483350" y="1619250"/>
          <p14:tracePt t="59323" x="6477000" y="1625600"/>
          <p14:tracePt t="59337" x="6477000" y="1631950"/>
          <p14:tracePt t="59354" x="6483350" y="1631950"/>
          <p14:tracePt t="59372" x="6489700" y="1631950"/>
          <p14:tracePt t="59387" x="6496050" y="1631950"/>
          <p14:tracePt t="59404" x="6502400" y="1631950"/>
          <p14:tracePt t="59404" x="6508750" y="1625600"/>
          <p14:tracePt t="59404" x="6515100" y="1625600"/>
          <p14:tracePt t="59425" x="6521450" y="1619250"/>
          <p14:tracePt t="59425" x="6527800" y="1619250"/>
          <p14:tracePt t="59440" x="6534150" y="1612900"/>
          <p14:tracePt t="59440" x="6540500" y="1612900"/>
          <p14:tracePt t="59456" x="6546850" y="1606550"/>
          <p14:tracePt t="59456" x="6559550" y="1600200"/>
          <p14:tracePt t="59473" x="6565900" y="1593850"/>
          <p14:tracePt t="59473" x="6572250" y="1593850"/>
          <p14:tracePt t="59490" x="6578600" y="1587500"/>
          <p14:tracePt t="59490" x="6591300" y="1581150"/>
          <p14:tracePt t="59507" x="6591300" y="1574800"/>
          <p14:tracePt t="59521" x="6597650" y="1562100"/>
          <p14:tracePt t="59539" x="6604000" y="1562100"/>
          <p14:tracePt t="59556" x="6604000" y="1555750"/>
          <p14:tracePt t="59572" x="6597650" y="1555750"/>
          <p14:tracePt t="59588" x="6591300" y="1562100"/>
          <p14:tracePt t="59608" x="6584950" y="1562100"/>
          <p14:tracePt t="59625" x="6578600" y="1568450"/>
          <p14:tracePt t="59641" x="6578600" y="1574800"/>
          <p14:tracePt t="59657" x="6565900" y="1581150"/>
          <p14:tracePt t="59672" x="6559550" y="1581150"/>
          <p14:tracePt t="59688" x="6553200" y="1581150"/>
          <p14:tracePt t="59688" x="6546850" y="1587500"/>
          <p14:tracePt t="59708" x="6540500" y="1587500"/>
          <p14:tracePt t="59722" x="6534150" y="1587500"/>
          <p14:tracePt t="59739" x="6527800" y="1587500"/>
          <p14:tracePt t="59784" x="6521450" y="1587500"/>
          <p14:tracePt t="59796" x="6515100" y="1587500"/>
          <p14:tracePt t="59812" x="6508750" y="1587500"/>
          <p14:tracePt t="59828" x="6502400" y="1593850"/>
          <p14:tracePt t="59856" x="6502400" y="1600200"/>
          <p14:tracePt t="59908" x="6502400" y="1606550"/>
          <p14:tracePt t="59932" x="6515100" y="1600200"/>
          <p14:tracePt t="59948" x="6521450" y="1600200"/>
          <p14:tracePt t="59956" x="6527800" y="1600200"/>
          <p14:tracePt t="59972" x="6534150" y="1593850"/>
          <p14:tracePt t="59977" x="6540500" y="1593850"/>
          <p14:tracePt t="59989" x="6546850" y="1593850"/>
          <p14:tracePt t="59989" x="6559550" y="1587500"/>
          <p14:tracePt t="60009" x="6565900" y="1587500"/>
          <p14:tracePt t="60024" x="6578600" y="1581150"/>
          <p14:tracePt t="60040" x="6572250" y="1587500"/>
          <p14:tracePt t="60092" x="6565900" y="1587500"/>
          <p14:tracePt t="60097" x="6559550" y="1587500"/>
          <p14:tracePt t="60106" x="6546850" y="1593850"/>
          <p14:tracePt t="60106" x="6540500" y="1593850"/>
          <p14:tracePt t="60125" x="6527800" y="1600200"/>
          <p14:tracePt t="60125" x="6521450" y="1600200"/>
          <p14:tracePt t="60142" x="6508750" y="1606550"/>
          <p14:tracePt t="60142" x="6496050" y="1606550"/>
          <p14:tracePt t="60159" x="6489700" y="1606550"/>
          <p14:tracePt t="60173" x="6502400" y="1600200"/>
          <p14:tracePt t="60190" x="6508750" y="1593850"/>
          <p14:tracePt t="60190" x="6521450" y="1593850"/>
          <p14:tracePt t="60209" x="6540500" y="1581150"/>
          <p14:tracePt t="60209" x="6578600" y="1568450"/>
          <p14:tracePt t="60226" x="6604000" y="1562100"/>
          <p14:tracePt t="60226" x="6629400" y="1555750"/>
          <p14:tracePt t="60242" x="6654800" y="1543050"/>
          <p14:tracePt t="60242" x="6680200" y="1536700"/>
          <p14:tracePt t="60259" x="6711950" y="1530350"/>
          <p14:tracePt t="60259" x="6775450" y="1511300"/>
          <p14:tracePt t="60278" x="6807200" y="1504950"/>
          <p14:tracePt t="60278" x="6838950" y="1498600"/>
          <p14:tracePt t="60293" x="6870700" y="1498600"/>
          <p14:tracePt t="60293" x="6902450" y="1492250"/>
          <p14:tracePt t="60310" x="6934200" y="1485900"/>
          <p14:tracePt t="60310" x="6959600" y="1485900"/>
          <p14:tracePt t="60326" x="6985000" y="1479550"/>
          <p14:tracePt t="60326" x="7004050" y="1473200"/>
          <p14:tracePt t="60326" x="7029450" y="1473200"/>
          <p14:tracePt t="60345" x="7042150" y="1473200"/>
          <p14:tracePt t="60357" x="7054850" y="1466850"/>
          <p14:tracePt t="60357" x="7067550" y="1466850"/>
          <p14:tracePt t="60378" x="7073900" y="1466850"/>
          <p14:tracePt t="60391" x="7067550" y="1473200"/>
          <p14:tracePt t="60407" x="7054850" y="1473200"/>
          <p14:tracePt t="60407" x="7042150" y="1479550"/>
          <p14:tracePt t="60407" x="7029450" y="1485900"/>
          <p14:tracePt t="60429" x="7010400" y="1485900"/>
          <p14:tracePt t="60441" x="6991350" y="1492250"/>
          <p14:tracePt t="60441" x="6953250" y="1504950"/>
          <p14:tracePt t="60459" x="6934200" y="1511300"/>
          <p14:tracePt t="60459" x="6915150" y="1517650"/>
          <p14:tracePt t="60476" x="6896100" y="1524000"/>
          <p14:tracePt t="60476" x="6883400" y="1524000"/>
          <p14:tracePt t="60493" x="6864350" y="1530350"/>
          <p14:tracePt t="60493" x="6845300" y="1536700"/>
          <p14:tracePt t="60510" x="6832600" y="1536700"/>
          <p14:tracePt t="60510" x="6800850" y="1536700"/>
          <p14:tracePt t="60527" x="6781800" y="1536700"/>
          <p14:tracePt t="60527" x="6762750" y="1536700"/>
          <p14:tracePt t="60543" x="6743700" y="1543050"/>
          <p14:tracePt t="60543" x="6724650" y="1543050"/>
          <p14:tracePt t="60560" x="6711950" y="1543050"/>
          <p14:tracePt t="60560" x="6673850" y="1549400"/>
          <p14:tracePt t="60577" x="6661150" y="1549400"/>
          <p14:tracePt t="60577" x="6648450" y="1549400"/>
          <p14:tracePt t="60593" x="6635750" y="1549400"/>
          <p14:tracePt t="60593" x="6623050" y="1555750"/>
          <p14:tracePt t="60610" x="6616700" y="1555750"/>
          <p14:tracePt t="60610" x="6604000" y="1555750"/>
          <p14:tracePt t="60610" x="6597650" y="1555750"/>
          <p14:tracePt t="60629" x="6591300" y="1555750"/>
          <p14:tracePt t="60642" x="6584950" y="1555750"/>
          <p14:tracePt t="60642" x="6578600" y="1562100"/>
          <p14:tracePt t="60661" x="6578600" y="1555750"/>
          <p14:tracePt t="60676" x="6584950" y="1549400"/>
          <p14:tracePt t="60728" x="6591300" y="1549400"/>
          <p14:tracePt t="60736" x="6597650" y="1549400"/>
          <p14:tracePt t="60745" x="6604000" y="1549400"/>
          <p14:tracePt t="60745" x="6610350" y="1549400"/>
          <p14:tracePt t="60762" x="6616700" y="1549400"/>
          <p14:tracePt t="60762" x="6623050" y="1549400"/>
          <p14:tracePt t="60778" x="6629400" y="1549400"/>
          <p14:tracePt t="60793" x="6635750" y="1549400"/>
          <p14:tracePt t="60809" x="6629400" y="1549400"/>
          <p14:tracePt t="60892" x="6623050" y="1549400"/>
          <p14:tracePt t="60908" x="6616700" y="1555750"/>
          <p14:tracePt t="60924" x="6610350" y="1555750"/>
          <p14:tracePt t="60936" x="6604000" y="1555750"/>
          <p14:tracePt t="60952" x="6597650" y="1549400"/>
          <p14:tracePt t="60969" x="6591300" y="1549400"/>
          <p14:tracePt t="60984" x="6584950" y="1549400"/>
          <p14:tracePt t="60997" x="6578600" y="1549400"/>
          <p14:tracePt t="61020" x="6572250" y="1549400"/>
          <p14:tracePt t="61096" x="6578600" y="1555750"/>
          <p14:tracePt t="61132" x="6584950" y="1562100"/>
          <p14:tracePt t="61156" x="6591300" y="1562100"/>
          <p14:tracePt t="61176" x="6591300" y="1555750"/>
          <p14:tracePt t="61192" x="6604000" y="1555750"/>
          <p14:tracePt t="61209" x="6610350" y="1549400"/>
          <p14:tracePt t="61236" x="6616700" y="1549400"/>
          <p14:tracePt t="61252" x="6623050" y="1549400"/>
          <p14:tracePt t="61269" x="6629400" y="1549400"/>
          <p14:tracePt t="61284" x="6629400" y="1543050"/>
          <p14:tracePt t="61296" x="6635750" y="1536700"/>
          <p14:tracePt t="61313" x="6642100" y="1536700"/>
          <p14:tracePt t="61328" x="6648450" y="1530350"/>
          <p14:tracePt t="61344" x="6661150" y="1530350"/>
          <p14:tracePt t="61356" x="6661150" y="1524000"/>
          <p14:tracePt t="61365" x="6667500" y="1524000"/>
          <p14:tracePt t="61378" x="6673850" y="1524000"/>
          <p14:tracePt t="61378" x="6686550" y="1517650"/>
          <p14:tracePt t="61397" x="6692900" y="1517650"/>
          <p14:tracePt t="61397" x="6699250" y="1511300"/>
          <p14:tracePt t="61413" x="6705600" y="1511300"/>
          <p14:tracePt t="61428" x="6711950" y="1511300"/>
          <p14:tracePt t="61428" x="6718300" y="1511300"/>
          <p14:tracePt t="61428" x="6724650" y="1511300"/>
          <p14:tracePt t="61448" x="6737350" y="1511300"/>
          <p14:tracePt t="61461" x="6743700" y="1511300"/>
          <p14:tracePt t="61461" x="6756400" y="1504950"/>
          <p14:tracePt t="61480" x="6769100" y="1504950"/>
          <p14:tracePt t="61480" x="6775450" y="1504950"/>
          <p14:tracePt t="61497" x="6781800" y="1504950"/>
          <p14:tracePt t="61497" x="6794500" y="1498600"/>
          <p14:tracePt t="61513" x="6800850" y="1498600"/>
          <p14:tracePt t="61513" x="6813550" y="1492250"/>
          <p14:tracePt t="61530" x="6819900" y="1492250"/>
          <p14:tracePt t="61530" x="6826250" y="1492250"/>
          <p14:tracePt t="61547" x="6832600" y="1492250"/>
          <p14:tracePt t="61547" x="6838950" y="1492250"/>
          <p14:tracePt t="61564" x="6845300" y="1492250"/>
          <p14:tracePt t="61578" x="6838950" y="1498600"/>
          <p14:tracePt t="61604" x="6832600" y="1498600"/>
          <p14:tracePt t="61613" x="6819900" y="1504950"/>
          <p14:tracePt t="61613" x="6813550" y="1511300"/>
          <p14:tracePt t="61630" x="6800850" y="1511300"/>
          <p14:tracePt t="61630" x="6788150" y="1517650"/>
          <p14:tracePt t="61630" x="6775450" y="1524000"/>
          <p14:tracePt t="61650" x="6756400" y="1530350"/>
          <p14:tracePt t="61662" x="6743700" y="1536700"/>
          <p14:tracePt t="61662" x="6711950" y="1549400"/>
          <p14:tracePt t="61682" x="6699250" y="1555750"/>
          <p14:tracePt t="61682" x="6680200" y="1562100"/>
          <p14:tracePt t="61697" x="6667500" y="1568450"/>
          <p14:tracePt t="61697" x="6654800" y="1568450"/>
          <p14:tracePt t="61714" x="6642100" y="1574800"/>
          <p14:tracePt t="61714" x="6635750" y="1581150"/>
          <p14:tracePt t="61730" x="6623050" y="1581150"/>
          <p14:tracePt t="61730" x="6616700" y="1581150"/>
          <p14:tracePt t="61730" x="6610350" y="1581150"/>
          <p14:tracePt t="61750" x="6604000" y="1581150"/>
          <p14:tracePt t="61766" x="6604000" y="1574800"/>
          <p14:tracePt t="61793" x="6610350" y="1574800"/>
          <p14:tracePt t="61809" x="6610350" y="1568450"/>
          <p14:tracePt t="61818" x="6616700" y="1568450"/>
          <p14:tracePt t="61829" x="6623050" y="1562100"/>
          <p14:tracePt t="61829" x="6635750" y="1562100"/>
          <p14:tracePt t="61848" x="6642100" y="1555750"/>
          <p14:tracePt t="61848" x="6648450" y="1555750"/>
          <p14:tracePt t="61864" x="6661150" y="1555750"/>
          <p14:tracePt t="61885" x="6654800" y="1555750"/>
          <p14:tracePt t="61949" x="6642100" y="1555750"/>
          <p14:tracePt t="61964" x="6635750" y="1562100"/>
          <p14:tracePt t="61980" x="6629400" y="1562100"/>
          <p14:tracePt t="61996" x="6623050" y="1568450"/>
          <p14:tracePt t="62009" x="6616700" y="1568450"/>
          <p14:tracePt t="62025" x="6610350" y="1568450"/>
          <p14:tracePt t="62041" x="6616700" y="1562100"/>
          <p14:tracePt t="62117" x="6623050" y="1555750"/>
          <p14:tracePt t="62153" x="6616700" y="1562100"/>
          <p14:tracePt t="62212" x="6610350" y="1562100"/>
          <p14:tracePt t="62220" x="6604000" y="1562100"/>
          <p14:tracePt t="62231" x="6597650" y="1562100"/>
          <p14:tracePt t="62231" x="6578600" y="1568450"/>
          <p14:tracePt t="62250" x="6572250" y="1568450"/>
          <p14:tracePt t="62250" x="6559550" y="1568450"/>
          <p14:tracePt t="62267" x="6553200" y="1568450"/>
          <p14:tracePt t="62267" x="6540500" y="1568450"/>
          <p14:tracePt t="62282" x="6534150" y="1574800"/>
          <p14:tracePt t="62282" x="6527800" y="1574800"/>
          <p14:tracePt t="62299" x="6521450" y="1574800"/>
          <p14:tracePt t="62314" x="6527800" y="1568450"/>
          <p14:tracePt t="62341" x="6534150" y="1568450"/>
          <p14:tracePt t="62349" x="6546850" y="1562100"/>
          <p14:tracePt t="62365" x="6553200" y="1562100"/>
          <p14:tracePt t="62365" x="6559550" y="1555750"/>
          <p14:tracePt t="62365" x="6565900" y="1555750"/>
          <p14:tracePt t="62385" x="6572250" y="1555750"/>
          <p14:tracePt t="62398" x="6578600" y="1549400"/>
          <p14:tracePt t="62416" x="6572250" y="1549400"/>
          <p14:tracePt t="62453" x="6565900" y="1549400"/>
          <p14:tracePt t="62469" x="6559550" y="1543050"/>
          <p14:tracePt t="62485" x="6565900" y="1549400"/>
          <p14:tracePt t="62548" x="6572250" y="1555750"/>
          <p14:tracePt t="62557" x="6578600" y="1568450"/>
          <p14:tracePt t="62566" x="6591300" y="1581150"/>
          <p14:tracePt t="62566" x="6604000" y="1593850"/>
          <p14:tracePt t="62584" x="6616700" y="1619250"/>
          <p14:tracePt t="62584" x="6635750" y="1638300"/>
          <p14:tracePt t="62601" x="6661150" y="1657350"/>
          <p14:tracePt t="62601" x="6705600" y="1701800"/>
          <p14:tracePt t="62618" x="6731000" y="1720850"/>
          <p14:tracePt t="62618" x="6756400" y="1733550"/>
          <p14:tracePt t="62634" x="6781800" y="1752600"/>
          <p14:tracePt t="62634" x="6800850" y="1765300"/>
          <p14:tracePt t="62650" x="6819900" y="1778000"/>
          <p14:tracePt t="62650" x="6832600" y="1790700"/>
          <p14:tracePt t="62650" x="6851650" y="1803400"/>
          <p14:tracePt t="62670" x="6858000" y="1816100"/>
          <p14:tracePt t="62682" x="6870700" y="1822450"/>
          <p14:tracePt t="62682" x="6883400" y="1841500"/>
          <p14:tracePt t="62701" x="6883400" y="1847850"/>
          <p14:tracePt t="62701" x="6883400" y="1854200"/>
          <p14:tracePt t="62718" x="6883400" y="1860550"/>
          <p14:tracePt t="62732" x="6877050" y="1866900"/>
          <p14:tracePt t="62749" x="6870700" y="1873250"/>
          <p14:tracePt t="62749" x="6864350" y="1873250"/>
          <p14:tracePt t="62749" x="6858000" y="1873250"/>
          <p14:tracePt t="62771" x="6851650" y="1879600"/>
          <p14:tracePt t="62771" x="6838950" y="1879600"/>
          <p14:tracePt t="62785" x="6826250" y="1879600"/>
          <p14:tracePt t="62785" x="6813550" y="1879600"/>
          <p14:tracePt t="62801" x="6800850" y="1885950"/>
          <p14:tracePt t="62801" x="6788150" y="1885950"/>
          <p14:tracePt t="62818" x="6775450" y="1885950"/>
          <p14:tracePt t="62818" x="6762750" y="1885950"/>
          <p14:tracePt t="62834" x="6756400" y="1885950"/>
          <p14:tracePt t="62834" x="6737350" y="1892300"/>
          <p14:tracePt t="62851" x="6731000" y="1892300"/>
          <p14:tracePt t="62851" x="6731000" y="1905000"/>
          <p14:tracePt t="62868" x="6724650" y="1911350"/>
          <p14:tracePt t="62868" x="6724650" y="1924050"/>
          <p14:tracePt t="62885" x="6724650" y="1943100"/>
          <p14:tracePt t="62885" x="6731000" y="1962150"/>
          <p14:tracePt t="62901" x="6731000" y="1987550"/>
          <p14:tracePt t="62901" x="6750050" y="2051050"/>
          <p14:tracePt t="62918" x="6762750" y="2082800"/>
          <p14:tracePt t="62918" x="6775450" y="2114550"/>
          <p14:tracePt t="62935" x="6788150" y="2152650"/>
          <p14:tracePt t="62935" x="6800850" y="2184400"/>
          <p14:tracePt t="62952" x="6807200" y="2209800"/>
          <p14:tracePt t="62952" x="6826250" y="2254250"/>
          <p14:tracePt t="62970" x="6826250" y="2273300"/>
          <p14:tracePt t="62970" x="6826250" y="2286000"/>
          <p14:tracePt t="62986" x="6819900" y="2292350"/>
          <p14:tracePt t="62986" x="6807200" y="2298700"/>
          <p14:tracePt t="63002" x="6800850" y="2305050"/>
          <p14:tracePt t="63002" x="6781800" y="2298700"/>
          <p14:tracePt t="63019" x="6769100" y="2298700"/>
          <p14:tracePt t="63019" x="6750050" y="2286000"/>
          <p14:tracePt t="63019" x="6731000" y="2279650"/>
          <p14:tracePt t="63037" x="6718300" y="2260600"/>
          <p14:tracePt t="63050" x="6692900" y="2241550"/>
          <p14:tracePt t="63050" x="6661150" y="2190750"/>
          <p14:tracePt t="63069" x="6648450" y="2159000"/>
          <p14:tracePt t="63069" x="6629400" y="2127250"/>
          <p14:tracePt t="63086" x="6616700" y="2089150"/>
          <p14:tracePt t="63086" x="6610350" y="2044700"/>
          <p14:tracePt t="63102" x="6597650" y="2000250"/>
          <p14:tracePt t="63102" x="6584950" y="1949450"/>
          <p14:tracePt t="63119" x="6578600" y="1905000"/>
          <p14:tracePt t="63119" x="6565900" y="1860550"/>
          <p14:tracePt t="63119" x="6559550" y="1816100"/>
          <p14:tracePt t="63138" x="6553200" y="1778000"/>
          <p14:tracePt t="63138" x="6546850" y="1746250"/>
          <p14:tracePt t="63152" x="6546850" y="1720850"/>
          <p14:tracePt t="63152" x="6546850" y="1695450"/>
          <p14:tracePt t="63169" x="6540500" y="1676400"/>
          <p14:tracePt t="63169" x="6540500" y="1670050"/>
          <p14:tracePt t="63186" x="6540500" y="1657350"/>
          <p14:tracePt t="63186" x="6540500" y="1651000"/>
          <p14:tracePt t="63202" x="6546850" y="1657350"/>
          <p14:tracePt t="63233" x="6540500" y="1670050"/>
          <p14:tracePt t="63249" x="6540500" y="1676400"/>
          <p14:tracePt t="63265" x="6540500" y="1682750"/>
          <p14:tracePt t="63277" x="6540500" y="1689100"/>
          <p14:tracePt t="63293" x="6534150" y="1689100"/>
          <p14:tracePt t="63317" x="6527800" y="1695450"/>
          <p14:tracePt t="63337" x="6521450" y="1695450"/>
          <p14:tracePt t="63353" x="6515100" y="1695450"/>
          <p14:tracePt t="63369" x="6508750" y="1695450"/>
          <p14:tracePt t="63377" x="6502400" y="1695450"/>
          <p14:tracePt t="63385" x="6496050" y="1695450"/>
          <p14:tracePt t="63385" x="6489700" y="1695450"/>
          <p14:tracePt t="63404" x="6483350" y="1701800"/>
          <p14:tracePt t="63418" x="6477000" y="1701800"/>
          <p14:tracePt t="63418" x="6470650" y="1701800"/>
          <p14:tracePt t="63437" x="6464300" y="1701800"/>
          <p14:tracePt t="63437" x="6457950" y="1708150"/>
          <p14:tracePt t="63453" x="6451600" y="1714500"/>
          <p14:tracePt t="63468" x="6445250" y="1714500"/>
          <p14:tracePt t="63490" x="6438900" y="1720850"/>
          <p14:tracePt t="63513" x="6432550" y="1720850"/>
          <p14:tracePt t="63565" x="6426200" y="1720850"/>
          <p14:tracePt t="63585" x="6419850" y="1720850"/>
          <p14:tracePt t="63609" x="6413500" y="1720850"/>
          <p14:tracePt t="63625" x="6407150" y="1720850"/>
          <p14:tracePt t="63637" x="6400800" y="1720850"/>
          <p14:tracePt t="63661" x="6407150" y="1727200"/>
          <p14:tracePt t="63697" x="6413500" y="1733550"/>
          <p14:tracePt t="63713" x="6419850" y="1739900"/>
          <p14:tracePt t="63729" x="6426200" y="1746250"/>
          <p14:tracePt t="63745" x="6432550" y="1746250"/>
          <p14:tracePt t="63754" x="6438900" y="1752600"/>
          <p14:tracePt t="63770" x="6445250" y="1758950"/>
          <p14:tracePt t="63786" x="6451600" y="1765300"/>
          <p14:tracePt t="63786" x="6451600" y="1771650"/>
          <p14:tracePt t="63806" x="6451600" y="1778000"/>
          <p14:tracePt t="63806" x="6451600" y="1784350"/>
          <p14:tracePt t="63821" x="6445250" y="1790700"/>
          <p14:tracePt t="63821" x="6438900" y="1797050"/>
          <p14:tracePt t="63838" x="6432550" y="1803400"/>
          <p14:tracePt t="63838" x="6426200" y="1809750"/>
          <p14:tracePt t="63855" x="6419850" y="1809750"/>
          <p14:tracePt t="63855" x="6407150" y="1816100"/>
          <p14:tracePt t="63872" x="6400800" y="1816100"/>
          <p14:tracePt t="63872" x="6394450" y="1822450"/>
          <p14:tracePt t="63888" x="6388100" y="1822450"/>
          <p14:tracePt t="63888" x="6381750" y="1816100"/>
          <p14:tracePt t="63905" x="6375400" y="1816100"/>
          <p14:tracePt t="63905" x="6375400" y="1809750"/>
          <p14:tracePt t="63922" x="6369050" y="1809750"/>
          <p14:tracePt t="63922" x="6356350" y="1803400"/>
          <p14:tracePt t="63938" x="6350000" y="1803400"/>
          <p14:tracePt t="63938" x="6343650" y="1803400"/>
          <p14:tracePt t="63955" x="6337300" y="1797050"/>
          <p14:tracePt t="63970" x="6330950" y="1803400"/>
          <p14:tracePt t="63989" x="6337300" y="1797050"/>
          <p14:tracePt t="64028" x="6343650" y="1797050"/>
          <p14:tracePt t="64037" x="6350000" y="1797050"/>
          <p14:tracePt t="64044" x="6350000" y="1790700"/>
          <p14:tracePt t="64054" x="6356350" y="1790700"/>
          <p14:tracePt t="64054" x="6362700" y="1784350"/>
          <p14:tracePt t="64054" x="6369050" y="1784350"/>
          <p14:tracePt t="64075" x="6375400" y="1778000"/>
          <p14:tracePt t="64087" x="6388100" y="1771650"/>
          <p14:tracePt t="64106" x="6394450" y="1765300"/>
          <p14:tracePt t="64120" x="6400800" y="1758950"/>
          <p14:tracePt t="64137" x="6407150" y="1752600"/>
          <p14:tracePt t="64154" x="6413500" y="1739900"/>
          <p14:tracePt t="64154" x="6419850" y="1733550"/>
          <p14:tracePt t="64173" x="6426200" y="1727200"/>
          <p14:tracePt t="64173" x="6426200" y="1714500"/>
          <p14:tracePt t="64189" x="6432550" y="1701800"/>
          <p14:tracePt t="64189" x="6432550" y="1682750"/>
          <p14:tracePt t="64206" x="6438900" y="1663700"/>
          <p14:tracePt t="64206" x="6438900" y="1638300"/>
          <p14:tracePt t="64223" x="6438900" y="1606550"/>
          <p14:tracePt t="64223" x="6445250" y="1524000"/>
          <p14:tracePt t="64240" x="6445250" y="1473200"/>
          <p14:tracePt t="64240" x="6451600" y="1409700"/>
          <p14:tracePt t="64257" x="6451600" y="1346200"/>
          <p14:tracePt t="64257" x="6451600" y="1276350"/>
          <p14:tracePt t="64273" x="6457950" y="1193800"/>
          <p14:tracePt t="64273" x="6464300" y="1041400"/>
          <p14:tracePt t="64290" x="6470650" y="958850"/>
          <p14:tracePt t="64290" x="6477000" y="889000"/>
          <p14:tracePt t="64306" x="6483350" y="825500"/>
          <p14:tracePt t="64306" x="6489700" y="774700"/>
          <p14:tracePt t="64323" x="6496050" y="730250"/>
          <p14:tracePt t="64323" x="6502400" y="692150"/>
          <p14:tracePt t="64340" x="6508750" y="666750"/>
          <p14:tracePt t="64340" x="6515100" y="635000"/>
          <p14:tracePt t="64359" x="6515100" y="622300"/>
          <p14:tracePt t="64359" x="6521450" y="615950"/>
          <p14:tracePt t="64374" x="6527800" y="603250"/>
          <p14:tracePt t="64374" x="6527800" y="596900"/>
          <p14:tracePt t="64390" x="6540500" y="558800"/>
          <p14:tracePt t="64410" x="6534150" y="533400"/>
          <p14:tracePt t="64426" x="6515100" y="508000"/>
          <p14:tracePt t="64449" x="6489700" y="495300"/>
          <p14:tracePt t="64465" x="6470650" y="501650"/>
          <p14:tracePt t="64477" x="6457950" y="508000"/>
          <p14:tracePt t="64488" x="6451600" y="520700"/>
          <p14:tracePt t="64488" x="6438900" y="533400"/>
          <p14:tracePt t="64488" x="6432550" y="552450"/>
          <p14:tracePt t="64510" x="6419850" y="577850"/>
          <p14:tracePt t="64522" x="6413500" y="609600"/>
          <p14:tracePt t="64522" x="6394450" y="717550"/>
          <p14:tracePt t="64541" x="6381750" y="787400"/>
          <p14:tracePt t="64541" x="6375400" y="863600"/>
          <p14:tracePt t="64557" x="6375400" y="946150"/>
          <p14:tracePt t="64557" x="6369050" y="1035050"/>
          <p14:tracePt t="64574" x="6375400" y="1123950"/>
          <p14:tracePt t="64574" x="6381750" y="1276350"/>
          <p14:tracePt t="64591" x="6394450" y="1339850"/>
          <p14:tracePt t="64591" x="6407150" y="1390650"/>
          <p14:tracePt t="64607" x="6419850" y="1435100"/>
          <p14:tracePt t="64607" x="6432550" y="1466850"/>
          <p14:tracePt t="64625" x="6445250" y="1498600"/>
          <p14:tracePt t="64625" x="6451600" y="1517650"/>
          <p14:tracePt t="64641" x="6457950" y="1536700"/>
          <p14:tracePt t="64641" x="6464300" y="1555750"/>
          <p14:tracePt t="64657" x="6457950" y="1562100"/>
          <p14:tracePt t="64689" x="6451600" y="1555750"/>
          <p14:tracePt t="64697" x="6445250" y="1555750"/>
          <p14:tracePt t="64706" x="6432550" y="1549400"/>
          <p14:tracePt t="64706" x="6419850" y="1543050"/>
          <p14:tracePt t="64706" x="6407150" y="1536700"/>
          <p14:tracePt t="64727" x="6394450" y="1536700"/>
          <p14:tracePt t="64727" x="6381750" y="1530350"/>
          <p14:tracePt t="64742" x="6369050" y="1524000"/>
          <p14:tracePt t="64742" x="6356350" y="1511300"/>
          <p14:tracePt t="64760" x="6337300" y="1504950"/>
          <p14:tracePt t="64760" x="6324600" y="1498600"/>
          <p14:tracePt t="64775" x="6311900" y="1492250"/>
          <p14:tracePt t="64775" x="6292850" y="1485900"/>
          <p14:tracePt t="64775" x="6280150" y="1479550"/>
          <p14:tracePt t="64794" x="6267450" y="1473200"/>
          <p14:tracePt t="64806" x="6248400" y="1466850"/>
          <p14:tracePt t="64806" x="6216650" y="1460500"/>
          <p14:tracePt t="64827" x="6203950" y="1454150"/>
          <p14:tracePt t="64827" x="6191250" y="1454150"/>
          <p14:tracePt t="64842" x="6184900" y="1447800"/>
          <p14:tracePt t="64842" x="6178550" y="1441450"/>
          <p14:tracePt t="64858" x="6172200" y="1441450"/>
          <p14:tracePt t="64873" x="6178550" y="1441450"/>
          <p14:tracePt t="64873" x="6184900" y="1441450"/>
          <p14:tracePt t="64891" x="6191250" y="1447800"/>
          <p14:tracePt t="64891" x="6197600" y="1460500"/>
          <p14:tracePt t="64909" x="6210300" y="1466850"/>
          <p14:tracePt t="64909" x="6223000" y="1485900"/>
          <p14:tracePt t="64925" x="6242050" y="1498600"/>
          <p14:tracePt t="64925" x="6254750" y="1517650"/>
          <p14:tracePt t="64942" x="6273800" y="1536700"/>
          <p14:tracePt t="64942" x="6318250" y="1574800"/>
          <p14:tracePt t="64959" x="6337300" y="1587500"/>
          <p14:tracePt t="64959" x="6356350" y="1600200"/>
          <p14:tracePt t="64975" x="6375400" y="1606550"/>
          <p14:tracePt t="64975" x="6394450" y="1612900"/>
          <p14:tracePt t="64992" x="6413500" y="1612900"/>
          <p14:tracePt t="64992" x="6438900" y="1606550"/>
          <p14:tracePt t="65011" x="6451600" y="1606550"/>
          <p14:tracePt t="65011" x="6464300" y="1600200"/>
          <p14:tracePt t="65026" x="6470650" y="1593850"/>
          <p14:tracePt t="65026" x="6477000" y="1587500"/>
          <p14:tracePt t="65042" x="6489700" y="1581150"/>
          <p14:tracePt t="65042" x="6489700" y="1568450"/>
          <p14:tracePt t="65059" x="6496050" y="1562100"/>
          <p14:tracePt t="65059" x="6496050" y="1549400"/>
          <p14:tracePt t="65059" x="6502400" y="1536700"/>
          <p14:tracePt t="65078" x="6502400" y="1517650"/>
          <p14:tracePt t="65090" x="6502400" y="1504950"/>
          <p14:tracePt t="65090" x="6502400" y="1492250"/>
          <p14:tracePt t="65110" x="6502400" y="1460500"/>
          <p14:tracePt t="65110" x="6502400" y="1441450"/>
          <p14:tracePt t="65126" x="6502400" y="1428750"/>
          <p14:tracePt t="65126" x="6502400" y="1409700"/>
          <p14:tracePt t="65143" x="6502400" y="1397000"/>
          <p14:tracePt t="65143" x="6502400" y="1377950"/>
          <p14:tracePt t="65143" x="6508750" y="1365250"/>
          <p14:tracePt t="65162" x="6515100" y="1346200"/>
          <p14:tracePt t="65174" x="6521450" y="1327150"/>
          <p14:tracePt t="65174" x="6540500" y="1289050"/>
          <p14:tracePt t="65193" x="6546850" y="1270000"/>
          <p14:tracePt t="65193" x="6553200" y="1257300"/>
          <p14:tracePt t="65209" x="6559550" y="1244600"/>
          <p14:tracePt t="65209" x="6572250" y="1231900"/>
          <p14:tracePt t="65226" x="6578600" y="1219200"/>
          <p14:tracePt t="65226" x="6578600" y="1206500"/>
          <p14:tracePt t="65226" x="6584950" y="1200150"/>
          <p14:tracePt t="65246" x="6584950" y="1193800"/>
          <p14:tracePt t="65246" x="6591300" y="1187450"/>
          <p14:tracePt t="65260" x="6591300" y="1181100"/>
          <p14:tracePt t="65274" x="6584950" y="1181100"/>
          <p14:tracePt t="65305" x="6578600" y="1181100"/>
          <p14:tracePt t="65317" x="6572250" y="1187450"/>
          <p14:tracePt t="65333" x="6565900" y="1193800"/>
          <p14:tracePt t="65349" x="6559550" y="1200150"/>
          <p14:tracePt t="65358" x="6559550" y="1206500"/>
          <p14:tracePt t="65358" x="6553200" y="1212850"/>
          <p14:tracePt t="65378" x="6546850" y="1219200"/>
          <p14:tracePt t="65392" x="6546850" y="1225550"/>
          <p14:tracePt t="65409" x="6540500" y="1238250"/>
          <p14:tracePt t="65425" x="6540500" y="1244600"/>
          <p14:tracePt t="65442" x="6546850" y="1250950"/>
          <p14:tracePt t="65470" x="6546850" y="1244600"/>
          <p14:tracePt t="65513" x="6553200" y="1238250"/>
          <p14:tracePt t="65550" x="6559550" y="1238250"/>
          <p14:tracePt t="65566" x="6565900" y="1238250"/>
          <p14:tracePt t="65581" x="6572250" y="1231900"/>
          <p14:tracePt t="65597" x="6578600" y="1231900"/>
          <p14:tracePt t="65609" x="6584950" y="1231900"/>
          <p14:tracePt t="65625" x="6591300" y="1231900"/>
          <p14:tracePt t="65641" x="6591300" y="1225550"/>
          <p14:tracePt t="65658" x="6597650" y="1225550"/>
          <p14:tracePt t="65678" x="6604000" y="1219200"/>
          <p14:tracePt t="65709" x="6604000" y="1212850"/>
          <p14:tracePt t="65738" x="6604000" y="1206500"/>
          <p14:tracePt t="65814" x="6597650" y="1206500"/>
          <p14:tracePt t="65846" x="6591300" y="1206500"/>
          <p14:tracePt t="65909" x="6584950" y="1212850"/>
          <p14:tracePt t="65925" x="6578600" y="1212850"/>
          <p14:tracePt t="65942" x="6578600" y="1219200"/>
          <p14:tracePt t="65958" x="6572250" y="1225550"/>
          <p14:tracePt t="65977" x="6565900" y="1231900"/>
          <p14:tracePt t="66001" x="6559550" y="1231900"/>
          <p14:tracePt t="66025" x="6553200" y="1238250"/>
          <p14:tracePt t="66046" x="6559550" y="1238250"/>
          <p14:tracePt t="66106" x="6565900" y="1238250"/>
          <p14:tracePt t="66122" x="6572250" y="1238250"/>
          <p14:tracePt t="66138" x="6578600" y="1231900"/>
          <p14:tracePt t="66150" x="6584950" y="1231900"/>
          <p14:tracePt t="66182" x="6591300" y="1231900"/>
          <p14:tracePt t="66197" x="6597650" y="1231900"/>
          <p14:tracePt t="66218" x="6597650" y="1238250"/>
          <p14:tracePt t="66241" x="6591300" y="1244600"/>
          <p14:tracePt t="66266" x="6578600" y="1244600"/>
          <p14:tracePt t="66277" x="6572250" y="1250950"/>
          <p14:tracePt t="66293" x="6565900" y="1250950"/>
          <p14:tracePt t="66302" x="6553200" y="1250950"/>
          <p14:tracePt t="66311" x="6546850" y="1257300"/>
          <p14:tracePt t="66311" x="6534150" y="1257300"/>
          <p14:tracePt t="66330" x="6534150" y="1263650"/>
          <p14:tracePt t="66345" x="6527800" y="1263650"/>
          <p14:tracePt t="66362" x="6534150" y="1257300"/>
          <p14:tracePt t="66386" x="6540500" y="1257300"/>
          <p14:tracePt t="66398" x="6546850" y="1257300"/>
          <p14:tracePt t="66414" x="6553200" y="1250950"/>
          <p14:tracePt t="66430" x="6559550" y="1250950"/>
          <p14:tracePt t="66446" x="6565900" y="1250950"/>
          <p14:tracePt t="66462" x="6572250" y="1250950"/>
          <p14:tracePt t="66482" x="6565900" y="1250950"/>
          <p14:tracePt t="66550" x="6559550" y="1250950"/>
          <p14:tracePt t="66594" x="6553200" y="1257300"/>
          <p14:tracePt t="66630" x="6553200" y="1250950"/>
          <p14:tracePt t="66678" x="6559550" y="1244600"/>
          <p14:tracePt t="66706" x="6559550" y="1238250"/>
          <p14:tracePt t="66729" x="6565900" y="1238250"/>
          <p14:tracePt t="66745" x="6572250" y="1231900"/>
          <p14:tracePt t="66765" x="6578600" y="1231900"/>
          <p14:tracePt t="66790" x="6572250" y="1225550"/>
          <p14:tracePt t="66842" x="6565900" y="1225550"/>
          <p14:tracePt t="66866" x="6565900" y="1219200"/>
          <p14:tracePt t="66910" x="6572250" y="1219200"/>
          <p14:tracePt t="66929" x="6578600" y="1212850"/>
          <p14:tracePt t="66970" x="6578600" y="1206500"/>
          <p14:tracePt t="66990" x="6584950" y="1200150"/>
          <p14:tracePt t="67022" x="6591300" y="1206500"/>
          <p14:tracePt t="67098" x="6597650" y="1206500"/>
          <p14:tracePt t="67110" x="6604000" y="1206500"/>
          <p14:tracePt t="67126" x="6610350" y="1212850"/>
          <p14:tracePt t="67142" x="6616700" y="1212850"/>
          <p14:tracePt t="67158" x="6616700" y="1219200"/>
          <p14:tracePt t="67194" x="6616700" y="1225550"/>
          <p14:tracePt t="67210" x="6610350" y="1231900"/>
          <p14:tracePt t="67225" x="6597650" y="1244600"/>
          <p14:tracePt t="67238" x="6591300" y="1250950"/>
          <p14:tracePt t="67248" x="6578600" y="1257300"/>
          <p14:tracePt t="67248" x="6572250" y="1263650"/>
          <p14:tracePt t="67248" x="6559550" y="1276350"/>
          <p14:tracePt t="67270" x="6540500" y="1282700"/>
          <p14:tracePt t="67281" x="6521450" y="1295400"/>
          <p14:tracePt t="67281" x="6483350" y="1320800"/>
          <p14:tracePt t="67300" x="6457950" y="1333500"/>
          <p14:tracePt t="67300" x="6432550" y="1352550"/>
          <p14:tracePt t="67318" x="6413500" y="1365250"/>
          <p14:tracePt t="67318" x="6388100" y="1384300"/>
          <p14:tracePt t="67334" x="6362700" y="1403350"/>
          <p14:tracePt t="67334" x="6311900" y="1441450"/>
          <p14:tracePt t="67351" x="6286500" y="1460500"/>
          <p14:tracePt t="67351" x="6254750" y="1479550"/>
          <p14:tracePt t="67368" x="6229350" y="1504950"/>
          <p14:tracePt t="67368" x="6203950" y="1524000"/>
          <p14:tracePt t="67384" x="6178550" y="1543050"/>
          <p14:tracePt t="67384" x="6153150" y="1562100"/>
          <p14:tracePt t="67401" x="6127750" y="1581150"/>
          <p14:tracePt t="67401" x="6102350" y="1600200"/>
          <p14:tracePt t="67401" x="6076950" y="1612900"/>
          <p14:tracePt t="67420" x="6057900" y="1631950"/>
          <p14:tracePt t="67420" x="6032500" y="1644650"/>
          <p14:tracePt t="67435" x="6013450" y="1657350"/>
          <p14:tracePt t="67435" x="5988050" y="1670050"/>
          <p14:tracePt t="67451" x="5969000" y="1682750"/>
          <p14:tracePt t="67451" x="5949950" y="1689100"/>
          <p14:tracePt t="67451" x="5924550" y="1701800"/>
          <p14:tracePt t="67470" x="5905500" y="1714500"/>
          <p14:tracePt t="67482" x="5886450" y="1720850"/>
          <p14:tracePt t="67482" x="5867400" y="1727200"/>
          <p14:tracePt t="67482" x="5848350" y="1739900"/>
          <p14:tracePt t="67503" x="5835650" y="1746250"/>
          <p14:tracePt t="67516" x="5822950" y="1752600"/>
          <p14:tracePt t="67516" x="5797550" y="1765300"/>
          <p14:tracePt t="67535" x="5784850" y="1771650"/>
          <p14:tracePt t="67535" x="5772150" y="1778000"/>
          <p14:tracePt t="67552" x="5759450" y="1784350"/>
          <p14:tracePt t="67552" x="5746750" y="1790700"/>
          <p14:tracePt t="67552" x="5740400" y="1797050"/>
          <p14:tracePt t="67571" x="5734050" y="1803400"/>
          <p14:tracePt t="67582" x="5727700" y="1809750"/>
          <p14:tracePt t="67582" x="5715000" y="1822450"/>
          <p14:tracePt t="67601" x="5715000" y="1828800"/>
          <p14:tracePt t="67617" x="5708650" y="1835150"/>
          <p14:tracePt t="67633" x="5702300" y="1841500"/>
          <p14:tracePt t="67633" x="5702300" y="1847850"/>
          <p14:tracePt t="67652" x="5695950" y="1854200"/>
          <p14:tracePt t="67666" x="5689600" y="1860550"/>
          <p14:tracePt t="67683" x="5683250" y="1866900"/>
          <p14:tracePt t="67700" x="5676900" y="1879600"/>
          <p14:tracePt t="67717" x="5670550" y="1879600"/>
          <p14:tracePt t="67735" x="5676900" y="1879600"/>
          <p14:tracePt t="67758" x="5676900" y="1873250"/>
          <p14:tracePt t="67767" x="5683250" y="1866900"/>
          <p14:tracePt t="67767" x="5695950" y="1860550"/>
          <p14:tracePt t="67767" x="5702300" y="1854200"/>
          <p14:tracePt t="67787" x="5715000" y="1847850"/>
          <p14:tracePt t="67787" x="5727700" y="1835150"/>
          <p14:tracePt t="67802" x="5746750" y="1828800"/>
          <p14:tracePt t="67802" x="5759450" y="1816100"/>
          <p14:tracePt t="67819" x="5778500" y="1809750"/>
          <p14:tracePt t="67819" x="5797550" y="1797050"/>
          <p14:tracePt t="67835" x="5822950" y="1784350"/>
          <p14:tracePt t="67835" x="5842000" y="1771650"/>
          <p14:tracePt t="67835" x="5867400" y="1765300"/>
          <p14:tracePt t="67854" x="5899150" y="1752600"/>
          <p14:tracePt t="67867" x="5924550" y="1746250"/>
          <p14:tracePt t="67867" x="5981700" y="1727200"/>
          <p14:tracePt t="67887" x="6013450" y="1714500"/>
          <p14:tracePt t="67887" x="6038850" y="1708150"/>
          <p14:tracePt t="67902" x="6070600" y="1701800"/>
          <p14:tracePt t="67902" x="6102350" y="1695450"/>
          <p14:tracePt t="67919" x="6134100" y="1689100"/>
          <p14:tracePt t="67919" x="6165850" y="1682750"/>
          <p14:tracePt t="67936" x="6197600" y="1676400"/>
          <p14:tracePt t="67936" x="6254750" y="1663700"/>
          <p14:tracePt t="67952" x="6280150" y="1663700"/>
          <p14:tracePt t="67952" x="6305550" y="1657350"/>
          <p14:tracePt t="67970" x="6330950" y="1651000"/>
          <p14:tracePt t="67970" x="6350000" y="1644650"/>
          <p14:tracePt t="67986" x="6369050" y="1638300"/>
          <p14:tracePt t="67986" x="6388100" y="1638300"/>
          <p14:tracePt t="68003" x="6400800" y="1631950"/>
          <p14:tracePt t="68003" x="6419850" y="1625600"/>
          <p14:tracePt t="68020" x="6426200" y="1625600"/>
          <p14:tracePt t="68034" x="6419850" y="1631950"/>
          <p14:tracePt t="68066" x="6413500" y="1631950"/>
          <p14:tracePt t="68071" x="6400800" y="1638300"/>
          <p14:tracePt t="68071" x="6394450" y="1638300"/>
          <p14:tracePt t="68087" x="6381750" y="1644650"/>
          <p14:tracePt t="68087" x="6369050" y="1651000"/>
          <p14:tracePt t="68103" x="6362700" y="1657350"/>
          <p14:tracePt t="68103" x="6350000" y="1663700"/>
          <p14:tracePt t="68120" x="6337300" y="1663700"/>
          <p14:tracePt t="68120" x="6324600" y="1670050"/>
          <p14:tracePt t="68120" x="6311900" y="1676400"/>
          <p14:tracePt t="68139" x="6299200" y="1676400"/>
          <p14:tracePt t="68151" x="6292850" y="1682750"/>
          <p14:tracePt t="68151" x="6280150" y="1682750"/>
          <p14:tracePt t="68171" x="6267450" y="1689100"/>
          <p14:tracePt t="68171" x="6261100" y="1695450"/>
          <p14:tracePt t="68187" x="6254750" y="1695450"/>
          <p14:tracePt t="68202" x="6254750" y="1689100"/>
          <p14:tracePt t="68238" x="6261100" y="1682750"/>
          <p14:tracePt t="68250" x="6267450" y="1682750"/>
          <p14:tracePt t="68266" x="6273800" y="1676400"/>
          <p14:tracePt t="68282" x="6273800" y="1682750"/>
          <p14:tracePt t="68334" x="6267450" y="1682750"/>
          <p14:tracePt t="68350" x="6254750" y="1682750"/>
          <p14:tracePt t="68367" x="6254750" y="1689100"/>
          <p14:tracePt t="68378" x="6254750" y="1682750"/>
          <p14:tracePt t="68430" x="6248400" y="1689100"/>
          <p14:tracePt t="68486" x="6242050" y="1695450"/>
          <p14:tracePt t="68491" x="6235700" y="1695450"/>
          <p14:tracePt t="68502" x="6229350" y="1695450"/>
          <p14:tracePt t="68502" x="6210300" y="1708150"/>
          <p14:tracePt t="68523" x="6197600" y="1708150"/>
          <p14:tracePt t="68536" x="6184900" y="1714500"/>
          <p14:tracePt t="68536" x="6159500" y="1727200"/>
          <p14:tracePt t="68555" x="6140450" y="1727200"/>
          <p14:tracePt t="68555" x="6127750" y="1733550"/>
          <p14:tracePt t="68571" x="6108700" y="1739900"/>
          <p14:tracePt t="68571" x="6096000" y="1739900"/>
          <p14:tracePt t="68588" x="6076950" y="1746250"/>
          <p14:tracePt t="68588" x="6064250" y="1752600"/>
          <p14:tracePt t="68588" x="6045200" y="1752600"/>
          <p14:tracePt t="68607" x="6032500" y="1758950"/>
          <p14:tracePt t="68607" x="6026150" y="1758950"/>
          <p14:tracePt t="68621" x="6013450" y="1765300"/>
          <p14:tracePt t="68621" x="6007100" y="1765300"/>
          <p14:tracePt t="68638" x="6000750" y="1765300"/>
          <p14:tracePt t="68653" x="6000750" y="1758950"/>
          <p14:tracePt t="68670" x="6007100" y="1752600"/>
          <p14:tracePt t="68686" x="6013450" y="1746250"/>
          <p14:tracePt t="68703" x="6019800" y="1746250"/>
          <p14:tracePt t="68720" x="6026150" y="1752600"/>
          <p14:tracePt t="68762" x="6019800" y="1752600"/>
          <p14:tracePt t="68786" x="6019800" y="1758950"/>
          <p14:tracePt t="68814" x="6019800" y="1752600"/>
          <p14:tracePt t="68866" x="6013450" y="1758950"/>
          <p14:tracePt t="68919" x="6007100" y="1758950"/>
          <p14:tracePt t="68934" x="6000750" y="1758950"/>
          <p14:tracePt t="68942" x="5994400" y="1765300"/>
          <p14:tracePt t="68954" x="5988050" y="1765300"/>
          <p14:tracePt t="68954" x="5981700" y="1765300"/>
          <p14:tracePt t="68972" x="5975350" y="1765300"/>
          <p14:tracePt t="68972" x="5962650" y="1765300"/>
          <p14:tracePt t="68989" x="5956300" y="1771650"/>
          <p14:tracePt t="68989" x="5949950" y="1771650"/>
          <p14:tracePt t="69006" x="5937250" y="1771650"/>
          <p14:tracePt t="69006" x="5930900" y="1771650"/>
          <p14:tracePt t="69022" x="5918200" y="1771650"/>
          <p14:tracePt t="69022" x="5892800" y="1778000"/>
          <p14:tracePt t="69039" x="5880100" y="1778000"/>
          <p14:tracePt t="69039" x="5867400" y="1784350"/>
          <p14:tracePt t="69056" x="5854700" y="1784350"/>
          <p14:tracePt t="69056" x="5842000" y="1790700"/>
          <p14:tracePt t="69073" x="5822950" y="1790700"/>
          <p14:tracePt t="69073" x="5810250" y="1797050"/>
          <p14:tracePt t="69073" x="5797550" y="1797050"/>
          <p14:tracePt t="69092" x="5784850" y="1803400"/>
          <p14:tracePt t="69092" x="5765800" y="1809750"/>
          <p14:tracePt t="69107" x="5746750" y="1809750"/>
          <p14:tracePt t="69107" x="5727700" y="1816100"/>
          <p14:tracePt t="69123" x="5708650" y="1822450"/>
          <p14:tracePt t="69123" x="5689600" y="1822450"/>
          <p14:tracePt t="69140" x="5670550" y="1835150"/>
          <p14:tracePt t="69140" x="5645150" y="1841500"/>
          <p14:tracePt t="69140" x="5626100" y="1847850"/>
          <p14:tracePt t="69159" x="5600700" y="1860550"/>
          <p14:tracePt t="69171" x="5581650" y="1866900"/>
          <p14:tracePt t="69171" x="5562600" y="1873250"/>
          <p14:tracePt t="69191" x="5524500" y="1892300"/>
          <p14:tracePt t="69191" x="5505450" y="1905000"/>
          <p14:tracePt t="69207" x="5492750" y="1911350"/>
          <p14:tracePt t="69207" x="5473700" y="1917700"/>
          <p14:tracePt t="69223" x="5467350" y="1924050"/>
          <p14:tracePt t="69223" x="5454650" y="1930400"/>
          <p14:tracePt t="69240" x="5441950" y="1936750"/>
          <p14:tracePt t="69240" x="5435600" y="1943100"/>
          <p14:tracePt t="69240" x="5429250" y="1943100"/>
          <p14:tracePt t="69260" x="5422900" y="1949450"/>
          <p14:tracePt t="69272" x="5429250" y="1943100"/>
          <p14:tracePt t="69354" x="5441950" y="1936750"/>
          <p14:tracePt t="69370" x="5448300" y="1930400"/>
          <p14:tracePt t="69378" x="5454650" y="1924050"/>
          <p14:tracePt t="69391" x="5467350" y="1924050"/>
          <p14:tracePt t="69391" x="5473700" y="1917700"/>
          <p14:tracePt t="69407" x="5480050" y="1917700"/>
          <p14:tracePt t="69407" x="5486400" y="1911350"/>
          <p14:tracePt t="69424" x="5492750" y="1911350"/>
          <p14:tracePt t="69424" x="5499100" y="1905000"/>
          <p14:tracePt t="69441" x="5505450" y="1898650"/>
          <p14:tracePt t="69441" x="5518150" y="1892300"/>
          <p14:tracePt t="69460" x="5524500" y="1885950"/>
          <p14:tracePt t="69460" x="5530850" y="1885950"/>
          <p14:tracePt t="69475" x="5537200" y="1879600"/>
          <p14:tracePt t="69490" x="5543550" y="1879600"/>
          <p14:tracePt t="69507" x="5549900" y="1879600"/>
          <p14:tracePt t="69523" x="5549900" y="1885950"/>
          <p14:tracePt t="69539" x="5549900" y="1892300"/>
          <p14:tracePt t="69556" x="5537200" y="1892300"/>
          <p14:tracePt t="69573" x="5530850" y="1898650"/>
          <p14:tracePt t="69590" x="5530850" y="1905000"/>
          <p14:tracePt t="69606" x="5524500" y="1911350"/>
          <p14:tracePt t="69627" x="5530850" y="1905000"/>
          <p14:tracePt t="69722" x="5537200" y="1905000"/>
          <p14:tracePt t="69738" x="5543550" y="1898650"/>
          <p14:tracePt t="69750" x="5549900" y="1892300"/>
          <p14:tracePt t="69767" x="5549900" y="1885950"/>
          <p14:tracePt t="69782" x="5556250" y="1879600"/>
          <p14:tracePt t="69806" x="5562600" y="1873250"/>
          <p14:tracePt t="69826" x="5568950" y="1873250"/>
          <p14:tracePt t="69850" x="5568950" y="1879600"/>
          <p14:tracePt t="69870" x="5562600" y="1879600"/>
          <p14:tracePt t="69886" x="5556250" y="1885950"/>
          <p14:tracePt t="69902" x="5543550" y="1892300"/>
          <p14:tracePt t="69918" x="5537200" y="1892300"/>
          <p14:tracePt t="69930" x="5530850" y="1898650"/>
          <p14:tracePt t="69955" x="5530850" y="1905000"/>
          <p14:tracePt t="69971" x="5537200" y="1911350"/>
          <p14:tracePt t="69986" x="5530850" y="1917700"/>
          <p14:tracePt t="69999" x="5530850" y="1924050"/>
          <p14:tracePt t="70014" x="5530850" y="1930400"/>
          <p14:tracePt t="70090" x="5518150" y="1930400"/>
          <p14:tracePt t="70143" x="5511800" y="1930400"/>
          <p14:tracePt t="70150" x="5505450" y="1930400"/>
          <p14:tracePt t="70159" x="5499100" y="1930400"/>
          <p14:tracePt t="70159" x="5492750" y="1930400"/>
          <p14:tracePt t="70159" x="5486400" y="1930400"/>
          <p14:tracePt t="70180" x="5480050" y="1936750"/>
          <p14:tracePt t="70192" x="5473700" y="1936750"/>
          <p14:tracePt t="70192" x="5467350" y="1936750"/>
          <p14:tracePt t="70212" x="5454650" y="1936750"/>
          <p14:tracePt t="70226" x="5448300" y="1936750"/>
          <p14:tracePt t="70242" x="5448300" y="1930400"/>
          <p14:tracePt t="70263" x="5461000" y="1924050"/>
          <p14:tracePt t="70279" x="5467350" y="1917700"/>
          <p14:tracePt t="70279" x="5473700" y="1911350"/>
          <p14:tracePt t="70294" x="5486400" y="1898650"/>
          <p14:tracePt t="70294" x="5492750" y="1892300"/>
          <p14:tracePt t="70310" x="5505450" y="1885950"/>
          <p14:tracePt t="70310" x="5518150" y="1879600"/>
          <p14:tracePt t="70327" x="5530850" y="1866900"/>
          <p14:tracePt t="70327" x="5543550" y="1860550"/>
          <p14:tracePt t="70344" x="5556250" y="1854200"/>
          <p14:tracePt t="70344" x="5581650" y="1841500"/>
          <p14:tracePt t="70361" x="5594350" y="1835150"/>
          <p14:tracePt t="70361" x="5607050" y="1828800"/>
          <p14:tracePt t="70377" x="5619750" y="1822450"/>
          <p14:tracePt t="70377" x="5632450" y="1816100"/>
          <p14:tracePt t="70394" x="5645150" y="1809750"/>
          <p14:tracePt t="70394" x="5676900" y="1797050"/>
          <p14:tracePt t="70411" x="5695950" y="1790700"/>
          <p14:tracePt t="70411" x="5715000" y="1784350"/>
          <p14:tracePt t="70428" x="5727700" y="1778000"/>
          <p14:tracePt t="70428" x="5746750" y="1771650"/>
          <p14:tracePt t="70445" x="5772150" y="1765300"/>
          <p14:tracePt t="70445" x="5791200" y="1758950"/>
          <p14:tracePt t="70461" x="5810250" y="1752600"/>
          <p14:tracePt t="70461" x="5829300" y="1746250"/>
          <p14:tracePt t="70461" x="5854700" y="1739900"/>
          <p14:tracePt t="70480" x="5880100" y="1727200"/>
          <p14:tracePt t="70480" x="5905500" y="1720850"/>
          <p14:tracePt t="70496" x="5930900" y="1714500"/>
          <p14:tracePt t="70496" x="5956300" y="1701800"/>
          <p14:tracePt t="70512" x="5988050" y="1695450"/>
          <p14:tracePt t="70512" x="6013450" y="1682750"/>
          <p14:tracePt t="70528" x="6045200" y="1676400"/>
          <p14:tracePt t="70528" x="6070600" y="1670050"/>
          <p14:tracePt t="70528" x="6096000" y="1657350"/>
          <p14:tracePt t="70547" x="6115050" y="1651000"/>
          <p14:tracePt t="70560" x="6140450" y="1644650"/>
          <p14:tracePt t="70560" x="6184900" y="1625600"/>
          <p14:tracePt t="70580" x="6203950" y="1619250"/>
          <p14:tracePt t="70580" x="6229350" y="1612900"/>
          <p14:tracePt t="70595" x="6248400" y="1606550"/>
          <p14:tracePt t="70595" x="6267450" y="1600200"/>
          <p14:tracePt t="70612" x="6292850" y="1593850"/>
          <p14:tracePt t="70612" x="6311900" y="1587500"/>
          <p14:tracePt t="70628" x="6330950" y="1581150"/>
          <p14:tracePt t="70628" x="6350000" y="1574800"/>
          <p14:tracePt t="70628" x="6369050" y="1568450"/>
          <p14:tracePt t="70647" x="6388100" y="1562100"/>
          <p14:tracePt t="70647" x="6407150" y="1549400"/>
          <p14:tracePt t="70662" x="6426200" y="1543050"/>
          <p14:tracePt t="70662" x="6445250" y="1530350"/>
          <p14:tracePt t="70678" x="6470650" y="1524000"/>
          <p14:tracePt t="70678" x="6489700" y="1511300"/>
          <p14:tracePt t="70695" x="6515100" y="1504950"/>
          <p14:tracePt t="70695" x="6565900" y="1479550"/>
          <p14:tracePt t="70712" x="6591300" y="1473200"/>
          <p14:tracePt t="70712" x="6623050" y="1466850"/>
          <p14:tracePt t="70729" x="6654800" y="1454150"/>
          <p14:tracePt t="70729" x="6686550" y="1447800"/>
          <p14:tracePt t="70745" x="6718300" y="1441450"/>
          <p14:tracePt t="70745" x="6756400" y="1441450"/>
          <p14:tracePt t="70763" x="6788150" y="1435100"/>
          <p14:tracePt t="70763" x="6864350" y="1422400"/>
          <p14:tracePt t="70779" x="6896100" y="1422400"/>
          <p14:tracePt t="70779" x="6940550" y="1416050"/>
          <p14:tracePt t="70796" x="6978650" y="1416050"/>
          <p14:tracePt t="70796" x="7016750" y="1409700"/>
          <p14:tracePt t="70813" x="7054850" y="1409700"/>
          <p14:tracePt t="70813" x="7092950" y="1409700"/>
          <p14:tracePt t="70813" x="7131050" y="1403350"/>
          <p14:tracePt t="70831" x="7175500" y="1403350"/>
          <p14:tracePt t="70844" x="7213600" y="1403350"/>
          <p14:tracePt t="70844" x="7283450" y="1397000"/>
          <p14:tracePt t="70864" x="7315200" y="1397000"/>
          <p14:tracePt t="70864" x="7353300" y="1397000"/>
          <p14:tracePt t="70880" x="7385050" y="1390650"/>
          <p14:tracePt t="70880" x="7416800" y="1397000"/>
          <p14:tracePt t="70896" x="7448550" y="1397000"/>
          <p14:tracePt t="70896" x="7473950" y="1397000"/>
          <p14:tracePt t="70912" x="7505700" y="1403350"/>
          <p14:tracePt t="70912" x="7531100" y="1403350"/>
          <p14:tracePt t="70912" x="7556500" y="1409700"/>
          <p14:tracePt t="70932" x="7581900" y="1416050"/>
          <p14:tracePt t="70944" x="7607300" y="1422400"/>
          <p14:tracePt t="70944" x="7658100" y="1441450"/>
          <p14:tracePt t="70963" x="7677150" y="1454150"/>
          <p14:tracePt t="70963" x="7702550" y="1466850"/>
          <p14:tracePt t="70980" x="7721600" y="1479550"/>
          <p14:tracePt t="70980" x="7740650" y="1498600"/>
          <p14:tracePt t="70997" x="7759700" y="1511300"/>
          <p14:tracePt t="70997" x="7797800" y="1543050"/>
          <p14:tracePt t="71013" x="7810500" y="1562100"/>
          <p14:tracePt t="71013" x="7835900" y="1574800"/>
          <p14:tracePt t="71030" x="7854950" y="1593850"/>
          <p14:tracePt t="71030" x="7874000" y="1600200"/>
          <p14:tracePt t="71047" x="7893050" y="1612900"/>
          <p14:tracePt t="71047" x="7912100" y="1619250"/>
          <p14:tracePt t="71063" x="7931150" y="1631950"/>
          <p14:tracePt t="71063" x="7962900" y="1644650"/>
          <p14:tracePt t="71080" x="7975600" y="1651000"/>
          <p14:tracePt t="71080" x="7988300" y="1657350"/>
          <p14:tracePt t="71097" x="7994650" y="1663700"/>
          <p14:tracePt t="71097" x="8007350" y="1676400"/>
          <p14:tracePt t="71114" x="8020050" y="1689100"/>
          <p14:tracePt t="71114" x="8045450" y="1701800"/>
          <p14:tracePt t="71132" x="8058150" y="1714500"/>
          <p14:tracePt t="71132" x="8077200" y="1720850"/>
          <p14:tracePt t="71148" x="8089900" y="1720850"/>
          <p14:tracePt t="71148" x="8102600" y="1727200"/>
          <p14:tracePt t="71164" x="8115300" y="1727200"/>
          <p14:tracePt t="71164" x="8128000" y="1727200"/>
          <p14:tracePt t="71180" x="8134350" y="1733550"/>
          <p14:tracePt t="71180" x="8147050" y="1733550"/>
          <p14:tracePt t="71180" x="8153400" y="1733550"/>
          <p14:tracePt t="71199" x="8159750" y="1733550"/>
          <p14:tracePt t="71216" x="8166100" y="1733550"/>
          <p14:tracePt t="71232" x="8159750" y="1733550"/>
          <p14:tracePt t="71275" x="8153400" y="1733550"/>
          <p14:tracePt t="71283" x="8147050" y="1733550"/>
          <p14:tracePt t="71295" x="8134350" y="1733550"/>
          <p14:tracePt t="71295" x="8115300" y="1733550"/>
          <p14:tracePt t="71314" x="8102600" y="1733550"/>
          <p14:tracePt t="71314" x="8089900" y="1733550"/>
          <p14:tracePt t="71331" x="8077200" y="1739900"/>
          <p14:tracePt t="71331" x="8070850" y="1733550"/>
          <p14:tracePt t="71347" x="8058150" y="1733550"/>
          <p14:tracePt t="71347" x="8045450" y="1733550"/>
          <p14:tracePt t="71364" x="8039100" y="1733550"/>
          <p14:tracePt t="71364" x="8026400" y="1733550"/>
          <p14:tracePt t="71381" x="8020050" y="1727200"/>
          <p14:tracePt t="71381" x="8007350" y="1727200"/>
          <p14:tracePt t="71398" x="8001000" y="1727200"/>
          <p14:tracePt t="72239" x="6978650" y="1663700"/>
          <p14:tracePt t="72249" x="6959600" y="1676400"/>
          <p14:tracePt t="72249" x="6934200" y="1682750"/>
          <p14:tracePt t="72268" x="6902450" y="1701800"/>
          <p14:tracePt t="72268" x="6870700" y="1714500"/>
          <p14:tracePt t="72284" x="6832600" y="1733550"/>
          <p14:tracePt t="72284" x="6756400" y="1758950"/>
          <p14:tracePt t="72301" x="6718300" y="1778000"/>
          <p14:tracePt t="72301" x="6680200" y="1790700"/>
          <p14:tracePt t="72318" x="6642100" y="1803400"/>
          <p14:tracePt t="72318" x="6610350" y="1816100"/>
          <p14:tracePt t="72335" x="6572250" y="1828800"/>
          <p14:tracePt t="72335" x="6502400" y="1847850"/>
          <p14:tracePt t="72351" x="6464300" y="1854200"/>
          <p14:tracePt t="72351" x="6432550" y="1860550"/>
          <p14:tracePt t="72369" x="6388100" y="1866900"/>
          <p14:tracePt t="72369" x="6343650" y="1873250"/>
          <p14:tracePt t="72385" x="6299200" y="1879600"/>
          <p14:tracePt t="72385" x="6242050" y="1885950"/>
          <p14:tracePt t="72401" x="6184900" y="1892300"/>
          <p14:tracePt t="72401" x="6115050" y="1892300"/>
          <p14:tracePt t="72401" x="6045200" y="1898650"/>
          <p14:tracePt t="72421" x="5962650" y="1905000"/>
          <p14:tracePt t="72433" x="5880100" y="1911350"/>
          <p14:tracePt t="72433" x="5689600" y="1930400"/>
          <p14:tracePt t="72752" x="2171700" y="4159250"/>
          <p14:tracePt t="72752" x="2127250" y="4165600"/>
          <p14:tracePt t="72752" x="2070100" y="4171950"/>
          <p14:tracePt t="72772" x="2006600" y="4178300"/>
          <p14:tracePt t="72784" x="1930400" y="4184650"/>
          <p14:tracePt t="72784" x="1758950" y="4203700"/>
          <p14:tracePt t="72804" x="1676400" y="4216400"/>
          <p14:tracePt t="72804" x="1593850" y="4229100"/>
          <p14:tracePt t="72820" x="1511300" y="4241800"/>
          <p14:tracePt t="72820" x="1428750" y="4254500"/>
          <p14:tracePt t="72836" x="1352550" y="4267200"/>
          <p14:tracePt t="72836" x="1282700" y="4286250"/>
          <p14:tracePt t="72853" x="1212850" y="4298950"/>
          <p14:tracePt t="72853" x="1155700" y="4311650"/>
          <p14:tracePt t="72853" x="1098550" y="4318000"/>
          <p14:tracePt t="72873" x="1054100" y="4324350"/>
          <p14:tracePt t="72884" x="1022350" y="4330700"/>
          <p14:tracePt t="72884" x="977900" y="4337050"/>
          <p14:tracePt t="72903" x="965200" y="4337050"/>
          <p14:tracePt t="72903" x="952500" y="4337050"/>
          <p14:tracePt t="72920" x="965200" y="4337050"/>
          <p14:tracePt t="72947" x="971550" y="4337050"/>
          <p14:tracePt t="72951" x="984250" y="4337050"/>
          <p14:tracePt t="72951" x="996950" y="4343400"/>
          <p14:tracePt t="72970" x="1016000" y="4343400"/>
          <p14:tracePt t="72970" x="1035050" y="4349750"/>
          <p14:tracePt t="72987" x="1054100" y="4356100"/>
          <p14:tracePt t="72987" x="1098550" y="4368800"/>
          <p14:tracePt t="73004" x="1123950" y="4375150"/>
          <p14:tracePt t="73004" x="1149350" y="4381500"/>
          <p14:tracePt t="73020" x="1181100" y="4387850"/>
          <p14:tracePt t="73020" x="1206500" y="4387850"/>
          <p14:tracePt t="73037" x="1225550" y="4394200"/>
          <p14:tracePt t="73037" x="1250950" y="4394200"/>
          <p14:tracePt t="73053" x="1270000" y="4400550"/>
          <p14:tracePt t="73053" x="1289050" y="4400550"/>
          <p14:tracePt t="73053" x="1308100" y="4400550"/>
          <p14:tracePt t="73073" x="1320800" y="4400550"/>
          <p14:tracePt t="73085" x="1333500" y="4400550"/>
          <p14:tracePt t="73085" x="1346200" y="4406900"/>
          <p14:tracePt t="73104" x="1352550" y="4406900"/>
          <p14:tracePt t="73119" x="1358900" y="4406900"/>
          <p14:tracePt t="73135" x="1365250" y="4413250"/>
          <p14:tracePt t="73152" x="1365250" y="4425950"/>
          <p14:tracePt t="73152" x="1365250" y="4432300"/>
          <p14:tracePt t="73172" x="1358900" y="4438650"/>
          <p14:tracePt t="73172" x="1358900" y="4445000"/>
          <p14:tracePt t="73188" x="1352550" y="4451350"/>
          <p14:tracePt t="73188" x="1352550" y="4457700"/>
          <p14:tracePt t="73204" x="1346200" y="4464050"/>
          <p14:tracePt t="73204" x="1333500" y="4470400"/>
          <p14:tracePt t="73221" x="1327150" y="4476750"/>
          <p14:tracePt t="73221" x="1314450" y="4483100"/>
          <p14:tracePt t="73221" x="1301750" y="4483100"/>
          <p14:tracePt t="73240" x="1295400" y="4489450"/>
          <p14:tracePt t="73240" x="1282700" y="4489450"/>
          <p14:tracePt t="73254" x="1270000" y="4489450"/>
          <p14:tracePt t="73254" x="1263650" y="4483100"/>
          <p14:tracePt t="73271" x="1257300" y="4483100"/>
          <p14:tracePt t="73271" x="1250950" y="4476750"/>
          <p14:tracePt t="73288" x="1244600" y="4470400"/>
          <p14:tracePt t="73288" x="1238250" y="4464050"/>
          <p14:tracePt t="73304" x="1231900" y="4457700"/>
          <p14:tracePt t="73304" x="1231900" y="4445000"/>
          <p14:tracePt t="73321" x="1225550" y="4438650"/>
          <p14:tracePt t="73321" x="1225550" y="4425950"/>
          <p14:tracePt t="73338" x="1231900" y="4419600"/>
          <p14:tracePt t="73338" x="1231900" y="4406900"/>
          <p14:tracePt t="73354" x="1238250" y="4394200"/>
          <p14:tracePt t="73354" x="1257300" y="4368800"/>
          <p14:tracePt t="73372" x="1270000" y="4349750"/>
          <p14:tracePt t="73372" x="1282700" y="4324350"/>
          <p14:tracePt t="73388" x="1308100" y="4292600"/>
          <p14:tracePt t="73388" x="1339850" y="4260850"/>
          <p14:tracePt t="73405" x="1384300" y="4216400"/>
          <p14:tracePt t="73405" x="1441450" y="4171950"/>
          <p14:tracePt t="73421" x="1511300" y="4114800"/>
          <p14:tracePt t="73421" x="1600200" y="4051300"/>
          <p14:tracePt t="73421" x="1708150" y="3981450"/>
          <p14:tracePt t="73441" x="1835150" y="3898900"/>
          <p14:tracePt t="73453" x="1974850" y="3810000"/>
          <p14:tracePt t="73453" x="2330450" y="3619500"/>
          <p14:tracePt t="73472" x="2520950" y="3517900"/>
          <p14:tracePt t="73472" x="2724150" y="3416300"/>
          <p14:tracePt t="73489" x="2940050" y="3308350"/>
          <p14:tracePt t="73489" x="3162300" y="3206750"/>
          <p14:tracePt t="73489" x="3403600" y="3098800"/>
          <p14:tracePt t="73508" x="3638550" y="2984500"/>
          <p14:tracePt t="73520" x="3867150" y="2870200"/>
          <p14:tracePt t="73520" x="4330700" y="2641600"/>
          <p14:tracePt t="73540" x="4559300" y="2533650"/>
          <p14:tracePt t="73540" x="4775200" y="2419350"/>
          <p14:tracePt t="73555" x="4972050" y="2317750"/>
          <p14:tracePt t="73555" x="5156200" y="2228850"/>
          <p14:tracePt t="73572" x="5340350" y="2146300"/>
          <p14:tracePt t="73572" x="5505450" y="2070100"/>
          <p14:tracePt t="73589" x="5664200" y="2012950"/>
          <p14:tracePt t="73589" x="5784850" y="1962150"/>
          <p14:tracePt t="73589" x="5911850" y="1911350"/>
          <p14:tracePt t="73608" x="6026150" y="1879600"/>
          <p14:tracePt t="73608" x="6127750" y="1841500"/>
          <p14:tracePt t="73622" x="6216650" y="1816100"/>
          <p14:tracePt t="73622" x="6292850" y="1790700"/>
          <p14:tracePt t="73639" x="6369050" y="1771650"/>
          <p14:tracePt t="73639" x="6432550" y="1752600"/>
          <p14:tracePt t="73656" x="6483350" y="1733550"/>
          <p14:tracePt t="73656" x="6572250" y="1708150"/>
          <p14:tracePt t="73672" x="6604000" y="1695450"/>
          <p14:tracePt t="73672" x="6635750" y="1689100"/>
          <p14:tracePt t="73689" x="6661150" y="1682750"/>
          <p14:tracePt t="73689" x="6680200" y="1676400"/>
          <p14:tracePt t="73706" x="6692900" y="1670050"/>
          <p14:tracePt t="73706" x="6705600" y="1670050"/>
          <p14:tracePt t="73723" x="6711950" y="1670050"/>
          <p14:tracePt t="73738" x="6699250" y="1670050"/>
          <p14:tracePt t="73763" x="6699250" y="1676400"/>
          <p14:tracePt t="73772" x="6692900" y="1676400"/>
          <p14:tracePt t="73788" x="6686550" y="1676400"/>
          <p14:tracePt t="73804" x="6692900" y="1670050"/>
          <p14:tracePt t="73851" x="6699250" y="1663700"/>
          <p14:tracePt t="73868" x="6705600" y="1663700"/>
          <p14:tracePt t="73883" x="6718300" y="1663700"/>
          <p14:tracePt t="73899" x="6724650" y="1657350"/>
          <p14:tracePt t="73911" x="6731000" y="1657350"/>
          <p14:tracePt t="73927" x="6724650" y="1663700"/>
          <p14:tracePt t="73968" x="6718300" y="1670050"/>
          <p14:tracePt t="73972" x="6711950" y="1670050"/>
          <p14:tracePt t="73972" x="6705600" y="1670050"/>
          <p14:tracePt t="73990" x="6692900" y="1676400"/>
          <p14:tracePt t="73990" x="6686550" y="1676400"/>
          <p14:tracePt t="74006" x="6673850" y="1682750"/>
          <p14:tracePt t="74006" x="6661150" y="1689100"/>
          <p14:tracePt t="74023" x="6648450" y="1689100"/>
          <p14:tracePt t="74023" x="6610350" y="1708150"/>
          <p14:tracePt t="74041" x="6584950" y="1720850"/>
          <p14:tracePt t="74041" x="6553200" y="1733550"/>
          <p14:tracePt t="74057" x="6515100" y="1752600"/>
          <p14:tracePt t="74057" x="6464300" y="1784350"/>
          <p14:tracePt t="74074" x="6400800" y="1816100"/>
          <p14:tracePt t="74074" x="6324600" y="1854200"/>
          <p14:tracePt t="74074" x="6229350" y="1898650"/>
          <p14:tracePt t="74093" x="6121400" y="1955800"/>
          <p14:tracePt t="74105" x="6000750" y="2019300"/>
          <p14:tracePt t="74105" x="5740400" y="2165350"/>
          <p14:tracePt t="74124" x="5594350" y="2241550"/>
          <p14:tracePt t="74124" x="5448300" y="2317750"/>
          <p14:tracePt t="74141" x="5295900" y="2400300"/>
          <p14:tracePt t="74141" x="5143500" y="2482850"/>
          <p14:tracePt t="74157" x="4991100" y="2565400"/>
          <p14:tracePt t="74157" x="4826000" y="2641600"/>
          <p14:tracePt t="74157" x="4660900" y="2724150"/>
          <p14:tracePt t="74176" x="4495800" y="2806700"/>
          <p14:tracePt t="74189" x="4318000" y="2882900"/>
          <p14:tracePt t="74189" x="3956050" y="3028950"/>
          <p14:tracePt t="74207" x="3778250" y="3105150"/>
          <p14:tracePt t="74207" x="3594100" y="3181350"/>
          <p14:tracePt t="74224" x="3422650" y="3257550"/>
          <p14:tracePt t="74224" x="3257550" y="3327400"/>
          <p14:tracePt t="74241" x="3098800" y="3397250"/>
          <p14:tracePt t="74241" x="2952750" y="3467100"/>
          <p14:tracePt t="74241" x="2813050" y="3536950"/>
          <p14:tracePt t="74261" x="2686050" y="3600450"/>
          <p14:tracePt t="74261" x="2571750" y="3663950"/>
          <p14:tracePt t="74274" x="2457450" y="3721100"/>
          <p14:tracePt t="74274" x="2355850" y="3778250"/>
          <p14:tracePt t="74291" x="2260600" y="3829050"/>
          <p14:tracePt t="74291" x="2178050" y="3873500"/>
          <p14:tracePt t="74308" x="2101850" y="3917950"/>
          <p14:tracePt t="74308" x="2032000" y="3962400"/>
          <p14:tracePt t="74325" x="1968500" y="4000500"/>
          <p14:tracePt t="74325" x="1860550" y="4070350"/>
          <p14:tracePt t="74341" x="1816100" y="4102100"/>
          <p14:tracePt t="74341" x="1778000" y="4133850"/>
          <p14:tracePt t="74358" x="1739900" y="4165600"/>
          <p14:tracePt t="74358" x="1708150" y="4191000"/>
          <p14:tracePt t="74375" x="1682750" y="4216400"/>
          <p14:tracePt t="74375" x="1638300" y="4260850"/>
          <p14:tracePt t="74392" x="1619250" y="4279900"/>
          <p14:tracePt t="74392" x="1600200" y="4298950"/>
          <p14:tracePt t="74413" x="1587500" y="4318000"/>
          <p14:tracePt t="74413" x="1574800" y="4330700"/>
          <p14:tracePt t="74413" x="1562100" y="4343400"/>
          <p14:tracePt t="74431" x="1555750" y="4356100"/>
          <p14:tracePt t="74440" x="1549400" y="4368800"/>
          <p14:tracePt t="74440" x="1536700" y="4394200"/>
          <p14:tracePt t="74463" x="1530350" y="4406900"/>
          <p14:tracePt t="74473" x="1524000" y="4413250"/>
          <p14:tracePt t="74473" x="1511300" y="4438650"/>
          <p14:tracePt t="74492" x="1498600" y="4445000"/>
          <p14:tracePt t="74492" x="1492250" y="4451350"/>
          <p14:tracePt t="74509" x="1485900" y="4457700"/>
          <p14:tracePt t="74509" x="1479550" y="4464050"/>
          <p14:tracePt t="74525" x="1473200" y="4470400"/>
          <p14:tracePt t="74525" x="1466850" y="4476750"/>
          <p14:tracePt t="74525" x="1460500" y="4476750"/>
          <p14:tracePt t="74545" x="1447800" y="4483100"/>
          <p14:tracePt t="74557" x="1441450" y="4489450"/>
          <p14:tracePt t="74557" x="1422400" y="4495800"/>
          <p14:tracePt t="74576" x="1409700" y="4502150"/>
          <p14:tracePt t="74576" x="1403350" y="4508500"/>
          <p14:tracePt t="74592" x="1390650" y="4514850"/>
          <p14:tracePt t="74592" x="1377950" y="4514850"/>
          <p14:tracePt t="74609" x="1365250" y="4514850"/>
          <p14:tracePt t="74609" x="1333500" y="4521200"/>
          <p14:tracePt t="74626" x="1320800" y="4514850"/>
          <p14:tracePt t="74626" x="1301750" y="4514850"/>
          <p14:tracePt t="74642" x="1282700" y="4508500"/>
          <p14:tracePt t="74642" x="1263650" y="4502150"/>
          <p14:tracePt t="74659" x="1244600" y="4495800"/>
          <p14:tracePt t="74659" x="1225550" y="4483100"/>
          <p14:tracePt t="74676" x="1206500" y="4470400"/>
          <p14:tracePt t="74676" x="1181100" y="4445000"/>
          <p14:tracePt t="74693" x="1174750" y="4425950"/>
          <p14:tracePt t="74693" x="1168400" y="4400550"/>
          <p14:tracePt t="74710" x="1162050" y="4381500"/>
          <p14:tracePt t="74710" x="1162050" y="4356100"/>
          <p14:tracePt t="74726" x="1162050" y="4330700"/>
          <p14:tracePt t="74726" x="1168400" y="4305300"/>
          <p14:tracePt t="74726" x="1174750" y="4279900"/>
          <p14:tracePt t="74745" x="1187450" y="4248150"/>
          <p14:tracePt t="74745" x="1200150" y="4222750"/>
          <p14:tracePt t="74761" x="1219200" y="4197350"/>
          <p14:tracePt t="74761" x="1238250" y="4178300"/>
          <p14:tracePt t="74777" x="1257300" y="4159250"/>
          <p14:tracePt t="74777" x="1282700" y="4140200"/>
          <p14:tracePt t="74793" x="1308100" y="4127500"/>
          <p14:tracePt t="74793" x="1327150" y="4121150"/>
          <p14:tracePt t="74809" x="1352550" y="4121150"/>
          <p14:tracePt t="74809" x="1377950" y="4121150"/>
          <p14:tracePt t="74809" x="1397000" y="4133850"/>
          <p14:tracePt t="74828" x="1422400" y="4152900"/>
          <p14:tracePt t="74841" x="1447800" y="4178300"/>
          <p14:tracePt t="74841" x="1485900" y="4235450"/>
          <p14:tracePt t="74861" x="1498600" y="4260850"/>
          <p14:tracePt t="74861" x="1511300" y="4292600"/>
          <p14:tracePt t="74877" x="1517650" y="4324350"/>
          <p14:tracePt t="74877" x="1511300" y="4349750"/>
          <p14:tracePt t="74877" x="1504950" y="4375150"/>
          <p14:tracePt t="74896" x="1498600" y="4400550"/>
          <p14:tracePt t="74908" x="1479550" y="4425950"/>
          <p14:tracePt t="74908" x="1435100" y="4470400"/>
          <p14:tracePt t="74927" x="1416050" y="4489450"/>
          <p14:tracePt t="74927" x="1390650" y="4508500"/>
          <p14:tracePt t="74943" x="1358900" y="4521200"/>
          <p14:tracePt t="74943" x="1333500" y="4527550"/>
          <p14:tracePt t="74960" x="1301750" y="4533900"/>
          <p14:tracePt t="74960" x="1276350" y="4527550"/>
          <p14:tracePt t="74977" x="1250950" y="4514850"/>
          <p14:tracePt t="74977" x="1206500" y="4483100"/>
          <p14:tracePt t="74993" x="1187450" y="4451350"/>
          <p14:tracePt t="74993" x="1174750" y="4425950"/>
          <p14:tracePt t="75011" x="1168400" y="4394200"/>
          <p14:tracePt t="75011" x="1168400" y="4362450"/>
          <p14:tracePt t="75027" x="1174750" y="4330700"/>
          <p14:tracePt t="75027" x="1200150" y="4260850"/>
          <p14:tracePt t="75044" x="1212850" y="4235450"/>
          <p14:tracePt t="75044" x="1231900" y="4210050"/>
          <p14:tracePt t="75060" x="1257300" y="4184650"/>
          <p14:tracePt t="75060" x="1282700" y="4165600"/>
          <p14:tracePt t="75077" x="1308100" y="4152900"/>
          <p14:tracePt t="75077" x="1333500" y="4152900"/>
          <p14:tracePt t="75094" x="1358900" y="4152900"/>
          <p14:tracePt t="75094" x="1384300" y="4165600"/>
          <p14:tracePt t="75094" x="1409700" y="4184650"/>
          <p14:tracePt t="75113" x="1428750" y="4210050"/>
          <p14:tracePt t="75125" x="1447800" y="4235450"/>
          <p14:tracePt t="75125" x="1473200" y="4292600"/>
          <p14:tracePt t="75144" x="1473200" y="4324350"/>
          <p14:tracePt t="75144" x="1473200" y="4349750"/>
          <p14:tracePt t="75161" x="1460500" y="4375150"/>
          <p14:tracePt t="75161" x="1441450" y="4400550"/>
          <p14:tracePt t="75177" x="1416050" y="4419600"/>
          <p14:tracePt t="75177" x="1390650" y="4438650"/>
          <p14:tracePt t="75177" x="1358900" y="4457700"/>
          <p14:tracePt t="75197" x="1333500" y="4470400"/>
          <p14:tracePt t="75209" x="1301750" y="4476750"/>
          <p14:tracePt t="75209" x="1244600" y="4489450"/>
          <p14:tracePt t="75228" x="1219200" y="4489450"/>
          <p14:tracePt t="75228" x="1193800" y="4483100"/>
          <p14:tracePt t="75244" x="1174750" y="4476750"/>
          <p14:tracePt t="75244" x="1155700" y="4464050"/>
          <p14:tracePt t="75262" x="1143000" y="4451350"/>
          <p14:tracePt t="75262" x="1136650" y="4438650"/>
          <p14:tracePt t="75262" x="1130300" y="4419600"/>
          <p14:tracePt t="75280" x="1130300" y="4400550"/>
          <p14:tracePt t="75280" x="1130300" y="4381500"/>
          <p14:tracePt t="75295" x="1136650" y="4356100"/>
          <p14:tracePt t="75295" x="1149350" y="4337050"/>
          <p14:tracePt t="75311" x="1162050" y="4311650"/>
          <p14:tracePt t="75311" x="1174750" y="4286250"/>
          <p14:tracePt t="75328" x="1193800" y="4267200"/>
          <p14:tracePt t="75328" x="1219200" y="4248150"/>
          <p14:tracePt t="75345" x="1244600" y="4229100"/>
          <p14:tracePt t="75345" x="1295400" y="4203700"/>
          <p14:tracePt t="75361" x="1320800" y="4197350"/>
          <p14:tracePt t="75361" x="1352550" y="4197350"/>
          <p14:tracePt t="75378" x="1377950" y="4203700"/>
          <p14:tracePt t="75378" x="1403350" y="4216400"/>
          <p14:tracePt t="75395" x="1428750" y="4229100"/>
          <p14:tracePt t="75395" x="1473200" y="4273550"/>
          <p14:tracePt t="75412" x="1485900" y="4292600"/>
          <p14:tracePt t="75412" x="1498600" y="4318000"/>
          <p14:tracePt t="75429" x="1498600" y="4343400"/>
          <p14:tracePt t="75429" x="1498600" y="4375150"/>
          <p14:tracePt t="75445" x="1492250" y="4394200"/>
          <p14:tracePt t="75445" x="1473200" y="4419600"/>
          <p14:tracePt t="75445" x="1460500" y="4438650"/>
          <p14:tracePt t="75464" x="1441450" y="4457700"/>
          <p14:tracePt t="75477" x="1416050" y="4470400"/>
          <p14:tracePt t="75477" x="1371600" y="4483100"/>
          <p14:tracePt t="75497" x="1346200" y="4483100"/>
          <p14:tracePt t="75497" x="1327150" y="4476750"/>
          <p14:tracePt t="75512" x="1308100" y="4457700"/>
          <p14:tracePt t="75512" x="1289050" y="4445000"/>
          <p14:tracePt t="75529" x="1276350" y="4419600"/>
          <p14:tracePt t="75529" x="1270000" y="4394200"/>
          <p14:tracePt t="75545" x="1263650" y="4362450"/>
          <p14:tracePt t="75545" x="1270000" y="4330700"/>
          <p14:tracePt t="75545" x="1270000" y="4298950"/>
          <p14:tracePt t="75565" x="1282700" y="4267200"/>
          <p14:tracePt t="75577" x="1295400" y="4235450"/>
          <p14:tracePt t="75577" x="1327150" y="4184650"/>
          <p14:tracePt t="75596" x="1352550" y="4165600"/>
          <p14:tracePt t="75596" x="1371600" y="4152900"/>
          <p14:tracePt t="75613" x="1390650" y="4146550"/>
          <p14:tracePt t="75613" x="1416050" y="4152900"/>
          <p14:tracePt t="75629" x="1441450" y="4159250"/>
          <p14:tracePt t="75629" x="1492250" y="4203700"/>
          <p14:tracePt t="75646" x="1517650" y="4235450"/>
          <p14:tracePt t="75646" x="1536700" y="4267200"/>
          <p14:tracePt t="75663" x="1555750" y="4305300"/>
          <p14:tracePt t="75663" x="1562100" y="4337050"/>
          <p14:tracePt t="75679" x="1568450" y="4375150"/>
          <p14:tracePt t="75679" x="1562100" y="4406900"/>
          <p14:tracePt t="75696" x="1555750" y="4438650"/>
          <p14:tracePt t="75696" x="1511300" y="4476750"/>
          <p14:tracePt t="75713" x="1485900" y="4489450"/>
          <p14:tracePt t="75713" x="1460500" y="4502150"/>
          <p14:tracePt t="75730" x="1435100" y="4508500"/>
          <p14:tracePt t="75730" x="1409700" y="4508500"/>
          <p14:tracePt t="75747" x="1384300" y="4508500"/>
          <p14:tracePt t="75747" x="1365250" y="4502150"/>
          <p14:tracePt t="75765" x="1346200" y="4489450"/>
          <p14:tracePt t="75765" x="1327150" y="4470400"/>
          <p14:tracePt t="75781" x="1320800" y="4457700"/>
          <p14:tracePt t="75781" x="1314450" y="4438650"/>
          <p14:tracePt t="75797" x="1320800" y="4425950"/>
          <p14:tracePt t="75797" x="1320800" y="4406900"/>
          <p14:tracePt t="75813" x="1327150" y="4387850"/>
          <p14:tracePt t="75813" x="1339850" y="4368800"/>
          <p14:tracePt t="75830" x="1352550" y="4356100"/>
          <p14:tracePt t="75830" x="1371600" y="4337050"/>
          <p14:tracePt t="75830" x="1384300" y="4324350"/>
          <p14:tracePt t="75849" x="1403350" y="4311650"/>
          <p14:tracePt t="75861" x="1422400" y="4298950"/>
          <p14:tracePt t="75861" x="1466850" y="4279900"/>
          <p14:tracePt t="75880" x="1492250" y="4279900"/>
          <p14:tracePt t="75880" x="1511300" y="4279900"/>
          <p14:tracePt t="75897" x="1536700" y="4279900"/>
          <p14:tracePt t="75897" x="1555750" y="4279900"/>
          <p14:tracePt t="75914" x="1581150" y="4286250"/>
          <p14:tracePt t="75914" x="1600200" y="4292600"/>
          <p14:tracePt t="75914" x="1619250" y="4298950"/>
          <p14:tracePt t="75933" x="1638300" y="4305300"/>
          <p14:tracePt t="75933" x="1651000" y="4311650"/>
          <p14:tracePt t="75947" x="1663700" y="4318000"/>
          <p14:tracePt t="75947" x="1676400" y="4324350"/>
          <p14:tracePt t="75964" x="1689100" y="4337050"/>
          <p14:tracePt t="75964" x="1701800" y="4343400"/>
          <p14:tracePt t="75980" x="1708150" y="4349750"/>
          <p14:tracePt t="75980" x="1720850" y="4356100"/>
          <p14:tracePt t="75997" x="1727200" y="4362450"/>
          <p14:tracePt t="75997" x="1733550" y="4387850"/>
          <p14:tracePt t="76014" x="1739900" y="4400550"/>
          <p14:tracePt t="76014" x="1746250" y="4413250"/>
          <p14:tracePt t="76030" x="1746250" y="4425950"/>
          <p14:tracePt t="76030" x="1752600" y="4445000"/>
          <p14:tracePt t="76047" x="1752600" y="4457700"/>
          <p14:tracePt t="76047" x="1758950" y="4483100"/>
          <p14:tracePt t="76065" x="1758950" y="4495800"/>
          <p14:tracePt t="76065" x="1765300" y="4508500"/>
          <p14:tracePt t="76084" x="1765300" y="4521200"/>
          <p14:tracePt t="76084" x="1771650" y="4533900"/>
          <p14:tracePt t="76097" x="1771650" y="4546600"/>
          <p14:tracePt t="76097" x="1778000" y="4559300"/>
          <p14:tracePt t="76114" x="1784350" y="4572000"/>
          <p14:tracePt t="76114" x="1797050" y="4584700"/>
          <p14:tracePt t="76114" x="1803400" y="4597400"/>
          <p14:tracePt t="76133" x="1816100" y="4610100"/>
          <p14:tracePt t="76146" x="1822450" y="4629150"/>
          <p14:tracePt t="76146" x="1847850" y="4648200"/>
          <p14:tracePt t="76164" x="1860550" y="4660900"/>
          <p14:tracePt t="76164" x="1873250" y="4667250"/>
          <p14:tracePt t="76181" x="1879600" y="4673600"/>
          <p14:tracePt t="76181" x="1892300" y="4679950"/>
          <p14:tracePt t="76181" x="1905000" y="4686300"/>
          <p14:tracePt t="76200" x="1917700" y="4686300"/>
          <p14:tracePt t="76213" x="1924050" y="4686300"/>
          <p14:tracePt t="76213" x="1936750" y="4686300"/>
          <p14:tracePt t="76213" x="1949450" y="4692650"/>
          <p14:tracePt t="76234" x="1955800" y="4699000"/>
          <p14:tracePt t="76234" x="1968500" y="4705350"/>
          <p14:tracePt t="76248" x="1981200" y="4711700"/>
          <p14:tracePt t="76248" x="1993900" y="4724400"/>
          <p14:tracePt t="76265" x="2012950" y="4743450"/>
          <p14:tracePt t="76265" x="2025650" y="4756150"/>
          <p14:tracePt t="76281" x="2038350" y="4775200"/>
          <p14:tracePt t="76281" x="2057400" y="4787900"/>
          <p14:tracePt t="76281" x="2070100" y="4800600"/>
          <p14:tracePt t="76301" x="2089150" y="4806950"/>
          <p14:tracePt t="76301" x="2101850" y="4813300"/>
          <p14:tracePt t="76315" x="2114550" y="4813300"/>
          <p14:tracePt t="76315" x="2127250" y="4813300"/>
          <p14:tracePt t="76331" x="2139950" y="4813300"/>
          <p14:tracePt t="76331" x="2152650" y="4813300"/>
          <p14:tracePt t="76348" x="2171700" y="4813300"/>
          <p14:tracePt t="76348" x="2203450" y="4819650"/>
          <p14:tracePt t="76366" x="2222500" y="4819650"/>
          <p14:tracePt t="76366" x="2241550" y="4826000"/>
          <p14:tracePt t="76381" x="2260600" y="4832350"/>
          <p14:tracePt t="76381" x="2286000" y="4838700"/>
          <p14:tracePt t="76398" x="2311400" y="4845050"/>
          <p14:tracePt t="76398" x="2330450" y="4857750"/>
          <p14:tracePt t="76415" x="2349500" y="4864100"/>
          <p14:tracePt t="76415" x="2393950" y="4864100"/>
          <p14:tracePt t="76433" x="2406650" y="4864100"/>
          <p14:tracePt t="76433" x="2425700" y="4864100"/>
          <p14:tracePt t="76449" x="2444750" y="4864100"/>
          <p14:tracePt t="76449" x="2457450" y="4857750"/>
          <p14:tracePt t="76465" x="2470150" y="4851400"/>
          <p14:tracePt t="76465" x="2489200" y="4851400"/>
          <p14:tracePt t="76481" x="2508250" y="4851400"/>
          <p14:tracePt t="76481" x="2527300" y="4857750"/>
          <p14:tracePt t="76481" x="2540000" y="4857750"/>
          <p14:tracePt t="76501" x="2559050" y="4864100"/>
          <p14:tracePt t="76514" x="2578100" y="4870450"/>
        </p14:tracePtLst>
      </p14:laserTrace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ja-JP" altLang="en-US"/>
              <a:t>イグサの茎の断面</a:t>
            </a:r>
          </a:p>
        </p:txBody>
      </p:sp>
      <p:pic>
        <p:nvPicPr>
          <p:cNvPr id="88067" name="Picture 3" descr="イグサの茎（学生の写真）２"/>
          <p:cNvPicPr>
            <a:picLocks noChangeAspect="1" noChangeArrowheads="1"/>
          </p:cNvPicPr>
          <p:nvPr/>
        </p:nvPicPr>
        <p:blipFill>
          <a:blip r:embed="rId5" cstate="print"/>
          <a:srcRect l="2259" t="4556" r="6249" b="4319"/>
          <a:stretch>
            <a:fillRect/>
          </a:stretch>
        </p:blipFill>
        <p:spPr bwMode="auto">
          <a:xfrm>
            <a:off x="3214678" y="1571612"/>
            <a:ext cx="5786478" cy="4286280"/>
          </a:xfrm>
          <a:prstGeom prst="rect">
            <a:avLst/>
          </a:prstGeom>
          <a:noFill/>
        </p:spPr>
      </p:pic>
      <p:grpSp>
        <p:nvGrpSpPr>
          <p:cNvPr id="6" name="Group 4"/>
          <p:cNvGrpSpPr>
            <a:grpSpLocks/>
          </p:cNvGrpSpPr>
          <p:nvPr/>
        </p:nvGrpSpPr>
        <p:grpSpPr bwMode="auto">
          <a:xfrm>
            <a:off x="285750" y="3357562"/>
            <a:ext cx="4429125" cy="457200"/>
            <a:chOff x="180" y="2115"/>
            <a:chExt cx="2790" cy="288"/>
          </a:xfrm>
        </p:grpSpPr>
        <p:sp>
          <p:nvSpPr>
            <p:cNvPr id="7" name="Line 5"/>
            <p:cNvSpPr>
              <a:spLocks noChangeShapeType="1"/>
            </p:cNvSpPr>
            <p:nvPr/>
          </p:nvSpPr>
          <p:spPr bwMode="auto">
            <a:xfrm flipV="1">
              <a:off x="855" y="2160"/>
              <a:ext cx="2115" cy="90"/>
            </a:xfrm>
            <a:prstGeom prst="line">
              <a:avLst/>
            </a:prstGeom>
            <a:noFill/>
            <a:ln w="38100">
              <a:solidFill>
                <a:srgbClr val="FF6600"/>
              </a:solidFill>
              <a:round/>
              <a:headEnd/>
              <a:tailEnd type="triangle" w="lg" len="lg"/>
            </a:ln>
            <a:effectLst/>
          </p:spPr>
          <p:txBody>
            <a:bodyPr/>
            <a:lstStyle/>
            <a:p>
              <a:endParaRPr lang="ja-JP" altLang="en-US"/>
            </a:p>
          </p:txBody>
        </p:sp>
        <p:sp>
          <p:nvSpPr>
            <p:cNvPr id="8" name="Text Box 6"/>
            <p:cNvSpPr txBox="1">
              <a:spLocks noChangeArrowheads="1"/>
            </p:cNvSpPr>
            <p:nvPr/>
          </p:nvSpPr>
          <p:spPr bwMode="auto">
            <a:xfrm>
              <a:off x="180" y="2115"/>
              <a:ext cx="692" cy="288"/>
            </a:xfrm>
            <a:prstGeom prst="rect">
              <a:avLst/>
            </a:prstGeom>
            <a:noFill/>
            <a:ln w="9525">
              <a:noFill/>
              <a:miter lim="800000"/>
              <a:headEnd/>
              <a:tailEnd/>
            </a:ln>
            <a:effectLst/>
          </p:spPr>
          <p:txBody>
            <a:bodyPr wrap="none">
              <a:spAutoFit/>
            </a:bodyPr>
            <a:lstStyle/>
            <a:p>
              <a:r>
                <a:rPr lang="ja-JP" altLang="en-US" dirty="0"/>
                <a:t>維管束</a:t>
              </a:r>
            </a:p>
          </p:txBody>
        </p:sp>
      </p:grpSp>
      <p:sp>
        <p:nvSpPr>
          <p:cNvPr id="9" name="Line 7"/>
          <p:cNvSpPr>
            <a:spLocks noChangeShapeType="1"/>
          </p:cNvSpPr>
          <p:nvPr/>
        </p:nvSpPr>
        <p:spPr bwMode="auto">
          <a:xfrm flipV="1">
            <a:off x="1785918" y="4929198"/>
            <a:ext cx="4286280" cy="142876"/>
          </a:xfrm>
          <a:prstGeom prst="line">
            <a:avLst/>
          </a:prstGeom>
          <a:noFill/>
          <a:ln w="38100">
            <a:solidFill>
              <a:srgbClr val="FF6600"/>
            </a:solidFill>
            <a:round/>
            <a:headEnd/>
            <a:tailEnd type="triangle" w="med" len="med"/>
          </a:ln>
          <a:effectLst/>
        </p:spPr>
        <p:txBody>
          <a:bodyPr/>
          <a:lstStyle/>
          <a:p>
            <a:endParaRPr lang="ja-JP" altLang="en-US"/>
          </a:p>
        </p:txBody>
      </p:sp>
      <p:sp>
        <p:nvSpPr>
          <p:cNvPr id="10" name="Text Box 8"/>
          <p:cNvSpPr txBox="1">
            <a:spLocks noChangeArrowheads="1"/>
          </p:cNvSpPr>
          <p:nvPr/>
        </p:nvSpPr>
        <p:spPr bwMode="auto">
          <a:xfrm>
            <a:off x="428596" y="4857760"/>
            <a:ext cx="1403350" cy="457200"/>
          </a:xfrm>
          <a:prstGeom prst="rect">
            <a:avLst/>
          </a:prstGeom>
          <a:noFill/>
          <a:ln w="9525">
            <a:noFill/>
            <a:miter lim="800000"/>
            <a:headEnd/>
            <a:tailEnd/>
          </a:ln>
          <a:effectLst/>
        </p:spPr>
        <p:txBody>
          <a:bodyPr wrap="none">
            <a:spAutoFit/>
          </a:bodyPr>
          <a:lstStyle/>
          <a:p>
            <a:r>
              <a:rPr lang="ja-JP" altLang="en-US" dirty="0"/>
              <a:t>星状細胞</a:t>
            </a:r>
          </a:p>
        </p:txBody>
      </p:sp>
      <p:sp>
        <p:nvSpPr>
          <p:cNvPr id="11" name="Line 9"/>
          <p:cNvSpPr>
            <a:spLocks noChangeShapeType="1"/>
          </p:cNvSpPr>
          <p:nvPr/>
        </p:nvSpPr>
        <p:spPr bwMode="auto">
          <a:xfrm>
            <a:off x="1071537" y="1643050"/>
            <a:ext cx="3214709" cy="428628"/>
          </a:xfrm>
          <a:prstGeom prst="line">
            <a:avLst/>
          </a:prstGeom>
          <a:noFill/>
          <a:ln w="38100">
            <a:solidFill>
              <a:srgbClr val="FF6600"/>
            </a:solidFill>
            <a:round/>
            <a:headEnd/>
            <a:tailEnd type="triangle" w="med" len="med"/>
          </a:ln>
          <a:effectLst/>
        </p:spPr>
        <p:txBody>
          <a:bodyPr/>
          <a:lstStyle/>
          <a:p>
            <a:endParaRPr lang="ja-JP" altLang="en-US"/>
          </a:p>
        </p:txBody>
      </p:sp>
      <p:sp>
        <p:nvSpPr>
          <p:cNvPr id="12" name="Text Box 10"/>
          <p:cNvSpPr txBox="1">
            <a:spLocks noChangeArrowheads="1"/>
          </p:cNvSpPr>
          <p:nvPr/>
        </p:nvSpPr>
        <p:spPr bwMode="auto">
          <a:xfrm>
            <a:off x="357158" y="1357298"/>
            <a:ext cx="793750" cy="457200"/>
          </a:xfrm>
          <a:prstGeom prst="rect">
            <a:avLst/>
          </a:prstGeom>
          <a:noFill/>
          <a:ln w="9525">
            <a:noFill/>
            <a:miter lim="800000"/>
            <a:headEnd/>
            <a:tailEnd/>
          </a:ln>
          <a:effectLst/>
        </p:spPr>
        <p:txBody>
          <a:bodyPr wrap="none">
            <a:spAutoFit/>
          </a:bodyPr>
          <a:lstStyle/>
          <a:p>
            <a:r>
              <a:rPr lang="ja-JP" altLang="en-US" dirty="0"/>
              <a:t>表皮</a:t>
            </a:r>
          </a:p>
        </p:txBody>
      </p:sp>
      <p:sp>
        <p:nvSpPr>
          <p:cNvPr id="13" name="Line 11"/>
          <p:cNvSpPr>
            <a:spLocks noChangeShapeType="1"/>
          </p:cNvSpPr>
          <p:nvPr/>
        </p:nvSpPr>
        <p:spPr bwMode="auto">
          <a:xfrm flipV="1">
            <a:off x="1643042" y="4311974"/>
            <a:ext cx="4500594" cy="45719"/>
          </a:xfrm>
          <a:prstGeom prst="line">
            <a:avLst/>
          </a:prstGeom>
          <a:noFill/>
          <a:ln w="38100">
            <a:solidFill>
              <a:srgbClr val="FF6600"/>
            </a:solidFill>
            <a:round/>
            <a:headEnd/>
            <a:tailEnd type="triangle" w="med" len="med"/>
          </a:ln>
          <a:effectLst/>
        </p:spPr>
        <p:txBody>
          <a:bodyPr/>
          <a:lstStyle/>
          <a:p>
            <a:endParaRPr lang="ja-JP" altLang="en-US"/>
          </a:p>
        </p:txBody>
      </p:sp>
      <p:sp>
        <p:nvSpPr>
          <p:cNvPr id="14" name="Text Box 12"/>
          <p:cNvSpPr txBox="1">
            <a:spLocks noChangeArrowheads="1"/>
          </p:cNvSpPr>
          <p:nvPr/>
        </p:nvSpPr>
        <p:spPr bwMode="auto">
          <a:xfrm>
            <a:off x="285720" y="4143380"/>
            <a:ext cx="1403350" cy="457200"/>
          </a:xfrm>
          <a:prstGeom prst="rect">
            <a:avLst/>
          </a:prstGeom>
          <a:noFill/>
          <a:ln w="9525">
            <a:noFill/>
            <a:miter lim="800000"/>
            <a:headEnd/>
            <a:tailEnd/>
          </a:ln>
          <a:effectLst/>
        </p:spPr>
        <p:txBody>
          <a:bodyPr wrap="none">
            <a:spAutoFit/>
          </a:bodyPr>
          <a:lstStyle/>
          <a:p>
            <a:r>
              <a:rPr lang="ja-JP" altLang="en-US" dirty="0"/>
              <a:t>通気組織</a:t>
            </a:r>
          </a:p>
        </p:txBody>
      </p:sp>
      <p:sp>
        <p:nvSpPr>
          <p:cNvPr id="15" name="Line 13"/>
          <p:cNvSpPr>
            <a:spLocks noChangeShapeType="1"/>
          </p:cNvSpPr>
          <p:nvPr/>
        </p:nvSpPr>
        <p:spPr bwMode="auto">
          <a:xfrm flipV="1">
            <a:off x="1000100" y="2786058"/>
            <a:ext cx="3071834" cy="142876"/>
          </a:xfrm>
          <a:prstGeom prst="line">
            <a:avLst/>
          </a:prstGeom>
          <a:noFill/>
          <a:ln w="38100">
            <a:solidFill>
              <a:srgbClr val="FF6600"/>
            </a:solidFill>
            <a:round/>
            <a:headEnd/>
            <a:tailEnd type="triangle" w="med" len="med"/>
          </a:ln>
          <a:effectLst/>
        </p:spPr>
        <p:txBody>
          <a:bodyPr/>
          <a:lstStyle/>
          <a:p>
            <a:endParaRPr lang="ja-JP" altLang="en-US"/>
          </a:p>
        </p:txBody>
      </p:sp>
      <p:sp>
        <p:nvSpPr>
          <p:cNvPr id="16" name="Text Box 14"/>
          <p:cNvSpPr txBox="1">
            <a:spLocks noChangeArrowheads="1"/>
          </p:cNvSpPr>
          <p:nvPr/>
        </p:nvSpPr>
        <p:spPr bwMode="auto">
          <a:xfrm>
            <a:off x="285720" y="2714620"/>
            <a:ext cx="793750" cy="457200"/>
          </a:xfrm>
          <a:prstGeom prst="rect">
            <a:avLst/>
          </a:prstGeom>
          <a:noFill/>
          <a:ln w="9525">
            <a:noFill/>
            <a:miter lim="800000"/>
            <a:headEnd/>
            <a:tailEnd/>
          </a:ln>
          <a:effectLst/>
        </p:spPr>
        <p:txBody>
          <a:bodyPr wrap="none">
            <a:spAutoFit/>
          </a:bodyPr>
          <a:lstStyle/>
          <a:p>
            <a:r>
              <a:rPr lang="ja-JP" altLang="en-US" dirty="0"/>
              <a:t>皮層</a:t>
            </a: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65217"/>
    </mc:Choice>
    <mc:Fallback>
      <p:transition spd="slow" advTm="652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766" x="4749800" y="2520950"/>
          <p14:tracePt t="2613" x="4749800" y="2527300"/>
          <p14:tracePt t="2621" x="4756150" y="2533650"/>
          <p14:tracePt t="2635" x="4756150" y="2546350"/>
          <p14:tracePt t="2635" x="4756150" y="2552700"/>
          <p14:tracePt t="2651" x="4762500" y="2559050"/>
          <p14:tracePt t="2651" x="4762500" y="2571750"/>
          <p14:tracePt t="2669" x="4762500" y="2584450"/>
          <p14:tracePt t="2669" x="4768850" y="2597150"/>
          <p14:tracePt t="2685" x="4768850" y="2609850"/>
          <p14:tracePt t="2685" x="4768850" y="2647950"/>
          <p14:tracePt t="2702" x="4768850" y="2667000"/>
          <p14:tracePt t="2702" x="4762500" y="2686050"/>
          <p14:tracePt t="2719" x="4762500" y="2705100"/>
          <p14:tracePt t="2719" x="4756150" y="2724150"/>
          <p14:tracePt t="2735" x="4749800" y="2743200"/>
          <p14:tracePt t="2735" x="4743450" y="2774950"/>
          <p14:tracePt t="2753" x="4737100" y="2794000"/>
          <p14:tracePt t="2753" x="4730750" y="2813050"/>
          <p14:tracePt t="2769" x="4724400" y="2825750"/>
          <p14:tracePt t="2769" x="4718050" y="2844800"/>
          <p14:tracePt t="2786" x="4711700" y="2857500"/>
          <p14:tracePt t="2786" x="4705350" y="2870200"/>
          <p14:tracePt t="2803" x="4699000" y="2882900"/>
          <p14:tracePt t="2803" x="4692650" y="2895600"/>
          <p14:tracePt t="2803" x="4686300" y="2901950"/>
          <p14:tracePt t="2821" x="4679950" y="2914650"/>
          <p14:tracePt t="2821" x="4673600" y="2921000"/>
          <p14:tracePt t="2837" x="4660900" y="2927350"/>
          <p14:tracePt t="2837" x="4654550" y="2940050"/>
          <p14:tracePt t="2853" x="4648200" y="2946400"/>
          <p14:tracePt t="2853" x="4635500" y="2952750"/>
          <p14:tracePt t="2869" x="4622800" y="2952750"/>
          <p14:tracePt t="2869" x="4610100" y="2959100"/>
          <p14:tracePt t="2885" x="4591050" y="2965450"/>
          <p14:tracePt t="2885" x="4578350" y="2971800"/>
          <p14:tracePt t="2885" x="4565650" y="2971800"/>
          <p14:tracePt t="2906" x="4546600" y="2978150"/>
          <p14:tracePt t="2918" x="4527550" y="2978150"/>
          <p14:tracePt t="2918" x="4502150" y="2978150"/>
          <p14:tracePt t="2936" x="4489450" y="2978150"/>
          <p14:tracePt t="2936" x="4476750" y="2978150"/>
          <p14:tracePt t="2953" x="4470400" y="2971800"/>
          <p14:tracePt t="2953" x="4464050" y="2965450"/>
          <p14:tracePt t="2953" x="4464050" y="2959100"/>
          <p14:tracePt t="2972" x="4464050" y="2946400"/>
          <p14:tracePt t="2985" x="4470400" y="2940050"/>
          <p14:tracePt t="2985" x="4495800" y="2908300"/>
          <p14:tracePt t="3003" x="4508500" y="2895600"/>
          <p14:tracePt t="3003" x="4527550" y="2876550"/>
          <p14:tracePt t="3020" x="4552950" y="2857500"/>
          <p14:tracePt t="3020" x="4572000" y="2838450"/>
          <p14:tracePt t="3020" x="4597400" y="2819400"/>
          <p14:tracePt t="3041" x="4622800" y="2794000"/>
          <p14:tracePt t="3041" x="4654550" y="2774950"/>
          <p14:tracePt t="3053" x="4679950" y="2749550"/>
          <p14:tracePt t="3053" x="4711700" y="2724150"/>
          <p14:tracePt t="3070" x="4743450" y="2698750"/>
          <p14:tracePt t="3070" x="4775200" y="2667000"/>
          <p14:tracePt t="3087" x="4806950" y="2635250"/>
          <p14:tracePt t="3087" x="4838700" y="2609850"/>
          <p14:tracePt t="3104" x="4864100" y="2584450"/>
          <p14:tracePt t="3104" x="4927600" y="2540000"/>
          <p14:tracePt t="3121" x="4953000" y="2520950"/>
          <p14:tracePt t="3121" x="4984750" y="2508250"/>
          <p14:tracePt t="3137" x="5010150" y="2501900"/>
          <p14:tracePt t="3137" x="5029200" y="2495550"/>
          <p14:tracePt t="3154" x="5054600" y="2495550"/>
          <p14:tracePt t="3154" x="5080000" y="2495550"/>
          <p14:tracePt t="3154" x="5099050" y="2501900"/>
          <p14:tracePt t="3173" x="5118100" y="2508250"/>
          <p14:tracePt t="3185" x="5137150" y="2514600"/>
          <p14:tracePt t="3185" x="5168900" y="2533650"/>
          <p14:tracePt t="3204" x="5181600" y="2552700"/>
          <p14:tracePt t="3204" x="5187950" y="2559050"/>
          <p14:tracePt t="3221" x="5194300" y="2571750"/>
          <p14:tracePt t="3221" x="5200650" y="2584450"/>
          <p14:tracePt t="3238" x="5207000" y="2597150"/>
          <p14:tracePt t="3238" x="5207000" y="2616200"/>
          <p14:tracePt t="3254" x="5207000" y="2635250"/>
          <p14:tracePt t="3254" x="5207000" y="2654300"/>
          <p14:tracePt t="3254" x="5207000" y="2667000"/>
          <p14:tracePt t="3273" x="5200650" y="2686050"/>
          <p14:tracePt t="3286" x="5200650" y="2698750"/>
          <p14:tracePt t="3286" x="5194300" y="2730500"/>
          <p14:tracePt t="3304" x="5187950" y="2736850"/>
          <p14:tracePt t="3304" x="5187950" y="2743200"/>
          <p14:tracePt t="3321" x="5181600" y="2749550"/>
          <p14:tracePt t="3336" x="5181600" y="2755900"/>
          <p14:tracePt t="3336" x="5175250" y="2762250"/>
          <p14:tracePt t="3354" x="5168900" y="2762250"/>
          <p14:tracePt t="3384" x="5162550" y="2762250"/>
          <p14:tracePt t="3408" x="5156200" y="2762250"/>
          <p14:tracePt t="3428" x="5149850" y="2762250"/>
          <p14:tracePt t="3444" x="5143500" y="2768600"/>
          <p14:tracePt t="3460" x="5137150" y="2768600"/>
          <p14:tracePt t="3468" x="5130800" y="2768600"/>
          <p14:tracePt t="3473" x="5118100" y="2768600"/>
          <p14:tracePt t="3487" x="5111750" y="2768600"/>
          <p14:tracePt t="3487" x="5105400" y="2768600"/>
          <p14:tracePt t="3505" x="5092700" y="2774950"/>
          <p14:tracePt t="3505" x="5086350" y="2774950"/>
          <p14:tracePt t="3522" x="5080000" y="2774950"/>
          <p14:tracePt t="3522" x="5073650" y="2774950"/>
          <p14:tracePt t="3522" x="5067300" y="2781300"/>
          <p14:tracePt t="3541" x="5060950" y="2781300"/>
          <p14:tracePt t="3553" x="5054600" y="2781300"/>
          <p14:tracePt t="3553" x="5048250" y="2787650"/>
          <p14:tracePt t="3573" x="5041900" y="2794000"/>
          <p14:tracePt t="3587" x="5035550" y="2794000"/>
          <p14:tracePt t="3604" x="5041900" y="2800350"/>
          <p14:tracePt t="3640" x="5048250" y="2800350"/>
          <p14:tracePt t="3652" x="5054600" y="2806700"/>
          <p14:tracePt t="3668" x="5060950" y="2813050"/>
          <p14:tracePt t="3684" x="5067300" y="2806700"/>
          <p14:tracePt t="3708" x="5073650" y="2806700"/>
          <p14:tracePt t="3720" x="5080000" y="2813050"/>
          <p14:tracePt t="3760" x="5086350" y="2806700"/>
          <p14:tracePt t="3780" x="5080000" y="2813050"/>
          <p14:tracePt t="3828" x="5073650" y="2819400"/>
          <p14:tracePt t="3833" x="5073650" y="2825750"/>
          <p14:tracePt t="3872" x="5080000" y="2825750"/>
          <p14:tracePt t="3892" x="5086350" y="2825750"/>
          <p14:tracePt t="3916" x="5086350" y="2819400"/>
          <p14:tracePt t="3984" x="5092700" y="2819400"/>
          <p14:tracePt t="4008" x="5099050" y="2813050"/>
          <p14:tracePt t="4020" x="5099050" y="2806700"/>
          <p14:tracePt t="4068" x="5099050" y="2819400"/>
          <p14:tracePt t="4128" x="5105400" y="2825750"/>
          <p14:tracePt t="4148" x="5099050" y="2832100"/>
          <p14:tracePt t="4164" x="5092700" y="2832100"/>
          <p14:tracePt t="4180" x="5092700" y="2825750"/>
          <p14:tracePt t="4216" x="5092700" y="2819400"/>
          <p14:tracePt t="4224" x="5099050" y="2819400"/>
          <p14:tracePt t="4252" x="5099050" y="2825750"/>
          <p14:tracePt t="4284" x="5099050" y="2832100"/>
          <p14:tracePt t="4308" x="5105400" y="2832100"/>
          <p14:tracePt t="4344" x="5111750" y="2838450"/>
          <p14:tracePt t="4368" x="5118100" y="2838450"/>
          <p14:tracePt t="4388" x="5118100" y="2844800"/>
          <p14:tracePt t="4412" x="5111750" y="2851150"/>
          <p14:tracePt t="4448" x="5118100" y="2851150"/>
          <p14:tracePt t="4472" x="5124450" y="2844800"/>
          <p14:tracePt t="4500" x="5130800" y="2838450"/>
          <p14:tracePt t="4516" x="5130800" y="2832100"/>
          <p14:tracePt t="4524" x="5124450" y="2832100"/>
          <p14:tracePt t="4568" x="5124450" y="2819400"/>
          <p14:tracePt t="4592" x="5124450" y="2813050"/>
          <p14:tracePt t="4612" x="5130800" y="2806700"/>
          <p14:tracePt t="4629" x="5130800" y="2794000"/>
          <p14:tracePt t="4636" x="5130800" y="2787650"/>
          <p14:tracePt t="4653" x="5130800" y="2774950"/>
          <p14:tracePt t="4661" x="5130800" y="2768600"/>
          <p14:tracePt t="4661" x="5130800" y="2755900"/>
          <p14:tracePt t="4675" x="5130800" y="2736850"/>
          <p14:tracePt t="4675" x="5130800" y="2724150"/>
          <p14:tracePt t="4692" x="5130800" y="2705100"/>
          <p14:tracePt t="4692" x="5137150" y="2686050"/>
          <p14:tracePt t="4709" x="5137150" y="2660650"/>
          <p14:tracePt t="4709" x="5137150" y="2635250"/>
          <p14:tracePt t="4726" x="5143500" y="2609850"/>
          <p14:tracePt t="4726" x="5156200" y="2546350"/>
          <p14:tracePt t="4742" x="5162550" y="2520950"/>
          <p14:tracePt t="4742" x="5168900" y="2489200"/>
          <p14:tracePt t="4759" x="5175250" y="2463800"/>
          <p14:tracePt t="4759" x="5181600" y="2432050"/>
          <p14:tracePt t="4776" x="5194300" y="2406650"/>
          <p14:tracePt t="4776" x="5213350" y="2362200"/>
          <p14:tracePt t="4793" x="5226050" y="2349500"/>
          <p14:tracePt t="4793" x="5232400" y="2324100"/>
          <p14:tracePt t="4810" x="5245100" y="2317750"/>
          <p14:tracePt t="4810" x="5257800" y="2305050"/>
          <p14:tracePt t="4826" x="5270500" y="2298700"/>
          <p14:tracePt t="4826" x="5283200" y="2292350"/>
          <p14:tracePt t="4843" x="5295900" y="2292350"/>
          <p14:tracePt t="4843" x="5308600" y="2292350"/>
          <p14:tracePt t="4843" x="5321300" y="2292350"/>
          <p14:tracePt t="4862" x="5340350" y="2298700"/>
          <p14:tracePt t="4862" x="5353050" y="2311400"/>
          <p14:tracePt t="4877" x="5359400" y="2324100"/>
          <p14:tracePt t="4877" x="5372100" y="2343150"/>
          <p14:tracePt t="4893" x="5378450" y="2362200"/>
          <p14:tracePt t="4893" x="5378450" y="2387600"/>
          <p14:tracePt t="4910" x="5384800" y="2406650"/>
          <p14:tracePt t="4910" x="5391150" y="2438400"/>
          <p14:tracePt t="4910" x="5391150" y="2463800"/>
          <p14:tracePt t="4929" x="5397500" y="2489200"/>
          <p14:tracePt t="4941" x="5397500" y="2508250"/>
          <p14:tracePt t="4941" x="5403850" y="2546350"/>
          <p14:tracePt t="4962" x="5410200" y="2571750"/>
          <p14:tracePt t="4962" x="5410200" y="2584450"/>
          <p14:tracePt t="4977" x="5416550" y="2603500"/>
          <p14:tracePt t="4977" x="5416550" y="2622550"/>
          <p14:tracePt t="4993" x="5416550" y="2641600"/>
          <p14:tracePt t="4993" x="5416550" y="2654300"/>
          <p14:tracePt t="5010" x="5410200" y="2673350"/>
          <p14:tracePt t="5010" x="5410200" y="2692400"/>
          <p14:tracePt t="5010" x="5403850" y="2698750"/>
          <p14:tracePt t="5030" x="5397500" y="2717800"/>
          <p14:tracePt t="5030" x="5391150" y="2730500"/>
          <p14:tracePt t="5046" x="5378450" y="2743200"/>
          <p14:tracePt t="5046" x="5365750" y="2749550"/>
          <p14:tracePt t="5062" x="5353050" y="2762250"/>
          <p14:tracePt t="5062" x="5340350" y="2774950"/>
          <p14:tracePt t="5077" x="5327650" y="2781300"/>
          <p14:tracePt t="5077" x="5302250" y="2800350"/>
          <p14:tracePt t="5094" x="5283200" y="2813050"/>
          <p14:tracePt t="5094" x="5270500" y="2825750"/>
          <p14:tracePt t="5110" x="5251450" y="2832100"/>
          <p14:tracePt t="5110" x="5238750" y="2838450"/>
          <p14:tracePt t="5127" x="5226050" y="2844800"/>
          <p14:tracePt t="5127" x="5207000" y="2857500"/>
          <p14:tracePt t="5144" x="5194300" y="2863850"/>
          <p14:tracePt t="5144" x="5162550" y="2870200"/>
          <p14:tracePt t="5161" x="5143500" y="2876550"/>
          <p14:tracePt t="5161" x="5130800" y="2876550"/>
          <p14:tracePt t="5178" x="5111750" y="2889250"/>
          <p14:tracePt t="5178" x="5092700" y="2889250"/>
          <p14:tracePt t="5195" x="5073650" y="2889250"/>
          <p14:tracePt t="5195" x="5054600" y="2895600"/>
          <p14:tracePt t="5195" x="5035550" y="2901950"/>
          <p14:tracePt t="5213" x="5016500" y="2901950"/>
          <p14:tracePt t="5226" x="4997450" y="2908300"/>
          <p14:tracePt t="5226" x="4953000" y="2914650"/>
          <p14:tracePt t="5246" x="4933950" y="2914650"/>
          <p14:tracePt t="5246" x="4914900" y="2921000"/>
          <p14:tracePt t="5261" x="4895850" y="2921000"/>
          <p14:tracePt t="5261" x="4876800" y="2921000"/>
          <p14:tracePt t="5278" x="4857750" y="2927350"/>
          <p14:tracePt t="5278" x="4838700" y="2927350"/>
          <p14:tracePt t="5278" x="4819650" y="2927350"/>
          <p14:tracePt t="5297" x="4800600" y="2927350"/>
          <p14:tracePt t="5310" x="4781550" y="2927350"/>
          <p14:tracePt t="5310" x="4762500" y="2927350"/>
          <p14:tracePt t="5329" x="4724400" y="2921000"/>
          <p14:tracePt t="5329" x="4699000" y="2921000"/>
          <p14:tracePt t="5345" x="4679950" y="2914650"/>
          <p14:tracePt t="5345" x="4660900" y="2914650"/>
          <p14:tracePt t="5362" x="4641850" y="2908300"/>
          <p14:tracePt t="5362" x="4616450" y="2901950"/>
          <p14:tracePt t="5378" x="4597400" y="2895600"/>
          <p14:tracePt t="5378" x="4559300" y="2876550"/>
          <p14:tracePt t="5396" x="4546600" y="2863850"/>
          <p14:tracePt t="5396" x="4527550" y="2851150"/>
          <p14:tracePt t="5412" x="4508500" y="2838450"/>
          <p14:tracePt t="5412" x="4495800" y="2819400"/>
          <p14:tracePt t="5428" x="4476750" y="2800350"/>
          <p14:tracePt t="5428" x="4470400" y="2774950"/>
          <p14:tracePt t="5446" x="4457700" y="2749550"/>
          <p14:tracePt t="5446" x="4451350" y="2686050"/>
          <p14:tracePt t="5462" x="4451350" y="2654300"/>
          <p14:tracePt t="5462" x="4457700" y="2609850"/>
          <p14:tracePt t="5479" x="4470400" y="2565400"/>
          <p14:tracePt t="5479" x="4489450" y="2520950"/>
          <p14:tracePt t="5496" x="4514850" y="2470150"/>
          <p14:tracePt t="5496" x="4584700" y="2374900"/>
          <p14:tracePt t="5513" x="4629150" y="2324100"/>
          <p14:tracePt t="5513" x="4673600" y="2273300"/>
          <p14:tracePt t="5529" x="4724400" y="2222500"/>
          <p14:tracePt t="5529" x="4781550" y="2171700"/>
          <p14:tracePt t="5546" x="4838700" y="2127250"/>
          <p14:tracePt t="5546" x="4895850" y="2076450"/>
          <p14:tracePt t="5562" x="4965700" y="2032000"/>
          <p14:tracePt t="5562" x="5035550" y="1993900"/>
          <p14:tracePt t="5562" x="5105400" y="1949450"/>
          <p14:tracePt t="5581" x="5187950" y="1911350"/>
          <p14:tracePt t="5594" x="5270500" y="1873250"/>
          <p14:tracePt t="5594" x="5359400" y="1835150"/>
          <p14:tracePt t="5613" x="5543550" y="1765300"/>
          <p14:tracePt t="5613" x="5645150" y="1733550"/>
          <p14:tracePt t="5629" x="5740400" y="1701800"/>
          <p14:tracePt t="5629" x="5842000" y="1676400"/>
          <p14:tracePt t="5646" x="5937250" y="1651000"/>
          <p14:tracePt t="5646" x="6032500" y="1625600"/>
          <p14:tracePt t="5662" x="6127750" y="1612900"/>
          <p14:tracePt t="5662" x="6223000" y="1600200"/>
          <p14:tracePt t="5662" x="6318250" y="1587500"/>
          <p14:tracePt t="5681" x="6413500" y="1581150"/>
          <p14:tracePt t="5681" x="6508750" y="1581150"/>
          <p14:tracePt t="5697" x="6604000" y="1581150"/>
          <p14:tracePt t="5697" x="6699250" y="1587500"/>
          <p14:tracePt t="5713" x="6794500" y="1593850"/>
          <p14:tracePt t="5713" x="6889750" y="1606550"/>
          <p14:tracePt t="5730" x="6978650" y="1619250"/>
          <p14:tracePt t="5730" x="7073900" y="1631950"/>
          <p14:tracePt t="5730" x="7162800" y="1644650"/>
          <p14:tracePt t="5749" x="7245350" y="1657350"/>
          <p14:tracePt t="5749" x="7327900" y="1676400"/>
          <p14:tracePt t="5763" x="7410450" y="1695450"/>
          <p14:tracePt t="5763" x="7486650" y="1714500"/>
          <p14:tracePt t="5779" x="7569200" y="1739900"/>
          <p14:tracePt t="5779" x="7645400" y="1771650"/>
          <p14:tracePt t="5797" x="7721600" y="1809750"/>
          <p14:tracePt t="5797" x="7867650" y="1898650"/>
          <p14:tracePt t="5813" x="7943850" y="1949450"/>
          <p14:tracePt t="5813" x="8013700" y="2012950"/>
          <p14:tracePt t="5830" x="8083550" y="2070100"/>
          <p14:tracePt t="5830" x="8147050" y="2139950"/>
          <p14:tracePt t="5848" x="8204200" y="2209800"/>
          <p14:tracePt t="5848" x="8261350" y="2286000"/>
          <p14:tracePt t="5864" x="8312150" y="2362200"/>
          <p14:tracePt t="5864" x="8356600" y="2457450"/>
          <p14:tracePt t="5864" x="8401050" y="2552700"/>
          <p14:tracePt t="5883" x="8439150" y="2654300"/>
          <p14:tracePt t="5883" x="8470900" y="2755900"/>
          <p14:tracePt t="5899" x="8502650" y="2863850"/>
          <p14:tracePt t="5899" x="8528050" y="2971800"/>
          <p14:tracePt t="5915" x="8553450" y="3079750"/>
          <p14:tracePt t="5915" x="8572500" y="3187700"/>
          <p14:tracePt t="5931" x="8585200" y="3295650"/>
          <p14:tracePt t="5931" x="8597900" y="3403600"/>
          <p14:tracePt t="5931" x="8604250" y="3505200"/>
          <p14:tracePt t="5951" x="8604250" y="3613150"/>
          <p14:tracePt t="5962" x="8604250" y="3714750"/>
          <p14:tracePt t="5962" x="8585200" y="3924300"/>
          <p14:tracePt t="5982" x="8572500" y="4025900"/>
          <p14:tracePt t="5982" x="8553450" y="4121150"/>
          <p14:tracePt t="5997" x="8528050" y="4216400"/>
          <p14:tracePt t="5997" x="8509000" y="4311650"/>
          <p14:tracePt t="6013" x="8483600" y="4394200"/>
          <p14:tracePt t="6013" x="8451850" y="4483100"/>
          <p14:tracePt t="6013" x="8420100" y="4559300"/>
          <p14:tracePt t="6034" x="8382000" y="4635500"/>
          <p14:tracePt t="6046" x="8343900" y="4705350"/>
          <p14:tracePt t="6046" x="8248650" y="4845050"/>
          <p14:tracePt t="6064" x="8191500" y="4902200"/>
          <p14:tracePt t="6064" x="8128000" y="4965700"/>
          <p14:tracePt t="6081" x="8064500" y="5022850"/>
          <p14:tracePt t="6081" x="8001000" y="5080000"/>
          <p14:tracePt t="6098" x="7931150" y="5130800"/>
          <p14:tracePt t="6098" x="7785100" y="5232400"/>
          <p14:tracePt t="6114" x="7702550" y="5276850"/>
          <p14:tracePt t="6114" x="7626350" y="5321300"/>
          <p14:tracePt t="6131" x="7550150" y="5359400"/>
          <p14:tracePt t="6131" x="7461250" y="5397500"/>
          <p14:tracePt t="6148" x="7378700" y="5435600"/>
          <p14:tracePt t="6148" x="7289800" y="5467350"/>
          <p14:tracePt t="6164" x="7194550" y="5499100"/>
          <p14:tracePt t="6164" x="7010400" y="5556250"/>
          <p14:tracePt t="6182" x="6915150" y="5581650"/>
          <p14:tracePt t="6182" x="6819900" y="5600700"/>
          <p14:tracePt t="6198" x="6724650" y="5626100"/>
          <p14:tracePt t="6198" x="6635750" y="5638800"/>
          <p14:tracePt t="6214" x="6540500" y="5657850"/>
          <p14:tracePt t="6214" x="6451600" y="5664200"/>
          <p14:tracePt t="6214" x="6356350" y="5676900"/>
          <p14:tracePt t="6233" x="6273800" y="5689600"/>
          <p14:tracePt t="6246" x="6184900" y="5695950"/>
          <p14:tracePt t="6246" x="6007100" y="5702300"/>
          <p14:tracePt t="6265" x="5924550" y="5702300"/>
          <p14:tracePt t="6265" x="5835650" y="5702300"/>
          <p14:tracePt t="6282" x="5753100" y="5695950"/>
          <p14:tracePt t="6282" x="5670550" y="5683250"/>
          <p14:tracePt t="6298" x="5588000" y="5670550"/>
          <p14:tracePt t="6298" x="5511800" y="5657850"/>
          <p14:tracePt t="6316" x="5435600" y="5638800"/>
          <p14:tracePt t="6316" x="5359400" y="5619750"/>
          <p14:tracePt t="6316" x="5289550" y="5594350"/>
          <p14:tracePt t="6335" x="5219700" y="5568950"/>
          <p14:tracePt t="6346" x="5149850" y="5537200"/>
          <p14:tracePt t="6346" x="5016500" y="5473700"/>
          <p14:tracePt t="6366" x="4953000" y="5435600"/>
          <p14:tracePt t="6366" x="4895850" y="5397500"/>
          <p14:tracePt t="6383" x="4832350" y="5359400"/>
          <p14:tracePt t="6383" x="4781550" y="5321300"/>
          <p14:tracePt t="6399" x="4730750" y="5276850"/>
          <p14:tracePt t="6399" x="4641850" y="5194300"/>
          <p14:tracePt t="6416" x="4603750" y="5143500"/>
          <p14:tracePt t="6416" x="4572000" y="5105400"/>
          <p14:tracePt t="6433" x="4540250" y="5054600"/>
          <p14:tracePt t="6433" x="4514850" y="5010150"/>
          <p14:tracePt t="6450" x="4489450" y="4965700"/>
          <p14:tracePt t="6450" x="4470400" y="4914900"/>
          <p14:tracePt t="6466" x="4445000" y="4864100"/>
          <p14:tracePt t="6466" x="4413250" y="4768850"/>
          <p14:tracePt t="6483" x="4406900" y="4718050"/>
          <p14:tracePt t="6483" x="4394200" y="4673600"/>
          <p14:tracePt t="6500" x="4394200" y="4622800"/>
          <p14:tracePt t="6500" x="4394200" y="4578350"/>
          <p14:tracePt t="6516" x="4400550" y="4527550"/>
          <p14:tracePt t="6516" x="4406900" y="4483100"/>
          <p14:tracePt t="6516" x="4419600" y="4438650"/>
          <p14:tracePt t="6536" x="4438650" y="4387850"/>
          <p14:tracePt t="6536" x="4451350" y="4343400"/>
          <p14:tracePt t="6551" x="4470400" y="4292600"/>
          <p14:tracePt t="6551" x="4495800" y="4248150"/>
          <p14:tracePt t="6567" x="4514850" y="4203700"/>
          <p14:tracePt t="6567" x="4540250" y="4159250"/>
          <p14:tracePt t="6583" x="4559300" y="4108450"/>
          <p14:tracePt t="6583" x="4584700" y="4064000"/>
          <p14:tracePt t="6583" x="4610100" y="4019550"/>
          <p14:tracePt t="6602" x="4641850" y="3975100"/>
          <p14:tracePt t="6615" x="4673600" y="3930650"/>
          <p14:tracePt t="6615" x="4737100" y="3841750"/>
          <p14:tracePt t="6634" x="4768850" y="3803650"/>
          <p14:tracePt t="6634" x="4800600" y="3759200"/>
          <p14:tracePt t="6650" x="4832350" y="3721100"/>
          <p14:tracePt t="6650" x="4864100" y="3683000"/>
          <p14:tracePt t="6667" x="4895850" y="3651250"/>
          <p14:tracePt t="6667" x="4921250" y="3619500"/>
          <p14:tracePt t="6667" x="4953000" y="3587750"/>
          <p14:tracePt t="6686" x="4972050" y="3556000"/>
          <p14:tracePt t="6699" x="4997450" y="3530600"/>
          <p14:tracePt t="6699" x="5041900" y="3486150"/>
          <p14:tracePt t="6717" x="5054600" y="3467100"/>
          <p14:tracePt t="6717" x="5073650" y="3448050"/>
          <p14:tracePt t="6734" x="5080000" y="3435350"/>
          <p14:tracePt t="6734" x="5092700" y="3422650"/>
          <p14:tracePt t="6751" x="5105400" y="3409950"/>
          <p14:tracePt t="6751" x="5111750" y="3397250"/>
          <p14:tracePt t="6767" x="5118100" y="3390900"/>
          <p14:tracePt t="6767" x="5124450" y="3378200"/>
          <p14:tracePt t="6784" x="5124450" y="3371850"/>
          <p14:tracePt t="6784" x="5124450" y="3365500"/>
          <p14:tracePt t="6801" x="5124450" y="3359150"/>
          <p14:tracePt t="6815" x="5124450" y="3352800"/>
          <p14:tracePt t="6833" x="5118100" y="3352800"/>
          <p14:tracePt t="6849" x="5118100" y="3346450"/>
          <p14:tracePt t="6866" x="5111750" y="3340100"/>
          <p14:tracePt t="6883" x="5105400" y="3333750"/>
          <p14:tracePt t="6899" x="5099050" y="3327400"/>
          <p14:tracePt t="6899" x="5092700" y="3327400"/>
          <p14:tracePt t="6919" x="5092700" y="3321050"/>
          <p14:tracePt t="6919" x="5092700" y="3314700"/>
          <p14:tracePt t="6935" x="5092700" y="3308350"/>
          <p14:tracePt t="6935" x="5092700" y="3302000"/>
          <p14:tracePt t="6951" x="5092700" y="3295650"/>
          <p14:tracePt t="6951" x="5092700" y="3289300"/>
          <p14:tracePt t="6951" x="5099050" y="3276600"/>
          <p14:tracePt t="6970" x="5099050" y="3270250"/>
          <p14:tracePt t="6983" x="5105400" y="3263900"/>
          <p14:tracePt t="6983" x="5111750" y="3251200"/>
          <p14:tracePt t="7003" x="5118100" y="3238500"/>
          <p14:tracePt t="7003" x="5124450" y="3232150"/>
          <p14:tracePt t="7018" x="5124450" y="3225800"/>
          <p14:tracePt t="7018" x="5130800" y="3219450"/>
          <p14:tracePt t="7035" x="5143500" y="3213100"/>
          <p14:tracePt t="7035" x="5149850" y="3206750"/>
          <p14:tracePt t="7035" x="5156200" y="3194050"/>
          <p14:tracePt t="7055" x="5162550" y="3187700"/>
          <p14:tracePt t="7066" x="5175250" y="3181350"/>
          <p14:tracePt t="7066" x="5200650" y="3155950"/>
          <p14:tracePt t="7085" x="5213350" y="3149600"/>
          <p14:tracePt t="7085" x="5232400" y="3130550"/>
          <p14:tracePt t="7102" x="5245100" y="3117850"/>
          <p14:tracePt t="7102" x="5264150" y="3105150"/>
          <p14:tracePt t="7118" x="5283200" y="3086100"/>
          <p14:tracePt t="7118" x="5327650" y="3054350"/>
          <p14:tracePt t="7135" x="5346700" y="3041650"/>
          <p14:tracePt t="7135" x="5372100" y="3022600"/>
          <p14:tracePt t="7151" x="5397500" y="3003550"/>
          <p14:tracePt t="7151" x="5416550" y="2984500"/>
          <p14:tracePt t="7168" x="5441950" y="2965450"/>
          <p14:tracePt t="7168" x="5467350" y="2940050"/>
          <p14:tracePt t="7185" x="5486400" y="2921000"/>
          <p14:tracePt t="7185" x="5530850" y="2882900"/>
          <p14:tracePt t="7203" x="5556250" y="2863850"/>
          <p14:tracePt t="7203" x="5568950" y="2851150"/>
          <p14:tracePt t="7219" x="5588000" y="2838450"/>
          <p14:tracePt t="7219" x="5600700" y="2819400"/>
          <p14:tracePt t="7235" x="5613400" y="2800350"/>
          <p14:tracePt t="7235" x="5626100" y="2781300"/>
          <p14:tracePt t="7235" x="5632450" y="2762250"/>
          <p14:tracePt t="7254" x="5632450" y="2743200"/>
          <p14:tracePt t="7267" x="5632450" y="2711450"/>
          <p14:tracePt t="7267" x="5619750" y="2654300"/>
          <p14:tracePt t="7287" x="5607050" y="2628900"/>
          <p14:tracePt t="7287" x="5588000" y="2597150"/>
          <p14:tracePt t="7303" x="5568950" y="2565400"/>
          <p14:tracePt t="7303" x="5543550" y="2540000"/>
          <p14:tracePt t="7319" x="5511800" y="2514600"/>
          <p14:tracePt t="7319" x="5480050" y="2482850"/>
          <p14:tracePt t="7336" x="5441950" y="2457450"/>
          <p14:tracePt t="7336" x="5397500" y="2444750"/>
          <p14:tracePt t="7336" x="5353050" y="2419350"/>
          <p14:tracePt t="7355" x="5302250" y="2400300"/>
          <p14:tracePt t="7367" x="5251450" y="2374900"/>
          <p14:tracePt t="7367" x="5137150" y="2343150"/>
          <p14:tracePt t="7386" x="5080000" y="2324100"/>
          <p14:tracePt t="7386" x="5022850" y="2311400"/>
          <p14:tracePt t="7403" x="4965700" y="2292350"/>
          <p14:tracePt t="7403" x="4908550" y="2286000"/>
          <p14:tracePt t="7420" x="4845050" y="2273300"/>
          <p14:tracePt t="7420" x="4737100" y="2260600"/>
          <p14:tracePt t="7436" x="4692650" y="2254250"/>
          <p14:tracePt t="7436" x="4641850" y="2247900"/>
          <p14:tracePt t="7453" x="4597400" y="2241550"/>
          <p14:tracePt t="7453" x="4552950" y="2235200"/>
          <p14:tracePt t="7469" x="4508500" y="2228850"/>
          <p14:tracePt t="7469" x="4470400" y="2222500"/>
          <p14:tracePt t="7487" x="4438650" y="2222500"/>
          <p14:tracePt t="7487" x="4375150" y="2222500"/>
          <p14:tracePt t="7503" x="4343400" y="2222500"/>
          <p14:tracePt t="7503" x="4318000" y="2222500"/>
          <p14:tracePt t="7520" x="4292600" y="2228850"/>
          <p14:tracePt t="7520" x="4267200" y="2235200"/>
          <p14:tracePt t="7537" x="4248150" y="2235200"/>
          <p14:tracePt t="7537" x="4222750" y="2241550"/>
          <p14:tracePt t="7537" x="4203700" y="2247900"/>
          <p14:tracePt t="7556" x="4178300" y="2247900"/>
          <p14:tracePt t="7556" x="4152900" y="2254250"/>
          <p14:tracePt t="7571" x="4127500" y="2260600"/>
          <p14:tracePt t="7571" x="4102100" y="2260600"/>
          <p14:tracePt t="7587" x="4070350" y="2266950"/>
          <p14:tracePt t="7587" x="4044950" y="2273300"/>
          <p14:tracePt t="7603" x="4006850" y="2273300"/>
          <p14:tracePt t="7603" x="3968750" y="2279650"/>
          <p14:tracePt t="7620" x="3917950" y="2279650"/>
          <p14:tracePt t="7620" x="3873500" y="2279650"/>
          <p14:tracePt t="7620" x="3822700" y="2279650"/>
          <p14:tracePt t="7639" x="3765550" y="2279650"/>
          <p14:tracePt t="7652" x="3708400" y="2279650"/>
          <p14:tracePt t="7652" x="3587750" y="2279650"/>
          <p14:tracePt t="7671" x="3524250" y="2273300"/>
          <p14:tracePt t="7671" x="3460750" y="2273300"/>
          <p14:tracePt t="7688" x="3397250" y="2266950"/>
          <p14:tracePt t="7688" x="3327400" y="2266950"/>
          <p14:tracePt t="7688" x="3263900" y="2266950"/>
          <p14:tracePt t="7706" x="3194050" y="2266950"/>
          <p14:tracePt t="7719" x="3124200" y="2260600"/>
          <p14:tracePt t="7719" x="2990850" y="2260600"/>
          <p14:tracePt t="7738" x="2914650" y="2260600"/>
          <p14:tracePt t="7738" x="2851150" y="2260600"/>
          <p14:tracePt t="7754" x="2781300" y="2260600"/>
          <p14:tracePt t="7754" x="2711450" y="2254250"/>
          <p14:tracePt t="7771" x="2647950" y="2247900"/>
          <p14:tracePt t="7771" x="2584450" y="2241550"/>
          <p14:tracePt t="7788" x="2520950" y="2235200"/>
          <p14:tracePt t="7788" x="2406650" y="2216150"/>
          <p14:tracePt t="7804" x="2349500" y="2203450"/>
          <p14:tracePt t="7804" x="2298700" y="2197100"/>
          <p14:tracePt t="7821" x="2247900" y="2190750"/>
          <p14:tracePt t="7821" x="2197100" y="2184400"/>
          <p14:tracePt t="7837" x="2146300" y="2178050"/>
          <p14:tracePt t="7837" x="2044700" y="2171700"/>
          <p14:tracePt t="7855" x="1993900" y="2171700"/>
          <p14:tracePt t="7855" x="1943100" y="2171700"/>
          <p14:tracePt t="7872" x="1898650" y="2171700"/>
          <p14:tracePt t="7872" x="1847850" y="2171700"/>
          <p14:tracePt t="7887" x="1803400" y="2178050"/>
          <p14:tracePt t="7887" x="1758950" y="2184400"/>
          <p14:tracePt t="7905" x="1714500" y="2184400"/>
          <p14:tracePt t="7905" x="1670050" y="2197100"/>
          <p14:tracePt t="7905" x="1625600" y="2203450"/>
          <p14:tracePt t="7924" x="1581150" y="2209800"/>
          <p14:tracePt t="7924" x="1530350" y="2216150"/>
          <p14:tracePt t="7939" x="1485900" y="2228850"/>
          <p14:tracePt t="7939" x="1441450" y="2235200"/>
          <p14:tracePt t="7955" x="1397000" y="2241550"/>
          <p14:tracePt t="7955" x="1352550" y="2241550"/>
          <p14:tracePt t="7971" x="1308100" y="2241550"/>
          <p14:tracePt t="7971" x="1263650" y="2241550"/>
          <p14:tracePt t="7971" x="1219200" y="2235200"/>
          <p14:tracePt t="7990" x="1174750" y="2228850"/>
          <p14:tracePt t="8003" x="1130300" y="2222500"/>
          <p14:tracePt t="8003" x="1041400" y="2203450"/>
          <p14:tracePt t="8024" x="996950" y="2190750"/>
          <p14:tracePt t="8024" x="946150" y="2184400"/>
          <p14:tracePt t="8040" x="901700" y="2171700"/>
          <p14:tracePt t="8040" x="857250" y="2159000"/>
          <p14:tracePt t="8055" x="806450" y="2146300"/>
          <p14:tracePt t="8055" x="762000" y="2133600"/>
          <p14:tracePt t="8072" x="717550" y="2114550"/>
          <p14:tracePt t="8072" x="673100" y="2095500"/>
          <p14:tracePt t="8072" x="635000" y="2082800"/>
          <p14:tracePt t="8091" x="590550" y="2057400"/>
          <p14:tracePt t="8091" x="552450" y="2038350"/>
          <p14:tracePt t="8105" x="508000" y="2019300"/>
          <p14:tracePt t="8105" x="469900" y="1993900"/>
          <p14:tracePt t="8122" x="431800" y="1968500"/>
          <p14:tracePt t="8122" x="393700" y="1943100"/>
          <p14:tracePt t="8139" x="361950" y="1917700"/>
          <p14:tracePt t="8139" x="298450" y="1847850"/>
          <p14:tracePt t="8156" x="279400" y="1809750"/>
          <p14:tracePt t="8156" x="260350" y="1771650"/>
          <p14:tracePt t="8172" x="247650" y="1720850"/>
          <p14:tracePt t="8172" x="241300" y="1676400"/>
          <p14:tracePt t="8189" x="234950" y="1625600"/>
          <p14:tracePt t="8189" x="241300" y="1581150"/>
          <p14:tracePt t="8206" x="247650" y="1530350"/>
          <p14:tracePt t="8206" x="285750" y="1428750"/>
          <p14:tracePt t="8223" x="317500" y="1377950"/>
          <p14:tracePt t="8223" x="349250" y="1333500"/>
          <p14:tracePt t="8239" x="387350" y="1289050"/>
          <p14:tracePt t="8239" x="431800" y="1250950"/>
          <p14:tracePt t="8256" x="482600" y="1212850"/>
          <p14:tracePt t="8256" x="527050" y="1174750"/>
          <p14:tracePt t="8256" x="584200" y="1149350"/>
          <p14:tracePt t="8275" x="641350" y="1123950"/>
          <p14:tracePt t="8287" x="698500" y="1098550"/>
          <p14:tracePt t="8287" x="819150" y="1079500"/>
          <p14:tracePt t="8307" x="882650" y="1073150"/>
          <p14:tracePt t="8307" x="946150" y="1079500"/>
          <p14:tracePt t="8323" x="1003300" y="1085850"/>
          <p14:tracePt t="8323" x="1066800" y="1098550"/>
          <p14:tracePt t="8339" x="1130300" y="1123950"/>
          <p14:tracePt t="8339" x="1187450" y="1149350"/>
          <p14:tracePt t="8356" x="1244600" y="1181100"/>
          <p14:tracePt t="8356" x="1295400" y="1212850"/>
          <p14:tracePt t="8356" x="1339850" y="1250950"/>
          <p14:tracePt t="8375" x="1384300" y="1289050"/>
          <p14:tracePt t="8388" x="1422400" y="1333500"/>
          <p14:tracePt t="8388" x="1485900" y="1422400"/>
          <p14:tracePt t="8406" x="1511300" y="1466850"/>
          <p14:tracePt t="8406" x="1524000" y="1511300"/>
          <p14:tracePt t="8423" x="1536700" y="1555750"/>
          <p14:tracePt t="8423" x="1549400" y="1593850"/>
          <p14:tracePt t="8440" x="1549400" y="1638300"/>
          <p14:tracePt t="8440" x="1543050" y="1714500"/>
          <p14:tracePt t="8456" x="1536700" y="1752600"/>
          <p14:tracePt t="8456" x="1524000" y="1784350"/>
          <p14:tracePt t="8473" x="1517650" y="1816100"/>
          <p14:tracePt t="8473" x="1511300" y="1847850"/>
          <p14:tracePt t="8490" x="1498600" y="1879600"/>
          <p14:tracePt t="8490" x="1492250" y="1905000"/>
          <p14:tracePt t="8507" x="1492250" y="1924050"/>
          <p14:tracePt t="8507" x="1492250" y="1968500"/>
          <p14:tracePt t="8523" x="1498600" y="1981200"/>
          <p14:tracePt t="8523" x="1511300" y="1993900"/>
          <p14:tracePt t="8541" x="1530350" y="2006600"/>
          <p14:tracePt t="8541" x="1549400" y="2012950"/>
          <p14:tracePt t="8557" x="1581150" y="2019300"/>
          <p14:tracePt t="8557" x="1612900" y="2019300"/>
          <p14:tracePt t="8557" x="1657350" y="2025650"/>
          <p14:tracePt t="8576" x="1708150" y="2025650"/>
          <p14:tracePt t="8576" x="1765300" y="2019300"/>
          <p14:tracePt t="8591" x="1828800" y="2019300"/>
          <p14:tracePt t="8591" x="1905000" y="2019300"/>
          <p14:tracePt t="8607" x="1987550" y="2019300"/>
          <p14:tracePt t="8607" x="2076450" y="2012950"/>
          <p14:tracePt t="8624" x="2178050" y="2006600"/>
          <p14:tracePt t="8624" x="2279650" y="2006600"/>
          <p14:tracePt t="8640" x="2387600" y="2006600"/>
          <p14:tracePt t="8640" x="2508250" y="2006600"/>
          <p14:tracePt t="8640" x="2628900" y="2006600"/>
          <p14:tracePt t="8659" x="2749550" y="2006600"/>
          <p14:tracePt t="8672" x="2876550" y="2006600"/>
          <p14:tracePt t="8672" x="3130550" y="2006600"/>
          <p14:tracePt t="8691" x="3257550" y="2012950"/>
          <p14:tracePt t="8691" x="3384550" y="2012950"/>
          <p14:tracePt t="8707" x="3511550" y="2012950"/>
          <p14:tracePt t="8707" x="3632200" y="2019300"/>
          <p14:tracePt t="8724" x="3752850" y="2019300"/>
          <p14:tracePt t="8724" x="3867150" y="2025650"/>
          <p14:tracePt t="8724" x="3981450" y="2025650"/>
          <p14:tracePt t="8743" x="4089400" y="2032000"/>
          <p14:tracePt t="8743" x="4184650" y="2032000"/>
          <p14:tracePt t="8757" x="4279900" y="2038350"/>
          <p14:tracePt t="8757" x="4362450" y="2038350"/>
          <p14:tracePt t="8774" x="4445000" y="2038350"/>
          <p14:tracePt t="8774" x="4514850" y="2044700"/>
          <p14:tracePt t="8791" x="4572000" y="2051050"/>
          <p14:tracePt t="8791" x="4629150" y="2051050"/>
          <p14:tracePt t="8808" x="4673600" y="2057400"/>
          <p14:tracePt t="8808" x="4743450" y="2063750"/>
          <p14:tracePt t="8824" x="4768850" y="2063750"/>
          <p14:tracePt t="8824" x="4787900" y="2070100"/>
          <p14:tracePt t="8841" x="4806950" y="2070100"/>
          <p14:tracePt t="8841" x="4813300" y="2070100"/>
          <p14:tracePt t="8857" x="4819650" y="2070100"/>
          <p14:tracePt t="8857" x="4826000" y="2070100"/>
          <p14:tracePt t="8874" x="4826000" y="2063750"/>
          <p14:tracePt t="8890" x="4819650" y="2063750"/>
          <p14:tracePt t="8921" x="4813300" y="2063750"/>
          <p14:tracePt t="8934" x="4806950" y="2057400"/>
          <p14:tracePt t="9069" x="4794250" y="2057400"/>
          <p14:tracePt t="9085" x="4787900" y="2057400"/>
          <p14:tracePt t="9094" x="4781550" y="2051050"/>
          <p14:tracePt t="9107" x="4775200" y="2051050"/>
          <p14:tracePt t="9107" x="4756150" y="2044700"/>
          <p14:tracePt t="9125" x="4743450" y="2044700"/>
          <p14:tracePt t="9125" x="4737100" y="2038350"/>
          <p14:tracePt t="9142" x="4724400" y="2038350"/>
          <p14:tracePt t="9142" x="4718050" y="2032000"/>
          <p14:tracePt t="9158" x="4705350" y="2032000"/>
          <p14:tracePt t="9158" x="4692650" y="2032000"/>
          <p14:tracePt t="9175" x="4686300" y="2032000"/>
          <p14:tracePt t="9175" x="4679950" y="2032000"/>
          <p14:tracePt t="9191" x="4673600" y="2032000"/>
          <p14:tracePt t="9206" x="4673600" y="2025650"/>
          <p14:tracePt t="9230" x="4679950" y="2025650"/>
          <p14:tracePt t="9242" x="4686300" y="2019300"/>
          <p14:tracePt t="9258" x="4692650" y="2012950"/>
          <p14:tracePt t="9274" x="4692650" y="2006600"/>
          <p14:tracePt t="9290" x="4699000" y="1993900"/>
          <p14:tracePt t="9307" x="4699000" y="1987550"/>
          <p14:tracePt t="9333" x="4686300" y="1981200"/>
          <p14:tracePt t="9353" x="4679950" y="1981200"/>
          <p14:tracePt t="9369" x="4667250" y="1981200"/>
          <p14:tracePt t="9378" x="4660900" y="1987550"/>
          <p14:tracePt t="9390" x="4654550" y="1987550"/>
          <p14:tracePt t="9390" x="4635500" y="1987550"/>
          <p14:tracePt t="9411" x="4622800" y="1987550"/>
          <p14:tracePt t="9411" x="4616450" y="1987550"/>
          <p14:tracePt t="9425" x="4610100" y="1987550"/>
          <p14:tracePt t="9425" x="4603750" y="1987550"/>
          <p14:tracePt t="9442" x="4597400" y="1987550"/>
          <p14:tracePt t="9442" x="4591050" y="1987550"/>
          <p14:tracePt t="9459" x="4584700" y="1987550"/>
          <p14:tracePt t="9459" x="4578350" y="1987550"/>
          <p14:tracePt t="9475" x="4572000" y="1981200"/>
          <p14:tracePt t="9491" x="4565650" y="1974850"/>
          <p14:tracePt t="9508" x="4559300" y="1974850"/>
          <p14:tracePt t="9524" x="4552950" y="1968500"/>
          <p14:tracePt t="9524" x="4546600" y="1974850"/>
          <p14:tracePt t="9543" x="4540250" y="1974850"/>
          <p14:tracePt t="9582" x="4552950" y="1974850"/>
          <p14:tracePt t="9594" x="4559300" y="1974850"/>
          <p14:tracePt t="9610" x="4572000" y="1974850"/>
          <p14:tracePt t="9625" x="4578350" y="1974850"/>
          <p14:tracePt t="9661" x="4584700" y="1974850"/>
          <p14:tracePt t="9686" x="4584700" y="1968500"/>
          <p14:tracePt t="9710" x="4584700" y="1962150"/>
          <p14:tracePt t="9721" x="4591050" y="1955800"/>
          <p14:tracePt t="9738" x="4591050" y="1949450"/>
          <p14:tracePt t="9754" x="4584700" y="1943100"/>
          <p14:tracePt t="9770" x="4584700" y="1936750"/>
          <p14:tracePt t="9782" x="4578350" y="1930400"/>
          <p14:tracePt t="9806" x="4578350" y="1924050"/>
          <p14:tracePt t="9841" x="4584700" y="1917700"/>
          <p14:tracePt t="9857" x="4591050" y="1917700"/>
          <p14:tracePt t="9882" x="4591050" y="1911350"/>
          <p14:tracePt t="9925" x="4597400" y="1905000"/>
          <p14:tracePt t="10013" x="4591050" y="1898650"/>
          <p14:tracePt t="10046" x="4591050" y="1892300"/>
          <p14:tracePt t="10081" x="4591050" y="1885950"/>
          <p14:tracePt t="10114" x="4591050" y="1879600"/>
          <p14:tracePt t="10166" x="4591050" y="1873250"/>
          <p14:tracePt t="10189" x="4591050" y="1866900"/>
          <p14:tracePt t="10201" x="4597400" y="1866900"/>
          <p14:tracePt t="10217" x="4603750" y="1860550"/>
          <p14:tracePt t="10234" x="4616450" y="1860550"/>
          <p14:tracePt t="10250" x="4622800" y="1860550"/>
          <p14:tracePt t="10262" x="4629150" y="1860550"/>
          <p14:tracePt t="10262" x="4635500" y="1860550"/>
          <p14:tracePt t="10278" x="4641850" y="1860550"/>
          <p14:tracePt t="10294" x="4648200" y="1860550"/>
          <p14:tracePt t="10294" x="4654550" y="1854200"/>
          <p14:tracePt t="10294" x="4660900" y="1854200"/>
          <p14:tracePt t="10314" x="4673600" y="1854200"/>
          <p14:tracePt t="10327" x="4679950" y="1854200"/>
          <p14:tracePt t="10327" x="4699000" y="1847850"/>
          <p14:tracePt t="10347" x="4711700" y="1847850"/>
          <p14:tracePt t="10347" x="4718050" y="1841500"/>
          <p14:tracePt t="10362" x="4724400" y="1841500"/>
          <p14:tracePt t="10362" x="4737100" y="1841500"/>
          <p14:tracePt t="10379" x="4743450" y="1835150"/>
          <p14:tracePt t="10379" x="4749800" y="1835150"/>
          <p14:tracePt t="10379" x="4756150" y="1835150"/>
          <p14:tracePt t="10399" x="4762500" y="1835150"/>
          <p14:tracePt t="10414" x="4762500" y="1828800"/>
          <p14:tracePt t="10458" x="4762500" y="1822450"/>
          <p14:tracePt t="10493" x="4768850" y="1828800"/>
          <p14:tracePt t="10562" x="4775200" y="1828800"/>
          <p14:tracePt t="10593" x="4768850" y="1835150"/>
          <p14:tracePt t="10646" x="4762500" y="1835150"/>
          <p14:tracePt t="10661" x="4756150" y="1841500"/>
          <p14:tracePt t="10670" x="4749800" y="1841500"/>
          <p14:tracePt t="10678" x="4743450" y="1847850"/>
          <p14:tracePt t="10678" x="4737100" y="1847850"/>
          <p14:tracePt t="10678" x="4730750" y="1854200"/>
          <p14:tracePt t="10700" x="4724400" y="1860550"/>
          <p14:tracePt t="10712" x="4718050" y="1860550"/>
          <p14:tracePt t="10712" x="4711700" y="1860550"/>
          <p14:tracePt t="10731" x="4711700" y="1854200"/>
          <p14:tracePt t="10810" x="4718050" y="1847850"/>
          <p14:tracePt t="10834" x="4724400" y="1847850"/>
          <p14:tracePt t="10861" x="4718050" y="1847850"/>
          <p14:tracePt t="10914" x="4711700" y="1854200"/>
          <p14:tracePt t="10922" x="4705350" y="1860550"/>
          <p14:tracePt t="10930" x="4699000" y="1866900"/>
          <p14:tracePt t="10930" x="4692650" y="1873250"/>
          <p14:tracePt t="10948" x="4679950" y="1879600"/>
          <p14:tracePt t="10948" x="4673600" y="1885950"/>
          <p14:tracePt t="10964" x="4660900" y="1898650"/>
          <p14:tracePt t="10964" x="4648200" y="1911350"/>
          <p14:tracePt t="10964" x="4635500" y="1917700"/>
          <p14:tracePt t="10983" x="4616450" y="1930400"/>
          <p14:tracePt t="10983" x="4603750" y="1943100"/>
          <p14:tracePt t="10999" x="4584700" y="1962150"/>
          <p14:tracePt t="10999" x="4572000" y="1974850"/>
          <p14:tracePt t="11015" x="4552950" y="1987550"/>
          <p14:tracePt t="11015" x="4533900" y="2006600"/>
          <p14:tracePt t="11031" x="4514850" y="2019300"/>
          <p14:tracePt t="11031" x="4502150" y="2038350"/>
          <p14:tracePt t="11031" x="4483100" y="2051050"/>
          <p14:tracePt t="11051" x="4464050" y="2070100"/>
          <p14:tracePt t="11063" x="4445000" y="2082800"/>
          <p14:tracePt t="11063" x="4419600" y="2108200"/>
          <p14:tracePt t="11083" x="4406900" y="2120900"/>
          <p14:tracePt t="11083" x="4394200" y="2127250"/>
          <p14:tracePt t="11098" x="4381500" y="2139950"/>
          <p14:tracePt t="11098" x="4375150" y="2146300"/>
          <p14:tracePt t="11115" x="4368800" y="2152650"/>
          <p14:tracePt t="11115" x="4362450" y="2159000"/>
          <p14:tracePt t="11132" x="4356100" y="2159000"/>
          <p14:tracePt t="11147" x="4356100" y="2152650"/>
          <p14:tracePt t="11194" x="4356100" y="2146300"/>
          <p14:tracePt t="11254" x="4362450" y="2139950"/>
          <p14:tracePt t="11270" x="4368800" y="2133600"/>
          <p14:tracePt t="11275" x="4368800" y="2127250"/>
          <p14:tracePt t="11283" x="4375150" y="2120900"/>
          <p14:tracePt t="11283" x="4381500" y="2108200"/>
          <p14:tracePt t="11300" x="4394200" y="2095500"/>
          <p14:tracePt t="11300" x="4400550" y="2082800"/>
          <p14:tracePt t="11316" x="4413250" y="2070100"/>
          <p14:tracePt t="11316" x="4432300" y="2051050"/>
          <p14:tracePt t="11316" x="4445000" y="2038350"/>
          <p14:tracePt t="11334" x="4464050" y="2019300"/>
          <p14:tracePt t="11347" x="4483100" y="2000250"/>
          <p14:tracePt t="11347" x="4502150" y="1981200"/>
          <p14:tracePt t="11367" x="4546600" y="1949450"/>
          <p14:tracePt t="11367" x="4572000" y="1930400"/>
          <p14:tracePt t="11383" x="4597400" y="1911350"/>
          <p14:tracePt t="11383" x="4622800" y="1892300"/>
          <p14:tracePt t="11399" x="4648200" y="1879600"/>
          <p14:tracePt t="11399" x="4673600" y="1860550"/>
          <p14:tracePt t="11416" x="4705350" y="1841500"/>
          <p14:tracePt t="11416" x="4730750" y="1828800"/>
          <p14:tracePt t="11416" x="4756150" y="1816100"/>
          <p14:tracePt t="11434" x="4781550" y="1803400"/>
          <p14:tracePt t="11447" x="4800600" y="1790700"/>
          <p14:tracePt t="11447" x="4838700" y="1771650"/>
          <p14:tracePt t="11466" x="4851400" y="1765300"/>
          <p14:tracePt t="11466" x="4864100" y="1758950"/>
          <p14:tracePt t="11483" x="4876800" y="1752600"/>
          <p14:tracePt t="11483" x="4883150" y="1752600"/>
          <p14:tracePt t="11499" x="4883150" y="1758950"/>
          <p14:tracePt t="11521" x="4876800" y="1765300"/>
          <p14:tracePt t="11538" x="4870450" y="1771650"/>
          <p14:tracePt t="11548" x="4857750" y="1778000"/>
          <p14:tracePt t="11548" x="4845050" y="1784350"/>
          <p14:tracePt t="11566" x="4838700" y="1790700"/>
          <p14:tracePt t="11566" x="4813300" y="1803400"/>
          <p14:tracePt t="11583" x="4800600" y="1816100"/>
          <p14:tracePt t="11583" x="4787900" y="1816100"/>
          <p14:tracePt t="11600" x="4775200" y="1828800"/>
          <p14:tracePt t="11600" x="4762500" y="1835150"/>
          <p14:tracePt t="11616" x="4749800" y="1841500"/>
          <p14:tracePt t="11616" x="4730750" y="1854200"/>
          <p14:tracePt t="11636" x="4724400" y="1860550"/>
          <p14:tracePt t="11636" x="4711700" y="1866900"/>
          <p14:tracePt t="11651" x="4705350" y="1873250"/>
          <p14:tracePt t="11651" x="4692650" y="1879600"/>
          <p14:tracePt t="11667" x="4686300" y="1885950"/>
          <p14:tracePt t="11667" x="4679950" y="1892300"/>
          <p14:tracePt t="11684" x="4667250" y="1905000"/>
          <p14:tracePt t="11684" x="4654550" y="1911350"/>
          <p14:tracePt t="11684" x="4648200" y="1924050"/>
          <p14:tracePt t="11703" x="4635500" y="1930400"/>
          <p14:tracePt t="11715" x="4629150" y="1943100"/>
          <p14:tracePt t="11715" x="4603750" y="1962150"/>
          <p14:tracePt t="11735" x="4597400" y="1968500"/>
          <p14:tracePt t="11735" x="4584700" y="1981200"/>
          <p14:tracePt t="11750" x="4572000" y="1987550"/>
          <p14:tracePt t="11750" x="4565650" y="2000250"/>
          <p14:tracePt t="11767" x="4559300" y="2006600"/>
          <p14:tracePt t="11767" x="4552950" y="2012950"/>
          <p14:tracePt t="11784" x="4546600" y="2025650"/>
          <p14:tracePt t="11784" x="4540250" y="2032000"/>
          <p14:tracePt t="11784" x="4533900" y="2038350"/>
          <p14:tracePt t="11803" x="4521200" y="2044700"/>
          <p14:tracePt t="11803" x="4514850" y="2051050"/>
          <p14:tracePt t="11817" x="4508500" y="2057400"/>
          <p14:tracePt t="11817" x="4502150" y="2063750"/>
          <p14:tracePt t="11834" x="4502150" y="2070100"/>
          <p14:tracePt t="11834" x="4495800" y="2076450"/>
          <p14:tracePt t="11851" x="4489450" y="2082800"/>
          <p14:tracePt t="11851" x="4489450" y="2089150"/>
          <p14:tracePt t="11867" x="4483100" y="2095500"/>
          <p14:tracePt t="11867" x="4483100" y="2108200"/>
          <p14:tracePt t="11884" x="4489450" y="2114550"/>
          <p14:tracePt t="11884" x="4489450" y="2120900"/>
          <p14:tracePt t="11901" x="4489450" y="2127250"/>
          <p14:tracePt t="11901" x="4495800" y="2133600"/>
          <p14:tracePt t="11917" x="4495800" y="2139950"/>
          <p14:tracePt t="11917" x="4502150" y="2152650"/>
          <p14:tracePt t="11935" x="4502150" y="2165350"/>
          <p14:tracePt t="11935" x="4502150" y="2178050"/>
          <p14:tracePt t="11951" x="4502150" y="2184400"/>
          <p14:tracePt t="11951" x="4502150" y="2197100"/>
          <p14:tracePt t="11968" x="4502150" y="2209800"/>
          <p14:tracePt t="11968" x="4502150" y="2222500"/>
          <p14:tracePt t="11985" x="4495800" y="2235200"/>
          <p14:tracePt t="11985" x="4495800" y="2241550"/>
          <p14:tracePt t="11985" x="4502150" y="2247900"/>
          <p14:tracePt t="12003" x="4502150" y="2254250"/>
          <p14:tracePt t="12003" x="4502150" y="2260600"/>
          <p14:tracePt t="12019" x="4502150" y="2266950"/>
          <p14:tracePt t="12036" x="4508500" y="2266950"/>
          <p14:tracePt t="12050" x="4514850" y="2273300"/>
          <p14:tracePt t="12066" x="4508500" y="2273300"/>
          <p14:tracePt t="12095" x="4502150" y="2266950"/>
          <p14:tracePt t="12103" x="4495800" y="2266950"/>
          <p14:tracePt t="12103" x="4489450" y="2266950"/>
          <p14:tracePt t="12118" x="4483100" y="2266950"/>
          <p14:tracePt t="12118" x="4476750" y="2266950"/>
          <p14:tracePt t="12135" x="4470400" y="2266950"/>
          <p14:tracePt t="12135" x="4457700" y="2266950"/>
          <p14:tracePt t="12152" x="4451350" y="2266950"/>
          <p14:tracePt t="12152" x="4445000" y="2266950"/>
          <p14:tracePt t="12152" x="4432300" y="2273300"/>
          <p14:tracePt t="12171" x="4419600" y="2279650"/>
          <p14:tracePt t="12171" x="4406900" y="2286000"/>
          <p14:tracePt t="12185" x="4394200" y="2292350"/>
          <p14:tracePt t="12185" x="4381500" y="2298700"/>
          <p14:tracePt t="12202" x="4368800" y="2305050"/>
          <p14:tracePt t="12202" x="4356100" y="2311400"/>
          <p14:tracePt t="12218" x="4343400" y="2317750"/>
          <p14:tracePt t="12218" x="4311650" y="2336800"/>
          <p14:tracePt t="12235" x="4298950" y="2343150"/>
          <p14:tracePt t="12235" x="4279900" y="2355850"/>
          <p14:tracePt t="12252" x="4267200" y="2368550"/>
          <p14:tracePt t="12252" x="4254500" y="2381250"/>
          <p14:tracePt t="12269" x="4241800" y="2393950"/>
          <p14:tracePt t="12269" x="4229100" y="2406650"/>
          <p14:tracePt t="12286" x="4216400" y="2419350"/>
          <p14:tracePt t="12286" x="4197350" y="2451100"/>
          <p14:tracePt t="12303" x="4184650" y="2470150"/>
          <p14:tracePt t="12303" x="4171950" y="2489200"/>
          <p14:tracePt t="12319" x="4159250" y="2508250"/>
          <p14:tracePt t="12319" x="4146550" y="2527300"/>
          <p14:tracePt t="12336" x="4140200" y="2540000"/>
          <p14:tracePt t="12336" x="4127500" y="2559050"/>
          <p14:tracePt t="12336" x="4121150" y="2571750"/>
          <p14:tracePt t="12355" x="4114800" y="2584450"/>
          <p14:tracePt t="12367" x="4108450" y="2597150"/>
          <p14:tracePt t="12367" x="4102100" y="2603500"/>
          <p14:tracePt t="12387" x="4095750" y="2616200"/>
          <p14:tracePt t="12401" x="4089400" y="2622550"/>
          <p14:tracePt t="12418" x="4083050" y="2616200"/>
          <p14:tracePt t="12462" x="4089400" y="2609850"/>
          <p14:tracePt t="12474" x="4089400" y="2603500"/>
          <p14:tracePt t="12484" x="4089400" y="2590800"/>
          <p14:tracePt t="12484" x="4095750" y="2584450"/>
          <p14:tracePt t="12503" x="4102100" y="2571750"/>
          <p14:tracePt t="12503" x="4108450" y="2559050"/>
          <p14:tracePt t="12520" x="4121150" y="2546350"/>
          <p14:tracePt t="12520" x="4133850" y="2514600"/>
          <p14:tracePt t="12537" x="4146550" y="2495550"/>
          <p14:tracePt t="12537" x="4152900" y="2482850"/>
          <p14:tracePt t="12554" x="4165600" y="2463800"/>
          <p14:tracePt t="12554" x="4171950" y="2444750"/>
          <p14:tracePt t="12570" x="4184650" y="2425700"/>
          <p14:tracePt t="12570" x="4197350" y="2406650"/>
          <p14:tracePt t="12587" x="4210050" y="2387600"/>
          <p14:tracePt t="12587" x="4241800" y="2343150"/>
          <p14:tracePt t="12604" x="4260850" y="2317750"/>
          <p14:tracePt t="12604" x="4279900" y="2298700"/>
          <p14:tracePt t="12620" x="4298950" y="2273300"/>
          <p14:tracePt t="12620" x="4318000" y="2247900"/>
          <p14:tracePt t="12637" x="4337050" y="2222500"/>
          <p14:tracePt t="12637" x="4375150" y="2178050"/>
          <p14:tracePt t="12656" x="4394200" y="2152650"/>
          <p14:tracePt t="12656" x="4419600" y="2133600"/>
          <p14:tracePt t="12671" x="4438650" y="2114550"/>
          <p14:tracePt t="12671" x="4464050" y="2089150"/>
          <p14:tracePt t="12688" x="4483100" y="2070100"/>
          <p14:tracePt t="12688" x="4502150" y="2051050"/>
          <p14:tracePt t="12704" x="4527550" y="2032000"/>
          <p14:tracePt t="12704" x="4546600" y="2012950"/>
          <p14:tracePt t="12704" x="4572000" y="1993900"/>
          <p14:tracePt t="12723" x="4591050" y="1981200"/>
          <p14:tracePt t="12735" x="4610100" y="1962150"/>
          <p14:tracePt t="12735" x="4648200" y="1936750"/>
          <p14:tracePt t="12755" x="4667250" y="1924050"/>
          <p14:tracePt t="12755" x="4679950" y="1911350"/>
          <p14:tracePt t="12771" x="4692650" y="1898650"/>
          <p14:tracePt t="12771" x="4711700" y="1892300"/>
          <p14:tracePt t="12788" x="4724400" y="1885950"/>
          <p14:tracePt t="12788" x="4730750" y="1879600"/>
          <p14:tracePt t="12804" x="4743450" y="1873250"/>
          <p14:tracePt t="12804" x="4756150" y="1866900"/>
          <p14:tracePt t="12804" x="4762500" y="1860550"/>
          <p14:tracePt t="12823" x="4768850" y="1860550"/>
          <p14:tracePt t="12823" x="4775200" y="1860550"/>
          <p14:tracePt t="12837" x="4781550" y="1854200"/>
          <p14:tracePt t="12852" x="4781550" y="1860550"/>
          <p14:tracePt t="12882" x="4775200" y="1866900"/>
          <p14:tracePt t="12894" x="4768850" y="1873250"/>
          <p14:tracePt t="12910" x="4762500" y="1879600"/>
          <p14:tracePt t="12926" x="4756150" y="1885950"/>
          <p14:tracePt t="12936" x="4749800" y="1885950"/>
          <p14:tracePt t="12936" x="4737100" y="1892300"/>
          <p14:tracePt t="12955" x="4730750" y="1898650"/>
          <p14:tracePt t="12970" x="4724400" y="1905000"/>
          <p14:tracePt t="12987" x="4718050" y="1911350"/>
          <p14:tracePt t="13003" x="4705350" y="1911350"/>
          <p14:tracePt t="13022" x="4699000" y="1917700"/>
          <p14:tracePt t="13022" x="4692650" y="1924050"/>
          <p14:tracePt t="13040" x="4686300" y="1930400"/>
          <p14:tracePt t="13055" x="4679950" y="1936750"/>
          <p14:tracePt t="13055" x="4673600" y="1943100"/>
          <p14:tracePt t="13072" x="4667250" y="1943100"/>
          <p14:tracePt t="13072" x="4660900" y="1949450"/>
          <p14:tracePt t="13072" x="4654550" y="1955800"/>
          <p14:tracePt t="13090" x="4648200" y="1962150"/>
          <p14:tracePt t="13103" x="4641850" y="1968500"/>
          <p14:tracePt t="13103" x="4622800" y="1981200"/>
          <p14:tracePt t="13124" x="4610100" y="1993900"/>
          <p14:tracePt t="13124" x="4597400" y="2000250"/>
          <p14:tracePt t="13139" x="4584700" y="2012950"/>
          <p14:tracePt t="13139" x="4572000" y="2025650"/>
          <p14:tracePt t="13155" x="4552950" y="2038350"/>
          <p14:tracePt t="13155" x="4540250" y="2051050"/>
          <p14:tracePt t="13172" x="4521200" y="2063750"/>
          <p14:tracePt t="13172" x="4495800" y="2082800"/>
          <p14:tracePt t="13172" x="4476750" y="2101850"/>
          <p14:tracePt t="13191" x="4457700" y="2114550"/>
          <p14:tracePt t="13191" x="4432300" y="2133600"/>
          <p14:tracePt t="13205" x="4413250" y="2152650"/>
          <p14:tracePt t="13205" x="4394200" y="2171700"/>
          <p14:tracePt t="13222" x="4375150" y="2190750"/>
          <p14:tracePt t="13222" x="4356100" y="2209800"/>
          <p14:tracePt t="13239" x="4343400" y="2228850"/>
          <p14:tracePt t="13239" x="4311650" y="2266950"/>
          <p14:tracePt t="13255" x="4292600" y="2286000"/>
          <p14:tracePt t="13255" x="4279900" y="2305050"/>
          <p14:tracePt t="13272" x="4267200" y="2324100"/>
          <p14:tracePt t="13272" x="4248150" y="2349500"/>
          <p14:tracePt t="13289" x="4235450" y="2368550"/>
          <p14:tracePt t="13289" x="4210050" y="2413000"/>
          <p14:tracePt t="13308" x="4197350" y="2432050"/>
          <p14:tracePt t="13308" x="4184650" y="2457450"/>
          <p14:tracePt t="13323" x="4165600" y="2476500"/>
          <p14:tracePt t="13323" x="4152900" y="2495550"/>
          <p14:tracePt t="13339" x="4140200" y="2520950"/>
          <p14:tracePt t="13339" x="4127500" y="2540000"/>
          <p14:tracePt t="13356" x="4114800" y="2559050"/>
          <p14:tracePt t="13356" x="4102100" y="2571750"/>
          <p14:tracePt t="13356" x="4089400" y="2590800"/>
          <p14:tracePt t="13375" x="4076700" y="2609850"/>
          <p14:tracePt t="13387" x="4064000" y="2628900"/>
          <p14:tracePt t="13387" x="4057650" y="2641600"/>
          <p14:tracePt t="13408" x="4032250" y="2679700"/>
          <p14:tracePt t="13408" x="4019550" y="2692400"/>
          <p14:tracePt t="13423" x="4006850" y="2711450"/>
          <p14:tracePt t="13423" x="3994150" y="2730500"/>
          <p14:tracePt t="13440" x="3981450" y="2749550"/>
          <p14:tracePt t="13440" x="3968750" y="2768600"/>
          <p14:tracePt t="13440" x="3956050" y="2787650"/>
          <p14:tracePt t="13459" x="3943350" y="2806700"/>
          <p14:tracePt t="13471" x="3930650" y="2832100"/>
          <p14:tracePt t="13471" x="3917950" y="2851150"/>
          <p14:tracePt t="13471" x="3905250" y="2876550"/>
          <p14:tracePt t="13492" x="3886200" y="2901950"/>
          <p14:tracePt t="13492" x="3873500" y="2927350"/>
          <p14:tracePt t="13506" x="3860800" y="2946400"/>
          <p14:tracePt t="13506" x="3841750" y="2971800"/>
          <p14:tracePt t="13523" x="3829050" y="2990850"/>
          <p14:tracePt t="13523" x="3816350" y="3016250"/>
          <p14:tracePt t="13540" x="3803650" y="3035300"/>
          <p14:tracePt t="13540" x="3778250" y="3073400"/>
          <p14:tracePt t="13556" x="3765550" y="3092450"/>
          <p14:tracePt t="13556" x="3752850" y="3111500"/>
          <p14:tracePt t="13573" x="3740150" y="3130550"/>
          <p14:tracePt t="13573" x="3721100" y="3149600"/>
          <p14:tracePt t="13590" x="3708400" y="3168650"/>
          <p14:tracePt t="13590" x="3695700" y="3194050"/>
          <p14:tracePt t="13607" x="3683000" y="3213100"/>
          <p14:tracePt t="13607" x="3657600" y="3251200"/>
          <p14:tracePt t="13624" x="3638550" y="3276600"/>
          <p14:tracePt t="13624" x="3625850" y="3295650"/>
          <p14:tracePt t="13640" x="3613150" y="3314700"/>
          <p14:tracePt t="13640" x="3600450" y="3333750"/>
          <p14:tracePt t="13657" x="3581400" y="3352800"/>
          <p14:tracePt t="13657" x="3568700" y="3371850"/>
          <p14:tracePt t="13657" x="3549650" y="3397250"/>
          <p14:tracePt t="13676" x="3536950" y="3422650"/>
          <p14:tracePt t="13676" x="3517900" y="3448050"/>
          <p14:tracePt t="13691" x="3505200" y="3479800"/>
          <p14:tracePt t="13691" x="3486150" y="3511550"/>
          <p14:tracePt t="13708" x="3473450" y="3543300"/>
          <p14:tracePt t="13708" x="3460750" y="3575050"/>
          <p14:tracePt t="13724" x="3448050" y="3606800"/>
          <p14:tracePt t="13724" x="3441700" y="3638550"/>
          <p14:tracePt t="13724" x="3429000" y="3670300"/>
          <p14:tracePt t="13743" x="3422650" y="3708400"/>
          <p14:tracePt t="13755" x="3416300" y="3740150"/>
          <p14:tracePt t="13755" x="3403600" y="3810000"/>
          <p14:tracePt t="13776" x="3397250" y="3841750"/>
          <p14:tracePt t="13776" x="3397250" y="3879850"/>
          <p14:tracePt t="13791" x="3390900" y="3924300"/>
          <p14:tracePt t="13791" x="3390900" y="3962400"/>
          <p14:tracePt t="13807" x="3390900" y="4006850"/>
          <p14:tracePt t="13807" x="3384550" y="4051300"/>
          <p14:tracePt t="13824" x="3384550" y="4095750"/>
          <p14:tracePt t="13824" x="3384550" y="4140200"/>
          <p14:tracePt t="13824" x="3384550" y="4184650"/>
          <p14:tracePt t="13843" x="3384550" y="4222750"/>
          <p14:tracePt t="13843" x="3384550" y="4267200"/>
          <p14:tracePt t="13858" x="3390900" y="4311650"/>
          <p14:tracePt t="13858" x="3390900" y="4356100"/>
          <p14:tracePt t="13874" x="3397250" y="4400550"/>
          <p14:tracePt t="13874" x="3403600" y="4451350"/>
          <p14:tracePt t="13891" x="3409950" y="4502150"/>
          <p14:tracePt t="13891" x="3416300" y="4552950"/>
          <p14:tracePt t="13908" x="3429000" y="4610100"/>
          <p14:tracePt t="13908" x="3441700" y="4718050"/>
          <p14:tracePt t="13925" x="3454400" y="4775200"/>
          <p14:tracePt t="13925" x="3460750" y="4826000"/>
          <p14:tracePt t="13941" x="3467100" y="4876800"/>
          <p14:tracePt t="13941" x="3473450" y="4927600"/>
          <p14:tracePt t="13959" x="3486150" y="4978400"/>
          <p14:tracePt t="13959" x="3505200" y="5073650"/>
          <p14:tracePt t="13976" x="3517900" y="5124450"/>
          <p14:tracePt t="13976" x="3524250" y="5168900"/>
          <p14:tracePt t="13991" x="3536950" y="5219700"/>
          <p14:tracePt t="13991" x="3549650" y="5264150"/>
          <p14:tracePt t="14008" x="3562350" y="5314950"/>
          <p14:tracePt t="14008" x="3575050" y="5359400"/>
          <p14:tracePt t="14025" x="3587750" y="5397500"/>
          <p14:tracePt t="14025" x="3594100" y="5441950"/>
          <p14:tracePt t="14025" x="3606800" y="5480050"/>
          <p14:tracePt t="14045" x="3613150" y="5518150"/>
          <p14:tracePt t="14045" x="3619500" y="5549900"/>
          <p14:tracePt t="14060" x="3625850" y="5581650"/>
          <p14:tracePt t="14060" x="3632200" y="5607050"/>
          <p14:tracePt t="14076" x="3638550" y="5632450"/>
          <p14:tracePt t="14076" x="3638550" y="5651500"/>
          <p14:tracePt t="14092" x="3644900" y="5676900"/>
          <p14:tracePt t="14092" x="3651250" y="5695950"/>
          <p14:tracePt t="14092" x="3657600" y="5708650"/>
          <p14:tracePt t="14111" x="3663950" y="5727700"/>
          <p14:tracePt t="14123" x="3670300" y="5740400"/>
          <p14:tracePt t="14123" x="3676650" y="5765800"/>
          <p14:tracePt t="14144" x="3683000" y="5778500"/>
          <p14:tracePt t="14144" x="3689350" y="5784850"/>
          <p14:tracePt t="14159" x="3695700" y="5797550"/>
          <p14:tracePt t="14159" x="3695700" y="5803900"/>
          <p14:tracePt t="14176" x="3702050" y="5816600"/>
          <p14:tracePt t="14176" x="3708400" y="5829300"/>
          <p14:tracePt t="14193" x="3708400" y="5835650"/>
          <p14:tracePt t="14193" x="3714750" y="5842000"/>
          <p14:tracePt t="14193" x="3714750" y="5848350"/>
          <p14:tracePt t="14211" x="3714750" y="5854700"/>
          <p14:tracePt t="14224" x="3721100" y="5861050"/>
          <p14:tracePt t="14241" x="3721100" y="5867400"/>
          <p14:tracePt t="14257" x="3714750" y="5867400"/>
          <p14:tracePt t="14275" x="3708400" y="5867400"/>
          <p14:tracePt t="14291" x="3702050" y="5861050"/>
          <p14:tracePt t="14291" x="3702050" y="5848350"/>
          <p14:tracePt t="14309" x="3695700" y="5835650"/>
          <p14:tracePt t="14309" x="3689350" y="5822950"/>
          <p14:tracePt t="14326" x="3683000" y="5803900"/>
          <p14:tracePt t="14326" x="3670300" y="5746750"/>
          <p14:tracePt t="14343" x="3663950" y="5702300"/>
          <p14:tracePt t="14343" x="3651250" y="5657850"/>
          <p14:tracePt t="14359" x="3638550" y="5600700"/>
          <p14:tracePt t="14359" x="3625850" y="5543550"/>
          <p14:tracePt t="14376" x="3613150" y="5473700"/>
          <p14:tracePt t="14376" x="3594100" y="5397500"/>
          <p14:tracePt t="14393" x="3575050" y="5314950"/>
          <p14:tracePt t="14393" x="3556000" y="5226050"/>
          <p14:tracePt t="14393" x="3536950" y="5130800"/>
          <p14:tracePt t="14412" x="3524250" y="5029200"/>
          <p14:tracePt t="14424" x="3505200" y="4927600"/>
          <p14:tracePt t="14424" x="3479800" y="4705350"/>
          <p14:tracePt t="14443" x="3473450" y="4591050"/>
          <p14:tracePt t="14443" x="3473450" y="4470400"/>
          <p14:tracePt t="14459" x="3473450" y="4356100"/>
          <p14:tracePt t="14459" x="3479800" y="4235450"/>
          <p14:tracePt t="14476" x="3492500" y="4108450"/>
          <p14:tracePt t="14476" x="3505200" y="3981450"/>
          <p14:tracePt t="14476" x="3524250" y="3854450"/>
          <p14:tracePt t="14495" x="3543300" y="3727450"/>
          <p14:tracePt t="14508" x="3568700" y="3594100"/>
          <p14:tracePt t="14508" x="3625850" y="3359150"/>
          <p14:tracePt t="14527" x="3657600" y="3244850"/>
          <p14:tracePt t="14527" x="3689350" y="3143250"/>
          <p14:tracePt t="14527" x="3733800" y="3048000"/>
          <p14:tracePt t="14547" x="3771900" y="2959100"/>
          <p14:tracePt t="14558" x="3816350" y="2876550"/>
          <p14:tracePt t="14558" x="3905250" y="2724150"/>
          <p14:tracePt t="14577" x="3949700" y="2647950"/>
          <p14:tracePt t="14577" x="3994150" y="2584450"/>
          <p14:tracePt t="14594" x="4038600" y="2520950"/>
          <p14:tracePt t="14594" x="4076700" y="2457450"/>
          <p14:tracePt t="14610" x="4114800" y="2406650"/>
          <p14:tracePt t="14610" x="4178300" y="2336800"/>
          <p14:tracePt t="14628" x="4203700" y="2311400"/>
          <p14:tracePt t="14628" x="4222750" y="2286000"/>
          <p14:tracePt t="14644" x="4241800" y="2273300"/>
          <p14:tracePt t="14644" x="4254500" y="2260600"/>
          <p14:tracePt t="14661" x="4260850" y="2254250"/>
          <p14:tracePt t="14661" x="4267200" y="2247900"/>
          <p14:tracePt t="14677" x="4273550" y="2241550"/>
          <p14:tracePt t="14692" x="4279900" y="2235200"/>
          <p14:tracePt t="14692" x="4286250" y="2228850"/>
          <p14:tracePt t="14712" x="4286250" y="2222500"/>
          <p14:tracePt t="14712" x="4292600" y="2216150"/>
          <p14:tracePt t="14727" x="4292600" y="2209800"/>
          <p14:tracePt t="14727" x="4292600" y="2197100"/>
          <p14:tracePt t="14744" x="4298950" y="2184400"/>
          <p14:tracePt t="14744" x="4305300" y="2165350"/>
          <p14:tracePt t="14761" x="4311650" y="2152650"/>
          <p14:tracePt t="14761" x="4318000" y="2133600"/>
          <p14:tracePt t="14761" x="4324350" y="2120900"/>
          <p14:tracePt t="14780" x="4330700" y="2108200"/>
          <p14:tracePt t="14792" x="4337050" y="2089150"/>
          <p14:tracePt t="14792" x="4349750" y="2070100"/>
          <p14:tracePt t="14811" x="4362450" y="2063750"/>
          <p14:tracePt t="14811" x="4368800" y="2057400"/>
          <p14:tracePt t="14827" x="4375150" y="2044700"/>
          <p14:tracePt t="14827" x="4381500" y="2038350"/>
          <p14:tracePt t="14844" x="4394200" y="2025650"/>
          <p14:tracePt t="14844" x="4400550" y="2019300"/>
          <p14:tracePt t="14844" x="4413250" y="2006600"/>
          <p14:tracePt t="14864" x="4419600" y="2000250"/>
          <p14:tracePt t="14864" x="4432300" y="1987550"/>
          <p14:tracePt t="14878" x="4438650" y="1987550"/>
          <p14:tracePt t="14878" x="4445000" y="1981200"/>
          <p14:tracePt t="14895" x="4451350" y="1974850"/>
          <p14:tracePt t="14910" x="4445000" y="1981200"/>
          <p14:tracePt t="14942" x="4432300" y="1981200"/>
          <p14:tracePt t="14958" x="4425950" y="1974850"/>
          <p14:tracePt t="14975" x="4419600" y="1974850"/>
          <p14:tracePt t="14983" x="4413250" y="1968500"/>
          <p14:tracePt t="14996" x="4406900" y="1962150"/>
          <p14:tracePt t="14996" x="4406900" y="1955800"/>
          <p14:tracePt t="15011" x="4400550" y="1949450"/>
          <p14:tracePt t="15011" x="4394200" y="1943100"/>
          <p14:tracePt t="15029" x="4387850" y="1943100"/>
          <p14:tracePt t="15029" x="4381500" y="1936750"/>
          <p14:tracePt t="15047" x="4375150" y="1930400"/>
          <p14:tracePt t="15047" x="4356100" y="1911350"/>
          <p14:tracePt t="15064" x="4343400" y="1898650"/>
          <p14:tracePt t="15077" x="4330700" y="1885950"/>
          <p14:tracePt t="15077" x="4311650" y="1847850"/>
          <p14:tracePt t="15096" x="4298950" y="1828800"/>
          <p14:tracePt t="15096" x="4286250" y="1809750"/>
          <p14:tracePt t="15112" x="4273550" y="1790700"/>
          <p14:tracePt t="15112" x="4260850" y="1765300"/>
          <p14:tracePt t="15128" x="4254500" y="1739900"/>
          <p14:tracePt t="15128" x="4241800" y="1714500"/>
          <p14:tracePt t="15128" x="4229100" y="1695450"/>
          <p14:tracePt t="15148" x="4216400" y="1670050"/>
          <p14:tracePt t="15160" x="4203700" y="1651000"/>
          <p14:tracePt t="15160" x="4184650" y="1612900"/>
          <p14:tracePt t="15179" x="4171950" y="1593850"/>
          <p14:tracePt t="15179" x="4159250" y="1581150"/>
          <p14:tracePt t="15196" x="4152900" y="1562100"/>
          <p14:tracePt t="15196" x="4146550" y="1543050"/>
          <p14:tracePt t="15212" x="4140200" y="1524000"/>
          <p14:tracePt t="15212" x="4133850" y="1511300"/>
          <p14:tracePt t="15212" x="4127500" y="1492250"/>
          <p14:tracePt t="15232" x="4121150" y="1473200"/>
          <p14:tracePt t="15232" x="4121150" y="1454150"/>
          <p14:tracePt t="15246" x="4114800" y="1435100"/>
          <p14:tracePt t="15246" x="4108450" y="1422400"/>
          <p14:tracePt t="15263" x="4108450" y="1409700"/>
          <p14:tracePt t="15263" x="4102100" y="1390650"/>
          <p14:tracePt t="15279" x="4102100" y="1377950"/>
          <p14:tracePt t="15279" x="4089400" y="1346200"/>
          <p14:tracePt t="15296" x="4089400" y="1333500"/>
          <p14:tracePt t="15296" x="4083050" y="1320800"/>
          <p14:tracePt t="15313" x="4083050" y="1308100"/>
          <p14:tracePt t="15313" x="4076700" y="1295400"/>
          <p14:tracePt t="15330" x="4070350" y="1289050"/>
          <p14:tracePt t="15330" x="4070350" y="1276350"/>
          <p14:tracePt t="15330" x="4064000" y="1263650"/>
          <p14:tracePt t="15349" x="4057650" y="1250950"/>
          <p14:tracePt t="15349" x="4051300" y="1238250"/>
          <p14:tracePt t="15363" x="4038600" y="1225550"/>
          <p14:tracePt t="15363" x="4032250" y="1212850"/>
          <p14:tracePt t="15380" x="4019550" y="1193800"/>
          <p14:tracePt t="15380" x="4006850" y="1168400"/>
          <p14:tracePt t="15396" x="3994150" y="1155700"/>
          <p14:tracePt t="15396" x="3981450" y="1143000"/>
          <p14:tracePt t="15413" x="3975100" y="1130300"/>
          <p14:tracePt t="15413" x="3968750" y="1117600"/>
          <p14:tracePt t="15413" x="3962400" y="1104900"/>
          <p14:tracePt t="15433" x="3956050" y="1092200"/>
          <p14:tracePt t="15445" x="3956050" y="1079500"/>
          <p14:tracePt t="15445" x="3956050" y="1060450"/>
          <p14:tracePt t="15464" x="3962400" y="1054100"/>
          <p14:tracePt t="15478" x="3968750" y="1047750"/>
          <p14:tracePt t="15495" x="3975100" y="1066800"/>
          <p14:tracePt t="15495" x="3981450" y="1079500"/>
          <p14:tracePt t="15495" x="3987800" y="1098550"/>
          <p14:tracePt t="15516" x="3994150" y="1123950"/>
          <p14:tracePt t="15516" x="4006850" y="1155700"/>
          <p14:tracePt t="15530" x="4013200" y="1193800"/>
          <p14:tracePt t="15530" x="4025900" y="1231900"/>
          <p14:tracePt t="15548" x="4038600" y="1276350"/>
          <p14:tracePt t="15548" x="4051300" y="1320800"/>
          <p14:tracePt t="15563" x="4064000" y="1371600"/>
          <p14:tracePt t="15563" x="4083050" y="1416050"/>
          <p14:tracePt t="15580" x="4102100" y="1460500"/>
          <p14:tracePt t="15580" x="4146550" y="1536700"/>
          <p14:tracePt t="15598" x="4165600" y="1568450"/>
          <p14:tracePt t="15598" x="4184650" y="1600200"/>
          <p14:tracePt t="15614" x="4203700" y="1625600"/>
          <p14:tracePt t="15614" x="4222750" y="1657350"/>
          <p14:tracePt t="15631" x="4241800" y="1676400"/>
          <p14:tracePt t="15631" x="4279900" y="1720850"/>
          <p14:tracePt t="15648" x="4298950" y="1739900"/>
          <p14:tracePt t="15648" x="4311650" y="1758950"/>
          <p14:tracePt t="15664" x="4324350" y="1778000"/>
          <p14:tracePt t="15664" x="4337050" y="1797050"/>
          <p14:tracePt t="15680" x="4343400" y="1809750"/>
          <p14:tracePt t="15680" x="4356100" y="1822450"/>
          <p14:tracePt t="15698" x="4362450" y="1835150"/>
          <p14:tracePt t="15698" x="4368800" y="1847850"/>
          <p14:tracePt t="15698" x="4375150" y="1854200"/>
          <p14:tracePt t="15716" x="4381500" y="1860550"/>
          <p14:tracePt t="15730" x="4387850" y="1860550"/>
          <p14:tracePt t="15746" x="4375150" y="1860550"/>
          <p14:tracePt t="15767" x="4368800" y="1854200"/>
          <p14:tracePt t="15779" x="4362450" y="1854200"/>
          <p14:tracePt t="15779" x="4349750" y="1847850"/>
          <p14:tracePt t="15779" x="4337050" y="1847850"/>
          <p14:tracePt t="15800" x="4318000" y="1847850"/>
          <p14:tracePt t="15812" x="4305300" y="1847850"/>
          <p14:tracePt t="15812" x="4273550" y="1847850"/>
          <p14:tracePt t="15831" x="4260850" y="1854200"/>
          <p14:tracePt t="15831" x="4248150" y="1854200"/>
          <p14:tracePt t="15849" x="4235450" y="1860550"/>
          <p14:tracePt t="15849" x="4216400" y="1860550"/>
          <p14:tracePt t="15865" x="4203700" y="1860550"/>
          <p14:tracePt t="15865" x="4191000" y="1860550"/>
          <p14:tracePt t="15865" x="4171950" y="1860550"/>
          <p14:tracePt t="15884" x="4159250" y="1860550"/>
          <p14:tracePt t="15884" x="4140200" y="1860550"/>
          <p14:tracePt t="15898" x="4121150" y="1854200"/>
          <p14:tracePt t="15898" x="4102100" y="1847850"/>
          <p14:tracePt t="15915" x="4083050" y="1847850"/>
          <p14:tracePt t="15915" x="4064000" y="1835150"/>
          <p14:tracePt t="15932" x="4044950" y="1828800"/>
          <p14:tracePt t="15932" x="4013200" y="1822450"/>
          <p14:tracePt t="15949" x="4000500" y="1816100"/>
          <p14:tracePt t="15949" x="3987800" y="1809750"/>
          <p14:tracePt t="15965" x="3981450" y="1809750"/>
          <p14:tracePt t="15965" x="3975100" y="1803400"/>
          <p14:tracePt t="15982" x="3968750" y="1803400"/>
          <p14:tracePt t="15997" x="3962400" y="1803400"/>
          <p14:tracePt t="16014" x="3975100" y="1797050"/>
          <p14:tracePt t="16031" x="3981450" y="1797050"/>
          <p14:tracePt t="16031" x="3987800" y="1797050"/>
          <p14:tracePt t="16050" x="4000500" y="1803400"/>
          <p14:tracePt t="16050" x="4013200" y="1809750"/>
          <p14:tracePt t="16050" x="4025900" y="1816100"/>
          <p14:tracePt t="16068" x="4044950" y="1822450"/>
          <p14:tracePt t="16080" x="4064000" y="1828800"/>
          <p14:tracePt t="16080" x="4083050" y="1835150"/>
          <p14:tracePt t="16101" x="4127500" y="1854200"/>
          <p14:tracePt t="16101" x="4152900" y="1860550"/>
          <p14:tracePt t="16116" x="4178300" y="1866900"/>
          <p14:tracePt t="16116" x="4197350" y="1873250"/>
          <p14:tracePt t="16132" x="4222750" y="1885950"/>
          <p14:tracePt t="16132" x="4241800" y="1892300"/>
          <p14:tracePt t="16132" x="4267200" y="1898650"/>
          <p14:tracePt t="16152" x="4286250" y="1905000"/>
          <p14:tracePt t="16164" x="4305300" y="1911350"/>
          <p14:tracePt t="16164" x="4343400" y="1924050"/>
          <p14:tracePt t="16184" x="4356100" y="1924050"/>
          <p14:tracePt t="16184" x="4375150" y="1924050"/>
          <p14:tracePt t="16199" x="4387850" y="1930400"/>
          <p14:tracePt t="16199" x="4400550" y="1924050"/>
          <p14:tracePt t="16216" x="4406900" y="1924050"/>
          <p14:tracePt t="16216" x="4419600" y="1917700"/>
          <p14:tracePt t="16233" x="4419600" y="1911350"/>
          <p14:tracePt t="16233" x="4425950" y="1898650"/>
          <p14:tracePt t="16250" x="4425950" y="1892300"/>
          <p14:tracePt t="16250" x="4419600" y="1879600"/>
          <p14:tracePt t="16266" x="4413250" y="1873250"/>
          <p14:tracePt t="16281" x="4406900" y="1866900"/>
          <p14:tracePt t="16281" x="4400550" y="1860550"/>
          <p14:tracePt t="16300" x="4394200" y="1854200"/>
          <p14:tracePt t="16300" x="4381500" y="1828800"/>
          <p14:tracePt t="16317" x="4381500" y="1816100"/>
          <p14:tracePt t="16317" x="4375150" y="1797050"/>
          <p14:tracePt t="16333" x="4368800" y="1784350"/>
          <p14:tracePt t="16333" x="4368800" y="1765300"/>
          <p14:tracePt t="16351" x="4362450" y="1746250"/>
          <p14:tracePt t="16351" x="4356100" y="1701800"/>
          <p14:tracePt t="16368" x="4356100" y="1682750"/>
          <p14:tracePt t="16368" x="4349750" y="1657350"/>
          <p14:tracePt t="16384" x="4349750" y="1638300"/>
          <p14:tracePt t="16384" x="4349750" y="1612900"/>
          <p14:tracePt t="16400" x="4349750" y="1593850"/>
          <p14:tracePt t="16400" x="4349750" y="1568450"/>
          <p14:tracePt t="16417" x="4349750" y="1543050"/>
          <p14:tracePt t="16417" x="4349750" y="1517650"/>
          <p14:tracePt t="16417" x="4356100" y="1492250"/>
          <p14:tracePt t="16435" x="4356100" y="1460500"/>
          <p14:tracePt t="16448" x="4362450" y="1428750"/>
          <p14:tracePt t="16448" x="4362450" y="1403350"/>
          <p14:tracePt t="16468" x="4368800" y="1346200"/>
          <p14:tracePt t="16468" x="4375150" y="1320800"/>
          <p14:tracePt t="16483" x="4375150" y="1301750"/>
          <p14:tracePt t="16483" x="4375150" y="1282700"/>
          <p14:tracePt t="16500" x="4375150" y="1270000"/>
          <p14:tracePt t="16500" x="4375150" y="1263650"/>
          <p14:tracePt t="16500" x="4375150" y="1257300"/>
          <p14:tracePt t="16519" x="4375150" y="1250950"/>
          <p14:tracePt t="16532" x="4375150" y="1257300"/>
          <p14:tracePt t="16579" x="4375150" y="1263650"/>
          <p14:tracePt t="16587" x="4375150" y="1270000"/>
          <p14:tracePt t="16599" x="4375150" y="1276350"/>
          <p14:tracePt t="16599" x="4375150" y="1282700"/>
          <p14:tracePt t="16617" x="4375150" y="1289050"/>
          <p14:tracePt t="16632" x="4375150" y="1295400"/>
          <p14:tracePt t="16649" x="4375150" y="1301750"/>
          <p14:tracePt t="16666" x="4368800" y="1314450"/>
          <p14:tracePt t="16683" x="4368800" y="1320800"/>
          <p14:tracePt t="16723" x="4368800" y="1327150"/>
          <p14:tracePt t="16751" x="4362450" y="1333500"/>
          <p14:tracePt t="16767" x="4368800" y="1339850"/>
          <p14:tracePt t="16795" x="4368800" y="1346200"/>
          <p14:tracePt t="16803" x="4375150" y="1358900"/>
          <p14:tracePt t="16820" x="4381500" y="1365250"/>
          <p14:tracePt t="16833" x="4387850" y="1377950"/>
          <p14:tracePt t="16833" x="4406900" y="1422400"/>
          <p14:tracePt t="16851" x="4419600" y="1454150"/>
          <p14:tracePt t="16851" x="4432300" y="1498600"/>
          <p14:tracePt t="16868" x="4451350" y="1543050"/>
          <p14:tracePt t="16868" x="4476750" y="1593850"/>
          <p14:tracePt t="16884" x="4502150" y="1657350"/>
          <p14:tracePt t="16884" x="4527550" y="1720850"/>
          <p14:tracePt t="16884" x="4565650" y="1784350"/>
          <p14:tracePt t="16904" x="4597400" y="1854200"/>
          <p14:tracePt t="16904" x="4635500" y="1917700"/>
          <p14:tracePt t="16918" x="4679950" y="1993900"/>
          <p14:tracePt t="16918" x="4724400" y="2070100"/>
          <p14:tracePt t="16935" x="4775200" y="2152650"/>
          <p14:tracePt t="16935" x="4819650" y="2235200"/>
          <p14:tracePt t="16952" x="4870450" y="2317750"/>
          <p14:tracePt t="16952" x="4978400" y="2489200"/>
          <p14:tracePt t="16968" x="5029200" y="2565400"/>
          <p14:tracePt t="16968" x="5086350" y="2635250"/>
          <p14:tracePt t="16985" x="5130800" y="2698750"/>
          <p14:tracePt t="16985" x="5181600" y="2749550"/>
          <p14:tracePt t="17001" x="5232400" y="2794000"/>
          <p14:tracePt t="17001" x="5276850" y="2832100"/>
          <p14:tracePt t="17019" x="5314950" y="2863850"/>
          <p14:tracePt t="17019" x="5403850" y="2914650"/>
          <p14:tracePt t="17037" x="5441950" y="2933700"/>
          <p14:tracePt t="17037" x="5480050" y="2952750"/>
          <p14:tracePt t="17052" x="5518150" y="2971800"/>
          <p14:tracePt t="17052" x="5556250" y="2984500"/>
          <p14:tracePt t="17070" x="5588000" y="2997200"/>
          <p14:tracePt t="17070" x="5619750" y="3009900"/>
          <p14:tracePt t="17086" x="5651500" y="3022600"/>
          <p14:tracePt t="17086" x="5683250" y="3028950"/>
          <p14:tracePt t="17086" x="5708650" y="3035300"/>
          <p14:tracePt t="17104" x="5734050" y="3041650"/>
          <p14:tracePt t="17117" x="5759450" y="3041650"/>
          <p14:tracePt t="17117" x="5797550" y="3048000"/>
          <p14:tracePt t="17136" x="5810250" y="3041650"/>
          <p14:tracePt t="17136" x="5829300" y="3041650"/>
          <p14:tracePt t="17152" x="5848350" y="3041650"/>
          <p14:tracePt t="17152" x="5861050" y="3041650"/>
          <p14:tracePt t="17152" x="5880100" y="3048000"/>
          <p14:tracePt t="17172" x="5892800" y="3048000"/>
          <p14:tracePt t="17184" x="5905500" y="3054350"/>
          <p14:tracePt t="17184" x="5924550" y="3060700"/>
          <p14:tracePt t="17205" x="5930900" y="3067050"/>
          <p14:tracePt t="17205" x="5937250" y="3073400"/>
          <p14:tracePt t="17220" x="5943600" y="3073400"/>
          <p14:tracePt t="17220" x="5949950" y="3079750"/>
          <p14:tracePt t="17236" x="5949950" y="3086100"/>
          <p14:tracePt t="17251" x="5949950" y="3092450"/>
          <p14:tracePt t="17268" x="5943600" y="3098800"/>
          <p14:tracePt t="17285" x="5937250" y="3105150"/>
          <p14:tracePt t="17285" x="5930900" y="3105150"/>
          <p14:tracePt t="17303" x="5924550" y="3105150"/>
          <p14:tracePt t="17303" x="5918200" y="3111500"/>
          <p14:tracePt t="17320" x="5911850" y="3111500"/>
          <p14:tracePt t="17320" x="5892800" y="3111500"/>
          <p14:tracePt t="17336" x="5880100" y="3111500"/>
          <p14:tracePt t="17336" x="5861050" y="3111500"/>
          <p14:tracePt t="17353" x="5848350" y="3105150"/>
          <p14:tracePt t="17353" x="5829300" y="3105150"/>
          <p14:tracePt t="17370" x="5810250" y="3105150"/>
          <p14:tracePt t="17370" x="5791200" y="3105150"/>
          <p14:tracePt t="17370" x="5772150" y="3098800"/>
          <p14:tracePt t="17389" x="5746750" y="3092450"/>
          <p14:tracePt t="17389" x="5727700" y="3086100"/>
          <p14:tracePt t="17404" x="5702300" y="3079750"/>
          <p14:tracePt t="17404" x="5676900" y="3073400"/>
          <p14:tracePt t="17420" x="5645150" y="3060700"/>
          <p14:tracePt t="17420" x="5619750" y="3041650"/>
          <p14:tracePt t="17437" x="5581650" y="3022600"/>
          <p14:tracePt t="17437" x="5549900" y="3003550"/>
          <p14:tracePt t="17437" x="5505450" y="2978150"/>
          <p14:tracePt t="17456" x="5467350" y="2952750"/>
          <p14:tracePt t="17468" x="5416550" y="2927350"/>
          <p14:tracePt t="17468" x="5327650" y="2863850"/>
          <p14:tracePt t="17488" x="5283200" y="2832100"/>
          <p14:tracePt t="17488" x="5238750" y="2800350"/>
          <p14:tracePt t="17504" x="5194300" y="2768600"/>
          <p14:tracePt t="17504" x="5156200" y="2736850"/>
          <p14:tracePt t="17521" x="5111750" y="2705100"/>
          <p14:tracePt t="17521" x="5080000" y="2673350"/>
          <p14:tracePt t="17521" x="5041900" y="2635250"/>
          <p14:tracePt t="17540" x="5010150" y="2597150"/>
          <p14:tracePt t="17552" x="4978400" y="2559050"/>
          <p14:tracePt t="17552" x="4914900" y="2476500"/>
          <p14:tracePt t="17570" x="4889500" y="2438400"/>
          <p14:tracePt t="17570" x="4864100" y="2400300"/>
          <p14:tracePt t="17587" x="4838700" y="2368550"/>
          <p14:tracePt t="17587" x="4819650" y="2336800"/>
          <p14:tracePt t="17604" x="4800600" y="2311400"/>
          <p14:tracePt t="17604" x="4787900" y="2286000"/>
          <p14:tracePt t="17621" x="4775200" y="2266950"/>
          <p14:tracePt t="17621" x="4762500" y="2247900"/>
          <p14:tracePt t="17637" x="4756150" y="2241550"/>
          <p14:tracePt t="17652" x="4762500" y="2241550"/>
          <p14:tracePt t="17684" x="4768850" y="2247900"/>
          <p14:tracePt t="17704" x="4768850" y="2254250"/>
          <p14:tracePt t="17719" x="4768850" y="2266950"/>
          <p14:tracePt t="17728" x="4768850" y="2273300"/>
          <p14:tracePt t="17736" x="4762500" y="2279650"/>
          <p14:tracePt t="17736" x="4762500" y="2286000"/>
          <p14:tracePt t="17736" x="4756150" y="2298700"/>
          <p14:tracePt t="17757" x="4756150" y="2305050"/>
          <p14:tracePt t="17757" x="4749800" y="2311400"/>
          <p14:tracePt t="17772" x="4743450" y="2317750"/>
          <p14:tracePt t="17772" x="4737100" y="2324100"/>
          <p14:tracePt t="17788" x="4737100" y="2330450"/>
          <p14:tracePt t="17788" x="4730750" y="2330450"/>
          <p14:tracePt t="17805" x="4724400" y="2330450"/>
          <p14:tracePt t="17805" x="4718050" y="2336800"/>
          <p14:tracePt t="17821" x="4711700" y="2336800"/>
          <p14:tracePt t="17837" x="4705350" y="2343150"/>
          <p14:tracePt t="17837" x="4692650" y="2355850"/>
          <p14:tracePt t="17857" x="4686300" y="2368550"/>
          <p14:tracePt t="17857" x="4679950" y="2387600"/>
          <p14:tracePt t="17871" x="4673600" y="2406650"/>
          <p14:tracePt t="17871" x="4667250" y="2425700"/>
          <p14:tracePt t="17889" x="4660900" y="2451100"/>
          <p14:tracePt t="17889" x="4660900" y="2476500"/>
          <p14:tracePt t="17905" x="4660900" y="2501900"/>
          <p14:tracePt t="17905" x="4660900" y="2520950"/>
          <p14:tracePt t="17905" x="4660900" y="2540000"/>
          <p14:tracePt t="17924" x="4667250" y="2552700"/>
          <p14:tracePt t="17924" x="4667250" y="2565400"/>
          <p14:tracePt t="17938" x="4667250" y="2578100"/>
          <p14:tracePt t="17954" x="4667250" y="2584450"/>
          <p14:tracePt t="17970" x="4660900" y="2578100"/>
          <p14:tracePt t="17988" x="4660900" y="2565400"/>
          <p14:tracePt t="18004" x="4660900" y="2559050"/>
          <p14:tracePt t="18004" x="4660900" y="2546350"/>
          <p14:tracePt t="18022" x="4660900" y="2533650"/>
          <p14:tracePt t="18022" x="4667250" y="2520950"/>
          <p14:tracePt t="18041" x="4667250" y="2501900"/>
          <p14:tracePt t="18041" x="4679950" y="2457450"/>
          <p14:tracePt t="18056" x="4686300" y="2425700"/>
          <p14:tracePt t="18056" x="4692650" y="2400300"/>
          <p14:tracePt t="18073" x="4699000" y="2374900"/>
          <p14:tracePt t="18073" x="4705350" y="2355850"/>
          <p14:tracePt t="18089" x="4711700" y="2330450"/>
          <p14:tracePt t="18089" x="4718050" y="2311400"/>
          <p14:tracePt t="18089" x="4730750" y="2292350"/>
          <p14:tracePt t="18108" x="4743450" y="2273300"/>
          <p14:tracePt t="18121" x="4756150" y="2260600"/>
          <p14:tracePt t="18121" x="4768850" y="2254250"/>
          <p14:tracePt t="18140" x="4806950" y="2228850"/>
          <p14:tracePt t="18140" x="4826000" y="2216150"/>
          <p14:tracePt t="18156" x="4838700" y="2209800"/>
          <p14:tracePt t="18156" x="4857750" y="2203450"/>
          <p14:tracePt t="18173" x="4870450" y="2197100"/>
          <p14:tracePt t="18173" x="4889500" y="2184400"/>
          <p14:tracePt t="18189" x="4902200" y="2184400"/>
          <p14:tracePt t="18189" x="4908550" y="2178050"/>
          <p14:tracePt t="18189" x="4921250" y="2171700"/>
          <p14:tracePt t="18208" x="4927600" y="2171700"/>
          <p14:tracePt t="18221" x="4927600" y="2165350"/>
          <p14:tracePt t="18221" x="4933950" y="2165350"/>
          <p14:tracePt t="18240" x="4927600" y="2171700"/>
          <p14:tracePt t="18268" x="4921250" y="2178050"/>
          <p14:tracePt t="18296" x="4914900" y="2178050"/>
          <p14:tracePt t="18312" x="4908550" y="2178050"/>
          <p14:tracePt t="18328" x="4902200" y="2178050"/>
          <p14:tracePt t="18343" x="4895850" y="2178050"/>
          <p14:tracePt t="18348" x="4889500" y="2171700"/>
          <p14:tracePt t="18356" x="4883150" y="2165350"/>
          <p14:tracePt t="18372" x="4876800" y="2165350"/>
          <p14:tracePt t="18388" x="4876800" y="2159000"/>
          <p14:tracePt t="18405" x="4876800" y="2152650"/>
          <p14:tracePt t="18405" x="4883150" y="2152650"/>
          <p14:tracePt t="18424" x="4889500" y="2152650"/>
          <p14:tracePt t="18441" x="4895850" y="2152650"/>
          <p14:tracePt t="18441" x="4902200" y="2152650"/>
          <p14:tracePt t="18457" x="4908550" y="2152650"/>
          <p14:tracePt t="18457" x="4914900" y="2152650"/>
          <p14:tracePt t="18473" x="4927600" y="2146300"/>
          <p14:tracePt t="18473" x="4933950" y="2152650"/>
          <p14:tracePt t="18473" x="4946650" y="2146300"/>
          <p14:tracePt t="18493" x="4959350" y="2139950"/>
          <p14:tracePt t="18493" x="4972050" y="2139950"/>
          <p14:tracePt t="18509" x="4984750" y="2133600"/>
          <p14:tracePt t="18509" x="4997450" y="2127250"/>
          <p14:tracePt t="18525" x="5010150" y="2127250"/>
          <p14:tracePt t="18525" x="5022850" y="2120900"/>
          <p14:tracePt t="18525" x="5029200" y="2120900"/>
          <p14:tracePt t="18544" x="5041900" y="2114550"/>
          <p14:tracePt t="18555" x="5048250" y="2114550"/>
          <p14:tracePt t="18555" x="5054600" y="2114550"/>
          <p14:tracePt t="18555" x="5060950" y="2114550"/>
          <p14:tracePt t="18576" x="5060950" y="2120900"/>
          <p14:tracePt t="18612" x="5054600" y="2114550"/>
          <p14:tracePt t="18628" x="5048250" y="2108200"/>
          <p14:tracePt t="18644" x="5041900" y="2114550"/>
          <p14:tracePt t="18655" x="5035550" y="2108200"/>
          <p14:tracePt t="18671" x="5029200" y="2114550"/>
          <p14:tracePt t="18680" x="5022850" y="2114550"/>
          <p14:tracePt t="18689" x="5016500" y="2120900"/>
          <p14:tracePt t="18689" x="5010150" y="2120900"/>
          <p14:tracePt t="18708" x="5003800" y="2120900"/>
          <p14:tracePt t="18708" x="4984750" y="2127250"/>
          <p14:tracePt t="18724" x="4978400" y="2127250"/>
          <p14:tracePt t="18724" x="4965700" y="2127250"/>
          <p14:tracePt t="18741" x="4959350" y="2139950"/>
          <p14:tracePt t="18741" x="4953000" y="2133600"/>
          <p14:tracePt t="18758" x="4946650" y="2133600"/>
          <p14:tracePt t="18773" x="4940300" y="2133600"/>
          <p14:tracePt t="18773" x="4933950" y="2139950"/>
          <p14:tracePt t="18792" x="4921250" y="2139950"/>
          <p14:tracePt t="18816" x="4914900" y="2139950"/>
          <p14:tracePt t="18824" x="4908550" y="2146300"/>
          <p14:tracePt t="18840" x="4902200" y="2146300"/>
          <p14:tracePt t="18840" x="4895850" y="2146300"/>
          <p14:tracePt t="18860" x="4889500" y="2146300"/>
          <p14:tracePt t="18873" x="4883150" y="2152650"/>
          <p14:tracePt t="18890" x="4889500" y="2159000"/>
          <p14:tracePt t="18928" x="4889500" y="2146300"/>
          <p14:tracePt t="18955" x="4883150" y="2146300"/>
          <p14:tracePt t="18980" x="4876800" y="2146300"/>
          <p14:tracePt t="18996" x="4870450" y="2152650"/>
          <p14:tracePt t="19008" x="4864100" y="2159000"/>
          <p14:tracePt t="19032" x="4857750" y="2165350"/>
          <p14:tracePt t="19048" x="4851400" y="2178050"/>
          <p14:tracePt t="19064" x="4845050" y="2178050"/>
          <p14:tracePt t="19068" x="4838700" y="2178050"/>
          <p14:tracePt t="19076" x="4832350" y="2178050"/>
          <p14:tracePt t="19076" x="4826000" y="2178050"/>
          <p14:tracePt t="19092" x="4826000" y="2184400"/>
          <p14:tracePt t="19092" x="4819650" y="2184400"/>
          <p14:tracePt t="19109" x="4813300" y="2190750"/>
          <p14:tracePt t="19109" x="4806950" y="2184400"/>
          <p14:tracePt t="19127" x="4800600" y="2190750"/>
          <p14:tracePt t="19141" x="4794250" y="2197100"/>
          <p14:tracePt t="19160" x="4787900" y="2203450"/>
          <p14:tracePt t="19160" x="4781550" y="2209800"/>
          <p14:tracePt t="19177" x="4775200" y="2222500"/>
          <p14:tracePt t="19177" x="4768850" y="2222500"/>
          <p14:tracePt t="19193" x="4762500" y="2222500"/>
          <p14:tracePt t="19193" x="4762500" y="2228850"/>
          <p14:tracePt t="19210" x="4756150" y="2228850"/>
          <p14:tracePt t="19210" x="4743450" y="2228850"/>
          <p14:tracePt t="19210" x="4737100" y="2228850"/>
          <p14:tracePt t="19229" x="4730750" y="2235200"/>
          <p14:tracePt t="19241" x="4718050" y="2235200"/>
          <p14:tracePt t="19241" x="4705350" y="2235200"/>
          <p14:tracePt t="19260" x="4699000" y="2241550"/>
          <p14:tracePt t="19260" x="4692650" y="2241550"/>
          <p14:tracePt t="19276" x="4686300" y="2247900"/>
          <p14:tracePt t="19291" x="4679950" y="2247900"/>
          <p14:tracePt t="19291" x="4667250" y="2254250"/>
          <p14:tracePt t="19310" x="4654550" y="2260600"/>
          <p14:tracePt t="19310" x="4648200" y="2260600"/>
          <p14:tracePt t="19327" x="4641850" y="2266950"/>
          <p14:tracePt t="19327" x="4635500" y="2266950"/>
          <p14:tracePt t="19344" x="4629150" y="2273300"/>
          <p14:tracePt t="19344" x="4622800" y="2273300"/>
          <p14:tracePt t="19360" x="4616450" y="2279650"/>
          <p14:tracePt t="19360" x="4603750" y="2286000"/>
          <p14:tracePt t="19377" x="4597400" y="2292350"/>
          <p14:tracePt t="19392" x="4591050" y="2298700"/>
          <p14:tracePt t="19392" x="4584700" y="2305050"/>
          <p14:tracePt t="19410" x="4578350" y="2311400"/>
          <p14:tracePt t="19425" x="4572000" y="2317750"/>
          <p14:tracePt t="19425" x="4559300" y="2324100"/>
          <p14:tracePt t="19444" x="4552950" y="2324100"/>
          <p14:tracePt t="19459" x="4546600" y="2330450"/>
          <p14:tracePt t="19476" x="4540250" y="2336800"/>
          <p14:tracePt t="19476" x="4533900" y="2336800"/>
          <p14:tracePt t="19495" x="4527550" y="2343150"/>
          <p14:tracePt t="19509" x="4521200" y="2349500"/>
          <p14:tracePt t="19526" x="4514850" y="2355850"/>
          <p14:tracePt t="19545" x="4508500" y="2362200"/>
          <p14:tracePt t="19560" x="4502150" y="2362200"/>
          <p14:tracePt t="19576" x="4489450" y="2368550"/>
          <p14:tracePt t="19576" x="4483100" y="2374900"/>
          <p14:tracePt t="19595" x="4476750" y="2374900"/>
          <p14:tracePt t="19609" x="4470400" y="2374900"/>
          <p14:tracePt t="19626" x="4464050" y="2374900"/>
          <p14:tracePt t="19643" x="4470400" y="2374900"/>
          <p14:tracePt t="19667" x="4476750" y="2374900"/>
          <p14:tracePt t="19692" x="4476750" y="2368550"/>
          <p14:tracePt t="19744" x="4483100" y="2362200"/>
          <p14:tracePt t="19768" x="4489450" y="2355850"/>
          <p14:tracePt t="19784" x="4476750" y="2355850"/>
          <p14:tracePt t="19844" x="4470400" y="2362200"/>
          <p14:tracePt t="19856" x="4457700" y="2362200"/>
          <p14:tracePt t="19872" x="4451350" y="2362200"/>
          <p14:tracePt t="19881" x="4445000" y="2362200"/>
          <p14:tracePt t="19897" x="4438650" y="2362200"/>
          <p14:tracePt t="19910" x="4432300" y="2362200"/>
          <p14:tracePt t="19927" x="4425950" y="2362200"/>
          <p14:tracePt t="19944" x="4419600" y="2362200"/>
          <p14:tracePt t="19960" x="4413250" y="2362200"/>
          <p14:tracePt t="19977" x="4419600" y="2362200"/>
          <p14:tracePt t="20015" x="4425950" y="2355850"/>
          <p14:tracePt t="20028" x="4432300" y="2355850"/>
          <p14:tracePt t="20059" x="4432300" y="2349500"/>
          <p14:tracePt t="20084" x="4425950" y="2349500"/>
          <p14:tracePt t="20112" x="4432300" y="2349500"/>
          <p14:tracePt t="20164" x="4425950" y="2355850"/>
          <p14:tracePt t="20188" x="4419600" y="2355850"/>
          <p14:tracePt t="20204" x="4413250" y="2349500"/>
          <p14:tracePt t="20224" x="4406900" y="2343150"/>
          <p14:tracePt t="20240" x="4413250" y="2336800"/>
          <p14:tracePt t="20256" x="4419600" y="2330450"/>
          <p14:tracePt t="20276" x="4419600" y="2317750"/>
          <p14:tracePt t="20292" x="4419600" y="2311400"/>
          <p14:tracePt t="20308" x="4419600" y="2305050"/>
          <p14:tracePt t="20324" x="4425950" y="2305050"/>
          <p14:tracePt t="20344" x="4432300" y="2298700"/>
          <p14:tracePt t="20360" x="4438650" y="2298700"/>
          <p14:tracePt t="20376" x="4445000" y="2298700"/>
          <p14:tracePt t="20396" x="4445000" y="2292350"/>
          <p14:tracePt t="20444" x="4451350" y="2286000"/>
          <p14:tracePt t="20472" x="4451350" y="2292350"/>
          <p14:tracePt t="20532" x="4445000" y="2298700"/>
          <p14:tracePt t="20548" x="4438650" y="2298700"/>
          <p14:tracePt t="20564" x="4425950" y="2298700"/>
          <p14:tracePt t="20576" x="4419600" y="2305050"/>
          <p14:tracePt t="20592" x="4413250" y="2305050"/>
          <p14:tracePt t="20601" x="4406900" y="2305050"/>
          <p14:tracePt t="20613" x="4400550" y="2305050"/>
          <p14:tracePt t="20613" x="4387850" y="2305050"/>
          <p14:tracePt t="20631" x="4381500" y="2298700"/>
          <p14:tracePt t="20631" x="4375150" y="2298700"/>
          <p14:tracePt t="20648" x="4368800" y="2286000"/>
          <p14:tracePt t="20648" x="4356100" y="2279650"/>
          <p14:tracePt t="20665" x="4349750" y="2273300"/>
          <p14:tracePt t="20665" x="4343400" y="2273300"/>
          <p14:tracePt t="20682" x="4330700" y="2266950"/>
          <p14:tracePt t="20682" x="4318000" y="2260600"/>
          <p14:tracePt t="20698" x="4311650" y="2260600"/>
          <p14:tracePt t="20698" x="4305300" y="2260600"/>
          <p14:tracePt t="20715" x="4298950" y="2266950"/>
          <p14:tracePt t="20730" x="4292600" y="2266950"/>
          <p14:tracePt t="20747" x="4298950" y="2273300"/>
          <p14:tracePt t="20788" x="4298950" y="2266950"/>
          <p14:tracePt t="20808" x="4305300" y="2260600"/>
          <p14:tracePt t="20832" x="4311650" y="2260600"/>
          <p14:tracePt t="20856" x="4311650" y="2266950"/>
          <p14:tracePt t="20892" x="4318000" y="2266950"/>
          <p14:tracePt t="20944" x="4324350" y="2266950"/>
          <p14:tracePt t="20960" x="4330700" y="2266950"/>
          <p14:tracePt t="20976" x="4337050" y="2266950"/>
          <p14:tracePt t="20992" x="4343400" y="2273300"/>
          <p14:tracePt t="20997" x="4349750" y="2279650"/>
          <p14:tracePt t="20997" x="4356100" y="2286000"/>
          <p14:tracePt t="21016" x="4362450" y="2292350"/>
          <p14:tracePt t="21016" x="4368800" y="2298700"/>
          <p14:tracePt t="21033" x="4381500" y="2311400"/>
          <p14:tracePt t="21033" x="4400550" y="2324100"/>
          <p14:tracePt t="21051" x="4406900" y="2336800"/>
          <p14:tracePt t="21051" x="4419600" y="2343150"/>
          <p14:tracePt t="21066" x="4432300" y="2349500"/>
          <p14:tracePt t="21066" x="4438650" y="2362200"/>
          <p14:tracePt t="21083" x="4445000" y="2368550"/>
          <p14:tracePt t="21083" x="4451350" y="2374900"/>
          <p14:tracePt t="21100" x="4457700" y="2381250"/>
          <p14:tracePt t="21100" x="4470400" y="2393950"/>
          <p14:tracePt t="21116" x="4470400" y="2400300"/>
          <p14:tracePt t="21131" x="4476750" y="2406650"/>
          <p14:tracePt t="21131" x="4476750" y="2413000"/>
          <p14:tracePt t="21151" x="4476750" y="2419350"/>
          <p14:tracePt t="21164" x="4483100" y="2425700"/>
          <p14:tracePt t="21181" x="4476750" y="2432050"/>
          <p14:tracePt t="21216" x="4476750" y="2438400"/>
          <p14:tracePt t="21224" x="4476750" y="2444750"/>
          <p14:tracePt t="21236" x="4476750" y="2451100"/>
          <p14:tracePt t="21248" x="4470400" y="2457450"/>
          <p14:tracePt t="21248" x="4470400" y="2463800"/>
          <p14:tracePt t="21248" x="4470400" y="2476500"/>
          <p14:tracePt t="21269" x="4470400" y="2482850"/>
          <p14:tracePt t="21282" x="4464050" y="2489200"/>
          <p14:tracePt t="21282" x="4457700" y="2501900"/>
          <p14:tracePt t="21301" x="4457700" y="2514600"/>
          <p14:tracePt t="21301" x="4445000" y="2520950"/>
          <p14:tracePt t="21317" x="4438650" y="2527300"/>
          <p14:tracePt t="21317" x="4432300" y="2533650"/>
          <p14:tracePt t="21334" x="4419600" y="2540000"/>
          <p14:tracePt t="21334" x="4394200" y="2552700"/>
          <p14:tracePt t="21351" x="4375150" y="2552700"/>
          <p14:tracePt t="21351" x="4362450" y="2552700"/>
          <p14:tracePt t="21367" x="4349750" y="2552700"/>
          <p14:tracePt t="21367" x="4330700" y="2552700"/>
          <p14:tracePt t="21384" x="4318000" y="2552700"/>
          <p14:tracePt t="21384" x="4305300" y="2546350"/>
          <p14:tracePt t="21401" x="4292600" y="2540000"/>
          <p14:tracePt t="21401" x="4267200" y="2520950"/>
          <p14:tracePt t="21417" x="4260850" y="2508250"/>
          <p14:tracePt t="21417" x="4254500" y="2495550"/>
          <p14:tracePt t="21434" x="4248150" y="2482850"/>
          <p14:tracePt t="21434" x="4248150" y="2470150"/>
          <p14:tracePt t="21452" x="4248150" y="2451100"/>
          <p14:tracePt t="21452" x="4248150" y="2419350"/>
          <p14:tracePt t="21469" x="4254500" y="2400300"/>
          <p14:tracePt t="21469" x="4260850" y="2381250"/>
          <p14:tracePt t="21485" x="4273550" y="2362200"/>
          <p14:tracePt t="21485" x="4286250" y="2343150"/>
          <p14:tracePt t="21502" x="4298950" y="2330450"/>
          <p14:tracePt t="21502" x="4311650" y="2311400"/>
          <p14:tracePt t="21517" x="4330700" y="2292350"/>
          <p14:tracePt t="21517" x="4349750" y="2279650"/>
          <p14:tracePt t="21517" x="4368800" y="2266950"/>
          <p14:tracePt t="21538" x="4387850" y="2254250"/>
          <p14:tracePt t="21549" x="4413250" y="2241550"/>
          <p14:tracePt t="21549" x="4457700" y="2222500"/>
          <p14:tracePt t="21569" x="4476750" y="2216150"/>
          <p14:tracePt t="21569" x="4502150" y="2216150"/>
          <p14:tracePt t="21585" x="4521200" y="2209800"/>
          <p14:tracePt t="21585" x="4546600" y="2209800"/>
          <p14:tracePt t="21601" x="4565650" y="2216150"/>
          <p14:tracePt t="21601" x="4578350" y="2216150"/>
          <p14:tracePt t="21618" x="4597400" y="2228850"/>
          <p14:tracePt t="21618" x="4610100" y="2235200"/>
          <p14:tracePt t="21618" x="4629150" y="2247900"/>
          <p14:tracePt t="21637" x="4635500" y="2260600"/>
          <p14:tracePt t="21637" x="4648200" y="2273300"/>
          <p14:tracePt t="21651" x="4654550" y="2292350"/>
          <p14:tracePt t="21651" x="4660900" y="2305050"/>
          <p14:tracePt t="21668" x="4660900" y="2330450"/>
          <p14:tracePt t="21668" x="4660900" y="2343150"/>
          <p14:tracePt t="21685" x="4660900" y="2362200"/>
          <p14:tracePt t="21685" x="4654550" y="2381250"/>
          <p14:tracePt t="21702" x="4654550" y="2400300"/>
          <p14:tracePt t="21702" x="4635500" y="2438400"/>
          <p14:tracePt t="21718" x="4622800" y="2457450"/>
          <p14:tracePt t="21718" x="4610100" y="2470150"/>
          <p14:tracePt t="21735" x="4603750" y="2489200"/>
          <p14:tracePt t="21735" x="4591050" y="2508250"/>
          <p14:tracePt t="21752" x="4578350" y="2527300"/>
          <p14:tracePt t="21752" x="4552950" y="2565400"/>
          <p14:tracePt t="21769" x="4540250" y="2578100"/>
          <p14:tracePt t="21769" x="4527550" y="2590800"/>
          <p14:tracePt t="21785" x="4514850" y="2609850"/>
          <p14:tracePt t="21785" x="4502150" y="2622550"/>
          <p14:tracePt t="21802" x="4489450" y="2635250"/>
          <p14:tracePt t="21802" x="4476750" y="2647950"/>
          <p14:tracePt t="21819" x="4464050" y="2660650"/>
          <p14:tracePt t="21819" x="4451350" y="2673350"/>
          <p14:tracePt t="21819" x="4432300" y="2686050"/>
          <p14:tracePt t="21838" x="4419600" y="2698750"/>
          <p14:tracePt t="21850" x="4406900" y="2711450"/>
          <p14:tracePt t="21850" x="4381500" y="2736850"/>
          <p14:tracePt t="21869" x="4368800" y="2755900"/>
          <p14:tracePt t="21869" x="4356100" y="2768600"/>
          <p14:tracePt t="21885" x="4337050" y="2781300"/>
          <p14:tracePt t="21885" x="4324350" y="2800350"/>
          <p14:tracePt t="21902" x="4311650" y="2813050"/>
          <p14:tracePt t="21902" x="4298950" y="2832100"/>
          <p14:tracePt t="21902" x="4286250" y="2851150"/>
          <p14:tracePt t="21922" x="4273550" y="2870200"/>
          <p14:tracePt t="21934" x="4267200" y="2889250"/>
          <p14:tracePt t="21934" x="4241800" y="2927350"/>
          <p14:tracePt t="21953" x="4229100" y="2946400"/>
          <p14:tracePt t="21953" x="4210050" y="2965450"/>
          <p14:tracePt t="21969" x="4197350" y="2984500"/>
          <p14:tracePt t="21969" x="4184650" y="3003550"/>
          <p14:tracePt t="21986" x="4171950" y="3022600"/>
          <p14:tracePt t="21986" x="4152900" y="3041650"/>
          <p14:tracePt t="21986" x="4140200" y="3060700"/>
          <p14:tracePt t="22005" x="4121150" y="3079750"/>
          <p14:tracePt t="22005" x="4108450" y="3092450"/>
          <p14:tracePt t="22019" x="4095750" y="3105150"/>
          <p14:tracePt t="22019" x="4089400" y="3117850"/>
          <p14:tracePt t="22036" x="4076700" y="3130550"/>
          <p14:tracePt t="22036" x="4070350" y="3136900"/>
          <p14:tracePt t="22054" x="4064000" y="3143250"/>
          <p14:tracePt t="22054" x="4044950" y="3155950"/>
          <p14:tracePt t="22070" x="4038600" y="3155950"/>
          <p14:tracePt t="22070" x="4032250" y="3162300"/>
          <p14:tracePt t="22086" x="4025900" y="3162300"/>
          <p14:tracePt t="22086" x="4019550" y="3162300"/>
          <p14:tracePt t="22104" x="4006850" y="3162300"/>
          <p14:tracePt t="22104" x="3994150" y="3162300"/>
          <p14:tracePt t="22120" x="3987800" y="3162300"/>
          <p14:tracePt t="22120" x="3968750" y="3149600"/>
          <p14:tracePt t="22137" x="3956050" y="3143250"/>
          <p14:tracePt t="22137" x="3949700" y="3130550"/>
          <p14:tracePt t="22153" x="3943350" y="3124200"/>
          <p14:tracePt t="22153" x="3943350" y="3111500"/>
          <p14:tracePt t="22170" x="3943350" y="3092450"/>
          <p14:tracePt t="22170" x="3943350" y="3073400"/>
          <p14:tracePt t="22170" x="3949700" y="3054350"/>
          <p14:tracePt t="22189" x="3956050" y="3028950"/>
          <p14:tracePt t="22201" x="3962400" y="3003550"/>
          <p14:tracePt t="22201" x="3987800" y="2952750"/>
          <p14:tracePt t="22221" x="4006850" y="2927350"/>
          <p14:tracePt t="22221" x="4019550" y="2908300"/>
          <p14:tracePt t="22237" x="4038600" y="2882900"/>
          <p14:tracePt t="22237" x="4064000" y="2863850"/>
          <p14:tracePt t="22254" x="4083050" y="2844800"/>
          <p14:tracePt t="22254" x="4102100" y="2832100"/>
          <p14:tracePt t="22254" x="4127500" y="2819400"/>
          <p14:tracePt t="22273" x="4152900" y="2813050"/>
          <p14:tracePt t="22285" x="4171950" y="2813050"/>
          <p14:tracePt t="22285" x="4222750" y="2819400"/>
          <p14:tracePt t="22306" x="4241800" y="2832100"/>
          <p14:tracePt t="22306" x="4267200" y="2844800"/>
          <p14:tracePt t="22320" x="4286250" y="2857500"/>
          <p14:tracePt t="22320" x="4305300" y="2882900"/>
          <p14:tracePt t="22337" x="4324350" y="2901950"/>
          <p14:tracePt t="22337" x="4337050" y="2921000"/>
          <p14:tracePt t="22354" x="4343400" y="2946400"/>
          <p14:tracePt t="22354" x="4356100" y="2990850"/>
          <p14:tracePt t="22371" x="4356100" y="3009900"/>
          <p14:tracePt t="22371" x="4356100" y="3028950"/>
          <p14:tracePt t="22387" x="4349750" y="3048000"/>
          <p14:tracePt t="22387" x="4337050" y="3067050"/>
          <p14:tracePt t="22404" x="4324350" y="3079750"/>
          <p14:tracePt t="22404" x="4318000" y="3092450"/>
          <p14:tracePt t="22421" x="4298950" y="3105150"/>
          <p14:tracePt t="22421" x="4273550" y="3117850"/>
          <p14:tracePt t="22437" x="4260850" y="3124200"/>
          <p14:tracePt t="22437" x="4241800" y="3130550"/>
          <p14:tracePt t="22454" x="4229100" y="3136900"/>
          <p14:tracePt t="22454" x="4216400" y="3136900"/>
          <p14:tracePt t="22471" x="4210050" y="3143250"/>
          <p14:tracePt t="22471" x="4197350" y="3143250"/>
          <p14:tracePt t="22471" x="4191000" y="3143250"/>
          <p14:tracePt t="22490" x="4184650" y="3143250"/>
          <p14:tracePt t="22503" x="4184650" y="3136900"/>
          <p14:tracePt t="22503" x="4184650" y="3130550"/>
          <p14:tracePt t="22522" x="4184650" y="3124200"/>
          <p14:tracePt t="22522" x="4184650" y="3117850"/>
          <p14:tracePt t="22539" x="4191000" y="3111500"/>
          <p14:tracePt t="22539" x="4197350" y="3105150"/>
          <p14:tracePt t="22539" x="4203700" y="3098800"/>
          <p14:tracePt t="22557" x="4203700" y="3086100"/>
          <p14:tracePt t="22570" x="4210050" y="3079750"/>
          <p14:tracePt t="22570" x="4222750" y="3067050"/>
          <p14:tracePt t="22590" x="4229100" y="3067050"/>
          <p14:tracePt t="22590" x="4229100" y="3060700"/>
          <p14:tracePt t="22605" x="4235450" y="3054350"/>
          <p14:tracePt t="22620" x="4248150" y="3048000"/>
          <p14:tracePt t="22636" x="4254500" y="3041650"/>
          <p14:tracePt t="22653" x="4260850" y="3035300"/>
          <p14:tracePt t="22670" x="4267200" y="3035300"/>
          <p14:tracePt t="22687" x="4273550" y="3041650"/>
          <p14:tracePt t="22703" x="4267200" y="3048000"/>
          <p14:tracePt t="22729" x="4260850" y="3048000"/>
          <p14:tracePt t="22744" x="4254500" y="3054350"/>
          <p14:tracePt t="22761" x="4241800" y="3060700"/>
          <p14:tracePt t="22777" x="4235450" y="3060700"/>
          <p14:tracePt t="22789" x="4229100" y="3067050"/>
          <p14:tracePt t="22805" x="4222750" y="3073400"/>
          <p14:tracePt t="22821" x="4216400" y="3079750"/>
          <p14:tracePt t="22821" x="4210050" y="3079750"/>
          <p14:tracePt t="22839" x="4203700" y="3079750"/>
          <p14:tracePt t="22839" x="4197350" y="3079750"/>
          <p14:tracePt t="22856" x="4191000" y="3079750"/>
          <p14:tracePt t="22870" x="4184650" y="3086100"/>
          <p14:tracePt t="22870" x="4178300" y="3079750"/>
          <p14:tracePt t="22890" x="4171950" y="3079750"/>
          <p14:tracePt t="22904" x="4165600" y="3073400"/>
          <p14:tracePt t="22921" x="4159250" y="3067050"/>
          <p14:tracePt t="22921" x="4159250" y="3060700"/>
          <p14:tracePt t="22921" x="4152900" y="3060700"/>
          <p14:tracePt t="22942" x="4146550" y="3048000"/>
          <p14:tracePt t="22957" x="4146550" y="3041650"/>
          <p14:tracePt t="22957" x="4140200" y="3041650"/>
          <p14:tracePt t="22973" x="4133850" y="3035300"/>
          <p14:tracePt t="22988" x="4127500" y="3028950"/>
          <p14:tracePt t="23004" x="4127500" y="3022600"/>
          <p14:tracePt t="23021" x="4121150" y="3016250"/>
          <p14:tracePt t="23040" x="4121150" y="3009900"/>
          <p14:tracePt t="23061" x="4121150" y="3016250"/>
          <p14:tracePt t="23112" x="4127500" y="3022600"/>
          <p14:tracePt t="23165" x="4133850" y="3022600"/>
          <p14:tracePt t="23181" x="4140200" y="3022600"/>
          <p14:tracePt t="23204" x="4146550" y="3022600"/>
          <p14:tracePt t="23217" x="4146550" y="3016250"/>
          <p14:tracePt t="23241" x="4146550" y="3009900"/>
          <p14:tracePt t="23257" x="4152900" y="2997200"/>
          <p14:tracePt t="23269" x="4159250" y="2990850"/>
          <p14:tracePt t="23285" x="4159250" y="2984500"/>
          <p14:tracePt t="23293" x="4165600" y="2978150"/>
          <p14:tracePt t="23305" x="4171950" y="2971800"/>
          <p14:tracePt t="23305" x="4171950" y="2965450"/>
          <p14:tracePt t="23325" x="4178300" y="2959100"/>
          <p14:tracePt t="23325" x="4178300" y="2952750"/>
          <p14:tracePt t="23340" x="4178300" y="2946400"/>
          <p14:tracePt t="23356" x="4178300" y="2940050"/>
          <p14:tracePt t="23356" x="4178300" y="2933700"/>
          <p14:tracePt t="23374" x="4178300" y="2927350"/>
          <p14:tracePt t="23374" x="4178300" y="2921000"/>
          <p14:tracePt t="23391" x="4178300" y="2927350"/>
          <p14:tracePt t="23449" x="4178300" y="2933700"/>
          <p14:tracePt t="23465" x="4184650" y="2940050"/>
          <p14:tracePt t="23481" x="4184650" y="2946400"/>
          <p14:tracePt t="23497" x="4191000" y="2952750"/>
          <p14:tracePt t="23509" x="4197350" y="2959100"/>
          <p14:tracePt t="23532" x="4197350" y="2965450"/>
          <p14:tracePt t="23549" x="4197350" y="2971800"/>
          <p14:tracePt t="23569" x="4191000" y="2971800"/>
          <p14:tracePt t="23601" x="4191000" y="2965450"/>
          <p14:tracePt t="23661" x="4197350" y="2965450"/>
          <p14:tracePt t="23697" x="4203700" y="2965450"/>
          <p14:tracePt t="23737" x="4197350" y="2971800"/>
          <p14:tracePt t="23825" x="4191000" y="2978150"/>
          <p14:tracePt t="23840" x="4184650" y="2978150"/>
          <p14:tracePt t="23856" x="4178300" y="2971800"/>
          <p14:tracePt t="23893" x="4178300" y="2965450"/>
          <p14:tracePt t="23909" x="4178300" y="2959100"/>
          <p14:tracePt t="23925" x="4184650" y="2952750"/>
          <p14:tracePt t="23937" x="4191000" y="2946400"/>
          <p14:tracePt t="23968" x="4191000" y="2940050"/>
          <p14:tracePt t="23989" x="4197350" y="2933700"/>
          <p14:tracePt t="24005" x="4197350" y="2927350"/>
          <p14:tracePt t="24020" x="4197350" y="2921000"/>
          <p14:tracePt t="24045" x="4203700" y="2914650"/>
          <p14:tracePt t="24065" x="4210050" y="2914650"/>
          <p14:tracePt t="24089" x="4216400" y="2914650"/>
          <p14:tracePt t="24105" x="4222750" y="2921000"/>
          <p14:tracePt t="24117" x="4229100" y="2921000"/>
          <p14:tracePt t="24133" x="4235450" y="2921000"/>
          <p14:tracePt t="24149" x="4241800" y="2921000"/>
          <p14:tracePt t="24165" x="4248150" y="2914650"/>
          <p14:tracePt t="24177" x="4254500" y="2914650"/>
          <p14:tracePt t="24193" x="4260850" y="2914650"/>
          <p14:tracePt t="24209" x="4254500" y="2914650"/>
          <p14:tracePt t="24289" x="4248150" y="2914650"/>
          <p14:tracePt t="24305" x="4241800" y="2921000"/>
          <p14:tracePt t="24321" x="4235450" y="2921000"/>
          <p14:tracePt t="24345" x="4235450" y="2927350"/>
          <p14:tracePt t="24357" x="4229100" y="2927350"/>
          <p14:tracePt t="24373" x="4222750" y="2933700"/>
          <p14:tracePt t="24389" x="4216400" y="2933700"/>
          <p14:tracePt t="24405" x="4210050" y="2940050"/>
          <p14:tracePt t="24417" x="4203700" y="2940050"/>
          <p14:tracePt t="24433" x="4191000" y="2946400"/>
          <p14:tracePt t="24449" x="4184650" y="2952750"/>
          <p14:tracePt t="24459" x="4178300" y="2952750"/>
          <p14:tracePt t="24459" x="4171950" y="2952750"/>
          <p14:tracePt t="24478" x="4165600" y="2952750"/>
          <p14:tracePt t="24478" x="4152900" y="2952750"/>
          <p14:tracePt t="24495" x="4146550" y="2946400"/>
          <p14:tracePt t="24495" x="4133850" y="2940050"/>
          <p14:tracePt t="24511" x="4127500" y="2940050"/>
          <p14:tracePt t="24511" x="4102100" y="2927350"/>
          <p14:tracePt t="24530" x="4089400" y="2921000"/>
          <p14:tracePt t="24530" x="4083050" y="2908300"/>
          <p14:tracePt t="24545" x="4070350" y="2901950"/>
          <p14:tracePt t="24545" x="4064000" y="2895600"/>
          <p14:tracePt t="24563" x="4057650" y="2882900"/>
          <p14:tracePt t="24563" x="4051300" y="2876550"/>
          <p14:tracePt t="24578" x="4051300" y="2863850"/>
          <p14:tracePt t="24578" x="4051300" y="2851150"/>
          <p14:tracePt t="24595" x="4051300" y="2832100"/>
          <p14:tracePt t="24595" x="4057650" y="2819400"/>
          <p14:tracePt t="24595" x="4064000" y="2800350"/>
          <p14:tracePt t="24615" x="4076700" y="2781300"/>
          <p14:tracePt t="24627" x="4089400" y="2768600"/>
          <p14:tracePt t="24627" x="4121150" y="2736850"/>
          <p14:tracePt t="24645" x="4140200" y="2724150"/>
          <p14:tracePt t="24645" x="4159250" y="2711450"/>
          <p14:tracePt t="24662" x="4184650" y="2698750"/>
          <p14:tracePt t="24662" x="4203700" y="2686050"/>
          <p14:tracePt t="24662" x="4229100" y="2673350"/>
          <p14:tracePt t="24681" x="4254500" y="2667000"/>
          <p14:tracePt t="24694" x="4273550" y="2667000"/>
          <p14:tracePt t="24694" x="4318000" y="2679700"/>
          <p14:tracePt t="24712" x="4343400" y="2692400"/>
          <p14:tracePt t="24712" x="4362450" y="2711450"/>
          <p14:tracePt t="24729" x="4381500" y="2736850"/>
          <p14:tracePt t="24729" x="4400550" y="2755900"/>
          <p14:tracePt t="24745" x="4413250" y="2787650"/>
          <p14:tracePt t="24745" x="4425950" y="2813050"/>
          <p14:tracePt t="24763" x="4432300" y="2838450"/>
          <p14:tracePt t="24763" x="4445000" y="2889250"/>
          <p14:tracePt t="24779" x="4445000" y="2914650"/>
          <p14:tracePt t="24779" x="4438650" y="2933700"/>
          <p14:tracePt t="24795" x="4438650" y="2952750"/>
          <p14:tracePt t="24795" x="4425950" y="2971800"/>
          <p14:tracePt t="24813" x="4419600" y="2990850"/>
          <p14:tracePt t="24813" x="4394200" y="3016250"/>
          <p14:tracePt t="24830" x="4381500" y="3028950"/>
          <p14:tracePt t="24830" x="4368800" y="3041650"/>
          <p14:tracePt t="24846" x="4356100" y="3054350"/>
          <p14:tracePt t="24846" x="4337050" y="3060700"/>
          <p14:tracePt t="24863" x="4324350" y="3067050"/>
          <p14:tracePt t="24863" x="4311650" y="3073400"/>
          <p14:tracePt t="24879" x="4298950" y="3079750"/>
          <p14:tracePt t="24879" x="4279900" y="3079750"/>
          <p14:tracePt t="24879" x="4267200" y="3079750"/>
          <p14:tracePt t="24898" x="4254500" y="3079750"/>
          <p14:tracePt t="24911" x="4235450" y="3079750"/>
          <p14:tracePt t="24911" x="4210050" y="3067050"/>
          <p14:tracePt t="24930" x="4197350" y="3067050"/>
          <p14:tracePt t="24930" x="4184650" y="3060700"/>
          <p14:tracePt t="24946" x="4171950" y="3054350"/>
          <p14:tracePt t="24946" x="4159250" y="3048000"/>
          <p14:tracePt t="24946" x="4146550" y="3041650"/>
          <p14:tracePt t="24965" x="4140200" y="3035300"/>
          <p14:tracePt t="24978" x="4133850" y="3035300"/>
          <p14:tracePt t="24978" x="4121150" y="3022600"/>
          <p14:tracePt t="24998" x="4114800" y="3022600"/>
          <p14:tracePt t="25011" x="4114800" y="3016250"/>
          <p14:tracePt t="25028" x="4121150" y="3009900"/>
          <p14:tracePt t="25049" x="4114800" y="3009900"/>
          <p14:tracePt t="25109" x="4102100" y="3009900"/>
          <p14:tracePt t="25125" x="4102100" y="3003550"/>
          <p14:tracePt t="25129" x="4095750" y="2997200"/>
          <p14:tracePt t="25129" x="4089400" y="2990850"/>
          <p14:tracePt t="25147" x="4083050" y="2978150"/>
          <p14:tracePt t="25147" x="4076700" y="2965450"/>
          <p14:tracePt t="25164" x="4070350" y="2946400"/>
          <p14:tracePt t="25164" x="4064000" y="2933700"/>
          <p14:tracePt t="25180" x="4057650" y="2914650"/>
          <p14:tracePt t="25180" x="4057650" y="2876550"/>
          <p14:tracePt t="25198" x="4051300" y="2857500"/>
          <p14:tracePt t="25198" x="4051300" y="2838450"/>
          <p14:tracePt t="25215" x="4051300" y="2819400"/>
          <p14:tracePt t="25215" x="4057650" y="2806700"/>
          <p14:tracePt t="25230" x="4064000" y="2787650"/>
          <p14:tracePt t="25230" x="4064000" y="2768600"/>
          <p14:tracePt t="25230" x="4076700" y="2755900"/>
          <p14:tracePt t="25250" x="4083050" y="2736850"/>
          <p14:tracePt t="25262" x="4095750" y="2724150"/>
          <p14:tracePt t="25262" x="4121150" y="2705100"/>
          <p14:tracePt t="25283" x="4133850" y="2692400"/>
          <p14:tracePt t="25283" x="4152900" y="2686050"/>
          <p14:tracePt t="25298" x="4171950" y="2679700"/>
          <p14:tracePt t="25298" x="4184650" y="2673350"/>
          <p14:tracePt t="25314" x="4203700" y="2667000"/>
          <p14:tracePt t="25314" x="4222750" y="2667000"/>
          <p14:tracePt t="25331" x="4235450" y="2667000"/>
          <p14:tracePt t="25331" x="4254500" y="2673350"/>
          <p14:tracePt t="25331" x="4273550" y="2679700"/>
          <p14:tracePt t="25350" x="4286250" y="2692400"/>
          <p14:tracePt t="25362" x="4305300" y="2711450"/>
          <p14:tracePt t="25362" x="4330700" y="2762250"/>
          <p14:tracePt t="25381" x="4337050" y="2787650"/>
          <p14:tracePt t="25381" x="4349750" y="2813050"/>
          <p14:tracePt t="25397" x="4356100" y="2838450"/>
          <p14:tracePt t="25397" x="4356100" y="2857500"/>
          <p14:tracePt t="25414" x="4362450" y="2882900"/>
          <p14:tracePt t="25414" x="4362450" y="2921000"/>
          <p14:tracePt t="25431" x="4362450" y="2940050"/>
          <p14:tracePt t="25431" x="4356100" y="2952750"/>
          <p14:tracePt t="25448" x="4356100" y="2971800"/>
          <p14:tracePt t="25448" x="4349750" y="2984500"/>
          <p14:tracePt t="25465" x="4343400" y="2997200"/>
          <p14:tracePt t="25465" x="4337050" y="3009900"/>
          <p14:tracePt t="25481" x="4324350" y="3028950"/>
          <p14:tracePt t="25481" x="4305300" y="3048000"/>
          <p14:tracePt t="25499" x="4292600" y="3060700"/>
          <p14:tracePt t="25499" x="4286250" y="3067050"/>
          <p14:tracePt t="25515" x="4273550" y="3079750"/>
          <p14:tracePt t="25515" x="4260850" y="3086100"/>
          <p14:tracePt t="25531" x="4254500" y="3092450"/>
          <p14:tracePt t="25531" x="4235450" y="3098800"/>
          <p14:tracePt t="25552" x="4222750" y="3105150"/>
          <p14:tracePt t="25552" x="4216400" y="3105150"/>
          <p14:tracePt t="25566" x="4203700" y="3105150"/>
          <p14:tracePt t="25566" x="4191000" y="3105150"/>
          <p14:tracePt t="25582" x="4178300" y="3105150"/>
          <p14:tracePt t="25582" x="4159250" y="3105150"/>
          <p14:tracePt t="25599" x="4146550" y="3105150"/>
          <p14:tracePt t="25599" x="4133850" y="3105150"/>
          <p14:tracePt t="25599" x="4114800" y="3105150"/>
          <p14:tracePt t="25618" x="4102100" y="3105150"/>
          <p14:tracePt t="25630" x="4089400" y="3105150"/>
          <p14:tracePt t="25630" x="4064000" y="3098800"/>
          <p14:tracePt t="25651" x="4051300" y="3098800"/>
          <p14:tracePt t="25651" x="4044950" y="3092450"/>
          <p14:tracePt t="25666" x="4038600" y="3092450"/>
          <p14:tracePt t="25666" x="4032250" y="3086100"/>
          <p14:tracePt t="25682" x="4025900" y="3086100"/>
          <p14:tracePt t="25682" x="4019550" y="3079750"/>
          <p14:tracePt t="25699" x="4013200" y="3073400"/>
          <p14:tracePt t="25714" x="4000500" y="3067050"/>
          <p14:tracePt t="25731" x="3994150" y="3067050"/>
          <p14:tracePt t="25747" x="3987800" y="3060700"/>
          <p14:tracePt t="25764" x="3987800" y="3054350"/>
          <p14:tracePt t="25780" x="3987800" y="3048000"/>
          <p14:tracePt t="25797" x="3987800" y="3041650"/>
          <p14:tracePt t="25797" x="3987800" y="3028950"/>
          <p14:tracePt t="25816" x="3987800" y="3022600"/>
          <p14:tracePt t="25816" x="3987800" y="3009900"/>
          <p14:tracePt t="25833" x="3987800" y="2997200"/>
          <p14:tracePt t="25833" x="3987800" y="2971800"/>
          <p14:tracePt t="25850" x="3987800" y="2959100"/>
          <p14:tracePt t="25850" x="3987800" y="2940050"/>
          <p14:tracePt t="25867" x="3987800" y="2927350"/>
          <p14:tracePt t="25867" x="3987800" y="2908300"/>
          <p14:tracePt t="25883" x="3994150" y="2895600"/>
          <p14:tracePt t="25883" x="3994150" y="2876550"/>
          <p14:tracePt t="25900" x="4000500" y="2857500"/>
          <p14:tracePt t="25900" x="4006850" y="2844800"/>
          <p14:tracePt t="25900" x="4019550" y="2825750"/>
          <p14:tracePt t="25919" x="4032250" y="2806700"/>
          <p14:tracePt t="25931" x="4044950" y="2794000"/>
          <p14:tracePt t="25931" x="4083050" y="2755900"/>
          <p14:tracePt t="25951" x="4102100" y="2736850"/>
          <p14:tracePt t="25951" x="4121150" y="2717800"/>
          <p14:tracePt t="25966" x="4146550" y="2705100"/>
          <p14:tracePt t="25966" x="4165600" y="2692400"/>
          <p14:tracePt t="25983" x="4184650" y="2679700"/>
          <p14:tracePt t="25983" x="4203700" y="2673350"/>
          <p14:tracePt t="25983" x="4222750" y="2673350"/>
          <p14:tracePt t="26003" x="4241800" y="2679700"/>
          <p14:tracePt t="26015" x="4254500" y="2686050"/>
          <p14:tracePt t="26015" x="4286250" y="2711450"/>
          <p14:tracePt t="26033" x="4298950" y="2724150"/>
          <p14:tracePt t="26033" x="4311650" y="2743200"/>
          <p14:tracePt t="26033" x="4324350" y="2762250"/>
          <p14:tracePt t="26053" x="4337050" y="2781300"/>
          <p14:tracePt t="26065" x="4343400" y="2794000"/>
          <p14:tracePt t="26065" x="4343400" y="2813050"/>
          <p14:tracePt t="26083" x="4343400" y="2832100"/>
          <p14:tracePt t="26083" x="4337050" y="2870200"/>
          <p14:tracePt t="26101" x="4330700" y="2889250"/>
          <p14:tracePt t="26101" x="4318000" y="2908300"/>
          <p14:tracePt t="26117" x="4305300" y="2921000"/>
          <p14:tracePt t="26117" x="4292600" y="2940050"/>
          <p14:tracePt t="26133" x="4273550" y="2952750"/>
          <p14:tracePt t="26133" x="4241800" y="2984500"/>
          <p14:tracePt t="26151" x="4229100" y="2997200"/>
          <p14:tracePt t="26151" x="4216400" y="3016250"/>
          <p14:tracePt t="26167" x="4197350" y="3022600"/>
          <p14:tracePt t="26167" x="4184650" y="3035300"/>
          <p14:tracePt t="26184" x="4165600" y="3041650"/>
          <p14:tracePt t="26184" x="4152900" y="3048000"/>
          <p14:tracePt t="26202" x="4140200" y="3054350"/>
          <p14:tracePt t="26202" x="4114800" y="3060700"/>
          <p14:tracePt t="26218" x="4102100" y="3067050"/>
          <p14:tracePt t="26218" x="4095750" y="3067050"/>
          <p14:tracePt t="26234" x="4089400" y="3060700"/>
          <p14:tracePt t="26234" x="4076700" y="3060700"/>
          <p14:tracePt t="26252" x="4070350" y="3054350"/>
          <p14:tracePt t="26252" x="4070350" y="3048000"/>
          <p14:tracePt t="26252" x="4064000" y="3041650"/>
          <p14:tracePt t="26270" x="4064000" y="3035300"/>
          <p14:tracePt t="26282" x="4064000" y="3022600"/>
          <p14:tracePt t="26282" x="4064000" y="2997200"/>
          <p14:tracePt t="26303" x="4070350" y="2984500"/>
          <p14:tracePt t="26303" x="4076700" y="2971800"/>
          <p14:tracePt t="26318" x="4083050" y="2959100"/>
          <p14:tracePt t="26318" x="4095750" y="2940050"/>
          <p14:tracePt t="26334" x="4108450" y="2927350"/>
          <p14:tracePt t="26334" x="4114800" y="2914650"/>
          <p14:tracePt t="26334" x="4133850" y="2901950"/>
          <p14:tracePt t="26354" x="4146550" y="2889250"/>
          <p14:tracePt t="26366" x="4159250" y="2876550"/>
          <p14:tracePt t="26366" x="4171950" y="2870200"/>
          <p14:tracePt t="26366" x="4184650" y="2857500"/>
          <p14:tracePt t="26387" x="4203700" y="2851150"/>
          <p14:tracePt t="26387" x="4216400" y="2838450"/>
          <p14:tracePt t="26403" x="4229100" y="2832100"/>
          <p14:tracePt t="26403" x="4241800" y="2825750"/>
          <p14:tracePt t="26418" x="4254500" y="2819400"/>
          <p14:tracePt t="26418" x="4267200" y="2813050"/>
          <p14:tracePt t="26435" x="4279900" y="2813050"/>
          <p14:tracePt t="26435" x="4298950" y="2806700"/>
          <p14:tracePt t="26452" x="4305300" y="2806700"/>
          <p14:tracePt t="26452" x="4311650" y="2806700"/>
          <p14:tracePt t="26468" x="4318000" y="2813050"/>
          <p14:tracePt t="26468" x="4324350" y="2813050"/>
          <p14:tracePt t="26485" x="4324350" y="2819400"/>
          <p14:tracePt t="26485" x="4324350" y="2825750"/>
          <p14:tracePt t="26502" x="4324350" y="2832100"/>
          <p14:tracePt t="26502" x="4318000" y="2851150"/>
          <p14:tracePt t="26519" x="4311650" y="2857500"/>
          <p14:tracePt t="26519" x="4298950" y="2863850"/>
          <p14:tracePt t="26535" x="4292600" y="2876550"/>
          <p14:tracePt t="26535" x="4279900" y="2882900"/>
          <p14:tracePt t="26553" x="4267200" y="2895600"/>
          <p14:tracePt t="26553" x="4254500" y="2908300"/>
          <p14:tracePt t="26553" x="4241800" y="2914650"/>
          <p14:tracePt t="26571" x="4222750" y="2927350"/>
          <p14:tracePt t="26571" x="4210050" y="2940050"/>
          <p14:tracePt t="26586" x="4191000" y="2952750"/>
          <p14:tracePt t="26586" x="4171950" y="2965450"/>
          <p14:tracePt t="26603" x="4152900" y="2978150"/>
          <p14:tracePt t="26603" x="4133850" y="2990850"/>
          <p14:tracePt t="26619" x="4114800" y="3003550"/>
          <p14:tracePt t="26619" x="4095750" y="3016250"/>
          <p14:tracePt t="26635" x="4083050" y="3028950"/>
          <p14:tracePt t="26635" x="4064000" y="3041650"/>
          <p14:tracePt t="26635" x="4051300" y="3048000"/>
          <p14:tracePt t="26655" x="4038600" y="3060700"/>
          <p14:tracePt t="26667" x="4032250" y="3067050"/>
          <p14:tracePt t="26667" x="4006850" y="3079750"/>
          <p14:tracePt t="26686" x="4000500" y="3086100"/>
          <p14:tracePt t="26686" x="3987800" y="3092450"/>
          <p14:tracePt t="26703" x="3981450" y="3098800"/>
          <p14:tracePt t="26703" x="3975100" y="3105150"/>
          <p14:tracePt t="26719" x="3968750" y="3105150"/>
          <p14:tracePt t="26719" x="3962400" y="3111500"/>
          <p14:tracePt t="26737" x="3949700" y="3117850"/>
          <p14:tracePt t="26751" x="3943350" y="3124200"/>
          <p14:tracePt t="26768" x="3937000" y="3124200"/>
          <p14:tracePt t="26797" x="3930650" y="3117850"/>
          <p14:tracePt t="26817" x="3924300" y="3105150"/>
          <p14:tracePt t="26833" x="3917950" y="3098800"/>
          <p14:tracePt t="26841" x="3917950" y="3086100"/>
          <p14:tracePt t="26851" x="3911600" y="3073400"/>
          <p14:tracePt t="26851" x="3898900" y="3041650"/>
          <p14:tracePt t="26870" x="3892550" y="3022600"/>
          <p14:tracePt t="26870" x="3879850" y="2997200"/>
          <p14:tracePt t="26886" x="3873500" y="2971800"/>
          <p14:tracePt t="26886" x="3873500" y="2946400"/>
          <p14:tracePt t="26903" x="3867150" y="2914650"/>
          <p14:tracePt t="26903" x="3867150" y="2889250"/>
          <p14:tracePt t="26920" x="3873500" y="2857500"/>
          <p14:tracePt t="26920" x="3879850" y="2825750"/>
          <p14:tracePt t="26920" x="3886200" y="2800350"/>
          <p14:tracePt t="26939" x="3898900" y="2768600"/>
          <p14:tracePt t="26951" x="3917950" y="2743200"/>
          <p14:tracePt t="26951" x="3962400" y="2692400"/>
          <p14:tracePt t="26971" x="3981450" y="2673350"/>
          <p14:tracePt t="26971" x="4006850" y="2647950"/>
          <p14:tracePt t="26987" x="4032250" y="2628900"/>
          <p14:tracePt t="26987" x="4057650" y="2609850"/>
          <p14:tracePt t="27003" x="4083050" y="2590800"/>
          <p14:tracePt t="27003" x="4114800" y="2578100"/>
          <p14:tracePt t="27003" x="4140200" y="2571750"/>
          <p14:tracePt t="27022" x="4165600" y="2565400"/>
          <p14:tracePt t="27022" x="4197350" y="2565400"/>
          <p14:tracePt t="27040" x="4216400" y="2571750"/>
          <p14:tracePt t="27040" x="4241800" y="2590800"/>
          <p14:tracePt t="27054" x="4260850" y="2603500"/>
          <p14:tracePt t="27054" x="4279900" y="2628900"/>
          <p14:tracePt t="27070" x="4298950" y="2654300"/>
          <p14:tracePt t="27070" x="4318000" y="2686050"/>
          <p14:tracePt t="27087" x="4330700" y="2711450"/>
          <p14:tracePt t="27087" x="4343400" y="2743200"/>
          <p14:tracePt t="27087" x="4349750" y="2768600"/>
          <p14:tracePt t="27106" x="4356100" y="2794000"/>
          <p14:tracePt t="27106" x="4362450" y="2819400"/>
          <p14:tracePt t="27120" x="4362450" y="2844800"/>
          <p14:tracePt t="27120" x="4362450" y="2863850"/>
          <p14:tracePt t="27137" x="4356100" y="2882900"/>
          <p14:tracePt t="27137" x="4349750" y="2901950"/>
          <p14:tracePt t="27154" x="4343400" y="2921000"/>
          <p14:tracePt t="27154" x="4324350" y="2959100"/>
          <p14:tracePt t="27171" x="4318000" y="2971800"/>
          <p14:tracePt t="27171" x="4305300" y="2984500"/>
          <p14:tracePt t="27188" x="4292600" y="2997200"/>
          <p14:tracePt t="27188" x="4279900" y="3009900"/>
          <p14:tracePt t="27204" x="4267200" y="3022600"/>
          <p14:tracePt t="27204" x="4260850" y="3028950"/>
          <p14:tracePt t="27221" x="4248150" y="3041650"/>
          <p14:tracePt t="27221" x="4222750" y="3054350"/>
          <p14:tracePt t="27238" x="4210050" y="3060700"/>
          <p14:tracePt t="27238" x="4203700" y="3067050"/>
          <p14:tracePt t="27255" x="4191000" y="3067050"/>
          <p14:tracePt t="27255" x="4178300" y="3073400"/>
          <p14:tracePt t="27271" x="4165600" y="3073400"/>
          <p14:tracePt t="27271" x="4152900" y="3073400"/>
          <p14:tracePt t="27271" x="4140200" y="3073400"/>
          <p14:tracePt t="27290" x="4121150" y="3073400"/>
          <p14:tracePt t="27303" x="4108450" y="3067050"/>
          <p14:tracePt t="27303" x="4089400" y="3054350"/>
          <p14:tracePt t="27322" x="4076700" y="3048000"/>
          <p14:tracePt t="27322" x="4064000" y="3035300"/>
          <p14:tracePt t="27338" x="4057650" y="3022600"/>
          <p14:tracePt t="27338" x="4051300" y="3009900"/>
          <p14:tracePt t="27355" x="4044950" y="2990850"/>
          <p14:tracePt t="27355" x="4038600" y="2971800"/>
          <p14:tracePt t="27355" x="4032250" y="2952750"/>
          <p14:tracePt t="27374" x="4032250" y="2933700"/>
          <p14:tracePt t="27386" x="4032250" y="2914650"/>
          <p14:tracePt t="27386" x="4032250" y="2901950"/>
          <p14:tracePt t="27386" x="4038600" y="2882900"/>
          <p14:tracePt t="27407" x="4044950" y="2863850"/>
          <p14:tracePt t="27407" x="4051300" y="2851150"/>
          <p14:tracePt t="27422" x="4064000" y="2838450"/>
          <p14:tracePt t="27422" x="4076700" y="2819400"/>
          <p14:tracePt t="27438" x="4089400" y="2800350"/>
          <p14:tracePt t="27438" x="4108450" y="2787650"/>
          <p14:tracePt t="27455" x="4127500" y="2768600"/>
          <p14:tracePt t="27455" x="4171950" y="2736850"/>
          <p14:tracePt t="27472" x="4191000" y="2724150"/>
          <p14:tracePt t="27472" x="4216400" y="2711450"/>
          <p14:tracePt t="27488" x="4235450" y="2705100"/>
          <p14:tracePt t="27488" x="4254500" y="2705100"/>
          <p14:tracePt t="27505" x="4279900" y="2711450"/>
          <p14:tracePt t="27505" x="4298950" y="2717800"/>
          <p14:tracePt t="27522" x="4311650" y="2736850"/>
          <p14:tracePt t="27522" x="4343400" y="2781300"/>
          <p14:tracePt t="27539" x="4356100" y="2806700"/>
          <p14:tracePt t="27539" x="4368800" y="2832100"/>
          <p14:tracePt t="27555" x="4375150" y="2857500"/>
          <p14:tracePt t="27555" x="4381500" y="2882900"/>
          <p14:tracePt t="27572" x="4387850" y="2908300"/>
          <p14:tracePt t="27572" x="4381500" y="2927350"/>
          <p14:tracePt t="27572" x="4381500" y="2946400"/>
          <p14:tracePt t="27591" x="4375150" y="2959100"/>
          <p14:tracePt t="27604" x="4362450" y="2971800"/>
          <p14:tracePt t="27604" x="4330700" y="2997200"/>
          <p14:tracePt t="27623" x="4311650" y="3003550"/>
          <p14:tracePt t="27623" x="4292600" y="3009900"/>
          <p14:tracePt t="27639" x="4273550" y="3016250"/>
          <p14:tracePt t="27639" x="4248150" y="3022600"/>
          <p14:tracePt t="27655" x="4222750" y="3022600"/>
          <p14:tracePt t="27655" x="4203700" y="3022600"/>
          <p14:tracePt t="27655" x="4178300" y="3022600"/>
          <p14:tracePt t="27674" x="4152900" y="3016250"/>
          <p14:tracePt t="27687" x="4133850" y="3009900"/>
          <p14:tracePt t="27687" x="4095750" y="2990850"/>
          <p14:tracePt t="27706" x="4076700" y="2978150"/>
          <p14:tracePt t="27706" x="4064000" y="2965450"/>
          <p14:tracePt t="27722" x="4057650" y="2946400"/>
          <p14:tracePt t="27722" x="4044950" y="2927350"/>
          <p14:tracePt t="27739" x="4044950" y="2908300"/>
          <p14:tracePt t="27739" x="4044950" y="2889250"/>
          <p14:tracePt t="27739" x="4044950" y="2870200"/>
          <p14:tracePt t="27758" x="4044950" y="2851150"/>
          <p14:tracePt t="27758" x="4051300" y="2832100"/>
          <p14:tracePt t="27772" x="4057650" y="2819400"/>
          <p14:tracePt t="27772" x="4070350" y="2806700"/>
          <p14:tracePt t="27790" x="4076700" y="2794000"/>
          <p14:tracePt t="27790" x="4089400" y="2781300"/>
          <p14:tracePt t="27806" x="4108450" y="2774950"/>
          <p14:tracePt t="27806" x="4121150" y="2768600"/>
          <p14:tracePt t="27823" x="4140200" y="2768600"/>
          <p14:tracePt t="27823" x="4171950" y="2787650"/>
          <p14:tracePt t="27839" x="4184650" y="2800350"/>
          <p14:tracePt t="27839" x="4203700" y="2813050"/>
          <p14:tracePt t="27856" x="4216400" y="2832100"/>
          <p14:tracePt t="27856" x="4229100" y="2857500"/>
          <p14:tracePt t="27873" x="4241800" y="2876550"/>
          <p14:tracePt t="27873" x="4260850" y="2921000"/>
          <p14:tracePt t="27893" x="4267200" y="2940050"/>
          <p14:tracePt t="27893" x="4267200" y="2959100"/>
          <p14:tracePt t="27907" x="4267200" y="2978150"/>
          <p14:tracePt t="27907" x="4260850" y="2997200"/>
          <p14:tracePt t="27923" x="4254500" y="3009900"/>
          <p14:tracePt t="27923" x="4241800" y="3022600"/>
          <p14:tracePt t="27940" x="4229100" y="3035300"/>
          <p14:tracePt t="27940" x="4216400" y="3048000"/>
          <p14:tracePt t="27940" x="4197350" y="3054350"/>
          <p14:tracePt t="27959" x="4178300" y="3060700"/>
          <p14:tracePt t="27971" x="4159250" y="3067050"/>
          <p14:tracePt t="27971" x="4114800" y="3067050"/>
          <p14:tracePt t="27991" x="4089400" y="3067050"/>
          <p14:tracePt t="27991" x="4076700" y="3060700"/>
          <p14:tracePt t="28007" x="4057650" y="3054350"/>
          <p14:tracePt t="28007" x="4038600" y="3041650"/>
          <p14:tracePt t="28024" x="4025900" y="3022600"/>
          <p14:tracePt t="28024" x="4013200" y="3003550"/>
          <p14:tracePt t="28024" x="4006850" y="2984500"/>
          <p14:tracePt t="28043" x="4006850" y="2959100"/>
          <p14:tracePt t="28055" x="4006850" y="2933700"/>
          <p14:tracePt t="28055" x="4013200" y="2889250"/>
          <p14:tracePt t="28074" x="4019550" y="2870200"/>
          <p14:tracePt t="28074" x="4032250" y="2844800"/>
          <p14:tracePt t="28091" x="4044950" y="2825750"/>
          <p14:tracePt t="28091" x="4064000" y="2806700"/>
          <p14:tracePt t="28107" x="4076700" y="2794000"/>
          <p14:tracePt t="28107" x="4095750" y="2774950"/>
          <p14:tracePt t="28107" x="4121150" y="2762250"/>
          <p14:tracePt t="28126" x="4140200" y="2755900"/>
          <p14:tracePt t="28126" x="4165600" y="2749550"/>
          <p14:tracePt t="28141" x="4184650" y="2749550"/>
          <p14:tracePt t="28141" x="4210050" y="2755900"/>
          <p14:tracePt t="28158" x="4229100" y="2768600"/>
          <p14:tracePt t="28158" x="4248150" y="2781300"/>
          <p14:tracePt t="28174" x="4267200" y="2800350"/>
          <p14:tracePt t="28174" x="4298950" y="2844800"/>
          <p14:tracePt t="28191" x="4311650" y="2870200"/>
          <p14:tracePt t="28191" x="4318000" y="2895600"/>
          <p14:tracePt t="28208" x="4324350" y="2921000"/>
          <p14:tracePt t="28208" x="4324350" y="2940050"/>
          <p14:tracePt t="28224" x="4324350" y="2959100"/>
          <p14:tracePt t="28224" x="4318000" y="2984500"/>
          <p14:tracePt t="28241" x="4305300" y="2997200"/>
          <p14:tracePt t="28241" x="4273550" y="3028950"/>
          <p14:tracePt t="28258" x="4254500" y="3041650"/>
          <p14:tracePt t="28258" x="4229100" y="3048000"/>
          <p14:tracePt t="28275" x="4197350" y="3054350"/>
          <p14:tracePt t="28275" x="4171950" y="3060700"/>
          <p14:tracePt t="28291" x="4140200" y="3060700"/>
          <p14:tracePt t="28291" x="4108450" y="3060700"/>
          <p14:tracePt t="28291" x="4076700" y="3054350"/>
          <p14:tracePt t="28310" x="4051300" y="3048000"/>
          <p14:tracePt t="28323" x="4025900" y="3041650"/>
          <p14:tracePt t="28323" x="3981450" y="3016250"/>
          <p14:tracePt t="28343" x="3962400" y="3003550"/>
          <p14:tracePt t="28343" x="3949700" y="2984500"/>
          <p14:tracePt t="28358" x="3937000" y="2965450"/>
          <p14:tracePt t="28358" x="3930650" y="2940050"/>
          <p14:tracePt t="28375" x="3930650" y="2914650"/>
          <p14:tracePt t="28375" x="3930650" y="2889250"/>
          <p14:tracePt t="28391" x="3930650" y="2863850"/>
          <p14:tracePt t="28391" x="3937000" y="2838450"/>
          <p14:tracePt t="28391" x="3949700" y="2813050"/>
          <p14:tracePt t="28410" x="3962400" y="2794000"/>
          <p14:tracePt t="28423" x="3981450" y="2768600"/>
          <p14:tracePt t="28423" x="4019550" y="2724150"/>
          <p14:tracePt t="28441" x="4044950" y="2711450"/>
          <p14:tracePt t="28441" x="4070350" y="2698750"/>
          <p14:tracePt t="28459" x="4095750" y="2698750"/>
          <p14:tracePt t="28459" x="4121150" y="2698750"/>
          <p14:tracePt t="28475" x="4146550" y="2705100"/>
          <p14:tracePt t="28475" x="4184650" y="2736850"/>
          <p14:tracePt t="28492" x="4203700" y="2762250"/>
          <p14:tracePt t="28492" x="4216400" y="2794000"/>
          <p14:tracePt t="28509" x="4229100" y="2819400"/>
          <p14:tracePt t="28509" x="4241800" y="2844800"/>
          <p14:tracePt t="28525" x="4248150" y="2870200"/>
          <p14:tracePt t="28525" x="4248150" y="2895600"/>
          <p14:tracePt t="28543" x="4248150" y="2914650"/>
          <p14:tracePt t="28543" x="4241800" y="2959100"/>
          <p14:tracePt t="28559" x="4229100" y="2978150"/>
          <p14:tracePt t="28559" x="4216400" y="2990850"/>
          <p14:tracePt t="28575" x="4203700" y="3009900"/>
          <p14:tracePt t="28575" x="4184650" y="3022600"/>
          <p14:tracePt t="28592" x="4165600" y="3035300"/>
          <p14:tracePt t="28592" x="4140200" y="3041650"/>
          <p14:tracePt t="28592" x="4121150" y="3054350"/>
          <p14:tracePt t="28611" x="4095750" y="3060700"/>
          <p14:tracePt t="28624" x="4070350" y="3067050"/>
          <p14:tracePt t="28624" x="4019550" y="3067050"/>
          <p14:tracePt t="28643" x="4000500" y="3067050"/>
          <p14:tracePt t="28643" x="3975100" y="3060700"/>
          <p14:tracePt t="28659" x="3956050" y="3048000"/>
          <p14:tracePt t="28659" x="3937000" y="3035300"/>
          <p14:tracePt t="28676" x="3924300" y="3016250"/>
          <p14:tracePt t="28676" x="3911600" y="2997200"/>
          <p14:tracePt t="28676" x="3905250" y="2971800"/>
          <p14:tracePt t="28695" x="3898900" y="2940050"/>
          <p14:tracePt t="28707" x="3898900" y="2914650"/>
          <p14:tracePt t="28707" x="3905250" y="2857500"/>
          <p14:tracePt t="28727" x="3911600" y="2832100"/>
          <p14:tracePt t="28727" x="3917950" y="2806700"/>
          <p14:tracePt t="28743" x="3930650" y="2787650"/>
          <p14:tracePt t="28743" x="3943350" y="2762250"/>
          <p14:tracePt t="28760" x="3962400" y="2743200"/>
          <p14:tracePt t="28760" x="3981450" y="2724150"/>
          <p14:tracePt t="28760" x="4006850" y="2705100"/>
          <p14:tracePt t="28779" x="4032250" y="2692400"/>
          <p14:tracePt t="28779" x="4064000" y="2679700"/>
          <p14:tracePt t="28793" x="4089400" y="2673350"/>
          <p14:tracePt t="28793" x="4121150" y="2660650"/>
          <p14:tracePt t="28810" x="4152900" y="2660650"/>
          <p14:tracePt t="28810" x="4178300" y="2667000"/>
          <p14:tracePt t="28827" x="4210050" y="2673350"/>
          <p14:tracePt t="28827" x="4235450" y="2686050"/>
          <p14:tracePt t="28843" x="4260850" y="2705100"/>
          <p14:tracePt t="28843" x="4298950" y="2749550"/>
          <p14:tracePt t="28860" x="4311650" y="2781300"/>
          <p14:tracePt t="28860" x="4324350" y="2806700"/>
          <p14:tracePt t="28876" x="4337050" y="2838450"/>
          <p14:tracePt t="28876" x="4343400" y="2863850"/>
          <p14:tracePt t="28893" x="4349750" y="2895600"/>
          <p14:tracePt t="28893" x="4349750" y="2952750"/>
          <p14:tracePt t="28910" x="4343400" y="2971800"/>
          <p14:tracePt t="28910" x="4337050" y="2997200"/>
          <p14:tracePt t="28927" x="4330700" y="3016250"/>
          <p14:tracePt t="28927" x="4318000" y="3035300"/>
          <p14:tracePt t="28943" x="4305300" y="3054350"/>
          <p14:tracePt t="28943" x="4286250" y="3067050"/>
          <p14:tracePt t="28960" x="4267200" y="3079750"/>
          <p14:tracePt t="28960" x="4254500" y="3092450"/>
          <p14:tracePt t="28960" x="4235450" y="3105150"/>
          <p14:tracePt t="28979" x="4210050" y="3111500"/>
          <p14:tracePt t="28992" x="4191000" y="3117850"/>
          <p14:tracePt t="28992" x="4152900" y="3130550"/>
          <p14:tracePt t="29011" x="4133850" y="3130550"/>
          <p14:tracePt t="29011" x="4114800" y="3124200"/>
          <p14:tracePt t="29027" x="4095750" y="3117850"/>
          <p14:tracePt t="29027" x="4083050" y="3111500"/>
          <p14:tracePt t="29027" x="4070350" y="3098800"/>
          <p14:tracePt t="29048" x="4057650" y="3086100"/>
          <p14:tracePt t="29059" x="4044950" y="3073400"/>
          <p14:tracePt t="29059" x="4038600" y="3048000"/>
          <p14:tracePt t="29059" x="4025900" y="3028950"/>
          <p14:tracePt t="29080" x="4019550" y="3003550"/>
          <p14:tracePt t="29080" x="4019550" y="2978150"/>
          <p14:tracePt t="29094" x="4013200" y="2952750"/>
          <p14:tracePt t="29094" x="4013200" y="2927350"/>
          <p14:tracePt t="29111" x="4013200" y="2901950"/>
          <p14:tracePt t="29111" x="4013200" y="2876550"/>
          <p14:tracePt t="29127" x="4025900" y="2851150"/>
          <p14:tracePt t="29127" x="4032250" y="2825750"/>
          <p14:tracePt t="29127" x="4044950" y="2800350"/>
          <p14:tracePt t="29147" x="4057650" y="2781300"/>
          <p14:tracePt t="29147" x="4076700" y="2755900"/>
          <p14:tracePt t="29161" x="4089400" y="2736850"/>
          <p14:tracePt t="29161" x="4114800" y="2717800"/>
          <p14:tracePt t="29177" x="4140200" y="2705100"/>
          <p14:tracePt t="29177" x="4159250" y="2698750"/>
          <p14:tracePt t="29194" x="4178300" y="2692400"/>
          <p14:tracePt t="29194" x="4216400" y="2698750"/>
          <p14:tracePt t="29211" x="4235450" y="2717800"/>
          <p14:tracePt t="29211" x="4248150" y="2743200"/>
          <p14:tracePt t="29228" x="4260850" y="2768600"/>
          <p14:tracePt t="29228" x="4273550" y="2794000"/>
          <p14:tracePt t="29245" x="4286250" y="2825750"/>
          <p14:tracePt t="29245" x="4292600" y="2857500"/>
          <p14:tracePt t="29261" x="4298950" y="2889250"/>
          <p14:tracePt t="29261" x="4311650" y="2952750"/>
          <p14:tracePt t="29278" x="4311650" y="2978150"/>
          <p14:tracePt t="29278" x="4311650" y="3003550"/>
          <p14:tracePt t="29295" x="4298950" y="3028950"/>
          <p14:tracePt t="29295" x="4292600" y="3048000"/>
          <p14:tracePt t="29312" x="4279900" y="3067050"/>
          <p14:tracePt t="29312" x="4260850" y="3079750"/>
          <p14:tracePt t="29312" x="4241800" y="3092450"/>
          <p14:tracePt t="29331" x="4216400" y="3098800"/>
          <p14:tracePt t="29343" x="4197350" y="3105150"/>
          <p14:tracePt t="29343" x="4146550" y="3117850"/>
          <p14:tracePt t="29364" x="4121150" y="3117850"/>
          <p14:tracePt t="29364" x="4095750" y="3117850"/>
          <p14:tracePt t="29379" x="4076700" y="3117850"/>
          <p14:tracePt t="29379" x="4057650" y="3117850"/>
          <p14:tracePt t="29395" x="4044950" y="3105150"/>
          <p14:tracePt t="29395" x="4025900" y="3098800"/>
          <p14:tracePt t="29412" x="4019550" y="3079750"/>
          <p14:tracePt t="29412" x="4013200" y="3060700"/>
          <p14:tracePt t="29412" x="4013200" y="3035300"/>
          <p14:tracePt t="29430" x="4006850" y="3009900"/>
          <p14:tracePt t="29443" x="4013200" y="2978150"/>
          <p14:tracePt t="29443" x="4025900" y="2901950"/>
          <p14:tracePt t="29462" x="4032250" y="2863850"/>
          <p14:tracePt t="29462" x="4044950" y="2825750"/>
          <p14:tracePt t="29479" x="4064000" y="2794000"/>
          <p14:tracePt t="29479" x="4076700" y="2762250"/>
          <p14:tracePt t="29496" x="4095750" y="2730500"/>
          <p14:tracePt t="29496" x="4140200" y="2692400"/>
          <p14:tracePt t="29512" x="4159250" y="2686050"/>
          <p14:tracePt t="29512" x="4178300" y="2679700"/>
          <p14:tracePt t="29528" x="4197350" y="2686050"/>
          <p14:tracePt t="29528" x="4216400" y="2692400"/>
          <p14:tracePt t="29546" x="4235450" y="2711450"/>
          <p14:tracePt t="29546" x="4248150" y="2730500"/>
          <p14:tracePt t="29563" x="4267200" y="2755900"/>
          <p14:tracePt t="29563" x="4292600" y="2806700"/>
          <p14:tracePt t="29579" x="4298950" y="2838450"/>
          <p14:tracePt t="29579" x="4311650" y="2863850"/>
          <p14:tracePt t="29596" x="4311650" y="2889250"/>
          <p14:tracePt t="29596" x="4311650" y="2914650"/>
          <p14:tracePt t="29612" x="4311650" y="2933700"/>
          <p14:tracePt t="29612" x="4305300" y="2959100"/>
          <p14:tracePt t="29612" x="4298950" y="2978150"/>
          <p14:tracePt t="29631" x="4292600" y="2990850"/>
          <p14:tracePt t="29644" x="4279900" y="3003550"/>
          <p14:tracePt t="29644" x="4254500" y="3028950"/>
          <p14:tracePt t="29663" x="4241800" y="3041650"/>
          <p14:tracePt t="29663" x="4229100" y="3054350"/>
          <p14:tracePt t="29680" x="4210050" y="3060700"/>
          <p14:tracePt t="29680" x="4197350" y="3073400"/>
          <p14:tracePt t="29696" x="4178300" y="3079750"/>
          <p14:tracePt t="29696" x="4165600" y="3086100"/>
          <p14:tracePt t="29696" x="4146550" y="3086100"/>
          <p14:tracePt t="29715" x="4133850" y="3092450"/>
          <p14:tracePt t="29728" x="4114800" y="3098800"/>
          <p14:tracePt t="29728" x="4089400" y="3098800"/>
          <p14:tracePt t="29747" x="4076700" y="3098800"/>
          <p14:tracePt t="29747" x="4070350" y="3098800"/>
          <p14:tracePt t="29763" x="4057650" y="3092450"/>
          <p14:tracePt t="29763" x="4051300" y="3092450"/>
          <p14:tracePt t="29779" x="4044950" y="3086100"/>
          <p14:tracePt t="29795" x="4038600" y="3073400"/>
          <p14:tracePt t="29795" x="4032250" y="3067050"/>
          <p14:tracePt t="29813" x="4032250" y="3060700"/>
          <p14:tracePt t="29828" x="4032250" y="3054350"/>
          <p14:tracePt t="29845" x="4032250" y="3048000"/>
          <p14:tracePt t="29862" x="4038600" y="3048000"/>
          <p14:tracePt t="29879" x="4044950" y="3041650"/>
          <p14:tracePt t="29902" x="4051300" y="3035300"/>
          <p14:tracePt t="29930" x="4044950" y="3035300"/>
          <p14:tracePt t="29982" x="4044950" y="3041650"/>
          <p14:tracePt t="30090" x="4044950" y="3048000"/>
          <p14:tracePt t="30134" x="4051300" y="3048000"/>
          <p14:tracePt t="30166" x="4057650" y="3048000"/>
          <p14:tracePt t="30178" x="4064000" y="3048000"/>
          <p14:tracePt t="30194" x="4070350" y="3048000"/>
          <p14:tracePt t="30222" x="4076700" y="3048000"/>
          <p14:tracePt t="30246" x="4083050" y="3054350"/>
          <p14:tracePt t="30286" x="4089400" y="3054350"/>
          <p14:tracePt t="30314" x="4083050" y="3060700"/>
          <p14:tracePt t="30346" x="4076700" y="3060700"/>
          <p14:tracePt t="30358" x="4070350" y="3067050"/>
          <p14:tracePt t="30374" x="4064000" y="3073400"/>
          <p14:tracePt t="30390" x="4057650" y="3079750"/>
          <p14:tracePt t="30410" x="4057650" y="3086100"/>
          <p14:tracePt t="30426" x="4051300" y="3092450"/>
          <p14:tracePt t="30459" x="4044950" y="3098800"/>
          <p14:tracePt t="30486" x="4038600" y="3105150"/>
          <p14:tracePt t="30503" x="4032250" y="3105150"/>
          <p14:tracePt t="30518" x="4032250" y="3111500"/>
          <p14:tracePt t="30530" x="4038600" y="3111500"/>
          <p14:tracePt t="30570" x="4044950" y="3111500"/>
          <p14:tracePt t="30598" x="4038600" y="3117850"/>
          <p14:tracePt t="30638" x="4044950" y="3117850"/>
          <p14:tracePt t="30674" x="4051300" y="3117850"/>
          <p14:tracePt t="30698" x="4044950" y="3124200"/>
          <p14:tracePt t="30750" x="4038600" y="3124200"/>
          <p14:tracePt t="30766" x="4032250" y="3124200"/>
          <p14:tracePt t="30778" x="4038600" y="3124200"/>
          <p14:tracePt t="30826" x="4044950" y="3117850"/>
          <p14:tracePt t="30838" x="4044950" y="3111500"/>
          <p14:tracePt t="30854" x="4051300" y="3105150"/>
          <p14:tracePt t="30870" x="4057650" y="3098800"/>
          <p14:tracePt t="30886" x="4070350" y="3098800"/>
          <p14:tracePt t="30898" x="4070350" y="3092450"/>
          <p14:tracePt t="30898" x="4083050" y="3092450"/>
          <p14:tracePt t="30917" x="4089400" y="3086100"/>
          <p14:tracePt t="30917" x="4095750" y="3086100"/>
          <p14:tracePt t="30934" x="4102100" y="3079750"/>
          <p14:tracePt t="30934" x="4121150" y="3073400"/>
          <p14:tracePt t="30951" x="4127500" y="3073400"/>
          <p14:tracePt t="30951" x="4140200" y="3067050"/>
          <p14:tracePt t="30968" x="4146550" y="3067050"/>
          <p14:tracePt t="30968" x="4152900" y="3067050"/>
          <p14:tracePt t="30984" x="4159250" y="3060700"/>
          <p14:tracePt t="30984" x="4165600" y="3060700"/>
          <p14:tracePt t="31002" x="4171950" y="3054350"/>
          <p14:tracePt t="31015" x="4178300" y="3054350"/>
          <p14:tracePt t="31015" x="4191000" y="3048000"/>
          <p14:tracePt t="31036" x="4197350" y="3041650"/>
          <p14:tracePt t="31051" x="4203700" y="3041650"/>
          <p14:tracePt t="31066" x="4210050" y="3035300"/>
          <p14:tracePt t="31083" x="4210050" y="3028950"/>
          <p14:tracePt t="31099" x="4203700" y="3035300"/>
          <p14:tracePt t="31131" x="4197350" y="3035300"/>
          <p14:tracePt t="31146" x="4191000" y="3041650"/>
          <p14:tracePt t="31154" x="4184650" y="3048000"/>
          <p14:tracePt t="31171" x="4178300" y="3054350"/>
          <p14:tracePt t="31171" x="4171950" y="3060700"/>
          <p14:tracePt t="31184" x="4165600" y="3067050"/>
          <p14:tracePt t="31184" x="4159250" y="3073400"/>
          <p14:tracePt t="31201" x="4146550" y="3079750"/>
          <p14:tracePt t="31201" x="4140200" y="3086100"/>
          <p14:tracePt t="31218" x="4127500" y="3092450"/>
          <p14:tracePt t="31218" x="4121150" y="3098800"/>
          <p14:tracePt t="31234" x="4108450" y="3105150"/>
          <p14:tracePt t="31234" x="4095750" y="3117850"/>
          <p14:tracePt t="31252" x="4089400" y="3124200"/>
          <p14:tracePt t="31252" x="4083050" y="3130550"/>
          <p14:tracePt t="31268" x="4070350" y="3130550"/>
          <p14:tracePt t="31268" x="4070350" y="3136900"/>
          <p14:tracePt t="31285" x="4057650" y="3143250"/>
          <p14:tracePt t="31285" x="4051300" y="3149600"/>
          <p14:tracePt t="31285" x="4044950" y="3155950"/>
          <p14:tracePt t="31304" x="4038600" y="3162300"/>
          <p14:tracePt t="31304" x="4025900" y="3168650"/>
          <p14:tracePt t="31319" x="4013200" y="3175000"/>
          <p14:tracePt t="31319" x="4000500" y="3181350"/>
          <p14:tracePt t="31336" x="3987800" y="3181350"/>
          <p14:tracePt t="31336" x="3975100" y="3187700"/>
          <p14:tracePt t="31353" x="3962400" y="3187700"/>
          <p14:tracePt t="31353" x="3949700" y="3187700"/>
          <p14:tracePt t="31353" x="3937000" y="3181350"/>
          <p14:tracePt t="31371" x="3924300" y="3175000"/>
          <p14:tracePt t="31383" x="3911600" y="3168650"/>
          <p14:tracePt t="31383" x="3892550" y="3149600"/>
          <p14:tracePt t="31404" x="3886200" y="3136900"/>
          <p14:tracePt t="31404" x="3879850" y="3124200"/>
          <p14:tracePt t="31420" x="3873500" y="3105150"/>
          <p14:tracePt t="31420" x="3873500" y="3092450"/>
          <p14:tracePt t="31436" x="3873500" y="3073400"/>
          <p14:tracePt t="31436" x="3873500" y="3054350"/>
          <p14:tracePt t="31436" x="3879850" y="3028950"/>
          <p14:tracePt t="31455" x="3892550" y="3009900"/>
          <p14:tracePt t="31467" x="3898900" y="2990850"/>
          <p14:tracePt t="31467" x="3924300" y="2946400"/>
          <p14:tracePt t="31486" x="3943350" y="2927350"/>
          <p14:tracePt t="31486" x="3962400" y="2908300"/>
          <p14:tracePt t="31503" x="3981450" y="2889250"/>
          <p14:tracePt t="31503" x="4000500" y="2870200"/>
          <p14:tracePt t="31519" x="4025900" y="2851150"/>
          <p14:tracePt t="31519" x="4051300" y="2838450"/>
          <p14:tracePt t="31536" x="4076700" y="2825750"/>
          <p14:tracePt t="31536" x="4127500" y="2800350"/>
          <p14:tracePt t="31554" x="4146550" y="2794000"/>
          <p14:tracePt t="31554" x="4171950" y="2787650"/>
          <p14:tracePt t="31569" x="4197350" y="2787650"/>
          <p14:tracePt t="31569" x="4222750" y="2794000"/>
          <p14:tracePt t="31586" x="4241800" y="2800350"/>
          <p14:tracePt t="31586" x="4279900" y="2832100"/>
          <p14:tracePt t="31604" x="4292600" y="2851150"/>
          <p14:tracePt t="31604" x="4305300" y="2870200"/>
          <p14:tracePt t="31620" x="4318000" y="2889250"/>
          <p14:tracePt t="31620" x="4324350" y="2908300"/>
          <p14:tracePt t="31636" x="4337050" y="2933700"/>
          <p14:tracePt t="31636" x="4337050" y="2952750"/>
          <p14:tracePt t="31653" x="4343400" y="2971800"/>
          <p14:tracePt t="31653" x="4343400" y="2990850"/>
          <p14:tracePt t="31653" x="4337050" y="3009900"/>
          <p14:tracePt t="31672" x="4337050" y="3028950"/>
          <p14:tracePt t="31684" x="4330700" y="3048000"/>
          <p14:tracePt t="31684" x="4311650" y="3073400"/>
          <p14:tracePt t="31704" x="4305300" y="3086100"/>
          <p14:tracePt t="31704" x="4292600" y="3098800"/>
          <p14:tracePt t="31720" x="4279900" y="3105150"/>
          <p14:tracePt t="31720" x="4267200" y="3111500"/>
          <p14:tracePt t="31736" x="4254500" y="3124200"/>
          <p14:tracePt t="31736" x="4241800" y="3130550"/>
          <p14:tracePt t="31736" x="4235450" y="3130550"/>
          <p14:tracePt t="31756" x="4222750" y="3136900"/>
          <p14:tracePt t="31768" x="4210050" y="3143250"/>
          <p14:tracePt t="31768" x="4184650" y="3149600"/>
          <p14:tracePt t="31787" x="4171950" y="3149600"/>
          <p14:tracePt t="31787" x="4159250" y="3155950"/>
          <p14:tracePt t="31803" x="4146550" y="3155950"/>
          <p14:tracePt t="31803" x="4133850" y="3155950"/>
          <p14:tracePt t="31820" x="4127500" y="3149600"/>
          <p14:tracePt t="31820" x="4114800" y="3149600"/>
          <p14:tracePt t="31820" x="4108450" y="3143250"/>
          <p14:tracePt t="31839" x="4095750" y="3143250"/>
          <p14:tracePt t="31839" x="4089400" y="3136900"/>
          <p14:tracePt t="31854" x="4083050" y="3130550"/>
          <p14:tracePt t="31854" x="4083050" y="3124200"/>
          <p14:tracePt t="31870" x="4076700" y="3111500"/>
          <p14:tracePt t="31870" x="4070350" y="3105150"/>
          <p14:tracePt t="31887" x="4064000" y="3092450"/>
          <p14:tracePt t="31887" x="4057650" y="3073400"/>
          <p14:tracePt t="31904" x="4051300" y="3060700"/>
          <p14:tracePt t="31904" x="4044950" y="3048000"/>
          <p14:tracePt t="31920" x="4038600" y="3041650"/>
          <p14:tracePt t="31920" x="4032250" y="3028950"/>
          <p14:tracePt t="31937" x="4025900" y="3022600"/>
          <p14:tracePt t="31937" x="4025900" y="3016250"/>
          <p14:tracePt t="31954" x="4019550" y="3003550"/>
          <p14:tracePt t="31954" x="4019550" y="2990850"/>
          <p14:tracePt t="31971" x="4019550" y="2984500"/>
          <p14:tracePt t="31971" x="4019550" y="2978150"/>
          <p14:tracePt t="31988" x="4019550" y="2971800"/>
          <p14:tracePt t="31988" x="4025900" y="2965450"/>
          <p14:tracePt t="32004" x="4032250" y="2959100"/>
          <p14:tracePt t="32019" x="4032250" y="2952750"/>
          <p14:tracePt t="32019" x="4038600" y="2946400"/>
          <p14:tracePt t="32019" x="4044950" y="2946400"/>
          <p14:tracePt t="32041" x="4051300" y="2940050"/>
          <p14:tracePt t="32052" x="4064000" y="2933700"/>
          <p14:tracePt t="32052" x="4076700" y="2921000"/>
          <p14:tracePt t="32071" x="4083050" y="2921000"/>
          <p14:tracePt t="32071" x="4095750" y="2914650"/>
          <p14:tracePt t="32088" x="4102100" y="2908300"/>
          <p14:tracePt t="32088" x="4108450" y="2901950"/>
          <p14:tracePt t="32104" x="4121150" y="2895600"/>
          <p14:tracePt t="32104" x="4127500" y="2889250"/>
          <p14:tracePt t="32104" x="4133850" y="2889250"/>
          <p14:tracePt t="32123" x="4140200" y="2882900"/>
          <p14:tracePt t="32136" x="4146550" y="2876550"/>
          <p14:tracePt t="32136" x="4159250" y="2870200"/>
          <p14:tracePt t="32155" x="4159250" y="2863850"/>
          <p14:tracePt t="32155" x="4165600" y="2863850"/>
          <p14:tracePt t="32171" x="4171950" y="2851150"/>
          <p14:tracePt t="32186" x="4178300" y="2844800"/>
          <p14:tracePt t="32203" x="4178300" y="2838450"/>
          <p14:tracePt t="32203" x="4178300" y="2825750"/>
          <p14:tracePt t="32221" x="4184650" y="2819400"/>
          <p14:tracePt t="32221" x="4184650" y="2813050"/>
          <p14:tracePt t="32238" x="4191000" y="2806700"/>
          <p14:tracePt t="32238" x="4197350" y="2800350"/>
          <p14:tracePt t="32255" x="4203700" y="2794000"/>
          <p14:tracePt t="32255" x="4210050" y="2787650"/>
          <p14:tracePt t="32272" x="4216400" y="2781300"/>
          <p14:tracePt t="32272" x="4222750" y="2774950"/>
          <p14:tracePt t="32288" x="4229100" y="2768600"/>
          <p14:tracePt t="32304" x="4235450" y="2755900"/>
          <p14:tracePt t="32320" x="4241800" y="2749550"/>
          <p14:tracePt t="32339" x="4248150" y="2743200"/>
          <p14:tracePt t="32354" x="4254500" y="2736850"/>
          <p14:tracePt t="32370" x="4267200" y="2736850"/>
          <p14:tracePt t="32387" x="4273550" y="2736850"/>
          <p14:tracePt t="32404" x="4273550" y="2743200"/>
          <p14:tracePt t="32404" x="4279900" y="2743200"/>
          <p14:tracePt t="32424" x="4279900" y="2755900"/>
          <p14:tracePt t="32424" x="4279900" y="2762250"/>
          <p14:tracePt t="32440" x="4279900" y="2768600"/>
          <p14:tracePt t="32440" x="4279900" y="2774950"/>
          <p14:tracePt t="32456" x="4279900" y="2781300"/>
          <p14:tracePt t="32456" x="4279900" y="2787650"/>
          <p14:tracePt t="32473" x="4286250" y="2800350"/>
          <p14:tracePt t="32473" x="4286250" y="2806700"/>
          <p14:tracePt t="32473" x="4286250" y="2813050"/>
          <p14:tracePt t="32491" x="4286250" y="2819400"/>
          <p14:tracePt t="32491" x="4286250" y="2825750"/>
          <p14:tracePt t="32505" x="4292600" y="2825750"/>
          <p14:tracePt t="32505" x="4292600" y="2832100"/>
          <p14:tracePt t="32523" x="4292600" y="2838450"/>
          <p14:tracePt t="32539" x="4292600" y="2844800"/>
          <p14:tracePt t="32555" x="4286250" y="2851150"/>
          <p14:tracePt t="32571" x="4286250" y="2857500"/>
          <p14:tracePt t="32588" x="4279900" y="2857500"/>
          <p14:tracePt t="32611" x="4273550" y="2857500"/>
          <p14:tracePt t="32655" x="4267200" y="2857500"/>
          <p14:tracePt t="32683" x="4260850" y="2857500"/>
          <p14:tracePt t="32731" x="4254500" y="2863850"/>
          <p14:tracePt t="32803" x="4248150" y="2863850"/>
          <p14:tracePt t="32983" x="4241800" y="2863850"/>
          <p14:tracePt t="33015" x="4241800" y="2870200"/>
          <p14:tracePt t="33039" x="4241800" y="2863850"/>
          <p14:tracePt t="33211" x="4248150" y="2863850"/>
          <p14:tracePt t="33315" x="4248150" y="2870200"/>
          <p14:tracePt t="33343" x="4254500" y="2863850"/>
          <p14:tracePt t="33403" x="4254500" y="2857500"/>
          <p14:tracePt t="33427" x="4260850" y="2851150"/>
          <p14:tracePt t="33443" x="4267200" y="2844800"/>
          <p14:tracePt t="33459" x="4267200" y="2838450"/>
          <p14:tracePt t="33464" x="4273550" y="2832100"/>
          <p14:tracePt t="33474" x="4273550" y="2825750"/>
          <p14:tracePt t="33474" x="4279900" y="2813050"/>
          <p14:tracePt t="33492" x="4286250" y="2806700"/>
          <p14:tracePt t="33492" x="4292600" y="2794000"/>
          <p14:tracePt t="33492" x="4298950" y="2787650"/>
          <p14:tracePt t="33512" x="4305300" y="2781300"/>
          <p14:tracePt t="33512" x="4311650" y="2781300"/>
          <p14:tracePt t="33526" x="4318000" y="2774950"/>
          <p14:tracePt t="33526" x="4318000" y="2768600"/>
          <p14:tracePt t="33543" x="4330700" y="2762250"/>
          <p14:tracePt t="33558" x="4337050" y="2755900"/>
          <p14:tracePt t="33574" x="4337050" y="2749550"/>
          <p14:tracePt t="33574" x="4349750" y="2736850"/>
          <p14:tracePt t="33593" x="4356100" y="2730500"/>
          <p14:tracePt t="33608" x="4362450" y="2717800"/>
          <p14:tracePt t="33624" x="4368800" y="2717800"/>
          <p14:tracePt t="33624" x="4375150" y="2711450"/>
          <p14:tracePt t="33644" x="4375150" y="2724150"/>
          <p14:tracePt t="33691" x="4381500" y="2730500"/>
          <p14:tracePt t="33711" x="4381500" y="2736850"/>
          <p14:tracePt t="33727" x="4381500" y="2743200"/>
          <p14:tracePt t="33735" x="4381500" y="2749550"/>
          <p14:tracePt t="33743" x="4381500" y="2755900"/>
          <p14:tracePt t="33743" x="4381500" y="2762250"/>
          <p14:tracePt t="33760" x="4375150" y="2774950"/>
          <p14:tracePt t="33760" x="4375150" y="2781300"/>
          <p14:tracePt t="33760" x="4375150" y="2787650"/>
          <p14:tracePt t="33779" x="4375150" y="2794000"/>
          <p14:tracePt t="33792" x="4375150" y="2800350"/>
          <p14:tracePt t="33792" x="4375150" y="2806700"/>
          <p14:tracePt t="33792" x="4368800" y="2813050"/>
          <p14:tracePt t="33812" x="4368800" y="2819400"/>
          <p14:tracePt t="33812" x="4362450" y="2825750"/>
          <p14:tracePt t="33827" x="4362450" y="2832100"/>
          <p14:tracePt t="33842" x="4356100" y="2838450"/>
          <p14:tracePt t="33859" x="4343400" y="2838450"/>
          <p14:tracePt t="33875" x="4337050" y="2838450"/>
          <p14:tracePt t="33892" x="4330700" y="2838450"/>
          <p14:tracePt t="33909" x="4324350" y="2832100"/>
          <p14:tracePt t="33926" x="4324350" y="2825750"/>
          <p14:tracePt t="33943" x="4330700" y="2819400"/>
          <p14:tracePt t="33967" x="4343400" y="2819400"/>
          <p14:tracePt t="33983" x="4349750" y="2825750"/>
          <p14:tracePt t="33999" x="4349750" y="2832100"/>
          <p14:tracePt t="34011" x="4356100" y="2838450"/>
          <p14:tracePt t="34011" x="4356100" y="2851150"/>
          <p14:tracePt t="34028" x="4362450" y="2863850"/>
          <p14:tracePt t="34028" x="4362450" y="2882900"/>
          <p14:tracePt t="34046" x="4368800" y="2895600"/>
          <p14:tracePt t="34046" x="4368800" y="2908300"/>
          <p14:tracePt t="34046" x="4375150" y="2927350"/>
          <p14:tracePt t="34064" x="4381500" y="2940050"/>
          <p14:tracePt t="34076" x="4381500" y="2952750"/>
          <p14:tracePt t="34076" x="4387850" y="2965450"/>
          <p14:tracePt t="34096" x="4387850" y="2984500"/>
          <p14:tracePt t="34096" x="4387850" y="2997200"/>
          <p14:tracePt t="34112" x="4381500" y="3009900"/>
          <p14:tracePt t="34112" x="4375150" y="3022600"/>
          <p14:tracePt t="34128" x="4362450" y="3035300"/>
          <p14:tracePt t="34128" x="4356100" y="3048000"/>
          <p14:tracePt t="34145" x="4343400" y="3067050"/>
          <p14:tracePt t="34145" x="4330700" y="3086100"/>
          <p14:tracePt t="34145" x="4318000" y="3105150"/>
          <p14:tracePt t="34164" x="4305300" y="3124200"/>
          <p14:tracePt t="34176" x="4292600" y="3143250"/>
          <p14:tracePt t="34176" x="4273550" y="3175000"/>
          <p14:tracePt t="34195" x="4260850" y="3187700"/>
          <p14:tracePt t="34195" x="4248150" y="3206750"/>
          <p14:tracePt t="34212" x="4241800" y="3213100"/>
          <p14:tracePt t="34212" x="4229100" y="3225800"/>
          <p14:tracePt t="34228" x="4216400" y="3232150"/>
          <p14:tracePt t="34228" x="4191000" y="3251200"/>
          <p14:tracePt t="34245" x="4178300" y="3263900"/>
          <p14:tracePt t="34245" x="4159250" y="3270250"/>
          <p14:tracePt t="34262" x="4140200" y="3276600"/>
          <p14:tracePt t="34262" x="4121150" y="3276600"/>
          <p14:tracePt t="34279" x="4102100" y="3276600"/>
          <p14:tracePt t="34279" x="4083050" y="3276600"/>
          <p14:tracePt t="34296" x="4057650" y="3276600"/>
          <p14:tracePt t="34296" x="4019550" y="3270250"/>
          <p14:tracePt t="34312" x="4006850" y="3263900"/>
          <p14:tracePt t="34312" x="3987800" y="3257550"/>
          <p14:tracePt t="34329" x="3975100" y="3244850"/>
          <p14:tracePt t="34329" x="3968750" y="3238500"/>
          <p14:tracePt t="34346" x="3962400" y="3219450"/>
          <p14:tracePt t="34346" x="3962400" y="3200400"/>
          <p14:tracePt t="34362" x="3962400" y="3181350"/>
          <p14:tracePt t="34362" x="3975100" y="3130550"/>
          <p14:tracePt t="34380" x="3981450" y="3111500"/>
          <p14:tracePt t="34380" x="3994150" y="3079750"/>
          <p14:tracePt t="34396" x="4006850" y="3048000"/>
          <p14:tracePt t="34396" x="4025900" y="3022600"/>
          <p14:tracePt t="34413" x="4044950" y="2984500"/>
          <p14:tracePt t="34413" x="4070350" y="2952750"/>
          <p14:tracePt t="34429" x="4102100" y="2914650"/>
          <p14:tracePt t="34429" x="4133850" y="2876550"/>
          <p14:tracePt t="34429" x="4171950" y="2832100"/>
          <p14:tracePt t="34449" x="4210050" y="2787650"/>
          <p14:tracePt t="34461" x="4248150" y="2743200"/>
          <p14:tracePt t="34461" x="4343400" y="2654300"/>
          <p14:tracePt t="34480" x="4394200" y="2609850"/>
          <p14:tracePt t="34480" x="4438650" y="2565400"/>
          <p14:tracePt t="34496" x="4483100" y="2533650"/>
          <p14:tracePt t="34496" x="4521200" y="2501900"/>
          <p14:tracePt t="34513" x="4565650" y="2470150"/>
          <p14:tracePt t="34513" x="4603750" y="2444750"/>
          <p14:tracePt t="34513" x="4635500" y="2419350"/>
          <p14:tracePt t="34532" x="4667250" y="2400300"/>
          <p14:tracePt t="34532" x="4699000" y="2381250"/>
          <p14:tracePt t="34547" x="4724400" y="2374900"/>
          <p14:tracePt t="34547" x="4749800" y="2362200"/>
          <p14:tracePt t="34563" x="4768850" y="2355850"/>
          <p14:tracePt t="34563" x="4787900" y="2349500"/>
          <p14:tracePt t="34580" x="4800600" y="2349500"/>
          <p14:tracePt t="34580" x="4813300" y="2349500"/>
          <p14:tracePt t="34597" x="4826000" y="2355850"/>
          <p14:tracePt t="34612" x="4832350" y="2368550"/>
          <p14:tracePt t="34612" x="4832350" y="2374900"/>
          <p14:tracePt t="34630" x="4826000" y="2387600"/>
          <p14:tracePt t="34630" x="4819650" y="2393950"/>
          <p14:tracePt t="34647" x="4813300" y="2400300"/>
          <p14:tracePt t="34647" x="4794250" y="2413000"/>
          <p14:tracePt t="34664" x="4787900" y="2419350"/>
          <p14:tracePt t="34664" x="4775200" y="2419350"/>
          <p14:tracePt t="34681" x="4768850" y="2425700"/>
          <p14:tracePt t="34681" x="4756150" y="2425700"/>
          <p14:tracePt t="34697" x="4743450" y="2432050"/>
          <p14:tracePt t="34697" x="4737100" y="2438400"/>
          <p14:tracePt t="34714" x="4730750" y="2438400"/>
          <p14:tracePt t="34714" x="4718050" y="2438400"/>
          <p14:tracePt t="34714" x="4711700" y="2438400"/>
          <p14:tracePt t="34732" x="4705350" y="2438400"/>
          <p14:tracePt t="34732" x="4699000" y="2444750"/>
          <p14:tracePt t="34748" x="4686300" y="2457450"/>
          <p14:tracePt t="34763" x="4673600" y="2457450"/>
          <p14:tracePt t="34763" x="4667250" y="2463800"/>
          <p14:tracePt t="34781" x="4660900" y="2470150"/>
          <p14:tracePt t="34781" x="4654550" y="2470150"/>
          <p14:tracePt t="34797" x="4648200" y="2470150"/>
          <p14:tracePt t="34797" x="4641850" y="2476500"/>
          <p14:tracePt t="34815" x="4635500" y="2476500"/>
          <p14:tracePt t="34829" x="4629150" y="2482850"/>
          <p14:tracePt t="34829" x="4616450" y="2495550"/>
          <p14:tracePt t="34847" x="4616450" y="2501900"/>
          <p14:tracePt t="34847" x="4610100" y="2501900"/>
          <p14:tracePt t="34864" x="4603750" y="2508250"/>
          <p14:tracePt t="34864" x="4597400" y="2520950"/>
          <p14:tracePt t="34881" x="4591050" y="2527300"/>
          <p14:tracePt t="34896" x="4584700" y="2533650"/>
          <p14:tracePt t="34913" x="4584700" y="2540000"/>
          <p14:tracePt t="34929" x="4578350" y="2546350"/>
          <p14:tracePt t="34946" x="4578350" y="2552700"/>
          <p14:tracePt t="34963" x="4572000" y="2559050"/>
          <p14:tracePt t="34979" x="4572000" y="2565400"/>
          <p14:tracePt t="34996" x="4565650" y="2571750"/>
          <p14:tracePt t="35032" x="4552950" y="2571750"/>
          <p14:tracePt t="35047" x="4546600" y="2571750"/>
          <p14:tracePt t="35063" x="4546600" y="2565400"/>
          <p14:tracePt t="35079" x="4546600" y="2559050"/>
          <p14:tracePt t="35107" x="4546600" y="2552700"/>
          <p14:tracePt t="35123" x="4546600" y="2540000"/>
          <p14:tracePt t="35143" x="4552950" y="2527300"/>
          <p14:tracePt t="35175" x="4559300" y="2520950"/>
          <p14:tracePt t="35191" x="4565650" y="2520950"/>
          <p14:tracePt t="35219" x="4559300" y="2514600"/>
          <p14:tracePt t="35279" x="4552950" y="2520950"/>
          <p14:tracePt t="35311" x="4546600" y="2520950"/>
          <p14:tracePt t="35324" x="4540250" y="2527300"/>
          <p14:tracePt t="35347" x="4540250" y="2533650"/>
          <p14:tracePt t="35355" x="4533900" y="2533650"/>
          <p14:tracePt t="35372" x="4527550" y="2540000"/>
          <p14:tracePt t="35391" x="4533900" y="2533650"/>
          <p14:tracePt t="35451" x="4527550" y="2540000"/>
          <p14:tracePt t="35491" x="4521200" y="2540000"/>
          <p14:tracePt t="35512" x="4514850" y="2540000"/>
          <p14:tracePt t="35595" x="4508500" y="2533650"/>
          <p14:tracePt t="35612" x="4502150" y="2540000"/>
          <p14:tracePt t="35624" x="4502150" y="2546350"/>
          <p14:tracePt t="35640" x="4489450" y="2540000"/>
          <p14:tracePt t="35648" x="4489450" y="2546350"/>
          <p14:tracePt t="35665" x="4483100" y="2552700"/>
          <p14:tracePt t="35684" x="4476750" y="2552700"/>
          <p14:tracePt t="35744" x="4470400" y="2559050"/>
          <p14:tracePt t="35776" x="4464050" y="2571750"/>
          <p14:tracePt t="35792" x="4457700" y="2578100"/>
          <p14:tracePt t="35804" x="4451350" y="2584450"/>
          <p14:tracePt t="35820" x="4445000" y="2590800"/>
          <p14:tracePt t="35836" x="4438650" y="2590800"/>
          <p14:tracePt t="35859" x="4432300" y="2590800"/>
          <p14:tracePt t="35896" x="4432300" y="2597150"/>
          <p14:tracePt t="35911" x="4425950" y="2603500"/>
          <p14:tracePt t="35924" x="4425950" y="2609850"/>
          <p14:tracePt t="35939" x="4419600" y="2603500"/>
          <p14:tracePt t="35964" x="4413250" y="2603500"/>
          <p14:tracePt t="35984" x="4413250" y="2597150"/>
          <p14:tracePt t="35999" x="4419600" y="2590800"/>
          <p14:tracePt t="36031" x="4425950" y="2584450"/>
          <p14:tracePt t="36059" x="4432300" y="2590800"/>
          <p14:tracePt t="36075" x="4438650" y="2584450"/>
          <p14:tracePt t="36092" x="4445000" y="2584450"/>
          <p14:tracePt t="36099" x="4451350" y="2578100"/>
          <p14:tracePt t="36105" x="4457700" y="2578100"/>
          <p14:tracePt t="36117" x="4464050" y="2578100"/>
          <p14:tracePt t="36117" x="4476750" y="2571750"/>
          <p14:tracePt t="36137" x="4483100" y="2571750"/>
          <p14:tracePt t="36137" x="4495800" y="2565400"/>
          <p14:tracePt t="36153" x="4502150" y="2571750"/>
          <p14:tracePt t="36153" x="4514850" y="2571750"/>
          <p14:tracePt t="36169" x="4521200" y="2578100"/>
          <p14:tracePt t="36169" x="4527550" y="2578100"/>
          <p14:tracePt t="36185" x="4540250" y="2584450"/>
          <p14:tracePt t="36185" x="4546600" y="2597150"/>
          <p14:tracePt t="36185" x="4552950" y="2609850"/>
          <p14:tracePt t="36205" x="4565650" y="2628900"/>
          <p14:tracePt t="36217" x="4578350" y="2647950"/>
          <p14:tracePt t="36217" x="4603750" y="2692400"/>
          <p14:tracePt t="36236" x="4622800" y="2717800"/>
          <p14:tracePt t="36236" x="4635500" y="2743200"/>
          <p14:tracePt t="36252" x="4654550" y="2768600"/>
          <p14:tracePt t="36252" x="4667250" y="2787650"/>
          <p14:tracePt t="36269" x="4679950" y="2813050"/>
          <p14:tracePt t="36269" x="4699000" y="2851150"/>
          <p14:tracePt t="36285" x="4699000" y="2870200"/>
          <p14:tracePt t="36285" x="4705350" y="2889250"/>
          <p14:tracePt t="36304" x="4705350" y="2901950"/>
          <p14:tracePt t="36304" x="4705350" y="2921000"/>
          <p14:tracePt t="36320" x="4705350" y="2933700"/>
          <p14:tracePt t="36320" x="4699000" y="2946400"/>
          <p14:tracePt t="36336" x="4699000" y="2959100"/>
          <p14:tracePt t="36336" x="4686300" y="2984500"/>
          <p14:tracePt t="36353" x="4686300" y="2997200"/>
          <p14:tracePt t="36353" x="4679950" y="3003550"/>
          <p14:tracePt t="36369" x="4673600" y="3016250"/>
          <p14:tracePt t="36369" x="4667250" y="3022600"/>
          <p14:tracePt t="36386" x="4660900" y="3035300"/>
          <p14:tracePt t="36386" x="4654550" y="3041650"/>
          <p14:tracePt t="36386" x="4654550" y="3054350"/>
          <p14:tracePt t="36406" x="4648200" y="3060700"/>
          <p14:tracePt t="36418" x="4641850" y="3060700"/>
          <p14:tracePt t="36418" x="4635500" y="3073400"/>
          <p14:tracePt t="36437" x="4635500" y="3079750"/>
          <p14:tracePt t="36451" x="4629150" y="3092450"/>
          <p14:tracePt t="36451" x="4629150" y="3098800"/>
          <p14:tracePt t="36470" x="4622800" y="3105150"/>
          <p14:tracePt t="36485" x="4616450" y="3111500"/>
          <p14:tracePt t="36485" x="4610100" y="3124200"/>
          <p14:tracePt t="36506" x="4610100" y="3130550"/>
          <p14:tracePt t="36506" x="4603750" y="3136900"/>
          <p14:tracePt t="36520" x="4603750" y="3143250"/>
          <p14:tracePt t="36520" x="4597400" y="3149600"/>
          <p14:tracePt t="36537" x="4597400" y="3162300"/>
          <p14:tracePt t="36537" x="4597400" y="3168650"/>
          <p14:tracePt t="36537" x="4597400" y="3175000"/>
          <p14:tracePt t="36556" x="4597400" y="3181350"/>
          <p14:tracePt t="36568" x="4597400" y="3187700"/>
          <p14:tracePt t="36568" x="4597400" y="3200400"/>
          <p14:tracePt t="36588" x="4597400" y="3206750"/>
          <p14:tracePt t="36588" x="4597400" y="3213100"/>
          <p14:tracePt t="36604" x="4597400" y="3225800"/>
          <p14:tracePt t="36604" x="4597400" y="3232150"/>
          <p14:tracePt t="36620" x="4591050" y="3251200"/>
          <p14:tracePt t="36620" x="4584700" y="3263900"/>
          <p14:tracePt t="36637" x="4572000" y="3289300"/>
          <p14:tracePt t="36637" x="4552950" y="3346450"/>
          <p14:tracePt t="36654" x="4540250" y="3378200"/>
          <p14:tracePt t="36654" x="4521200" y="3416300"/>
          <p14:tracePt t="36670" x="4508500" y="3454400"/>
          <p14:tracePt t="36670" x="4489450" y="3492500"/>
          <p14:tracePt t="36687" x="4470400" y="3530600"/>
          <p14:tracePt t="36687" x="4432300" y="3613150"/>
          <p14:tracePt t="36705" x="4413250" y="3657600"/>
          <p14:tracePt t="36705" x="4394200" y="3702050"/>
          <p14:tracePt t="36720" x="4381500" y="3746500"/>
          <p14:tracePt t="36720" x="4362450" y="3790950"/>
          <p14:tracePt t="36738" x="4343400" y="3829050"/>
          <p14:tracePt t="36738" x="4324350" y="3873500"/>
          <p14:tracePt t="36755" x="4305300" y="3917950"/>
          <p14:tracePt t="36755" x="4286250" y="3956050"/>
          <p14:tracePt t="36755" x="4267200" y="4000500"/>
          <p14:tracePt t="36773" x="4248150" y="4038600"/>
          <p14:tracePt t="36786" x="4222750" y="4076700"/>
          <p14:tracePt t="36786" x="4184650" y="4146550"/>
          <p14:tracePt t="36805" x="4165600" y="4178300"/>
          <p14:tracePt t="36805" x="4146550" y="4203700"/>
          <p14:tracePt t="36821" x="4133850" y="4235450"/>
          <p14:tracePt t="36821" x="4121150" y="4254500"/>
          <p14:tracePt t="36821" x="4108450" y="4273550"/>
          <p14:tracePt t="36840" x="4095750" y="4292600"/>
          <p14:tracePt t="36852" x="4089400" y="4311650"/>
          <p14:tracePt t="36852" x="4076700" y="4324350"/>
          <p14:tracePt t="36852" x="4064000" y="4337050"/>
          <p14:tracePt t="36873" x="4057650" y="4349750"/>
          <p14:tracePt t="36873" x="4044950" y="4362450"/>
          <p14:tracePt t="36888" x="4032250" y="4375150"/>
          <p14:tracePt t="36888" x="4019550" y="4381500"/>
          <p14:tracePt t="36905" x="4006850" y="4387850"/>
          <p14:tracePt t="36905" x="3994150" y="4387850"/>
          <p14:tracePt t="36921" x="3981450" y="4394200"/>
          <p14:tracePt t="36921" x="3968750" y="4387850"/>
          <p14:tracePt t="36937" x="3962400" y="4381500"/>
          <p14:tracePt t="36937" x="3949700" y="4362450"/>
          <p14:tracePt t="36954" x="3943350" y="4349750"/>
          <p14:tracePt t="36954" x="3937000" y="4330700"/>
          <p14:tracePt t="36972" x="3937000" y="4311650"/>
          <p14:tracePt t="36972" x="3937000" y="4286250"/>
          <p14:tracePt t="36988" x="3937000" y="4260850"/>
          <p14:tracePt t="36988" x="3937000" y="4197350"/>
          <p14:tracePt t="37005" x="3937000" y="4159250"/>
          <p14:tracePt t="37005" x="3937000" y="4121150"/>
          <p14:tracePt t="37021" x="3937000" y="4089400"/>
          <p14:tracePt t="37021" x="3937000" y="4051300"/>
          <p14:tracePt t="37038" x="3937000" y="4019550"/>
          <p14:tracePt t="37038" x="3937000" y="3981450"/>
          <p14:tracePt t="37055" x="3943350" y="3943350"/>
          <p14:tracePt t="37055" x="3949700" y="3867150"/>
          <p14:tracePt t="37073" x="3956050" y="3829050"/>
          <p14:tracePt t="37073" x="3968750" y="3784600"/>
          <p14:tracePt t="37089" x="3981450" y="3746500"/>
          <p14:tracePt t="37089" x="3994150" y="3702050"/>
          <p14:tracePt t="37105" x="4006850" y="3663950"/>
          <p14:tracePt t="37105" x="4019550" y="3625850"/>
          <p14:tracePt t="37105" x="4038600" y="3587750"/>
          <p14:tracePt t="37125" x="4051300" y="3556000"/>
          <p14:tracePt t="37137" x="4064000" y="3524250"/>
          <p14:tracePt t="37137" x="4089400" y="3473450"/>
          <p14:tracePt t="37157" x="4102100" y="3454400"/>
          <p14:tracePt t="37157" x="4121150" y="3435350"/>
          <p14:tracePt t="37173" x="4140200" y="3422650"/>
          <p14:tracePt t="37173" x="4159250" y="3409950"/>
          <p14:tracePt t="37189" x="4184650" y="3397250"/>
          <p14:tracePt t="37189" x="4210050" y="3390900"/>
          <p14:tracePt t="37206" x="4235450" y="3390900"/>
          <p14:tracePt t="37206" x="4267200" y="3397250"/>
          <p14:tracePt t="37206" x="4292600" y="3409950"/>
          <p14:tracePt t="37225" x="4324350" y="3422650"/>
          <p14:tracePt t="37237" x="4356100" y="3441700"/>
          <p14:tracePt t="37237" x="4419600" y="3492500"/>
          <p14:tracePt t="37256" x="4445000" y="3517900"/>
          <p14:tracePt t="37256" x="4464050" y="3549650"/>
          <p14:tracePt t="37273" x="4483100" y="3587750"/>
          <p14:tracePt t="37273" x="4502150" y="3625850"/>
          <p14:tracePt t="37289" x="4514850" y="3670300"/>
          <p14:tracePt t="37289" x="4533900" y="3759200"/>
          <p14:tracePt t="37306" x="4533900" y="3803650"/>
          <p14:tracePt t="37306" x="4540250" y="3848100"/>
          <p14:tracePt t="37322" x="4533900" y="3892550"/>
          <p14:tracePt t="37322" x="4527550" y="3930650"/>
          <p14:tracePt t="37339" x="4521200" y="3962400"/>
          <p14:tracePt t="37339" x="4508500" y="3994150"/>
          <p14:tracePt t="37356" x="4495800" y="4025900"/>
          <p14:tracePt t="37356" x="4457700" y="4076700"/>
          <p14:tracePt t="37373" x="4432300" y="4102100"/>
          <p14:tracePt t="37373" x="4406900" y="4127500"/>
          <p14:tracePt t="37390" x="4381500" y="4146550"/>
          <p14:tracePt t="37390" x="4356100" y="4165600"/>
          <p14:tracePt t="37406" x="4324350" y="4178300"/>
          <p14:tracePt t="37406" x="4292600" y="4191000"/>
          <p14:tracePt t="37406" x="4260850" y="4203700"/>
          <p14:tracePt t="37425" x="4229100" y="4210050"/>
          <p14:tracePt t="37438" x="4197350" y="4216400"/>
          <p14:tracePt t="37438" x="4140200" y="4216400"/>
          <p14:tracePt t="37456" x="4108450" y="4216400"/>
          <p14:tracePt t="37456" x="4083050" y="4203700"/>
          <p14:tracePt t="37473" x="4064000" y="4191000"/>
          <p14:tracePt t="37473" x="4038600" y="4171950"/>
          <p14:tracePt t="37473" x="4019550" y="4152900"/>
          <p14:tracePt t="37492" x="4000500" y="4133850"/>
          <p14:tracePt t="37505" x="3987800" y="4108450"/>
          <p14:tracePt t="37505" x="3975100" y="4083050"/>
          <p14:tracePt t="37505" x="3962400" y="4057650"/>
          <p14:tracePt t="37525" x="3956050" y="4032250"/>
          <p14:tracePt t="37525" x="3949700" y="4013200"/>
          <p14:tracePt t="37541" x="3943350" y="3994150"/>
          <p14:tracePt t="37541" x="3943350" y="3975100"/>
          <p14:tracePt t="37558" x="3943350" y="3962400"/>
          <p14:tracePt t="37558" x="3949700" y="3949700"/>
          <p14:tracePt t="37574" x="3956050" y="3943350"/>
          <p14:tracePt t="37574" x="3962400" y="3943350"/>
          <p14:tracePt t="37574" x="3975100" y="3937000"/>
          <p14:tracePt t="37592" x="3981450" y="3937000"/>
          <p14:tracePt t="37592" x="4000500" y="3943350"/>
          <p14:tracePt t="37607" x="4013200" y="3949700"/>
          <p14:tracePt t="37607" x="4025900" y="3956050"/>
          <p14:tracePt t="37624" x="4044950" y="3968750"/>
          <p14:tracePt t="37624" x="4064000" y="3975100"/>
          <p14:tracePt t="37640" x="4076700" y="3987800"/>
          <p14:tracePt t="37640" x="4095750" y="4006850"/>
          <p14:tracePt t="37657" x="4108450" y="4019550"/>
          <p14:tracePt t="37657" x="4133850" y="4051300"/>
          <p14:tracePt t="37674" x="4140200" y="4064000"/>
          <p14:tracePt t="37674" x="4152900" y="4076700"/>
          <p14:tracePt t="37691" x="4159250" y="4089400"/>
          <p14:tracePt t="37691" x="4159250" y="4108450"/>
          <p14:tracePt t="37707" x="4165600" y="4114800"/>
          <p14:tracePt t="37707" x="4165600" y="4140200"/>
          <p14:tracePt t="37725" x="4159250" y="4146550"/>
          <p14:tracePt t="37725" x="4159250" y="4159250"/>
          <p14:tracePt t="37741" x="4152900" y="4165600"/>
          <p14:tracePt t="37741" x="4146550" y="4178300"/>
          <p14:tracePt t="37758" x="4140200" y="4184650"/>
          <p14:tracePt t="37758" x="4127500" y="4191000"/>
          <p14:tracePt t="37774" x="4121150" y="4197350"/>
          <p14:tracePt t="37774" x="4114800" y="4203700"/>
          <p14:tracePt t="37774" x="4108450" y="4210050"/>
          <p14:tracePt t="37793" x="4095750" y="4210050"/>
          <p14:tracePt t="37806" x="4089400" y="4216400"/>
          <p14:tracePt t="37806" x="4076700" y="4216400"/>
          <p14:tracePt t="37825" x="4064000" y="4216400"/>
          <p14:tracePt t="37825" x="4057650" y="4210050"/>
          <p14:tracePt t="37841" x="4051300" y="4203700"/>
          <p14:tracePt t="37841" x="4038600" y="4197350"/>
          <p14:tracePt t="37858" x="4032250" y="4191000"/>
          <p14:tracePt t="37858" x="4019550" y="4178300"/>
          <p14:tracePt t="37858" x="4000500" y="4159250"/>
          <p14:tracePt t="37877" x="3987800" y="4146550"/>
          <p14:tracePt t="37889" x="3975100" y="4121150"/>
          <p14:tracePt t="37889" x="3949700" y="4083050"/>
          <p14:tracePt t="37908" x="3930650" y="4057650"/>
          <p14:tracePt t="37908" x="3924300" y="4032250"/>
          <p14:tracePt t="37925" x="3917950" y="4006850"/>
          <p14:tracePt t="37925" x="3911600" y="3975100"/>
          <p14:tracePt t="37941" x="3911600" y="3949700"/>
          <p14:tracePt t="37941" x="3911600" y="3917950"/>
          <p14:tracePt t="37941" x="3917950" y="3886200"/>
          <p14:tracePt t="37961" x="3930650" y="3848100"/>
          <p14:tracePt t="37961" x="3949700" y="3816350"/>
          <p14:tracePt t="37975" x="3968750" y="3790950"/>
          <p14:tracePt t="37975" x="3987800" y="3759200"/>
          <p14:tracePt t="37992" x="4019550" y="3733800"/>
          <p14:tracePt t="37992" x="4044950" y="3708400"/>
          <p14:tracePt t="38008" x="4076700" y="3689350"/>
          <p14:tracePt t="38008" x="4133850" y="3670300"/>
          <p14:tracePt t="38025" x="4165600" y="3676650"/>
          <p14:tracePt t="38025" x="4197350" y="3683000"/>
          <p14:tracePt t="38044" x="4229100" y="3695700"/>
          <p14:tracePt t="38044" x="4267200" y="3721100"/>
          <p14:tracePt t="38059" x="4298950" y="3746500"/>
          <p14:tracePt t="38059" x="4324350" y="3784600"/>
          <p14:tracePt t="38075" x="4356100" y="3816350"/>
          <p14:tracePt t="38075" x="4406900" y="3898900"/>
          <p14:tracePt t="38093" x="4425950" y="3937000"/>
          <p14:tracePt t="38093" x="4438650" y="3975100"/>
          <p14:tracePt t="38109" x="4445000" y="4006850"/>
          <p14:tracePt t="38109" x="4451350" y="4044950"/>
          <p14:tracePt t="38126" x="4451350" y="4070350"/>
          <p14:tracePt t="38126" x="4445000" y="4102100"/>
          <p14:tracePt t="38126" x="4432300" y="4133850"/>
          <p14:tracePt t="38145" x="4419600" y="4159250"/>
          <p14:tracePt t="38157" x="4400550" y="4184650"/>
          <p14:tracePt t="38157" x="4349750" y="4229100"/>
          <p14:tracePt t="38177" x="4324350" y="4248150"/>
          <p14:tracePt t="38177" x="4292600" y="4273550"/>
          <p14:tracePt t="38192" x="4260850" y="4286250"/>
          <p14:tracePt t="38192" x="4229100" y="4305300"/>
          <p14:tracePt t="38209" x="4197350" y="4311650"/>
          <p14:tracePt t="38209" x="4159250" y="4324350"/>
          <p14:tracePt t="38226" x="4127500" y="4330700"/>
          <p14:tracePt t="38226" x="4095750" y="4330700"/>
          <p14:tracePt t="38226" x="4064000" y="4324350"/>
          <p14:tracePt t="38244" x="4032250" y="4318000"/>
          <p14:tracePt t="38257" x="4006850" y="4305300"/>
          <p14:tracePt t="38257" x="3962400" y="4260850"/>
          <p14:tracePt t="38276" x="3943350" y="4235450"/>
          <p14:tracePt t="38276" x="3930650" y="4210050"/>
          <p14:tracePt t="38293" x="3917950" y="4184650"/>
          <p14:tracePt t="38293" x="3917950" y="4152900"/>
          <p14:tracePt t="38309" x="3917950" y="4127500"/>
          <p14:tracePt t="38309" x="3937000" y="4070350"/>
          <p14:tracePt t="38327" x="3949700" y="4044950"/>
          <p14:tracePt t="38327" x="3975100" y="4019550"/>
          <p14:tracePt t="38343" x="3994150" y="4000500"/>
          <p14:tracePt t="38343" x="4025900" y="3968750"/>
          <p14:tracePt t="38360" x="4064000" y="3943350"/>
          <p14:tracePt t="38360" x="4102100" y="3917950"/>
          <p14:tracePt t="38377" x="4140200" y="3886200"/>
          <p14:tracePt t="38377" x="4235450" y="3835400"/>
          <p14:tracePt t="38393" x="4279900" y="3803650"/>
          <p14:tracePt t="38393" x="4330700" y="3778250"/>
          <p14:tracePt t="38410" x="4381500" y="3759200"/>
          <p14:tracePt t="38410" x="4425950" y="3740150"/>
          <p14:tracePt t="38426" x="4470400" y="3721100"/>
          <p14:tracePt t="38426" x="4508500" y="3708400"/>
          <p14:tracePt t="38426" x="4546600" y="3695700"/>
          <p14:tracePt t="38445" x="4578350" y="3683000"/>
          <p14:tracePt t="38458" x="4603750" y="3676650"/>
          <p14:tracePt t="38458" x="4654550" y="3663950"/>
          <p14:tracePt t="38477" x="4673600" y="3663950"/>
          <p14:tracePt t="38477" x="4686300" y="3663950"/>
          <p14:tracePt t="38493" x="4705350" y="3657600"/>
          <p14:tracePt t="38493" x="4711700" y="3663950"/>
          <p14:tracePt t="38510" x="4718050" y="3663950"/>
          <p14:tracePt t="38510" x="4724400" y="3670300"/>
          <p14:tracePt t="38510" x="4718050" y="3676650"/>
          <p14:tracePt t="38529" x="4718050" y="3683000"/>
          <p14:tracePt t="38529" x="4705350" y="3689350"/>
          <p14:tracePt t="38545" x="4699000" y="3695700"/>
          <p14:tracePt t="38545" x="4686300" y="3702050"/>
          <p14:tracePt t="38561" x="4667250" y="3702050"/>
          <p14:tracePt t="38561" x="4648200" y="3702050"/>
          <p14:tracePt t="38577" x="4629150" y="3702050"/>
          <p14:tracePt t="38577" x="4610100" y="3695700"/>
          <p14:tracePt t="38593" x="4591050" y="3689350"/>
          <p14:tracePt t="38593" x="4572000" y="3676650"/>
          <p14:tracePt t="38593" x="4552950" y="3663950"/>
          <p14:tracePt t="38613" x="4533900" y="3651250"/>
          <p14:tracePt t="38613" x="4514850" y="3632200"/>
          <p14:tracePt t="38627" x="4502150" y="3606800"/>
          <p14:tracePt t="38627" x="4489450" y="3581400"/>
          <p14:tracePt t="38644" x="4476750" y="3556000"/>
          <p14:tracePt t="38644" x="4470400" y="3524250"/>
          <p14:tracePt t="38661" x="4464050" y="3486150"/>
          <p14:tracePt t="38661" x="4470400" y="3454400"/>
          <p14:tracePt t="38677" x="4476750" y="3416300"/>
          <p14:tracePt t="38677" x="4495800" y="3346450"/>
          <p14:tracePt t="38694" x="4514850" y="3308350"/>
          <p14:tracePt t="38694" x="4540250" y="3282950"/>
          <p14:tracePt t="38711" x="4565650" y="3251200"/>
          <p14:tracePt t="38711" x="4584700" y="3225800"/>
          <p14:tracePt t="38728" x="4616450" y="3200400"/>
          <p14:tracePt t="38728" x="4679950" y="3162300"/>
          <p14:tracePt t="38744" x="4711700" y="3149600"/>
          <p14:tracePt t="38744" x="4743450" y="3136900"/>
          <p14:tracePt t="38761" x="4781550" y="3130550"/>
          <p14:tracePt t="38761" x="4813300" y="3130550"/>
          <p14:tracePt t="38778" x="4845050" y="3136900"/>
          <p14:tracePt t="38778" x="4883150" y="3143250"/>
          <p14:tracePt t="38794" x="4914900" y="3162300"/>
          <p14:tracePt t="38794" x="4946650" y="3181350"/>
          <p14:tracePt t="38794" x="4978400" y="3200400"/>
          <p14:tracePt t="38814" x="5003800" y="3225800"/>
          <p14:tracePt t="38826" x="5029200" y="3251200"/>
          <p14:tracePt t="38826" x="5073650" y="3302000"/>
          <p14:tracePt t="38845" x="5086350" y="3327400"/>
          <p14:tracePt t="38845" x="5099050" y="3352800"/>
          <p14:tracePt t="38861" x="5105400" y="3378200"/>
          <p14:tracePt t="38861" x="5111750" y="3403600"/>
          <p14:tracePt t="38878" x="5111750" y="3429000"/>
          <p14:tracePt t="38878" x="5111750" y="3454400"/>
          <p14:tracePt t="38878" x="5105400" y="3479800"/>
          <p14:tracePt t="38897" x="5105400" y="3505200"/>
          <p14:tracePt t="38910" x="5092700" y="3536950"/>
          <p14:tracePt t="38910" x="5073650" y="3587750"/>
          <p14:tracePt t="38928" x="5054600" y="3606800"/>
          <p14:tracePt t="38928" x="5041900" y="3632200"/>
          <p14:tracePt t="38945" x="5022850" y="3657600"/>
          <p14:tracePt t="38945" x="5003800" y="3676650"/>
          <p14:tracePt t="38961" x="4984750" y="3695700"/>
          <p14:tracePt t="38961" x="4965700" y="3714750"/>
          <p14:tracePt t="38961" x="4946650" y="3733800"/>
          <p14:tracePt t="38981" x="4927600" y="3746500"/>
          <p14:tracePt t="38981" x="4908550" y="3765550"/>
          <p14:tracePt t="38995" x="4889500" y="3778250"/>
          <p14:tracePt t="38995" x="4870450" y="3784600"/>
          <p14:tracePt t="39012" x="4857750" y="3790950"/>
          <p14:tracePt t="39012" x="4838700" y="3803650"/>
          <p14:tracePt t="39028" x="4826000" y="3810000"/>
          <p14:tracePt t="39028" x="4800600" y="3816350"/>
          <p14:tracePt t="39047" x="4787900" y="3816350"/>
          <p14:tracePt t="39047" x="4768850" y="3816350"/>
          <p14:tracePt t="39062" x="4756150" y="3816350"/>
          <p14:tracePt t="39062" x="4743450" y="3816350"/>
          <p14:tracePt t="39079" x="4730750" y="3816350"/>
          <p14:tracePt t="39079" x="4718050" y="3816350"/>
          <p14:tracePt t="39095" x="4705350" y="3810000"/>
          <p14:tracePt t="39095" x="4686300" y="3797300"/>
          <p14:tracePt t="39113" x="4673600" y="3790950"/>
          <p14:tracePt t="39113" x="4667250" y="3784600"/>
          <p14:tracePt t="39129" x="4654550" y="3771900"/>
          <p14:tracePt t="39129" x="4648200" y="3765550"/>
          <p14:tracePt t="39146" x="4635500" y="3759200"/>
          <p14:tracePt t="39146" x="4629150" y="3752850"/>
          <p14:tracePt t="39146" x="4622800" y="3740150"/>
          <p14:tracePt t="39165" x="4610100" y="3733800"/>
          <p14:tracePt t="39177" x="4603750" y="3727450"/>
          <p14:tracePt t="39177" x="4591050" y="3714750"/>
          <p14:tracePt t="39198" x="4584700" y="3714750"/>
          <p14:tracePt t="39198" x="4578350" y="3708400"/>
          <p14:tracePt t="39213" x="4572000" y="3702050"/>
          <p14:tracePt t="39227" x="4572000" y="3708400"/>
          <p14:tracePt t="39280" x="4584700" y="3708400"/>
          <p14:tracePt t="39292" x="4597400" y="3708400"/>
          <p14:tracePt t="39316" x="4603750" y="3708400"/>
          <p14:tracePt t="39332" x="4610100" y="3702050"/>
          <p14:tracePt t="39344" x="4616450" y="3695700"/>
          <p14:tracePt t="39360" x="4622800" y="3695700"/>
          <p14:tracePt t="39376" x="4622800" y="3689350"/>
          <p14:tracePt t="39392" x="4622800" y="3683000"/>
          <p14:tracePt t="39412" x="4622800" y="3676650"/>
          <p14:tracePt t="39428" x="4622800" y="3670300"/>
          <p14:tracePt t="39452" x="4629150" y="3663950"/>
          <p14:tracePt t="39464" x="4635500" y="3657600"/>
          <p14:tracePt t="39505" x="4635500" y="3651250"/>
          <p14:tracePt t="39520" x="4641850" y="3644900"/>
          <p14:tracePt t="39532" x="4641850" y="3638550"/>
          <p14:tracePt t="39549" x="4648200" y="3632200"/>
          <p14:tracePt t="39580" x="4654550" y="3625850"/>
          <p14:tracePt t="39592" x="4660900" y="3619500"/>
          <p14:tracePt t="39601" x="4660900" y="3613150"/>
          <p14:tracePt t="39612" x="4667250" y="3606800"/>
          <p14:tracePt t="39612" x="4673600" y="3606800"/>
          <p14:tracePt t="39612" x="4679950" y="3600450"/>
          <p14:tracePt t="39633" x="4686300" y="3600450"/>
          <p14:tracePt t="39646" x="4686300" y="3594100"/>
          <p14:tracePt t="39662" x="4692650" y="3587750"/>
          <p14:tracePt t="39679" x="4699000" y="3587750"/>
          <p14:tracePt t="39701" x="4705350" y="3581400"/>
          <p14:tracePt t="39728" x="4711700" y="3581400"/>
          <p14:tracePt t="39760" x="4711700" y="3575050"/>
          <p14:tracePt t="39821" x="4718050" y="3568700"/>
          <p14:tracePt t="39849" x="4718050" y="3562350"/>
          <p14:tracePt t="39873" x="4718050" y="3556000"/>
          <p14:tracePt t="39893" x="4718050" y="3549650"/>
          <p14:tracePt t="39909" x="4718050" y="3543300"/>
          <p14:tracePt t="39924" x="4724400" y="3536950"/>
          <p14:tracePt t="39941" x="4730750" y="3524250"/>
          <p14:tracePt t="39952" x="4730750" y="3517900"/>
          <p14:tracePt t="39963" x="4737100" y="3511550"/>
          <p14:tracePt t="39963" x="4737100" y="3505200"/>
          <p14:tracePt t="39982" x="4743450" y="3505200"/>
          <p14:tracePt t="39982" x="4749800" y="3498850"/>
          <p14:tracePt t="39982" x="4749800" y="3492500"/>
          <p14:tracePt t="40001" x="4756150" y="3479800"/>
          <p14:tracePt t="40001" x="4756150" y="3473450"/>
          <p14:tracePt t="40016" x="4762500" y="3467100"/>
          <p14:tracePt t="40016" x="4768850" y="3460750"/>
          <p14:tracePt t="40032" x="4768850" y="3454400"/>
          <p14:tracePt t="40032" x="4768850" y="3448050"/>
          <p14:tracePt t="40050" x="4775200" y="3441700"/>
          <p14:tracePt t="40050" x="4775200" y="3435350"/>
          <p14:tracePt t="40066" x="4781550" y="3429000"/>
          <p14:tracePt t="40081" x="4794250" y="3429000"/>
          <p14:tracePt t="40081" x="4800600" y="3429000"/>
          <p14:tracePt t="40099" x="4806950" y="3429000"/>
          <p14:tracePt t="40099" x="4813300" y="3429000"/>
          <p14:tracePt t="40116" x="4819650" y="3435350"/>
          <p14:tracePt t="40116" x="4832350" y="3441700"/>
          <p14:tracePt t="40133" x="4832350" y="3448050"/>
          <p14:tracePt t="40133" x="4838700" y="3454400"/>
          <p14:tracePt t="40150" x="4845050" y="3460750"/>
          <p14:tracePt t="40150" x="4845050" y="3467100"/>
          <p14:tracePt t="40166" x="4851400" y="3473450"/>
          <p14:tracePt t="40181" x="4851400" y="3486150"/>
          <p14:tracePt t="40198" x="4851400" y="3498850"/>
          <p14:tracePt t="40214" x="4845050" y="3498850"/>
          <p14:tracePt t="40231" x="4838700" y="3505200"/>
          <p14:tracePt t="40248" x="4832350" y="3505200"/>
          <p14:tracePt t="40265" x="4826000" y="3511550"/>
          <p14:tracePt t="40285" x="4826000" y="3517900"/>
          <p14:tracePt t="40312" x="4819650" y="3524250"/>
          <p14:tracePt t="40329" x="4813300" y="3530600"/>
          <p14:tracePt t="40337" x="4806950" y="3536950"/>
          <p14:tracePt t="40348" x="4800600" y="3543300"/>
          <p14:tracePt t="40348" x="4775200" y="3562350"/>
          <p14:tracePt t="40366" x="4762500" y="3575050"/>
          <p14:tracePt t="40366" x="4749800" y="3581400"/>
          <p14:tracePt t="40383" x="4730750" y="3587750"/>
          <p14:tracePt t="40383" x="4711700" y="3594100"/>
          <p14:tracePt t="40400" x="4692650" y="3600450"/>
          <p14:tracePt t="40400" x="4673600" y="3600450"/>
          <p14:tracePt t="40417" x="4654550" y="3600450"/>
          <p14:tracePt t="40417" x="4616450" y="3600450"/>
          <p14:tracePt t="40434" x="4597400" y="3594100"/>
          <p14:tracePt t="40434" x="4584700" y="3587750"/>
          <p14:tracePt t="40450" x="4572000" y="3575050"/>
          <p14:tracePt t="40450" x="4559300" y="3562350"/>
          <p14:tracePt t="40467" x="4552950" y="3543300"/>
          <p14:tracePt t="40467" x="4546600" y="3524250"/>
          <p14:tracePt t="40467" x="4540250" y="3505200"/>
          <p14:tracePt t="40486" x="4540250" y="3479800"/>
          <p14:tracePt t="40498" x="4546600" y="3454400"/>
          <p14:tracePt t="40498" x="4559300" y="3409950"/>
          <p14:tracePt t="40518" x="4572000" y="3384550"/>
          <p14:tracePt t="40518" x="4584700" y="3359150"/>
          <p14:tracePt t="40534" x="4603750" y="3333750"/>
          <p14:tracePt t="40534" x="4629150" y="3314700"/>
          <p14:tracePt t="40534" x="4654550" y="3289300"/>
          <p14:tracePt t="40553" x="4686300" y="3276600"/>
          <p14:tracePt t="40565" x="4718050" y="3257550"/>
          <p14:tracePt t="40565" x="4749800" y="3251200"/>
          <p14:tracePt t="40565" x="4781550" y="3251200"/>
          <p14:tracePt t="40586" x="4813300" y="3251200"/>
          <p14:tracePt t="40586" x="4851400" y="3263900"/>
          <p14:tracePt t="40601" x="4883150" y="3276600"/>
          <p14:tracePt t="40601" x="4914900" y="3289300"/>
          <p14:tracePt t="40617" x="4946650" y="3314700"/>
          <p14:tracePt t="40617" x="4972050" y="3340100"/>
          <p14:tracePt t="40634" x="4997450" y="3365500"/>
          <p14:tracePt t="40634" x="5016500" y="3390900"/>
          <p14:tracePt t="40634" x="5035550" y="3416300"/>
          <p14:tracePt t="40653" x="5048250" y="3441700"/>
          <p14:tracePt t="40653" x="5048250" y="3467100"/>
          <p14:tracePt t="40668" x="5048250" y="3486150"/>
          <p14:tracePt t="40668" x="5048250" y="3505200"/>
          <p14:tracePt t="40685" x="5035550" y="3524250"/>
          <p14:tracePt t="40685" x="5022850" y="3536950"/>
          <p14:tracePt t="40701" x="5003800" y="3549650"/>
          <p14:tracePt t="40701" x="4978400" y="3556000"/>
          <p14:tracePt t="40718" x="4953000" y="3562350"/>
          <p14:tracePt t="40718" x="4902200" y="3568700"/>
          <p14:tracePt t="40734" x="4876800" y="3568700"/>
          <p14:tracePt t="40734" x="4845050" y="3568700"/>
          <p14:tracePt t="40751" x="4819650" y="3568700"/>
          <p14:tracePt t="40751" x="4787900" y="3562350"/>
          <p14:tracePt t="40768" x="4756150" y="3556000"/>
          <p14:tracePt t="40768" x="4699000" y="3536950"/>
          <p14:tracePt t="40785" x="4667250" y="3524250"/>
          <p14:tracePt t="40785" x="4641850" y="3505200"/>
          <p14:tracePt t="40802" x="4610100" y="3486150"/>
          <p14:tracePt t="40802" x="4584700" y="3467100"/>
          <p14:tracePt t="40819" x="4559300" y="3441700"/>
          <p14:tracePt t="40819" x="4533900" y="3416300"/>
          <p14:tracePt t="40835" x="4508500" y="3384550"/>
          <p14:tracePt t="40835" x="4483100" y="3352800"/>
          <p14:tracePt t="40835" x="4457700" y="3321050"/>
          <p14:tracePt t="40855" x="4432300" y="3289300"/>
          <p14:tracePt t="40866" x="4400550" y="3257550"/>
          <p14:tracePt t="40866" x="4349750" y="3194050"/>
          <p14:tracePt t="40885" x="4324350" y="3162300"/>
          <p14:tracePt t="40885" x="4298950" y="3130550"/>
          <p14:tracePt t="40902" x="4279900" y="3098800"/>
          <p14:tracePt t="40902" x="4267200" y="3060700"/>
          <p14:tracePt t="40919" x="4254500" y="3022600"/>
          <p14:tracePt t="40919" x="4248150" y="2984500"/>
          <p14:tracePt t="40919" x="4248150" y="2940050"/>
          <p14:tracePt t="40938" x="4254500" y="2901950"/>
          <p14:tracePt t="40950" x="4267200" y="2857500"/>
          <p14:tracePt t="40950" x="4311650" y="2774950"/>
          <p14:tracePt t="40969" x="4337050" y="2743200"/>
          <p14:tracePt t="40969" x="4362450" y="2711450"/>
          <p14:tracePt t="40986" x="4394200" y="2686050"/>
          <p14:tracePt t="40986" x="4425950" y="2673350"/>
          <p14:tracePt t="41002" x="4464050" y="2660650"/>
          <p14:tracePt t="41002" x="4495800" y="2660650"/>
          <p14:tracePt t="41002" x="4527550" y="2673350"/>
          <p14:tracePt t="41021" x="4559300" y="2686050"/>
          <p14:tracePt t="41021" x="4591050" y="2711450"/>
          <p14:tracePt t="41035" x="4622800" y="2743200"/>
          <p14:tracePt t="41035" x="4654550" y="2781300"/>
          <p14:tracePt t="41053" x="4686300" y="2819400"/>
          <p14:tracePt t="41053" x="4718050" y="2863850"/>
          <p14:tracePt t="41069" x="4743450" y="2901950"/>
          <p14:tracePt t="41069" x="4781550" y="2984500"/>
          <p14:tracePt t="41085" x="4794250" y="3016250"/>
          <p14:tracePt t="41085" x="4800600" y="3048000"/>
          <p14:tracePt t="41103" x="4806950" y="3073400"/>
          <p14:tracePt t="41103" x="4806950" y="3092450"/>
          <p14:tracePt t="41119" x="4806950" y="3105150"/>
          <p14:tracePt t="41119" x="4800600" y="3117850"/>
          <p14:tracePt t="41136" x="4794250" y="3130550"/>
          <p14:tracePt t="41136" x="4787900" y="3143250"/>
          <p14:tracePt t="41154" x="4781550" y="3143250"/>
          <p14:tracePt t="41169" x="4781550" y="3136900"/>
          <p14:tracePt t="41193" x="4794250" y="3136900"/>
          <p14:tracePt t="41205" x="4800600" y="3136900"/>
          <p14:tracePt t="41218" x="4806950" y="3136900"/>
          <p14:tracePt t="41218" x="4826000" y="3162300"/>
          <p14:tracePt t="41238" x="4832350" y="3175000"/>
          <p14:tracePt t="41238" x="4838700" y="3194050"/>
          <p14:tracePt t="41254" x="4845050" y="3219450"/>
          <p14:tracePt t="41254" x="4857750" y="3251200"/>
          <p14:tracePt t="41270" x="4857750" y="3282950"/>
          <p14:tracePt t="41270" x="4870450" y="3308350"/>
          <p14:tracePt t="41286" x="4870450" y="3346450"/>
          <p14:tracePt t="41286" x="4870450" y="3378200"/>
          <p14:tracePt t="41286" x="4870450" y="3416300"/>
          <p14:tracePt t="41306" x="4870450" y="3448050"/>
          <p14:tracePt t="41318" x="4870450" y="3479800"/>
          <p14:tracePt t="41318" x="4857750" y="3543300"/>
          <p14:tracePt t="41337" x="4851400" y="3575050"/>
          <p14:tracePt t="41337" x="4838700" y="3600450"/>
          <p14:tracePt t="41354" x="4826000" y="3625850"/>
          <p14:tracePt t="41354" x="4819650" y="3651250"/>
          <p14:tracePt t="41370" x="4806950" y="3670300"/>
          <p14:tracePt t="41370" x="4781550" y="3708400"/>
          <p14:tracePt t="41386" x="4775200" y="3721100"/>
          <p14:tracePt t="41386" x="4762500" y="3733800"/>
          <p14:tracePt t="41404" x="4756150" y="3740150"/>
          <p14:tracePt t="41404" x="4749800" y="3746500"/>
          <p14:tracePt t="41420" x="4749800" y="3752850"/>
          <p14:tracePt t="41435" x="4743450" y="3752850"/>
          <p14:tracePt t="41452" x="4749800" y="3746500"/>
          <p14:tracePt t="41484" x="4756150" y="3740150"/>
          <p14:tracePt t="41501" x="4762500" y="3740150"/>
          <p14:tracePt t="41506" x="4768850" y="3733800"/>
          <p14:tracePt t="41519" x="4775200" y="3727450"/>
          <p14:tracePt t="41536" x="4781550" y="3721100"/>
          <p14:tracePt t="41555" x="4781550" y="3727450"/>
          <p14:tracePt t="41581" x="4768850" y="3733800"/>
          <p14:tracePt t="41597" x="4768850" y="3740150"/>
          <p14:tracePt t="41606" x="4762500" y="3740150"/>
          <p14:tracePt t="41606" x="4756150" y="3746500"/>
          <p14:tracePt t="41622" x="4749800" y="3746500"/>
          <p14:tracePt t="41622" x="4743450" y="3746500"/>
          <p14:tracePt t="41638" x="4737100" y="3746500"/>
          <p14:tracePt t="41653" x="4730750" y="3733800"/>
          <p14:tracePt t="41673" x="4730750" y="3727450"/>
          <p14:tracePt t="41673" x="4730750" y="3721100"/>
          <p14:tracePt t="41688" x="4724400" y="3708400"/>
          <p14:tracePt t="41688" x="4724400" y="3702050"/>
          <p14:tracePt t="41706" x="4724400" y="3695700"/>
          <p14:tracePt t="41706" x="4718050" y="3683000"/>
          <p14:tracePt t="41721" x="4718050" y="3670300"/>
          <p14:tracePt t="41721" x="4718050" y="3663950"/>
          <p14:tracePt t="41738" x="4718050" y="3651250"/>
          <p14:tracePt t="41738" x="4718050" y="3632200"/>
          <p14:tracePt t="41755" x="4724400" y="3619500"/>
          <p14:tracePt t="41755" x="4724400" y="3613150"/>
          <p14:tracePt t="41771" x="4730750" y="3600450"/>
          <p14:tracePt t="41771" x="4743450" y="3594100"/>
          <p14:tracePt t="41788" x="4749800" y="3581400"/>
          <p14:tracePt t="41788" x="4768850" y="3556000"/>
          <p14:tracePt t="41806" x="4775200" y="3549650"/>
          <p14:tracePt t="41806" x="4781550" y="3543300"/>
          <p14:tracePt t="41822" x="4787900" y="3530600"/>
          <p14:tracePt t="41837" x="4794250" y="3530600"/>
          <p14:tracePt t="41855" x="4787900" y="3530600"/>
          <p14:tracePt t="41870" x="4781550" y="3536950"/>
          <p14:tracePt t="41870" x="4768850" y="3543300"/>
          <p14:tracePt t="41891" x="4762500" y="3549650"/>
          <p14:tracePt t="41906" x="4768850" y="3543300"/>
          <p14:tracePt t="41941" x="4775200" y="3543300"/>
          <p14:tracePt t="41957" x="4768850" y="3536950"/>
          <p14:tracePt t="41993" x="4762500" y="3536950"/>
          <p14:tracePt t="42024" x="4762500" y="3530600"/>
          <p14:tracePt t="42061" x="4756150" y="3524250"/>
          <p14:tracePt t="42085" x="4749800" y="3524250"/>
          <p14:tracePt t="42106" x="4743450" y="3530600"/>
          <p14:tracePt t="42120" x="4737100" y="3530600"/>
          <p14:tracePt t="42129" x="4730750" y="3530600"/>
          <p14:tracePt t="42137" x="4724400" y="3536950"/>
          <p14:tracePt t="42137" x="4711700" y="3543300"/>
          <p14:tracePt t="42157" x="4699000" y="3556000"/>
          <p14:tracePt t="42157" x="4648200" y="3581400"/>
          <p14:tracePt t="42174" x="4616450" y="3606800"/>
          <p14:tracePt t="42174" x="4578350" y="3625850"/>
          <p14:tracePt t="42190" x="4533900" y="3651250"/>
          <p14:tracePt t="42190" x="4483100" y="3683000"/>
          <p14:tracePt t="42206" x="4432300" y="3714750"/>
          <p14:tracePt t="42206" x="4375150" y="3752850"/>
          <p14:tracePt t="42206" x="4324350" y="3784600"/>
          <p14:tracePt t="42225" x="4267200" y="3816350"/>
          <p14:tracePt t="42238" x="4222750" y="3848100"/>
          <p14:tracePt t="42238" x="4178300" y="3873500"/>
          <p14:tracePt t="42258" x="4108450" y="3924300"/>
          <p14:tracePt t="42258" x="4083050" y="3943350"/>
          <p14:tracePt t="42274" x="4057650" y="3956050"/>
          <p14:tracePt t="42274" x="4038600" y="3968750"/>
          <p14:tracePt t="42290" x="4019550" y="3981450"/>
          <p14:tracePt t="42290" x="4006850" y="3994150"/>
          <p14:tracePt t="42307" x="3994150" y="4006850"/>
          <p14:tracePt t="42307" x="3981450" y="4019550"/>
          <p14:tracePt t="42307" x="3962400" y="4032250"/>
          <p14:tracePt t="42326" x="3949700" y="4044950"/>
          <p14:tracePt t="42338" x="3937000" y="4051300"/>
          <p14:tracePt t="42338" x="3917950" y="4064000"/>
          <p14:tracePt t="42357" x="3911600" y="4070350"/>
          <p14:tracePt t="42357" x="3905250" y="4076700"/>
          <p14:tracePt t="42373" x="3911600" y="4070350"/>
          <p14:tracePt t="42405" x="3911600" y="4064000"/>
          <p14:tracePt t="42413" x="3924300" y="4057650"/>
          <p14:tracePt t="42429" x="3930650" y="4057650"/>
          <p14:tracePt t="42445" x="3937000" y="4051300"/>
          <p14:tracePt t="42461" x="3943350" y="4051300"/>
          <p14:tracePt t="42481" x="3949700" y="4044950"/>
          <p14:tracePt t="42505" x="3956050" y="4038600"/>
          <p14:tracePt t="42549" x="3962400" y="4038600"/>
          <p14:tracePt t="42633" x="3962400" y="4032250"/>
          <p14:tracePt t="42653" x="3968750" y="4038600"/>
          <p14:tracePt t="42677" x="3968750" y="4044950"/>
          <p14:tracePt t="42685" x="3968750" y="4051300"/>
          <p14:tracePt t="42694" x="3968750" y="4064000"/>
          <p14:tracePt t="42694" x="3975100" y="4083050"/>
          <p14:tracePt t="42708" x="3981450" y="4108450"/>
          <p14:tracePt t="42708" x="3987800" y="4140200"/>
          <p14:tracePt t="42725" x="4000500" y="4171950"/>
          <p14:tracePt t="42725" x="4013200" y="4210050"/>
          <p14:tracePt t="42741" x="4032250" y="4254500"/>
          <p14:tracePt t="42741" x="4057650" y="4298950"/>
          <p14:tracePt t="42758" x="4076700" y="4343400"/>
          <p14:tracePt t="42758" x="4121150" y="4432300"/>
          <p14:tracePt t="42775" x="4140200" y="4470400"/>
          <p14:tracePt t="42775" x="4159250" y="4508500"/>
          <p14:tracePt t="42791" x="4171950" y="4540250"/>
          <p14:tracePt t="42791" x="4184650" y="4572000"/>
          <p14:tracePt t="42809" x="4197350" y="4597400"/>
          <p14:tracePt t="42809" x="4216400" y="4635500"/>
          <p14:tracePt t="42826" x="4216400" y="4654550"/>
          <p14:tracePt t="42826" x="4222750" y="4660900"/>
          <p14:tracePt t="42842" x="4222750" y="4673600"/>
          <p14:tracePt t="42842" x="4229100" y="4673600"/>
          <p14:tracePt t="42859" x="4229100" y="4679950"/>
          <p14:tracePt t="42873" x="4222750" y="4673600"/>
          <p14:tracePt t="43021" x="4216400" y="4673600"/>
          <p14:tracePt t="43046" x="4210050" y="4673600"/>
          <p14:tracePt t="43061" x="4203700" y="4679950"/>
          <p14:tracePt t="43066" x="4197350" y="4686300"/>
          <p14:tracePt t="43074" x="4191000" y="4692650"/>
          <p14:tracePt t="43074" x="4178300" y="4699000"/>
          <p14:tracePt t="43093" x="4165600" y="4711700"/>
          <p14:tracePt t="43093" x="4152900" y="4724400"/>
          <p14:tracePt t="43109" x="4133850" y="4743450"/>
          <p14:tracePt t="43109" x="4095750" y="4787900"/>
          <p14:tracePt t="43126" x="4070350" y="4819650"/>
          <p14:tracePt t="43126" x="4051300" y="4851400"/>
          <p14:tracePt t="43143" x="4025900" y="4889500"/>
          <p14:tracePt t="43143" x="4000500" y="4927600"/>
          <p14:tracePt t="43160" x="3975100" y="4965700"/>
          <p14:tracePt t="43160" x="3949700" y="5010150"/>
          <p14:tracePt t="43176" x="3924300" y="5054600"/>
          <p14:tracePt t="43176" x="3898900" y="5099050"/>
          <p14:tracePt t="43194" x="3854450" y="5175250"/>
          <p14:tracePt t="43194" x="3835400" y="5207000"/>
          <p14:tracePt t="43210" x="3816350" y="5232400"/>
          <p14:tracePt t="43210" x="3803650" y="5257800"/>
          <p14:tracePt t="43227" x="3790950" y="5276850"/>
          <p14:tracePt t="43227" x="3784600" y="5295900"/>
          <p14:tracePt t="43243" x="3778250" y="5308600"/>
          <p14:tracePt t="43243" x="3771900" y="5314950"/>
          <p14:tracePt t="43243" x="3765550" y="5321300"/>
          <p14:tracePt t="43262" x="3778250" y="5314950"/>
          <p14:tracePt t="43301" x="3784600" y="5308600"/>
          <p14:tracePt t="43307" x="3790950" y="5302250"/>
          <p14:tracePt t="43313" x="3797300" y="5295900"/>
          <p14:tracePt t="43325" x="3803650" y="5289550"/>
          <p14:tracePt t="43325" x="3810000" y="5283200"/>
          <p14:tracePt t="43325" x="3810000" y="5276850"/>
          <p14:tracePt t="43346" x="3816350" y="5270500"/>
          <p14:tracePt t="43358" x="3822700" y="5264150"/>
          <p14:tracePt t="43358" x="3835400" y="5251450"/>
          <p14:tracePt t="43377" x="3848100" y="5245100"/>
          <p14:tracePt t="43377" x="3854450" y="5245100"/>
          <p14:tracePt t="43394" x="3860800" y="5238750"/>
          <p14:tracePt t="43394" x="3873500" y="5238750"/>
          <p14:tracePt t="43410" x="3879850" y="5238750"/>
          <p14:tracePt t="43410" x="3917950" y="5257800"/>
          <p14:tracePt t="43427" x="3937000" y="5270500"/>
          <p14:tracePt t="43427" x="3968750" y="5289550"/>
          <p14:tracePt t="43444" x="4000500" y="5308600"/>
          <p14:tracePt t="43444" x="4038600" y="5334000"/>
          <p14:tracePt t="43461" x="4083050" y="5365750"/>
          <p14:tracePt t="43461" x="4127500" y="5391150"/>
          <p14:tracePt t="43477" x="4171950" y="5422900"/>
          <p14:tracePt t="43477" x="4260850" y="5473700"/>
          <p14:tracePt t="43494" x="4305300" y="5492750"/>
          <p14:tracePt t="43494" x="4337050" y="5511800"/>
          <p14:tracePt t="43511" x="4368800" y="5524500"/>
          <p14:tracePt t="43511" x="4394200" y="5530850"/>
          <p14:tracePt t="43527" x="4419600" y="5543550"/>
          <p14:tracePt t="43527" x="4438650" y="5543550"/>
          <p14:tracePt t="43527" x="4451350" y="5549900"/>
          <p14:tracePt t="43547" x="4464050" y="5549900"/>
          <p14:tracePt t="43559" x="4470400" y="5549900"/>
          <p14:tracePt t="43559" x="4476750" y="5543550"/>
          <p14:tracePt t="43578" x="4476750" y="5537200"/>
          <p14:tracePt t="43594" x="4470400" y="5537200"/>
          <p14:tracePt t="43609" x="4464050" y="5537200"/>
          <p14:tracePt t="43626" x="4457700" y="5537200"/>
          <p14:tracePt t="43643" x="4451350" y="5537200"/>
          <p14:tracePt t="43660" x="4445000" y="5537200"/>
          <p14:tracePt t="43660" x="4438650" y="5537200"/>
          <p14:tracePt t="43678" x="4432300" y="5530850"/>
          <p14:tracePt t="43678" x="4425950" y="5530850"/>
          <p14:tracePt t="43695" x="4419600" y="5524500"/>
          <p14:tracePt t="43695" x="4413250" y="5518150"/>
          <p14:tracePt t="43695" x="4406900" y="5511800"/>
          <p14:tracePt t="43714" x="4400550" y="5505450"/>
          <p14:tracePt t="43714" x="4387850" y="5492750"/>
          <p14:tracePt t="43729" x="4375150" y="5480050"/>
          <p14:tracePt t="43729" x="4362450" y="5467350"/>
          <p14:tracePt t="43745" x="4343400" y="5448300"/>
          <p14:tracePt t="43745" x="4324350" y="5429250"/>
          <p14:tracePt t="43762" x="4305300" y="5410200"/>
          <p14:tracePt t="43762" x="4279900" y="5378450"/>
          <p14:tracePt t="43778" x="4254500" y="5353050"/>
          <p14:tracePt t="43778" x="4197350" y="5283200"/>
          <p14:tracePt t="43795" x="4159250" y="5251450"/>
          <p14:tracePt t="43795" x="4127500" y="5219700"/>
          <p14:tracePt t="43812" x="4095750" y="5187950"/>
          <p14:tracePt t="43812" x="4064000" y="5162550"/>
          <p14:tracePt t="43829" x="4032250" y="5143500"/>
          <p14:tracePt t="43829" x="3981450" y="5111750"/>
          <p14:tracePt t="43846" x="3962400" y="5099050"/>
          <p14:tracePt t="43846" x="3943350" y="5092700"/>
          <p14:tracePt t="43862" x="3930650" y="5086350"/>
          <p14:tracePt t="43862" x="3924300" y="5080000"/>
          <p14:tracePt t="43879" x="3917950" y="5080000"/>
          <p14:tracePt t="43894" x="3911600" y="5080000"/>
          <p14:tracePt t="43911" x="3917950" y="5073650"/>
          <p14:tracePt t="43927" x="3924300" y="5067300"/>
          <p14:tracePt t="43944" x="3930650" y="5067300"/>
          <p14:tracePt t="43944" x="3943350" y="5060950"/>
          <p14:tracePt t="43963" x="3949700" y="5054600"/>
          <p14:tracePt t="43963" x="3956050" y="5048250"/>
          <p14:tracePt t="43979" x="3968750" y="5041900"/>
          <p14:tracePt t="43979" x="3981450" y="5029200"/>
          <p14:tracePt t="43979" x="3994150" y="5016500"/>
          <p14:tracePt t="43998" x="4013200" y="5003800"/>
          <p14:tracePt t="44011" x="4032250" y="4984750"/>
          <p14:tracePt t="44011" x="4083050" y="4940300"/>
          <p14:tracePt t="44029" x="4108450" y="4914900"/>
          <p14:tracePt t="44029" x="4133850" y="4889500"/>
          <p14:tracePt t="44029" x="4165600" y="4857750"/>
          <p14:tracePt t="44050" x="4191000" y="4826000"/>
          <p14:tracePt t="44061" x="4222750" y="4794250"/>
          <p14:tracePt t="44061" x="4248150" y="4768850"/>
          <p14:tracePt t="44061" x="4273550" y="4737100"/>
          <p14:tracePt t="44082" x="4292600" y="4705350"/>
          <p14:tracePt t="44082" x="4311650" y="4679950"/>
          <p14:tracePt t="44096" x="4337050" y="4654550"/>
          <p14:tracePt t="44096" x="4356100" y="4635500"/>
          <p14:tracePt t="44113" x="4368800" y="4616450"/>
          <p14:tracePt t="44113" x="4381500" y="4597400"/>
          <p14:tracePt t="44130" x="4400550" y="4591050"/>
          <p14:tracePt t="44130" x="4419600" y="4572000"/>
          <p14:tracePt t="44146" x="4425950" y="4572000"/>
          <p14:tracePt t="44162" x="4413250" y="4584700"/>
          <p14:tracePt t="44201" x="4406900" y="4584700"/>
          <p14:tracePt t="44207" x="4406900" y="4591050"/>
          <p14:tracePt t="44215" x="4400550" y="4597400"/>
          <p14:tracePt t="44215" x="4394200" y="4597400"/>
          <p14:tracePt t="44231" x="4387850" y="4603750"/>
          <p14:tracePt t="44231" x="4381500" y="4603750"/>
          <p14:tracePt t="44247" x="4375150" y="4610100"/>
          <p14:tracePt t="44262" x="4368800" y="4616450"/>
          <p14:tracePt t="44278" x="4362450" y="4616450"/>
          <p14:tracePt t="44295" x="4349750" y="4622800"/>
          <p14:tracePt t="44313" x="4337050" y="4622800"/>
          <p14:tracePt t="44329" x="4330700" y="4616450"/>
          <p14:tracePt t="44345" x="4324350" y="4616450"/>
          <p14:tracePt t="44362" x="4330700" y="4610100"/>
          <p14:tracePt t="44401" x="4337050" y="4610100"/>
          <p14:tracePt t="44426" x="4343400" y="4610100"/>
          <p14:tracePt t="44445" x="4349750" y="4603750"/>
          <p14:tracePt t="44477" x="4349750" y="4597400"/>
          <p14:tracePt t="44501" x="4356100" y="4597400"/>
          <p14:tracePt t="44538" x="4362450" y="4591050"/>
          <p14:tracePt t="44566" x="4362450" y="4584700"/>
          <p14:tracePt t="44589" x="4362450" y="4578350"/>
          <p14:tracePt t="44622" x="4368800" y="4572000"/>
          <p14:tracePt t="44642" x="4375150" y="4565650"/>
          <p14:tracePt t="44658" x="4381500" y="4559300"/>
          <p14:tracePt t="44674" x="4387850" y="4559300"/>
          <p14:tracePt t="44682" x="4394200" y="4552950"/>
          <p14:tracePt t="44697" x="4400550" y="4546600"/>
          <p14:tracePt t="44718" x="4406900" y="4546600"/>
          <p14:tracePt t="44734" x="4413250" y="4540250"/>
          <p14:tracePt t="44747" x="4419600" y="4540250"/>
          <p14:tracePt t="44763" x="4425950" y="4533900"/>
          <p14:tracePt t="44780" x="4432300" y="4533900"/>
          <p14:tracePt t="44802" x="4425950" y="4533900"/>
          <p14:tracePt t="44866" x="4419600" y="4540250"/>
          <p14:tracePt t="44958" x="4419600" y="4546600"/>
          <p14:tracePt t="45042" x="4425950" y="4552950"/>
          <p14:tracePt t="45173" x="4419600" y="4552950"/>
          <p14:tracePt t="45213" x="4413250" y="4559300"/>
          <p14:tracePt t="45242" x="4413250" y="4565650"/>
          <p14:tracePt t="45265" x="4406900" y="4572000"/>
          <p14:tracePt t="45286" x="4400550" y="4578350"/>
          <p14:tracePt t="45310" x="4400550" y="4584700"/>
          <p14:tracePt t="45370" x="4406900" y="4578350"/>
          <p14:tracePt t="45394" x="4413250" y="4578350"/>
          <p14:tracePt t="45406" x="4419600" y="4572000"/>
          <p14:tracePt t="45422" x="4425950" y="4565650"/>
          <p14:tracePt t="45438" x="4432300" y="4565650"/>
          <p14:tracePt t="45449" x="4438650" y="4559300"/>
          <p14:tracePt t="45449" x="4457700" y="4552950"/>
          <p14:tracePt t="45468" x="4470400" y="4546600"/>
          <p14:tracePt t="45468" x="4483100" y="4540250"/>
          <p14:tracePt t="45484" x="4502150" y="4527550"/>
          <p14:tracePt t="45484" x="4521200" y="4514850"/>
          <p14:tracePt t="45501" x="4546600" y="4502150"/>
          <p14:tracePt t="45501" x="4578350" y="4489450"/>
          <p14:tracePt t="45518" x="4616450" y="4476750"/>
          <p14:tracePt t="45518" x="4705350" y="4445000"/>
          <p14:tracePt t="45535" x="4756150" y="4432300"/>
          <p14:tracePt t="45535" x="4806950" y="4413250"/>
          <p14:tracePt t="45552" x="4870450" y="4400550"/>
          <p14:tracePt t="45552" x="4933950" y="4387850"/>
          <p14:tracePt t="45568" x="4997450" y="4375150"/>
          <p14:tracePt t="45568" x="5060950" y="4368800"/>
          <p14:tracePt t="45568" x="5130800" y="4356100"/>
          <p14:tracePt t="45587" x="5200650" y="4349750"/>
          <p14:tracePt t="45599" x="5264150" y="4349750"/>
          <p14:tracePt t="45599" x="5397500" y="4349750"/>
          <p14:tracePt t="45618" x="5461000" y="4349750"/>
          <p14:tracePt t="45618" x="5524500" y="4362450"/>
          <p14:tracePt t="45635" x="5588000" y="4375150"/>
          <p14:tracePt t="45635" x="5645150" y="4387850"/>
          <p14:tracePt t="45652" x="5702300" y="4413250"/>
          <p14:tracePt t="45652" x="5759450" y="4438650"/>
          <p14:tracePt t="45652" x="5816600" y="4470400"/>
          <p14:tracePt t="45671" x="5861050" y="4502150"/>
          <p14:tracePt t="45683" x="5911850" y="4540250"/>
          <p14:tracePt t="45683" x="5994400" y="4622800"/>
          <p14:tracePt t="45703" x="6026150" y="4667250"/>
          <p14:tracePt t="45703" x="6057900" y="4711700"/>
          <p14:tracePt t="45719" x="6089650" y="4749800"/>
          <p14:tracePt t="45719" x="6108700" y="4794250"/>
          <p14:tracePt t="45735" x="6134100" y="4832350"/>
          <p14:tracePt t="45735" x="6146800" y="4870450"/>
          <p14:tracePt t="45752" x="6165850" y="4902200"/>
          <p14:tracePt t="45752" x="6178550" y="4953000"/>
          <p14:tracePt t="45769" x="6184900" y="4978400"/>
          <p14:tracePt t="45769" x="6184900" y="5003800"/>
          <p14:tracePt t="45786" x="6184900" y="5022850"/>
          <p14:tracePt t="45786" x="6178550" y="5041900"/>
          <p14:tracePt t="45802" x="6165850" y="5060950"/>
          <p14:tracePt t="45802" x="6146800" y="5080000"/>
          <p14:tracePt t="45818" x="6127750" y="5092700"/>
          <p14:tracePt t="45818" x="6076950" y="5118100"/>
          <p14:tracePt t="45836" x="6045200" y="5130800"/>
          <p14:tracePt t="45836" x="6013450" y="5143500"/>
          <p14:tracePt t="45853" x="5981700" y="5149850"/>
          <p14:tracePt t="45853" x="5943600" y="5156200"/>
          <p14:tracePt t="45869" x="5911850" y="5162550"/>
          <p14:tracePt t="45869" x="5829300" y="5175250"/>
          <p14:tracePt t="45886" x="5791200" y="5181600"/>
          <p14:tracePt t="45886" x="5746750" y="5181600"/>
          <p14:tracePt t="45903" x="5702300" y="5187950"/>
          <p14:tracePt t="45903" x="5651500" y="5181600"/>
          <p14:tracePt t="45920" x="5607050" y="5181600"/>
          <p14:tracePt t="45920" x="5556250" y="5168900"/>
          <p14:tracePt t="45936" x="5511800" y="5162550"/>
          <p14:tracePt t="45936" x="5461000" y="5143500"/>
          <p14:tracePt t="45936" x="5410200" y="5118100"/>
          <p14:tracePt t="45956" x="5359400" y="5092700"/>
          <p14:tracePt t="45967" x="5314950" y="5054600"/>
          <p14:tracePt t="45967" x="5219700" y="4965700"/>
          <p14:tracePt t="45986" x="5168900" y="4908550"/>
          <p14:tracePt t="45986" x="5124450" y="4845050"/>
          <p14:tracePt t="46003" x="5080000" y="4775200"/>
          <p14:tracePt t="46003" x="5035550" y="4699000"/>
          <p14:tracePt t="46020" x="4997450" y="4622800"/>
          <p14:tracePt t="46020" x="4965700" y="4540250"/>
          <p14:tracePt t="46020" x="4940300" y="4457700"/>
          <p14:tracePt t="46039" x="4921250" y="4368800"/>
          <p14:tracePt t="46051" x="4908550" y="4279900"/>
          <p14:tracePt t="46051" x="4908550" y="4102100"/>
          <p14:tracePt t="46070" x="4921250" y="4006850"/>
          <p14:tracePt t="46070" x="4940300" y="3911600"/>
          <p14:tracePt t="46087" x="4972050" y="3816350"/>
          <p14:tracePt t="46087" x="5010150" y="3721100"/>
          <p14:tracePt t="46103" x="5054600" y="3619500"/>
          <p14:tracePt t="46103" x="5105400" y="3524250"/>
          <p14:tracePt t="46103" x="5162550" y="3429000"/>
          <p14:tracePt t="46122" x="5226050" y="3333750"/>
          <p14:tracePt t="46122" x="5302250" y="3244850"/>
          <p14:tracePt t="46137" x="5378450" y="3162300"/>
          <p14:tracePt t="46137" x="5461000" y="3079750"/>
          <p14:tracePt t="46153" x="5549900" y="3003550"/>
          <p14:tracePt t="46153" x="5651500" y="2933700"/>
          <p14:tracePt t="46170" x="5753100" y="2863850"/>
          <p14:tracePt t="46170" x="5975350" y="2730500"/>
          <p14:tracePt t="46188" x="6089650" y="2667000"/>
          <p14:tracePt t="46188" x="6203950" y="2609850"/>
          <p14:tracePt t="46203" x="6318250" y="2552700"/>
          <p14:tracePt t="46203" x="6432550" y="2495550"/>
          <p14:tracePt t="46220" x="6540500" y="2444750"/>
          <p14:tracePt t="46220" x="6654800" y="2400300"/>
          <p14:tracePt t="46237" x="6756400" y="2368550"/>
          <p14:tracePt t="46237" x="6864350" y="2343150"/>
          <p14:tracePt t="46254" x="7067550" y="2311400"/>
          <p14:tracePt t="46254" x="7169150" y="2311400"/>
          <p14:tracePt t="46271" x="7264400" y="2317750"/>
          <p14:tracePt t="46271" x="7366000" y="2330450"/>
          <p14:tracePt t="46287" x="7467600" y="2343150"/>
          <p14:tracePt t="46287" x="7556500" y="2368550"/>
          <p14:tracePt t="46303" x="7651750" y="2387600"/>
          <p14:tracePt t="46303" x="7740650" y="2419350"/>
          <p14:tracePt t="46303" x="7829550" y="2457450"/>
          <p14:tracePt t="46323" x="7912100" y="2495550"/>
          <p14:tracePt t="46335" x="7988300" y="2546350"/>
          <p14:tracePt t="46335" x="8121650" y="2660650"/>
          <p14:tracePt t="46355" x="8185150" y="2730500"/>
          <p14:tracePt t="46355" x="8242300" y="2806700"/>
          <p14:tracePt t="46371" x="8293100" y="2889250"/>
          <p14:tracePt t="46371" x="8337550" y="2978150"/>
          <p14:tracePt t="46387" x="8382000" y="3073400"/>
          <p14:tracePt t="46387" x="8413750" y="3168650"/>
          <p14:tracePt t="46387" x="8445500" y="3270250"/>
          <p14:tracePt t="46407" x="8470900" y="3371850"/>
          <p14:tracePt t="46419" x="8483600" y="3473450"/>
          <p14:tracePt t="46419" x="8502650" y="3683000"/>
          <p14:tracePt t="46438" x="8502650" y="3778250"/>
          <p14:tracePt t="46438" x="8489950" y="3879850"/>
          <p14:tracePt t="46454" x="8477250" y="3981450"/>
          <p14:tracePt t="46454" x="8451850" y="4070350"/>
          <p14:tracePt t="46471" x="8426450" y="4165600"/>
          <p14:tracePt t="46471" x="8350250" y="4349750"/>
          <p14:tracePt t="46488" x="8299450" y="4438650"/>
          <p14:tracePt t="46488" x="8235950" y="4527550"/>
          <p14:tracePt t="46504" x="8172450" y="4610100"/>
          <p14:tracePt t="46504" x="8102600" y="4692650"/>
          <p14:tracePt t="46521" x="8026400" y="4768850"/>
          <p14:tracePt t="46521" x="7943850" y="4845050"/>
          <p14:tracePt t="46538" x="7854950" y="4921250"/>
          <p14:tracePt t="46538" x="7670800" y="5054600"/>
          <p14:tracePt t="46557" x="7575550" y="5111750"/>
          <p14:tracePt t="46557" x="7480300" y="5168900"/>
          <p14:tracePt t="46572" x="7378700" y="5219700"/>
          <p14:tracePt t="46572" x="7277100" y="5264150"/>
          <p14:tracePt t="46588" x="7169150" y="5302250"/>
          <p14:tracePt t="46588" x="7067550" y="5334000"/>
          <p14:tracePt t="46588" x="6972300" y="5359400"/>
          <p14:tracePt t="46608" x="6877050" y="5372100"/>
          <p14:tracePt t="46620" x="6781800" y="5378450"/>
          <p14:tracePt t="46620" x="6623050" y="5359400"/>
          <p14:tracePt t="46638" x="6553200" y="5334000"/>
          <p14:tracePt t="46638" x="6489700" y="5302250"/>
          <p14:tracePt t="46656" x="6432550" y="5257800"/>
          <p14:tracePt t="46656" x="6381750" y="5213350"/>
          <p14:tracePt t="46672" x="6343650" y="5162550"/>
          <p14:tracePt t="46672" x="6299200" y="5111750"/>
          <p14:tracePt t="46672" x="6267450" y="5060950"/>
          <p14:tracePt t="46690" x="6242050" y="5010150"/>
          <p14:tracePt t="46703" x="6223000" y="4965700"/>
          <p14:tracePt t="46703" x="6191250" y="4883150"/>
          <p14:tracePt t="46722" x="6178550" y="4845050"/>
          <p14:tracePt t="46722" x="6178550" y="4806950"/>
          <p14:tracePt t="46739" x="6178550" y="4775200"/>
          <p14:tracePt t="46739" x="6178550" y="4749800"/>
          <p14:tracePt t="46756" x="6178550" y="4718050"/>
          <p14:tracePt t="46756" x="6184900" y="4692650"/>
          <p14:tracePt t="46756" x="6197600" y="4673600"/>
          <p14:tracePt t="46775" x="6203950" y="4654550"/>
          <p14:tracePt t="46775" x="6210300" y="4629150"/>
          <p14:tracePt t="46789" x="6223000" y="4610100"/>
          <p14:tracePt t="46789" x="6235700" y="4591050"/>
          <p14:tracePt t="46806" x="6242050" y="4565650"/>
          <p14:tracePt t="46806" x="6254750" y="4546600"/>
          <p14:tracePt t="46822" x="6261100" y="4527550"/>
          <p14:tracePt t="46822" x="6267450" y="4502150"/>
          <p14:tracePt t="46839" x="6280150" y="4476750"/>
          <p14:tracePt t="46839" x="6299200" y="4432300"/>
          <p14:tracePt t="46857" x="6311900" y="4406900"/>
          <p14:tracePt t="46857" x="6324600" y="4375150"/>
          <p14:tracePt t="46872" x="6330950" y="4349750"/>
          <p14:tracePt t="46872" x="6350000" y="4324350"/>
          <p14:tracePt t="46889" x="6356350" y="4298950"/>
          <p14:tracePt t="46889" x="6381750" y="4254500"/>
          <p14:tracePt t="46907" x="6388100" y="4229100"/>
          <p14:tracePt t="46907" x="6394450" y="4210050"/>
          <p14:tracePt t="46923" x="6400800" y="4191000"/>
          <p14:tracePt t="46923" x="6407150" y="4178300"/>
          <p14:tracePt t="46939" x="6407150" y="4165600"/>
          <p14:tracePt t="46939" x="6407150" y="4152900"/>
          <p14:tracePt t="46957" x="6400800" y="4146550"/>
          <p14:tracePt t="46957" x="6400800" y="4140200"/>
          <p14:tracePt t="46957" x="6400800" y="4133850"/>
          <p14:tracePt t="46975" x="6394450" y="4121150"/>
          <p14:tracePt t="46991" x="6400800" y="4114800"/>
          <p14:tracePt t="47007" x="6407150" y="4114800"/>
          <p14:tracePt t="47022" x="6413500" y="4114800"/>
          <p14:tracePt t="47038" x="6419850" y="4114800"/>
          <p14:tracePt t="47055" x="6426200" y="4114800"/>
          <p14:tracePt t="47055" x="6432550" y="4114800"/>
          <p14:tracePt t="47055" x="6438900" y="4114800"/>
          <p14:tracePt t="47076" x="6445250" y="4114800"/>
          <p14:tracePt t="47076" x="6451600" y="4114800"/>
          <p14:tracePt t="47090" x="6464300" y="4114800"/>
          <p14:tracePt t="47090" x="6470650" y="4108450"/>
          <p14:tracePt t="47107" x="6477000" y="4108450"/>
          <p14:tracePt t="47107" x="6483350" y="4108450"/>
          <p14:tracePt t="47124" x="6489700" y="4102100"/>
          <p14:tracePt t="47124" x="6502400" y="4102100"/>
          <p14:tracePt t="47124" x="6508750" y="4102100"/>
          <p14:tracePt t="47143" x="6515100" y="4095750"/>
          <p14:tracePt t="47143" x="6521450" y="4095750"/>
          <p14:tracePt t="47157" x="6527800" y="4095750"/>
          <p14:tracePt t="47157" x="6534150" y="4089400"/>
          <p14:tracePt t="47174" x="6540500" y="4089400"/>
          <p14:tracePt t="47189" x="6546850" y="4083050"/>
          <p14:tracePt t="47189" x="6553200" y="4083050"/>
          <p14:tracePt t="47208" x="6553200" y="4076700"/>
          <p14:tracePt t="47238" x="6546850" y="4076700"/>
          <p14:tracePt t="47258" x="6540500" y="4070350"/>
          <p14:tracePt t="47274" x="6527800" y="4076700"/>
          <p14:tracePt t="47322" x="6521450" y="4083050"/>
          <p14:tracePt t="47334" x="6521450" y="4089400"/>
          <p14:tracePt t="47350" x="6515100" y="4095750"/>
          <p14:tracePt t="47366" x="6508750" y="4095750"/>
          <p14:tracePt t="47378" x="6515100" y="4102100"/>
          <p14:tracePt t="47402" x="6521450" y="4102100"/>
          <p14:tracePt t="47418" x="6527800" y="4108450"/>
          <p14:tracePt t="47434" x="6534150" y="4108450"/>
          <p14:tracePt t="47454" x="6540500" y="4108450"/>
          <p14:tracePt t="47486" x="6546850" y="4108450"/>
          <p14:tracePt t="47498" x="6553200" y="4102100"/>
          <p14:tracePt t="47507" x="6559550" y="4102100"/>
          <p14:tracePt t="47523" x="6565900" y="4095750"/>
          <p14:tracePt t="47540" x="6572250" y="4089400"/>
          <p14:tracePt t="47540" x="6578600" y="4089400"/>
          <p14:tracePt t="47559" x="6584950" y="4083050"/>
          <p14:tracePt t="47575" x="6591300" y="4083050"/>
          <p14:tracePt t="47598" x="6591300" y="4076700"/>
          <p14:tracePt t="47614" x="6597650" y="4070350"/>
          <p14:tracePt t="47634" x="6597650" y="4064000"/>
          <p14:tracePt t="47650" x="6597650" y="4057650"/>
          <p14:tracePt t="47666" x="6597650" y="4051300"/>
          <p14:tracePt t="47678" x="6604000" y="4051300"/>
          <p14:tracePt t="47702" x="6610350" y="4044950"/>
          <p14:tracePt t="47726" x="6616700" y="4038600"/>
          <p14:tracePt t="47738" x="6623050" y="4038600"/>
          <p14:tracePt t="47746" x="6629400" y="4038600"/>
          <p14:tracePt t="47757" x="6635750" y="4038600"/>
          <p14:tracePt t="47757" x="6642100" y="4032250"/>
          <p14:tracePt t="47775" x="6648450" y="4032250"/>
          <p14:tracePt t="47791" x="6654800" y="4032250"/>
          <p14:tracePt t="47807" x="6654800" y="4038600"/>
          <p14:tracePt t="47824" x="6648450" y="4038600"/>
          <p14:tracePt t="47841" x="6648450" y="4044950"/>
          <p14:tracePt t="47858" x="6642100" y="4044950"/>
          <p14:tracePt t="47874" x="6635750" y="4038600"/>
          <p14:tracePt t="47914" x="6629400" y="4038600"/>
          <p14:tracePt t="47942" x="6623050" y="4038600"/>
          <p14:tracePt t="47966" x="6629400" y="4032250"/>
          <p14:tracePt t="48018" x="6642100" y="4025900"/>
          <p14:tracePt t="48046" x="6642100" y="4019550"/>
          <p14:tracePt t="48054" x="6648450" y="4019550"/>
          <p14:tracePt t="48063" x="6654800" y="4013200"/>
          <p14:tracePt t="48075" x="6661150" y="4013200"/>
          <p14:tracePt t="48092" x="6667500" y="4006850"/>
          <p14:tracePt t="48092" x="6673850" y="4000500"/>
          <p14:tracePt t="48110" x="6680200" y="3994150"/>
          <p14:tracePt t="48154" x="6680200" y="3987800"/>
          <p14:tracePt t="48167" x="6673850" y="3981450"/>
          <p14:tracePt t="48198" x="6667500" y="3981450"/>
          <p14:tracePt t="48214" x="6661150" y="3981450"/>
          <p14:tracePt t="48226" x="6654800" y="3975100"/>
          <p14:tracePt t="48242" x="6648450" y="3975100"/>
          <p14:tracePt t="48274" x="6642100" y="3968750"/>
          <p14:tracePt t="48311" x="6642100" y="3975100"/>
          <p14:tracePt t="48386" x="6648450" y="3981450"/>
          <p14:tracePt t="48403" x="6648450" y="3987800"/>
          <p14:tracePt t="48422" x="6648450" y="3994150"/>
          <p14:tracePt t="48439" x="6642100" y="4000500"/>
          <p14:tracePt t="48455" x="6642100" y="4006850"/>
          <p14:tracePt t="48464" x="6635750" y="4013200"/>
          <p14:tracePt t="48464" x="6629400" y="4019550"/>
          <p14:tracePt t="48478" x="6623050" y="4025900"/>
          <p14:tracePt t="48478" x="6616700" y="4038600"/>
          <p14:tracePt t="48494" x="6604000" y="4044950"/>
          <p14:tracePt t="48494" x="6591300" y="4051300"/>
          <p14:tracePt t="48512" x="6578600" y="4064000"/>
          <p14:tracePt t="48512" x="6540500" y="4089400"/>
          <p14:tracePt t="48528" x="6521450" y="4102100"/>
          <p14:tracePt t="48528" x="6502400" y="4114800"/>
          <p14:tracePt t="48545" x="6477000" y="4127500"/>
          <p14:tracePt t="48545" x="6457950" y="4140200"/>
          <p14:tracePt t="48562" x="6432550" y="4152900"/>
          <p14:tracePt t="48562" x="6394450" y="4171950"/>
          <p14:tracePt t="48580" x="6381750" y="4178300"/>
          <p14:tracePt t="48580" x="6369050" y="4178300"/>
          <p14:tracePt t="48595" x="6362700" y="4178300"/>
          <p14:tracePt t="48595" x="6356350" y="4178300"/>
          <p14:tracePt t="48612" x="6350000" y="4171950"/>
          <p14:tracePt t="48627" x="6350000" y="4165600"/>
          <p14:tracePt t="48643" x="6356350" y="4159250"/>
          <p14:tracePt t="48660" x="6362700" y="4159250"/>
          <p14:tracePt t="48687" x="6369050" y="4165600"/>
          <p14:tracePt t="48707" x="6369050" y="4171950"/>
          <p14:tracePt t="48722" x="6356350" y="4178300"/>
          <p14:tracePt t="48738" x="6350000" y="4178300"/>
          <p14:tracePt t="48748" x="6337300" y="4184650"/>
          <p14:tracePt t="48748" x="6324600" y="4178300"/>
          <p14:tracePt t="48762" x="6305550" y="4178300"/>
          <p14:tracePt t="48762" x="6286500" y="4178300"/>
          <p14:tracePt t="48779" x="6267450" y="4171950"/>
          <p14:tracePt t="48779" x="6242050" y="4165600"/>
          <p14:tracePt t="48795" x="6223000" y="4159250"/>
          <p14:tracePt t="48795" x="6203950" y="4152900"/>
          <p14:tracePt t="48812" x="6184900" y="4146550"/>
          <p14:tracePt t="48812" x="6153150" y="4121150"/>
          <p14:tracePt t="48829" x="6140450" y="4108450"/>
          <p14:tracePt t="48829" x="6127750" y="4089400"/>
          <p14:tracePt t="48846" x="6121400" y="4070350"/>
          <p14:tracePt t="48846" x="6115050" y="4051300"/>
          <p14:tracePt t="48863" x="6115050" y="4032250"/>
          <p14:tracePt t="48863" x="6115050" y="4013200"/>
          <p14:tracePt t="48879" x="6121400" y="3994150"/>
          <p14:tracePt t="48879" x="6140450" y="3956050"/>
          <p14:tracePt t="48896" x="6153150" y="3937000"/>
          <p14:tracePt t="48896" x="6165850" y="3924300"/>
          <p14:tracePt t="48913" x="6184900" y="3911600"/>
          <p14:tracePt t="48913" x="6203950" y="3898900"/>
          <p14:tracePt t="48930" x="6223000" y="3886200"/>
          <p14:tracePt t="48930" x="6273800" y="3867150"/>
          <p14:tracePt t="48947" x="6292850" y="3860800"/>
          <p14:tracePt t="48947" x="6318250" y="3854450"/>
          <p14:tracePt t="48963" x="6337300" y="3854450"/>
          <p14:tracePt t="48963" x="6362700" y="3854450"/>
          <p14:tracePt t="48980" x="6388100" y="3854450"/>
          <p14:tracePt t="48980" x="6407150" y="3854450"/>
          <p14:tracePt t="48980" x="6426200" y="3860800"/>
          <p14:tracePt t="48999" x="6445250" y="3867150"/>
          <p14:tracePt t="49011" x="6464300" y="3873500"/>
          <p14:tracePt t="49011" x="6477000" y="3886200"/>
          <p14:tracePt t="49031" x="6502400" y="3898900"/>
          <p14:tracePt t="49031" x="6508750" y="3911600"/>
          <p14:tracePt t="49048" x="6515100" y="3917950"/>
          <p14:tracePt t="49048" x="6521450" y="3930650"/>
          <p14:tracePt t="49063" x="6521450" y="3937000"/>
          <p14:tracePt t="49063" x="6521450" y="3943350"/>
          <p14:tracePt t="49080" x="6521450" y="3949700"/>
          <p14:tracePt t="49080" x="6515100" y="3962400"/>
          <p14:tracePt t="49080" x="6508750" y="3968750"/>
          <p14:tracePt t="49099" x="6502400" y="3975100"/>
          <p14:tracePt t="49112" x="6496050" y="3981450"/>
          <p14:tracePt t="49112" x="6477000" y="3994150"/>
          <p14:tracePt t="49131" x="6470650" y="4006850"/>
          <p14:tracePt t="49131" x="6457950" y="4006850"/>
          <p14:tracePt t="49147" x="6451600" y="4013200"/>
          <p14:tracePt t="49147" x="6445250" y="4019550"/>
          <p14:tracePt t="49164" x="6432550" y="4025900"/>
          <p14:tracePt t="49164" x="6419850" y="4038600"/>
          <p14:tracePt t="49181" x="6407150" y="4044950"/>
          <p14:tracePt t="49181" x="6400800" y="4051300"/>
          <p14:tracePt t="49197" x="6394450" y="4057650"/>
          <p14:tracePt t="49197" x="6388100" y="4064000"/>
          <p14:tracePt t="49214" x="6381750" y="4070350"/>
          <p14:tracePt t="49214" x="6375400" y="4076700"/>
          <p14:tracePt t="49231" x="6362700" y="4083050"/>
          <p14:tracePt t="49231" x="6350000" y="4095750"/>
          <p14:tracePt t="49248" x="6343650" y="4102100"/>
          <p14:tracePt t="49248" x="6337300" y="4102100"/>
          <p14:tracePt t="49264" x="6330950" y="4108450"/>
          <p14:tracePt t="49264" x="6324600" y="4114800"/>
          <p14:tracePt t="49281" x="6318250" y="4114800"/>
          <p14:tracePt t="49296" x="6311900" y="4121150"/>
          <p14:tracePt t="49315" x="6324600" y="4114800"/>
          <p14:tracePt t="49339" x="6324600" y="4108450"/>
          <p14:tracePt t="49355" x="6330950" y="4102100"/>
          <p14:tracePt t="49367" x="6330950" y="4095750"/>
          <p14:tracePt t="49399" x="6337300" y="4089400"/>
          <p14:tracePt t="49427" x="6350000" y="4076700"/>
          <p14:tracePt t="49443" x="6350000" y="4070350"/>
          <p14:tracePt t="49451" x="6356350" y="4070350"/>
          <p14:tracePt t="49463" x="6362700" y="4057650"/>
          <p14:tracePt t="49480" x="6369050" y="4051300"/>
          <p14:tracePt t="49497" x="6375400" y="4044950"/>
          <p14:tracePt t="49513" x="6381750" y="4038600"/>
          <p14:tracePt t="49530" x="6388100" y="4032250"/>
          <p14:tracePt t="49530" x="6394450" y="4025900"/>
          <p14:tracePt t="49550" x="6388100" y="4025900"/>
          <p14:tracePt t="49599" x="6381750" y="4032250"/>
          <p14:tracePt t="49607" x="6375400" y="4032250"/>
          <p14:tracePt t="49615" x="6369050" y="4032250"/>
          <p14:tracePt t="49615" x="6362700" y="4032250"/>
          <p14:tracePt t="49632" x="6356350" y="4038600"/>
          <p14:tracePt t="49632" x="6343650" y="4038600"/>
          <p14:tracePt t="49649" x="6337300" y="4044950"/>
          <p14:tracePt t="49649" x="6330950" y="4044950"/>
          <p14:tracePt t="49649" x="6318250" y="4051300"/>
          <p14:tracePt t="49668" x="6311900" y="4057650"/>
          <p14:tracePt t="49680" x="6305550" y="4064000"/>
          <p14:tracePt t="49680" x="6286500" y="4070350"/>
          <p14:tracePt t="49700" x="6280150" y="4076700"/>
          <p14:tracePt t="49700" x="6273800" y="4076700"/>
          <p14:tracePt t="49716" x="6267450" y="4083050"/>
          <p14:tracePt t="49716" x="6261100" y="4083050"/>
          <p14:tracePt t="49732" x="6254750" y="4089400"/>
          <p14:tracePt t="49732" x="6248400" y="4089400"/>
          <p14:tracePt t="49732" x="6242050" y="4089400"/>
          <p14:tracePt t="49751" x="6235700" y="4089400"/>
          <p14:tracePt t="49768" x="6235700" y="4083050"/>
          <p14:tracePt t="49781" x="6242050" y="4076700"/>
          <p14:tracePt t="49781" x="6242050" y="4070350"/>
          <p14:tracePt t="49800" x="6248400" y="4064000"/>
          <p14:tracePt t="49800" x="6248400" y="4057650"/>
          <p14:tracePt t="49816" x="6248400" y="4044950"/>
          <p14:tracePt t="49816" x="6254750" y="4038600"/>
          <p14:tracePt t="49816" x="6254750" y="4025900"/>
          <p14:tracePt t="49836" x="6254750" y="4019550"/>
          <p14:tracePt t="49836" x="6254750" y="4006850"/>
          <p14:tracePt t="49850" x="6254750" y="4000500"/>
          <p14:tracePt t="49850" x="6254750" y="3987800"/>
          <p14:tracePt t="49866" x="6254750" y="3981450"/>
          <p14:tracePt t="49866" x="6254750" y="3968750"/>
          <p14:tracePt t="49883" x="6261100" y="3962400"/>
          <p14:tracePt t="49883" x="6261100" y="3943350"/>
          <p14:tracePt t="49900" x="6261100" y="3930650"/>
          <p14:tracePt t="49900" x="6261100" y="3924300"/>
          <p14:tracePt t="49917" x="6261100" y="3911600"/>
          <p14:tracePt t="49917" x="6261100" y="3905250"/>
          <p14:tracePt t="49933" x="6261100" y="3892550"/>
          <p14:tracePt t="49948" x="6254750" y="3886200"/>
          <p14:tracePt t="49967" x="6254750" y="3892550"/>
          <p14:tracePt t="49967" x="6248400" y="3898900"/>
          <p14:tracePt t="49984" x="6248400" y="3911600"/>
          <p14:tracePt t="49984" x="6248400" y="3924300"/>
          <p14:tracePt t="50000" x="6248400" y="3943350"/>
          <p14:tracePt t="50000" x="6248400" y="3962400"/>
          <p14:tracePt t="50016" x="6248400" y="3981450"/>
          <p14:tracePt t="50016" x="6248400" y="4000500"/>
          <p14:tracePt t="50016" x="6254750" y="4019550"/>
          <p14:tracePt t="50036" x="6254750" y="4038600"/>
          <p14:tracePt t="50036" x="6261100" y="4057650"/>
          <p14:tracePt t="50052" x="6261100" y="4070350"/>
          <p14:tracePt t="50052" x="6261100" y="4089400"/>
          <p14:tracePt t="50067" x="6261100" y="4102100"/>
          <p14:tracePt t="50067" x="6261100" y="4114800"/>
          <p14:tracePt t="50084" x="6261100" y="4127500"/>
          <p14:tracePt t="50084" x="6261100" y="4140200"/>
          <p14:tracePt t="50101" x="6254750" y="4146550"/>
          <p14:tracePt t="50101" x="6248400" y="4159250"/>
          <p14:tracePt t="50118" x="6242050" y="4165600"/>
          <p14:tracePt t="50132" x="6235700" y="4165600"/>
          <p14:tracePt t="50132" x="6216650" y="4171950"/>
          <p14:tracePt t="50151" x="6203950" y="4178300"/>
          <p14:tracePt t="50151" x="6191250" y="4178300"/>
          <p14:tracePt t="50168" x="6178550" y="4184650"/>
          <p14:tracePt t="50168" x="6159500" y="4184650"/>
          <p14:tracePt t="50184" x="6140450" y="4191000"/>
          <p14:tracePt t="50184" x="6102350" y="4203700"/>
          <p14:tracePt t="50201" x="6076950" y="4210050"/>
          <p14:tracePt t="50201" x="6057900" y="4210050"/>
          <p14:tracePt t="50217" x="6032500" y="4216400"/>
          <p14:tracePt t="50217" x="6013450" y="4222750"/>
          <p14:tracePt t="50234" x="5994400" y="4229100"/>
          <p14:tracePt t="50234" x="5975350" y="4229100"/>
          <p14:tracePt t="50251" x="5956300" y="4235450"/>
          <p14:tracePt t="50251" x="5918200" y="4241800"/>
          <p14:tracePt t="50268" x="5899150" y="4248150"/>
          <p14:tracePt t="50268" x="5886450" y="4254500"/>
          <p14:tracePt t="50284" x="5867400" y="4260850"/>
          <p14:tracePt t="50284" x="5854700" y="4267200"/>
          <p14:tracePt t="50301" x="5842000" y="4267200"/>
          <p14:tracePt t="50301" x="5835650" y="4273550"/>
          <p14:tracePt t="50301" x="5822950" y="4279900"/>
          <p14:tracePt t="50321" x="5822950" y="4286250"/>
          <p14:tracePt t="50333" x="5822950" y="4292600"/>
          <p14:tracePt t="50333" x="5829300" y="4298950"/>
          <p14:tracePt t="50352" x="5842000" y="4305300"/>
          <p14:tracePt t="50352" x="5854700" y="4305300"/>
          <p14:tracePt t="50368" x="5873750" y="4311650"/>
          <p14:tracePt t="50368" x="5899150" y="4318000"/>
          <p14:tracePt t="50385" x="5924550" y="4324350"/>
          <p14:tracePt t="50385" x="5956300" y="4330700"/>
          <p14:tracePt t="50385" x="5988050" y="4337050"/>
          <p14:tracePt t="50404" x="6019800" y="4343400"/>
          <p14:tracePt t="50417" x="6057900" y="4349750"/>
          <p14:tracePt t="50417" x="6127750" y="4362450"/>
          <p14:tracePt t="50436" x="6159500" y="4375150"/>
          <p14:tracePt t="50436" x="6191250" y="4387850"/>
          <p14:tracePt t="50452" x="6223000" y="4400550"/>
          <p14:tracePt t="50452" x="6254750" y="4413250"/>
          <p14:tracePt t="50468" x="6280150" y="4425950"/>
          <p14:tracePt t="50468" x="6305550" y="4438650"/>
          <p14:tracePt t="50468" x="6330950" y="4451350"/>
          <p14:tracePt t="50487" x="6350000" y="4464050"/>
          <p14:tracePt t="50487" x="6369050" y="4470400"/>
          <p14:tracePt t="50502" x="6381750" y="4476750"/>
          <p14:tracePt t="50502" x="6394450" y="4483100"/>
          <p14:tracePt t="50519" x="6407150" y="4483100"/>
          <p14:tracePt t="50519" x="6407150" y="4489450"/>
          <p14:tracePt t="50535" x="6413500" y="4489450"/>
          <p14:tracePt t="50550" x="6407150" y="4495800"/>
          <p14:tracePt t="50567" x="6400800" y="4489450"/>
          <p14:tracePt t="50584" x="6394450" y="4476750"/>
          <p14:tracePt t="50600" x="6394450" y="4470400"/>
          <p14:tracePt t="50600" x="6388100" y="4464050"/>
          <p14:tracePt t="50619" x="6388100" y="4451350"/>
          <p14:tracePt t="50619" x="6375400" y="4413250"/>
          <p14:tracePt t="50636" x="6369050" y="4394200"/>
          <p14:tracePt t="50636" x="6362700" y="4375150"/>
          <p14:tracePt t="50652" x="6356350" y="4356100"/>
          <p14:tracePt t="50652" x="6343650" y="4330700"/>
          <p14:tracePt t="50669" x="6330950" y="4311650"/>
          <p14:tracePt t="50669" x="6318250" y="4286250"/>
          <p14:tracePt t="50669" x="6305550" y="4267200"/>
          <p14:tracePt t="50688" x="6292850" y="4248150"/>
          <p14:tracePt t="50701" x="6286500" y="4229100"/>
          <p14:tracePt t="50701" x="6267450" y="4191000"/>
          <p14:tracePt t="50720" x="6261100" y="4171950"/>
          <p14:tracePt t="50720" x="6254750" y="4159250"/>
          <p14:tracePt t="50736" x="6254750" y="4146550"/>
          <p14:tracePt t="50736" x="6254750" y="4133850"/>
          <p14:tracePt t="50753" x="6261100" y="4121150"/>
          <p14:tracePt t="50753" x="6267450" y="4114800"/>
          <p14:tracePt t="50753" x="6273800" y="4114800"/>
          <p14:tracePt t="50772" x="6286500" y="4108450"/>
          <p14:tracePt t="50784" x="6299200" y="4114800"/>
          <p14:tracePt t="50784" x="6324600" y="4127500"/>
          <p14:tracePt t="50803" x="6343650" y="4140200"/>
          <p14:tracePt t="50803" x="6369050" y="4146550"/>
          <p14:tracePt t="50820" x="6388100" y="4159250"/>
          <p14:tracePt t="50820" x="6413500" y="4171950"/>
          <p14:tracePt t="50836" x="6438900" y="4184650"/>
          <p14:tracePt t="50836" x="6464300" y="4197350"/>
          <p14:tracePt t="50836" x="6489700" y="4203700"/>
          <p14:tracePt t="50855" x="6521450" y="4203700"/>
          <p14:tracePt t="50855" x="6546850" y="4210050"/>
          <p14:tracePt t="50869" x="6565900" y="4210050"/>
          <p14:tracePt t="50869" x="6591300" y="4210050"/>
          <p14:tracePt t="50887" x="6610350" y="4210050"/>
          <p14:tracePt t="50887" x="6635750" y="4203700"/>
          <p14:tracePt t="50903" x="6648450" y="4203700"/>
          <p14:tracePt t="50903" x="6680200" y="4197350"/>
          <p14:tracePt t="50920" x="6692900" y="4191000"/>
          <p14:tracePt t="50920" x="6705600" y="4184650"/>
          <p14:tracePt t="50937" x="6711950" y="4184650"/>
          <p14:tracePt t="50937" x="6718300" y="4178300"/>
          <p14:tracePt t="50953" x="6724650" y="4171950"/>
          <p14:tracePt t="50968" x="6724650" y="4165600"/>
          <p14:tracePt t="50987" x="6718300" y="4152900"/>
          <p14:tracePt t="50987" x="6711950" y="4146550"/>
          <p14:tracePt t="51004" x="6699250" y="4140200"/>
          <p14:tracePt t="51004" x="6692900" y="4140200"/>
          <p14:tracePt t="51021" x="6680200" y="4133850"/>
          <p14:tracePt t="51021" x="6661150" y="4127500"/>
          <p14:tracePt t="51021" x="6648450" y="4127500"/>
          <p14:tracePt t="51039" x="6635750" y="4121150"/>
          <p14:tracePt t="51052" x="6616700" y="4121150"/>
          <p14:tracePt t="51052" x="6584950" y="4108450"/>
          <p14:tracePt t="51072" x="6565900" y="4102100"/>
          <p14:tracePt t="51072" x="6546850" y="4095750"/>
          <p14:tracePt t="51088" x="6527800" y="4089400"/>
          <p14:tracePt t="51088" x="6508750" y="4076700"/>
          <p14:tracePt t="51104" x="6489700" y="4070350"/>
          <p14:tracePt t="51104" x="6470650" y="4057650"/>
          <p14:tracePt t="51121" x="6451600" y="4044950"/>
          <p14:tracePt t="51121" x="6432550" y="4038600"/>
          <p14:tracePt t="51121" x="6413500" y="4032250"/>
          <p14:tracePt t="51140" x="6400800" y="4025900"/>
          <p14:tracePt t="51152" x="6381750" y="4019550"/>
          <p14:tracePt t="51152" x="6362700" y="4013200"/>
          <p14:tracePt t="51171" x="6350000" y="4013200"/>
          <p14:tracePt t="51171" x="6343650" y="4013200"/>
          <p14:tracePt t="51188" x="6337300" y="4013200"/>
          <p14:tracePt t="51203" x="6343650" y="4013200"/>
          <p14:tracePt t="51235" x="6350000" y="4013200"/>
          <p14:tracePt t="51251" x="6356350" y="4013200"/>
          <p14:tracePt t="51259" x="6362700" y="4013200"/>
          <p14:tracePt t="51269" x="6369050" y="4013200"/>
          <p14:tracePt t="51287" x="6381750" y="4013200"/>
          <p14:tracePt t="51303" x="6388100" y="4013200"/>
          <p14:tracePt t="51320" x="6394450" y="4013200"/>
          <p14:tracePt t="51336" x="6400800" y="4013200"/>
          <p14:tracePt t="51355" x="6407150" y="4013200"/>
          <p14:tracePt t="51370" x="6407150" y="4006850"/>
          <p14:tracePt t="51423" x="6407150" y="4000500"/>
          <p14:tracePt t="51439" x="6400800" y="3994150"/>
          <p14:tracePt t="51455" x="6400800" y="3987800"/>
          <p14:tracePt t="51467" x="6394450" y="3987800"/>
          <p14:tracePt t="51491" x="6388100" y="3987800"/>
          <p14:tracePt t="51508" x="6381750" y="3994150"/>
          <p14:tracePt t="51519" x="6375400" y="4000500"/>
          <p14:tracePt t="51535" x="6369050" y="4006850"/>
          <p14:tracePt t="51551" x="6369050" y="4013200"/>
          <p14:tracePt t="51567" x="6375400" y="4013200"/>
          <p14:tracePt t="51603" x="6369050" y="4013200"/>
          <p14:tracePt t="51639" x="6369050" y="4006850"/>
          <p14:tracePt t="51663" x="6369050" y="4000500"/>
          <p14:tracePt t="51671" x="6375400" y="3994150"/>
          <p14:tracePt t="51679" x="6381750" y="3987800"/>
          <p14:tracePt t="51687" x="6388100" y="3981450"/>
          <p14:tracePt t="51687" x="6400800" y="3968750"/>
          <p14:tracePt t="51687" x="6407150" y="3962400"/>
          <p14:tracePt t="51709" x="6419850" y="3949700"/>
          <p14:tracePt t="51721" x="6432550" y="3937000"/>
          <p14:tracePt t="51721" x="6464300" y="3911600"/>
          <p14:tracePt t="51740" x="6477000" y="3892550"/>
          <p14:tracePt t="51740" x="6489700" y="3879850"/>
          <p14:tracePt t="51757" x="6502400" y="3867150"/>
          <p14:tracePt t="51757" x="6515100" y="3848100"/>
          <p14:tracePt t="51773" x="6527800" y="3835400"/>
          <p14:tracePt t="51773" x="6540500" y="3829050"/>
          <p14:tracePt t="51773" x="6546850" y="3816350"/>
          <p14:tracePt t="51792" x="6559550" y="3810000"/>
          <p14:tracePt t="51804" x="6565900" y="3797300"/>
          <p14:tracePt t="51804" x="6572250" y="3790950"/>
          <p14:tracePt t="51823" x="6578600" y="3784600"/>
          <p14:tracePt t="51838" x="6578600" y="3778250"/>
          <p14:tracePt t="51855" x="6572250" y="3778250"/>
          <p14:tracePt t="51876" x="6565900" y="3784600"/>
          <p14:tracePt t="51888" x="6559550" y="3784600"/>
          <p14:tracePt t="51888" x="6553200" y="3790950"/>
          <p14:tracePt t="51907" x="6546850" y="3797300"/>
          <p14:tracePt t="51907" x="6534150" y="3797300"/>
          <p14:tracePt t="51923" x="6527800" y="3803650"/>
          <p14:tracePt t="51923" x="6502400" y="3822700"/>
          <p14:tracePt t="51940" x="6489700" y="3829050"/>
          <p14:tracePt t="51940" x="6470650" y="3835400"/>
          <p14:tracePt t="51958" x="6457950" y="3848100"/>
          <p14:tracePt t="51958" x="6438900" y="3860800"/>
          <p14:tracePt t="51974" x="6419850" y="3873500"/>
          <p14:tracePt t="51974" x="6400800" y="3886200"/>
          <p14:tracePt t="51991" x="6375400" y="3898900"/>
          <p14:tracePt t="51991" x="6356350" y="3911600"/>
          <p14:tracePt t="52010" x="6311900" y="3943350"/>
          <p14:tracePt t="52010" x="6292850" y="3956050"/>
          <p14:tracePt t="52025" x="6267450" y="3975100"/>
          <p14:tracePt t="52025" x="6242050" y="3987800"/>
          <p14:tracePt t="52042" x="6223000" y="4000500"/>
          <p14:tracePt t="52042" x="6197600" y="4013200"/>
          <p14:tracePt t="52042" x="6178550" y="4025900"/>
          <p14:tracePt t="52061" x="6159500" y="4038600"/>
          <p14:tracePt t="52073" x="6140450" y="4044950"/>
          <p14:tracePt t="52073" x="6102350" y="4064000"/>
          <p14:tracePt t="52094" x="6089650" y="4070350"/>
          <p14:tracePt t="52094" x="6083300" y="4076700"/>
          <p14:tracePt t="52110" x="6070600" y="4083050"/>
          <p14:tracePt t="52110" x="6064250" y="4083050"/>
          <p14:tracePt t="52125" x="6057900" y="4083050"/>
          <p14:tracePt t="52140" x="6064250" y="4076700"/>
          <p14:tracePt t="52168" x="6070600" y="4076700"/>
          <p14:tracePt t="52177" x="6076950" y="4070350"/>
          <p14:tracePt t="52177" x="6083300" y="4064000"/>
          <p14:tracePt t="52192" x="6089650" y="4057650"/>
          <p14:tracePt t="52207" x="6096000" y="4051300"/>
          <p14:tracePt t="52207" x="6102350" y="4051300"/>
          <p14:tracePt t="52225" x="6108700" y="4044950"/>
          <p14:tracePt t="52225" x="6115050" y="4044950"/>
          <p14:tracePt t="52242" x="6121400" y="4038600"/>
          <p14:tracePt t="52258" x="6127750" y="4038600"/>
          <p14:tracePt t="52274" x="6127750" y="4032250"/>
          <p14:tracePt t="52291" x="6134100" y="4025900"/>
          <p14:tracePt t="52308" x="6134100" y="4019550"/>
          <p14:tracePt t="52308" x="6134100" y="4013200"/>
          <p14:tracePt t="52326" x="6134100" y="4006850"/>
          <p14:tracePt t="52326" x="6134100" y="4000500"/>
          <p14:tracePt t="52343" x="6127750" y="3994150"/>
          <p14:tracePt t="52343" x="6121400" y="3968750"/>
          <p14:tracePt t="52361" x="6115050" y="3956050"/>
          <p14:tracePt t="52374" x="6102350" y="3943350"/>
          <p14:tracePt t="52374" x="6089650" y="3905250"/>
          <p14:tracePt t="52393" x="6076950" y="3886200"/>
          <p14:tracePt t="52393" x="6064250" y="3867150"/>
          <p14:tracePt t="52410" x="6057900" y="3848100"/>
          <p14:tracePt t="52410" x="6045200" y="3822700"/>
          <p14:tracePt t="52426" x="6038850" y="3803650"/>
          <p14:tracePt t="52426" x="6026150" y="3784600"/>
          <p14:tracePt t="52426" x="6019800" y="3765550"/>
          <p14:tracePt t="52445" x="6013450" y="3746500"/>
          <p14:tracePt t="52458" x="6013450" y="3727450"/>
          <p14:tracePt t="52458" x="6007100" y="3702050"/>
          <p14:tracePt t="52478" x="6000750" y="3689350"/>
          <p14:tracePt t="52478" x="6000750" y="3676650"/>
          <p14:tracePt t="52493" x="6000750" y="3670300"/>
          <p14:tracePt t="52493" x="5994400" y="3670300"/>
          <p14:tracePt t="52510" x="5988050" y="3663950"/>
          <p14:tracePt t="52525" x="5981700" y="3670300"/>
          <p14:tracePt t="52542" x="5975350" y="3676650"/>
          <p14:tracePt t="52542" x="5969000" y="3683000"/>
          <p14:tracePt t="52560" x="5969000" y="3689350"/>
          <p14:tracePt t="52560" x="5962650" y="3702050"/>
          <p14:tracePt t="52577" x="5956300" y="3714750"/>
          <p14:tracePt t="52577" x="5949950" y="3727450"/>
          <p14:tracePt t="52594" x="5943600" y="3746500"/>
          <p14:tracePt t="52594" x="5937250" y="3803650"/>
          <p14:tracePt t="52610" x="5930900" y="3835400"/>
          <p14:tracePt t="52610" x="5924550" y="3867150"/>
          <p14:tracePt t="52627" x="5924550" y="3898900"/>
          <p14:tracePt t="52627" x="5918200" y="3930650"/>
          <p14:tracePt t="52644" x="5918200" y="3962400"/>
          <p14:tracePt t="52644" x="5911850" y="4013200"/>
          <p14:tracePt t="52661" x="5911850" y="4032250"/>
          <p14:tracePt t="52661" x="5905500" y="4051300"/>
          <p14:tracePt t="52678" x="5905500" y="4070350"/>
          <p14:tracePt t="52678" x="5905500" y="4083050"/>
          <p14:tracePt t="52693" x="5905500" y="4089400"/>
          <p14:tracePt t="52693" x="5899150" y="4102100"/>
          <p14:tracePt t="52710" x="5899150" y="4108450"/>
          <p14:tracePt t="52710" x="5899150" y="4114800"/>
          <p14:tracePt t="52729" x="5899150" y="4108450"/>
          <p14:tracePt t="52768" x="5899150" y="4102100"/>
          <p14:tracePt t="52780" x="5899150" y="4089400"/>
          <p14:tracePt t="52797" x="5899150" y="4083050"/>
          <p14:tracePt t="52813" x="5892800" y="4076700"/>
          <p14:tracePt t="52821" x="5892800" y="4070350"/>
          <p14:tracePt t="52829" x="5892800" y="4064000"/>
          <p14:tracePt t="52829" x="5886450" y="4057650"/>
          <p14:tracePt t="52844" x="5886450" y="4051300"/>
          <p14:tracePt t="52844" x="5880100" y="4044950"/>
          <p14:tracePt t="52861" x="5867400" y="4038600"/>
          <p14:tracePt t="52861" x="5854700" y="4032250"/>
          <p14:tracePt t="52878" x="5842000" y="4025900"/>
          <p14:tracePt t="52878" x="5829300" y="4025900"/>
          <p14:tracePt t="52878" x="5810250" y="4019550"/>
          <p14:tracePt t="52897" x="5791200" y="4019550"/>
          <p14:tracePt t="52897" x="5778500" y="4019550"/>
          <p14:tracePt t="52911" x="5759450" y="4025900"/>
          <p14:tracePt t="52911" x="5740400" y="4032250"/>
          <p14:tracePt t="52928" x="5721350" y="4038600"/>
          <p14:tracePt t="52928" x="5708650" y="4044950"/>
          <p14:tracePt t="52945" x="5689600" y="4051300"/>
          <p14:tracePt t="52945" x="5664200" y="4070350"/>
          <p14:tracePt t="52961" x="5657850" y="4076700"/>
          <p14:tracePt t="52961" x="5651500" y="4083050"/>
          <p14:tracePt t="52978" x="5645150" y="4089400"/>
          <p14:tracePt t="52978" x="5645150" y="4095750"/>
          <p14:tracePt t="52995" x="5651500" y="4102100"/>
          <p14:tracePt t="52995" x="5657850" y="4108450"/>
          <p14:tracePt t="53012" x="5664200" y="4114800"/>
          <p14:tracePt t="53012" x="5689600" y="4121150"/>
          <p14:tracePt t="53029" x="5702300" y="4127500"/>
          <p14:tracePt t="53029" x="5721350" y="4133850"/>
          <p14:tracePt t="53047" x="5746750" y="4140200"/>
          <p14:tracePt t="53047" x="5765800" y="4140200"/>
          <p14:tracePt t="53062" x="5791200" y="4146550"/>
          <p14:tracePt t="53062" x="5822950" y="4152900"/>
          <p14:tracePt t="53078" x="5848350" y="4152900"/>
          <p14:tracePt t="53078" x="5873750" y="4159250"/>
          <p14:tracePt t="53078" x="5905500" y="4159250"/>
          <p14:tracePt t="53097" x="5930900" y="4165600"/>
          <p14:tracePt t="53110" x="5956300" y="4165600"/>
          <p14:tracePt t="53110" x="5994400" y="4171950"/>
          <p14:tracePt t="53129" x="6013450" y="4171950"/>
          <p14:tracePt t="53129" x="6026150" y="4171950"/>
          <p14:tracePt t="53145" x="6038850" y="4171950"/>
          <p14:tracePt t="53145" x="6045200" y="4171950"/>
          <p14:tracePt t="53162" x="6051550" y="4171950"/>
          <p14:tracePt t="53177" x="6057900" y="4178300"/>
          <p14:tracePt t="53177" x="6057900" y="4184650"/>
          <p14:tracePt t="53177" x="6051550" y="4191000"/>
          <p14:tracePt t="53198" x="6045200" y="4203700"/>
          <p14:tracePt t="53198" x="6032500" y="4210050"/>
          <p14:tracePt t="53212" x="6026150" y="4229100"/>
          <p14:tracePt t="53212" x="6013450" y="4241800"/>
          <p14:tracePt t="53229" x="6000750" y="4260850"/>
          <p14:tracePt t="53229" x="5981700" y="4286250"/>
          <p14:tracePt t="53246" x="5969000" y="4305300"/>
          <p14:tracePt t="53246" x="5943600" y="4356100"/>
          <p14:tracePt t="53262" x="5930900" y="4381500"/>
          <p14:tracePt t="53262" x="5918200" y="4406900"/>
          <p14:tracePt t="53279" x="5899150" y="4438650"/>
          <p14:tracePt t="53279" x="5892800" y="4464050"/>
          <p14:tracePt t="53296" x="5880100" y="4489450"/>
          <p14:tracePt t="53296" x="5867400" y="4508500"/>
          <p14:tracePt t="53313" x="5854700" y="4527550"/>
          <p14:tracePt t="53313" x="5835650" y="4559300"/>
          <p14:tracePt t="53330" x="5822950" y="4572000"/>
          <p14:tracePt t="53330" x="5816600" y="4584700"/>
          <p14:tracePt t="53346" x="5810250" y="4591050"/>
          <p14:tracePt t="53346" x="5803900" y="4597400"/>
          <p14:tracePt t="53363" x="5803900" y="4603750"/>
          <p14:tracePt t="53378" x="5797550" y="4610100"/>
          <p14:tracePt t="53394" x="5797550" y="4603750"/>
          <p14:tracePt t="53413" x="5803900" y="4597400"/>
          <p14:tracePt t="53413" x="5810250" y="4591050"/>
          <p14:tracePt t="53430" x="5816600" y="4591050"/>
          <p14:tracePt t="53430" x="5822950" y="4584700"/>
          <p14:tracePt t="53446" x="5829300" y="4578350"/>
          <p14:tracePt t="53446" x="5835650" y="4572000"/>
          <p14:tracePt t="53446" x="5842000" y="4565650"/>
          <p14:tracePt t="53465" x="5848350" y="4559300"/>
          <p14:tracePt t="53478" x="5854700" y="4552950"/>
          <p14:tracePt t="53478" x="5861050" y="4546600"/>
          <p14:tracePt t="53497" x="5867400" y="4540250"/>
          <p14:tracePt t="53511" x="5873750" y="4533900"/>
          <p14:tracePt t="53533" x="5867400" y="4540250"/>
          <p14:tracePt t="53593" x="5867400" y="4546600"/>
          <p14:tracePt t="53653" x="5867400" y="4552950"/>
          <p14:tracePt t="53660" x="5861050" y="4559300"/>
          <p14:tracePt t="53669" x="5861050" y="4565650"/>
          <p14:tracePt t="53669" x="5848350" y="4578350"/>
          <p14:tracePt t="53682" x="5835650" y="4591050"/>
          <p14:tracePt t="53682" x="5816600" y="4610100"/>
          <p14:tracePt t="53698" x="5791200" y="4629150"/>
          <p14:tracePt t="53698" x="5753100" y="4654550"/>
          <p14:tracePt t="53714" x="5702300" y="4686300"/>
          <p14:tracePt t="53714" x="5638800" y="4718050"/>
          <p14:tracePt t="53730" x="5562600" y="4756150"/>
          <p14:tracePt t="53730" x="5473700" y="4800600"/>
          <p14:tracePt t="53730" x="5365750" y="4845050"/>
          <p14:tracePt t="53749" x="5251450" y="4895850"/>
          <p14:tracePt t="53762" x="5130800" y="4953000"/>
          <p14:tracePt t="53762" x="4883150" y="5060950"/>
          <p14:tracePt t="53781" x="4762500" y="5118100"/>
          <p14:tracePt t="53781" x="4648200" y="5168900"/>
          <p14:tracePt t="53797" x="4546600" y="5219700"/>
          <p14:tracePt t="53797" x="4445000" y="5270500"/>
          <p14:tracePt t="53814" x="4349750" y="5314950"/>
          <p14:tracePt t="53814" x="4254500" y="5353050"/>
          <p14:tracePt t="53814" x="4165600" y="5391150"/>
          <p14:tracePt t="53833" x="4070350" y="5422900"/>
          <p14:tracePt t="53846" x="3981450" y="5454650"/>
          <p14:tracePt t="53846" x="3797300" y="5505450"/>
          <p14:tracePt t="53864" x="3702050" y="5524500"/>
          <p14:tracePt t="53864" x="3613150" y="5543550"/>
          <p14:tracePt t="53881" x="3524250" y="5549900"/>
          <p14:tracePt t="53881" x="3441700" y="5556250"/>
          <p14:tracePt t="53898" x="3359150" y="5556250"/>
          <p14:tracePt t="53898" x="3282950" y="5549900"/>
          <p14:tracePt t="53898" x="3206750" y="5537200"/>
          <p14:tracePt t="53917" x="3124200" y="5518150"/>
          <p14:tracePt t="53917" x="3041650" y="5505450"/>
          <p14:tracePt t="53931" x="2959100" y="5492750"/>
          <p14:tracePt t="53931" x="2863850" y="5480050"/>
          <p14:tracePt t="53948" x="2768600" y="5467350"/>
          <p14:tracePt t="53948" x="2673350" y="5454650"/>
          <p14:tracePt t="53965" x="2565400" y="5441950"/>
          <p14:tracePt t="53965" x="2368550" y="5416550"/>
          <p14:tracePt t="53982" x="2273300" y="5410200"/>
          <p14:tracePt t="53982" x="2184400" y="5397500"/>
          <p14:tracePt t="53998" x="2101850" y="5384800"/>
          <p14:tracePt t="53998" x="2019300" y="5378450"/>
          <p14:tracePt t="54015" x="1943100" y="5365750"/>
          <p14:tracePt t="54015" x="1866900" y="5365750"/>
          <p14:tracePt t="54032" x="1797050" y="5365750"/>
          <p14:tracePt t="54032" x="1733550" y="5365750"/>
          <p14:tracePt t="54050" x="1600200" y="5365750"/>
          <p14:tracePt t="54050" x="1536700" y="5372100"/>
          <p14:tracePt t="54066" x="1479550" y="5372100"/>
          <p14:tracePt t="54066" x="1422400" y="5378450"/>
          <p14:tracePt t="54082" x="1365250" y="5378450"/>
          <p14:tracePt t="54082" x="1314450" y="5384800"/>
          <p14:tracePt t="54082" x="1263650" y="5384800"/>
          <p14:tracePt t="54101" x="1219200" y="5391150"/>
          <p14:tracePt t="54113" x="1181100" y="5391150"/>
          <p14:tracePt t="54113" x="1117600" y="5403850"/>
          <p14:tracePt t="54134" x="1092200" y="5410200"/>
          <p14:tracePt t="54134" x="1073150" y="5416550"/>
          <p14:tracePt t="54150" x="1054100" y="5422900"/>
          <p14:tracePt t="54150" x="1041400" y="5429250"/>
          <p14:tracePt t="54166" x="1028700" y="5435600"/>
          <p14:tracePt t="54166" x="1016000" y="5441950"/>
          <p14:tracePt t="54182" x="1009650" y="5448300"/>
          <p14:tracePt t="54182" x="996950" y="5454650"/>
          <p14:tracePt t="54199" x="984250" y="5461000"/>
          <p14:tracePt t="54199" x="971550" y="5473700"/>
          <p14:tracePt t="54199" x="965200" y="5480050"/>
          <p14:tracePt t="54218" x="952500" y="5486400"/>
          <p14:tracePt t="54218" x="933450" y="5492750"/>
          <p14:tracePt t="54232" x="920750" y="5499100"/>
          <p14:tracePt t="54232" x="901700" y="5505450"/>
          <p14:tracePt t="54249" x="882650" y="5505450"/>
          <p14:tracePt t="54249" x="857250" y="5505450"/>
          <p14:tracePt t="54266" x="831850" y="5505450"/>
          <p14:tracePt t="54266" x="768350" y="5492750"/>
          <p14:tracePt t="54283" x="736600" y="5480050"/>
          <p14:tracePt t="54283" x="698500" y="5473700"/>
          <p14:tracePt t="54299" x="660400" y="5454650"/>
          <p14:tracePt t="54299" x="622300" y="5441950"/>
          <p14:tracePt t="54316" x="584200" y="5416550"/>
          <p14:tracePt t="54316" x="546100" y="5397500"/>
          <p14:tracePt t="54333" x="514350" y="5372100"/>
          <p14:tracePt t="54333" x="450850" y="5308600"/>
          <p14:tracePt t="54350" x="431800" y="5276850"/>
          <p14:tracePt t="54350" x="412750" y="5238750"/>
          <p14:tracePt t="54367" x="400050" y="5200650"/>
          <p14:tracePt t="54367" x="393700" y="5162550"/>
          <p14:tracePt t="54383" x="393700" y="5124450"/>
          <p14:tracePt t="54383" x="400050" y="5080000"/>
          <p14:tracePt t="54383" x="412750" y="5041900"/>
          <p14:tracePt t="54402" x="431800" y="4997450"/>
          <p14:tracePt t="54414" x="457200" y="4959350"/>
          <p14:tracePt t="54414" x="520700" y="4870450"/>
          <p14:tracePt t="54434" x="558800" y="4826000"/>
          <p14:tracePt t="54434" x="603250" y="4787900"/>
          <p14:tracePt t="54450" x="654050" y="4756150"/>
          <p14:tracePt t="54450" x="704850" y="4724400"/>
          <p14:tracePt t="54450" x="768350" y="4699000"/>
          <p14:tracePt t="54469" x="831850" y="4679950"/>
          <p14:tracePt t="54481" x="901700" y="4673600"/>
          <p14:tracePt t="54481" x="977900" y="4667250"/>
          <p14:tracePt t="54481" x="1054100" y="4667250"/>
          <p14:tracePt t="54502" x="1136650" y="4673600"/>
          <p14:tracePt t="54502" x="1219200" y="4679950"/>
          <p14:tracePt t="54517" x="1301750" y="4686300"/>
          <p14:tracePt t="54517" x="1384300" y="4692650"/>
          <p14:tracePt t="54534" x="1460500" y="4699000"/>
          <p14:tracePt t="54534" x="1536700" y="4705350"/>
          <p14:tracePt t="54551" x="1606550" y="4711700"/>
          <p14:tracePt t="54551" x="1676400" y="4718050"/>
          <p14:tracePt t="54551" x="1739900" y="4730750"/>
          <p14:tracePt t="54569" x="1803400" y="4749800"/>
          <p14:tracePt t="54569" x="1860550" y="4768850"/>
          <p14:tracePt t="54584" x="1911350" y="4794250"/>
          <p14:tracePt t="54584" x="1962150" y="4826000"/>
          <p14:tracePt t="54601" x="2012950" y="4864100"/>
          <p14:tracePt t="54601" x="2051050" y="4902200"/>
          <p14:tracePt t="54617" x="2082800" y="4946650"/>
          <p14:tracePt t="54617" x="2114550" y="4984750"/>
          <p14:tracePt t="54634" x="2133600" y="5022850"/>
          <p14:tracePt t="54634" x="2146300" y="5105400"/>
          <p14:tracePt t="54651" x="2146300" y="5137150"/>
          <p14:tracePt t="54651" x="2139950" y="5168900"/>
          <p14:tracePt t="54668" x="2120900" y="5200650"/>
          <p14:tracePt t="54668" x="2101850" y="5238750"/>
          <p14:tracePt t="54684" x="2076450" y="5264150"/>
          <p14:tracePt t="54684" x="2019300" y="5327650"/>
          <p14:tracePt t="54702" x="1974850" y="5353050"/>
          <p14:tracePt t="54702" x="1930400" y="5384800"/>
          <p14:tracePt t="54718" x="1879600" y="5403850"/>
          <p14:tracePt t="54718" x="1822450" y="5422900"/>
          <p14:tracePt t="54734" x="1758950" y="5435600"/>
          <p14:tracePt t="54734" x="1695450" y="5448300"/>
          <p14:tracePt t="54751" x="1625600" y="5448300"/>
          <p14:tracePt t="54751" x="1555750" y="5454650"/>
          <p14:tracePt t="54751" x="1485900" y="5461000"/>
          <p14:tracePt t="54770" x="1416050" y="5461000"/>
          <p14:tracePt t="54782" x="1352550" y="5461000"/>
          <p14:tracePt t="54782" x="1238250" y="5461000"/>
          <p14:tracePt t="54801" x="1187450" y="5467350"/>
          <p14:tracePt t="54801" x="1149350" y="5467350"/>
          <p14:tracePt t="54818" x="1111250" y="5473700"/>
          <p14:tracePt t="54818" x="1079500" y="5480050"/>
          <p14:tracePt t="54818" x="1054100" y="5480050"/>
          <p14:tracePt t="54837" x="1035050" y="5480050"/>
          <p14:tracePt t="54849" x="1022350" y="5480050"/>
          <p14:tracePt t="54849" x="1009650" y="5480050"/>
          <p14:tracePt t="54869" x="1009650" y="5473700"/>
          <p14:tracePt t="54883" x="1016000" y="5467350"/>
          <p14:tracePt t="54883" x="1028700" y="5461000"/>
          <p14:tracePt t="54901" x="1041400" y="5454650"/>
          <p14:tracePt t="54901" x="1054100" y="5448300"/>
          <p14:tracePt t="54918" x="1066800" y="5441950"/>
          <p14:tracePt t="54918" x="1079500" y="5441950"/>
          <p14:tracePt t="54918" x="1092200" y="5435600"/>
          <p14:tracePt t="54937" x="1104900" y="5435600"/>
          <p14:tracePt t="54937" x="1123950" y="5429250"/>
          <p14:tracePt t="54951" x="1143000" y="5429250"/>
          <p14:tracePt t="54951" x="1155700" y="5429250"/>
          <p14:tracePt t="54968" x="1181100" y="5422900"/>
          <p14:tracePt t="54968" x="1200150" y="5422900"/>
          <p14:tracePt t="54986" x="1219200" y="5416550"/>
          <p14:tracePt t="54986" x="1263650" y="5416550"/>
          <p14:tracePt t="55002" x="1282700" y="5416550"/>
          <p14:tracePt t="55002" x="1301750" y="5416550"/>
          <p14:tracePt t="55019" x="1320800" y="5416550"/>
          <p14:tracePt t="55019" x="1339850" y="5422900"/>
          <p14:tracePt t="55035" x="1358900" y="5429250"/>
          <p14:tracePt t="55035" x="1377950" y="5435600"/>
          <p14:tracePt t="55054" x="1390650" y="5441950"/>
          <p14:tracePt t="55054" x="1428750" y="5461000"/>
          <p14:tracePt t="55070" x="1447800" y="5467350"/>
          <p14:tracePt t="55070" x="1466850" y="5473700"/>
          <p14:tracePt t="55086" x="1485900" y="5480050"/>
          <p14:tracePt t="55086" x="1498600" y="5486400"/>
          <p14:tracePt t="55102" x="1517650" y="5492750"/>
          <p14:tracePt t="55102" x="1530350" y="5499100"/>
          <p14:tracePt t="55102" x="1549400" y="5505450"/>
          <p14:tracePt t="55121" x="1562100" y="5511800"/>
          <p14:tracePt t="55134" x="1574800" y="5518150"/>
          <p14:tracePt t="55134" x="1593850" y="5530850"/>
          <p14:tracePt t="55154" x="1606550" y="5537200"/>
          <p14:tracePt t="55154" x="1612900" y="5537200"/>
          <p14:tracePt t="55170" x="1625600" y="5543550"/>
          <p14:tracePt t="55170" x="1631950" y="5543550"/>
          <p14:tracePt t="55186" x="1638300" y="5543550"/>
          <p14:tracePt t="55186" x="1651000" y="5549900"/>
          <p14:tracePt t="55203" x="1657350" y="5549900"/>
          <p14:tracePt t="55203" x="1663700" y="5556250"/>
          <p14:tracePt t="55203" x="1670050" y="5556250"/>
          <p14:tracePt t="55221" x="1676400" y="5562600"/>
          <p14:tracePt t="55234" x="1682750" y="5568950"/>
          <p14:tracePt t="55234" x="1701800" y="5581650"/>
          <p14:tracePt t="55254" x="1714500" y="5594350"/>
          <p14:tracePt t="55254" x="1727200" y="5600700"/>
          <p14:tracePt t="55269" x="1739900" y="5607050"/>
          <p14:tracePt t="55269" x="1752600" y="5613400"/>
          <p14:tracePt t="55286" x="1771650" y="5626100"/>
          <p14:tracePt t="55286" x="1809750" y="5638800"/>
          <p14:tracePt t="55303" x="1835150" y="5651500"/>
          <p14:tracePt t="55303" x="1860550" y="5657850"/>
          <p14:tracePt t="55320" x="1885950" y="5664200"/>
          <p14:tracePt t="55320" x="1911350" y="5670550"/>
          <p14:tracePt t="55336" x="1936750" y="5676900"/>
          <p14:tracePt t="55336" x="1962150" y="5689600"/>
          <p14:tracePt t="55353" x="1993900" y="5695950"/>
          <p14:tracePt t="55353" x="2057400" y="5708650"/>
          <p14:tracePt t="55370" x="2095500" y="5715000"/>
          <p14:tracePt t="55370" x="2127250" y="5721350"/>
          <p14:tracePt t="55386" x="2165350" y="5721350"/>
          <p14:tracePt t="55386" x="2203450" y="5727700"/>
          <p14:tracePt t="55403" x="2247900" y="5734050"/>
          <p14:tracePt t="55403" x="2292350" y="5734050"/>
          <p14:tracePt t="55403" x="2336800" y="5740400"/>
          <p14:tracePt t="55423" x="2381250" y="5740400"/>
          <p14:tracePt t="55435" x="2432050" y="5740400"/>
          <p14:tracePt t="55435" x="2540000" y="5740400"/>
          <p14:tracePt t="55454" x="2597150" y="5734050"/>
          <p14:tracePt t="55454" x="2647950" y="5727700"/>
          <p14:tracePt t="55470" x="2705100" y="5721350"/>
          <p14:tracePt t="55470" x="2755900" y="5708650"/>
          <p14:tracePt t="55487" x="2813050" y="5702300"/>
          <p14:tracePt t="55487" x="2870200" y="5695950"/>
          <p14:tracePt t="55487" x="2927350" y="5689600"/>
          <p14:tracePt t="55506" x="2978150" y="5676900"/>
          <p14:tracePt t="55518" x="3035300" y="5670550"/>
          <p14:tracePt t="55518" x="3143250" y="5657850"/>
          <p14:tracePt t="55538" x="3194050" y="5645150"/>
          <p14:tracePt t="55538" x="3251200" y="5638800"/>
          <p14:tracePt t="55554" x="3302000" y="5626100"/>
          <p14:tracePt t="55554" x="3352800" y="5619750"/>
          <p14:tracePt t="55570" x="3409950" y="5613400"/>
          <p14:tracePt t="55570" x="3460750" y="5600700"/>
          <p14:tracePt t="55587" x="3517900" y="5594350"/>
          <p14:tracePt t="55587" x="3632200" y="5575300"/>
          <p14:tracePt t="55604" x="3695700" y="5568950"/>
          <p14:tracePt t="55604" x="3765550" y="5562600"/>
          <p14:tracePt t="55621" x="3835400" y="5556250"/>
          <p14:tracePt t="55621" x="3911600" y="5556250"/>
          <p14:tracePt t="55637" x="3987800" y="5549900"/>
          <p14:tracePt t="55637" x="4070350" y="5549900"/>
          <p14:tracePt t="55654" x="4159250" y="5549900"/>
          <p14:tracePt t="55654" x="4324350" y="5549900"/>
          <p14:tracePt t="55670" x="4413250" y="5543550"/>
          <p14:tracePt t="55670" x="4495800" y="5537200"/>
          <p14:tracePt t="55688" x="4578350" y="5524500"/>
          <p14:tracePt t="55688" x="4667250" y="5511800"/>
          <p14:tracePt t="55704" x="4756150" y="5492750"/>
          <p14:tracePt t="55704" x="4927600" y="5441950"/>
          <p14:tracePt t="55721" x="5010150" y="5410200"/>
          <p14:tracePt t="55721" x="5099050" y="5378450"/>
          <p14:tracePt t="55738" x="5181600" y="5346700"/>
          <p14:tracePt t="55738" x="5264150" y="5308600"/>
          <p14:tracePt t="55754" x="5346700" y="5276850"/>
          <p14:tracePt t="55754" x="5422900" y="5245100"/>
          <p14:tracePt t="55771" x="5499100" y="5207000"/>
          <p14:tracePt t="55771" x="5575300" y="5175250"/>
          <p14:tracePt t="55771" x="5651500" y="5137150"/>
          <p14:tracePt t="55790" x="5721350" y="5099050"/>
          <p14:tracePt t="55803" x="5791200" y="5067300"/>
          <p14:tracePt t="55803" x="5918200" y="4991100"/>
          <p14:tracePt t="55822" x="5975350" y="4953000"/>
          <p14:tracePt t="55822" x="6038850" y="4921250"/>
          <p14:tracePt t="55838" x="6089650" y="4889500"/>
          <p14:tracePt t="55838" x="6140450" y="4864100"/>
          <p14:tracePt t="55854" x="6191250" y="4838700"/>
          <p14:tracePt t="55854" x="6235700" y="4813300"/>
          <p14:tracePt t="55854" x="6280150" y="4800600"/>
          <p14:tracePt t="55874" x="6318250" y="4781550"/>
          <p14:tracePt t="55886" x="6356350" y="4768850"/>
          <p14:tracePt t="55886" x="6426200" y="4749800"/>
          <p14:tracePt t="55905" x="6451600" y="4743450"/>
          <p14:tracePt t="55905" x="6477000" y="4737100"/>
          <p14:tracePt t="55921" x="6502400" y="4737100"/>
          <p14:tracePt t="55921" x="6521450" y="4737100"/>
          <p14:tracePt t="55939" x="6540500" y="4737100"/>
          <p14:tracePt t="55939" x="6559550" y="4743450"/>
          <p14:tracePt t="55955" x="6565900" y="4743450"/>
          <p14:tracePt t="55955" x="6591300" y="4762500"/>
          <p14:tracePt t="55972" x="6597650" y="4768850"/>
          <p14:tracePt t="55972" x="6604000" y="4775200"/>
          <p14:tracePt t="55988" x="6610350" y="4781550"/>
          <p14:tracePt t="55988" x="6610350" y="4787900"/>
          <p14:tracePt t="56006" x="6616700" y="4794250"/>
          <p14:tracePt t="56006" x="6616700" y="4800600"/>
          <p14:tracePt t="56022" x="6604000" y="4800600"/>
          <p14:tracePt t="56037" x="6591300" y="4794250"/>
          <p14:tracePt t="56054" x="6584950" y="4794250"/>
          <p14:tracePt t="56054" x="6578600" y="4787900"/>
          <p14:tracePt t="56072" x="6572250" y="4781550"/>
          <p14:tracePt t="56072" x="6553200" y="4756150"/>
          <p14:tracePt t="56090" x="6546850" y="4743450"/>
          <p14:tracePt t="56090" x="6540500" y="4730750"/>
          <p14:tracePt t="56106" x="6540500" y="4711700"/>
          <p14:tracePt t="56106" x="6534150" y="4692650"/>
          <p14:tracePt t="56122" x="6527800" y="4673600"/>
          <p14:tracePt t="56122" x="6527800" y="4654550"/>
          <p14:tracePt t="56139" x="6521450" y="4635500"/>
          <p14:tracePt t="56139" x="6521450" y="4616450"/>
          <p14:tracePt t="56139" x="6521450" y="4597400"/>
          <p14:tracePt t="56158" x="6521450" y="4572000"/>
          <p14:tracePt t="56171" x="6527800" y="4559300"/>
          <p14:tracePt t="56171" x="6540500" y="4521200"/>
          <p14:tracePt t="56190" x="6546850" y="4514850"/>
          <p14:tracePt t="56190" x="6559550" y="4502150"/>
          <p14:tracePt t="56206" x="6572250" y="4489450"/>
          <p14:tracePt t="56206" x="6584950" y="4483100"/>
          <p14:tracePt t="56223" x="6604000" y="4483100"/>
          <p14:tracePt t="56223" x="6616700" y="4483100"/>
          <p14:tracePt t="56223" x="6635750" y="4483100"/>
          <p14:tracePt t="56242" x="6654800" y="4483100"/>
          <p14:tracePt t="56254" x="6673850" y="4489450"/>
          <p14:tracePt t="56254" x="6718300" y="4508500"/>
          <p14:tracePt t="56273" x="6743700" y="4514850"/>
          <p14:tracePt t="56273" x="6769100" y="4521200"/>
          <p14:tracePt t="56289" x="6788150" y="4533900"/>
          <p14:tracePt t="56289" x="6807200" y="4546600"/>
          <p14:tracePt t="56306" x="6826250" y="4552950"/>
          <p14:tracePt t="56306" x="6851650" y="4572000"/>
          <p14:tracePt t="56323" x="6858000" y="4584700"/>
          <p14:tracePt t="56323" x="6864350" y="4591050"/>
          <p14:tracePt t="56339" x="6864350" y="4603750"/>
          <p14:tracePt t="56339" x="6864350" y="4610100"/>
          <p14:tracePt t="56356" x="6858000" y="4616450"/>
          <p14:tracePt t="56356" x="6851650" y="4629150"/>
          <p14:tracePt t="56373" x="6845300" y="4635500"/>
          <p14:tracePt t="56373" x="6819900" y="4660900"/>
          <p14:tracePt t="56390" x="6800850" y="4673600"/>
          <p14:tracePt t="56390" x="6775450" y="4686300"/>
          <p14:tracePt t="56407" x="6750050" y="4699000"/>
          <p14:tracePt t="56407" x="6724650" y="4718050"/>
          <p14:tracePt t="56424" x="6692900" y="4730750"/>
          <p14:tracePt t="56424" x="6661150" y="4749800"/>
          <p14:tracePt t="56424" x="6623050" y="4762500"/>
          <p14:tracePt t="56443" x="6591300" y="4775200"/>
          <p14:tracePt t="56455" x="6553200" y="4781550"/>
          <p14:tracePt t="56455" x="6477000" y="4800600"/>
          <p14:tracePt t="56474" x="6438900" y="4806950"/>
          <p14:tracePt t="56474" x="6400800" y="4806950"/>
          <p14:tracePt t="56490" x="6362700" y="4806950"/>
          <p14:tracePt t="56490" x="6324600" y="4806950"/>
          <p14:tracePt t="56490" x="6286500" y="4806950"/>
          <p14:tracePt t="56510" x="6254750" y="4806950"/>
          <p14:tracePt t="56522" x="6216650" y="4800600"/>
          <p14:tracePt t="56522" x="6184900" y="4794250"/>
          <p14:tracePt t="56522" x="6153150" y="4787900"/>
          <p14:tracePt t="56543" x="6127750" y="4775200"/>
          <p14:tracePt t="56543" x="6096000" y="4762500"/>
          <p14:tracePt t="56559" x="6076950" y="4749800"/>
          <p14:tracePt t="56559" x="6051550" y="4730750"/>
          <p14:tracePt t="56574" x="6032500" y="4711700"/>
          <p14:tracePt t="56574" x="6019800" y="4692650"/>
          <p14:tracePt t="56591" x="6000750" y="4673600"/>
          <p14:tracePt t="56591" x="5988050" y="4648200"/>
          <p14:tracePt t="56591" x="5981700" y="4629150"/>
          <p14:tracePt t="56610" x="5969000" y="4597400"/>
          <p14:tracePt t="56610" x="5962650" y="4572000"/>
          <p14:tracePt t="56624" x="5956300" y="4540250"/>
          <p14:tracePt t="56624" x="5956300" y="4508500"/>
          <p14:tracePt t="56641" x="5956300" y="4476750"/>
          <p14:tracePt t="56641" x="5956300" y="4445000"/>
          <p14:tracePt t="56658" x="5962650" y="4413250"/>
          <p14:tracePt t="56658" x="5975350" y="4381500"/>
          <p14:tracePt t="56674" x="5994400" y="4356100"/>
          <p14:tracePt t="56674" x="6038850" y="4311650"/>
          <p14:tracePt t="56691" x="6070600" y="4292600"/>
          <p14:tracePt t="56691" x="6102350" y="4273550"/>
          <p14:tracePt t="56708" x="6134100" y="4260850"/>
          <p14:tracePt t="56708" x="6165850" y="4254500"/>
          <p14:tracePt t="56725" x="6191250" y="4248150"/>
          <p14:tracePt t="56725" x="6223000" y="4248150"/>
          <p14:tracePt t="56742" x="6273800" y="4260850"/>
          <p14:tracePt t="56742" x="6299200" y="4273550"/>
          <p14:tracePt t="56759" x="6324600" y="4292600"/>
          <p14:tracePt t="56759" x="6343650" y="4311650"/>
          <p14:tracePt t="56775" x="6362700" y="4337050"/>
          <p14:tracePt t="56775" x="6375400" y="4368800"/>
          <p14:tracePt t="56791" x="6388100" y="4394200"/>
          <p14:tracePt t="56791" x="6394450" y="4425950"/>
          <p14:tracePt t="56791" x="6394450" y="4451350"/>
          <p14:tracePt t="56811" x="6394450" y="4483100"/>
          <p14:tracePt t="56823" x="6388100" y="4508500"/>
          <p14:tracePt t="56823" x="6356350" y="4559300"/>
          <p14:tracePt t="56842" x="6337300" y="4578350"/>
          <p14:tracePt t="56842" x="6318250" y="4597400"/>
          <p14:tracePt t="56859" x="6292850" y="4610100"/>
          <p14:tracePt t="56859" x="6267450" y="4629150"/>
          <p14:tracePt t="56875" x="6235700" y="4641850"/>
          <p14:tracePt t="56875" x="6210300" y="4654550"/>
          <p14:tracePt t="56875" x="6172200" y="4660900"/>
          <p14:tracePt t="56894" x="6140450" y="4667250"/>
          <p14:tracePt t="56907" x="6102350" y="4673600"/>
          <p14:tracePt t="56907" x="6032500" y="4673600"/>
          <p14:tracePt t="56925" x="6000750" y="4673600"/>
          <p14:tracePt t="56925" x="5969000" y="4673600"/>
          <p14:tracePt t="56942" x="5937250" y="4667250"/>
          <p14:tracePt t="56942" x="5905500" y="4654550"/>
          <p14:tracePt t="56942" x="5880100" y="4648200"/>
          <p14:tracePt t="56962" x="5848350" y="4629150"/>
          <p14:tracePt t="56973" x="5822950" y="4610100"/>
          <p14:tracePt t="56973" x="5778500" y="4572000"/>
          <p14:tracePt t="56992" x="5759450" y="4546600"/>
          <p14:tracePt t="56992" x="5746750" y="4521200"/>
          <p14:tracePt t="57009" x="5734050" y="4495800"/>
          <p14:tracePt t="57009" x="5721350" y="4470400"/>
          <p14:tracePt t="57025" x="5708650" y="4445000"/>
          <p14:tracePt t="57025" x="5695950" y="4400550"/>
          <p14:tracePt t="57044" x="5689600" y="4381500"/>
          <p14:tracePt t="57044" x="5683250" y="4362450"/>
          <p14:tracePt t="57060" x="5676900" y="4349750"/>
          <p14:tracePt t="57060" x="5670550" y="4337050"/>
          <p14:tracePt t="57076" x="5670550" y="4324350"/>
          <p14:tracePt t="57076" x="5664200" y="4311650"/>
          <p14:tracePt t="57093" x="5657850" y="4298950"/>
          <p14:tracePt t="57093" x="5651500" y="4286250"/>
          <p14:tracePt t="57111" x="5645150" y="4260850"/>
          <p14:tracePt t="57111" x="5638800" y="4241800"/>
          <p14:tracePt t="57127" x="5638800" y="4229100"/>
          <p14:tracePt t="57127" x="5638800" y="4210050"/>
          <p14:tracePt t="57143" x="5638800" y="4191000"/>
          <p14:tracePt t="57143" x="5638800" y="4178300"/>
          <p14:tracePt t="57143" x="5645150" y="4159250"/>
          <p14:tracePt t="57162" x="5651500" y="4140200"/>
          <p14:tracePt t="57174" x="5664200" y="4127500"/>
          <p14:tracePt t="57174" x="5702300" y="4102100"/>
          <p14:tracePt t="57195" x="5721350" y="4095750"/>
          <p14:tracePt t="57195" x="5740400" y="4095750"/>
          <p14:tracePt t="57211" x="5759450" y="4095750"/>
          <p14:tracePt t="57211" x="5784850" y="4102100"/>
          <p14:tracePt t="57226" x="5810250" y="4108450"/>
          <p14:tracePt t="57226" x="5829300" y="4127500"/>
          <p14:tracePt t="57242" x="5848350" y="4140200"/>
          <p14:tracePt t="57242" x="5867400" y="4159250"/>
          <p14:tracePt t="57242" x="5886450" y="4184650"/>
          <p14:tracePt t="57263" x="5899150" y="4203700"/>
          <p14:tracePt t="57274" x="5911850" y="4229100"/>
          <p14:tracePt t="57274" x="5911850" y="4279900"/>
          <p14:tracePt t="57293" x="5905500" y="4298950"/>
          <p14:tracePt t="57293" x="5892800" y="4318000"/>
          <p14:tracePt t="57310" x="5880100" y="4337050"/>
          <p14:tracePt t="57310" x="5854700" y="4349750"/>
          <p14:tracePt t="57327" x="5835650" y="4362450"/>
          <p14:tracePt t="57327" x="5784850" y="4362450"/>
          <p14:tracePt t="57343" x="5765800" y="4356100"/>
          <p14:tracePt t="57343" x="5746750" y="4343400"/>
          <p14:tracePt t="57360" x="5727700" y="4324350"/>
          <p14:tracePt t="57360" x="5715000" y="4305300"/>
          <p14:tracePt t="57377" x="5702300" y="4279900"/>
          <p14:tracePt t="57377" x="5689600" y="4254500"/>
          <p14:tracePt t="57393" x="5683250" y="4229100"/>
          <p14:tracePt t="57393" x="5683250" y="4165600"/>
          <p14:tracePt t="57412" x="5689600" y="4133850"/>
          <p14:tracePt t="57412" x="5695950" y="4108450"/>
          <p14:tracePt t="57427" x="5708650" y="4083050"/>
          <p14:tracePt t="57427" x="5727700" y="4064000"/>
          <p14:tracePt t="57444" x="5746750" y="4044950"/>
          <p14:tracePt t="57444" x="5765800" y="4038600"/>
          <p14:tracePt t="57444" x="5784850" y="4038600"/>
          <p14:tracePt t="57463" x="5810250" y="4038600"/>
          <p14:tracePt t="57475" x="5835650" y="4057650"/>
          <p14:tracePt t="57475" x="5886450" y="4095750"/>
          <p14:tracePt t="57494" x="5905500" y="4127500"/>
          <p14:tracePt t="57494" x="5930900" y="4152900"/>
          <p14:tracePt t="57511" x="5943600" y="4184650"/>
          <p14:tracePt t="57511" x="5956300" y="4216400"/>
          <p14:tracePt t="57527" x="5962650" y="4241800"/>
          <p14:tracePt t="57527" x="5969000" y="4267200"/>
          <p14:tracePt t="57527" x="5962650" y="4286250"/>
          <p14:tracePt t="57546" x="5962650" y="4298950"/>
          <p14:tracePt t="57559" x="5956300" y="4311650"/>
          <p14:tracePt t="57559" x="5937250" y="4318000"/>
          <p14:tracePt t="57578" x="5924550" y="4311650"/>
          <p14:tracePt t="57578" x="5918200" y="4305300"/>
          <p14:tracePt t="57594" x="5911850" y="4292600"/>
          <p14:tracePt t="57594" x="5905500" y="4279900"/>
          <p14:tracePt t="57594" x="5899150" y="4260850"/>
          <p14:tracePt t="57614" x="5905500" y="4241800"/>
          <p14:tracePt t="57626" x="5905500" y="4229100"/>
          <p14:tracePt t="57626" x="5924550" y="4184650"/>
          <p14:tracePt t="57644" x="5943600" y="4165600"/>
          <p14:tracePt t="57644" x="5962650" y="4146550"/>
          <p14:tracePt t="57661" x="5988050" y="4127500"/>
          <p14:tracePt t="57661" x="6013450" y="4114800"/>
          <p14:tracePt t="57677" x="6038850" y="4102100"/>
          <p14:tracePt t="57677" x="6070600" y="4102100"/>
          <p14:tracePt t="57694" x="6102350" y="4108450"/>
          <p14:tracePt t="57694" x="6159500" y="4133850"/>
          <p14:tracePt t="57712" x="6184900" y="4159250"/>
          <p14:tracePt t="57712" x="6203950" y="4184650"/>
          <p14:tracePt t="57728" x="6223000" y="4216400"/>
          <p14:tracePt t="57728" x="6229350" y="4254500"/>
          <p14:tracePt t="57745" x="6235700" y="4286250"/>
          <p14:tracePt t="57745" x="6223000" y="4362450"/>
          <p14:tracePt t="57762" x="6210300" y="4394200"/>
          <p14:tracePt t="57762" x="6191250" y="4432300"/>
          <p14:tracePt t="57779" x="6172200" y="4457700"/>
          <p14:tracePt t="57779" x="6146800" y="4489450"/>
          <p14:tracePt t="57795" x="6121400" y="4508500"/>
          <p14:tracePt t="57795" x="6102350" y="4527550"/>
          <p14:tracePt t="57811" x="6076950" y="4540250"/>
          <p14:tracePt t="57811" x="6057900" y="4552950"/>
          <p14:tracePt t="57811" x="6038850" y="4552950"/>
          <p14:tracePt t="57831" x="6026150" y="4552950"/>
          <p14:tracePt t="57843" x="6013450" y="4546600"/>
          <p14:tracePt t="57843" x="5994400" y="4533900"/>
          <p14:tracePt t="57862" x="5988050" y="4521200"/>
          <p14:tracePt t="57862" x="5988050" y="4514850"/>
          <p14:tracePt t="57878" x="5981700" y="4502150"/>
          <p14:tracePt t="57878" x="5988050" y="4489450"/>
          <p14:tracePt t="57895" x="5988050" y="4476750"/>
          <p14:tracePt t="57895" x="5994400" y="4470400"/>
          <p14:tracePt t="57895" x="6007100" y="4457700"/>
          <p14:tracePt t="57914" x="6013450" y="4451350"/>
          <p14:tracePt t="57927" x="6026150" y="4445000"/>
          <p14:tracePt t="57927" x="6051550" y="4438650"/>
          <p14:tracePt t="57946" x="6064250" y="4438650"/>
          <p14:tracePt t="57946" x="6076950" y="4438650"/>
          <p14:tracePt t="57962" x="6089650" y="4438650"/>
          <p14:tracePt t="57962" x="6102350" y="4445000"/>
          <p14:tracePt t="57979" x="6115050" y="4451350"/>
          <p14:tracePt t="57979" x="6121400" y="4457700"/>
          <p14:tracePt t="57979" x="6134100" y="4464050"/>
          <p14:tracePt t="57998" x="6140450" y="4470400"/>
          <p14:tracePt t="57998" x="6140450" y="4483100"/>
          <p14:tracePt t="58012" x="6140450" y="4489450"/>
          <p14:tracePt t="58012" x="6140450" y="4495800"/>
          <p14:tracePt t="58029" x="6140450" y="4502150"/>
          <p14:tracePt t="58029" x="6140450" y="4514850"/>
          <p14:tracePt t="58047" x="6127750" y="4521200"/>
          <p14:tracePt t="58047" x="6121400" y="4514850"/>
          <p14:tracePt t="58062" x="6115050" y="4502150"/>
          <p14:tracePt t="58078" x="6108700" y="4489450"/>
          <p14:tracePt t="59283" x="6470650" y="3854450"/>
          <p14:tracePt t="59283" x="6470650" y="3829050"/>
          <p14:tracePt t="59283" x="6464300" y="3797300"/>
          <p14:tracePt t="59303" x="6464300" y="3759200"/>
          <p14:tracePt t="59315" x="6464300" y="3708400"/>
          <p14:tracePt t="59315" x="6483350" y="3613150"/>
          <p14:tracePt t="59335" x="6496050" y="3568700"/>
          <p14:tracePt t="59335" x="6521450" y="3530600"/>
          <p14:tracePt t="59350" x="6546850" y="3498850"/>
          <p14:tracePt t="59350" x="6578600" y="3479800"/>
          <p14:tracePt t="59367" x="6616700" y="3460750"/>
          <p14:tracePt t="59367" x="6648450" y="3454400"/>
          <p14:tracePt t="59383" x="6686550" y="3454400"/>
          <p14:tracePt t="59383" x="6731000" y="3460750"/>
          <p14:tracePt t="59400" x="6769100" y="3479800"/>
          <p14:tracePt t="59400" x="6851650" y="3530600"/>
          <p14:tracePt t="59419" x="6883400" y="3562350"/>
          <p14:tracePt t="59419" x="6915150" y="3600450"/>
          <p14:tracePt t="59434" x="6946900" y="3644900"/>
          <p14:tracePt t="59434" x="6965950" y="3695700"/>
          <p14:tracePt t="59450" x="6985000" y="3740150"/>
          <p14:tracePt t="59450" x="6991350" y="3790950"/>
          <p14:tracePt t="59467" x="6997700" y="3835400"/>
          <p14:tracePt t="59467" x="6991350" y="3886200"/>
          <p14:tracePt t="59467" x="6985000" y="3930650"/>
          <p14:tracePt t="59487" x="6972300" y="3968750"/>
          <p14:tracePt t="59487" x="6959600" y="4000500"/>
          <p14:tracePt t="59501" x="6940550" y="4032250"/>
          <p14:tracePt t="59501" x="6921500" y="4064000"/>
          <p14:tracePt t="59518" x="6896100" y="4083050"/>
          <p14:tracePt t="59518" x="6877050" y="4102100"/>
          <p14:tracePt t="59534" x="6858000" y="4121150"/>
          <p14:tracePt t="59534" x="6819900" y="4140200"/>
          <p14:tracePt t="59552" x="6800850" y="4140200"/>
          <p14:tracePt t="59552" x="6788150" y="4140200"/>
          <p14:tracePt t="59568" x="6775450" y="4127500"/>
          <p14:tracePt t="59568" x="6762750" y="4121150"/>
          <p14:tracePt t="59584" x="6750050" y="4102100"/>
          <p14:tracePt t="59584" x="6743700" y="4089400"/>
          <p14:tracePt t="59584" x="6737350" y="4064000"/>
          <p14:tracePt t="59604" x="6737350" y="4038600"/>
          <p14:tracePt t="59604" x="6737350" y="4006850"/>
          <p14:tracePt t="59619" x="6743700" y="3975100"/>
          <p14:tracePt t="59619" x="6756400" y="3937000"/>
          <p14:tracePt t="59635" x="6769100" y="3898900"/>
          <p14:tracePt t="59635" x="6788150" y="3867150"/>
          <p14:tracePt t="59651" x="6800850" y="3835400"/>
          <p14:tracePt t="59651" x="6826250" y="3803650"/>
          <p14:tracePt t="59651" x="6845300" y="3778250"/>
          <p14:tracePt t="59670" x="6864350" y="3759200"/>
          <p14:tracePt t="59683" x="6883400" y="3746500"/>
          <p14:tracePt t="59683" x="6915150" y="3740150"/>
          <p14:tracePt t="59703" x="6927850" y="3746500"/>
          <p14:tracePt t="59703" x="6940550" y="3759200"/>
          <p14:tracePt t="59719" x="6946900" y="3784600"/>
          <p14:tracePt t="59719" x="6959600" y="3803650"/>
          <p14:tracePt t="59735" x="6965950" y="3829050"/>
          <p14:tracePt t="59735" x="6965950" y="3854450"/>
          <p14:tracePt t="59752" x="6965950" y="3886200"/>
          <p14:tracePt t="59752" x="6972300" y="3917950"/>
          <p14:tracePt t="59752" x="6965950" y="3943350"/>
          <p14:tracePt t="59771" x="6965950" y="3968750"/>
          <p14:tracePt t="59783" x="6959600" y="3994150"/>
          <p14:tracePt t="59783" x="6946900" y="4032250"/>
          <p14:tracePt t="59802" x="6940550" y="4044950"/>
          <p14:tracePt t="59802" x="6927850" y="4057650"/>
          <p14:tracePt t="59819" x="6915150" y="4064000"/>
          <p14:tracePt t="59819" x="6902450" y="4070350"/>
          <p14:tracePt t="59835" x="6889750" y="4076700"/>
          <p14:tracePt t="59835" x="6858000" y="4070350"/>
          <p14:tracePt t="59852" x="6838950" y="4064000"/>
          <p14:tracePt t="59852" x="6826250" y="4057650"/>
          <p14:tracePt t="59868" x="6813550" y="4044950"/>
          <p14:tracePt t="59868" x="6800850" y="4032250"/>
          <p14:tracePt t="59885" x="6788150" y="4019550"/>
          <p14:tracePt t="59885" x="6769100" y="3994150"/>
          <p14:tracePt t="59903" x="6762750" y="3981450"/>
          <p14:tracePt t="59903" x="6750050" y="3968750"/>
          <p14:tracePt t="59920" x="6743700" y="3962400"/>
          <p14:tracePt t="59920" x="6731000" y="3949700"/>
          <p14:tracePt t="59936" x="6724650" y="3943350"/>
          <p14:tracePt t="59936" x="6718300" y="3937000"/>
          <p14:tracePt t="59952" x="6711950" y="3930650"/>
          <p14:tracePt t="59952" x="6705600" y="3917950"/>
          <p14:tracePt t="59952" x="6705600" y="3911600"/>
          <p14:tracePt t="59971" x="6705600" y="3898900"/>
          <p14:tracePt t="59984" x="6711950" y="3886200"/>
        </p14:tracePtLst>
      </p14:laserTrace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ja-JP" altLang="en-US"/>
              <a:t>サツマイモの茎の断面</a:t>
            </a:r>
          </a:p>
        </p:txBody>
      </p:sp>
      <p:pic>
        <p:nvPicPr>
          <p:cNvPr id="91139" name="Picture 3" descr="作物学実験根茎葉37"/>
          <p:cNvPicPr>
            <a:picLocks noChangeAspect="1" noChangeArrowheads="1"/>
          </p:cNvPicPr>
          <p:nvPr/>
        </p:nvPicPr>
        <p:blipFill>
          <a:blip r:embed="rId5" cstate="print"/>
          <a:srcRect/>
          <a:stretch>
            <a:fillRect/>
          </a:stretch>
        </p:blipFill>
        <p:spPr bwMode="auto">
          <a:xfrm>
            <a:off x="533400" y="1447800"/>
            <a:ext cx="5638800" cy="4857750"/>
          </a:xfrm>
          <a:prstGeom prst="rect">
            <a:avLst/>
          </a:prstGeom>
          <a:noFill/>
        </p:spPr>
      </p:pic>
      <p:sp>
        <p:nvSpPr>
          <p:cNvPr id="91140" name="Line 4"/>
          <p:cNvSpPr>
            <a:spLocks noChangeShapeType="1"/>
          </p:cNvSpPr>
          <p:nvPr/>
        </p:nvSpPr>
        <p:spPr bwMode="auto">
          <a:xfrm flipH="1">
            <a:off x="3810000" y="4038600"/>
            <a:ext cx="3352800" cy="381000"/>
          </a:xfrm>
          <a:prstGeom prst="line">
            <a:avLst/>
          </a:prstGeom>
          <a:noFill/>
          <a:ln w="38100">
            <a:solidFill>
              <a:srgbClr val="FF6600"/>
            </a:solidFill>
            <a:round/>
            <a:headEnd/>
            <a:tailEnd type="triangle" w="med" len="med"/>
          </a:ln>
          <a:effectLst/>
        </p:spPr>
        <p:txBody>
          <a:bodyPr/>
          <a:lstStyle/>
          <a:p>
            <a:endParaRPr lang="ja-JP" altLang="en-US"/>
          </a:p>
        </p:txBody>
      </p:sp>
      <p:sp>
        <p:nvSpPr>
          <p:cNvPr id="91141" name="Text Box 5"/>
          <p:cNvSpPr txBox="1">
            <a:spLocks noChangeArrowheads="1"/>
          </p:cNvSpPr>
          <p:nvPr/>
        </p:nvSpPr>
        <p:spPr bwMode="auto">
          <a:xfrm>
            <a:off x="7162800" y="3810000"/>
            <a:ext cx="793750" cy="457200"/>
          </a:xfrm>
          <a:prstGeom prst="rect">
            <a:avLst/>
          </a:prstGeom>
          <a:noFill/>
          <a:ln w="9525">
            <a:noFill/>
            <a:miter lim="800000"/>
            <a:headEnd/>
            <a:tailEnd/>
          </a:ln>
          <a:effectLst/>
        </p:spPr>
        <p:txBody>
          <a:bodyPr wrap="none">
            <a:spAutoFit/>
          </a:bodyPr>
          <a:lstStyle/>
          <a:p>
            <a:r>
              <a:rPr lang="ja-JP" altLang="en-US">
                <a:solidFill>
                  <a:srgbClr val="FF0000"/>
                </a:solidFill>
              </a:rPr>
              <a:t>木部</a:t>
            </a:r>
          </a:p>
        </p:txBody>
      </p:sp>
      <p:sp>
        <p:nvSpPr>
          <p:cNvPr id="91142" name="Line 6"/>
          <p:cNvSpPr>
            <a:spLocks noChangeShapeType="1"/>
          </p:cNvSpPr>
          <p:nvPr/>
        </p:nvSpPr>
        <p:spPr bwMode="auto">
          <a:xfrm flipH="1">
            <a:off x="3124200" y="3124200"/>
            <a:ext cx="3810000" cy="457200"/>
          </a:xfrm>
          <a:prstGeom prst="line">
            <a:avLst/>
          </a:prstGeom>
          <a:noFill/>
          <a:ln w="38100">
            <a:solidFill>
              <a:srgbClr val="FF6600"/>
            </a:solidFill>
            <a:round/>
            <a:headEnd/>
            <a:tailEnd type="triangle" w="med" len="med"/>
          </a:ln>
          <a:effectLst/>
        </p:spPr>
        <p:txBody>
          <a:bodyPr/>
          <a:lstStyle/>
          <a:p>
            <a:endParaRPr lang="ja-JP" altLang="en-US"/>
          </a:p>
        </p:txBody>
      </p:sp>
      <p:sp>
        <p:nvSpPr>
          <p:cNvPr id="91143" name="Text Box 7"/>
          <p:cNvSpPr txBox="1">
            <a:spLocks noChangeArrowheads="1"/>
          </p:cNvSpPr>
          <p:nvPr/>
        </p:nvSpPr>
        <p:spPr bwMode="auto">
          <a:xfrm>
            <a:off x="7070725" y="2840038"/>
            <a:ext cx="793750" cy="457200"/>
          </a:xfrm>
          <a:prstGeom prst="rect">
            <a:avLst/>
          </a:prstGeom>
          <a:noFill/>
          <a:ln w="9525">
            <a:noFill/>
            <a:miter lim="800000"/>
            <a:headEnd/>
            <a:tailEnd/>
          </a:ln>
          <a:effectLst/>
        </p:spPr>
        <p:txBody>
          <a:bodyPr wrap="none">
            <a:spAutoFit/>
          </a:bodyPr>
          <a:lstStyle/>
          <a:p>
            <a:r>
              <a:rPr lang="ja-JP" altLang="en-US">
                <a:solidFill>
                  <a:srgbClr val="FF0000"/>
                </a:solidFill>
              </a:rPr>
              <a:t>師部</a:t>
            </a:r>
          </a:p>
        </p:txBody>
      </p:sp>
      <p:sp>
        <p:nvSpPr>
          <p:cNvPr id="91144" name="Line 8"/>
          <p:cNvSpPr>
            <a:spLocks noChangeShapeType="1"/>
          </p:cNvSpPr>
          <p:nvPr/>
        </p:nvSpPr>
        <p:spPr bwMode="auto">
          <a:xfrm flipH="1">
            <a:off x="4876800" y="2362200"/>
            <a:ext cx="2590800" cy="533400"/>
          </a:xfrm>
          <a:prstGeom prst="line">
            <a:avLst/>
          </a:prstGeom>
          <a:noFill/>
          <a:ln w="38100">
            <a:solidFill>
              <a:srgbClr val="FF6600"/>
            </a:solidFill>
            <a:round/>
            <a:headEnd/>
            <a:tailEnd type="triangle" w="med" len="med"/>
          </a:ln>
          <a:effectLst/>
        </p:spPr>
        <p:txBody>
          <a:bodyPr/>
          <a:lstStyle/>
          <a:p>
            <a:endParaRPr lang="ja-JP" altLang="en-US"/>
          </a:p>
        </p:txBody>
      </p:sp>
      <p:sp>
        <p:nvSpPr>
          <p:cNvPr id="91145" name="Text Box 9"/>
          <p:cNvSpPr txBox="1">
            <a:spLocks noChangeArrowheads="1"/>
          </p:cNvSpPr>
          <p:nvPr/>
        </p:nvSpPr>
        <p:spPr bwMode="auto">
          <a:xfrm>
            <a:off x="7451725" y="2078038"/>
            <a:ext cx="1098550" cy="457200"/>
          </a:xfrm>
          <a:prstGeom prst="rect">
            <a:avLst/>
          </a:prstGeom>
          <a:noFill/>
          <a:ln w="9525">
            <a:noFill/>
            <a:miter lim="800000"/>
            <a:headEnd/>
            <a:tailEnd/>
          </a:ln>
          <a:effectLst/>
        </p:spPr>
        <p:txBody>
          <a:bodyPr wrap="none">
            <a:spAutoFit/>
          </a:bodyPr>
          <a:lstStyle/>
          <a:p>
            <a:r>
              <a:rPr lang="ja-JP" altLang="en-US">
                <a:solidFill>
                  <a:srgbClr val="FF0000"/>
                </a:solidFill>
              </a:rPr>
              <a:t>形成層</a:t>
            </a:r>
          </a:p>
        </p:txBody>
      </p:sp>
      <p:sp>
        <p:nvSpPr>
          <p:cNvPr id="91146" name="Line 10"/>
          <p:cNvSpPr>
            <a:spLocks noChangeShapeType="1"/>
          </p:cNvSpPr>
          <p:nvPr/>
        </p:nvSpPr>
        <p:spPr bwMode="auto">
          <a:xfrm flipH="1">
            <a:off x="2483768" y="1143000"/>
            <a:ext cx="4267200" cy="762000"/>
          </a:xfrm>
          <a:prstGeom prst="line">
            <a:avLst/>
          </a:prstGeom>
          <a:noFill/>
          <a:ln w="38100">
            <a:solidFill>
              <a:srgbClr val="FF6600"/>
            </a:solidFill>
            <a:round/>
            <a:headEnd/>
            <a:tailEnd type="triangle" w="med" len="med"/>
          </a:ln>
          <a:effectLst/>
        </p:spPr>
        <p:txBody>
          <a:bodyPr/>
          <a:lstStyle/>
          <a:p>
            <a:endParaRPr lang="ja-JP" altLang="en-US"/>
          </a:p>
        </p:txBody>
      </p:sp>
      <p:sp>
        <p:nvSpPr>
          <p:cNvPr id="91147" name="Text Box 11"/>
          <p:cNvSpPr txBox="1">
            <a:spLocks noChangeArrowheads="1"/>
          </p:cNvSpPr>
          <p:nvPr/>
        </p:nvSpPr>
        <p:spPr bwMode="auto">
          <a:xfrm>
            <a:off x="6750968" y="914400"/>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表皮</a:t>
            </a:r>
            <a:endParaRPr lang="ja-JP" altLang="en-US" dirty="0">
              <a:solidFill>
                <a:srgbClr val="FF0000"/>
              </a:solidFill>
            </a:endParaRPr>
          </a:p>
        </p:txBody>
      </p:sp>
      <p:sp>
        <p:nvSpPr>
          <p:cNvPr id="12" name="Line 10"/>
          <p:cNvSpPr>
            <a:spLocks noChangeShapeType="1"/>
          </p:cNvSpPr>
          <p:nvPr/>
        </p:nvSpPr>
        <p:spPr bwMode="auto">
          <a:xfrm flipH="1">
            <a:off x="2895600" y="1905000"/>
            <a:ext cx="4267200" cy="762000"/>
          </a:xfrm>
          <a:prstGeom prst="line">
            <a:avLst/>
          </a:prstGeom>
          <a:noFill/>
          <a:ln w="38100">
            <a:solidFill>
              <a:srgbClr val="FF6600"/>
            </a:solidFill>
            <a:round/>
            <a:headEnd/>
            <a:tailEnd type="triangle" w="med" len="med"/>
          </a:ln>
          <a:effectLst/>
        </p:spPr>
        <p:txBody>
          <a:bodyPr/>
          <a:lstStyle/>
          <a:p>
            <a:endParaRPr lang="ja-JP" altLang="en-US"/>
          </a:p>
        </p:txBody>
      </p:sp>
      <p:sp>
        <p:nvSpPr>
          <p:cNvPr id="13" name="Text Box 11"/>
          <p:cNvSpPr txBox="1">
            <a:spLocks noChangeArrowheads="1"/>
          </p:cNvSpPr>
          <p:nvPr/>
        </p:nvSpPr>
        <p:spPr bwMode="auto">
          <a:xfrm>
            <a:off x="7223125" y="1544638"/>
            <a:ext cx="793750" cy="457200"/>
          </a:xfrm>
          <a:prstGeom prst="rect">
            <a:avLst/>
          </a:prstGeom>
          <a:noFill/>
          <a:ln w="9525">
            <a:noFill/>
            <a:miter lim="800000"/>
            <a:headEnd/>
            <a:tailEnd/>
          </a:ln>
          <a:effectLst/>
        </p:spPr>
        <p:txBody>
          <a:bodyPr wrap="none">
            <a:spAutoFit/>
          </a:bodyPr>
          <a:lstStyle/>
          <a:p>
            <a:r>
              <a:rPr lang="ja-JP" altLang="en-US">
                <a:solidFill>
                  <a:srgbClr val="FF0000"/>
                </a:solidFill>
              </a:rPr>
              <a:t>皮層</a:t>
            </a:r>
          </a:p>
        </p:txBody>
      </p:sp>
      <p:sp>
        <p:nvSpPr>
          <p:cNvPr id="14" name="Line 10"/>
          <p:cNvSpPr>
            <a:spLocks noChangeShapeType="1"/>
          </p:cNvSpPr>
          <p:nvPr/>
        </p:nvSpPr>
        <p:spPr bwMode="auto">
          <a:xfrm flipH="1">
            <a:off x="4800600" y="4978929"/>
            <a:ext cx="2819400" cy="381000"/>
          </a:xfrm>
          <a:prstGeom prst="line">
            <a:avLst/>
          </a:prstGeom>
          <a:noFill/>
          <a:ln w="38100">
            <a:solidFill>
              <a:srgbClr val="FF6600"/>
            </a:solidFill>
            <a:round/>
            <a:headEnd/>
            <a:tailEnd type="triangle" w="med" len="med"/>
          </a:ln>
          <a:effectLst/>
        </p:spPr>
        <p:txBody>
          <a:bodyPr/>
          <a:lstStyle/>
          <a:p>
            <a:endParaRPr lang="ja-JP" altLang="en-US"/>
          </a:p>
        </p:txBody>
      </p:sp>
      <p:sp>
        <p:nvSpPr>
          <p:cNvPr id="15" name="Text Box 11"/>
          <p:cNvSpPr txBox="1">
            <a:spLocks noChangeArrowheads="1"/>
          </p:cNvSpPr>
          <p:nvPr/>
        </p:nvSpPr>
        <p:spPr bwMode="auto">
          <a:xfrm>
            <a:off x="7604125" y="4779434"/>
            <a:ext cx="492443"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髄</a:t>
            </a:r>
            <a:endParaRPr lang="ja-JP" altLang="en-US" dirty="0">
              <a:solidFill>
                <a:srgbClr val="FF0000"/>
              </a:solidFill>
            </a:endParaRP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9906"/>
    </mc:Choice>
    <mc:Fallback>
      <p:transition spd="slow" advTm="299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263" x="4235450" y="1778000"/>
          <p14:tracePt t="1607" x="4229100" y="1778000"/>
          <p14:tracePt t="1615" x="4216400" y="1778000"/>
          <p14:tracePt t="1615" x="4203700" y="1778000"/>
          <p14:tracePt t="1632" x="4191000" y="1771650"/>
          <p14:tracePt t="1632" x="4171950" y="1771650"/>
          <p14:tracePt t="1648" x="4152900" y="1765300"/>
          <p14:tracePt t="1648" x="4127500" y="1752600"/>
          <p14:tracePt t="1648" x="4108450" y="1746250"/>
          <p14:tracePt t="1667" x="4083050" y="1733550"/>
          <p14:tracePt t="1680" x="4051300" y="1714500"/>
          <p14:tracePt t="1680" x="3981450" y="1670050"/>
          <p14:tracePt t="1698" x="3943350" y="1644650"/>
          <p14:tracePt t="1698" x="3905250" y="1619250"/>
          <p14:tracePt t="1715" x="3860800" y="1593850"/>
          <p14:tracePt t="1715" x="3810000" y="1562100"/>
          <p14:tracePt t="1731" x="3759200" y="1536700"/>
          <p14:tracePt t="1731" x="3651250" y="1473200"/>
          <p14:tracePt t="1748" x="3600450" y="1441450"/>
          <p14:tracePt t="1748" x="3556000" y="1403350"/>
          <p14:tracePt t="1767" x="3505200" y="1371600"/>
          <p14:tracePt t="1767" x="3467100" y="1327150"/>
          <p14:tracePt t="1782" x="3429000" y="1282700"/>
          <p14:tracePt t="1782" x="3397250" y="1231900"/>
          <p14:tracePt t="1799" x="3371850" y="1174750"/>
          <p14:tracePt t="1799" x="3346450" y="1054100"/>
          <p14:tracePt t="1816" x="3346450" y="996950"/>
          <p14:tracePt t="1816" x="3352800" y="933450"/>
          <p14:tracePt t="1832" x="3371850" y="876300"/>
          <p14:tracePt t="1832" x="3397250" y="825500"/>
          <p14:tracePt t="1849" x="3435350" y="774700"/>
          <p14:tracePt t="1849" x="3479800" y="736600"/>
          <p14:tracePt t="1865" x="3536950" y="698500"/>
          <p14:tracePt t="1865" x="3663950" y="622300"/>
          <p14:tracePt t="1884" x="3746500" y="584200"/>
          <p14:tracePt t="1884" x="3829050" y="558800"/>
          <p14:tracePt t="1900" x="3917950" y="527050"/>
          <p14:tracePt t="1900" x="4013200" y="495300"/>
          <p14:tracePt t="1917" x="4114800" y="476250"/>
          <p14:tracePt t="1917" x="4216400" y="450850"/>
          <p14:tracePt t="1932" x="4318000" y="444500"/>
          <p14:tracePt t="1932" x="4419600" y="438150"/>
          <p14:tracePt t="1932" x="4521200" y="438150"/>
          <p14:tracePt t="1951" x="4622800" y="450850"/>
          <p14:tracePt t="1964" x="4718050" y="469900"/>
          <p14:tracePt t="1964" x="4895850" y="514350"/>
          <p14:tracePt t="1983" x="4972050" y="546100"/>
          <p14:tracePt t="1983" x="5054600" y="571500"/>
          <p14:tracePt t="1999" x="5124450" y="596900"/>
          <p14:tracePt t="1999" x="5194300" y="628650"/>
          <p14:tracePt t="2016" x="5257800" y="647700"/>
          <p14:tracePt t="2016" x="5314950" y="673100"/>
          <p14:tracePt t="2033" x="5372100" y="698500"/>
          <p14:tracePt t="2033" x="5461000" y="742950"/>
          <p14:tracePt t="2050" x="5499100" y="762000"/>
          <p14:tracePt t="2050" x="5524500" y="787400"/>
          <p14:tracePt t="2066" x="5543550" y="819150"/>
          <p14:tracePt t="2066" x="5562600" y="844550"/>
          <p14:tracePt t="2083" x="5568950" y="869950"/>
          <p14:tracePt t="2083" x="5575300" y="895350"/>
          <p14:tracePt t="2100" x="5575300" y="927100"/>
          <p14:tracePt t="2100" x="5556250" y="984250"/>
          <p14:tracePt t="2116" x="5543550" y="1016000"/>
          <p14:tracePt t="2116" x="5524500" y="1041400"/>
          <p14:tracePt t="2133" x="5505450" y="1066800"/>
          <p14:tracePt t="2133" x="5480050" y="1092200"/>
          <p14:tracePt t="2150" x="5448300" y="1117600"/>
          <p14:tracePt t="2150" x="5416550" y="1136650"/>
          <p14:tracePt t="2168" x="5346700" y="1174750"/>
          <p14:tracePt t="2168" x="5302250" y="1193800"/>
          <p14:tracePt t="2183" x="5264150" y="1206500"/>
          <p14:tracePt t="2183" x="5219700" y="1219200"/>
          <p14:tracePt t="2200" x="5181600" y="1231900"/>
          <p14:tracePt t="2200" x="5143500" y="1238250"/>
          <p14:tracePt t="2216" x="5105400" y="1250950"/>
          <p14:tracePt t="2216" x="5067300" y="1250950"/>
          <p14:tracePt t="2216" x="5035550" y="1257300"/>
          <p14:tracePt t="2236" x="4997450" y="1257300"/>
          <p14:tracePt t="2248" x="4965700" y="1257300"/>
          <p14:tracePt t="2248" x="4895850" y="1257300"/>
          <p14:tracePt t="2268" x="4857750" y="1257300"/>
          <p14:tracePt t="2268" x="4826000" y="1250950"/>
          <p14:tracePt t="2284" x="4787900" y="1244600"/>
          <p14:tracePt t="2284" x="4756150" y="1238250"/>
          <p14:tracePt t="2300" x="4730750" y="1238250"/>
          <p14:tracePt t="2300" x="4699000" y="1225550"/>
          <p14:tracePt t="2300" x="4679950" y="1219200"/>
          <p14:tracePt t="2320" x="4654550" y="1206500"/>
          <p14:tracePt t="2332" x="4641850" y="1200150"/>
          <p14:tracePt t="2332" x="4616450" y="1181100"/>
          <p14:tracePt t="2351" x="4610100" y="1174750"/>
          <p14:tracePt t="2351" x="4603750" y="1162050"/>
          <p14:tracePt t="2367" x="4603750" y="1155700"/>
          <p14:tracePt t="2367" x="4610100" y="1149350"/>
          <p14:tracePt t="2384" x="4610100" y="1143000"/>
          <p14:tracePt t="2384" x="4616450" y="1143000"/>
          <p14:tracePt t="2401" x="4629150" y="1136650"/>
          <p14:tracePt t="2401" x="4648200" y="1136650"/>
          <p14:tracePt t="2417" x="4660900" y="1136650"/>
          <p14:tracePt t="2417" x="4673600" y="1136650"/>
          <p14:tracePt t="2434" x="4686300" y="1130300"/>
          <p14:tracePt t="2434" x="4699000" y="1136650"/>
          <p14:tracePt t="2451" x="4711700" y="1136650"/>
          <p14:tracePt t="2451" x="4737100" y="1136650"/>
          <p14:tracePt t="2468" x="4749800" y="1143000"/>
          <p14:tracePt t="2468" x="4762500" y="1149350"/>
          <p14:tracePt t="2485" x="4775200" y="1149350"/>
          <p14:tracePt t="2485" x="4787900" y="1155700"/>
          <p14:tracePt t="2501" x="4800600" y="1162050"/>
          <p14:tracePt t="2501" x="4813300" y="1162050"/>
          <p14:tracePt t="2519" x="4826000" y="1168400"/>
          <p14:tracePt t="2519" x="4845050" y="1168400"/>
          <p14:tracePt t="2536" x="4851400" y="1168400"/>
          <p14:tracePt t="2536" x="4864100" y="1168400"/>
          <p14:tracePt t="2551" x="4870450" y="1174750"/>
          <p14:tracePt t="2551" x="4876800" y="1174750"/>
          <p14:tracePt t="2568" x="4883150" y="1181100"/>
          <p14:tracePt t="2568" x="4883150" y="1187450"/>
          <p14:tracePt t="2585" x="4889500" y="1187450"/>
          <p14:tracePt t="2585" x="4889500" y="1200150"/>
          <p14:tracePt t="2585" x="4889500" y="1206500"/>
          <p14:tracePt t="2604" x="4889500" y="1212850"/>
          <p14:tracePt t="2616" x="4889500" y="1225550"/>
          <p14:tracePt t="2616" x="4883150" y="1250950"/>
          <p14:tracePt t="2636" x="4876800" y="1270000"/>
          <p14:tracePt t="2636" x="4876800" y="1282700"/>
          <p14:tracePt t="2652" x="4876800" y="1295400"/>
          <p14:tracePt t="2652" x="4876800" y="1314450"/>
          <p14:tracePt t="2668" x="4876800" y="1327150"/>
          <p14:tracePt t="2668" x="4876800" y="1339850"/>
          <p14:tracePt t="2668" x="4876800" y="1352550"/>
          <p14:tracePt t="2688" x="4876800" y="1358900"/>
          <p14:tracePt t="2700" x="4883150" y="1371600"/>
          <p14:tracePt t="2700" x="4889500" y="1390650"/>
          <p14:tracePt t="2718" x="4895850" y="1397000"/>
          <p14:tracePt t="2718" x="4902200" y="1403350"/>
          <p14:tracePt t="2735" x="4908550" y="1409700"/>
          <p14:tracePt t="2750" x="4914900" y="1416050"/>
          <p14:tracePt t="2750" x="4914900" y="1428750"/>
          <p14:tracePt t="2769" x="4914900" y="1435100"/>
          <p14:tracePt t="2783" x="4908550" y="1441450"/>
          <p14:tracePt t="2800" x="4902200" y="1441450"/>
          <p14:tracePt t="2800" x="4895850" y="1441450"/>
          <p14:tracePt t="2819" x="4883150" y="1447800"/>
          <p14:tracePt t="2819" x="4864100" y="1447800"/>
          <p14:tracePt t="2836" x="4851400" y="1447800"/>
          <p14:tracePt t="2836" x="4838700" y="1447800"/>
          <p14:tracePt t="2852" x="4819650" y="1441450"/>
          <p14:tracePt t="2852" x="4806950" y="1441450"/>
          <p14:tracePt t="2870" x="4787900" y="1441450"/>
          <p14:tracePt t="2870" x="4768850" y="1441450"/>
          <p14:tracePt t="2870" x="4756150" y="1441450"/>
          <p14:tracePt t="2888" x="4737100" y="1441450"/>
          <p14:tracePt t="2901" x="4718050" y="1441450"/>
          <p14:tracePt t="2901" x="4679950" y="1447800"/>
          <p14:tracePt t="2920" x="4667250" y="1447800"/>
          <p14:tracePt t="2920" x="4648200" y="1447800"/>
          <p14:tracePt t="2936" x="4635500" y="1454150"/>
          <p14:tracePt t="2936" x="4622800" y="1454150"/>
          <p14:tracePt t="2952" x="4610100" y="1460500"/>
          <p14:tracePt t="2952" x="4603750" y="1460500"/>
          <p14:tracePt t="2952" x="4597400" y="1466850"/>
          <p14:tracePt t="2972" x="4603750" y="1466850"/>
          <p14:tracePt t="2995" x="4610100" y="1466850"/>
          <p14:tracePt t="3004" x="4616450" y="1473200"/>
          <p14:tracePt t="3004" x="4629150" y="1466850"/>
          <p14:tracePt t="3019" x="4641850" y="1473200"/>
          <p14:tracePt t="3019" x="4654550" y="1473200"/>
          <p14:tracePt t="3037" x="4673600" y="1473200"/>
          <p14:tracePt t="3037" x="4686300" y="1473200"/>
          <p14:tracePt t="3053" x="4705350" y="1473200"/>
          <p14:tracePt t="3053" x="4737100" y="1473200"/>
          <p14:tracePt t="3070" x="4749800" y="1473200"/>
          <p14:tracePt t="3070" x="4762500" y="1473200"/>
          <p14:tracePt t="3086" x="4768850" y="1466850"/>
          <p14:tracePt t="3086" x="4775200" y="1466850"/>
          <p14:tracePt t="3103" x="4781550" y="1454150"/>
          <p14:tracePt t="3103" x="4775200" y="1447800"/>
          <p14:tracePt t="3120" x="4768850" y="1435100"/>
          <p14:tracePt t="3120" x="4743450" y="1403350"/>
          <p14:tracePt t="3137" x="4724400" y="1384300"/>
          <p14:tracePt t="3137" x="4711700" y="1365250"/>
          <p14:tracePt t="3153" x="4686300" y="1339850"/>
          <p14:tracePt t="3153" x="4673600" y="1314450"/>
          <p14:tracePt t="3170" x="4654550" y="1282700"/>
          <p14:tracePt t="3170" x="4641850" y="1244600"/>
          <p14:tracePt t="3188" x="4629150" y="1149350"/>
          <p14:tracePt t="3188" x="4635500" y="1092200"/>
          <p14:tracePt t="3204" x="4648200" y="1035050"/>
          <p14:tracePt t="3204" x="4667250" y="977900"/>
          <p14:tracePt t="3221" x="4692650" y="914400"/>
          <p14:tracePt t="3221" x="4730750" y="850900"/>
          <p14:tracePt t="3237" x="4781550" y="800100"/>
          <p14:tracePt t="3237" x="4832350" y="755650"/>
          <p14:tracePt t="3237" x="4895850" y="711200"/>
          <p14:tracePt t="3256" x="4972050" y="673100"/>
          <p14:tracePt t="3269" x="5048250" y="641350"/>
          <p14:tracePt t="3269" x="5219700" y="596900"/>
          <p14:tracePt t="3288" x="5314950" y="577850"/>
          <p14:tracePt t="3288" x="5410200" y="558800"/>
          <p14:tracePt t="3305" x="5505450" y="546100"/>
          <p14:tracePt t="3305" x="5607050" y="539750"/>
          <p14:tracePt t="3321" x="5708650" y="533400"/>
          <p14:tracePt t="3321" x="5810250" y="533400"/>
          <p14:tracePt t="3321" x="5911850" y="539750"/>
          <p14:tracePt t="3340" x="6007100" y="552450"/>
          <p14:tracePt t="3352" x="6102350" y="565150"/>
          <p14:tracePt t="3352" x="6273800" y="596900"/>
          <p14:tracePt t="3371" x="6343650" y="615950"/>
          <p14:tracePt t="3371" x="6413500" y="641350"/>
          <p14:tracePt t="3388" x="6470650" y="666750"/>
          <p14:tracePt t="3388" x="6515100" y="692150"/>
          <p14:tracePt t="3404" x="6546850" y="717550"/>
          <p14:tracePt t="3404" x="6578600" y="749300"/>
          <p14:tracePt t="3421" x="6597650" y="781050"/>
          <p14:tracePt t="3421" x="6604000" y="857250"/>
          <p14:tracePt t="3437" x="6591300" y="895350"/>
          <p14:tracePt t="3437" x="6565900" y="933450"/>
          <p14:tracePt t="3454" x="6540500" y="971550"/>
          <p14:tracePt t="3454" x="6508750" y="1009650"/>
          <p14:tracePt t="3471" x="6470650" y="1041400"/>
          <p14:tracePt t="3471" x="6381750" y="1104900"/>
          <p14:tracePt t="3488" x="6337300" y="1136650"/>
          <p14:tracePt t="3488" x="6286500" y="1155700"/>
          <p14:tracePt t="3504" x="6235700" y="1181100"/>
          <p14:tracePt t="3504" x="6191250" y="1193800"/>
          <p14:tracePt t="3521" x="6140450" y="1206500"/>
          <p14:tracePt t="3521" x="6089650" y="1219200"/>
          <p14:tracePt t="3538" x="6045200" y="1225550"/>
          <p14:tracePt t="3538" x="5962650" y="1238250"/>
          <p14:tracePt t="3557" x="5930900" y="1244600"/>
          <p14:tracePt t="3557" x="5899150" y="1250950"/>
          <p14:tracePt t="3572" x="5873750" y="1257300"/>
          <p14:tracePt t="3572" x="5854700" y="1257300"/>
          <p14:tracePt t="3588" x="5842000" y="1263650"/>
          <p14:tracePt t="3588" x="5829300" y="1263650"/>
          <p14:tracePt t="3605" x="5829300" y="1270000"/>
          <p14:tracePt t="3605" x="5829300" y="1276350"/>
          <p14:tracePt t="3605" x="5829300" y="1282700"/>
          <p14:tracePt t="3624" x="5842000" y="1289050"/>
          <p14:tracePt t="3636" x="5854700" y="1301750"/>
          <p14:tracePt t="3636" x="5867400" y="1314450"/>
          <p14:tracePt t="3656" x="5911850" y="1346200"/>
          <p14:tracePt t="3656" x="5930900" y="1365250"/>
          <p14:tracePt t="3672" x="5956300" y="1390650"/>
          <p14:tracePt t="3672" x="5981700" y="1422400"/>
          <p14:tracePt t="3688" x="6007100" y="1454150"/>
          <p14:tracePt t="3688" x="6026150" y="1485900"/>
          <p14:tracePt t="3688" x="6051550" y="1524000"/>
          <p14:tracePt t="3708" x="6070600" y="1562100"/>
          <p14:tracePt t="3720" x="6089650" y="1600200"/>
          <p14:tracePt t="3720" x="6121400" y="1682750"/>
          <p14:tracePt t="3738" x="6140450" y="1720850"/>
          <p14:tracePt t="3738" x="6153150" y="1758950"/>
          <p14:tracePt t="3757" x="6172200" y="1797050"/>
          <p14:tracePt t="3757" x="6178550" y="1835150"/>
          <p14:tracePt t="3772" x="6191250" y="1873250"/>
          <p14:tracePt t="3772" x="6210300" y="1949450"/>
          <p14:tracePt t="3789" x="6210300" y="1993900"/>
          <p14:tracePt t="3789" x="6216650" y="2025650"/>
          <p14:tracePt t="3806" x="6216650" y="2063750"/>
          <p14:tracePt t="3806" x="6216650" y="2101850"/>
          <p14:tracePt t="3823" x="6223000" y="2139950"/>
          <p14:tracePt t="3823" x="6223000" y="2171700"/>
          <p14:tracePt t="3839" x="6223000" y="2209800"/>
          <p14:tracePt t="3839" x="6216650" y="2273300"/>
          <p14:tracePt t="3856" x="6216650" y="2305050"/>
          <p14:tracePt t="3856" x="6210300" y="2330450"/>
          <p14:tracePt t="3873" x="6210300" y="2355850"/>
          <p14:tracePt t="3873" x="6203950" y="2381250"/>
          <p14:tracePt t="3889" x="6203950" y="2400300"/>
          <p14:tracePt t="3889" x="6197600" y="2419350"/>
          <p14:tracePt t="3889" x="6191250" y="2432050"/>
          <p14:tracePt t="3908" x="6191250" y="2444750"/>
          <p14:tracePt t="3921" x="6184900" y="2457450"/>
          <p14:tracePt t="3921" x="6178550" y="2470150"/>
          <p14:tracePt t="3940" x="6172200" y="2476500"/>
          <p14:tracePt t="4007" x="6165850" y="2482850"/>
          <p14:tracePt t="4023" x="6159500" y="2482850"/>
          <p14:tracePt t="4035" x="6159500" y="2489200"/>
          <p14:tracePt t="4059" x="6153150" y="2489200"/>
          <p14:tracePt t="4075" x="6146800" y="2489200"/>
          <p14:tracePt t="4087" x="6140450" y="2489200"/>
          <p14:tracePt t="4096" x="6134100" y="2489200"/>
          <p14:tracePt t="4105" x="6127750" y="2489200"/>
          <p14:tracePt t="4105" x="6121400" y="2482850"/>
          <p14:tracePt t="4124" x="6115050" y="2482850"/>
          <p14:tracePt t="4124" x="6108700" y="2482850"/>
          <p14:tracePt t="4140" x="6102350" y="2482850"/>
          <p14:tracePt t="4140" x="6096000" y="2482850"/>
          <p14:tracePt t="4157" x="6089650" y="2482850"/>
          <p14:tracePt t="4172" x="6083300" y="2482850"/>
          <p14:tracePt t="4189" x="6076950" y="2476500"/>
          <p14:tracePt t="4207" x="6070600" y="2482850"/>
          <p14:tracePt t="4207" x="6064250" y="2482850"/>
          <p14:tracePt t="4224" x="6057900" y="2489200"/>
          <p14:tracePt t="4240" x="6051550" y="2489200"/>
          <p14:tracePt t="4256" x="6057900" y="2489200"/>
          <p14:tracePt t="4276" x="6070600" y="2482850"/>
          <p14:tracePt t="4292" x="6076950" y="2476500"/>
          <p14:tracePt t="4292" x="6083300" y="2476500"/>
          <p14:tracePt t="4308" x="6096000" y="2470150"/>
          <p14:tracePt t="4308" x="6108700" y="2457450"/>
          <p14:tracePt t="4325" x="6115050" y="2457450"/>
          <p14:tracePt t="4325" x="6127750" y="2444750"/>
          <p14:tracePt t="4340" x="6140450" y="2438400"/>
          <p14:tracePt t="4340" x="6153150" y="2425700"/>
          <p14:tracePt t="4340" x="6165850" y="2419350"/>
          <p14:tracePt t="4360" x="6178550" y="2406650"/>
          <p14:tracePt t="4372" x="6191250" y="2393950"/>
          <p14:tracePt t="4372" x="6216650" y="2374900"/>
          <p14:tracePt t="4391" x="6223000" y="2362200"/>
          <p14:tracePt t="4391" x="6235700" y="2349500"/>
          <p14:tracePt t="4407" x="6248400" y="2336800"/>
          <p14:tracePt t="4407" x="6261100" y="2324100"/>
          <p14:tracePt t="4424" x="6273800" y="2311400"/>
          <p14:tracePt t="4424" x="6280150" y="2298700"/>
          <p14:tracePt t="4441" x="6286500" y="2286000"/>
          <p14:tracePt t="4441" x="6299200" y="2266950"/>
          <p14:tracePt t="4458" x="6299200" y="2254250"/>
          <p14:tracePt t="4458" x="6299200" y="2247900"/>
          <p14:tracePt t="4475" x="6292850" y="2241550"/>
          <p14:tracePt t="4475" x="6286500" y="2228850"/>
          <p14:tracePt t="4491" x="6273800" y="2228850"/>
          <p14:tracePt t="4491" x="6242050" y="2209800"/>
          <p14:tracePt t="4509" x="6223000" y="2203450"/>
          <p14:tracePt t="4509" x="6203950" y="2197100"/>
          <p14:tracePt t="4525" x="6178550" y="2190750"/>
          <p14:tracePt t="4525" x="6146800" y="2178050"/>
          <p14:tracePt t="4542" x="6115050" y="2165350"/>
          <p14:tracePt t="4542" x="6076950" y="2152650"/>
          <p14:tracePt t="4558" x="6032500" y="2139950"/>
          <p14:tracePt t="4558" x="5924550" y="2101850"/>
          <p14:tracePt t="4577" x="5854700" y="2089150"/>
          <p14:tracePt t="4577" x="5784850" y="2070100"/>
          <p14:tracePt t="4592" x="5715000" y="2057400"/>
          <p14:tracePt t="4592" x="5632450" y="2044700"/>
          <p14:tracePt t="4609" x="5549900" y="2038350"/>
          <p14:tracePt t="4609" x="5467350" y="2038350"/>
          <p14:tracePt t="4625" x="5378450" y="2044700"/>
          <p14:tracePt t="4625" x="5289550" y="2051050"/>
          <p14:tracePt t="4625" x="5200650" y="2063750"/>
          <p14:tracePt t="4644" x="5111750" y="2082800"/>
          <p14:tracePt t="4657" x="5022850" y="2101850"/>
          <p14:tracePt t="4657" x="4933950" y="2120900"/>
          <p14:tracePt t="4677" x="4749800" y="2171700"/>
          <p14:tracePt t="4677" x="4660900" y="2190750"/>
          <p14:tracePt t="4692" x="4572000" y="2216150"/>
          <p14:tracePt t="4692" x="4483100" y="2241550"/>
          <p14:tracePt t="4709" x="4394200" y="2254250"/>
          <p14:tracePt t="4709" x="4305300" y="2279650"/>
          <p14:tracePt t="4709" x="4216400" y="2298700"/>
          <p14:tracePt t="4728" x="4121150" y="2317750"/>
          <p14:tracePt t="4740" x="4032250" y="2330450"/>
          <p14:tracePt t="4740" x="3854450" y="2374900"/>
          <p14:tracePt t="4761" x="3765550" y="2400300"/>
          <p14:tracePt t="4761" x="3676650" y="2425700"/>
          <p14:tracePt t="4776" x="3594100" y="2457450"/>
          <p14:tracePt t="4776" x="3505200" y="2482850"/>
          <p14:tracePt t="4792" x="3422650" y="2514600"/>
          <p14:tracePt t="4792" x="3263900" y="2565400"/>
          <p14:tracePt t="4810" x="3187700" y="2590800"/>
          <p14:tracePt t="4810" x="3117850" y="2603500"/>
          <p14:tracePt t="4825" x="3041650" y="2622550"/>
          <p14:tracePt t="4825" x="2978150" y="2635250"/>
          <p14:tracePt t="4843" x="2914650" y="2641600"/>
          <p14:tracePt t="4843" x="2857500" y="2654300"/>
          <p14:tracePt t="4859" x="2800350" y="2667000"/>
          <p14:tracePt t="4859" x="2698750" y="2692400"/>
          <p14:tracePt t="4877" x="2654300" y="2698750"/>
          <p14:tracePt t="4877" x="2616200" y="2711450"/>
          <p14:tracePt t="4893" x="2571750" y="2717800"/>
          <p14:tracePt t="4893" x="2527300" y="2724150"/>
          <p14:tracePt t="4910" x="2489200" y="2724150"/>
          <p14:tracePt t="4910" x="2451100" y="2724150"/>
          <p14:tracePt t="4910" x="2413000" y="2717800"/>
          <p14:tracePt t="4929" x="2374900" y="2711450"/>
          <p14:tracePt t="4941" x="2343150" y="2698750"/>
          <p14:tracePt t="4941" x="2286000" y="2679700"/>
          <p14:tracePt t="4961" x="2260600" y="2667000"/>
          <p14:tracePt t="4961" x="2241550" y="2654300"/>
          <p14:tracePt t="4977" x="2216150" y="2641600"/>
          <p14:tracePt t="4977" x="2197100" y="2628900"/>
          <p14:tracePt t="4993" x="2178050" y="2616200"/>
          <p14:tracePt t="4993" x="2159000" y="2603500"/>
          <p14:tracePt t="5010" x="2133600" y="2597150"/>
          <p14:tracePt t="5010" x="2114550" y="2590800"/>
          <p14:tracePt t="5010" x="2095500" y="2578100"/>
          <p14:tracePt t="5029" x="2070100" y="2578100"/>
          <p14:tracePt t="5041" x="2051050" y="2571750"/>
          <p14:tracePt t="5041" x="2012950" y="2571750"/>
          <p14:tracePt t="5060" x="2000250" y="2571750"/>
          <p14:tracePt t="5060" x="1987550" y="2571750"/>
          <p14:tracePt t="5076" x="1981200" y="2571750"/>
          <p14:tracePt t="5076" x="1974850" y="2571750"/>
          <p14:tracePt t="5093" x="1974850" y="2559050"/>
          <p14:tracePt t="5093" x="1981200" y="2552700"/>
          <p14:tracePt t="5110" x="1993900" y="2540000"/>
          <p14:tracePt t="5110" x="2000250" y="2533650"/>
          <p14:tracePt t="5127" x="2012950" y="2514600"/>
          <p14:tracePt t="5127" x="2032000" y="2501900"/>
          <p14:tracePt t="5144" x="2044700" y="2489200"/>
          <p14:tracePt t="5144" x="2057400" y="2470150"/>
          <p14:tracePt t="5160" x="2070100" y="2457450"/>
          <p14:tracePt t="5160" x="2095500" y="2432050"/>
          <p14:tracePt t="5177" x="2101850" y="2419350"/>
          <p14:tracePt t="5177" x="2108200" y="2413000"/>
          <p14:tracePt t="5194" x="2120900" y="2406650"/>
          <p14:tracePt t="5194" x="2127250" y="2393950"/>
          <p14:tracePt t="5210" x="2133600" y="2387600"/>
          <p14:tracePt t="5210" x="2146300" y="2368550"/>
          <p14:tracePt t="5229" x="2159000" y="2362200"/>
          <p14:tracePt t="5229" x="2171700" y="2349500"/>
          <p14:tracePt t="5244" x="2178050" y="2343150"/>
          <p14:tracePt t="5244" x="2190750" y="2330450"/>
          <p14:tracePt t="5261" x="2209800" y="2317750"/>
          <p14:tracePt t="5261" x="2228850" y="2305050"/>
          <p14:tracePt t="5277" x="2241550" y="2292350"/>
          <p14:tracePt t="5277" x="2260600" y="2279650"/>
          <p14:tracePt t="5277" x="2279650" y="2266950"/>
          <p14:tracePt t="5297" x="2305050" y="2254250"/>
          <p14:tracePt t="5309" x="2330450" y="2241550"/>
          <p14:tracePt t="5309" x="2387600" y="2209800"/>
          <p14:tracePt t="5328" x="2425700" y="2197100"/>
          <p14:tracePt t="5328" x="2463800" y="2178050"/>
          <p14:tracePt t="5345" x="2508250" y="2159000"/>
          <p14:tracePt t="5345" x="2552700" y="2146300"/>
          <p14:tracePt t="5361" x="2609850" y="2127250"/>
          <p14:tracePt t="5361" x="2667000" y="2108200"/>
          <p14:tracePt t="5361" x="2736850" y="2089150"/>
          <p14:tracePt t="5380" x="2806700" y="2076450"/>
          <p14:tracePt t="5393" x="2876550" y="2057400"/>
          <p14:tracePt t="5393" x="3041650" y="2012950"/>
          <p14:tracePt t="5411" x="3124200" y="1993900"/>
          <p14:tracePt t="5411" x="3213100" y="1968500"/>
          <p14:tracePt t="5428" x="3308350" y="1943100"/>
          <p14:tracePt t="5428" x="3397250" y="1924050"/>
          <p14:tracePt t="5445" x="3486150" y="1905000"/>
          <p14:tracePt t="5445" x="3575050" y="1885950"/>
          <p14:tracePt t="5461" x="3657600" y="1866900"/>
          <p14:tracePt t="5461" x="3810000" y="1835150"/>
          <p14:tracePt t="5478" x="3879850" y="1828800"/>
          <p14:tracePt t="5478" x="3937000" y="1816100"/>
          <p14:tracePt t="5495" x="3987800" y="1803400"/>
          <p14:tracePt t="5495" x="4032250" y="1790700"/>
          <p14:tracePt t="5511" x="4070350" y="1784350"/>
          <p14:tracePt t="5511" x="4133850" y="1765300"/>
          <p14:tracePt t="5529" x="4152900" y="1758950"/>
          <p14:tracePt t="5529" x="4178300" y="1752600"/>
          <p14:tracePt t="5545" x="4191000" y="1746250"/>
          <p14:tracePt t="5545" x="4210050" y="1739900"/>
          <p14:tracePt t="5562" x="4222750" y="1733550"/>
          <p14:tracePt t="5562" x="4241800" y="1727200"/>
          <p14:tracePt t="5578" x="4254500" y="1720850"/>
          <p14:tracePt t="5578" x="4311650" y="1701800"/>
          <p14:tracePt t="5597" x="4343400" y="1695450"/>
          <p14:tracePt t="5597" x="4394200" y="1682750"/>
          <p14:tracePt t="5612" x="4445000" y="1670050"/>
          <p14:tracePt t="5612" x="4514850" y="1657350"/>
          <p14:tracePt t="5629" x="4591050" y="1644650"/>
          <p14:tracePt t="5629" x="4673600" y="1631950"/>
          <p14:tracePt t="5645" x="4775200" y="1625600"/>
          <p14:tracePt t="5645" x="4876800" y="1612900"/>
          <p14:tracePt t="5645" x="4991100" y="1600200"/>
          <p14:tracePt t="5665" x="5105400" y="1587500"/>
          <p14:tracePt t="5677" x="5226050" y="1581150"/>
          <p14:tracePt t="5677" x="5467350" y="1562100"/>
          <p14:tracePt t="5696" x="5581650" y="1555750"/>
          <p14:tracePt t="5696" x="5695950" y="1549400"/>
          <p14:tracePt t="5712" x="5797550" y="1549400"/>
          <p14:tracePt t="5712" x="5892800" y="1543050"/>
          <p14:tracePt t="5729" x="5981700" y="1543050"/>
          <p14:tracePt t="5729" x="6070600" y="1549400"/>
          <p14:tracePt t="5729" x="6146800" y="1549400"/>
          <p14:tracePt t="5748" x="6216650" y="1549400"/>
          <p14:tracePt t="5748" x="6280150" y="1555750"/>
          <p14:tracePt t="5765" x="6343650" y="1555750"/>
          <p14:tracePt t="5765" x="6394450" y="1555750"/>
          <p14:tracePt t="5780" x="6445250" y="1562100"/>
          <p14:tracePt t="5780" x="6489700" y="1562100"/>
          <p14:tracePt t="5796" x="6527800" y="1568450"/>
          <p14:tracePt t="5796" x="6559550" y="1568450"/>
          <p14:tracePt t="5813" x="6584950" y="1574800"/>
          <p14:tracePt t="5813" x="6616700" y="1581150"/>
          <p14:tracePt t="5829" x="6629400" y="1587500"/>
          <p14:tracePt t="5844" x="6623050" y="1574800"/>
          <p14:tracePt t="5876" x="6610350" y="1568450"/>
          <p14:tracePt t="5884" x="6591300" y="1555750"/>
          <p14:tracePt t="5884" x="6572250" y="1536700"/>
          <p14:tracePt t="5897" x="6546850" y="1517650"/>
          <p14:tracePt t="5897" x="6521450" y="1492250"/>
          <p14:tracePt t="5913" x="6496050" y="1466850"/>
          <p14:tracePt t="5913" x="6470650" y="1441450"/>
          <p14:tracePt t="5930" x="6445250" y="1409700"/>
          <p14:tracePt t="5930" x="6432550" y="1371600"/>
          <p14:tracePt t="5930" x="6426200" y="1327150"/>
          <p14:tracePt t="5949" x="6426200" y="1289050"/>
          <p14:tracePt t="5961" x="6438900" y="1238250"/>
          <p14:tracePt t="5961" x="6489700" y="1123950"/>
          <p14:tracePt t="5980" x="6527800" y="1060450"/>
          <p14:tracePt t="5980" x="6578600" y="996950"/>
          <p14:tracePt t="5996" x="6635750" y="939800"/>
          <p14:tracePt t="5996" x="6699250" y="889000"/>
          <p14:tracePt t="6013" x="6769100" y="838200"/>
          <p14:tracePt t="6013" x="6838950" y="793750"/>
          <p14:tracePt t="6013" x="6915150" y="762000"/>
          <p14:tracePt t="6033" x="6991350" y="736600"/>
          <p14:tracePt t="6045" x="7073900" y="723900"/>
          <p14:tracePt t="6045" x="7226300" y="711200"/>
          <p14:tracePt t="6045" x="7296150" y="711200"/>
          <p14:tracePt t="6068" x="7366000" y="723900"/>
          <p14:tracePt t="6078" x="7429500" y="742950"/>
          <p14:tracePt t="6078" x="7493000" y="762000"/>
          <p14:tracePt t="6097" x="7543800" y="793750"/>
          <p14:tracePt t="6097" x="7594600" y="825500"/>
          <p14:tracePt t="6114" x="7639050" y="863600"/>
          <p14:tracePt t="6114" x="7702550" y="946150"/>
          <p14:tracePt t="6130" x="7721600" y="984250"/>
          <p14:tracePt t="6130" x="7727950" y="1028700"/>
          <p14:tracePt t="6147" x="7727950" y="1066800"/>
          <p14:tracePt t="6147" x="7721600" y="1111250"/>
          <p14:tracePt t="6164" x="7708900" y="1149350"/>
          <p14:tracePt t="6164" x="7689850" y="1181100"/>
          <p14:tracePt t="6181" x="7670800" y="1212850"/>
          <p14:tracePt t="6181" x="7607300" y="1276350"/>
          <p14:tracePt t="6197" x="7575550" y="1301750"/>
          <p14:tracePt t="6197" x="7543800" y="1327150"/>
          <p14:tracePt t="6214" x="7505700" y="1352550"/>
          <p14:tracePt t="6214" x="7473950" y="1371600"/>
          <p14:tracePt t="6231" x="7435850" y="1390650"/>
          <p14:tracePt t="6231" x="7359650" y="1428750"/>
          <p14:tracePt t="6249" x="7327900" y="1441450"/>
          <p14:tracePt t="6249" x="7296150" y="1454150"/>
          <p14:tracePt t="6266" x="7258050" y="1466850"/>
          <p14:tracePt t="6266" x="7232650" y="1473200"/>
          <p14:tracePt t="6281" x="7207250" y="1479550"/>
          <p14:tracePt t="6281" x="7181850" y="1485900"/>
          <p14:tracePt t="6298" x="7162800" y="1485900"/>
          <p14:tracePt t="6298" x="7143750" y="1492250"/>
          <p14:tracePt t="6298" x="7124700" y="1492250"/>
          <p14:tracePt t="6318" x="7112000" y="1492250"/>
          <p14:tracePt t="6329" x="7099300" y="1485900"/>
          <p14:tracePt t="6329" x="7080250" y="1485900"/>
          <p14:tracePt t="6349" x="7073900" y="1479550"/>
          <p14:tracePt t="6349" x="7067550" y="1473200"/>
          <p14:tracePt t="6366" x="7061200" y="1466850"/>
          <p14:tracePt t="6379" x="7054850" y="1460500"/>
          <p14:tracePt t="6396" x="7061200" y="1454150"/>
          <p14:tracePt t="6414" x="7067550" y="1441450"/>
          <p14:tracePt t="6431" x="7080250" y="1435100"/>
          <p14:tracePt t="6447" x="7086600" y="1428750"/>
          <p14:tracePt t="6464" x="7099300" y="1422400"/>
          <p14:tracePt t="6481" x="7105650" y="1416050"/>
          <p14:tracePt t="6498" x="7112000" y="1416050"/>
          <p14:tracePt t="6514" x="7118350" y="1416050"/>
          <p14:tracePt t="6573" x="7118350" y="1409700"/>
          <p14:tracePt t="6605" x="7118350" y="1403350"/>
          <p14:tracePt t="6617" x="7112000" y="1397000"/>
          <p14:tracePt t="6649" x="7112000" y="1390650"/>
          <p14:tracePt t="6665" x="7112000" y="1384300"/>
          <p14:tracePt t="6677" x="7105650" y="1377950"/>
          <p14:tracePt t="6693" x="7099300" y="1371600"/>
          <p14:tracePt t="6709" x="7086600" y="1365250"/>
          <p14:tracePt t="6725" x="7080250" y="1365250"/>
          <p14:tracePt t="6732" x="7067550" y="1365250"/>
          <p14:tracePt t="6732" x="7048500" y="1365250"/>
          <p14:tracePt t="6750" x="7035800" y="1365250"/>
          <p14:tracePt t="6750" x="7010400" y="1371600"/>
          <p14:tracePt t="6750" x="6991350" y="1371600"/>
          <p14:tracePt t="6770" x="6959600" y="1377950"/>
          <p14:tracePt t="6781" x="6927850" y="1377950"/>
          <p14:tracePt t="6781" x="6851650" y="1390650"/>
          <p14:tracePt t="6799" x="6800850" y="1397000"/>
          <p14:tracePt t="6799" x="6743700" y="1403350"/>
          <p14:tracePt t="6817" x="6686550" y="1409700"/>
          <p14:tracePt t="6817" x="6616700" y="1416050"/>
          <p14:tracePt t="6833" x="6546850" y="1422400"/>
          <p14:tracePt t="6833" x="6381750" y="1441450"/>
          <p14:tracePt t="6849" x="6292850" y="1454150"/>
          <p14:tracePt t="6849" x="6197600" y="1460500"/>
          <p14:tracePt t="6867" x="6096000" y="1473200"/>
          <p14:tracePt t="6867" x="6000750" y="1485900"/>
          <p14:tracePt t="6883" x="5899150" y="1498600"/>
          <p14:tracePt t="6883" x="5791200" y="1517650"/>
          <p14:tracePt t="6900" x="5683250" y="1530350"/>
          <p14:tracePt t="6900" x="5467350" y="1574800"/>
          <p14:tracePt t="6917" x="5359400" y="1600200"/>
          <p14:tracePt t="6917" x="5245100" y="1625600"/>
          <p14:tracePt t="6933" x="5137150" y="1657350"/>
          <p14:tracePt t="6933" x="5022850" y="1695450"/>
          <p14:tracePt t="6951" x="4914900" y="1733550"/>
          <p14:tracePt t="6951" x="4800600" y="1778000"/>
          <p14:tracePt t="6951" x="4692650" y="1816100"/>
          <p14:tracePt t="6970" x="4578350" y="1860550"/>
          <p14:tracePt t="6981" x="4470400" y="1911350"/>
          <p14:tracePt t="6981" x="4254500" y="2000250"/>
          <p14:tracePt t="7000" x="4146550" y="2044700"/>
          <p14:tracePt t="7000" x="4038600" y="2082800"/>
          <p14:tracePt t="7018" x="3937000" y="2127250"/>
          <p14:tracePt t="7018" x="3835400" y="2165350"/>
          <p14:tracePt t="7035" x="3733800" y="2197100"/>
          <p14:tracePt t="7035" x="3644900" y="2228850"/>
          <p14:tracePt t="7035" x="3556000" y="2260600"/>
          <p14:tracePt t="7054" x="3473450" y="2286000"/>
          <p14:tracePt t="7066" x="3390900" y="2311400"/>
          <p14:tracePt t="7066" x="3251200" y="2349500"/>
          <p14:tracePt t="7085" x="3187700" y="2368550"/>
          <p14:tracePt t="7085" x="3117850" y="2393950"/>
          <p14:tracePt t="7100" x="3060700" y="2413000"/>
          <p14:tracePt t="7100" x="3003550" y="2438400"/>
          <p14:tracePt t="7117" x="2946400" y="2463800"/>
          <p14:tracePt t="7117" x="2895600" y="2489200"/>
          <p14:tracePt t="7135" x="2844800" y="2514600"/>
          <p14:tracePt t="7135" x="2749550" y="2565400"/>
          <p14:tracePt t="7152" x="2705100" y="2590800"/>
          <p14:tracePt t="7152" x="2667000" y="2603500"/>
          <p14:tracePt t="7168" x="2628900" y="2622550"/>
          <p14:tracePt t="7168" x="2597150" y="2635250"/>
          <p14:tracePt t="7185" x="2571750" y="2647950"/>
          <p14:tracePt t="7185" x="2546350" y="2660650"/>
          <p14:tracePt t="7202" x="2520950" y="2679700"/>
          <p14:tracePt t="7202" x="2482850" y="2705100"/>
          <p14:tracePt t="7219" x="2463800" y="2717800"/>
          <p14:tracePt t="7219" x="2451100" y="2730500"/>
          <p14:tracePt t="7235" x="2438400" y="2743200"/>
          <p14:tracePt t="7235" x="2432050" y="2755900"/>
          <p14:tracePt t="7252" x="2419350" y="2762250"/>
          <p14:tracePt t="7252" x="2413000" y="2768600"/>
          <p14:tracePt t="7270" x="2413000" y="2774950"/>
          <p14:tracePt t="7284" x="2413000" y="2768600"/>
          <p14:tracePt t="7301" x="2425700" y="2755900"/>
          <p14:tracePt t="7317" x="2425700" y="2749550"/>
          <p14:tracePt t="7317" x="2432050" y="2743200"/>
          <p14:tracePt t="7337" x="2438400" y="2730500"/>
          <p14:tracePt t="7354" x="2432050" y="2730500"/>
          <p14:tracePt t="7386" x="2419350" y="2736850"/>
          <p14:tracePt t="7397" x="2413000" y="2736850"/>
          <p14:tracePt t="7405" x="2406650" y="2736850"/>
          <p14:tracePt t="7417" x="2400300" y="2736850"/>
          <p14:tracePt t="7434" x="2393950" y="2736850"/>
          <p14:tracePt t="7434" x="2381250" y="2743200"/>
          <p14:tracePt t="7453" x="2374900" y="2743200"/>
          <p14:tracePt t="7453" x="2368550" y="2743200"/>
          <p14:tracePt t="7470" x="2362200" y="2743200"/>
          <p14:tracePt t="7470" x="2355850" y="2749550"/>
          <p14:tracePt t="7486" x="2343150" y="2749550"/>
          <p14:tracePt t="7486" x="2336800" y="2755900"/>
          <p14:tracePt t="7502" x="2330450" y="2762250"/>
          <p14:tracePt t="7502" x="2305050" y="2774950"/>
          <p14:tracePt t="7520" x="2292350" y="2781300"/>
          <p14:tracePt t="7520" x="2279650" y="2787650"/>
          <p14:tracePt t="7537" x="2266950" y="2794000"/>
          <p14:tracePt t="7537" x="2260600" y="2800350"/>
          <p14:tracePt t="7553" x="2241550" y="2800350"/>
          <p14:tracePt t="7553" x="2209800" y="2813050"/>
          <p14:tracePt t="7570" x="2197100" y="2813050"/>
          <p14:tracePt t="7570" x="2178050" y="2819400"/>
          <p14:tracePt t="7587" x="2159000" y="2819400"/>
          <p14:tracePt t="7587" x="2139950" y="2825750"/>
          <p14:tracePt t="7603" x="2114550" y="2832100"/>
          <p14:tracePt t="7603" x="2095500" y="2832100"/>
          <p14:tracePt t="7620" x="2070100" y="2838450"/>
          <p14:tracePt t="7620" x="2025650" y="2844800"/>
          <p14:tracePt t="7639" x="2006600" y="2851150"/>
          <p14:tracePt t="7639" x="1981200" y="2851150"/>
          <p14:tracePt t="7653" x="1962150" y="2851150"/>
          <p14:tracePt t="7653" x="1943100" y="2851150"/>
          <p14:tracePt t="7670" x="1924050" y="2851150"/>
          <p14:tracePt t="7670" x="1911350" y="2844800"/>
          <p14:tracePt t="7687" x="1898650" y="2838450"/>
          <p14:tracePt t="7687" x="1885950" y="2825750"/>
          <p14:tracePt t="7687" x="1879600" y="2813050"/>
          <p14:tracePt t="7706" x="1873250" y="2794000"/>
          <p14:tracePt t="7718" x="1873250" y="2774950"/>
          <p14:tracePt t="7718" x="1873250" y="2749550"/>
          <p14:tracePt t="7738" x="1892300" y="2698750"/>
          <p14:tracePt t="7738" x="1905000" y="2667000"/>
          <p14:tracePt t="7753" x="1924050" y="2635250"/>
          <p14:tracePt t="7753" x="1949450" y="2603500"/>
          <p14:tracePt t="7771" x="1974850" y="2571750"/>
          <p14:tracePt t="7771" x="2006600" y="2540000"/>
          <p14:tracePt t="7771" x="2044700" y="2501900"/>
          <p14:tracePt t="7789" x="2082800" y="2463800"/>
          <p14:tracePt t="7802" x="2120900" y="2425700"/>
          <p14:tracePt t="7802" x="2209800" y="2362200"/>
          <p14:tracePt t="7821" x="2254250" y="2330450"/>
          <p14:tracePt t="7821" x="2298700" y="2305050"/>
          <p14:tracePt t="7838" x="2349500" y="2279650"/>
          <p14:tracePt t="7838" x="2393950" y="2260600"/>
          <p14:tracePt t="7854" x="2444750" y="2247900"/>
          <p14:tracePt t="7854" x="2533650" y="2235200"/>
          <p14:tracePt t="7871" x="2578100" y="2235200"/>
          <p14:tracePt t="7871" x="2622550" y="2241550"/>
          <p14:tracePt t="7887" x="2667000" y="2247900"/>
          <p14:tracePt t="7887" x="2705100" y="2260600"/>
          <p14:tracePt t="7904" x="2743200" y="2273300"/>
          <p14:tracePt t="7904" x="2774950" y="2292350"/>
          <p14:tracePt t="7921" x="2800350" y="2311400"/>
          <p14:tracePt t="7921" x="2844800" y="2355850"/>
          <p14:tracePt t="7938" x="2851150" y="2381250"/>
          <p14:tracePt t="7938" x="2857500" y="2413000"/>
          <p14:tracePt t="7955" x="2851150" y="2438400"/>
          <p14:tracePt t="7955" x="2844800" y="2470150"/>
          <p14:tracePt t="7971" x="2825750" y="2501900"/>
          <p14:tracePt t="7971" x="2806700" y="2540000"/>
          <p14:tracePt t="7971" x="2781300" y="2571750"/>
          <p14:tracePt t="7990" x="2749550" y="2609850"/>
          <p14:tracePt t="8003" x="2711450" y="2641600"/>
          <p14:tracePt t="8003" x="2635250" y="2705100"/>
          <p14:tracePt t="8022" x="2597150" y="2736850"/>
          <p14:tracePt t="8022" x="2552700" y="2762250"/>
          <p14:tracePt t="8038" x="2508250" y="2787650"/>
          <p14:tracePt t="8038" x="2463800" y="2806700"/>
          <p14:tracePt t="8055" x="2419350" y="2825750"/>
          <p14:tracePt t="8055" x="2374900" y="2844800"/>
          <p14:tracePt t="8055" x="2330450" y="2851150"/>
          <p14:tracePt t="8074" x="2286000" y="2863850"/>
          <p14:tracePt t="8086" x="2247900" y="2870200"/>
          <p14:tracePt t="8086" x="2165350" y="2870200"/>
          <p14:tracePt t="8106" x="2133600" y="2870200"/>
          <p14:tracePt t="8106" x="2101850" y="2863850"/>
          <p14:tracePt t="8122" x="2076450" y="2857500"/>
          <p14:tracePt t="8122" x="2051050" y="2851150"/>
          <p14:tracePt t="8139" x="2025650" y="2844800"/>
          <p14:tracePt t="8139" x="2012950" y="2838450"/>
          <p14:tracePt t="8155" x="2000250" y="2825750"/>
          <p14:tracePt t="8155" x="1981200" y="2813050"/>
          <p14:tracePt t="8172" x="1981200" y="2800350"/>
          <p14:tracePt t="8172" x="1981200" y="2794000"/>
          <p14:tracePt t="8189" x="1981200" y="2781300"/>
          <p14:tracePt t="8189" x="1987550" y="2768600"/>
          <p14:tracePt t="8205" x="1993900" y="2749550"/>
          <p14:tracePt t="8205" x="2006600" y="2736850"/>
          <p14:tracePt t="8222" x="2019300" y="2717800"/>
          <p14:tracePt t="8222" x="2044700" y="2686050"/>
          <p14:tracePt t="8239" x="2057400" y="2667000"/>
          <p14:tracePt t="8239" x="2070100" y="2654300"/>
          <p14:tracePt t="8256" x="2089150" y="2635250"/>
          <p14:tracePt t="8256" x="2108200" y="2616200"/>
          <p14:tracePt t="8272" x="2120900" y="2603500"/>
          <p14:tracePt t="8272" x="2165350" y="2565400"/>
          <p14:tracePt t="8291" x="2190750" y="2540000"/>
          <p14:tracePt t="8291" x="2216150" y="2514600"/>
          <p14:tracePt t="8307" x="2247900" y="2489200"/>
          <p14:tracePt t="8307" x="2286000" y="2457450"/>
          <p14:tracePt t="8323" x="2324100" y="2425700"/>
          <p14:tracePt t="8323" x="2368550" y="2393950"/>
          <p14:tracePt t="8339" x="2419350" y="2362200"/>
          <p14:tracePt t="8339" x="2470150" y="2330450"/>
          <p14:tracePt t="8339" x="2533650" y="2305050"/>
          <p14:tracePt t="8358" x="2597150" y="2286000"/>
          <p14:tracePt t="8370" x="2660650" y="2279650"/>
          <p14:tracePt t="8370" x="2794000" y="2273300"/>
          <p14:tracePt t="8390" x="2863850" y="2286000"/>
          <p14:tracePt t="8390" x="2933700" y="2298700"/>
          <p14:tracePt t="8407" x="2997200" y="2317750"/>
          <p14:tracePt t="8407" x="3054350" y="2343150"/>
          <p14:tracePt t="8423" x="3105150" y="2362200"/>
          <p14:tracePt t="8423" x="3149600" y="2387600"/>
          <p14:tracePt t="8439" x="3187700" y="2419350"/>
          <p14:tracePt t="8439" x="3213100" y="2444750"/>
          <p14:tracePt t="8439" x="3232150" y="2476500"/>
          <p14:tracePt t="8458" x="3238500" y="2508250"/>
          <p14:tracePt t="8458" x="3238500" y="2540000"/>
          <p14:tracePt t="8473" x="3232150" y="2571750"/>
          <p14:tracePt t="8473" x="3213100" y="2609850"/>
          <p14:tracePt t="8490" x="3187700" y="2647950"/>
          <p14:tracePt t="8490" x="3155950" y="2679700"/>
          <p14:tracePt t="8507" x="3117850" y="2711450"/>
          <p14:tracePt t="8507" x="3073400" y="2743200"/>
          <p14:tracePt t="8523" x="3028950" y="2768600"/>
          <p14:tracePt t="8523" x="2921000" y="2806700"/>
          <p14:tracePt t="8540" x="2857500" y="2825750"/>
          <p14:tracePt t="8540" x="2800350" y="2832100"/>
          <p14:tracePt t="8557" x="2736850" y="2844800"/>
          <p14:tracePt t="8557" x="2679700" y="2844800"/>
          <p14:tracePt t="8573" x="2622550" y="2844800"/>
          <p14:tracePt t="8573" x="2514600" y="2825750"/>
          <p14:tracePt t="8591" x="2470150" y="2806700"/>
          <p14:tracePt t="8591" x="2425700" y="2781300"/>
          <p14:tracePt t="8606" x="2393950" y="2749550"/>
          <p14:tracePt t="8606" x="2362200" y="2717800"/>
          <p14:tracePt t="8623" x="2343150" y="2679700"/>
          <p14:tracePt t="8623" x="2336800" y="2641600"/>
          <p14:tracePt t="8642" x="2330450" y="2603500"/>
          <p14:tracePt t="8642" x="2349500" y="2520950"/>
          <p14:tracePt t="8661" x="2374900" y="2476500"/>
          <p14:tracePt t="8661" x="2400300" y="2438400"/>
          <p14:tracePt t="8679" x="2432050" y="2400300"/>
          <p14:tracePt t="8679" x="2470150" y="2362200"/>
          <p14:tracePt t="8695" x="2508250" y="2330450"/>
          <p14:tracePt t="8695" x="2597150" y="2279650"/>
          <p14:tracePt t="8711" x="2647950" y="2266950"/>
          <p14:tracePt t="8722" x="2698750" y="2254250"/>
          <p14:tracePt t="8722" x="2749550" y="2254250"/>
          <p14:tracePt t="8722" x="2800350" y="2254250"/>
          <p14:tracePt t="8743" x="2844800" y="2273300"/>
          <p14:tracePt t="8743" x="2889250" y="2292350"/>
          <p14:tracePt t="8759" x="2927350" y="2324100"/>
          <p14:tracePt t="8759" x="2952750" y="2355850"/>
          <p14:tracePt t="8774" x="2971800" y="2393950"/>
          <p14:tracePt t="8774" x="2990850" y="2438400"/>
          <p14:tracePt t="8791" x="2990850" y="2476500"/>
          <p14:tracePt t="8791" x="2990850" y="2520950"/>
          <p14:tracePt t="8807" x="2978150" y="2559050"/>
          <p14:tracePt t="8807" x="2965450" y="2590800"/>
          <p14:tracePt t="8807" x="2940050" y="2622550"/>
          <p14:tracePt t="8826" x="2921000" y="2647950"/>
          <p14:tracePt t="8826" x="2895600" y="2673350"/>
          <p14:tracePt t="8841" x="2870200" y="2698750"/>
          <p14:tracePt t="8841" x="2851150" y="2717800"/>
          <p14:tracePt t="8858" x="2825750" y="2730500"/>
          <p14:tracePt t="8858" x="2806700" y="2749550"/>
          <p14:tracePt t="8874" x="2781300" y="2762250"/>
          <p14:tracePt t="8874" x="2743200" y="2781300"/>
          <p14:tracePt t="8891" x="2724150" y="2794000"/>
          <p14:tracePt t="8891" x="2711450" y="2794000"/>
          <p14:tracePt t="8908" x="2698750" y="2800350"/>
          <p14:tracePt t="8908" x="2686050" y="2800350"/>
          <p14:tracePt t="8924" x="2679700" y="2806700"/>
          <p14:tracePt t="8924" x="2673350" y="2806700"/>
          <p14:tracePt t="8941" x="2686050" y="2800350"/>
          <p14:tracePt t="8965" x="2692400" y="2806700"/>
          <p14:tracePt t="8974" x="2705100" y="2813050"/>
          <p14:tracePt t="8974" x="2717800" y="2813050"/>
          <p14:tracePt t="8992" x="2736850" y="2825750"/>
          <p14:tracePt t="8992" x="2749550" y="2838450"/>
          <p14:tracePt t="8992" x="2768600" y="2851150"/>
          <p14:tracePt t="9010" x="2787650" y="2870200"/>
          <p14:tracePt t="9023" x="2806700" y="2889250"/>
          <p14:tracePt t="9023" x="2844800" y="2940050"/>
          <p14:tracePt t="9042" x="2863850" y="2971800"/>
          <p14:tracePt t="9042" x="2876550" y="3003550"/>
          <p14:tracePt t="9059" x="2895600" y="3028950"/>
          <p14:tracePt t="9059" x="2914650" y="3067050"/>
          <p14:tracePt t="9075" x="2927350" y="3098800"/>
          <p14:tracePt t="9075" x="2946400" y="3130550"/>
          <p14:tracePt t="9075" x="2959100" y="3162300"/>
          <p14:tracePt t="9094" x="2971800" y="3200400"/>
          <p14:tracePt t="9107" x="2984500" y="3238500"/>
          <p14:tracePt t="9107" x="3003550" y="3308350"/>
          <p14:tracePt t="9126" x="3016250" y="3340100"/>
          <p14:tracePt t="9126" x="3022600" y="3378200"/>
          <p14:tracePt t="9143" x="3022600" y="3416300"/>
          <p14:tracePt t="9143" x="3028950" y="3454400"/>
          <p14:tracePt t="9159" x="3028950" y="3492500"/>
          <p14:tracePt t="9159" x="3035300" y="3536950"/>
          <p14:tracePt t="9175" x="3028950" y="3575050"/>
          <p14:tracePt t="9175" x="3028950" y="3657600"/>
          <p14:tracePt t="9192" x="3022600" y="3695700"/>
          <p14:tracePt t="9192" x="3016250" y="3733800"/>
          <p14:tracePt t="9208" x="3003550" y="3759200"/>
          <p14:tracePt t="9208" x="2990850" y="3784600"/>
          <p14:tracePt t="9226" x="2978150" y="3803650"/>
          <p14:tracePt t="9226" x="2959100" y="3816350"/>
          <p14:tracePt t="9242" x="2933700" y="3829050"/>
          <p14:tracePt t="9242" x="2876550" y="3835400"/>
          <p14:tracePt t="9260" x="2844800" y="3829050"/>
          <p14:tracePt t="9260" x="2806700" y="3822700"/>
          <p14:tracePt t="9276" x="2768600" y="3810000"/>
          <p14:tracePt t="9276" x="2730500" y="3790950"/>
          <p14:tracePt t="9292" x="2686050" y="3771900"/>
          <p14:tracePt t="9292" x="2603500" y="3714750"/>
          <p14:tracePt t="9311" x="2565400" y="3683000"/>
          <p14:tracePt t="9311" x="2520950" y="3651250"/>
          <p14:tracePt t="9326" x="2482850" y="3613150"/>
          <p14:tracePt t="9326" x="2451100" y="3575050"/>
          <p14:tracePt t="9343" x="2419350" y="3536950"/>
          <p14:tracePt t="9343" x="2393950" y="3492500"/>
          <p14:tracePt t="9359" x="2374900" y="3454400"/>
          <p14:tracePt t="9359" x="2362200" y="3409950"/>
          <p14:tracePt t="9359" x="2355850" y="3359150"/>
          <p14:tracePt t="9378" x="2362200" y="3308350"/>
          <p14:tracePt t="9391" x="2374900" y="3257550"/>
          <p14:tracePt t="9391" x="2425700" y="3124200"/>
          <p14:tracePt t="9410" x="2457450" y="3054350"/>
          <p14:tracePt t="9410" x="2501900" y="2978150"/>
          <p14:tracePt t="9427" x="2559050" y="2901950"/>
          <p14:tracePt t="9427" x="2622550" y="2819400"/>
          <p14:tracePt t="9443" x="2686050" y="2743200"/>
          <p14:tracePt t="9443" x="2762250" y="2667000"/>
          <p14:tracePt t="9443" x="2844800" y="2597150"/>
          <p14:tracePt t="9462" x="2927350" y="2527300"/>
          <p14:tracePt t="9475" x="3016250" y="2470150"/>
          <p14:tracePt t="9475" x="3200400" y="2381250"/>
          <p14:tracePt t="9493" x="3289300" y="2343150"/>
          <p14:tracePt t="9493" x="3378200" y="2317750"/>
          <p14:tracePt t="9510" x="3460750" y="2298700"/>
          <p14:tracePt t="9510" x="3543300" y="2292350"/>
          <p14:tracePt t="9526" x="3625850" y="2292350"/>
          <p14:tracePt t="9526" x="3695700" y="2305050"/>
          <p14:tracePt t="9543" x="3759200" y="2336800"/>
          <p14:tracePt t="9543" x="3867150" y="2425700"/>
          <p14:tracePt t="9560" x="3905250" y="2489200"/>
          <p14:tracePt t="9560" x="3937000" y="2559050"/>
          <p14:tracePt t="9577" x="3949700" y="2635250"/>
          <p14:tracePt t="9577" x="3949700" y="2711450"/>
          <p14:tracePt t="9594" x="3937000" y="2781300"/>
          <p14:tracePt t="9594" x="3879850" y="2921000"/>
          <p14:tracePt t="9610" x="3835400" y="2984500"/>
          <p14:tracePt t="9610" x="3778250" y="3035300"/>
          <p14:tracePt t="9626" x="3721100" y="3086100"/>
          <p14:tracePt t="9626" x="3651250" y="3136900"/>
          <p14:tracePt t="9643" x="3581400" y="3187700"/>
          <p14:tracePt t="9643" x="3505200" y="3232150"/>
          <p14:tracePt t="9660" x="3429000" y="3276600"/>
          <p14:tracePt t="9660" x="3263900" y="3352800"/>
          <p14:tracePt t="9678" x="3175000" y="3390900"/>
          <p14:tracePt t="9678" x="3079750" y="3422650"/>
          <p14:tracePt t="9693" x="2990850" y="3448050"/>
          <p14:tracePt t="9693" x="2895600" y="3467100"/>
          <p14:tracePt t="9710" x="2806700" y="3479800"/>
          <p14:tracePt t="9710" x="2717800" y="3486150"/>
          <p14:tracePt t="9726" x="2628900" y="3479800"/>
          <p14:tracePt t="9726" x="2546350" y="3473450"/>
          <p14:tracePt t="9726" x="2470150" y="3454400"/>
          <p14:tracePt t="9745" x="2400300" y="3422650"/>
          <p14:tracePt t="9745" x="2336800" y="3384550"/>
          <p14:tracePt t="9761" x="2279650" y="3346450"/>
          <p14:tracePt t="9775" x="2235200" y="3295650"/>
          <p14:tracePt t="9775" x="2184400" y="3187700"/>
          <p14:tracePt t="9793" x="2171700" y="3124200"/>
          <p14:tracePt t="9793" x="2171700" y="3054350"/>
          <p14:tracePt t="9810" x="2184400" y="2990850"/>
          <p14:tracePt t="9810" x="2209800" y="2921000"/>
          <p14:tracePt t="9810" x="2247900" y="2851150"/>
          <p14:tracePt t="9830" x="2292350" y="2781300"/>
          <p14:tracePt t="9841" x="2343150" y="2705100"/>
          <p14:tracePt t="9841" x="2476500" y="2559050"/>
          <p14:tracePt t="9860" x="2546350" y="2489200"/>
          <p14:tracePt t="9860" x="2628900" y="2425700"/>
          <p14:tracePt t="9877" x="2711450" y="2368550"/>
          <p14:tracePt t="9877" x="2800350" y="2324100"/>
          <p14:tracePt t="9894" x="2882900" y="2292350"/>
          <p14:tracePt t="9894" x="3060700" y="2266950"/>
          <p14:tracePt t="9910" x="3149600" y="2279650"/>
          <p14:tracePt t="9910" x="3225800" y="2305050"/>
          <p14:tracePt t="9927" x="3295650" y="2349500"/>
          <p14:tracePt t="9927" x="3352800" y="2400300"/>
          <p14:tracePt t="9944" x="3397250" y="2470150"/>
          <p14:tracePt t="9944" x="3435350" y="2540000"/>
          <p14:tracePt t="9960" x="3448050" y="2616200"/>
          <p14:tracePt t="9960" x="3448050" y="2762250"/>
          <p14:tracePt t="9977" x="3429000" y="2832100"/>
          <p14:tracePt t="9977" x="3397250" y="2895600"/>
          <p14:tracePt t="9994" x="3352800" y="2952750"/>
          <p14:tracePt t="9994" x="3308350" y="3003550"/>
          <p14:tracePt t="10011" x="3257550" y="3054350"/>
          <p14:tracePt t="10011" x="3200400" y="3098800"/>
          <p14:tracePt t="10011" x="3136900" y="3143250"/>
          <p14:tracePt t="10029" x="3079750" y="3181350"/>
          <p14:tracePt t="10042" x="3016250" y="3219450"/>
          <p14:tracePt t="10042" x="2895600" y="3276600"/>
          <p14:tracePt t="10061" x="2832100" y="3302000"/>
          <p14:tracePt t="10061" x="2768600" y="3327400"/>
          <p14:tracePt t="10078" x="2705100" y="3346450"/>
          <p14:tracePt t="10078" x="2647950" y="3359150"/>
          <p14:tracePt t="10094" x="2597150" y="3365500"/>
          <p14:tracePt t="10094" x="2546350" y="3365500"/>
          <p14:tracePt t="10094" x="2501900" y="3365500"/>
          <p14:tracePt t="10113" x="2463800" y="3352800"/>
          <p14:tracePt t="10126" x="2438400" y="3340100"/>
          <p14:tracePt t="10126" x="2393950" y="3302000"/>
          <p14:tracePt t="10146" x="2381250" y="3276600"/>
          <p14:tracePt t="10146" x="2381250" y="3257550"/>
          <p14:tracePt t="10161" x="2381250" y="3225800"/>
          <p14:tracePt t="10161" x="2387600" y="3200400"/>
          <p14:tracePt t="10178" x="2400300" y="3175000"/>
          <p14:tracePt t="10178" x="2413000" y="3149600"/>
          <p14:tracePt t="10178" x="2432050" y="3124200"/>
          <p14:tracePt t="10198" x="2444750" y="3105150"/>
          <p14:tracePt t="10198" x="2463800" y="3079750"/>
          <p14:tracePt t="10211" x="2482850" y="3054350"/>
          <p14:tracePt t="10211" x="2501900" y="3028950"/>
          <p14:tracePt t="10228" x="2520950" y="3003550"/>
          <p14:tracePt t="10228" x="2546350" y="2978150"/>
          <p14:tracePt t="10245" x="2565400" y="2952750"/>
          <p14:tracePt t="10245" x="2578100" y="2933700"/>
          <p14:tracePt t="10262" x="2597150" y="2908300"/>
          <p14:tracePt t="10262" x="2628900" y="2870200"/>
          <p14:tracePt t="10278" x="2641600" y="2857500"/>
          <p14:tracePt t="10278" x="2647950" y="2844800"/>
          <p14:tracePt t="10294" x="2654300" y="2832100"/>
          <p14:tracePt t="10294" x="2660650" y="2825750"/>
          <p14:tracePt t="10311" x="2667000" y="2825750"/>
          <p14:tracePt t="10327" x="2673350" y="2825750"/>
          <p14:tracePt t="10344" x="2673350" y="2832100"/>
          <p14:tracePt t="10344" x="2673350" y="2838450"/>
          <p14:tracePt t="10362" x="2673350" y="2844800"/>
          <p14:tracePt t="10362" x="2673350" y="2851150"/>
          <p14:tracePt t="10379" x="2667000" y="2857500"/>
          <p14:tracePt t="10379" x="2667000" y="2863850"/>
          <p14:tracePt t="10379" x="2667000" y="2870200"/>
          <p14:tracePt t="10398" x="2667000" y="2876550"/>
          <p14:tracePt t="10410" x="2667000" y="2882900"/>
          <p14:tracePt t="10427" x="2673350" y="2895600"/>
          <p14:tracePt t="10427" x="2679700" y="2895600"/>
          <p14:tracePt t="10446" x="2686050" y="2895600"/>
          <p14:tracePt t="10446" x="2692400" y="2895600"/>
          <p14:tracePt t="10462" x="2698750" y="2895600"/>
          <p14:tracePt t="10462" x="2711450" y="2895600"/>
          <p14:tracePt t="10479" x="2717800" y="2889250"/>
          <p14:tracePt t="10479" x="2730500" y="2889250"/>
          <p14:tracePt t="10479" x="2736850" y="2889250"/>
          <p14:tracePt t="10498" x="2743200" y="2889250"/>
          <p14:tracePt t="10511" x="2736850" y="2889250"/>
          <p14:tracePt t="10549" x="2743200" y="2882900"/>
          <p14:tracePt t="10565" x="2749550" y="2870200"/>
          <p14:tracePt t="10576" x="2755900" y="2863850"/>
          <p14:tracePt t="10593" x="2762250" y="2857500"/>
          <p14:tracePt t="10609" x="2768600" y="2863850"/>
          <p14:tracePt t="10653" x="2762250" y="2870200"/>
          <p14:tracePt t="10677" x="2755900" y="2876550"/>
          <p14:tracePt t="10697" x="2749550" y="2882900"/>
          <p14:tracePt t="10745" x="2743200" y="2882900"/>
          <p14:tracePt t="10757" x="2730500" y="2889250"/>
          <p14:tracePt t="10773" x="2730500" y="2895600"/>
          <p14:tracePt t="10782" x="2724150" y="2901950"/>
          <p14:tracePt t="10797" x="2717800" y="2901950"/>
          <p14:tracePt t="10818" x="2717800" y="2908300"/>
          <p14:tracePt t="10857" x="2724150" y="2914650"/>
          <p14:tracePt t="10869" x="2730500" y="2914650"/>
          <p14:tracePt t="10893" x="2730500" y="2921000"/>
          <p14:tracePt t="10918" x="2730500" y="2914650"/>
          <p14:tracePt t="10969" x="2736850" y="2914650"/>
          <p14:tracePt t="10985" x="2749550" y="2914650"/>
          <p14:tracePt t="10997" x="2743200" y="2914650"/>
          <p14:tracePt t="11045" x="2736850" y="2921000"/>
          <p14:tracePt t="11065" x="2749550" y="2921000"/>
          <p14:tracePt t="11097" x="2749550" y="2927350"/>
          <p14:tracePt t="11141" x="2749550" y="2933700"/>
          <p14:tracePt t="11157" x="2743200" y="2933700"/>
          <p14:tracePt t="11169" x="2749550" y="2933700"/>
          <p14:tracePt t="11209" x="2755900" y="2933700"/>
          <p14:tracePt t="11218" x="2762250" y="2933700"/>
          <p14:tracePt t="11218" x="2768600" y="2933700"/>
          <p14:tracePt t="11231" x="2768600" y="2927350"/>
          <p14:tracePt t="11231" x="2774950" y="2927350"/>
          <p14:tracePt t="11248" x="2781300" y="2927350"/>
          <p14:tracePt t="11263" x="2787650" y="2927350"/>
          <p14:tracePt t="11345" x="2794000" y="2927350"/>
          <p14:tracePt t="11357" x="2800350" y="2927350"/>
          <p14:tracePt t="11465" x="2806700" y="2927350"/>
          <p14:tracePt t="11477" x="2813050" y="2927350"/>
          <p14:tracePt t="11501" x="2813050" y="2933700"/>
          <p14:tracePt t="11569" x="2813050" y="2927350"/>
          <p14:tracePt t="11621" x="2819400" y="2927350"/>
          <p14:tracePt t="11725" x="2825750" y="2927350"/>
          <p14:tracePt t="11777" x="2825750" y="2921000"/>
          <p14:tracePt t="11817" x="2832100" y="2921000"/>
          <p14:tracePt t="11845" x="2825750" y="2921000"/>
          <p14:tracePt t="11885" x="2832100" y="2914650"/>
          <p14:tracePt t="11965" x="2832100" y="2908300"/>
          <p14:tracePt t="12049" x="2838450" y="2901950"/>
          <p14:tracePt t="12069" x="2844800" y="2895600"/>
          <p14:tracePt t="12085" x="2851150" y="2895600"/>
          <p14:tracePt t="12109" x="2857500" y="2889250"/>
          <p14:tracePt t="12125" x="2863850" y="2889250"/>
          <p14:tracePt t="12137" x="2870200" y="2882900"/>
          <p14:tracePt t="12154" x="2876550" y="2876550"/>
          <p14:tracePt t="12161" x="2882900" y="2870200"/>
          <p14:tracePt t="12170" x="2895600" y="2870200"/>
          <p14:tracePt t="12183" x="2901950" y="2857500"/>
          <p14:tracePt t="12183" x="2927350" y="2838450"/>
          <p14:tracePt t="12201" x="2946400" y="2825750"/>
          <p14:tracePt t="12201" x="2965450" y="2813050"/>
          <p14:tracePt t="12219" x="2990850" y="2800350"/>
          <p14:tracePt t="12219" x="3009900" y="2787650"/>
          <p14:tracePt t="12235" x="3041650" y="2768600"/>
          <p14:tracePt t="12235" x="3105150" y="2730500"/>
          <p14:tracePt t="12252" x="3149600" y="2711450"/>
          <p14:tracePt t="12252" x="3194050" y="2679700"/>
          <p14:tracePt t="12269" x="3251200" y="2654300"/>
          <p14:tracePt t="12269" x="3308350" y="2628900"/>
          <p14:tracePt t="12285" x="3371850" y="2597150"/>
          <p14:tracePt t="12285" x="3441700" y="2565400"/>
          <p14:tracePt t="12302" x="3517900" y="2533650"/>
          <p14:tracePt t="12302" x="3683000" y="2463800"/>
          <p14:tracePt t="12319" x="3771900" y="2438400"/>
          <p14:tracePt t="12319" x="3867150" y="2406650"/>
          <p14:tracePt t="12335" x="3956050" y="2381250"/>
          <p14:tracePt t="12335" x="4051300" y="2355850"/>
          <p14:tracePt t="12352" x="4146550" y="2330450"/>
          <p14:tracePt t="12352" x="4235450" y="2311400"/>
          <p14:tracePt t="12370" x="4413250" y="2279650"/>
          <p14:tracePt t="12370" x="4502150" y="2266950"/>
          <p14:tracePt t="12386" x="4584700" y="2260600"/>
          <p14:tracePt t="12386" x="4660900" y="2254250"/>
          <p14:tracePt t="12403" x="4743450" y="2260600"/>
          <p14:tracePt t="12403" x="4819650" y="2266950"/>
          <p14:tracePt t="12420" x="4889500" y="2266950"/>
          <p14:tracePt t="12420" x="4959350" y="2279650"/>
          <p14:tracePt t="12420" x="5022850" y="2298700"/>
          <p14:tracePt t="12438" x="5086350" y="2317750"/>
          <p14:tracePt t="12450" x="5137150" y="2336800"/>
          <p14:tracePt t="12450" x="5232400" y="2374900"/>
          <p14:tracePt t="12470" x="5270500" y="2400300"/>
          <p14:tracePt t="12470" x="5302250" y="2425700"/>
          <p14:tracePt t="12486" x="5327650" y="2444750"/>
          <p14:tracePt t="12486" x="5346700" y="2457450"/>
          <p14:tracePt t="12502" x="5359400" y="2482850"/>
          <p14:tracePt t="12502" x="5378450" y="2520950"/>
          <p14:tracePt t="12522" x="5384800" y="2540000"/>
          <p14:tracePt t="12534" x="5378450" y="2552700"/>
          <p14:tracePt t="12534" x="5365750" y="2590800"/>
          <p14:tracePt t="12553" x="5359400" y="2603500"/>
          <p14:tracePt t="12553" x="5346700" y="2622550"/>
          <p14:tracePt t="12570" x="5327650" y="2635250"/>
          <p14:tracePt t="12570" x="5314950" y="2641600"/>
          <p14:tracePt t="12586" x="5295900" y="2660650"/>
          <p14:tracePt t="12586" x="5276850" y="2673350"/>
          <p14:tracePt t="12603" x="5251450" y="2679700"/>
          <p14:tracePt t="12603" x="5207000" y="2717800"/>
          <p14:tracePt t="12620" x="5187950" y="2736850"/>
          <p14:tracePt t="12620" x="5162550" y="2755900"/>
          <p14:tracePt t="12636" x="5137150" y="2781300"/>
          <p14:tracePt t="12636" x="5111750" y="2800350"/>
          <p14:tracePt t="12654" x="5092700" y="2832100"/>
          <p14:tracePt t="12654" x="5054600" y="2895600"/>
          <p14:tracePt t="12670" x="5041900" y="2933700"/>
          <p14:tracePt t="12670" x="5022850" y="2971800"/>
          <p14:tracePt t="12686" x="5016500" y="3016250"/>
          <p14:tracePt t="12686" x="5010150" y="3054350"/>
          <p14:tracePt t="12703" x="5003800" y="3098800"/>
          <p14:tracePt t="12703" x="4997450" y="3136900"/>
          <p14:tracePt t="12720" x="4991100" y="3181350"/>
          <p14:tracePt t="12720" x="4978400" y="3257550"/>
          <p14:tracePt t="12739" x="4972050" y="3295650"/>
          <p14:tracePt t="12739" x="4965700" y="3333750"/>
          <p14:tracePt t="12754" x="4959350" y="3359150"/>
          <p14:tracePt t="12754" x="4953000" y="3390900"/>
          <p14:tracePt t="12770" x="4946650" y="3409950"/>
          <p14:tracePt t="12770" x="4940300" y="3429000"/>
          <p14:tracePt t="12787" x="4933950" y="3441700"/>
          <p14:tracePt t="12787" x="4927600" y="3454400"/>
          <p14:tracePt t="12803" x="4927600" y="3460750"/>
          <p14:tracePt t="12819" x="4927600" y="3467100"/>
          <p14:tracePt t="12838" x="4933950" y="3467100"/>
          <p14:tracePt t="12838" x="4940300" y="3460750"/>
          <p14:tracePt t="12854" x="4946650" y="3460750"/>
          <p14:tracePt t="12854" x="4959350" y="3454400"/>
          <p14:tracePt t="12871" x="4972050" y="3454400"/>
          <p14:tracePt t="12871" x="4984750" y="3454400"/>
          <p14:tracePt t="12887" x="5003800" y="3454400"/>
          <p14:tracePt t="12887" x="5041900" y="3467100"/>
          <p14:tracePt t="12904" x="5060950" y="3479800"/>
          <p14:tracePt t="12904" x="5080000" y="3492500"/>
          <p14:tracePt t="12921" x="5105400" y="3511550"/>
          <p14:tracePt t="12921" x="5130800" y="3524250"/>
          <p14:tracePt t="12937" x="5156200" y="3543300"/>
          <p14:tracePt t="12937" x="5181600" y="3568700"/>
          <p14:tracePt t="12954" x="5207000" y="3587750"/>
          <p14:tracePt t="12954" x="5270500" y="3619500"/>
          <p14:tracePt t="12971" x="5302250" y="3625850"/>
          <p14:tracePt t="12971" x="5334000" y="3632200"/>
          <p14:tracePt t="12988" x="5372100" y="3632200"/>
          <p14:tracePt t="12988" x="5403850" y="3625850"/>
          <p14:tracePt t="13005" x="5441950" y="3613150"/>
          <p14:tracePt t="13005" x="5480050" y="3600450"/>
          <p14:tracePt t="13022" x="5549900" y="3562350"/>
          <p14:tracePt t="13022" x="5588000" y="3536950"/>
          <p14:tracePt t="13038" x="5619750" y="3511550"/>
          <p14:tracePt t="13038" x="5645150" y="3486150"/>
          <p14:tracePt t="13055" x="5676900" y="3460750"/>
          <p14:tracePt t="13055" x="5702300" y="3435350"/>
          <p14:tracePt t="13071" x="5727700" y="3403600"/>
          <p14:tracePt t="13071" x="5753100" y="3371850"/>
          <p14:tracePt t="13071" x="5772150" y="3340100"/>
          <p14:tracePt t="13090" x="5797550" y="3308350"/>
          <p14:tracePt t="13103" x="5816600" y="3276600"/>
          <p14:tracePt t="13103" x="5854700" y="3206750"/>
          <p14:tracePt t="13122" x="5867400" y="3175000"/>
          <p14:tracePt t="13122" x="5886450" y="3143250"/>
          <p14:tracePt t="13139" x="5899150" y="3111500"/>
          <p14:tracePt t="13139" x="5905500" y="3086100"/>
          <p14:tracePt t="13155" x="5911850" y="3060700"/>
          <p14:tracePt t="13155" x="5918200" y="3035300"/>
          <p14:tracePt t="13155" x="5918200" y="3016250"/>
          <p14:tracePt t="13174" x="5918200" y="2997200"/>
          <p14:tracePt t="13186" x="5918200" y="2984500"/>
          <p14:tracePt t="13186" x="5905500" y="2952750"/>
          <p14:tracePt t="13207" x="5905500" y="2940050"/>
          <p14:tracePt t="13207" x="5899150" y="2933700"/>
          <p14:tracePt t="13222" x="5892800" y="2921000"/>
          <p14:tracePt t="13222" x="5886450" y="2908300"/>
          <p14:tracePt t="13239" x="5873750" y="2901950"/>
          <p14:tracePt t="13239" x="5867400" y="2895600"/>
          <p14:tracePt t="13239" x="5854700" y="2889250"/>
          <p14:tracePt t="13258" x="5842000" y="2882900"/>
          <p14:tracePt t="13258" x="5822950" y="2876550"/>
          <p14:tracePt t="13272" x="5803900" y="2876550"/>
          <p14:tracePt t="13272" x="5791200" y="2876550"/>
          <p14:tracePt t="13289" x="5772150" y="2876550"/>
          <p14:tracePt t="13289" x="5753100" y="2876550"/>
          <p14:tracePt t="13305" x="5727700" y="2876550"/>
          <p14:tracePt t="13305" x="5708650" y="2876550"/>
          <p14:tracePt t="13322" x="5689600" y="2882900"/>
          <p14:tracePt t="13322" x="5645150" y="2889250"/>
          <p14:tracePt t="13339" x="5613400" y="2889250"/>
          <p14:tracePt t="13339" x="5588000" y="2895600"/>
          <p14:tracePt t="13355" x="5562600" y="2895600"/>
          <p14:tracePt t="13355" x="5537200" y="2901950"/>
          <p14:tracePt t="13372" x="5505450" y="2901950"/>
          <p14:tracePt t="13372" x="5448300" y="2908300"/>
          <p14:tracePt t="13391" x="5416550" y="2908300"/>
          <p14:tracePt t="13391" x="5384800" y="2914650"/>
          <p14:tracePt t="13406" x="5353050" y="2914650"/>
          <p14:tracePt t="13406" x="5327650" y="2921000"/>
          <p14:tracePt t="13423" x="5295900" y="2921000"/>
          <p14:tracePt t="13423" x="5264150" y="2927350"/>
          <p14:tracePt t="13439" x="5232400" y="2927350"/>
          <p14:tracePt t="13439" x="5200650" y="2933700"/>
          <p14:tracePt t="13439" x="5168900" y="2933700"/>
          <p14:tracePt t="13458" x="5137150" y="2940050"/>
          <p14:tracePt t="13471" x="5105400" y="2940050"/>
          <p14:tracePt t="13471" x="5067300" y="2946400"/>
          <p14:tracePt t="13491" x="4997450" y="2952750"/>
          <p14:tracePt t="13491" x="4965700" y="2959100"/>
          <p14:tracePt t="13507" x="4927600" y="2965450"/>
          <p14:tracePt t="13507" x="4895850" y="2971800"/>
          <p14:tracePt t="13523" x="4857750" y="2978150"/>
          <p14:tracePt t="13523" x="4826000" y="2990850"/>
          <p14:tracePt t="13539" x="4787900" y="2997200"/>
          <p14:tracePt t="13539" x="4756150" y="3003550"/>
          <p14:tracePt t="13539" x="4718050" y="3009900"/>
          <p14:tracePt t="13558" x="4686300" y="3022600"/>
          <p14:tracePt t="13558" x="4648200" y="3028950"/>
          <p14:tracePt t="13573" x="4616450" y="3035300"/>
          <p14:tracePt t="13573" x="4578350" y="3041650"/>
          <p14:tracePt t="13590" x="4540250" y="3048000"/>
          <p14:tracePt t="13590" x="4502150" y="3054350"/>
          <p14:tracePt t="13606" x="4464050" y="3060700"/>
          <p14:tracePt t="13606" x="4381500" y="3073400"/>
          <p14:tracePt t="13623" x="4343400" y="3086100"/>
          <p14:tracePt t="13623" x="4298950" y="3092450"/>
          <p14:tracePt t="13640" x="4260850" y="3098800"/>
          <p14:tracePt t="13640" x="4216400" y="3105150"/>
          <p14:tracePt t="13657" x="4178300" y="3111500"/>
          <p14:tracePt t="13657" x="4133850" y="3117850"/>
          <p14:tracePt t="13673" x="4089400" y="3130550"/>
          <p14:tracePt t="13673" x="4006850" y="3149600"/>
          <p14:tracePt t="13691" x="3962400" y="3162300"/>
          <p14:tracePt t="13691" x="3911600" y="3168650"/>
          <p14:tracePt t="13707" x="3867150" y="3181350"/>
          <p14:tracePt t="13707" x="3816350" y="3200400"/>
          <p14:tracePt t="13724" x="3771900" y="3213100"/>
          <p14:tracePt t="13724" x="3721100" y="3232150"/>
          <p14:tracePt t="13740" x="3670300" y="3251200"/>
          <p14:tracePt t="13740" x="3568700" y="3295650"/>
          <p14:tracePt t="13760" x="3517900" y="3314700"/>
          <p14:tracePt t="13760" x="3467100" y="3346450"/>
          <p14:tracePt t="13775" x="3422650" y="3371850"/>
          <p14:tracePt t="13775" x="3371850" y="3403600"/>
          <p14:tracePt t="13790" x="3321050" y="3435350"/>
          <p14:tracePt t="13790" x="3276600" y="3467100"/>
          <p14:tracePt t="13807" x="3225800" y="3505200"/>
          <p14:tracePt t="13807" x="3181350" y="3543300"/>
          <p14:tracePt t="13807" x="3136900" y="3587750"/>
          <p14:tracePt t="13826" x="3098800" y="3632200"/>
          <p14:tracePt t="13839" x="3060700" y="3676650"/>
          <p14:tracePt t="13839" x="3022600" y="3721100"/>
          <p14:tracePt t="13858" x="2946400" y="3829050"/>
          <p14:tracePt t="13858" x="2908300" y="3879850"/>
          <p14:tracePt t="13874" x="2870200" y="3937000"/>
          <p14:tracePt t="13874" x="2838450" y="3994150"/>
          <p14:tracePt t="13891" x="2806700" y="4064000"/>
          <p14:tracePt t="13891" x="2774950" y="4127500"/>
          <p14:tracePt t="13907" x="2743200" y="4197350"/>
          <p14:tracePt t="13907" x="2692400" y="4337050"/>
          <p14:tracePt t="13924" x="2667000" y="4413250"/>
          <p14:tracePt t="13924" x="2641600" y="4489450"/>
          <p14:tracePt t="13941" x="2616200" y="4565650"/>
          <p14:tracePt t="13941" x="2597150" y="4641850"/>
          <p14:tracePt t="13958" x="2571750" y="4718050"/>
          <p14:tracePt t="13958" x="2552700" y="4800600"/>
          <p14:tracePt t="13975" x="2540000" y="4876800"/>
          <p14:tracePt t="13975" x="2501900" y="5035550"/>
          <p14:tracePt t="13991" x="2489200" y="5118100"/>
          <p14:tracePt t="13991" x="2470150" y="5187950"/>
          <p14:tracePt t="14007" x="2457450" y="5257800"/>
          <p14:tracePt t="14007" x="2444750" y="5321300"/>
          <p14:tracePt t="14025" x="2432050" y="5378450"/>
          <p14:tracePt t="14025" x="2406650" y="5473700"/>
          <p14:tracePt t="14042" x="2400300" y="5518150"/>
          <p14:tracePt t="14042" x="2393950" y="5549900"/>
          <p14:tracePt t="14058" x="2381250" y="5581650"/>
          <p14:tracePt t="14058" x="2374900" y="5607050"/>
          <p14:tracePt t="14075" x="2374900" y="5626100"/>
          <p14:tracePt t="14075" x="2368550" y="5645150"/>
          <p14:tracePt t="14092" x="2362200" y="5664200"/>
          <p14:tracePt t="14092" x="2362200" y="5670550"/>
          <p14:tracePt t="14092" x="2355850" y="5676900"/>
          <p14:tracePt t="14111" x="2355850" y="5664200"/>
          <p14:tracePt t="14134" x="2355850" y="5651500"/>
          <p14:tracePt t="14142" x="2355850" y="5638800"/>
          <p14:tracePt t="14142" x="2362200" y="5613400"/>
          <p14:tracePt t="14159" x="2362200" y="5588000"/>
          <p14:tracePt t="14159" x="2368550" y="5562600"/>
          <p14:tracePt t="14176" x="2374900" y="5530850"/>
          <p14:tracePt t="14176" x="2381250" y="5492750"/>
          <p14:tracePt t="14176" x="2387600" y="5454650"/>
          <p14:tracePt t="14194" x="2400300" y="5403850"/>
          <p14:tracePt t="14207" x="2413000" y="5353050"/>
          <p14:tracePt t="14207" x="2451100" y="5226050"/>
          <p14:tracePt t="14225" x="2470150" y="5149850"/>
          <p14:tracePt t="14225" x="2501900" y="5067300"/>
          <p14:tracePt t="14242" x="2533650" y="4972050"/>
          <p14:tracePt t="14242" x="2565400" y="4883150"/>
          <p14:tracePt t="14242" x="2603500" y="4787900"/>
          <p14:tracePt t="14262" x="2641600" y="4692650"/>
          <p14:tracePt t="14274" x="2679700" y="4603750"/>
          <p14:tracePt t="14274" x="2749550" y="4451350"/>
          <p14:tracePt t="14292" x="2781300" y="4387850"/>
          <p14:tracePt t="14292" x="2806700" y="4337050"/>
          <p14:tracePt t="14309" x="2832100" y="4292600"/>
          <p14:tracePt t="14309" x="2844800" y="4254500"/>
          <p14:tracePt t="14326" x="2857500" y="4222750"/>
          <p14:tracePt t="14326" x="2876550" y="4178300"/>
          <p14:tracePt t="14343" x="2876550" y="4152900"/>
          <p14:tracePt t="14343" x="2882900" y="4140200"/>
          <p14:tracePt t="14359" x="2882900" y="4121150"/>
          <p14:tracePt t="14359" x="2882900" y="4108450"/>
          <p14:tracePt t="14376" x="2882900" y="4102100"/>
          <p14:tracePt t="14376" x="2882900" y="4095750"/>
          <p14:tracePt t="14393" x="2882900" y="4089400"/>
          <p14:tracePt t="14407" x="2876550" y="4083050"/>
          <p14:tracePt t="14407" x="2863850" y="4076700"/>
          <p14:tracePt t="14427" x="2857500" y="4076700"/>
          <p14:tracePt t="14427" x="2851150" y="4076700"/>
          <p14:tracePt t="14443" x="2844800" y="4070350"/>
          <p14:tracePt t="14443" x="2838450" y="4070350"/>
          <p14:tracePt t="14459" x="2825750" y="4070350"/>
          <p14:tracePt t="14459" x="2813050" y="4064000"/>
          <p14:tracePt t="14459" x="2800350" y="4064000"/>
          <p14:tracePt t="14478" x="2794000" y="4057650"/>
          <p14:tracePt t="14491" x="2781300" y="4051300"/>
          <p14:tracePt t="14491" x="2768600" y="4044950"/>
          <p14:tracePt t="14511" x="2749550" y="4013200"/>
          <p14:tracePt t="14511" x="2736850" y="3994150"/>
          <p14:tracePt t="14526" x="2736850" y="3968750"/>
          <p14:tracePt t="14526" x="2736850" y="3937000"/>
          <p14:tracePt t="14543" x="2736850" y="3905250"/>
          <p14:tracePt t="14543" x="2749550" y="3860800"/>
          <p14:tracePt t="14543" x="2768600" y="3816350"/>
          <p14:tracePt t="14562" x="2794000" y="3759200"/>
          <p14:tracePt t="14575" x="2832100" y="3702050"/>
          <p14:tracePt t="14575" x="2921000" y="3587750"/>
          <p14:tracePt t="14593" x="2971800" y="3524250"/>
          <p14:tracePt t="14593" x="3028950" y="3467100"/>
          <p14:tracePt t="14610" x="3086100" y="3409950"/>
          <p14:tracePt t="14610" x="3149600" y="3359150"/>
          <p14:tracePt t="14627" x="3206750" y="3314700"/>
          <p14:tracePt t="14627" x="3321050" y="3244850"/>
          <p14:tracePt t="14643" x="3384550" y="3225800"/>
          <p14:tracePt t="14643" x="3435350" y="3206750"/>
          <p14:tracePt t="14660" x="3486150" y="3200400"/>
          <p14:tracePt t="14660" x="3530600" y="3194050"/>
          <p14:tracePt t="14677" x="3562350" y="3200400"/>
          <p14:tracePt t="14677" x="3594100" y="3206750"/>
          <p14:tracePt t="14693" x="3619500" y="3219450"/>
          <p14:tracePt t="14693" x="3644900" y="3270250"/>
          <p14:tracePt t="14711" x="3644900" y="3295650"/>
          <p14:tracePt t="14711" x="3638550" y="3333750"/>
          <p14:tracePt t="14727" x="3619500" y="3378200"/>
          <p14:tracePt t="14727" x="3594100" y="3429000"/>
          <p14:tracePt t="14744" x="3562350" y="3486150"/>
          <p14:tracePt t="14744" x="3524250" y="3543300"/>
          <p14:tracePt t="14744" x="3473450" y="3606800"/>
          <p14:tracePt t="14764" x="3422650" y="3670300"/>
          <p14:tracePt t="14776" x="3365500" y="3727450"/>
          <p14:tracePt t="14776" x="3251200" y="3841750"/>
          <p14:tracePt t="14795" x="3200400" y="3886200"/>
          <p14:tracePt t="14795" x="3143250" y="3930650"/>
          <p14:tracePt t="14811" x="3086100" y="3975100"/>
          <p14:tracePt t="14811" x="3035300" y="4006850"/>
          <p14:tracePt t="14827" x="2984500" y="4038600"/>
          <p14:tracePt t="14827" x="2940050" y="4064000"/>
          <p14:tracePt t="14827" x="2895600" y="4089400"/>
          <p14:tracePt t="14846" x="2857500" y="4108450"/>
          <p14:tracePt t="14859" x="2819400" y="4121150"/>
          <p14:tracePt t="14859" x="2762250" y="4146550"/>
          <p14:tracePt t="14879" x="2736850" y="4152900"/>
          <p14:tracePt t="14879" x="2724150" y="4159250"/>
          <p14:tracePt t="14894" x="2711450" y="4165600"/>
          <p14:tracePt t="14894" x="2698750" y="4165600"/>
          <p14:tracePt t="14911" x="2692400" y="4159250"/>
          <p14:tracePt t="14926" x="2692400" y="4152900"/>
          <p14:tracePt t="14926" x="2705100" y="4140200"/>
          <p14:tracePt t="14944" x="2717800" y="4133850"/>
          <p14:tracePt t="14944" x="2724150" y="4127500"/>
          <p14:tracePt t="14961" x="2736850" y="4121150"/>
          <p14:tracePt t="14961" x="2749550" y="4114800"/>
          <p14:tracePt t="14978" x="2755900" y="4108450"/>
          <p14:tracePt t="14978" x="2768600" y="4102100"/>
          <p14:tracePt t="14994" x="2774950" y="4095750"/>
          <p14:tracePt t="14994" x="2794000" y="4089400"/>
          <p14:tracePt t="15011" x="2800350" y="4083050"/>
          <p14:tracePt t="15011" x="2806700" y="4083050"/>
          <p14:tracePt t="15028" x="2813050" y="4083050"/>
          <p14:tracePt t="15043" x="2819400" y="4083050"/>
          <p14:tracePt t="15059" x="2825750" y="4083050"/>
          <p14:tracePt t="15077" x="2832100" y="4089400"/>
          <p14:tracePt t="15093" x="2825750" y="4089400"/>
          <p14:tracePt t="15146" x="2819400" y="4089400"/>
          <p14:tracePt t="15162" x="2806700" y="4089400"/>
          <p14:tracePt t="15178" x="2800350" y="4083050"/>
          <p14:tracePt t="15214" x="2806700" y="4076700"/>
          <p14:tracePt t="15266" x="2813050" y="4076700"/>
          <p14:tracePt t="15290" x="2819400" y="4070350"/>
          <p14:tracePt t="15302" x="2825750" y="4070350"/>
          <p14:tracePt t="15310" x="2832100" y="4070350"/>
          <p14:tracePt t="15310" x="2838450" y="4070350"/>
          <p14:tracePt t="15329" x="2844800" y="4064000"/>
          <p14:tracePt t="15344" x="2857500" y="4064000"/>
          <p14:tracePt t="15361" x="2857500" y="4057650"/>
          <p14:tracePt t="15386" x="2863850" y="4057650"/>
          <p14:tracePt t="15410" x="2870200" y="4051300"/>
          <p14:tracePt t="15422" x="2870200" y="4044950"/>
          <p14:tracePt t="15438" x="2876550" y="4038600"/>
          <p14:tracePt t="15454" x="2882900" y="4032250"/>
          <p14:tracePt t="15470" x="2882900" y="4025900"/>
          <p14:tracePt t="15483" x="2876550" y="4025900"/>
          <p14:tracePt t="15499" x="2870200" y="4025900"/>
          <p14:tracePt t="15515" x="2863850" y="4019550"/>
          <p14:tracePt t="15531" x="2863850" y="4013200"/>
          <p14:tracePt t="15550" x="2870200" y="4006850"/>
          <p14:tracePt t="15567" x="2876550" y="4006850"/>
          <p14:tracePt t="15583" x="2882900" y="4000500"/>
          <p14:tracePt t="15599" x="2882900" y="4006850"/>
          <p14:tracePt t="15662" x="2876550" y="4013200"/>
          <p14:tracePt t="15746" x="2870200" y="4013200"/>
          <p14:tracePt t="15762" x="2863850" y="4013200"/>
          <p14:tracePt t="15778" x="2863850" y="4019550"/>
          <p14:tracePt t="15842" x="2863850" y="4025900"/>
          <p14:tracePt t="15874" x="2870200" y="4025900"/>
          <p14:tracePt t="15919" x="2882900" y="4019550"/>
          <p14:tracePt t="15934" x="2882900" y="4013200"/>
          <p14:tracePt t="15942" x="2889250" y="4013200"/>
          <p14:tracePt t="15950" x="2895600" y="4006850"/>
          <p14:tracePt t="15963" x="2901950" y="4000500"/>
          <p14:tracePt t="15963" x="2927350" y="3987800"/>
          <p14:tracePt t="15981" x="2940050" y="3975100"/>
          <p14:tracePt t="15981" x="2959100" y="3962400"/>
          <p14:tracePt t="15998" x="2978150" y="3949700"/>
          <p14:tracePt t="15998" x="3009900" y="3924300"/>
          <p14:tracePt t="16015" x="3041650" y="3905250"/>
          <p14:tracePt t="16015" x="3124200" y="3854450"/>
          <p14:tracePt t="16032" x="3181350" y="3829050"/>
          <p14:tracePt t="16032" x="3232150" y="3797300"/>
          <p14:tracePt t="16048" x="3295650" y="3771900"/>
          <p14:tracePt t="16048" x="3359150" y="3740150"/>
          <p14:tracePt t="16065" x="3429000" y="3708400"/>
          <p14:tracePt t="16065" x="3575050" y="3651250"/>
          <p14:tracePt t="16083" x="3651250" y="3619500"/>
          <p14:tracePt t="16083" x="3727450" y="3594100"/>
          <p14:tracePt t="16099" x="3803650" y="3568700"/>
          <p14:tracePt t="16099" x="3879850" y="3543300"/>
          <p14:tracePt t="16115" x="3949700" y="3524250"/>
          <p14:tracePt t="16115" x="4019550" y="3505200"/>
          <p14:tracePt t="16132" x="4089400" y="3492500"/>
          <p14:tracePt t="16132" x="4152900" y="3473450"/>
          <p14:tracePt t="16132" x="4210050" y="3460750"/>
          <p14:tracePt t="16151" x="4267200" y="3441700"/>
          <p14:tracePt t="16163" x="4318000" y="3429000"/>
          <p14:tracePt t="16163" x="4400550" y="3397250"/>
          <p14:tracePt t="16183" x="4438650" y="3384550"/>
          <p14:tracePt t="16183" x="4470400" y="3371850"/>
          <p14:tracePt t="16200" x="4502150" y="3359150"/>
          <p14:tracePt t="16200" x="4533900" y="3352800"/>
          <p14:tracePt t="16216" x="4559300" y="3340100"/>
          <p14:tracePt t="16216" x="4584700" y="3333750"/>
          <p14:tracePt t="16216" x="4616450" y="3327400"/>
          <p14:tracePt t="16235" x="4641850" y="3327400"/>
          <p14:tracePt t="16247" x="4667250" y="3321050"/>
          <p14:tracePt t="16247" x="4718050" y="3321050"/>
          <p14:tracePt t="16266" x="4743450" y="3321050"/>
          <p14:tracePt t="16266" x="4768850" y="3321050"/>
          <p14:tracePt t="16282" x="4787900" y="3314700"/>
          <p14:tracePt t="16282" x="4806950" y="3314700"/>
          <p14:tracePt t="16299" x="4826000" y="3314700"/>
          <p14:tracePt t="16299" x="4832350" y="3321050"/>
          <p14:tracePt t="16316" x="4845050" y="3321050"/>
          <p14:tracePt t="16316" x="4845050" y="3333750"/>
          <p14:tracePt t="16333" x="4838700" y="3340100"/>
          <p14:tracePt t="16333" x="4826000" y="3346450"/>
          <p14:tracePt t="16350" x="4806950" y="3352800"/>
          <p14:tracePt t="16350" x="4781550" y="3365500"/>
          <p14:tracePt t="16366" x="4749800" y="3378200"/>
          <p14:tracePt t="16366" x="4686300" y="3397250"/>
          <p14:tracePt t="16383" x="4641850" y="3403600"/>
          <p14:tracePt t="16383" x="4597400" y="3416300"/>
          <p14:tracePt t="16399" x="4552950" y="3422650"/>
          <p14:tracePt t="16399" x="4508500" y="3429000"/>
          <p14:tracePt t="16416" x="4457700" y="3441700"/>
          <p14:tracePt t="16416" x="4406900" y="3448050"/>
          <p14:tracePt t="16433" x="4362450" y="3448050"/>
          <p14:tracePt t="16433" x="4311650" y="3454400"/>
          <p14:tracePt t="16433" x="4267200" y="3454400"/>
          <p14:tracePt t="16451" x="4229100" y="3454400"/>
          <p14:tracePt t="16451" x="4191000" y="3454400"/>
          <p14:tracePt t="16467" x="4159250" y="3448050"/>
          <p14:tracePt t="16467" x="4133850" y="3441700"/>
          <p14:tracePt t="16483" x="4114800" y="3435350"/>
          <p14:tracePt t="16483" x="4102100" y="3422650"/>
          <p14:tracePt t="16500" x="4102100" y="3409950"/>
          <p14:tracePt t="16500" x="4108450" y="3390900"/>
          <p14:tracePt t="16516" x="4127500" y="3365500"/>
          <p14:tracePt t="16516" x="4152900" y="3346450"/>
          <p14:tracePt t="16516" x="4184650" y="3321050"/>
          <p14:tracePt t="16535" x="4222750" y="3289300"/>
          <p14:tracePt t="16548" x="4267200" y="3263900"/>
          <p14:tracePt t="16548" x="4368800" y="3206750"/>
          <p14:tracePt t="16568" x="4425950" y="3181350"/>
          <p14:tracePt t="16568" x="4483100" y="3155950"/>
          <p14:tracePt t="16584" x="4540250" y="3130550"/>
          <p14:tracePt t="16584" x="4603750" y="3111500"/>
          <p14:tracePt t="16584" x="4667250" y="3098800"/>
          <p14:tracePt t="16603" x="4737100" y="3079750"/>
          <p14:tracePt t="16615" x="4800600" y="3073400"/>
          <p14:tracePt t="16615" x="4921250" y="3067050"/>
          <p14:tracePt t="16634" x="4978400" y="3067050"/>
          <p14:tracePt t="16634" x="5029200" y="3073400"/>
          <p14:tracePt t="16650" x="5067300" y="3079750"/>
          <p14:tracePt t="16650" x="5099050" y="3086100"/>
          <p14:tracePt t="16650" x="5124450" y="3092450"/>
          <p14:tracePt t="16670" x="5137150" y="3105150"/>
          <p14:tracePt t="16670" x="5137150" y="3111500"/>
          <p14:tracePt t="16684" x="5130800" y="3130550"/>
          <p14:tracePt t="16684" x="5105400" y="3143250"/>
          <p14:tracePt t="16701" x="5080000" y="3162300"/>
          <p14:tracePt t="16701" x="5035550" y="3187700"/>
          <p14:tracePt t="16719" x="4984750" y="3213100"/>
          <p14:tracePt t="16719" x="4927600" y="3244850"/>
          <p14:tracePt t="16734" x="4857750" y="3282950"/>
          <p14:tracePt t="16734" x="4711700" y="3359150"/>
          <p14:tracePt t="16751" x="4629150" y="3403600"/>
          <p14:tracePt t="16751" x="4552950" y="3448050"/>
          <p14:tracePt t="16769" x="4476750" y="3498850"/>
          <p14:tracePt t="16769" x="4406900" y="3543300"/>
          <p14:tracePt t="16784" x="4343400" y="3587750"/>
          <p14:tracePt t="16784" x="4279900" y="3632200"/>
          <p14:tracePt t="16784" x="4229100" y="3683000"/>
          <p14:tracePt t="16803" x="4184650" y="3727450"/>
          <p14:tracePt t="16816" x="4152900" y="3778250"/>
          <p14:tracePt t="16816" x="4102100" y="3873500"/>
          <p14:tracePt t="16835" x="4089400" y="3917950"/>
          <p14:tracePt t="16835" x="4076700" y="3968750"/>
          <p14:tracePt t="16852" x="4076700" y="4013200"/>
          <p14:tracePt t="16852" x="4076700" y="4057650"/>
          <p14:tracePt t="16852" x="4083050" y="4095750"/>
          <p14:tracePt t="16871" x="4089400" y="4133850"/>
          <p14:tracePt t="16883" x="4102100" y="4165600"/>
          <p14:tracePt t="16883" x="4114800" y="4197350"/>
          <p14:tracePt t="16883" x="4121150" y="4229100"/>
          <p14:tracePt t="16904" x="4127500" y="4267200"/>
          <p14:tracePt t="16916" x="4133850" y="4298950"/>
          <p14:tracePt t="16916" x="4133850" y="4375150"/>
          <p14:tracePt t="16935" x="4127500" y="4413250"/>
          <p14:tracePt t="16935" x="4121150" y="4451350"/>
          <p14:tracePt t="16951" x="4108450" y="4489450"/>
          <p14:tracePt t="16951" x="4102100" y="4521200"/>
          <p14:tracePt t="16951" x="4089400" y="4559300"/>
          <p14:tracePt t="16971" x="4076700" y="4591050"/>
          <p14:tracePt t="16971" x="4064000" y="4622800"/>
          <p14:tracePt t="16985" x="4051300" y="4648200"/>
          <p14:tracePt t="16985" x="4038600" y="4679950"/>
          <p14:tracePt t="17002" x="4025900" y="4705350"/>
          <p14:tracePt t="17002" x="4006850" y="4730750"/>
          <p14:tracePt t="17019" x="3994150" y="4756150"/>
          <p14:tracePt t="17019" x="3975100" y="4781550"/>
          <p14:tracePt t="17035" x="3956050" y="4800600"/>
          <p14:tracePt t="17035" x="3917950" y="4851400"/>
          <p14:tracePt t="17052" x="3898900" y="4870450"/>
          <p14:tracePt t="17052" x="3873500" y="4889500"/>
          <p14:tracePt t="17069" x="3848100" y="4902200"/>
          <p14:tracePt t="17069" x="3822700" y="4921250"/>
          <p14:tracePt t="17085" x="3803650" y="4933950"/>
          <p14:tracePt t="17085" x="3752850" y="4953000"/>
          <p14:tracePt t="17104" x="3727450" y="4965700"/>
          <p14:tracePt t="17104" x="3708400" y="4965700"/>
          <p14:tracePt t="17120" x="3683000" y="4972050"/>
          <p14:tracePt t="17120" x="3663950" y="4972050"/>
          <p14:tracePt t="17135" x="3638550" y="4978400"/>
          <p14:tracePt t="17135" x="3613150" y="4972050"/>
          <p14:tracePt t="17153" x="3594100" y="4972050"/>
          <p14:tracePt t="17153" x="3568700" y="4972050"/>
          <p14:tracePt t="17153" x="3549650" y="4978400"/>
          <p14:tracePt t="17172" x="3524250" y="4978400"/>
          <p14:tracePt t="17184" x="3505200" y="4978400"/>
          <p14:tracePt t="17184" x="3460750" y="4978400"/>
          <p14:tracePt t="17203" x="3441700" y="4978400"/>
          <p14:tracePt t="17203" x="3422650" y="4978400"/>
          <p14:tracePt t="17220" x="3403600" y="4978400"/>
          <p14:tracePt t="17220" x="3378200" y="4972050"/>
          <p14:tracePt t="17235" x="3359150" y="4965700"/>
          <p14:tracePt t="17235" x="3340100" y="4953000"/>
          <p14:tracePt t="17252" x="3314700" y="4940300"/>
          <p14:tracePt t="17252" x="3295650" y="4921250"/>
          <p14:tracePt t="17252" x="3276600" y="4895850"/>
          <p14:tracePt t="17272" x="3251200" y="4870450"/>
          <p14:tracePt t="17272" x="3238500" y="4838700"/>
          <p14:tracePt t="17286" x="3219450" y="4800600"/>
          <p14:tracePt t="17286" x="3206750" y="4756150"/>
          <p14:tracePt t="17303" x="3200400" y="4705350"/>
          <p14:tracePt t="17303" x="3200400" y="4648200"/>
          <p14:tracePt t="17320" x="3206750" y="4591050"/>
          <p14:tracePt t="17320" x="3219450" y="4521200"/>
          <p14:tracePt t="17336" x="3232150" y="4451350"/>
          <p14:tracePt t="17336" x="3295650" y="4305300"/>
          <p14:tracePt t="17353" x="3333750" y="4229100"/>
          <p14:tracePt t="17353" x="3378200" y="4152900"/>
          <p14:tracePt t="17370" x="3435350" y="4083050"/>
          <p14:tracePt t="17370" x="3492500" y="4013200"/>
          <p14:tracePt t="17386" x="3556000" y="3943350"/>
          <p14:tracePt t="17386" x="3695700" y="3829050"/>
          <p14:tracePt t="17404" x="3771900" y="3778250"/>
          <p14:tracePt t="17404" x="3841750" y="3733800"/>
          <p14:tracePt t="17420" x="3917950" y="3702050"/>
          <p14:tracePt t="17420" x="3994150" y="3676650"/>
          <p14:tracePt t="17436" x="4064000" y="3663950"/>
          <p14:tracePt t="17436" x="4133850" y="3657600"/>
          <p14:tracePt t="17453" x="4197350" y="3663950"/>
          <p14:tracePt t="17453" x="4318000" y="3689350"/>
          <p14:tracePt t="17472" x="4375150" y="3714750"/>
          <p14:tracePt t="17472" x="4419600" y="3746500"/>
          <p14:tracePt t="17488" x="4464050" y="3784600"/>
          <p14:tracePt t="17488" x="4495800" y="3822700"/>
          <p14:tracePt t="17503" x="4521200" y="3867150"/>
          <p14:tracePt t="17503" x="4540250" y="3911600"/>
          <p14:tracePt t="17503" x="4552950" y="3968750"/>
          <p14:tracePt t="17523" x="4552950" y="4025900"/>
          <p14:tracePt t="17535" x="4552950" y="4089400"/>
          <p14:tracePt t="17535" x="4540250" y="4152900"/>
          <p14:tracePt t="17535" x="4521200" y="4222750"/>
          <p14:tracePt t="17556" x="4489450" y="4292600"/>
          <p14:tracePt t="17556" x="4464050" y="4356100"/>
          <p14:tracePt t="17571" x="4419600" y="4419600"/>
          <p14:tracePt t="17571" x="4375150" y="4483100"/>
          <p14:tracePt t="17587" x="4330700" y="4540250"/>
          <p14:tracePt t="17587" x="4279900" y="4597400"/>
          <p14:tracePt t="17603" x="4229100" y="4654550"/>
          <p14:tracePt t="17603" x="4171950" y="4705350"/>
          <p14:tracePt t="17620" x="4121150" y="4756150"/>
          <p14:tracePt t="17620" x="4064000" y="4806950"/>
          <p14:tracePt t="17620" x="4006850" y="4857750"/>
          <p14:tracePt t="17640" x="3949700" y="4902200"/>
          <p14:tracePt t="17640" x="3892550" y="4946650"/>
          <p14:tracePt t="17653" x="3835400" y="4991100"/>
          <p14:tracePt t="17653" x="3784600" y="5022850"/>
          <p14:tracePt t="17671" x="3733800" y="5054600"/>
          <p14:tracePt t="17671" x="3689350" y="5080000"/>
          <p14:tracePt t="17688" x="3644900" y="5099050"/>
          <p14:tracePt t="17688" x="3575050" y="5124450"/>
          <p14:tracePt t="17704" x="3549650" y="5130800"/>
          <p14:tracePt t="17704" x="3524250" y="5137150"/>
          <p14:tracePt t="17721" x="3505200" y="5137150"/>
          <p14:tracePt t="17721" x="3492500" y="5137150"/>
          <p14:tracePt t="17737" x="3479800" y="5137150"/>
          <p14:tracePt t="17737" x="3473450" y="5130800"/>
          <p14:tracePt t="17754" x="3473450" y="5124450"/>
          <p14:tracePt t="17754" x="3479800" y="5111750"/>
          <p14:tracePt t="17772" x="3486150" y="5099050"/>
          <p14:tracePt t="17772" x="3498850" y="5092700"/>
          <p14:tracePt t="17788" x="3505200" y="5080000"/>
          <p14:tracePt t="17788" x="3517900" y="5073650"/>
          <p14:tracePt t="17804" x="3530600" y="5060950"/>
          <p14:tracePt t="17804" x="3543300" y="5054600"/>
          <p14:tracePt t="17804" x="3556000" y="5041900"/>
          <p14:tracePt t="17823" x="3568700" y="5035550"/>
          <p14:tracePt t="17836" x="3581400" y="5022850"/>
          <p14:tracePt t="17836" x="3600450" y="5010150"/>
          <p14:tracePt t="17855" x="3606800" y="5003800"/>
          <p14:tracePt t="17855" x="3613150" y="4997450"/>
          <p14:tracePt t="17872" x="3619500" y="4991100"/>
          <p14:tracePt t="17872" x="3625850" y="4991100"/>
          <p14:tracePt t="17888" x="3625850" y="4984750"/>
          <p14:tracePt t="17903" x="3632200" y="4978400"/>
          <p14:tracePt t="17920" x="3638550" y="4972050"/>
          <p14:tracePt t="17938" x="3644900" y="4965700"/>
          <p14:tracePt t="17953" x="3651250" y="4972050"/>
          <p14:tracePt t="17975" x="3657600" y="4972050"/>
          <p14:tracePt t="18034" x="3657600" y="4965700"/>
          <p14:tracePt t="18051" x="3663950" y="4965700"/>
          <p14:tracePt t="18063" x="3670300" y="4959350"/>
          <p14:tracePt t="18079" x="3676650" y="4959350"/>
          <p14:tracePt t="18095" x="3683000" y="4959350"/>
          <p14:tracePt t="18111" x="3689350" y="4953000"/>
          <p14:tracePt t="18131" x="3689350" y="4959350"/>
          <p14:tracePt t="18155" x="3695700" y="4953000"/>
          <p14:tracePt t="18238" x="3695700" y="4946650"/>
          <p14:tracePt t="18303" x="3702050" y="4940300"/>
          <p14:tracePt t="18326" x="3702050" y="4933950"/>
          <p14:tracePt t="18335" x="3708400" y="4927600"/>
          <p14:tracePt t="18343" x="3714750" y="4921250"/>
          <p14:tracePt t="18354" x="3721100" y="4914900"/>
          <p14:tracePt t="18354" x="3733800" y="4889500"/>
          <p14:tracePt t="18373" x="3746500" y="4870450"/>
          <p14:tracePt t="18373" x="3752850" y="4851400"/>
          <p14:tracePt t="18390" x="3771900" y="4832350"/>
          <p14:tracePt t="18390" x="3784600" y="4806950"/>
          <p14:tracePt t="18406" x="3810000" y="4775200"/>
          <p14:tracePt t="18406" x="3860800" y="4711700"/>
          <p14:tracePt t="18424" x="3892550" y="4673600"/>
          <p14:tracePt t="18424" x="3924300" y="4629150"/>
          <p14:tracePt t="18440" x="3962400" y="4591050"/>
          <p14:tracePt t="18440" x="4000500" y="4546600"/>
          <p14:tracePt t="18456" x="4038600" y="4502150"/>
          <p14:tracePt t="18456" x="4076700" y="4464050"/>
          <p14:tracePt t="18473" x="4121150" y="4425950"/>
          <p14:tracePt t="18473" x="4197350" y="4356100"/>
          <p14:tracePt t="18492" x="4235450" y="4324350"/>
          <p14:tracePt t="18492" x="4273550" y="4292600"/>
          <p14:tracePt t="18507" x="4305300" y="4273550"/>
          <p14:tracePt t="18507" x="4337050" y="4254500"/>
          <p14:tracePt t="18523" x="4368800" y="4235450"/>
          <p14:tracePt t="18523" x="4394200" y="4216400"/>
          <p14:tracePt t="18540" x="4413250" y="4203700"/>
          <p14:tracePt t="18540" x="4438650" y="4197350"/>
          <p14:tracePt t="18540" x="4451350" y="4191000"/>
          <p14:tracePt t="18559" x="4470400" y="4178300"/>
          <p14:tracePt t="18572" x="4483100" y="4178300"/>
          <p14:tracePt t="18572" x="4502150" y="4171950"/>
          <p14:tracePt t="18591" x="4508500" y="4171950"/>
          <p14:tracePt t="18591" x="4514850" y="4178300"/>
          <p14:tracePt t="18607" x="4514850" y="4184650"/>
          <p14:tracePt t="18622" x="4514850" y="4197350"/>
          <p14:tracePt t="18622" x="4514850" y="4203700"/>
          <p14:tracePt t="18640" x="4514850" y="4216400"/>
          <p14:tracePt t="18640" x="4514850" y="4222750"/>
          <p14:tracePt t="18640" x="4508500" y="4235450"/>
          <p14:tracePt t="18660" x="4502150" y="4248150"/>
          <p14:tracePt t="18660" x="4495800" y="4254500"/>
          <p14:tracePt t="18674" x="4489450" y="4260850"/>
          <p14:tracePt t="18674" x="4483100" y="4273550"/>
          <p14:tracePt t="18691" x="4470400" y="4286250"/>
          <p14:tracePt t="18691" x="4464050" y="4292600"/>
          <p14:tracePt t="18707" x="4457700" y="4298950"/>
          <p14:tracePt t="18707" x="4438650" y="4318000"/>
          <p14:tracePt t="18724" x="4425950" y="4330700"/>
          <p14:tracePt t="18724" x="4413250" y="4337050"/>
          <p14:tracePt t="18741" x="4406900" y="4349750"/>
          <p14:tracePt t="18741" x="4394200" y="4356100"/>
          <p14:tracePt t="18759" x="4381500" y="4362450"/>
          <p14:tracePt t="18759" x="4368800" y="4368800"/>
          <p14:tracePt t="18775" x="4362450" y="4381500"/>
          <p14:tracePt t="18775" x="4337050" y="4394200"/>
          <p14:tracePt t="18791" x="4324350" y="4406900"/>
          <p14:tracePt t="18791" x="4311650" y="4413250"/>
          <p14:tracePt t="18808" x="4305300" y="4419600"/>
          <p14:tracePt t="18808" x="4292600" y="4432300"/>
          <p14:tracePt t="18825" x="4279900" y="4438650"/>
          <p14:tracePt t="18825" x="4267200" y="4445000"/>
          <p14:tracePt t="18825" x="4248150" y="4457700"/>
          <p14:tracePt t="18844" x="4235450" y="4464050"/>
          <p14:tracePt t="18856" x="4216400" y="4470400"/>
          <p14:tracePt t="18856" x="4178300" y="4489450"/>
          <p14:tracePt t="18875" x="4152900" y="4502150"/>
          <p14:tracePt t="18875" x="4127500" y="4508500"/>
          <p14:tracePt t="18892" x="4108450" y="4521200"/>
          <p14:tracePt t="18892" x="4083050" y="4527550"/>
          <p14:tracePt t="18908" x="4057650" y="4533900"/>
          <p14:tracePt t="18908" x="4038600" y="4540250"/>
          <p14:tracePt t="18908" x="4013200" y="4546600"/>
          <p14:tracePt t="18927" x="3994150" y="4546600"/>
          <p14:tracePt t="18940" x="3975100" y="4546600"/>
          <p14:tracePt t="18940" x="3937000" y="4546600"/>
          <p14:tracePt t="18960" x="3917950" y="4540250"/>
          <p14:tracePt t="18960" x="3905250" y="4533900"/>
          <p14:tracePt t="18975" x="3886200" y="4521200"/>
          <p14:tracePt t="18975" x="3873500" y="4508500"/>
          <p14:tracePt t="18992" x="3860800" y="4489450"/>
          <p14:tracePt t="18992" x="3848100" y="4470400"/>
          <p14:tracePt t="19009" x="3841750" y="4451350"/>
          <p14:tracePt t="19009" x="3841750" y="4413250"/>
          <p14:tracePt t="19025" x="3841750" y="4394200"/>
          <p14:tracePt t="19025" x="3854450" y="4375150"/>
          <p14:tracePt t="19042" x="3867150" y="4356100"/>
          <p14:tracePt t="19042" x="3879850" y="4343400"/>
          <p14:tracePt t="19059" x="3898900" y="4337050"/>
          <p14:tracePt t="19059" x="3917950" y="4330700"/>
          <p14:tracePt t="19076" x="3937000" y="4330700"/>
          <p14:tracePt t="19076" x="3981450" y="4343400"/>
          <p14:tracePt t="19092" x="4006850" y="4356100"/>
          <p14:tracePt t="19092" x="4025900" y="4375150"/>
          <p14:tracePt t="19109" x="4051300" y="4387850"/>
          <p14:tracePt t="19109" x="4070350" y="4406900"/>
          <p14:tracePt t="19125" x="4089400" y="4432300"/>
          <p14:tracePt t="19125" x="4108450" y="4451350"/>
          <p14:tracePt t="19143" x="4127500" y="4495800"/>
          <p14:tracePt t="19143" x="4127500" y="4521200"/>
          <p14:tracePt t="19160" x="4127500" y="4540250"/>
          <p14:tracePt t="19160" x="4127500" y="4565650"/>
          <p14:tracePt t="19176" x="4121150" y="4578350"/>
          <p14:tracePt t="19176" x="4108450" y="4597400"/>
          <p14:tracePt t="19193" x="4095750" y="4610100"/>
          <p14:tracePt t="19193" x="4083050" y="4622800"/>
          <p14:tracePt t="19193" x="4070350" y="4635500"/>
          <p14:tracePt t="19212" x="4051300" y="4648200"/>
          <p14:tracePt t="19224" x="4032250" y="4660900"/>
          <p14:tracePt t="19224" x="4006850" y="4667250"/>
          <p14:tracePt t="19244" x="3962400" y="4686300"/>
          <p14:tracePt t="19244" x="3937000" y="4692650"/>
          <p14:tracePt t="19260" x="3917950" y="4705350"/>
          <p14:tracePt t="19260" x="3892550" y="4718050"/>
          <p14:tracePt t="19276" x="3867150" y="4730750"/>
          <p14:tracePt t="19276" x="3848100" y="4743450"/>
          <p14:tracePt t="19276" x="3822700" y="4756150"/>
          <p14:tracePt t="19295" x="3803650" y="4775200"/>
          <p14:tracePt t="19308" x="3784600" y="4794250"/>
          <p14:tracePt t="19308" x="3746500" y="4832350"/>
          <p14:tracePt t="19326" x="3733800" y="4851400"/>
          <p14:tracePt t="19326" x="3714750" y="4870450"/>
          <p14:tracePt t="19343" x="3702050" y="4895850"/>
          <p14:tracePt t="19343" x="3683000" y="4914900"/>
          <p14:tracePt t="19360" x="3663950" y="4940300"/>
          <p14:tracePt t="19360" x="3651250" y="4959350"/>
          <p14:tracePt t="19376" x="3632200" y="4984750"/>
          <p14:tracePt t="19376" x="3594100" y="5029200"/>
          <p14:tracePt t="19393" x="3575050" y="5054600"/>
          <p14:tracePt t="19393" x="3549650" y="5073650"/>
          <p14:tracePt t="19410" x="3530600" y="5092700"/>
          <p14:tracePt t="19410" x="3505200" y="5111750"/>
          <p14:tracePt t="19427" x="3486150" y="5124450"/>
          <p14:tracePt t="19427" x="3435350" y="5149850"/>
          <p14:tracePt t="19444" x="3416300" y="5162550"/>
          <p14:tracePt t="19444" x="3390900" y="5162550"/>
          <p14:tracePt t="19460" x="3365500" y="5168900"/>
          <p14:tracePt t="19460" x="3340100" y="5168900"/>
          <p14:tracePt t="19477" x="3321050" y="5162550"/>
          <p14:tracePt t="19477" x="3302000" y="5149850"/>
          <p14:tracePt t="19493" x="3289300" y="5137150"/>
          <p14:tracePt t="19493" x="3276600" y="5124450"/>
          <p14:tracePt t="19493" x="3263900" y="5105400"/>
          <p14:tracePt t="19512" x="3257550" y="5080000"/>
          <p14:tracePt t="19512" x="3257550" y="5054600"/>
          <p14:tracePt t="19527" x="3257550" y="5029200"/>
          <p14:tracePt t="19527" x="3263900" y="5010150"/>
          <p14:tracePt t="19544" x="3270250" y="4984750"/>
          <p14:tracePt t="19544" x="3276600" y="4965700"/>
          <p14:tracePt t="19560" x="3289300" y="4946650"/>
          <p14:tracePt t="19560" x="3308350" y="4927600"/>
          <p14:tracePt t="19577" x="3327400" y="4921250"/>
          <p14:tracePt t="19577" x="3352800" y="4914900"/>
          <p14:tracePt t="19577" x="3378200" y="4914900"/>
          <p14:tracePt t="19596" x="3409950" y="4914900"/>
          <p14:tracePt t="19609" x="3441700" y="4927600"/>
          <p14:tracePt t="19609" x="3511550" y="4972050"/>
          <p14:tracePt t="19628" x="3543300" y="5003800"/>
          <p14:tracePt t="19628" x="3575050" y="5035550"/>
          <p14:tracePt t="19644" x="3600450" y="5067300"/>
          <p14:tracePt t="19644" x="3619500" y="5105400"/>
          <p14:tracePt t="19660" x="3632200" y="5137150"/>
          <p14:tracePt t="19660" x="3638550" y="5168900"/>
          <p14:tracePt t="19660" x="3638550" y="5194300"/>
          <p14:tracePt t="19680" x="3638550" y="5219700"/>
          <p14:tracePt t="19680" x="3632200" y="5232400"/>
          <p14:tracePt t="19695" x="3619500" y="5245100"/>
          <p14:tracePt t="19695" x="3606800" y="5257800"/>
          <p14:tracePt t="19711" x="3594100" y="5264150"/>
          <p14:tracePt t="19711" x="3581400" y="5264150"/>
          <p14:tracePt t="19728" x="3568700" y="5257800"/>
          <p14:tracePt t="19728" x="3543300" y="5251450"/>
          <p14:tracePt t="19745" x="3536950" y="5245100"/>
          <p14:tracePt t="19745" x="3530600" y="5238750"/>
          <p14:tracePt t="19762" x="3530600" y="5226050"/>
          <p14:tracePt t="19762" x="3536950" y="5219700"/>
          <p14:tracePt t="19778" x="3543300" y="5207000"/>
          <p14:tracePt t="19778" x="3556000" y="5194300"/>
          <p14:tracePt t="19794" x="3581400" y="5187950"/>
          <p14:tracePt t="19794" x="3632200" y="5162550"/>
          <p14:tracePt t="19812" x="3670300" y="5156200"/>
          <p14:tracePt t="19812" x="3708400" y="5149850"/>
          <p14:tracePt t="19828" x="3752850" y="5137150"/>
          <p14:tracePt t="19828" x="3797300" y="5130800"/>
          <p14:tracePt t="19844" x="3848100" y="5124450"/>
          <p14:tracePt t="19844" x="3898900" y="5111750"/>
          <p14:tracePt t="19844" x="3949700" y="5105400"/>
          <p14:tracePt t="19864" x="4006850" y="5092700"/>
          <p14:tracePt t="19876" x="4064000" y="5086350"/>
          <p14:tracePt t="19876" x="4184650" y="5060950"/>
          <p14:tracePt t="19896" x="4241800" y="5054600"/>
          <p14:tracePt t="19896" x="4305300" y="5048250"/>
          <p14:tracePt t="19911" x="4362450" y="5035550"/>
          <p14:tracePt t="19911" x="4419600" y="5035550"/>
          <p14:tracePt t="19929" x="4470400" y="5029200"/>
          <p14:tracePt t="19929" x="4521200" y="5022850"/>
          <p14:tracePt t="19929" x="4572000" y="5022850"/>
          <p14:tracePt t="19947" x="4610100" y="5016500"/>
          <p14:tracePt t="19960" x="4648200" y="5016500"/>
          <p14:tracePt t="19960" x="4699000" y="5016500"/>
          <p14:tracePt t="19980" x="4718050" y="5010150"/>
          <p14:tracePt t="19980" x="4730750" y="5016500"/>
          <p14:tracePt t="19995" x="4743450" y="5016500"/>
          <p14:tracePt t="19995" x="4743450" y="5022850"/>
          <p14:tracePt t="20012" x="4743450" y="5029200"/>
          <p14:tracePt t="20012" x="4743450" y="5035550"/>
          <p14:tracePt t="20012" x="4737100" y="5041900"/>
          <p14:tracePt t="20032" x="4724400" y="5054600"/>
          <p14:tracePt t="20032" x="4711700" y="5060950"/>
          <p14:tracePt t="20046" x="4705350" y="5067300"/>
          <p14:tracePt t="20046" x="4686300" y="5080000"/>
          <p14:tracePt t="20063" x="4673600" y="5086350"/>
          <p14:tracePt t="20063" x="4660900" y="5099050"/>
          <p14:tracePt t="20079" x="4641850" y="5105400"/>
          <p14:tracePt t="20079" x="4629150" y="5111750"/>
          <p14:tracePt t="20096" x="4610100" y="5124450"/>
          <p14:tracePt t="20096" x="4572000" y="5143500"/>
          <p14:tracePt t="20112" x="4552950" y="5149850"/>
          <p14:tracePt t="20112" x="4533900" y="5156200"/>
          <p14:tracePt t="20129" x="4508500" y="5168900"/>
          <p14:tracePt t="20129" x="4489450" y="5175250"/>
          <p14:tracePt t="20146" x="4464050" y="5181600"/>
          <p14:tracePt t="20146" x="4406900" y="5194300"/>
          <p14:tracePt t="20164" x="4375150" y="5200650"/>
          <p14:tracePt t="20164" x="4343400" y="5200650"/>
          <p14:tracePt t="20181" x="4311650" y="5200650"/>
          <p14:tracePt t="20181" x="4273550" y="5200650"/>
          <p14:tracePt t="20196" x="4229100" y="5200650"/>
          <p14:tracePt t="20196" x="4184650" y="5200650"/>
          <p14:tracePt t="20213" x="4140200" y="5194300"/>
          <p14:tracePt t="20213" x="4089400" y="5194300"/>
          <p14:tracePt t="20213" x="4044950" y="5187950"/>
          <p14:tracePt t="20232" x="3994150" y="5181600"/>
          <p14:tracePt t="20244" x="3943350" y="5175250"/>
          <p14:tracePt t="20244" x="3892550" y="5175250"/>
          <p14:tracePt t="20264" x="3790950" y="5162550"/>
          <p14:tracePt t="20264" x="3746500" y="5156200"/>
          <p14:tracePt t="20280" x="3702050" y="5149850"/>
          <p14:tracePt t="20280" x="3657600" y="5143500"/>
          <p14:tracePt t="20296" x="3613150" y="5137150"/>
          <p14:tracePt t="20296" x="3568700" y="5124450"/>
          <p14:tracePt t="20313" x="3530600" y="5105400"/>
          <p14:tracePt t="20313" x="3492500" y="5092700"/>
          <p14:tracePt t="20313" x="3454400" y="5080000"/>
          <p14:tracePt t="20332" x="3422650" y="5067300"/>
          <p14:tracePt t="20332" x="3397250" y="5054600"/>
          <p14:tracePt t="20347" x="3371850" y="5048250"/>
          <p14:tracePt t="20347" x="3346450" y="5035550"/>
          <p14:tracePt t="20363" x="3327400" y="5022850"/>
          <p14:tracePt t="20363" x="3308350" y="5016500"/>
          <p14:tracePt t="20380" x="3295650" y="5003800"/>
          <p14:tracePt t="20380" x="3282950" y="4991100"/>
          <p14:tracePt t="20397" x="3270250" y="4972050"/>
          <p14:tracePt t="20397" x="3263900" y="4927600"/>
          <p14:tracePt t="20413" x="3270250" y="4895850"/>
          <p14:tracePt t="20413" x="3276600" y="4864100"/>
          <p14:tracePt t="20430" x="3295650" y="4832350"/>
          <p14:tracePt t="20430" x="3308350" y="4806950"/>
          <p14:tracePt t="20447" x="3333750" y="4775200"/>
          <p14:tracePt t="20447" x="3384550" y="4737100"/>
          <p14:tracePt t="20464" x="3409950" y="4724400"/>
          <p14:tracePt t="20464" x="3441700" y="4724400"/>
          <p14:tracePt t="20480" x="3479800" y="4737100"/>
          <p14:tracePt t="20480" x="3511550" y="4749800"/>
          <p14:tracePt t="20497" x="3549650" y="4775200"/>
          <p14:tracePt t="20497" x="3581400" y="4800600"/>
          <p14:tracePt t="20514" x="3619500" y="4832350"/>
          <p14:tracePt t="20514" x="3683000" y="4895850"/>
          <p14:tracePt t="20533" x="3714750" y="4927600"/>
          <p14:tracePt t="20533" x="3733800" y="4953000"/>
          <p14:tracePt t="20548" x="3759200" y="4972050"/>
          <p14:tracePt t="20548" x="3778250" y="4991100"/>
          <p14:tracePt t="20564" x="3797300" y="5003800"/>
          <p14:tracePt t="20564" x="3822700" y="5010150"/>
          <p14:tracePt t="20581" x="3841750" y="5010150"/>
          <p14:tracePt t="20581" x="3867150" y="5010150"/>
          <p14:tracePt t="20581" x="3892550" y="5003800"/>
          <p14:tracePt t="20599" x="3917950" y="4997450"/>
          <p14:tracePt t="20612" x="3956050" y="4991100"/>
          <p14:tracePt t="20612" x="4044950" y="4984750"/>
          <p14:tracePt t="20632" x="4102100" y="4984750"/>
          <p14:tracePt t="20632" x="4159250" y="4991100"/>
          <p14:tracePt t="20648" x="4229100" y="4997450"/>
          <p14:tracePt t="20648" x="4305300" y="5003800"/>
          <p14:tracePt t="20664" x="4387850" y="5016500"/>
          <p14:tracePt t="20664" x="4470400" y="5016500"/>
          <p14:tracePt t="20681" x="4559300" y="5022850"/>
          <p14:tracePt t="20681" x="4654550" y="5016500"/>
          <p14:tracePt t="20681" x="4749800" y="5010150"/>
          <p14:tracePt t="20700" x="4851400" y="4997450"/>
          <p14:tracePt t="20700" x="4953000" y="4984750"/>
          <p14:tracePt t="20715" x="5054600" y="4972050"/>
          <p14:tracePt t="20715" x="5162550" y="4959350"/>
          <p14:tracePt t="20731" x="5264150" y="4953000"/>
          <p14:tracePt t="20731" x="5378450" y="4953000"/>
          <p14:tracePt t="20748" x="5486400" y="4959350"/>
          <p14:tracePt t="20748" x="5702300" y="4978400"/>
          <p14:tracePt t="20766" x="5810250" y="4991100"/>
          <p14:tracePt t="20766" x="5918200" y="5010150"/>
          <p14:tracePt t="20781" x="6026150" y="5022850"/>
          <p14:tracePt t="20781" x="6127750" y="5035550"/>
          <p14:tracePt t="20798" x="6223000" y="5041900"/>
          <p14:tracePt t="20798" x="6318250" y="5048250"/>
          <p14:tracePt t="20814" x="6400800" y="5054600"/>
          <p14:tracePt t="20814" x="6565900" y="5054600"/>
          <p14:tracePt t="20832" x="6635750" y="5054600"/>
          <p14:tracePt t="20832" x="6705600" y="5060950"/>
          <p14:tracePt t="20848" x="6769100" y="5067300"/>
          <p14:tracePt t="20848" x="6826250" y="5073650"/>
          <p14:tracePt t="20865" x="6883400" y="5080000"/>
          <p14:tracePt t="20865" x="6934200" y="5092700"/>
          <p14:tracePt t="20865" x="6985000" y="5105400"/>
          <p14:tracePt t="20884" x="7029450" y="5111750"/>
          <p14:tracePt t="20897" x="7067550" y="5124450"/>
          <p14:tracePt t="20897" x="7143750" y="5130800"/>
          <p14:tracePt t="20916" x="7175500" y="5137150"/>
          <p14:tracePt t="20916" x="7207250" y="5137150"/>
          <p14:tracePt t="20932" x="7232650" y="5137150"/>
          <p14:tracePt t="20932" x="7264400" y="5137150"/>
          <p14:tracePt t="20949" x="7289800" y="5137150"/>
          <p14:tracePt t="20949" x="7315200" y="5137150"/>
          <p14:tracePt t="20965" x="7340600" y="5137150"/>
          <p14:tracePt t="20965" x="7366000" y="5137150"/>
          <p14:tracePt t="20965" x="7385050" y="5137150"/>
          <p14:tracePt t="20985" x="7410450" y="5137150"/>
          <p14:tracePt t="20997" x="7429500" y="5143500"/>
          <p14:tracePt t="20997" x="7473950" y="5137150"/>
          <p14:tracePt t="21015" x="7493000" y="5137150"/>
          <p14:tracePt t="21015" x="7512050" y="5137150"/>
          <p14:tracePt t="21032" x="7531100" y="5137150"/>
          <p14:tracePt t="21032" x="7543800" y="5130800"/>
          <p14:tracePt t="21032" x="7562850" y="5130800"/>
          <p14:tracePt t="21052" x="7575550" y="5130800"/>
          <p14:tracePt t="21052" x="7588250" y="5130800"/>
          <p14:tracePt t="21065" x="7594600" y="5137150"/>
          <p14:tracePt t="21065" x="7600950" y="5137150"/>
          <p14:tracePt t="21082" x="7607300" y="5143500"/>
          <p14:tracePt t="21082" x="7607300" y="5149850"/>
          <p14:tracePt t="21099" x="7607300" y="5156200"/>
          <p14:tracePt t="21099" x="7607300" y="5162550"/>
          <p14:tracePt t="21116" x="7600950" y="5162550"/>
          <p14:tracePt t="21116" x="7581900" y="5181600"/>
          <p14:tracePt t="21133" x="7569200" y="5187950"/>
          <p14:tracePt t="21133" x="7556500" y="5194300"/>
          <p14:tracePt t="21149" x="7543800" y="5200650"/>
          <p14:tracePt t="21149" x="7531100" y="5207000"/>
          <p14:tracePt t="21166" x="7512050" y="5207000"/>
          <p14:tracePt t="21166" x="7486650" y="5219700"/>
          <p14:tracePt t="21185" x="7467600" y="5226050"/>
          <p14:tracePt t="21185" x="7454900" y="5226050"/>
          <p14:tracePt t="21199" x="7435850" y="5232400"/>
          <p14:tracePt t="21199" x="7423150" y="5238750"/>
          <p14:tracePt t="21217" x="7410450" y="5238750"/>
          <p14:tracePt t="21217" x="7391400" y="5245100"/>
          <p14:tracePt t="21233" x="7378700" y="5245100"/>
          <p14:tracePt t="21233" x="7366000" y="5245100"/>
          <p14:tracePt t="21233" x="7359650" y="5251450"/>
          <p14:tracePt t="21252" x="7346950" y="5251450"/>
          <p14:tracePt t="21264" x="7340600" y="5251450"/>
          <p14:tracePt t="21264" x="7334250" y="5251450"/>
          <p14:tracePt t="21284" x="7321550" y="5251450"/>
          <p14:tracePt t="21284" x="7308850" y="5257800"/>
          <p14:tracePt t="21300" x="7302500" y="5257800"/>
          <p14:tracePt t="21300" x="7296150" y="5257800"/>
          <p14:tracePt t="21316" x="7283450" y="5257800"/>
          <p14:tracePt t="21316" x="7277100" y="5264150"/>
          <p14:tracePt t="21333" x="7264400" y="5264150"/>
          <p14:tracePt t="21333" x="7251700" y="5264150"/>
          <p14:tracePt t="21333" x="7239000" y="5270500"/>
          <p14:tracePt t="21352" x="7226300" y="5270500"/>
          <p14:tracePt t="21352" x="7213600" y="5270500"/>
          <p14:tracePt t="21367" x="7200900" y="5270500"/>
          <p14:tracePt t="21367" x="7181850" y="5276850"/>
          <p14:tracePt t="21383" x="7169150" y="5276850"/>
          <p14:tracePt t="21383" x="7156450" y="5276850"/>
          <p14:tracePt t="21400" x="7137400" y="5276850"/>
          <p14:tracePt t="21400" x="7118350" y="5283200"/>
          <p14:tracePt t="21417" x="7099300" y="5283200"/>
          <p14:tracePt t="21417" x="7054850" y="5289550"/>
          <p14:tracePt t="21434" x="7029450" y="5289550"/>
          <p14:tracePt t="21434" x="7004050" y="5289550"/>
          <p14:tracePt t="21450" x="6972300" y="5289550"/>
          <p14:tracePt t="21450" x="6946900" y="5289550"/>
          <p14:tracePt t="21467" x="6915150" y="5289550"/>
          <p14:tracePt t="21467" x="6858000" y="5295900"/>
          <p14:tracePt t="21484" x="6826250" y="5295900"/>
          <p14:tracePt t="21484" x="6794500" y="5295900"/>
          <p14:tracePt t="21501" x="6762750" y="5295900"/>
          <p14:tracePt t="21501" x="6731000" y="5295900"/>
          <p14:tracePt t="21517" x="6705600" y="5295900"/>
          <p14:tracePt t="21517" x="6673850" y="5302250"/>
          <p14:tracePt t="21534" x="6642100" y="5295900"/>
          <p14:tracePt t="21534" x="6591300" y="5295900"/>
          <p14:tracePt t="21553" x="6565900" y="5289550"/>
          <p14:tracePt t="21553" x="6540500" y="5283200"/>
          <p14:tracePt t="21569" x="6515100" y="5276850"/>
          <p14:tracePt t="21569" x="6489700" y="5276850"/>
          <p14:tracePt t="21585" x="6464300" y="5270500"/>
          <p14:tracePt t="21585" x="6438900" y="5264150"/>
          <p14:tracePt t="21601" x="6413500" y="5257800"/>
          <p14:tracePt t="21601" x="6394450" y="5251450"/>
          <p14:tracePt t="21601" x="6369050" y="5251450"/>
          <p14:tracePt t="21621" x="6350000" y="5245100"/>
          <p14:tracePt t="21632" x="6337300" y="5245100"/>
          <p14:tracePt t="21632" x="6311900" y="5245100"/>
          <p14:tracePt t="21651" x="6299200" y="5245100"/>
          <p14:tracePt t="21651" x="6292850" y="5245100"/>
          <p14:tracePt t="21668" x="6286500" y="5245100"/>
          <p14:tracePt t="21683" x="6280150" y="5251450"/>
          <p14:tracePt t="21700" x="6280150" y="5257800"/>
          <p14:tracePt t="21716" x="6286500" y="5264150"/>
          <p14:tracePt t="21740" x="6292850" y="5270500"/>
          <p14:tracePt t="21757" x="6299200" y="5270500"/>
          <p14:tracePt t="21772" x="6305550" y="5270500"/>
          <p14:tracePt t="21799" x="6311900" y="5270500"/>
          <p14:tracePt t="21815" x="6318250" y="5264150"/>
          <p14:tracePt t="21832" x="6324600" y="5264150"/>
          <p14:tracePt t="21844" x="6324600" y="5257800"/>
          <p14:tracePt t="21868" x="6330950" y="5251450"/>
          <p14:tracePt t="21904" x="6337300" y="5245100"/>
          <p14:tracePt t="21935" x="6337300" y="5238750"/>
          <p14:tracePt t="21959" x="6337300" y="5232400"/>
          <p14:tracePt t="22024" x="6343650" y="5226050"/>
          <p14:tracePt t="22064" x="6337300" y="5226050"/>
          <p14:tracePt t="22116" x="6330950" y="5219700"/>
          <p14:tracePt t="22183" x="6324600" y="5219700"/>
          <p14:tracePt t="22199" x="6318250" y="5219700"/>
          <p14:tracePt t="22205" x="6311900" y="5219700"/>
          <p14:tracePt t="22205" x="6305550" y="5219700"/>
          <p14:tracePt t="22221" x="6299200" y="5219700"/>
          <p14:tracePt t="22221" x="6292850" y="5219700"/>
          <p14:tracePt t="22236" x="6286500" y="5219700"/>
          <p14:tracePt t="22236" x="6280150" y="5219700"/>
          <p14:tracePt t="22253" x="6273800" y="5219700"/>
          <p14:tracePt t="22253" x="6261100" y="5226050"/>
          <p14:tracePt t="22253" x="6254750" y="5226050"/>
          <p14:tracePt t="22273" x="6242050" y="5232400"/>
          <p14:tracePt t="22285" x="6223000" y="5232400"/>
          <p14:tracePt t="22285" x="6210300" y="5238750"/>
          <p14:tracePt t="22305" x="6165850" y="5251450"/>
          <p14:tracePt t="22305" x="6146800" y="5257800"/>
          <p14:tracePt t="22321" x="6121400" y="5264150"/>
          <p14:tracePt t="22321" x="6096000" y="5264150"/>
          <p14:tracePt t="22337" x="6076950" y="5270500"/>
          <p14:tracePt t="22337" x="6051550" y="5270500"/>
          <p14:tracePt t="22353" x="6032500" y="5270500"/>
          <p14:tracePt t="22353" x="6013450" y="5276850"/>
          <p14:tracePt t="22353" x="5994400" y="5276850"/>
          <p14:tracePt t="22373" x="5975350" y="5276850"/>
          <p14:tracePt t="22373" x="5962650" y="5276850"/>
          <p14:tracePt t="22387" x="5949950" y="5283200"/>
          <p14:tracePt t="22387" x="5937250" y="5283200"/>
          <p14:tracePt t="22404" x="5924550" y="5289550"/>
          <p14:tracePt t="22404" x="5918200" y="5295900"/>
          <p14:tracePt t="22420" x="5911850" y="5302250"/>
          <p14:tracePt t="22420" x="5899150" y="5308600"/>
          <p14:tracePt t="22437" x="5892800" y="5321300"/>
          <p14:tracePt t="22437" x="5880100" y="5340350"/>
          <p14:tracePt t="22454" x="5867400" y="5353050"/>
          <p14:tracePt t="22454" x="5854700" y="5365750"/>
          <p14:tracePt t="22471" x="5842000" y="5378450"/>
          <p14:tracePt t="22471" x="5829300" y="5391150"/>
          <p14:tracePt t="22487" x="5816600" y="5410200"/>
          <p14:tracePt t="22487" x="5778500" y="5441950"/>
          <p14:tracePt t="22504" x="5759450" y="5454650"/>
          <p14:tracePt t="22504" x="5740400" y="5473700"/>
          <p14:tracePt t="22521" x="5721350" y="5492750"/>
          <p14:tracePt t="22521" x="5702300" y="5505450"/>
          <p14:tracePt t="22538" x="5676900" y="5524500"/>
          <p14:tracePt t="22538" x="5657850" y="5543550"/>
          <p14:tracePt t="22554" x="5638800" y="5562600"/>
          <p14:tracePt t="22554" x="5594350" y="5600700"/>
          <p14:tracePt t="22573" x="5568950" y="5626100"/>
          <p14:tracePt t="22573" x="5549900" y="5645150"/>
          <p14:tracePt t="22589" x="5524500" y="5664200"/>
          <p14:tracePt t="22589" x="5499100" y="5683250"/>
          <p14:tracePt t="22605" x="5473700" y="5702300"/>
          <p14:tracePt t="22605" x="5448300" y="5727700"/>
          <p14:tracePt t="22621" x="5422900" y="5746750"/>
          <p14:tracePt t="22621" x="5391150" y="5765800"/>
          <p14:tracePt t="22638" x="5359400" y="5784850"/>
          <p14:tracePt t="22638" x="5327650" y="5810250"/>
          <p14:tracePt t="22638" x="5289550" y="5829300"/>
          <p14:tracePt t="22657" x="5251450" y="5854700"/>
          <p14:tracePt t="22669" x="5207000" y="5880100"/>
          <p14:tracePt t="22669" x="5124450" y="5924550"/>
          <p14:tracePt t="22688" x="5080000" y="5949950"/>
          <p14:tracePt t="22688" x="5035550" y="5969000"/>
          <p14:tracePt t="22704" x="4991100" y="5988050"/>
          <p14:tracePt t="22704" x="4946650" y="6007100"/>
          <p14:tracePt t="22722" x="4889500" y="6019800"/>
          <p14:tracePt t="22722" x="4838700" y="6038850"/>
          <p14:tracePt t="22722" x="4775200" y="6051550"/>
          <p14:tracePt t="22740" x="4718050" y="6064250"/>
          <p14:tracePt t="22740" x="4654550" y="6076950"/>
          <p14:tracePt t="22755" x="4591050" y="6083300"/>
          <p14:tracePt t="22755" x="4521200" y="6089650"/>
          <p14:tracePt t="22773" x="4457700" y="6089650"/>
          <p14:tracePt t="22773" x="4394200" y="6089650"/>
          <p14:tracePt t="22789" x="4330700" y="6089650"/>
          <p14:tracePt t="22789" x="4197350" y="6070600"/>
          <p14:tracePt t="22805" x="4133850" y="6057900"/>
          <p14:tracePt t="22805" x="4070350" y="6045200"/>
          <p14:tracePt t="22822" x="4006850" y="6026150"/>
          <p14:tracePt t="22822" x="3937000" y="6000750"/>
          <p14:tracePt t="22838" x="3873500" y="5969000"/>
          <p14:tracePt t="22838" x="3810000" y="5930900"/>
          <p14:tracePt t="22855" x="3746500" y="5892800"/>
          <p14:tracePt t="22855" x="3638550" y="5810250"/>
          <p14:tracePt t="22873" x="3594100" y="5765800"/>
          <p14:tracePt t="22873" x="3556000" y="5715000"/>
          <p14:tracePt t="22889" x="3530600" y="5664200"/>
          <p14:tracePt t="22889" x="3511550" y="5613400"/>
          <p14:tracePt t="22905" x="3505200" y="5562600"/>
          <p14:tracePt t="22905" x="3505200" y="5505450"/>
          <p14:tracePt t="22905" x="3517900" y="5448300"/>
          <p14:tracePt t="22925" x="3536950" y="5391150"/>
          <p14:tracePt t="22937" x="3568700" y="5327650"/>
          <p14:tracePt t="22937" x="3632200" y="5207000"/>
          <p14:tracePt t="22956" x="3676650" y="5149850"/>
          <p14:tracePt t="22956" x="3721100" y="5086350"/>
          <p14:tracePt t="22972" x="3771900" y="5029200"/>
          <p14:tracePt t="22972" x="3822700" y="4965700"/>
          <p14:tracePt t="22989" x="3873500" y="4908550"/>
          <p14:tracePt t="22989" x="3937000" y="4845050"/>
          <p14:tracePt t="22989" x="4000500" y="4787900"/>
          <p14:tracePt t="23009" x="4070350" y="4724400"/>
          <p14:tracePt t="23021" x="4140200" y="4667250"/>
          <p14:tracePt t="23021" x="4292600" y="4546600"/>
          <p14:tracePt t="23041" x="4368800" y="4489450"/>
          <p14:tracePt t="23041" x="4445000" y="4438650"/>
          <p14:tracePt t="23056" x="4521200" y="4387850"/>
          <p14:tracePt t="23056" x="4597400" y="4337050"/>
          <p14:tracePt t="23073" x="4667250" y="4292600"/>
          <p14:tracePt t="23073" x="4743450" y="4260850"/>
          <p14:tracePt t="23089" x="4813300" y="4229100"/>
          <p14:tracePt t="23089" x="4959350" y="4184650"/>
          <p14:tracePt t="23106" x="5041900" y="4171950"/>
          <p14:tracePt t="23106" x="5118100" y="4171950"/>
          <p14:tracePt t="23123" x="5194300" y="4165600"/>
          <p14:tracePt t="23123" x="5270500" y="4171950"/>
          <p14:tracePt t="23140" x="5353050" y="4178300"/>
          <p14:tracePt t="23140" x="5422900" y="4191000"/>
          <p14:tracePt t="23157" x="5492750" y="4203700"/>
          <p14:tracePt t="23157" x="5626100" y="4248150"/>
          <p14:tracePt t="23173" x="5683250" y="4279900"/>
          <p14:tracePt t="23173" x="5740400" y="4318000"/>
          <p14:tracePt t="23190" x="5791200" y="4362450"/>
          <p14:tracePt t="23190" x="5835650" y="4406900"/>
          <p14:tracePt t="23206" x="5867400" y="4457700"/>
          <p14:tracePt t="23206" x="5924550" y="4565650"/>
          <p14:tracePt t="23224" x="5943600" y="4622800"/>
          <p14:tracePt t="23224" x="5949950" y="4673600"/>
          <p14:tracePt t="23241" x="5949950" y="4730750"/>
          <p14:tracePt t="23241" x="5943600" y="4787900"/>
          <p14:tracePt t="23257" x="5930900" y="4845050"/>
          <p14:tracePt t="23257" x="5918200" y="4902200"/>
          <p14:tracePt t="23273" x="5892800" y="4959350"/>
          <p14:tracePt t="23273" x="5867400" y="5016500"/>
          <p14:tracePt t="23273" x="5835650" y="5073650"/>
          <p14:tracePt t="23292" x="5803900" y="5130800"/>
          <p14:tracePt t="23305" x="5772150" y="5187950"/>
          <p14:tracePt t="23305" x="5734050" y="5245100"/>
          <p14:tracePt t="23325" x="5645150" y="5359400"/>
          <p14:tracePt t="23325" x="5600700" y="5416550"/>
          <p14:tracePt t="23340" x="5549900" y="5473700"/>
          <p14:tracePt t="23340" x="5499100" y="5530850"/>
          <p14:tracePt t="23357" x="5441950" y="5588000"/>
          <p14:tracePt t="23357" x="5384800" y="5638800"/>
          <p14:tracePt t="23373" x="5327650" y="5689600"/>
          <p14:tracePt t="23373" x="5276850" y="5734050"/>
          <p14:tracePt t="23373" x="5219700" y="5784850"/>
          <p14:tracePt t="23393" x="5162550" y="5829300"/>
          <p14:tracePt t="23393" x="5105400" y="5867400"/>
          <p14:tracePt t="23407" x="5054600" y="5905500"/>
          <p14:tracePt t="23407" x="5003800" y="5937250"/>
          <p14:tracePt t="23424" x="4959350" y="5969000"/>
          <p14:tracePt t="23424" x="4914900" y="5994400"/>
          <p14:tracePt t="23440" x="4870450" y="6013450"/>
          <p14:tracePt t="23440" x="4826000" y="6026150"/>
          <p14:tracePt t="23457" x="4794250" y="6038850"/>
          <p14:tracePt t="23457" x="4730750" y="6057900"/>
          <p14:tracePt t="23474" x="4705350" y="6064250"/>
          <p14:tracePt t="23474" x="4686300" y="6070600"/>
          <p14:tracePt t="23491" x="4667250" y="6070600"/>
          <p14:tracePt t="23491" x="4660900" y="6070600"/>
          <p14:tracePt t="23508" x="4648200" y="6070600"/>
          <p14:tracePt t="23508" x="4641850" y="6057900"/>
          <p14:tracePt t="23525" x="4648200" y="6057900"/>
          <p14:tracePt t="23525" x="4648200" y="6051550"/>
          <p14:tracePt t="23541" x="4654550" y="6045200"/>
          <p14:tracePt t="23541" x="4654550" y="6038850"/>
          <p14:tracePt t="23558" x="4660900" y="6032500"/>
          <p14:tracePt t="23558" x="4667250" y="6026150"/>
          <p14:tracePt t="23574" x="4673600" y="6019800"/>
          <p14:tracePt t="23574" x="4679950" y="6013450"/>
          <p14:tracePt t="23574" x="4686300" y="6007100"/>
          <p14:tracePt t="23593" x="4692650" y="6000750"/>
          <p14:tracePt t="23593" x="4699000" y="5994400"/>
          <p14:tracePt t="23608" x="4705350" y="5988050"/>
          <p14:tracePt t="23608" x="4711700" y="5981700"/>
          <p14:tracePt t="23624" x="4718050" y="5975350"/>
          <p14:tracePt t="23624" x="4724400" y="5969000"/>
          <p14:tracePt t="23641" x="4730750" y="5962650"/>
          <p14:tracePt t="23656" x="4737100" y="5956300"/>
          <p14:tracePt t="23673" x="4737100" y="5949950"/>
          <p14:tracePt t="23673" x="4743450" y="5943600"/>
          <p14:tracePt t="23693" x="4749800" y="5937250"/>
          <p14:tracePt t="23707" x="4756150" y="5930900"/>
          <p14:tracePt t="23707" x="4762500" y="5924550"/>
          <p14:tracePt t="23725" x="4768850" y="5918200"/>
          <p14:tracePt t="23740" x="4775200" y="5918200"/>
          <p14:tracePt t="23756" x="4781550" y="5918200"/>
          <p14:tracePt t="23774" x="4787900" y="5918200"/>
          <p14:tracePt t="23790" x="4794250" y="5918200"/>
          <p14:tracePt t="23807" x="4800600" y="5911850"/>
          <p14:tracePt t="23807" x="4813300" y="5911850"/>
          <p14:tracePt t="23826" x="4813300" y="5905500"/>
          <p14:tracePt t="23826" x="4819650" y="5899150"/>
          <p14:tracePt t="23842" x="4826000" y="5899150"/>
          <p14:tracePt t="23842" x="4838700" y="5892800"/>
          <p14:tracePt t="23859" x="4845050" y="5886450"/>
          <p14:tracePt t="23859" x="4851400" y="5880100"/>
          <p14:tracePt t="23875" x="4864100" y="5873750"/>
          <p14:tracePt t="23875" x="4883150" y="5854700"/>
          <p14:tracePt t="23893" x="4889500" y="5848350"/>
          <p14:tracePt t="23893" x="4895850" y="5842000"/>
          <p14:tracePt t="23909" x="4908550" y="5829300"/>
          <p14:tracePt t="23909" x="4914900" y="5822950"/>
          <p14:tracePt t="23926" x="4921250" y="5822950"/>
          <p14:tracePt t="23926" x="4927600" y="5816600"/>
          <p14:tracePt t="23926" x="4933950" y="5816600"/>
          <p14:tracePt t="23945" x="4940300" y="5810250"/>
          <p14:tracePt t="23957" x="4946650" y="5803900"/>
          <p14:tracePt t="23974" x="4953000" y="5803900"/>
          <p14:tracePt t="23974" x="4965700" y="5797550"/>
          <p14:tracePt t="23993" x="4972050" y="5791200"/>
          <p14:tracePt t="23993" x="4978400" y="5791200"/>
          <p14:tracePt t="24009" x="4984750" y="5784850"/>
          <p14:tracePt t="24009" x="4991100" y="5778500"/>
          <p14:tracePt t="24009" x="4997450" y="5778500"/>
          <p14:tracePt t="24028" x="5003800" y="5772150"/>
          <p14:tracePt t="24041" x="5010150" y="5772150"/>
          <p14:tracePt t="24058" x="5016500" y="5765800"/>
          <p14:tracePt t="24075" x="5016500" y="5759450"/>
          <p14:tracePt t="24091" x="5016500" y="5753100"/>
          <p14:tracePt t="24108" x="5010150" y="5746750"/>
          <p14:tracePt t="24125" x="5010150" y="5740400"/>
          <p14:tracePt t="24125" x="5010150" y="5734050"/>
          <p14:tracePt t="24143" x="5010150" y="5727700"/>
          <p14:tracePt t="24143" x="5003800" y="5721350"/>
          <p14:tracePt t="24160" x="4997450" y="5715000"/>
          <p14:tracePt t="24175" x="4991100" y="5708650"/>
          <p14:tracePt t="24175" x="4965700" y="5689600"/>
          <p14:tracePt t="24193" x="4953000" y="5676900"/>
          <p14:tracePt t="24193" x="4940300" y="5664200"/>
          <p14:tracePt t="24210" x="4914900" y="5638800"/>
          <p14:tracePt t="24210" x="4889500" y="5607050"/>
          <p14:tracePt t="24227" x="4864100" y="5575300"/>
          <p14:tracePt t="24227" x="4826000" y="5524500"/>
          <p14:tracePt t="24227" x="4787900" y="5480050"/>
        </p14:tracePtLst>
      </p14:laserTraceLst>
    </p:ext>
  </p:extLst>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5178</TotalTime>
  <Words>1168</Words>
  <Application>Microsoft Office PowerPoint</Application>
  <PresentationFormat>画面に合わせる (4:3)</PresentationFormat>
  <Paragraphs>107</Paragraphs>
  <Slides>13</Slides>
  <Notes>13</Notes>
  <HiddenSlides>0</HiddenSlides>
  <MMClips>13</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13</vt:i4>
      </vt:variant>
    </vt:vector>
  </HeadingPairs>
  <TitlesOfParts>
    <vt:vector size="18" baseType="lpstr">
      <vt:lpstr>ＭＳ Ｐゴシック</vt:lpstr>
      <vt:lpstr>Arial</vt:lpstr>
      <vt:lpstr>Calibri</vt:lpstr>
      <vt:lpstr>Times New Roman</vt:lpstr>
      <vt:lpstr>Office テーマ</vt:lpstr>
      <vt:lpstr>農業生産学専門実験Ｉ</vt:lpstr>
      <vt:lpstr>今回の目標と提出物</vt:lpstr>
      <vt:lpstr>茎の横断面構造</vt:lpstr>
      <vt:lpstr>双子葉植物と単子葉植物の茎</vt:lpstr>
      <vt:lpstr>単子葉植物と双子葉植物の茎の構造の違い</vt:lpstr>
      <vt:lpstr>単子葉植物の断面</vt:lpstr>
      <vt:lpstr>双子葉植物の断面</vt:lpstr>
      <vt:lpstr>イグサの茎の断面</vt:lpstr>
      <vt:lpstr>サツマイモの茎の断面</vt:lpstr>
      <vt:lpstr>トウモロコシの茎の横断構造</vt:lpstr>
      <vt:lpstr>トウモロコシの維管束</vt:lpstr>
      <vt:lpstr>ホウセンカの茎の横断構造</vt:lpstr>
      <vt:lpstr>ホウセンカの維管束</vt:lpstr>
    </vt:vector>
  </TitlesOfParts>
  <Company>島根大学</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作物学実験</dc:title>
  <dc:creator>小林和広</dc:creator>
  <cp:lastModifiedBy>小林和広</cp:lastModifiedBy>
  <cp:revision>187</cp:revision>
  <dcterms:created xsi:type="dcterms:W3CDTF">2002-05-14T06:24:18Z</dcterms:created>
  <dcterms:modified xsi:type="dcterms:W3CDTF">2014-03-22T08:00:43Z</dcterms:modified>
</cp:coreProperties>
</file>