
<file path=[Content_Types].xml><?xml version="1.0" encoding="utf-8"?>
<Types xmlns="http://schemas.openxmlformats.org/package/2006/content-types">
  <Default Extension="png" ContentType="image/png"/>
  <Default Extension="wma" ContentType="audio/x-ms-wma"/>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405" r:id="rId2"/>
    <p:sldId id="407" r:id="rId3"/>
    <p:sldId id="409" r:id="rId4"/>
    <p:sldId id="410" r:id="rId5"/>
    <p:sldId id="411" r:id="rId6"/>
    <p:sldId id="412" r:id="rId7"/>
    <p:sldId id="413" r:id="rId8"/>
    <p:sldId id="414" r:id="rId9"/>
    <p:sldId id="481" r:id="rId10"/>
    <p:sldId id="484" r:id="rId11"/>
    <p:sldId id="482" r:id="rId12"/>
    <p:sldId id="483" r:id="rId13"/>
    <p:sldId id="485" r:id="rId14"/>
    <p:sldId id="486" r:id="rId15"/>
    <p:sldId id="487" r:id="rId16"/>
    <p:sldId id="488" r:id="rId17"/>
    <p:sldId id="490" r:id="rId18"/>
    <p:sldId id="491" r:id="rId19"/>
    <p:sldId id="492" r:id="rId20"/>
    <p:sldId id="489" r:id="rId21"/>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00"/>
    <a:srgbClr val="FF33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1429" autoAdjust="0"/>
  </p:normalViewPr>
  <p:slideViewPr>
    <p:cSldViewPr>
      <p:cViewPr varScale="1">
        <p:scale>
          <a:sx n="44" d="100"/>
          <a:sy n="44" d="100"/>
        </p:scale>
        <p:origin x="1920" y="4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CD2F310-95F5-445C-972E-FBBF67B1D2B0}" type="slidenum">
              <a:rPr lang="en-US" altLang="ja-JP"/>
              <a:pPr/>
              <a:t>‹#›</a:t>
            </a:fld>
            <a:endParaRPr lang="en-US" altLang="ja-JP"/>
          </a:p>
        </p:txBody>
      </p:sp>
    </p:spTree>
    <p:extLst>
      <p:ext uri="{BB962C8B-B14F-4D97-AF65-F5344CB8AC3E}">
        <p14:creationId xmlns:p14="http://schemas.microsoft.com/office/powerpoint/2010/main" val="372946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4F416FB-2C95-4BC1-9AD1-E81B11E2788A}" type="slidenum">
              <a:rPr lang="en-US" altLang="ja-JP"/>
              <a:pPr/>
              <a:t>‹#›</a:t>
            </a:fld>
            <a:endParaRPr lang="en-US" altLang="ja-JP"/>
          </a:p>
        </p:txBody>
      </p:sp>
    </p:spTree>
    <p:extLst>
      <p:ext uri="{BB962C8B-B14F-4D97-AF65-F5344CB8AC3E}">
        <p14:creationId xmlns:p14="http://schemas.microsoft.com/office/powerpoint/2010/main" val="7710651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プリント「生物統計学＿第１２回相関分析</a:t>
            </a:r>
            <a:r>
              <a:rPr kumimoji="1" lang="en-US" altLang="ja-JP" dirty="0" smtClean="0"/>
              <a:t>2013</a:t>
            </a:r>
            <a:r>
              <a:rPr kumimoji="1" lang="ja-JP" altLang="en-US" dirty="0" smtClean="0"/>
              <a:t>年」</a:t>
            </a:r>
            <a:r>
              <a:rPr kumimoji="1" lang="en-US" altLang="ja-JP" dirty="0" smtClean="0"/>
              <a:t>P</a:t>
            </a:r>
            <a:r>
              <a:rPr kumimoji="1" lang="ja-JP" altLang="en-US" dirty="0" smtClean="0"/>
              <a:t>１以降を予習しながら空所を埋めていきましょう．</a:t>
            </a:r>
            <a:endParaRPr kumimoji="1" lang="en-US" altLang="ja-JP" dirty="0" smtClean="0"/>
          </a:p>
          <a:p>
            <a:r>
              <a:rPr kumimoji="1" lang="ja-JP" altLang="en-US" dirty="0" smtClean="0"/>
              <a:t>２つの変数間の関係を調べたいということはよくあることです．</a:t>
            </a:r>
          </a:p>
          <a:p>
            <a:r>
              <a:rPr kumimoji="1" lang="ja-JP" altLang="en-US" dirty="0" smtClean="0"/>
              <a:t>例えば，例１として水稲の収量に関連のある生育指標を知りたいとしましょう．例えば草丈と収量には関連があるでしょうか？</a:t>
            </a:r>
            <a:endParaRPr kumimoji="1" lang="en-US" altLang="ja-JP" dirty="0" smtClean="0"/>
          </a:p>
          <a:p>
            <a:r>
              <a:rPr kumimoji="1" lang="ja-JP" altLang="en-US" dirty="0" smtClean="0"/>
              <a:t>収量という目的に対して，草丈，葉の窒素濃度，根の呼吸量などいろいろな要因について考えるとき，その要因と収量という２つの変量の関係を知りたいことはよくあることです．</a:t>
            </a:r>
          </a:p>
          <a:p>
            <a:r>
              <a:rPr kumimoji="1" lang="ja-JP" altLang="en-US" dirty="0" smtClean="0"/>
              <a:t>次の例として，例２　トマトの糖度は施肥量によってどのように変化するかを知りたいとしましょう．例えば，窒素施肥量を増加させると糖度はどうなるかをしりたいというように，先ほどの例より進んで，ある量を変化させてやれば，目標とする量（ここではトマトの糖度）がどのように決まるかを知りたいというのもよくあることです．</a:t>
            </a:r>
            <a:endParaRPr kumimoji="1" lang="en-US" altLang="ja-JP" dirty="0" smtClean="0"/>
          </a:p>
          <a:p>
            <a:r>
              <a:rPr kumimoji="1" lang="ja-JP" altLang="en-US" dirty="0" smtClean="0"/>
              <a:t>このような場合，最初に２つの変数の関係を散布図を書くことによって，図示することが大切です．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a:t>
            </a:fld>
            <a:endParaRPr lang="en-US" altLang="ja-JP"/>
          </a:p>
        </p:txBody>
      </p:sp>
    </p:spTree>
    <p:extLst>
      <p:ext uri="{BB962C8B-B14F-4D97-AF65-F5344CB8AC3E}">
        <p14:creationId xmlns:p14="http://schemas.microsoft.com/office/powerpoint/2010/main" val="1110179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似たような考え方ですが，散布図を書くとデータが異なるグループに分かれていることがわかることがあります．先ほどのグラフですが，もし</a:t>
            </a:r>
            <a:r>
              <a:rPr kumimoji="1" lang="en-US" altLang="ja-JP" dirty="0" smtClean="0"/>
              <a:t>3</a:t>
            </a:r>
            <a:r>
              <a:rPr kumimoji="1" lang="ja-JP" altLang="en-US" dirty="0" err="1" smtClean="0"/>
              <a:t>つの</a:t>
            </a:r>
            <a:r>
              <a:rPr kumimoji="1" lang="ja-JP" altLang="en-US" dirty="0" smtClean="0"/>
              <a:t>発電機が同じメーカーで同じ性能だと思っていたとしましょう．グラフに書くと点がばらけてしまうことから，この３つは同じグループにはできないのではないかということがわかります．例えば，オスとメスといっしょごたにデータを入れていて，体長と羽のデータをグラフに書くと，点がばらけてしまうことからオスとメスをごっちゃにしていたことがわかるというようなこともあるで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コンピューターを使えば，与えられたデータにいかような関係でも簡単に当てはめられることができ</a:t>
            </a:r>
            <a:r>
              <a:rPr kumimoji="1" lang="ja-JP" altLang="en-US" sz="1200" kern="1200" dirty="0" smtClean="0">
                <a:solidFill>
                  <a:schemeClr val="tx1"/>
                </a:solidFill>
                <a:effectLst/>
                <a:latin typeface="Times New Roman" pitchFamily="18" charset="0"/>
                <a:ea typeface="ＭＳ Ｐ明朝" charset="-128"/>
                <a:cs typeface="+mn-cs"/>
              </a:rPr>
              <a:t>ます</a:t>
            </a:r>
            <a:r>
              <a:rPr kumimoji="1" lang="ja-JP" altLang="ja-JP" sz="1200" kern="1200" dirty="0" smtClean="0">
                <a:solidFill>
                  <a:schemeClr val="tx1"/>
                </a:solidFill>
                <a:effectLst/>
                <a:latin typeface="Times New Roman" pitchFamily="18" charset="0"/>
                <a:ea typeface="ＭＳ Ｐ明朝" charset="-128"/>
                <a:cs typeface="+mn-cs"/>
              </a:rPr>
              <a:t>．しかし，その当てはめがいつでも正しいとは限</a:t>
            </a:r>
            <a:r>
              <a:rPr kumimoji="1" lang="ja-JP" altLang="en-US" sz="1200" kern="1200" dirty="0" smtClean="0">
                <a:solidFill>
                  <a:schemeClr val="tx1"/>
                </a:solidFill>
                <a:effectLst/>
                <a:latin typeface="Times New Roman" pitchFamily="18" charset="0"/>
                <a:ea typeface="ＭＳ Ｐ明朝" charset="-128"/>
                <a:cs typeface="+mn-cs"/>
              </a:rPr>
              <a:t>りません</a:t>
            </a:r>
            <a:r>
              <a:rPr kumimoji="1" lang="ja-JP" altLang="ja-JP" sz="1200" kern="1200" dirty="0" smtClean="0">
                <a:solidFill>
                  <a:schemeClr val="tx1"/>
                </a:solidFill>
                <a:effectLst/>
                <a:latin typeface="Times New Roman" pitchFamily="18" charset="0"/>
                <a:ea typeface="ＭＳ Ｐ明朝" charset="-128"/>
                <a:cs typeface="+mn-cs"/>
              </a:rPr>
              <a:t>．必ず</a:t>
            </a:r>
            <a:r>
              <a:rPr kumimoji="1" lang="ja-JP" altLang="en-US" sz="1200" kern="1200" dirty="0" smtClean="0">
                <a:solidFill>
                  <a:schemeClr val="tx1"/>
                </a:solidFill>
                <a:effectLst/>
                <a:latin typeface="Times New Roman" pitchFamily="18" charset="0"/>
                <a:ea typeface="ＭＳ Ｐ明朝" charset="-128"/>
                <a:cs typeface="+mn-cs"/>
              </a:rPr>
              <a:t>グラフ</a:t>
            </a:r>
            <a:r>
              <a:rPr kumimoji="1" lang="ja-JP" altLang="ja-JP" sz="1200" kern="1200" dirty="0" smtClean="0">
                <a:solidFill>
                  <a:schemeClr val="tx1"/>
                </a:solidFill>
                <a:effectLst/>
                <a:latin typeface="Times New Roman" pitchFamily="18" charset="0"/>
                <a:ea typeface="ＭＳ Ｐ明朝" charset="-128"/>
                <a:cs typeface="+mn-cs"/>
              </a:rPr>
              <a:t>図に書いてから解析を始めるように心がけなければ</a:t>
            </a:r>
            <a:r>
              <a:rPr kumimoji="1" lang="ja-JP" altLang="en-US" sz="1200" kern="1200" dirty="0" smtClean="0">
                <a:solidFill>
                  <a:schemeClr val="tx1"/>
                </a:solidFill>
                <a:effectLst/>
                <a:latin typeface="Times New Roman" pitchFamily="18" charset="0"/>
                <a:ea typeface="ＭＳ Ｐ明朝" charset="-128"/>
                <a:cs typeface="+mn-cs"/>
              </a:rPr>
              <a:t>なりません．</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10</a:t>
            </a:fld>
            <a:endParaRPr lang="en-US" altLang="ja-JP"/>
          </a:p>
        </p:txBody>
      </p:sp>
    </p:spTree>
    <p:extLst>
      <p:ext uri="{BB962C8B-B14F-4D97-AF65-F5344CB8AC3E}">
        <p14:creationId xmlns:p14="http://schemas.microsoft.com/office/powerpoint/2010/main" val="386308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最初に横軸（ｘ）と縦軸（ｙ）となる数値データを選択する．ふつうは横軸を左側，縦軸を右側にしたデータセットを準備すればよい．</a:t>
            </a:r>
            <a:r>
              <a:rPr kumimoji="1" lang="ja-JP" altLang="en-US" sz="1200" kern="1200" dirty="0" smtClean="0">
                <a:solidFill>
                  <a:schemeClr val="tx1"/>
                </a:solidFill>
                <a:effectLst/>
                <a:latin typeface="Times New Roman" pitchFamily="18" charset="0"/>
                <a:ea typeface="ＭＳ Ｐ明朝" charset="-128"/>
                <a:cs typeface="+mn-cs"/>
              </a:rPr>
              <a:t>２つの変量のどちらが横軸になるか，すなわち原因の方かを確認しておきましょう．</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ここでは公園に来た人数とゴミの量をグラフにしてみましょう．公園に来た人数が原因で，ゴミの量が結果ですから，公園に来た人数を横軸（ｘ）にします．横軸にする方を左側にしましょう．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11</a:t>
            </a:fld>
            <a:endParaRPr lang="en-US" altLang="ja-JP"/>
          </a:p>
        </p:txBody>
      </p:sp>
    </p:spTree>
    <p:extLst>
      <p:ext uri="{BB962C8B-B14F-4D97-AF65-F5344CB8AC3E}">
        <p14:creationId xmlns:p14="http://schemas.microsoft.com/office/powerpoint/2010/main" val="497571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ラフにしたいデータを選択します．ラベル（今回のデータでは公園に来た人数，ゴミの量）も一緒に選択しておきましょう．次に，挿入→散布図→散布図のメニューから適切なパターンを選びます．ふつうは左上の散布図（マーカーのみ）を選べば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12</a:t>
            </a:fld>
            <a:endParaRPr lang="en-US" altLang="ja-JP"/>
          </a:p>
        </p:txBody>
      </p:sp>
    </p:spTree>
    <p:extLst>
      <p:ext uri="{BB962C8B-B14F-4D97-AF65-F5344CB8AC3E}">
        <p14:creationId xmlns:p14="http://schemas.microsoft.com/office/powerpoint/2010/main" val="3009036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そうすると画面のようなグラフができました．</a:t>
            </a:r>
            <a:endParaRPr kumimoji="1" lang="en-US" altLang="ja-JP" dirty="0" smtClean="0"/>
          </a:p>
          <a:p>
            <a:r>
              <a:rPr kumimoji="1" lang="ja-JP" altLang="en-US" dirty="0" smtClean="0"/>
              <a:t>必要に応じて，できたグラフを加工します．画面のグラフでは点がグラフ全体にばらついていないので，傾向が読み取りにくいですから，縦軸と横軸の範囲（最大値，最小値）を修正します．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13</a:t>
            </a:fld>
            <a:endParaRPr lang="en-US" altLang="ja-JP"/>
          </a:p>
        </p:txBody>
      </p:sp>
    </p:spTree>
    <p:extLst>
      <p:ext uri="{BB962C8B-B14F-4D97-AF65-F5344CB8AC3E}">
        <p14:creationId xmlns:p14="http://schemas.microsoft.com/office/powerpoint/2010/main" val="3527441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横軸あるいは縦軸の上で右クリックすることで，画面のようにメニューが出ます．メニューから軸の書式設定を選びます．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14</a:t>
            </a:fld>
            <a:endParaRPr lang="en-US" altLang="ja-JP"/>
          </a:p>
        </p:txBody>
      </p:sp>
    </p:spTree>
    <p:extLst>
      <p:ext uri="{BB962C8B-B14F-4D97-AF65-F5344CB8AC3E}">
        <p14:creationId xmlns:p14="http://schemas.microsoft.com/office/powerpoint/2010/main" val="3998241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軸の書式設定で最小値と最大値を指定します．さらに目盛り間隔も指定するとよいでしょう．軸の目盛りが多すぎるとかえってみづらくなります．４つか５つくらい目盛りがあれば充分です．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15</a:t>
            </a:fld>
            <a:endParaRPr lang="en-US" altLang="ja-JP"/>
          </a:p>
        </p:txBody>
      </p:sp>
    </p:spTree>
    <p:extLst>
      <p:ext uri="{BB962C8B-B14F-4D97-AF65-F5344CB8AC3E}">
        <p14:creationId xmlns:p14="http://schemas.microsoft.com/office/powerpoint/2010/main" val="192727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画面のようなグラフができました．</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16</a:t>
            </a:fld>
            <a:endParaRPr lang="en-US" altLang="ja-JP"/>
          </a:p>
        </p:txBody>
      </p:sp>
    </p:spTree>
    <p:extLst>
      <p:ext uri="{BB962C8B-B14F-4D97-AF65-F5344CB8AC3E}">
        <p14:creationId xmlns:p14="http://schemas.microsoft.com/office/powerpoint/2010/main" val="1669980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しかし，このグラフでは横軸と縦軸が何かがわかりません．横軸と縦軸の項目名を入れましょう．</a:t>
            </a:r>
            <a:endParaRPr kumimoji="1" lang="en-US" altLang="ja-JP" dirty="0" smtClean="0"/>
          </a:p>
          <a:p>
            <a:r>
              <a:rPr kumimoji="1" lang="ja-JP" altLang="en-US" dirty="0" smtClean="0"/>
              <a:t>グラフをクリックすると，上のメニューにグラフツールという表示が出てきます．そこで，グラフツールのレイアウトをクリックします．</a:t>
            </a:r>
            <a:endParaRPr kumimoji="1" lang="en-US" altLang="ja-JP" dirty="0" smtClean="0"/>
          </a:p>
          <a:p>
            <a:r>
              <a:rPr kumimoji="1" lang="ja-JP" altLang="en-US" dirty="0" smtClean="0"/>
              <a:t>次に軸ラベルを選び，主横軸ラベルあるいは主縦軸ラベルを選びます．すると軸ラベルをなしにするか軸のどちらかに配置するかを選べます．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17</a:t>
            </a:fld>
            <a:endParaRPr lang="en-US" altLang="ja-JP"/>
          </a:p>
        </p:txBody>
      </p:sp>
    </p:spTree>
    <p:extLst>
      <p:ext uri="{BB962C8B-B14F-4D97-AF65-F5344CB8AC3E}">
        <p14:creationId xmlns:p14="http://schemas.microsoft.com/office/powerpoint/2010/main" val="227589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軸ラベルというところを選んで，必要な内容を入力すれば画面のグラフとなり，グラフの完成です．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18</a:t>
            </a:fld>
            <a:endParaRPr lang="en-US" altLang="ja-JP"/>
          </a:p>
        </p:txBody>
      </p:sp>
    </p:spTree>
    <p:extLst>
      <p:ext uri="{BB962C8B-B14F-4D97-AF65-F5344CB8AC3E}">
        <p14:creationId xmlns:p14="http://schemas.microsoft.com/office/powerpoint/2010/main" val="1596114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複数のグループについて散布図を書きたいときは下の表のようにデータを入力すると作れます．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19</a:t>
            </a:fld>
            <a:endParaRPr lang="en-US" altLang="ja-JP"/>
          </a:p>
        </p:txBody>
      </p:sp>
    </p:spTree>
    <p:extLst>
      <p:ext uri="{BB962C8B-B14F-4D97-AF65-F5344CB8AC3E}">
        <p14:creationId xmlns:p14="http://schemas.microsoft.com/office/powerpoint/2010/main" val="1805202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では散布図の書き方を説明します．</a:t>
            </a:r>
          </a:p>
          <a:p>
            <a:pPr marL="228600" indent="-228600">
              <a:buAutoNum type="arabicDbPeriod"/>
            </a:pPr>
            <a:r>
              <a:rPr kumimoji="1" lang="en-US" altLang="ja-JP" dirty="0" smtClean="0"/>
              <a:t>x</a:t>
            </a:r>
            <a:r>
              <a:rPr kumimoji="1" lang="ja-JP" altLang="en-US" dirty="0" smtClean="0"/>
              <a:t>軸（横軸）には原因となる変量を</a:t>
            </a:r>
            <a:r>
              <a:rPr kumimoji="1" lang="ja-JP" altLang="en-US" smtClean="0"/>
              <a:t>， </a:t>
            </a:r>
            <a:r>
              <a:rPr kumimoji="1" lang="en-US" altLang="ja-JP" smtClean="0"/>
              <a:t>y</a:t>
            </a:r>
            <a:r>
              <a:rPr kumimoji="1" lang="ja-JP" altLang="en-US" dirty="0" smtClean="0"/>
              <a:t>軸（縦軸）には結果となる変量をとります．</a:t>
            </a:r>
            <a:endParaRPr kumimoji="1" lang="en-US" altLang="ja-JP" dirty="0" smtClean="0"/>
          </a:p>
          <a:p>
            <a:pPr marL="0" indent="0">
              <a:buNone/>
            </a:pPr>
            <a:r>
              <a:rPr kumimoji="1" lang="ja-JP" altLang="en-US" dirty="0" smtClean="0"/>
              <a:t>画面の場合，窒素施肥量を増やすとサツマイモの収量がどのようになるかを考えるのですから，原因となる変量は窒素施肥量であり，結果となる変量はサツマイモの収量です．けっして，サツマイモの収量を決めると窒素施肥量が決まるという関係ではありません．</a:t>
            </a:r>
            <a:endParaRPr kumimoji="1" lang="en-US" altLang="ja-JP" dirty="0" smtClean="0"/>
          </a:p>
          <a:p>
            <a:pPr marL="0" indent="0">
              <a:buNone/>
            </a:pPr>
            <a:r>
              <a:rPr kumimoji="1" lang="ja-JP" altLang="en-US" dirty="0" smtClean="0"/>
              <a:t>このように横軸は原因となる変量を当て，縦軸にその結果として決まる変量を当てるのが一般的な決まりです．</a:t>
            </a:r>
            <a:endParaRPr kumimoji="1" lang="en-US" altLang="ja-JP" dirty="0" smtClean="0"/>
          </a:p>
          <a:p>
            <a:pPr marL="0" indent="0">
              <a:buNone/>
            </a:pPr>
            <a:r>
              <a:rPr kumimoji="1" lang="ja-JP" altLang="en-US" dirty="0" smtClean="0"/>
              <a:t>１日の摂取カロリーと体重の関係，気温とアイスクリームの売り上げの関係でも，横軸にするのはそれぞれ１日の摂取カロリー，気温になります．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2</a:t>
            </a:fld>
            <a:endParaRPr lang="en-US" altLang="ja-JP"/>
          </a:p>
        </p:txBody>
      </p:sp>
    </p:spTree>
    <p:extLst>
      <p:ext uri="{BB962C8B-B14F-4D97-AF65-F5344CB8AC3E}">
        <p14:creationId xmlns:p14="http://schemas.microsoft.com/office/powerpoint/2010/main" val="3345841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予習は「生物統計学第１１回宿題と第１２回のための予習</a:t>
            </a:r>
            <a:r>
              <a:rPr lang="en-US" altLang="ja-JP" dirty="0" smtClean="0"/>
              <a:t>2013 </a:t>
            </a:r>
            <a:r>
              <a:rPr lang="ja-JP" altLang="en-US" dirty="0" smtClean="0"/>
              <a:t>」の提出用タブ欄問２に入力して提出してください．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20</a:t>
            </a:fld>
            <a:endParaRPr lang="en-US" altLang="ja-JP"/>
          </a:p>
        </p:txBody>
      </p:sp>
    </p:spTree>
    <p:extLst>
      <p:ext uri="{BB962C8B-B14F-4D97-AF65-F5344CB8AC3E}">
        <p14:creationId xmlns:p14="http://schemas.microsoft.com/office/powerpoint/2010/main" val="3656758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どちらを横軸にしてもよい場合もあります．</a:t>
            </a:r>
            <a:r>
              <a:rPr kumimoji="1" lang="en-US" altLang="ja-JP" dirty="0" smtClean="0"/>
              <a:t>1</a:t>
            </a:r>
            <a:r>
              <a:rPr kumimoji="1" lang="ja-JP" altLang="en-US" dirty="0" smtClean="0"/>
              <a:t>月の平均気温と</a:t>
            </a:r>
            <a:r>
              <a:rPr kumimoji="1" lang="en-US" altLang="ja-JP" dirty="0" smtClean="0"/>
              <a:t>7</a:t>
            </a:r>
            <a:r>
              <a:rPr kumimoji="1" lang="ja-JP" altLang="en-US" dirty="0" smtClean="0"/>
              <a:t>月の平均気温には関係があります．画面のように</a:t>
            </a:r>
            <a:r>
              <a:rPr kumimoji="1" lang="en-US" altLang="ja-JP" dirty="0" smtClean="0"/>
              <a:t>1</a:t>
            </a:r>
            <a:r>
              <a:rPr kumimoji="1" lang="ja-JP" altLang="en-US" dirty="0" smtClean="0"/>
              <a:t>月の平均気温が高いところは</a:t>
            </a:r>
            <a:r>
              <a:rPr kumimoji="1" lang="en-US" altLang="ja-JP" dirty="0" smtClean="0"/>
              <a:t>7</a:t>
            </a:r>
            <a:r>
              <a:rPr kumimoji="1" lang="ja-JP" altLang="en-US" dirty="0" smtClean="0"/>
              <a:t>月の平均気温も高いことが多いです．しかし，この場合はどちらが原因であり，どちらが結果であるということはありませんから，どちらを横軸にしてもかまいません．体重と身長の関係．アイスクリームの売り上げとかき氷の売り上げなどもどちらを横軸にしてかま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3</a:t>
            </a:fld>
            <a:endParaRPr lang="en-US" altLang="ja-JP"/>
          </a:p>
        </p:txBody>
      </p:sp>
    </p:spTree>
    <p:extLst>
      <p:ext uri="{BB962C8B-B14F-4D97-AF65-F5344CB8AC3E}">
        <p14:creationId xmlns:p14="http://schemas.microsoft.com/office/powerpoint/2010/main" val="3515043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２．できるだけ点が図全体にばらつくように軸の上下限を決めます．</a:t>
            </a:r>
          </a:p>
          <a:p>
            <a:r>
              <a:rPr kumimoji="1" lang="ja-JP" altLang="en-US" dirty="0" smtClean="0"/>
              <a:t>右のグラフのようにグラフの上側にだけ点が集まっていると２つの変量の関係がどのようになっているのかを視覚的にわかりやすく表せません．</a:t>
            </a:r>
            <a:endParaRPr kumimoji="1" lang="en-US" altLang="ja-JP" dirty="0" smtClean="0"/>
          </a:p>
          <a:p>
            <a:r>
              <a:rPr kumimoji="1" lang="ja-JP" altLang="en-US" dirty="0" smtClean="0"/>
              <a:t>横軸，縦軸の上限と下限を適切に設定して，点がなるべくグラフの全体にばらつくようにします．左のグラフの方が，右のグラフよりもわかりやすいです．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4</a:t>
            </a:fld>
            <a:endParaRPr lang="en-US" altLang="ja-JP"/>
          </a:p>
        </p:txBody>
      </p:sp>
    </p:spTree>
    <p:extLst>
      <p:ext uri="{BB962C8B-B14F-4D97-AF65-F5344CB8AC3E}">
        <p14:creationId xmlns:p14="http://schemas.microsoft.com/office/powerpoint/2010/main" val="19256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散布図を書く意義</a:t>
            </a:r>
            <a:r>
              <a:rPr kumimoji="1" lang="ja-JP" altLang="en-US" sz="1200" kern="1200" dirty="0" smtClean="0">
                <a:solidFill>
                  <a:schemeClr val="tx1"/>
                </a:solidFill>
                <a:effectLst/>
                <a:latin typeface="Times New Roman" pitchFamily="18" charset="0"/>
                <a:ea typeface="ＭＳ Ｐ明朝" charset="-128"/>
                <a:cs typeface="+mn-cs"/>
              </a:rPr>
              <a:t>は主に３つあげられます．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dirty="0" smtClean="0"/>
              <a:t>１）　視覚的にどんな関係かを考えることができます</a:t>
            </a:r>
          </a:p>
          <a:p>
            <a:r>
              <a:rPr kumimoji="1" lang="ja-JP" altLang="en-US" dirty="0" smtClean="0"/>
              <a:t>２）　異常値などを発見できます</a:t>
            </a:r>
          </a:p>
          <a:p>
            <a:r>
              <a:rPr kumimoji="1" lang="ja-JP" altLang="en-US" dirty="0" smtClean="0"/>
              <a:t>３）　異なるグループを比較したり，異なるグループに分けられることをみつけたりできます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5</a:t>
            </a:fld>
            <a:endParaRPr lang="en-US" altLang="ja-JP"/>
          </a:p>
        </p:txBody>
      </p:sp>
    </p:spTree>
    <p:extLst>
      <p:ext uri="{BB962C8B-B14F-4D97-AF65-F5344CB8AC3E}">
        <p14:creationId xmlns:p14="http://schemas.microsoft.com/office/powerpoint/2010/main" val="362273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散布図を使うと，視覚的に２つの変量がどんな関係かを考えることができます．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２つの変数間の関係をどう表現するか</a:t>
            </a:r>
            <a:r>
              <a:rPr kumimoji="1" lang="ja-JP" altLang="en-US" sz="1200" kern="1200" dirty="0" smtClean="0">
                <a:solidFill>
                  <a:schemeClr val="tx1"/>
                </a:solidFill>
                <a:effectLst/>
                <a:latin typeface="Times New Roman" pitchFamily="18" charset="0"/>
                <a:ea typeface="ＭＳ Ｐ明朝" charset="-128"/>
                <a:cs typeface="+mn-cs"/>
              </a:rPr>
              <a:t>については</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　①　直線的関係</a:t>
            </a:r>
          </a:p>
          <a:p>
            <a:r>
              <a:rPr kumimoji="1" lang="ja-JP" altLang="ja-JP" sz="1200" kern="1200" dirty="0" smtClean="0">
                <a:solidFill>
                  <a:schemeClr val="tx1"/>
                </a:solidFill>
                <a:effectLst/>
                <a:latin typeface="Times New Roman" pitchFamily="18" charset="0"/>
                <a:ea typeface="ＭＳ Ｐ明朝" charset="-128"/>
                <a:cs typeface="+mn-cs"/>
              </a:rPr>
              <a:t>　②　２次関数</a:t>
            </a:r>
          </a:p>
          <a:p>
            <a:r>
              <a:rPr kumimoji="1" lang="ja-JP" altLang="ja-JP" sz="1200" kern="1200" dirty="0" smtClean="0">
                <a:solidFill>
                  <a:schemeClr val="tx1"/>
                </a:solidFill>
                <a:effectLst/>
                <a:latin typeface="Times New Roman" pitchFamily="18" charset="0"/>
                <a:ea typeface="ＭＳ Ｐ明朝" charset="-128"/>
                <a:cs typeface="+mn-cs"/>
              </a:rPr>
              <a:t>　③　指数・対数・双曲線など</a:t>
            </a:r>
          </a:p>
          <a:p>
            <a:r>
              <a:rPr kumimoji="1" lang="ja-JP" altLang="ja-JP" sz="1200" kern="1200" dirty="0" smtClean="0">
                <a:solidFill>
                  <a:schemeClr val="tx1"/>
                </a:solidFill>
                <a:effectLst/>
                <a:latin typeface="Times New Roman" pitchFamily="18" charset="0"/>
                <a:ea typeface="ＭＳ Ｐ明朝" charset="-128"/>
                <a:cs typeface="+mn-cs"/>
              </a:rPr>
              <a:t>　④　その他</a:t>
            </a:r>
            <a:r>
              <a:rPr kumimoji="1" lang="ja-JP" altLang="en-US" sz="1200" kern="1200" dirty="0" smtClean="0">
                <a:solidFill>
                  <a:schemeClr val="tx1"/>
                </a:solidFill>
                <a:effectLst/>
                <a:latin typeface="Times New Roman" pitchFamily="18" charset="0"/>
                <a:ea typeface="ＭＳ Ｐ明朝" charset="-128"/>
                <a:cs typeface="+mn-cs"/>
              </a:rPr>
              <a:t>の関係があります．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　今回の授業では直線的関係についてしか学</a:t>
            </a:r>
            <a:r>
              <a:rPr kumimoji="1" lang="ja-JP" altLang="en-US" sz="1200" kern="1200" dirty="0" smtClean="0">
                <a:solidFill>
                  <a:schemeClr val="tx1"/>
                </a:solidFill>
                <a:effectLst/>
                <a:latin typeface="Times New Roman" pitchFamily="18" charset="0"/>
                <a:ea typeface="ＭＳ Ｐ明朝" charset="-128"/>
                <a:cs typeface="+mn-cs"/>
              </a:rPr>
              <a:t>びませんが</a:t>
            </a:r>
            <a:r>
              <a:rPr kumimoji="1" lang="ja-JP" altLang="ja-JP" sz="1200" kern="1200" dirty="0" smtClean="0">
                <a:solidFill>
                  <a:schemeClr val="tx1"/>
                </a:solidFill>
                <a:effectLst/>
                <a:latin typeface="Times New Roman" pitchFamily="18" charset="0"/>
                <a:ea typeface="ＭＳ Ｐ明朝" charset="-128"/>
                <a:cs typeface="+mn-cs"/>
              </a:rPr>
              <a:t>，２つの変数間の関係を曲線で表す方がよい場合も多い</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画面では直線的な関係を表しています．左が正の相関関係を示すグラフで，横軸が増えると縦軸も直線的に増える関係です．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右が負の相関関係を示すグラフで，横軸が増えると縦軸は直線的に減る関係です．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6</a:t>
            </a:fld>
            <a:endParaRPr lang="en-US" altLang="ja-JP"/>
          </a:p>
        </p:txBody>
      </p:sp>
    </p:spTree>
    <p:extLst>
      <p:ext uri="{BB962C8B-B14F-4D97-AF65-F5344CB8AC3E}">
        <p14:creationId xmlns:p14="http://schemas.microsoft.com/office/powerpoint/2010/main" val="3492883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曲線的な関係を図示したのが画面の２つのグラフです．</a:t>
            </a:r>
            <a:endParaRPr kumimoji="1" lang="en-US" altLang="ja-JP" dirty="0" smtClean="0"/>
          </a:p>
          <a:p>
            <a:r>
              <a:rPr kumimoji="1" lang="ja-JP" altLang="en-US" dirty="0" smtClean="0"/>
              <a:t>左のグラフは指数，対数曲線の場合です．横軸が増えれば縦軸が加速的に増える場合は指数関数的であり，ねずみ算のように人口が時間とともにどんどん増える関係などがそれに相当します．</a:t>
            </a:r>
            <a:endParaRPr kumimoji="1" lang="en-US" altLang="ja-JP" dirty="0" smtClean="0"/>
          </a:p>
          <a:p>
            <a:r>
              <a:rPr kumimoji="1" lang="ja-JP" altLang="en-US" dirty="0" smtClean="0"/>
              <a:t>横軸が増えると縦軸は増えるけれどもその増え方がだんだんと緩やかになる場合は対数曲線（あるいは双曲線）で表せます．例えば，光が強くなれば，光合成速度は高くなりますが，ある程度以上の光となるともはや光合成速度は増えなくなります．そのような関係をグラフで示すこともできます．</a:t>
            </a:r>
            <a:endParaRPr kumimoji="1" lang="en-US" altLang="ja-JP" dirty="0" smtClean="0"/>
          </a:p>
          <a:p>
            <a:r>
              <a:rPr kumimoji="1" lang="ja-JP" altLang="en-US" dirty="0" smtClean="0"/>
              <a:t>右のグラフのように２次曲線の関係を使うと最適値を示すことができます．温度が上がるにつれて，収穫量が増えるが，ある温度を超えると今度は収穫量が減るというように最適な温度がある場合は，２次曲線のグラフで示すとよいです．右のグラフだと横軸が</a:t>
            </a:r>
            <a:r>
              <a:rPr kumimoji="1" lang="en-US" altLang="ja-JP" dirty="0" smtClean="0"/>
              <a:t>15</a:t>
            </a:r>
            <a:r>
              <a:rPr kumimoji="1" lang="ja-JP" altLang="en-US" dirty="0" err="1" smtClean="0"/>
              <a:t>ぐらいが</a:t>
            </a:r>
            <a:r>
              <a:rPr kumimoji="1" lang="ja-JP" altLang="en-US" dirty="0" smtClean="0"/>
              <a:t>もっとも値がたかくなり，</a:t>
            </a:r>
            <a:r>
              <a:rPr kumimoji="1" lang="en-US" altLang="ja-JP" dirty="0" smtClean="0"/>
              <a:t>15</a:t>
            </a:r>
            <a:r>
              <a:rPr kumimoji="1" lang="ja-JP" altLang="en-US" dirty="0" smtClean="0"/>
              <a:t>あたりが最適値であることがわかります．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7</a:t>
            </a:fld>
            <a:endParaRPr lang="en-US" altLang="ja-JP"/>
          </a:p>
        </p:txBody>
      </p:sp>
    </p:spTree>
    <p:extLst>
      <p:ext uri="{BB962C8B-B14F-4D97-AF65-F5344CB8AC3E}">
        <p14:creationId xmlns:p14="http://schemas.microsoft.com/office/powerpoint/2010/main" val="361420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散布図の役割として，異常値などを発見できることもあげられます．</a:t>
            </a:r>
            <a:endParaRPr kumimoji="1" lang="en-US" altLang="ja-JP" dirty="0" smtClean="0"/>
          </a:p>
          <a:p>
            <a:r>
              <a:rPr kumimoji="1" lang="ja-JP" altLang="en-US" dirty="0" smtClean="0"/>
              <a:t>画面の左のグラフでは，右上に</a:t>
            </a:r>
            <a:r>
              <a:rPr kumimoji="1" lang="en-US" altLang="ja-JP" dirty="0" smtClean="0"/>
              <a:t>1</a:t>
            </a:r>
            <a:r>
              <a:rPr kumimoji="1" lang="ja-JP" altLang="en-US" dirty="0" err="1" smtClean="0"/>
              <a:t>つだけ</a:t>
            </a:r>
            <a:r>
              <a:rPr kumimoji="1" lang="ja-JP" altLang="en-US" dirty="0" smtClean="0"/>
              <a:t>離れた点があり，これは異常値ではないかと考えられます．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画面の右のグラフでは，右下に１つだけ離れた点があり，これは異常値ではないかと考えられます．</a:t>
            </a:r>
          </a:p>
          <a:p>
            <a:r>
              <a:rPr kumimoji="1" lang="ja-JP" altLang="en-US" dirty="0" smtClean="0"/>
              <a:t>異常値を除去すると，２つの変数間に相関関係が変わることがあります．グラフを書いて，異常値がないかを確かめてから，次の計算に進むべきです．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8</a:t>
            </a:fld>
            <a:endParaRPr lang="en-US" altLang="ja-JP"/>
          </a:p>
        </p:txBody>
      </p:sp>
    </p:spTree>
    <p:extLst>
      <p:ext uri="{BB962C8B-B14F-4D97-AF65-F5344CB8AC3E}">
        <p14:creationId xmlns:p14="http://schemas.microsoft.com/office/powerpoint/2010/main" val="378323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散布図を使うと異なるグループを比較することもできます．画面のグラフのように</a:t>
            </a:r>
            <a:r>
              <a:rPr kumimoji="1" lang="en-US" altLang="ja-JP" dirty="0" smtClean="0"/>
              <a:t>3</a:t>
            </a:r>
            <a:r>
              <a:rPr kumimoji="1" lang="ja-JP" altLang="en-US" dirty="0" err="1" smtClean="0"/>
              <a:t>つの</a:t>
            </a:r>
            <a:r>
              <a:rPr kumimoji="1" lang="ja-JP" altLang="en-US" dirty="0" smtClean="0"/>
              <a:t>風力発電機について，風速と発電量を比較できます．このグラフをみると赤い四角で示した発電機Ｂの発電量は青い菱形で示した発電機Ａよりも度の風速でも発電量が多いことがわかります．緑の三角で示した発電機Ｃは風速が弱いときは発電量が低いですが，風速が強くなると発電量が急に増加することも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54F416FB-2C95-4BC1-9AD1-E81B11E2788A}" type="slidenum">
              <a:rPr lang="en-US" altLang="ja-JP" smtClean="0"/>
              <a:pPr/>
              <a:t>9</a:t>
            </a:fld>
            <a:endParaRPr lang="en-US" altLang="ja-JP"/>
          </a:p>
        </p:txBody>
      </p:sp>
    </p:spTree>
    <p:extLst>
      <p:ext uri="{BB962C8B-B14F-4D97-AF65-F5344CB8AC3E}">
        <p14:creationId xmlns:p14="http://schemas.microsoft.com/office/powerpoint/2010/main" val="386308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392A307-E397-4F1A-B136-835BE9662A20}"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8B3F3C0-A3DF-414C-8273-58583C59C5F8}"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9F1ECDB-A379-4C87-9504-B3AE3BCE5611}"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F46780D4-BFEB-4862-8747-29A649F1DACF}"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B243C9FC-DFEF-4DFA-BD06-DD19A15C98DA}"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B0E1F232-2111-4F2B-AE20-67C3D876A84E}"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753FAF91-7855-4705-BAFF-26ACAED7817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9E43C3E-D1F8-4D5C-9FE4-4E18A0F5E726}"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AB4566B-4966-43D8-A6E4-A4C54CBC2740}"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2659F5A7-DAB9-49EA-B498-150EBDF6C3C7}"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A0B84509-3642-4ED9-B470-30CD1FB2B816}"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B06A3-4AE2-4F05-87CB-B0FF9E18959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1.png"/><Relationship Id="rId5" Type="http://schemas.openxmlformats.org/officeDocument/2006/relationships/image" Target="../media/image14.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1.png"/><Relationship Id="rId2" Type="http://schemas.microsoft.com/office/2007/relationships/media" Target="../media/media12.wma"/><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4.wma"/><Relationship Id="rId1" Type="http://schemas.microsoft.com/office/2007/relationships/media" Target="../media/media14.wma"/><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wma"/><Relationship Id="rId1" Type="http://schemas.microsoft.com/office/2007/relationships/media" Target="../media/media16.wma"/><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7.wma"/><Relationship Id="rId1" Type="http://schemas.microsoft.com/office/2007/relationships/media" Target="../media/media17.wma"/><Relationship Id="rId6" Type="http://schemas.openxmlformats.org/officeDocument/2006/relationships/image" Target="../media/image1.png"/><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1.png"/><Relationship Id="rId5" Type="http://schemas.openxmlformats.org/officeDocument/2006/relationships/image" Target="../media/image24.emf"/><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5.emf"/><Relationship Id="rId5" Type="http://schemas.openxmlformats.org/officeDocument/2006/relationships/image" Target="../media/image6.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26" name="Group 18"/>
          <p:cNvGrpSpPr>
            <a:grpSpLocks/>
          </p:cNvGrpSpPr>
          <p:nvPr/>
        </p:nvGrpSpPr>
        <p:grpSpPr bwMode="auto">
          <a:xfrm>
            <a:off x="285720" y="1357298"/>
            <a:ext cx="8686800" cy="4052888"/>
            <a:chOff x="424" y="1192"/>
            <a:chExt cx="5472" cy="2553"/>
          </a:xfrm>
        </p:grpSpPr>
        <p:sp>
          <p:nvSpPr>
            <p:cNvPr id="196621" name="Rectangle 13"/>
            <p:cNvSpPr>
              <a:spLocks noChangeArrowheads="1"/>
            </p:cNvSpPr>
            <p:nvPr/>
          </p:nvSpPr>
          <p:spPr bwMode="auto">
            <a:xfrm>
              <a:off x="424" y="1192"/>
              <a:ext cx="5040" cy="288"/>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１．水稲の収量に関連のある生育指標を知りたい</a:t>
              </a:r>
            </a:p>
          </p:txBody>
        </p:sp>
        <p:sp>
          <p:nvSpPr>
            <p:cNvPr id="196622" name="Rectangle 14"/>
            <p:cNvSpPr>
              <a:spLocks noChangeArrowheads="1"/>
            </p:cNvSpPr>
            <p:nvPr/>
          </p:nvSpPr>
          <p:spPr bwMode="auto">
            <a:xfrm>
              <a:off x="424" y="2056"/>
              <a:ext cx="5472" cy="288"/>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２．トマトの糖度は施肥量によってどのように変化するかを知りたい</a:t>
              </a:r>
            </a:p>
          </p:txBody>
        </p:sp>
        <p:sp>
          <p:nvSpPr>
            <p:cNvPr id="196623" name="Rectangle 15"/>
            <p:cNvSpPr>
              <a:spLocks noChangeArrowheads="1"/>
            </p:cNvSpPr>
            <p:nvPr/>
          </p:nvSpPr>
          <p:spPr bwMode="auto">
            <a:xfrm>
              <a:off x="472" y="3112"/>
              <a:ext cx="5040" cy="633"/>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最初にすること</a:t>
              </a:r>
            </a:p>
            <a:p>
              <a:pPr>
                <a:spcBef>
                  <a:spcPct val="50000"/>
                </a:spcBef>
              </a:pPr>
              <a:r>
                <a:rPr lang="ja-JP" altLang="en-US">
                  <a:solidFill>
                    <a:schemeClr val="accent2"/>
                  </a:solidFill>
                </a:rPr>
                <a:t>散布図を書いて，両変量間の関係を図示する</a:t>
              </a:r>
            </a:p>
          </p:txBody>
        </p:sp>
        <p:sp>
          <p:nvSpPr>
            <p:cNvPr id="196624" name="Rectangle 16"/>
            <p:cNvSpPr>
              <a:spLocks noChangeArrowheads="1"/>
            </p:cNvSpPr>
            <p:nvPr/>
          </p:nvSpPr>
          <p:spPr bwMode="auto">
            <a:xfrm>
              <a:off x="712" y="1624"/>
              <a:ext cx="4128" cy="288"/>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例えば，草丈と収量には関連があるのだろうか？</a:t>
              </a:r>
            </a:p>
          </p:txBody>
        </p:sp>
        <p:sp>
          <p:nvSpPr>
            <p:cNvPr id="196625" name="Rectangle 17"/>
            <p:cNvSpPr>
              <a:spLocks noChangeArrowheads="1"/>
            </p:cNvSpPr>
            <p:nvPr/>
          </p:nvSpPr>
          <p:spPr bwMode="auto">
            <a:xfrm>
              <a:off x="712" y="2488"/>
              <a:ext cx="4560" cy="518"/>
            </a:xfrm>
            <a:prstGeom prst="rect">
              <a:avLst/>
            </a:prstGeom>
            <a:noFill/>
            <a:ln w="38100">
              <a:noFill/>
              <a:miter lim="800000"/>
              <a:headEnd/>
              <a:tailEnd/>
            </a:ln>
            <a:effectLst/>
          </p:spPr>
          <p:txBody>
            <a:bodyPr>
              <a:spAutoFit/>
            </a:bodyPr>
            <a:lstStyle/>
            <a:p>
              <a:pPr>
                <a:spcBef>
                  <a:spcPct val="50000"/>
                </a:spcBef>
              </a:pPr>
              <a:r>
                <a:rPr lang="ja-JP" altLang="en-US">
                  <a:solidFill>
                    <a:schemeClr val="accent2"/>
                  </a:solidFill>
                </a:rPr>
                <a:t>例えば，窒素施肥量を増加させると糖度はどうなるか？</a:t>
              </a:r>
            </a:p>
          </p:txBody>
        </p:sp>
      </p:grpSp>
      <p:sp>
        <p:nvSpPr>
          <p:cNvPr id="196610" name="Rectangle 2"/>
          <p:cNvSpPr>
            <a:spLocks noGrp="1" noChangeArrowheads="1"/>
          </p:cNvSpPr>
          <p:nvPr>
            <p:ph type="title"/>
          </p:nvPr>
        </p:nvSpPr>
        <p:spPr/>
        <p:txBody>
          <a:bodyPr/>
          <a:lstStyle/>
          <a:p>
            <a:r>
              <a:rPr lang="ja-JP" altLang="en-US">
                <a:solidFill>
                  <a:schemeClr val="tx1"/>
                </a:solidFill>
              </a:rPr>
              <a:t>２つの変量間の関係を知る</a:t>
            </a:r>
          </a:p>
        </p:txBody>
      </p:sp>
      <p:sp>
        <p:nvSpPr>
          <p:cNvPr id="196616" name="Rectangle 8"/>
          <p:cNvSpPr>
            <a:spLocks noChangeArrowheads="1"/>
          </p:cNvSpPr>
          <p:nvPr/>
        </p:nvSpPr>
        <p:spPr bwMode="auto">
          <a:xfrm>
            <a:off x="285720" y="1357298"/>
            <a:ext cx="8001000" cy="457200"/>
          </a:xfrm>
          <a:prstGeom prst="rect">
            <a:avLst/>
          </a:prstGeom>
          <a:noFill/>
          <a:ln w="38100">
            <a:noFill/>
            <a:miter lim="800000"/>
            <a:headEnd/>
            <a:tailEnd/>
          </a:ln>
          <a:effectLst/>
        </p:spPr>
        <p:txBody>
          <a:bodyPr>
            <a:spAutoFit/>
          </a:bodyPr>
          <a:lstStyle/>
          <a:p>
            <a:pPr>
              <a:spcBef>
                <a:spcPct val="50000"/>
              </a:spcBef>
            </a:pPr>
            <a:r>
              <a:rPr lang="ja-JP" altLang="en-US" dirty="0"/>
              <a:t>１．水稲の収量に関連のある生育指標を知りたい</a:t>
            </a:r>
          </a:p>
        </p:txBody>
      </p:sp>
      <p:sp>
        <p:nvSpPr>
          <p:cNvPr id="196617" name="Rectangle 9"/>
          <p:cNvSpPr>
            <a:spLocks noChangeArrowheads="1"/>
          </p:cNvSpPr>
          <p:nvPr/>
        </p:nvSpPr>
        <p:spPr bwMode="auto">
          <a:xfrm>
            <a:off x="285720" y="2728898"/>
            <a:ext cx="8686800" cy="457200"/>
          </a:xfrm>
          <a:prstGeom prst="rect">
            <a:avLst/>
          </a:prstGeom>
          <a:noFill/>
          <a:ln w="38100">
            <a:noFill/>
            <a:miter lim="800000"/>
            <a:headEnd/>
            <a:tailEnd/>
          </a:ln>
          <a:effectLst/>
        </p:spPr>
        <p:txBody>
          <a:bodyPr>
            <a:spAutoFit/>
          </a:bodyPr>
          <a:lstStyle/>
          <a:p>
            <a:pPr>
              <a:spcBef>
                <a:spcPct val="50000"/>
              </a:spcBef>
            </a:pPr>
            <a:r>
              <a:rPr lang="ja-JP" altLang="en-US"/>
              <a:t>２．トマトの糖度は施肥量によってどのように変化するかを知りたい</a:t>
            </a:r>
          </a:p>
        </p:txBody>
      </p:sp>
      <p:sp>
        <p:nvSpPr>
          <p:cNvPr id="196618" name="Rectangle 10"/>
          <p:cNvSpPr>
            <a:spLocks noChangeArrowheads="1"/>
          </p:cNvSpPr>
          <p:nvPr/>
        </p:nvSpPr>
        <p:spPr bwMode="auto">
          <a:xfrm>
            <a:off x="361920" y="4405298"/>
            <a:ext cx="8001000" cy="1004888"/>
          </a:xfrm>
          <a:prstGeom prst="rect">
            <a:avLst/>
          </a:prstGeom>
          <a:noFill/>
          <a:ln w="38100">
            <a:noFill/>
            <a:miter lim="800000"/>
            <a:headEnd/>
            <a:tailEnd/>
          </a:ln>
          <a:effectLst/>
        </p:spPr>
        <p:txBody>
          <a:bodyPr>
            <a:spAutoFit/>
          </a:bodyPr>
          <a:lstStyle/>
          <a:p>
            <a:pPr>
              <a:spcBef>
                <a:spcPct val="50000"/>
              </a:spcBef>
            </a:pPr>
            <a:r>
              <a:rPr lang="ja-JP" altLang="en-US"/>
              <a:t>最初にすること</a:t>
            </a:r>
          </a:p>
          <a:p>
            <a:pPr>
              <a:spcBef>
                <a:spcPct val="50000"/>
              </a:spcBef>
            </a:pPr>
            <a:r>
              <a:rPr lang="ja-JP" altLang="en-US"/>
              <a:t>散布図を書いて，両変量間の関係を図示する</a:t>
            </a:r>
          </a:p>
        </p:txBody>
      </p:sp>
      <p:sp>
        <p:nvSpPr>
          <p:cNvPr id="196619" name="Rectangle 11"/>
          <p:cNvSpPr>
            <a:spLocks noChangeArrowheads="1"/>
          </p:cNvSpPr>
          <p:nvPr/>
        </p:nvSpPr>
        <p:spPr bwMode="auto">
          <a:xfrm>
            <a:off x="742920" y="2043098"/>
            <a:ext cx="6553200" cy="457200"/>
          </a:xfrm>
          <a:prstGeom prst="rect">
            <a:avLst/>
          </a:prstGeom>
          <a:noFill/>
          <a:ln w="38100">
            <a:noFill/>
            <a:miter lim="800000"/>
            <a:headEnd/>
            <a:tailEnd/>
          </a:ln>
          <a:effectLst/>
        </p:spPr>
        <p:txBody>
          <a:bodyPr>
            <a:spAutoFit/>
          </a:bodyPr>
          <a:lstStyle/>
          <a:p>
            <a:pPr>
              <a:spcBef>
                <a:spcPct val="50000"/>
              </a:spcBef>
            </a:pPr>
            <a:r>
              <a:rPr lang="ja-JP" altLang="en-US"/>
              <a:t>例えば，草丈と収量には関連があるのだろうか？</a:t>
            </a:r>
          </a:p>
        </p:txBody>
      </p:sp>
      <p:sp>
        <p:nvSpPr>
          <p:cNvPr id="196620" name="Rectangle 12"/>
          <p:cNvSpPr>
            <a:spLocks noChangeArrowheads="1"/>
          </p:cNvSpPr>
          <p:nvPr/>
        </p:nvSpPr>
        <p:spPr bwMode="auto">
          <a:xfrm>
            <a:off x="742920" y="3414698"/>
            <a:ext cx="7239000" cy="822325"/>
          </a:xfrm>
          <a:prstGeom prst="rect">
            <a:avLst/>
          </a:prstGeom>
          <a:noFill/>
          <a:ln w="38100">
            <a:noFill/>
            <a:miter lim="800000"/>
            <a:headEnd/>
            <a:tailEnd/>
          </a:ln>
          <a:effectLst/>
        </p:spPr>
        <p:txBody>
          <a:bodyPr>
            <a:spAutoFit/>
          </a:bodyPr>
          <a:lstStyle/>
          <a:p>
            <a:pPr>
              <a:spcBef>
                <a:spcPct val="50000"/>
              </a:spcBef>
            </a:pPr>
            <a:r>
              <a:rPr lang="ja-JP" altLang="en-US"/>
              <a:t>例えば，窒素施肥量を増加させると糖度はどうなるか？</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78285"/>
    </mc:Choice>
    <mc:Fallback>
      <p:transition spd="slow" advTm="782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3A86A75C-4F4B-4683-9AE1-C65F6400EC91}">
      <p14:laserTraceLst xmlns:p14="http://schemas.microsoft.com/office/powerpoint/2010/main">
        <p14:tracePtLst>
          <p14:tracePt t="2247" x="1384300" y="4946650"/>
          <p14:tracePt t="2247" x="1422400" y="4946650"/>
          <p14:tracePt t="2587" x="1422400" y="4959350"/>
          <p14:tracePt t="2595" x="1416050" y="4959350"/>
          <p14:tracePt t="2608" x="1409700" y="4965700"/>
          <p14:tracePt t="2626" x="1422400" y="4965700"/>
          <p14:tracePt t="2654" x="1435100" y="4972050"/>
          <p14:tracePt t="2662" x="1447800" y="4978400"/>
          <p14:tracePt t="2662" x="1466850" y="4984750"/>
          <p14:tracePt t="2676" x="1485900" y="4997450"/>
          <p14:tracePt t="2676" x="1511300" y="5010150"/>
          <p14:tracePt t="2693" x="1536700" y="5029200"/>
          <p14:tracePt t="2693" x="1562100" y="5054600"/>
          <p14:tracePt t="2710" x="1593850" y="5073650"/>
          <p14:tracePt t="2710" x="1657350" y="5137150"/>
          <p14:tracePt t="2726" x="1695450" y="5168900"/>
          <p14:tracePt t="2726" x="1739900" y="5200650"/>
          <p14:tracePt t="2743" x="1778000" y="5238750"/>
          <p14:tracePt t="2743" x="1822450" y="5283200"/>
          <p14:tracePt t="2759" x="1866900" y="5327650"/>
          <p14:tracePt t="2759" x="1917700" y="5372100"/>
          <p14:tracePt t="2776" x="1968500" y="5422900"/>
          <p14:tracePt t="2776" x="2063750" y="5511800"/>
          <p14:tracePt t="2795" x="2108200" y="5556250"/>
          <p14:tracePt t="2795" x="2152650" y="5594350"/>
          <p14:tracePt t="2811" x="2197100" y="5632450"/>
          <p14:tracePt t="2811" x="2247900" y="5670550"/>
          <p14:tracePt t="2827" x="2292350" y="5702300"/>
          <p14:tracePt t="2827" x="2336800" y="5740400"/>
          <p14:tracePt t="2843" x="2374900" y="5778500"/>
          <p14:tracePt t="2843" x="2419350" y="5810250"/>
          <p14:tracePt t="2843" x="2463800" y="5848350"/>
          <p14:tracePt t="2863" x="2508250" y="5880100"/>
          <p14:tracePt t="2875" x="2552700" y="5918200"/>
          <p14:tracePt t="2875" x="2597150" y="5949950"/>
          <p14:tracePt t="2875" x="2641600" y="5981700"/>
          <p14:tracePt t="2895" x="2686050" y="6019800"/>
          <p14:tracePt t="2895" x="2730500" y="6051550"/>
          <p14:tracePt t="2910" x="2768600" y="6083300"/>
          <p14:tracePt t="2910" x="2806700" y="6115050"/>
          <p14:tracePt t="2927" x="2844800" y="6140450"/>
          <p14:tracePt t="2927" x="2876550" y="6165850"/>
          <p14:tracePt t="2944" x="2908300" y="6184900"/>
          <p14:tracePt t="2944" x="2933700" y="6210300"/>
          <p14:tracePt t="2944" x="2959100" y="6223000"/>
          <p14:tracePt t="2963" x="2978150" y="6235700"/>
          <p14:tracePt t="2963" x="2990850" y="6242050"/>
          <p14:tracePt t="2977" x="3009900" y="6254750"/>
          <p14:tracePt t="2977" x="3016250" y="6267450"/>
          <p14:tracePt t="2994" x="3028950" y="6273800"/>
          <p14:tracePt t="3009" x="3035300" y="6280150"/>
          <p14:tracePt t="3026" x="3028950" y="6280150"/>
          <p14:tracePt t="3042" x="3016250" y="6273800"/>
          <p14:tracePt t="3059" x="3009900" y="6286500"/>
          <p14:tracePt t="3082" x="3009900" y="6292850"/>
          <p14:tracePt t="3095" x="3009900" y="6305550"/>
          <p14:tracePt t="3118" x="3016250" y="6311900"/>
          <p14:tracePt t="3141" x="3028950" y="6318250"/>
          <p14:tracePt t="3162" x="3035300" y="6318250"/>
          <p14:tracePt t="3170" x="3041650" y="6318250"/>
          <p14:tracePt t="3186" x="3048000" y="6311900"/>
          <p14:tracePt t="3202" x="3054350" y="6305550"/>
          <p14:tracePt t="3209" x="3054350" y="6299200"/>
          <p14:tracePt t="3209" x="3054350" y="6292850"/>
          <p14:tracePt t="3228" x="3054350" y="6286500"/>
          <p14:tracePt t="3228" x="3054350" y="6280150"/>
          <p14:tracePt t="3228" x="3060700" y="6273800"/>
          <p14:tracePt t="3247" x="3060700" y="6267450"/>
          <p14:tracePt t="3259" x="3060700" y="6261100"/>
          <p14:tracePt t="3259" x="3067050" y="6248400"/>
          <p14:tracePt t="3278" x="3067050" y="6242050"/>
          <p14:tracePt t="3293" x="3073400" y="6235700"/>
          <p14:tracePt t="3310" x="3073400" y="6229350"/>
          <p14:tracePt t="3327" x="3073400" y="6223000"/>
          <p14:tracePt t="3343" x="3073400" y="6216650"/>
          <p14:tracePt t="3360" x="3073400" y="6210300"/>
          <p14:tracePt t="3377" x="3073400" y="6203950"/>
          <p14:tracePt t="3377" x="3079750" y="6197600"/>
          <p14:tracePt t="3396" x="3086100" y="6184900"/>
          <p14:tracePt t="3410" x="3086100" y="6178550"/>
          <p14:tracePt t="3410" x="3086100" y="6172200"/>
          <p14:tracePt t="3429" x="3086100" y="6165850"/>
          <p14:tracePt t="3429" x="3086100" y="6159500"/>
          <p14:tracePt t="3429" x="3086100" y="6153150"/>
          <p14:tracePt t="3448" x="3086100" y="6146800"/>
          <p14:tracePt t="3461" x="3086100" y="6140450"/>
          <p14:tracePt t="3486" x="3079750" y="6140450"/>
          <p14:tracePt t="3554" x="3079750" y="6153150"/>
          <p14:tracePt t="3566" x="3073400" y="6159500"/>
          <p14:tracePt t="3583" x="3073400" y="6165850"/>
          <p14:tracePt t="3599" x="3067050" y="6172200"/>
          <p14:tracePt t="3615" x="3060700" y="6178550"/>
          <p14:tracePt t="3627" x="3054350" y="6178550"/>
          <p14:tracePt t="3644" x="3054350" y="6184900"/>
          <p14:tracePt t="3661" x="3048000" y="6191250"/>
          <p14:tracePt t="3678" x="3041650" y="6191250"/>
          <p14:tracePt t="3695" x="3035300" y="6191250"/>
          <p14:tracePt t="3711" x="3035300" y="6197600"/>
          <p14:tracePt t="3762" x="3035300" y="6203950"/>
          <p14:tracePt t="3778" x="3028950" y="6210300"/>
          <p14:tracePt t="3794" x="3028950" y="6216650"/>
          <p14:tracePt t="3806" x="3022600" y="6223000"/>
          <p14:tracePt t="3822" x="3022600" y="6229350"/>
          <p14:tracePt t="3838" x="3016250" y="6235700"/>
          <p14:tracePt t="3855" x="3009900" y="6242050"/>
          <p14:tracePt t="3867" x="3009900" y="6248400"/>
          <p14:tracePt t="3906" x="3003550" y="6254750"/>
          <p14:tracePt t="3922" x="3003550" y="6261100"/>
          <p14:tracePt t="3934" x="3003550" y="6267450"/>
          <p14:tracePt t="3951" x="3003550" y="6261100"/>
          <p14:tracePt t="4010" x="3009900" y="6261100"/>
          <p14:tracePt t="4102" x="3016250" y="6254750"/>
          <p14:tracePt t="4175" x="3016250" y="6261100"/>
          <p14:tracePt t="4199" x="3016250" y="6267450"/>
          <p14:tracePt t="4214" x="3016250" y="6273800"/>
          <p14:tracePt t="4227" x="3009900" y="6273800"/>
          <p14:tracePt t="4286" x="3016250" y="6280150"/>
          <p14:tracePt t="4310" x="3016250" y="6286500"/>
          <p14:tracePt t="4318" x="3016250" y="6292850"/>
          <p14:tracePt t="4330" x="3016250" y="6299200"/>
          <p14:tracePt t="4347" x="3016250" y="6311900"/>
          <p14:tracePt t="4364" x="3016250" y="6324600"/>
          <p14:tracePt t="4403" x="3022600" y="6324600"/>
          <p14:tracePt t="4454" x="3035300" y="6324600"/>
          <p14:tracePt t="4483" x="3035300" y="6318250"/>
          <p14:tracePt t="4498" x="3041650" y="6311900"/>
          <p14:tracePt t="4522" x="3048000" y="6305550"/>
          <p14:tracePt t="4534" x="3048000" y="6299200"/>
          <p14:tracePt t="4542" x="3054350" y="6292850"/>
          <p14:tracePt t="4567" x="3054350" y="6286500"/>
          <p14:tracePt t="4583" x="3054350" y="6280150"/>
          <p14:tracePt t="4588" x="3060700" y="6273800"/>
          <p14:tracePt t="4619" x="3067050" y="6280150"/>
          <p14:tracePt t="4646" x="3067050" y="6286500"/>
          <p14:tracePt t="4754" x="3067050" y="6292850"/>
          <p14:tracePt t="4783" x="3067050" y="6299200"/>
          <p14:tracePt t="4823" x="3060700" y="6305550"/>
          <p14:tracePt t="4903" x="3067050" y="6299200"/>
          <p14:tracePt t="4947" x="3067050" y="6292850"/>
          <p14:tracePt t="4955" x="3073400" y="6286500"/>
          <p14:tracePt t="5003" x="3073400" y="6292850"/>
          <p14:tracePt t="5031" x="3067050" y="6299200"/>
          <p14:tracePt t="5135" x="3060700" y="6305550"/>
          <p14:tracePt t="5159" x="3060700" y="6299200"/>
          <p14:tracePt t="5187" x="3067050" y="6292850"/>
          <p14:tracePt t="5303" x="3073400" y="6299200"/>
          <p14:tracePt t="5323" x="3073400" y="6311900"/>
          <p14:tracePt t="5347" x="3079750" y="6318250"/>
          <p14:tracePt t="5366" x="3079750" y="6305550"/>
          <p14:tracePt t="5399" x="3079750" y="6311900"/>
          <p14:tracePt t="5495" x="3079750" y="6305550"/>
          <p14:tracePt t="5543" x="3086100" y="6311900"/>
          <p14:tracePt t="5586" x="3092450" y="6311900"/>
          <p14:tracePt t="5607" x="3092450" y="6305550"/>
          <p14:tracePt t="5623" x="3098800" y="6299200"/>
          <p14:tracePt t="5647" x="3098800" y="6292850"/>
          <p14:tracePt t="5655" x="3105150" y="6286500"/>
          <p14:tracePt t="5683" x="3098800" y="6280150"/>
          <p14:tracePt t="5750" x="3092450" y="6280150"/>
          <p14:tracePt t="5767" x="3092450" y="6273800"/>
          <p14:tracePt t="5783" x="3086100" y="6267450"/>
          <p14:tracePt t="5795" x="3079750" y="6261100"/>
          <p14:tracePt t="5819" x="3079750" y="6254750"/>
          <p14:tracePt t="5827" x="3079750" y="6248400"/>
          <p14:tracePt t="5843" x="3086100" y="6242050"/>
          <p14:tracePt t="5855" x="3092450" y="6235700"/>
          <p14:tracePt t="5872" x="3098800" y="6229350"/>
          <p14:tracePt t="5887" x="3098800" y="6223000"/>
          <p14:tracePt t="5903" x="3105150" y="6223000"/>
          <p14:tracePt t="5923" x="3105150" y="6229350"/>
          <p14:tracePt t="5975" x="3098800" y="6235700"/>
          <p14:tracePt t="6015" x="3098800" y="6242050"/>
          <p14:tracePt t="6035" x="3092450" y="6248400"/>
          <p14:tracePt t="6059" x="3086100" y="6242050"/>
          <p14:tracePt t="6075" x="3079750" y="6242050"/>
          <p14:tracePt t="6095" x="3086100" y="6242050"/>
          <p14:tracePt t="6163" x="3092450" y="6242050"/>
          <p14:tracePt t="6179" x="3098800" y="6235700"/>
          <p14:tracePt t="6195" x="3105150" y="6235700"/>
          <p14:tracePt t="6208" x="3105150" y="6229350"/>
          <p14:tracePt t="6224" x="3111500" y="6223000"/>
          <p14:tracePt t="6240" x="3117850" y="6216650"/>
          <p14:tracePt t="6351" x="3117850" y="6210300"/>
          <p14:tracePt t="6383" x="3111500" y="6203950"/>
          <p14:tracePt t="6411" x="3105150" y="6203950"/>
          <p14:tracePt t="6447" x="3098800" y="6203950"/>
          <p14:tracePt t="6530" x="3098800" y="6210300"/>
          <p14:tracePt t="6562" x="3098800" y="6216650"/>
          <p14:tracePt t="6574" x="3105150" y="6223000"/>
          <p14:tracePt t="6590" x="3105150" y="6229350"/>
          <p14:tracePt t="6614" x="3111500" y="6229350"/>
          <p14:tracePt t="6683" x="3111500" y="6235700"/>
          <p14:tracePt t="6711" x="3105150" y="6242050"/>
          <p14:tracePt t="6747" x="3105150" y="6248400"/>
          <p14:tracePt t="6779" x="3098800" y="6254750"/>
          <p14:tracePt t="6807" x="3098800" y="6261100"/>
          <p14:tracePt t="6823" x="3105150" y="6254750"/>
          <p14:tracePt t="6923" x="3105150" y="6248400"/>
          <p14:tracePt t="6959" x="3111500" y="6254750"/>
          <p14:tracePt t="7018" x="3117850" y="6248400"/>
          <p14:tracePt t="7063" x="3117850" y="6242050"/>
          <p14:tracePt t="7095" x="3117850" y="6235700"/>
          <p14:tracePt t="7199" x="3117850" y="6242050"/>
          <p14:tracePt t="7295" x="3124200" y="6248400"/>
          <p14:tracePt t="7455" x="3124200" y="6254750"/>
          <p14:tracePt t="7583" x="3130550" y="6248400"/>
          <p14:tracePt t="7767" x="3124200" y="6248400"/>
          <p14:tracePt t="7947" x="3130550" y="6248400"/>
          <p14:tracePt t="8055" x="3130550" y="6254750"/>
          <p14:tracePt t="8151" x="3136900" y="6248400"/>
          <p14:tracePt t="8203" x="3136900" y="6254750"/>
          <p14:tracePt t="8279" x="3130550" y="6254750"/>
          <p14:tracePt t="8355" x="3130550" y="6261100"/>
          <p14:tracePt t="8383" x="3130550" y="6254750"/>
          <p14:tracePt t="8423" x="3130550" y="6248400"/>
          <p14:tracePt t="8443" x="3124200" y="6254750"/>
          <p14:tracePt t="8527" x="3124200" y="6267450"/>
          <p14:tracePt t="8683" x="3117850" y="6267450"/>
          <p14:tracePt t="8751" x="3117850" y="6273800"/>
          <p14:tracePt t="8803" x="3124200" y="6273800"/>
          <p14:tracePt t="9015" x="3124200" y="6280150"/>
          <p14:tracePt t="9112" x="3117850" y="6280150"/>
          <p14:tracePt t="9164" x="3117850" y="6286500"/>
          <p14:tracePt t="9187" x="3117850" y="6292850"/>
          <p14:tracePt t="9215" x="3111500" y="6299200"/>
          <p14:tracePt t="9327" x="3105150" y="6292850"/>
          <p14:tracePt t="9471" x="3105150" y="6286500"/>
          <p14:tracePt t="9504" x="3111500" y="6280150"/>
          <p14:tracePt t="9523" x="3117850" y="6280150"/>
          <p14:tracePt t="9547" x="3124200" y="6280150"/>
          <p14:tracePt t="9568" x="3124200" y="6286500"/>
          <p14:tracePt t="9628" x="3124200" y="6292850"/>
          <p14:tracePt t="9676" x="3124200" y="6286500"/>
          <p14:tracePt t="9704" x="3130550" y="6280150"/>
          <p14:tracePt t="9744" x="3124200" y="6273800"/>
          <p14:tracePt t="9780" x="3124200" y="6267450"/>
          <p14:tracePt t="9804" x="3117850" y="6267450"/>
          <p14:tracePt t="9824" x="3111500" y="6267450"/>
          <p14:tracePt t="9848" x="3105150" y="6261100"/>
          <p14:tracePt t="9968" x="3105150" y="6254750"/>
          <p14:tracePt t="9988" x="3098800" y="6261100"/>
          <p14:tracePt t="10036" x="3098800" y="6267450"/>
          <p14:tracePt t="10056" x="3092450" y="6261100"/>
          <p14:tracePt t="10103" x="3086100" y="6261100"/>
          <p14:tracePt t="10132" x="3086100" y="6254750"/>
          <p14:tracePt t="10164" x="3079750" y="6248400"/>
          <p14:tracePt t="10236" x="3079750" y="6242050"/>
          <p14:tracePt t="10283" x="3086100" y="6248400"/>
          <p14:tracePt t="10304" x="3092450" y="6248400"/>
          <p14:tracePt t="10328" x="3098800" y="6254750"/>
          <p14:tracePt t="10344" x="3105150" y="6254750"/>
          <p14:tracePt t="10356" x="3105150" y="6261100"/>
          <p14:tracePt t="10372" x="3111500" y="6261100"/>
          <p14:tracePt t="10396" x="3117850" y="6254750"/>
          <p14:tracePt t="10424" x="3117850" y="6248400"/>
          <p14:tracePt t="10640" x="3111500" y="6248400"/>
          <p14:tracePt t="10664" x="3111500" y="6242050"/>
          <p14:tracePt t="10732" x="3111500" y="6235700"/>
          <p14:tracePt t="10792" x="3105150" y="6235700"/>
          <p14:tracePt t="10844" x="3105150" y="6229350"/>
          <p14:tracePt t="10888" x="3098800" y="6229350"/>
          <p14:tracePt t="10955" x="3092450" y="6229350"/>
          <p14:tracePt t="11016" x="3092450" y="6235700"/>
          <p14:tracePt t="11091" x="3098800" y="6242050"/>
          <p14:tracePt t="11152" x="3098800" y="6248400"/>
          <p14:tracePt t="11160" x="3098800" y="6254750"/>
          <p14:tracePt t="11176" x="3098800" y="6261100"/>
          <p14:tracePt t="11204" x="3098800" y="6267450"/>
          <p14:tracePt t="11239" x="3098800" y="6273800"/>
          <p14:tracePt t="11452" x="3098800" y="6267450"/>
          <p14:tracePt t="11520" x="3105150" y="6273800"/>
          <p14:tracePt t="11580" x="3111500" y="6267450"/>
          <p14:tracePt t="11660" x="3111500" y="6261100"/>
          <p14:tracePt t="11804" x="3117850" y="6254750"/>
          <p14:tracePt t="11948" x="3117850" y="6248400"/>
          <p14:tracePt t="11976" x="3124200" y="6248400"/>
          <p14:tracePt t="12060" x="3124200" y="6254750"/>
          <p14:tracePt t="12256" x="3124200" y="6261100"/>
          <p14:tracePt t="12287" x="3117850" y="6261100"/>
          <p14:tracePt t="12322" x="3117850" y="6267450"/>
          <p14:tracePt t="12407" x="3111500" y="6273800"/>
          <p14:tracePt t="12500" x="3105150" y="6273800"/>
          <p14:tracePt t="12660" x="3105150" y="6280150"/>
          <p14:tracePt t="12697" x="3105150" y="6273800"/>
          <p14:tracePt t="12824" x="3105150" y="6280150"/>
          <p14:tracePt t="12857" x="3111500" y="6273800"/>
          <p14:tracePt t="12908" x="3111500" y="6280150"/>
          <p14:tracePt t="12976" x="3105150" y="6286500"/>
          <p14:tracePt t="13124" x="3111500" y="6280150"/>
          <p14:tracePt t="13185" x="3105150" y="6286500"/>
          <p14:tracePt t="13229" x="3105150" y="6292850"/>
          <p14:tracePt t="13304" x="3105150" y="6286500"/>
          <p14:tracePt t="13341" x="3105150" y="6292850"/>
          <p14:tracePt t="13389" x="3105150" y="6286500"/>
          <p14:tracePt t="13449" x="3098800" y="6292850"/>
          <p14:tracePt t="13508" x="3105150" y="6286500"/>
          <p14:tracePt t="13641" x="3098800" y="6292850"/>
          <p14:tracePt t="13681" x="3098800" y="6299200"/>
          <p14:tracePt t="13725" x="3098800" y="6292850"/>
          <p14:tracePt t="13769" x="3105150" y="6292850"/>
          <p14:tracePt t="13889" x="3105150" y="6286500"/>
          <p14:tracePt t="14041" x="3105150" y="6280150"/>
          <p14:tracePt t="14273" x="3105150" y="6286500"/>
          <p14:tracePt t="14409" x="3105150" y="6280150"/>
          <p14:tracePt t="14460" x="3105150" y="6286500"/>
          <p14:tracePt t="14477" x="3105150" y="6292850"/>
          <p14:tracePt t="14505" x="3111500" y="6292850"/>
          <p14:tracePt t="14813" x="3117850" y="6292850"/>
          <p14:tracePt t="14837" x="3117850" y="6286500"/>
          <p14:tracePt t="14848" x="3124200" y="6286500"/>
          <p14:tracePt t="14881" x="3130550" y="6286500"/>
          <p14:tracePt t="14925" x="3130550" y="6280150"/>
          <p14:tracePt t="15009" x="3130550" y="6273800"/>
          <p14:tracePt t="15037" x="3124200" y="6273800"/>
          <p14:tracePt t="15061" x="3117850" y="6280150"/>
          <p14:tracePt t="15081" x="3111500" y="6280150"/>
          <p14:tracePt t="15097" x="3105150" y="6280150"/>
          <p14:tracePt t="15122" x="3098800" y="6280150"/>
          <p14:tracePt t="15157" x="3098800" y="6286500"/>
          <p14:tracePt t="15181" x="3092450" y="6292850"/>
          <p14:tracePt t="15309" x="3086100" y="6292850"/>
          <p14:tracePt t="15329" x="3079750" y="6292850"/>
          <p14:tracePt t="15353" x="3073400" y="6286500"/>
          <p14:tracePt t="15369" x="3073400" y="6280150"/>
          <p14:tracePt t="15381" x="3060700" y="6273800"/>
          <p14:tracePt t="15397" x="3054350" y="6273800"/>
          <p14:tracePt t="15413" x="3048000" y="6267450"/>
          <p14:tracePt t="15429" x="3041650" y="6267450"/>
          <p14:tracePt t="15442" x="3035300" y="6267450"/>
          <p14:tracePt t="15457" x="3028950" y="6261100"/>
          <p14:tracePt t="15473" x="3022600" y="6261100"/>
          <p14:tracePt t="15489" x="3028950" y="6261100"/>
          <p14:tracePt t="15561" x="3035300" y="6261100"/>
          <p14:tracePt t="15577" x="3041650" y="6261100"/>
          <p14:tracePt t="15593" x="3048000" y="6267450"/>
          <p14:tracePt t="15609" x="3054350" y="6267450"/>
          <p14:tracePt t="15621" x="3060700" y="6267450"/>
          <p14:tracePt t="15637" x="3067050" y="6273800"/>
          <p14:tracePt t="15677" x="3067050" y="6280150"/>
          <p14:tracePt t="15741" x="3067050" y="6286500"/>
          <p14:tracePt t="15757" x="3073400" y="6286500"/>
          <p14:tracePt t="15781" x="3079750" y="6286500"/>
          <p14:tracePt t="15809" x="3079750" y="6280150"/>
          <p14:tracePt t="16005" x="3086100" y="6273800"/>
          <p14:tracePt t="16073" x="3086100" y="6280150"/>
          <p14:tracePt t="16169" x="3086100" y="6286500"/>
          <p14:tracePt t="16209" x="3079750" y="6280150"/>
          <p14:tracePt t="16277" x="3079750" y="6286500"/>
          <p14:tracePt t="16297" x="3073400" y="6292850"/>
          <p14:tracePt t="16342" x="3073400" y="6299200"/>
          <p14:tracePt t="16450" x="3073400" y="6305550"/>
          <p14:tracePt t="16642" x="3073400" y="6311900"/>
          <p14:tracePt t="16658" x="3073400" y="6318250"/>
          <p14:tracePt t="16733" x="3073400" y="6311900"/>
          <p14:tracePt t="16837" x="3073400" y="6305550"/>
          <p14:tracePt t="16853" x="3073400" y="6299200"/>
          <p14:tracePt t="16878" x="3073400" y="6305550"/>
          <p14:tracePt t="16897" x="3073400" y="6299200"/>
          <p14:tracePt t="16949" x="3073400" y="6292850"/>
          <p14:tracePt t="16973" x="3073400" y="6286500"/>
          <p14:tracePt t="16989" x="3079750" y="6292850"/>
          <p14:tracePt t="17033" x="3086100" y="6286500"/>
          <p14:tracePt t="17146" x="3079750" y="6292850"/>
          <p14:tracePt t="17206" x="3086100" y="6292850"/>
          <p14:tracePt t="17357" x="3092450" y="6280150"/>
          <p14:tracePt t="17370" x="3092450" y="6273800"/>
          <p14:tracePt t="17378" x="3098800" y="6267450"/>
          <p14:tracePt t="17378" x="3098800" y="6261100"/>
          <p14:tracePt t="17394" x="3105150" y="6254750"/>
          <p14:tracePt t="17394" x="3111500" y="6242050"/>
          <p14:tracePt t="17411" x="3117850" y="6223000"/>
          <p14:tracePt t="17411" x="3124200" y="6203950"/>
          <p14:tracePt t="17427" x="3130550" y="6184900"/>
          <p14:tracePt t="17427" x="3143250" y="6153150"/>
          <p14:tracePt t="17427" x="3149600" y="6121400"/>
          <p14:tracePt t="17446" x="3155950" y="6083300"/>
          <p14:tracePt t="17459" x="3168650" y="6032500"/>
          <p14:tracePt t="17459" x="3181350" y="5918200"/>
          <p14:tracePt t="17478" x="3181350" y="5854700"/>
          <p14:tracePt t="17478" x="3175000" y="5784850"/>
          <p14:tracePt t="17495" x="3168650" y="5715000"/>
          <p14:tracePt t="17495" x="3162300" y="5632450"/>
          <p14:tracePt t="17511" x="3149600" y="5549900"/>
          <p14:tracePt t="17511" x="3136900" y="5461000"/>
          <p14:tracePt t="17528" x="3130550" y="5372100"/>
          <p14:tracePt t="17528" x="3111500" y="5181600"/>
          <p14:tracePt t="17544" x="3105150" y="5080000"/>
          <p14:tracePt t="17544" x="3098800" y="4978400"/>
          <p14:tracePt t="17561" x="3092450" y="4870450"/>
          <p14:tracePt t="17561" x="3098800" y="4768850"/>
          <p14:tracePt t="17578" x="3098800" y="4660900"/>
          <p14:tracePt t="17578" x="3098800" y="4552950"/>
          <p14:tracePt t="17595" x="3105150" y="4451350"/>
          <p14:tracePt t="17595" x="3117850" y="4241800"/>
          <p14:tracePt t="17611" x="3130550" y="4140200"/>
          <p14:tracePt t="17611" x="3143250" y="4038600"/>
          <p14:tracePt t="17629" x="3155950" y="3937000"/>
          <p14:tracePt t="17629" x="3162300" y="3835400"/>
          <p14:tracePt t="17645" x="3175000" y="3733800"/>
          <p14:tracePt t="17645" x="3187700" y="3549650"/>
          <p14:tracePt t="17662" x="3194050" y="3460750"/>
          <p14:tracePt t="17662" x="3200400" y="3378200"/>
          <p14:tracePt t="17679" x="3200400" y="3302000"/>
          <p14:tracePt t="17679" x="3206750" y="3232150"/>
          <p14:tracePt t="17695" x="3206750" y="3168650"/>
          <p14:tracePt t="17695" x="3206750" y="3111500"/>
          <p14:tracePt t="17712" x="3206750" y="3054350"/>
          <p14:tracePt t="17712" x="3206750" y="3003550"/>
          <p14:tracePt t="17712" x="3206750" y="2952750"/>
          <p14:tracePt t="17730" x="3206750" y="2908300"/>
          <p14:tracePt t="17743" x="3206750" y="2863850"/>
          <p14:tracePt t="17743" x="3206750" y="2781300"/>
          <p14:tracePt t="17762" x="3213100" y="2736850"/>
          <p14:tracePt t="17762" x="3213100" y="2679700"/>
          <p14:tracePt t="17778" x="3213100" y="2628900"/>
          <p14:tracePt t="17778" x="3219450" y="2571750"/>
          <p14:tracePt t="17795" x="3219450" y="2508250"/>
          <p14:tracePt t="17795" x="3219450" y="2451100"/>
          <p14:tracePt t="17795" x="3219450" y="2393950"/>
          <p14:tracePt t="17814" x="3219450" y="2343150"/>
          <p14:tracePt t="17827" x="3213100" y="2298700"/>
          <p14:tracePt t="17827" x="3219450" y="2235200"/>
          <p14:tracePt t="17845" x="3219450" y="2203450"/>
          <p14:tracePt t="17845" x="3225800" y="2178050"/>
          <p14:tracePt t="17862" x="3232150" y="2152650"/>
          <p14:tracePt t="17862" x="3238500" y="2133600"/>
          <p14:tracePt t="17879" x="3244850" y="2108200"/>
          <p14:tracePt t="17879" x="3257550" y="2089150"/>
          <p14:tracePt t="17879" x="3270250" y="2070100"/>
          <p14:tracePt t="17898" x="3282950" y="2057400"/>
          <p14:tracePt t="17898" x="3295650" y="2038350"/>
          <p14:tracePt t="17913" x="3314700" y="2025650"/>
          <p14:tracePt t="17913" x="3327400" y="2012950"/>
          <p14:tracePt t="17929" x="3346450" y="2006600"/>
          <p14:tracePt t="17929" x="3365500" y="2000250"/>
          <p14:tracePt t="17946" x="3384550" y="1993900"/>
          <p14:tracePt t="17946" x="3422650" y="1993900"/>
          <p14:tracePt t="17962" x="3441700" y="1993900"/>
          <p14:tracePt t="17962" x="3467100" y="1993900"/>
          <p14:tracePt t="17979" x="3492500" y="1993900"/>
          <p14:tracePt t="17979" x="3517900" y="1987550"/>
          <p14:tracePt t="17996" x="3549650" y="1987550"/>
          <p14:tracePt t="17996" x="3581400" y="1987550"/>
          <p14:tracePt t="18014" x="3619500" y="1981200"/>
          <p14:tracePt t="18014" x="3702050" y="1968500"/>
          <p14:tracePt t="18031" x="3746500" y="1962150"/>
          <p14:tracePt t="18031" x="3797300" y="1955800"/>
          <p14:tracePt t="18047" x="3841750" y="1949450"/>
          <p14:tracePt t="18047" x="3892550" y="1943100"/>
          <p14:tracePt t="18063" x="3949700" y="1936750"/>
          <p14:tracePt t="18063" x="4000500" y="1936750"/>
          <p14:tracePt t="18080" x="4051300" y="1930400"/>
          <p14:tracePt t="18080" x="4102100" y="1924050"/>
          <p14:tracePt t="18080" x="4152900" y="1924050"/>
          <p14:tracePt t="18099" x="4210050" y="1924050"/>
          <p14:tracePt t="18111" x="4260850" y="1924050"/>
          <p14:tracePt t="18111" x="4368800" y="1917700"/>
          <p14:tracePt t="18132" x="4425950" y="1917700"/>
          <p14:tracePt t="18132" x="4483100" y="1911350"/>
          <p14:tracePt t="18146" x="4546600" y="1905000"/>
          <p14:tracePt t="18146" x="4603750" y="1898650"/>
          <p14:tracePt t="18146" x="4660900" y="1892300"/>
          <p14:tracePt t="18166" x="4718050" y="1885950"/>
          <p14:tracePt t="18178" x="4775200" y="1879600"/>
          <p14:tracePt t="18178" x="4832350" y="1873250"/>
          <p14:tracePt t="18178" x="4883150" y="1866900"/>
          <p14:tracePt t="18199" x="4933950" y="1860550"/>
          <p14:tracePt t="18199" x="4978400" y="1860550"/>
          <p14:tracePt t="18213" x="5022850" y="1854200"/>
          <p14:tracePt t="18213" x="5060950" y="1854200"/>
          <p14:tracePt t="18230" x="5092700" y="1847850"/>
          <p14:tracePt t="18230" x="5124450" y="1847850"/>
          <p14:tracePt t="18247" x="5156200" y="1847850"/>
          <p14:tracePt t="18247" x="5194300" y="1847850"/>
          <p14:tracePt t="18264" x="5213350" y="1841500"/>
          <p14:tracePt t="18264" x="5226050" y="1841500"/>
          <p14:tracePt t="18280" x="5238750" y="1841500"/>
          <p14:tracePt t="18280" x="5245100" y="1847850"/>
          <p14:tracePt t="18297" x="5251450" y="1847850"/>
          <p14:tracePt t="18312" x="5257800" y="1847850"/>
          <p14:tracePt t="18312" x="5257800" y="1854200"/>
          <p14:tracePt t="18330" x="5251450" y="1866900"/>
          <p14:tracePt t="18346" x="5245100" y="1873250"/>
          <p14:tracePt t="18346" x="5238750" y="1879600"/>
          <p14:tracePt t="18364" x="5238750" y="1885950"/>
          <p14:tracePt t="18364" x="5232400" y="1885950"/>
          <p14:tracePt t="18364" x="5226050" y="1892300"/>
          <p14:tracePt t="18383" x="5226050" y="1898650"/>
          <p14:tracePt t="18395" x="5219700" y="1905000"/>
          <p14:tracePt t="18395" x="5213350" y="1911350"/>
          <p14:tracePt t="18415" x="5207000" y="1917700"/>
          <p14:tracePt t="18430" x="5194300" y="1930400"/>
          <p14:tracePt t="18446" x="5187950" y="1936750"/>
          <p14:tracePt t="18463" x="5181600" y="1943100"/>
          <p14:tracePt t="18463" x="5175250" y="1949450"/>
          <p14:tracePt t="18463" x="5168900" y="1955800"/>
          <p14:tracePt t="18484" x="5162550" y="1955800"/>
          <p14:tracePt t="18484" x="5156200" y="1962150"/>
          <p14:tracePt t="18498" x="5143500" y="1968500"/>
          <p14:tracePt t="18498" x="5137150" y="1974850"/>
          <p14:tracePt t="18514" x="5130800" y="1981200"/>
          <p14:tracePt t="18514" x="5124450" y="1987550"/>
          <p14:tracePt t="18532" x="5111750" y="1987550"/>
          <p14:tracePt t="18532" x="5105400" y="1993900"/>
          <p14:tracePt t="18532" x="5099050" y="1993900"/>
          <p14:tracePt t="18550" x="5099050" y="2000250"/>
          <p14:tracePt t="18550" x="5092700" y="2000250"/>
          <p14:tracePt t="18565" x="5086350" y="2000250"/>
          <p14:tracePt t="18579" x="5080000" y="2000250"/>
          <p14:tracePt t="18596" x="5073650" y="2006600"/>
          <p14:tracePt t="18613" x="5067300" y="2012950"/>
          <p14:tracePt t="18630" x="5060950" y="2012950"/>
          <p14:tracePt t="18647" x="5054600" y="2019300"/>
          <p14:tracePt t="18663" x="5048250" y="2025650"/>
          <p14:tracePt t="18663" x="5048250" y="2032000"/>
          <p14:tracePt t="18682" x="5041900" y="2038350"/>
          <p14:tracePt t="18699" x="5048250" y="2044700"/>
          <p14:tracePt t="18738" x="5054600" y="2044700"/>
          <p14:tracePt t="18750" x="5060950" y="2044700"/>
          <p14:tracePt t="18766" x="5067300" y="2044700"/>
          <p14:tracePt t="18782" x="5067300" y="2051050"/>
          <p14:tracePt t="18802" x="5073650" y="2051050"/>
          <p14:tracePt t="18818" x="5080000" y="2051050"/>
          <p14:tracePt t="18834" x="5086350" y="2051050"/>
          <p14:tracePt t="18850" x="5092700" y="2044700"/>
          <p14:tracePt t="18861" x="5105400" y="2044700"/>
          <p14:tracePt t="18878" x="5111750" y="2044700"/>
          <p14:tracePt t="18894" x="5118100" y="2038350"/>
          <p14:tracePt t="18910" x="5124450" y="2038350"/>
          <p14:tracePt t="18922" x="5124450" y="2032000"/>
          <p14:tracePt t="18946" x="5124450" y="2025650"/>
          <p14:tracePt t="18970" x="5124450" y="2019300"/>
          <p14:tracePt t="18982" x="5124450" y="2012950"/>
          <p14:tracePt t="18998" x="5124450" y="2006600"/>
          <p14:tracePt t="19013" x="5124450" y="2000250"/>
          <p14:tracePt t="19030" x="5118100" y="1993900"/>
          <p14:tracePt t="19066" x="5118100" y="1987550"/>
          <p14:tracePt t="19090" x="5124450" y="1981200"/>
          <p14:tracePt t="19102" x="5124450" y="1974850"/>
          <p14:tracePt t="19119" x="5124450" y="1968500"/>
          <p14:tracePt t="19150" x="5130800" y="1968500"/>
          <p14:tracePt t="19178" x="5137150" y="1962150"/>
          <p14:tracePt t="19210" x="5143500" y="1955800"/>
          <p14:tracePt t="19238" x="5149850" y="1949450"/>
          <p14:tracePt t="19290" x="5156200" y="1949450"/>
          <p14:tracePt t="19350" x="5162550" y="1943100"/>
          <p14:tracePt t="19374" x="5168900" y="1943100"/>
          <p14:tracePt t="19402" x="5175250" y="1936750"/>
          <p14:tracePt t="19434" x="5181600" y="1936750"/>
          <p14:tracePt t="19554" x="5187950" y="1930400"/>
          <p14:tracePt t="19582" x="5194300" y="1930400"/>
          <p14:tracePt t="19598" x="5200650" y="1930400"/>
          <p14:tracePt t="19614" x="5207000" y="1930400"/>
          <p14:tracePt t="19630" x="5213350" y="1930400"/>
          <p14:tracePt t="19641" x="5219700" y="1930400"/>
          <p14:tracePt t="19650" x="5226050" y="1930400"/>
          <p14:tracePt t="19650" x="5232400" y="1930400"/>
          <p14:tracePt t="19669" x="5238750" y="1930400"/>
          <p14:tracePt t="19684" x="5245100" y="1930400"/>
          <p14:tracePt t="19684" x="5257800" y="1930400"/>
          <p14:tracePt t="19702" x="5264150" y="1930400"/>
          <p14:tracePt t="19702" x="5276850" y="1930400"/>
          <p14:tracePt t="19719" x="5283200" y="1930400"/>
          <p14:tracePt t="19719" x="5295900" y="1930400"/>
          <p14:tracePt t="19736" x="5302250" y="1924050"/>
          <p14:tracePt t="19736" x="5314950" y="1924050"/>
          <p14:tracePt t="19751" x="5327650" y="1924050"/>
          <p14:tracePt t="19751" x="5340350" y="1924050"/>
          <p14:tracePt t="19751" x="5359400" y="1924050"/>
          <p14:tracePt t="19771" x="5372100" y="1917700"/>
          <p14:tracePt t="19784" x="5384800" y="1917700"/>
          <p14:tracePt t="19784" x="5416550" y="1917700"/>
          <p14:tracePt t="19803" x="5435600" y="1917700"/>
          <p14:tracePt t="19803" x="5448300" y="1917700"/>
          <p14:tracePt t="19819" x="5467350" y="1917700"/>
          <p14:tracePt t="19819" x="5486400" y="1917700"/>
          <p14:tracePt t="19836" x="5505450" y="1924050"/>
          <p14:tracePt t="19836" x="5524500" y="1924050"/>
          <p14:tracePt t="19836" x="5549900" y="1924050"/>
          <p14:tracePt t="19855" x="5568950" y="1930400"/>
          <p14:tracePt t="19867" x="5594350" y="1930400"/>
          <p14:tracePt t="19867" x="5645150" y="1930400"/>
          <p14:tracePt t="19886" x="5670550" y="1930400"/>
          <p14:tracePt t="19886" x="5689600" y="1930400"/>
          <p14:tracePt t="19903" x="5715000" y="1930400"/>
          <p14:tracePt t="19903" x="5740400" y="1930400"/>
          <p14:tracePt t="19920" x="5765800" y="1930400"/>
          <p14:tracePt t="19920" x="5791200" y="1930400"/>
          <p14:tracePt t="19920" x="5816600" y="1924050"/>
          <p14:tracePt t="19939" x="5835650" y="1924050"/>
          <p14:tracePt t="19939" x="5861050" y="1917700"/>
          <p14:tracePt t="19953" x="5886450" y="1911350"/>
          <p14:tracePt t="19953" x="5911850" y="1911350"/>
          <p14:tracePt t="19970" x="5937250" y="1905000"/>
          <p14:tracePt t="19970" x="5962650" y="1898650"/>
          <p14:tracePt t="19987" x="5988050" y="1892300"/>
          <p14:tracePt t="19987" x="6051550" y="1879600"/>
          <p14:tracePt t="20003" x="6083300" y="1879600"/>
          <p14:tracePt t="20003" x="6121400" y="1873250"/>
          <p14:tracePt t="20020" x="6153150" y="1866900"/>
          <p14:tracePt t="20020" x="6184900" y="1866900"/>
          <p14:tracePt t="20037" x="6216650" y="1860550"/>
          <p14:tracePt t="20037" x="6248400" y="1860550"/>
          <p14:tracePt t="20053" x="6280150" y="1854200"/>
          <p14:tracePt t="20053" x="6305550" y="1854200"/>
          <p14:tracePt t="20071" x="6362700" y="1841500"/>
          <p14:tracePt t="20071" x="6388100" y="1841500"/>
          <p14:tracePt t="20087" x="6413500" y="1835150"/>
          <p14:tracePt t="20087" x="6438900" y="1828800"/>
          <p14:tracePt t="20103" x="6464300" y="1828800"/>
          <p14:tracePt t="20103" x="6489700" y="1822450"/>
          <p14:tracePt t="20103" x="6515100" y="1822450"/>
          <p14:tracePt t="20123" x="6540500" y="1822450"/>
          <p14:tracePt t="20135" x="6559550" y="1822450"/>
          <p14:tracePt t="20135" x="6578600" y="1822450"/>
          <p14:tracePt t="20135" x="6591300" y="1822450"/>
          <p14:tracePt t="20156" x="6604000" y="1828800"/>
          <p14:tracePt t="20156" x="6616700" y="1828800"/>
          <p14:tracePt t="20171" x="6623050" y="1828800"/>
          <p14:tracePt t="20171" x="6629400" y="1835150"/>
          <p14:tracePt t="20187" x="6635750" y="1835150"/>
          <p14:tracePt t="20202" x="6635750" y="1841500"/>
          <p14:tracePt t="20223" x="6629400" y="1847850"/>
          <p14:tracePt t="20250" x="6623050" y="1847850"/>
          <p14:tracePt t="20274" x="6616700" y="1847850"/>
          <p14:tracePt t="20298" x="6610350" y="1854200"/>
          <p14:tracePt t="20310" x="6604000" y="1854200"/>
          <p14:tracePt t="20326" x="6597650" y="1854200"/>
          <p14:tracePt t="20342" x="6591300" y="1860550"/>
          <p14:tracePt t="20410" x="6584950" y="1860550"/>
          <p14:tracePt t="20470" x="6578600" y="1860550"/>
          <p14:tracePt t="20522" x="6578600" y="1866900"/>
          <p14:tracePt t="20550" x="6572250" y="1866900"/>
          <p14:tracePt t="20574" x="6565900" y="1873250"/>
          <p14:tracePt t="20598" x="6559550" y="1879600"/>
          <p14:tracePt t="20610" x="6553200" y="1879600"/>
          <p14:tracePt t="20626" x="6546850" y="1879600"/>
          <p14:tracePt t="20643" x="6540500" y="1879600"/>
          <p14:tracePt t="20659" x="6534150" y="1885950"/>
          <p14:tracePt t="20670" x="6527800" y="1885950"/>
          <p14:tracePt t="20694" x="6521450" y="1885950"/>
          <p14:tracePt t="20778" x="6521450" y="1879600"/>
          <p14:tracePt t="20822" x="6515100" y="1879600"/>
          <p14:tracePt t="20850" x="6508750" y="1879600"/>
          <p14:tracePt t="20866" x="6502400" y="1885950"/>
          <p14:tracePt t="20883" x="6496050" y="1885950"/>
          <p14:tracePt t="20898" x="6489700" y="1892300"/>
          <p14:tracePt t="20910" x="6483350" y="1892300"/>
          <p14:tracePt t="20926" x="6483350" y="1898650"/>
          <p14:tracePt t="21010" x="6483350" y="1905000"/>
          <p14:tracePt t="21063" x="6477000" y="1905000"/>
          <p14:tracePt t="21082" x="6477000" y="1911350"/>
          <p14:tracePt t="21099" x="6470650" y="1911350"/>
          <p14:tracePt t="21114" x="6464300" y="1911350"/>
          <p14:tracePt t="21138" x="6464300" y="1905000"/>
          <p14:tracePt t="21318" x="6457950" y="1905000"/>
          <p14:tracePt t="21399" x="6457950" y="1898650"/>
          <p14:tracePt t="21443" x="6464300" y="1898650"/>
          <p14:tracePt t="21467" x="6470650" y="1898650"/>
          <p14:tracePt t="21490" x="6477000" y="1892300"/>
          <p14:tracePt t="21511" x="6477000" y="1898650"/>
          <p14:tracePt t="21578" x="6470650" y="1905000"/>
          <p14:tracePt t="21619" x="6477000" y="1898650"/>
          <p14:tracePt t="21690" x="6483350" y="1898650"/>
          <p14:tracePt t="21707" x="6489700" y="1892300"/>
          <p14:tracePt t="21715" x="6496050" y="1892300"/>
          <p14:tracePt t="21726" x="6502400" y="1892300"/>
          <p14:tracePt t="21726" x="6515100" y="1885950"/>
          <p14:tracePt t="21746" x="6521450" y="1879600"/>
          <p14:tracePt t="21746" x="6527800" y="1879600"/>
          <p14:tracePt t="21760" x="6534150" y="1873250"/>
          <p14:tracePt t="21760" x="6540500" y="1873250"/>
          <p14:tracePt t="21776" x="6546850" y="1866900"/>
          <p14:tracePt t="21776" x="6553200" y="1866900"/>
          <p14:tracePt t="21793" x="6559550" y="1866900"/>
          <p14:tracePt t="21808" x="6565900" y="1866900"/>
          <p14:tracePt t="21824" x="6559550" y="1860550"/>
          <p14:tracePt t="21851" x="6546850" y="1860550"/>
          <p14:tracePt t="21859" x="6534150" y="1860550"/>
          <p14:tracePt t="21859" x="6521450" y="1860550"/>
          <p14:tracePt t="21876" x="6496050" y="1866900"/>
          <p14:tracePt t="21876" x="6470650" y="1873250"/>
          <p14:tracePt t="21876" x="6438900" y="1873250"/>
          <p14:tracePt t="21896" x="6400800" y="1879600"/>
          <p14:tracePt t="21908" x="6362700" y="1885950"/>
          <p14:tracePt t="21908" x="6261100" y="1905000"/>
          <p14:tracePt t="21926" x="6203950" y="1917700"/>
          <p14:tracePt t="21926" x="6140450" y="1930400"/>
          <p14:tracePt t="21943" x="6070600" y="1943100"/>
          <p14:tracePt t="21943" x="5994400" y="1962150"/>
          <p14:tracePt t="21960" x="5911850" y="1974850"/>
          <p14:tracePt t="21960" x="5829300" y="2000250"/>
          <p14:tracePt t="21960" x="5734050" y="2019300"/>
          <p14:tracePt t="21979" x="5632450" y="2044700"/>
          <p14:tracePt t="21979" x="5530850" y="2063750"/>
          <p14:tracePt t="21994" x="5416550" y="2089150"/>
          <p14:tracePt t="21994" x="5302250" y="2108200"/>
          <p14:tracePt t="22010" x="5187950" y="2127250"/>
          <p14:tracePt t="22010" x="5067300" y="2139950"/>
          <p14:tracePt t="22027" x="4946650" y="2152650"/>
          <p14:tracePt t="22027" x="4718050" y="2178050"/>
          <p14:tracePt t="22044" x="4610100" y="2197100"/>
          <p14:tracePt t="22044" x="4508500" y="2209800"/>
          <p14:tracePt t="22060" x="4406900" y="2222500"/>
          <p14:tracePt t="22060" x="4311650" y="2241550"/>
          <p14:tracePt t="22077" x="4216400" y="2260600"/>
          <p14:tracePt t="22077" x="4133850" y="2279650"/>
          <p14:tracePt t="22094" x="4044950" y="2298700"/>
          <p14:tracePt t="22094" x="3968750" y="2317750"/>
          <p14:tracePt t="22112" x="3816350" y="2355850"/>
          <p14:tracePt t="22112" x="3746500" y="2374900"/>
          <p14:tracePt t="22129" x="3683000" y="2393950"/>
          <p14:tracePt t="22129" x="3619500" y="2406650"/>
          <p14:tracePt t="22145" x="3562350" y="2419350"/>
          <p14:tracePt t="22145" x="3505200" y="2432050"/>
          <p14:tracePt t="22145" x="3454400" y="2438400"/>
          <p14:tracePt t="22163" x="3409950" y="2451100"/>
          <p14:tracePt t="22175" x="3365500" y="2457450"/>
          <p14:tracePt t="22175" x="3282950" y="2470150"/>
          <p14:tracePt t="22196" x="3251200" y="2482850"/>
          <p14:tracePt t="22196" x="3219450" y="2489200"/>
          <p14:tracePt t="22212" x="3187700" y="2501900"/>
          <p14:tracePt t="22212" x="3162300" y="2508250"/>
          <p14:tracePt t="22228" x="3136900" y="2520950"/>
          <p14:tracePt t="22228" x="3117850" y="2533650"/>
          <p14:tracePt t="22244" x="3098800" y="2540000"/>
          <p14:tracePt t="22244" x="3086100" y="2552700"/>
          <p14:tracePt t="22244" x="3067050" y="2565400"/>
          <p14:tracePt t="22264" x="3060700" y="2571750"/>
          <p14:tracePt t="22276" x="3054350" y="2578100"/>
          <p14:tracePt t="22276" x="3054350" y="2584450"/>
          <p14:tracePt t="22295" x="3067050" y="2578100"/>
          <p14:tracePt t="22309" x="3079750" y="2571750"/>
          <p14:tracePt t="22309" x="3098800" y="2565400"/>
          <p14:tracePt t="22328" x="3117850" y="2559050"/>
          <p14:tracePt t="22328" x="3168650" y="2540000"/>
          <p14:tracePt t="22345" x="3200400" y="2527300"/>
          <p14:tracePt t="22345" x="3232150" y="2514600"/>
          <p14:tracePt t="22361" x="3270250" y="2508250"/>
          <p14:tracePt t="22361" x="3302000" y="2495550"/>
          <p14:tracePt t="22378" x="3346450" y="2482850"/>
          <p14:tracePt t="22378" x="3384550" y="2476500"/>
          <p14:tracePt t="22395" x="3429000" y="2463800"/>
          <p14:tracePt t="22395" x="3517900" y="2444750"/>
          <p14:tracePt t="22412" x="3568700" y="2432050"/>
          <p14:tracePt t="22412" x="3619500" y="2425700"/>
          <p14:tracePt t="22428" x="3670300" y="2419350"/>
          <p14:tracePt t="22428" x="3727450" y="2419350"/>
          <p14:tracePt t="22445" x="3778250" y="2413000"/>
          <p14:tracePt t="22445" x="3829050" y="2413000"/>
          <p14:tracePt t="22445" x="3879850" y="2413000"/>
          <p14:tracePt t="22464" x="3930650" y="2419350"/>
          <p14:tracePt t="22476" x="3981450" y="2419350"/>
          <p14:tracePt t="22476" x="4064000" y="2425700"/>
          <p14:tracePt t="22495" x="4108450" y="2425700"/>
          <p14:tracePt t="22495" x="4140200" y="2432050"/>
          <p14:tracePt t="22512" x="4178300" y="2432050"/>
          <p14:tracePt t="22512" x="4210050" y="2432050"/>
          <p14:tracePt t="22528" x="4241800" y="2432050"/>
          <p14:tracePt t="22528" x="4267200" y="2432050"/>
          <p14:tracePt t="22528" x="4286250" y="2432050"/>
          <p14:tracePt t="22548" x="4311650" y="2432050"/>
          <p14:tracePt t="22560" x="4330700" y="2432050"/>
          <p14:tracePt t="22560" x="4362450" y="2425700"/>
          <p14:tracePt t="22579" x="4381500" y="2425700"/>
          <p14:tracePt t="22579" x="4394200" y="2425700"/>
          <p14:tracePt t="22595" x="4406900" y="2425700"/>
          <p14:tracePt t="22595" x="4419600" y="2425700"/>
          <p14:tracePt t="22612" x="4432300" y="2419350"/>
          <p14:tracePt t="22612" x="4438650" y="2419350"/>
          <p14:tracePt t="22612" x="4445000" y="2419350"/>
          <p14:tracePt t="22632" x="4451350" y="2419350"/>
          <p14:tracePt t="22632" x="4457700" y="2413000"/>
          <p14:tracePt t="22645" x="4464050" y="2413000"/>
          <p14:tracePt t="22660" x="4470400" y="2406650"/>
          <p14:tracePt t="22683" x="4476750" y="2406650"/>
          <p14:tracePt t="22703" x="4483100" y="2406650"/>
          <p14:tracePt t="22726" x="4483100" y="2413000"/>
          <p14:tracePt t="22771" x="4489450" y="2413000"/>
          <p14:tracePt t="22891" x="4489450" y="2419350"/>
          <p14:tracePt t="22959" x="4489450" y="2425700"/>
          <p14:tracePt t="22983" x="4495800" y="2432050"/>
          <p14:tracePt t="23003" x="4502150" y="2432050"/>
          <p14:tracePt t="23018" x="4508500" y="2432050"/>
          <p14:tracePt t="23034" x="4514850" y="2432050"/>
          <p14:tracePt t="23042" x="4521200" y="2432050"/>
          <p14:tracePt t="23050" x="4527550" y="2432050"/>
          <p14:tracePt t="23064" x="4533900" y="2432050"/>
          <p14:tracePt t="23064" x="4540250" y="2432050"/>
          <p14:tracePt t="23080" x="4546600" y="2432050"/>
          <p14:tracePt t="23095" x="4559300" y="2425700"/>
          <p14:tracePt t="23112" x="4572000" y="2425700"/>
          <p14:tracePt t="23132" x="4578350" y="2425700"/>
          <p14:tracePt t="23147" x="4584700" y="2425700"/>
          <p14:tracePt t="23191" x="4591050" y="2425700"/>
          <p14:tracePt t="23291" x="4591050" y="2432050"/>
          <p14:tracePt t="23343" x="4584700" y="2432050"/>
          <p14:tracePt t="23479" x="4591050" y="2432050"/>
          <p14:tracePt t="23611" x="4597400" y="2432050"/>
          <p14:tracePt t="23663" x="4610100" y="2425700"/>
          <p14:tracePt t="23679" x="4616450" y="2425700"/>
          <p14:tracePt t="23687" x="4629150" y="2425700"/>
          <p14:tracePt t="23697" x="4635500" y="2419350"/>
          <p14:tracePt t="23697" x="4654550" y="2419350"/>
          <p14:tracePt t="23716" x="4673600" y="2413000"/>
          <p14:tracePt t="23716" x="4724400" y="2413000"/>
          <p14:tracePt t="23733" x="4756150" y="2406650"/>
          <p14:tracePt t="23733" x="4794250" y="2406650"/>
          <p14:tracePt t="23749" x="4838700" y="2406650"/>
          <p14:tracePt t="23749" x="4883150" y="2400300"/>
          <p14:tracePt t="23766" x="4933950" y="2400300"/>
          <p14:tracePt t="23766" x="4991100" y="2400300"/>
          <p14:tracePt t="23784" x="5105400" y="2400300"/>
          <p14:tracePt t="23784" x="5168900" y="2393950"/>
          <p14:tracePt t="23800" x="5226050" y="2393950"/>
          <p14:tracePt t="23800" x="5283200" y="2393950"/>
          <p14:tracePt t="23816" x="5340350" y="2387600"/>
          <p14:tracePt t="23816" x="5397500" y="2387600"/>
          <p14:tracePt t="23833" x="5454650" y="2381250"/>
          <p14:tracePt t="23833" x="5511800" y="2368550"/>
          <p14:tracePt t="23833" x="5568950" y="2362200"/>
          <p14:tracePt t="23852" x="5626100" y="2355850"/>
          <p14:tracePt t="23864" x="5683250" y="2343150"/>
          <p14:tracePt t="23864" x="5791200" y="2330450"/>
          <p14:tracePt t="23884" x="5848350" y="2324100"/>
          <p14:tracePt t="23884" x="5899150" y="2317750"/>
          <p14:tracePt t="23900" x="5943600" y="2311400"/>
          <p14:tracePt t="23900" x="5988050" y="2311400"/>
          <p14:tracePt t="23917" x="6032500" y="2305050"/>
          <p14:tracePt t="23917" x="6070600" y="2298700"/>
          <p14:tracePt t="23917" x="6108700" y="2298700"/>
          <p14:tracePt t="23935" x="6140450" y="2292350"/>
          <p14:tracePt t="23948" x="6172200" y="2286000"/>
          <p14:tracePt t="23948" x="6235700" y="2279650"/>
          <p14:tracePt t="23966" x="6261100" y="2279650"/>
          <p14:tracePt t="23966" x="6286500" y="2273300"/>
          <p14:tracePt t="23983" x="6305550" y="2273300"/>
          <p14:tracePt t="23983" x="6324600" y="2273300"/>
          <p14:tracePt t="24000" x="6343650" y="2266950"/>
          <p14:tracePt t="24000" x="6362700" y="2266950"/>
          <p14:tracePt t="24017" x="6375400" y="2266950"/>
          <p14:tracePt t="24017" x="6400800" y="2266950"/>
          <p14:tracePt t="24034" x="6413500" y="2260600"/>
          <p14:tracePt t="24034" x="6419850" y="2260600"/>
          <p14:tracePt t="24051" x="6432550" y="2266950"/>
          <p14:tracePt t="24051" x="6438900" y="2266950"/>
          <p14:tracePt t="24067" x="6445250" y="2266950"/>
          <p14:tracePt t="24067" x="6464300" y="2266950"/>
          <p14:tracePt t="24084" x="6470650" y="2266950"/>
          <p14:tracePt t="24084" x="6477000" y="2266950"/>
          <p14:tracePt t="24101" x="6483350" y="2273300"/>
          <p14:tracePt t="24101" x="6496050" y="2273300"/>
          <p14:tracePt t="24117" x="6502400" y="2273300"/>
          <p14:tracePt t="24117" x="6508750" y="2273300"/>
          <p14:tracePt t="24134" x="6515100" y="2279650"/>
          <p14:tracePt t="24134" x="6521450" y="2279650"/>
          <p14:tracePt t="24152" x="6534150" y="2279650"/>
          <p14:tracePt t="24166" x="6540500" y="2286000"/>
          <p14:tracePt t="24183" x="6546850" y="2286000"/>
          <p14:tracePt t="24199" x="6546850" y="2292350"/>
          <p14:tracePt t="24216" x="6546850" y="2298700"/>
          <p14:tracePt t="24232" x="6546850" y="2305050"/>
          <p14:tracePt t="24250" x="6540500" y="2311400"/>
          <p14:tracePt t="24266" x="6534150" y="2317750"/>
          <p14:tracePt t="24266" x="6534150" y="2324100"/>
          <p14:tracePt t="24285" x="6527800" y="2330450"/>
          <p14:tracePt t="24285" x="6527800" y="2336800"/>
          <p14:tracePt t="24285" x="6521450" y="2343150"/>
          <p14:tracePt t="24304" x="6521450" y="2349500"/>
          <p14:tracePt t="24316" x="6521450" y="2355850"/>
          <p14:tracePt t="24316" x="6515100" y="2368550"/>
          <p14:tracePt t="24335" x="6515100" y="2374900"/>
          <p14:tracePt t="24350" x="6515100" y="2381250"/>
          <p14:tracePt t="24366" x="6515100" y="2387600"/>
          <p14:tracePt t="24366" x="6515100" y="2393950"/>
          <p14:tracePt t="24385" x="6515100" y="2400300"/>
          <p14:tracePt t="24400" x="6521450" y="2406650"/>
          <p14:tracePt t="24416" x="6521450" y="2413000"/>
          <p14:tracePt t="24416" x="6521450" y="2419350"/>
          <p14:tracePt t="24435" x="6521450" y="2425700"/>
          <p14:tracePt t="24435" x="6521450" y="2438400"/>
          <p14:tracePt t="24452" x="6521450" y="2444750"/>
          <p14:tracePt t="24467" x="6521450" y="2457450"/>
          <p14:tracePt t="24483" x="6515100" y="2463800"/>
          <p14:tracePt t="24500" x="6508750" y="2470150"/>
          <p14:tracePt t="24518" x="6508750" y="2476500"/>
          <p14:tracePt t="24534" x="6502400" y="2482850"/>
          <p14:tracePt t="24551" x="6496050" y="2489200"/>
          <p14:tracePt t="24567" x="6489700" y="2495550"/>
          <p14:tracePt t="24584" x="6489700" y="2501900"/>
          <p14:tracePt t="24601" x="6483350" y="2508250"/>
          <p14:tracePt t="24601" x="6483350" y="2514600"/>
          <p14:tracePt t="24620" x="6483350" y="2520950"/>
          <p14:tracePt t="24655" x="6477000" y="2520950"/>
          <p14:tracePt t="24723" x="6470650" y="2527300"/>
          <p14:tracePt t="24739" x="6464300" y="2527300"/>
          <p14:tracePt t="24767" x="6457950" y="2533650"/>
          <p14:tracePt t="24783" x="6451600" y="2533650"/>
          <p14:tracePt t="24799" x="6445250" y="2540000"/>
          <p14:tracePt t="24819" x="6445250" y="2546350"/>
          <p14:tracePt t="24835" x="6438900" y="2552700"/>
          <p14:tracePt t="24851" x="6438900" y="2559050"/>
          <p14:tracePt t="24871" x="6445250" y="2565400"/>
          <p14:tracePt t="24903" x="6451600" y="2565400"/>
          <p14:tracePt t="24923" x="6457950" y="2565400"/>
          <p14:tracePt t="24947" x="6464300" y="2565400"/>
          <p14:tracePt t="24963" x="6464300" y="2571750"/>
          <p14:tracePt t="24979" x="6457950" y="2565400"/>
          <p14:tracePt t="25067" x="6457950" y="2571750"/>
          <p14:tracePt t="25099" x="6451600" y="2565400"/>
          <p14:tracePt t="25224" x="6445250" y="2565400"/>
          <p14:tracePt t="25247" x="6438900" y="2565400"/>
          <p14:tracePt t="25279" x="6432550" y="2565400"/>
          <p14:tracePt t="25307" x="6426200" y="2571750"/>
          <p14:tracePt t="25331" x="6419850" y="2571750"/>
          <p14:tracePt t="25344" x="6413500" y="2571750"/>
          <p14:tracePt t="25359" x="6407150" y="2578100"/>
          <p14:tracePt t="25399" x="6400800" y="2578100"/>
          <p14:tracePt t="25419" x="6394450" y="2578100"/>
          <p14:tracePt t="25451" x="6388100" y="2578100"/>
          <p14:tracePt t="25487" x="6381750" y="2584450"/>
          <p14:tracePt t="25683" x="6388100" y="2578100"/>
          <p14:tracePt t="25879" x="6381750" y="2578100"/>
          <p14:tracePt t="25967" x="6375400" y="2578100"/>
          <p14:tracePt t="25992" x="6369050" y="2578100"/>
          <p14:tracePt t="26003" x="6362700" y="2578100"/>
          <p14:tracePt t="26020" x="6356350" y="2578100"/>
          <p14:tracePt t="26028" x="6343650" y="2578100"/>
          <p14:tracePt t="26039" x="6337300" y="2578100"/>
          <p14:tracePt t="26039" x="6318250" y="2578100"/>
          <p14:tracePt t="26057" x="6299200" y="2578100"/>
          <p14:tracePt t="26057" x="6235700" y="2578100"/>
          <p14:tracePt t="26074" x="6197600" y="2578100"/>
          <p14:tracePt t="26074" x="6140450" y="2571750"/>
          <p14:tracePt t="26091" x="6083300" y="2571750"/>
          <p14:tracePt t="26091" x="6013450" y="2565400"/>
          <p14:tracePt t="26108" x="5937250" y="2565400"/>
          <p14:tracePt t="26108" x="5765800" y="2565400"/>
          <p14:tracePt t="26126" x="5676900" y="2571750"/>
          <p14:tracePt t="26126" x="5575300" y="2584450"/>
          <p14:tracePt t="26142" x="5473700" y="2597150"/>
          <p14:tracePt t="26142" x="5365750" y="2616200"/>
          <p14:tracePt t="26158" x="5251450" y="2641600"/>
          <p14:tracePt t="26158" x="5137150" y="2667000"/>
          <p14:tracePt t="26158" x="5022850" y="2692400"/>
          <p14:tracePt t="26177" x="4908550" y="2717800"/>
          <p14:tracePt t="26189" x="4794250" y="2743200"/>
          <p14:tracePt t="26189" x="4584700" y="2781300"/>
          <p14:tracePt t="26208" x="4489450" y="2794000"/>
          <p14:tracePt t="26208" x="4394200" y="2806700"/>
          <p14:tracePt t="26224" x="4311650" y="2813050"/>
          <p14:tracePt t="26224" x="4235450" y="2819400"/>
          <p14:tracePt t="26224" x="4165600" y="2819400"/>
          <p14:tracePt t="26244" x="4102100" y="2819400"/>
          <p14:tracePt t="26256" x="4038600" y="2819400"/>
          <p14:tracePt t="26256" x="3981450" y="2813050"/>
          <p14:tracePt t="26256" x="3930650" y="2800350"/>
          <p14:tracePt t="26277" x="3873500" y="2787650"/>
          <p14:tracePt t="26277" x="3829050" y="2774950"/>
          <p14:tracePt t="26292" x="3778250" y="2762250"/>
          <p14:tracePt t="26292" x="3733800" y="2743200"/>
          <p14:tracePt t="26308" x="3689350" y="2724150"/>
          <p14:tracePt t="26308" x="3644900" y="2711450"/>
          <p14:tracePt t="26325" x="3606800" y="2692400"/>
          <p14:tracePt t="26325" x="3568700" y="2673350"/>
          <p14:tracePt t="26325" x="3536950" y="2660650"/>
          <p14:tracePt t="26344" x="3498850" y="2647950"/>
          <p14:tracePt t="26357" x="3467100" y="2641600"/>
          <p14:tracePt t="26357" x="3403600" y="2622550"/>
          <p14:tracePt t="26375" x="3371850" y="2616200"/>
          <p14:tracePt t="26375" x="3340100" y="2609850"/>
          <p14:tracePt t="26392" x="3308350" y="2603500"/>
          <p14:tracePt t="26392" x="3282950" y="2597150"/>
          <p14:tracePt t="26409" x="3251200" y="2584450"/>
          <p14:tracePt t="26409" x="3200400" y="2565400"/>
          <p14:tracePt t="26426" x="3175000" y="2552700"/>
          <p14:tracePt t="26426" x="3155950" y="2546350"/>
          <p14:tracePt t="26442" x="3130550" y="2533650"/>
          <p14:tracePt t="26442" x="3111500" y="2520950"/>
          <p14:tracePt t="26459" x="3092450" y="2514600"/>
          <p14:tracePt t="26459" x="3054350" y="2495550"/>
          <p14:tracePt t="26476" x="3035300" y="2489200"/>
          <p14:tracePt t="26476" x="3016250" y="2482850"/>
          <p14:tracePt t="26493" x="2990850" y="2482850"/>
          <p14:tracePt t="26493" x="2971800" y="2476500"/>
          <p14:tracePt t="26509" x="2946400" y="2470150"/>
          <p14:tracePt t="26509" x="2921000" y="2470150"/>
          <p14:tracePt t="26526" x="2889250" y="2463800"/>
          <p14:tracePt t="26526" x="2825750" y="2463800"/>
          <p14:tracePt t="26546" x="2794000" y="2463800"/>
          <p14:tracePt t="26557" x="2755900" y="2470150"/>
          <p14:tracePt t="26557" x="2679700" y="2476500"/>
          <p14:tracePt t="26577" x="2647950" y="2482850"/>
          <p14:tracePt t="26577" x="2609850" y="2489200"/>
          <p14:tracePt t="26593" x="2571750" y="2495550"/>
          <p14:tracePt t="26593" x="2540000" y="2501900"/>
          <p14:tracePt t="26609" x="2501900" y="2508250"/>
          <p14:tracePt t="26609" x="2463800" y="2514600"/>
          <p14:tracePt t="26609" x="2432050" y="2514600"/>
          <p14:tracePt t="26629" x="2400300" y="2514600"/>
          <p14:tracePt t="26641" x="2368550" y="2514600"/>
          <p14:tracePt t="26641" x="2311400" y="2514600"/>
          <p14:tracePt t="26660" x="2279650" y="2514600"/>
          <p14:tracePt t="26660" x="2260600" y="2508250"/>
          <p14:tracePt t="26676" x="2235200" y="2508250"/>
          <p14:tracePt t="26676" x="2216150" y="2508250"/>
          <p14:tracePt t="26693" x="2203450" y="2508250"/>
          <p14:tracePt t="26693" x="2190750" y="2501900"/>
          <p14:tracePt t="26709" x="2178050" y="2501900"/>
          <p14:tracePt t="26709" x="2171700" y="2501900"/>
          <p14:tracePt t="26726" x="2165350" y="2489200"/>
          <p14:tracePt t="26741" x="2171700" y="2482850"/>
          <p14:tracePt t="26741" x="2171700" y="2476500"/>
          <p14:tracePt t="26759" x="2178050" y="2470150"/>
          <p14:tracePt t="26759" x="2190750" y="2457450"/>
          <p14:tracePt t="26777" x="2203450" y="2451100"/>
          <p14:tracePt t="26777" x="2209800" y="2444750"/>
          <p14:tracePt t="26794" x="2216150" y="2444750"/>
          <p14:tracePt t="26794" x="2222500" y="2438400"/>
          <p14:tracePt t="26811" x="2228850" y="2432050"/>
          <p14:tracePt t="26811" x="2235200" y="2425700"/>
          <p14:tracePt t="26826" x="2241550" y="2425700"/>
          <p14:tracePt t="26826" x="2247900" y="2425700"/>
          <p14:tracePt t="26845" x="2260600" y="2419350"/>
          <p14:tracePt t="26845" x="2266950" y="2419350"/>
          <p14:tracePt t="26861" x="2273300" y="2419350"/>
          <p14:tracePt t="26861" x="2286000" y="2419350"/>
          <p14:tracePt t="26877" x="2298700" y="2425700"/>
          <p14:tracePt t="26877" x="2311400" y="2425700"/>
          <p14:tracePt t="26877" x="2330450" y="2425700"/>
          <p14:tracePt t="26896" x="2349500" y="2432050"/>
          <p14:tracePt t="26908" x="2374900" y="2438400"/>
          <p14:tracePt t="26908" x="2400300" y="2438400"/>
          <p14:tracePt t="26908" x="2425700" y="2444750"/>
          <p14:tracePt t="26929" x="2463800" y="2451100"/>
          <p14:tracePt t="26929" x="2495550" y="2451100"/>
          <p14:tracePt t="26945" x="2533650" y="2451100"/>
          <p14:tracePt t="26945" x="2571750" y="2457450"/>
          <p14:tracePt t="26960" x="2609850" y="2457450"/>
          <p14:tracePt t="26960" x="2654300" y="2457450"/>
          <p14:tracePt t="26977" x="2698750" y="2451100"/>
          <p14:tracePt t="26977" x="2743200" y="2451100"/>
          <p14:tracePt t="26977" x="2787650" y="2444750"/>
          <p14:tracePt t="26996" x="2832100" y="2444750"/>
          <p14:tracePt t="27009" x="2876550" y="2438400"/>
          <p14:tracePt t="27009" x="2959100" y="2432050"/>
          <p14:tracePt t="27028" x="2997200" y="2425700"/>
          <p14:tracePt t="27028" x="3035300" y="2425700"/>
          <p14:tracePt t="27045" x="3067050" y="2419350"/>
          <p14:tracePt t="27045" x="3098800" y="2419350"/>
          <p14:tracePt t="27061" x="3130550" y="2419350"/>
          <p14:tracePt t="27061" x="3175000" y="2413000"/>
          <p14:tracePt t="27078" x="3194050" y="2413000"/>
          <p14:tracePt t="27078" x="3213100" y="2413000"/>
          <p14:tracePt t="27095" x="3225800" y="2413000"/>
          <p14:tracePt t="27095" x="3238500" y="2406650"/>
          <p14:tracePt t="27111" x="3251200" y="2406650"/>
          <p14:tracePt t="27111" x="3257550" y="2406650"/>
          <p14:tracePt t="27129" x="3244850" y="2406650"/>
          <p14:tracePt t="27159" x="3238500" y="2406650"/>
          <p14:tracePt t="27168" x="3232150" y="2413000"/>
          <p14:tracePt t="27176" x="3225800" y="2413000"/>
          <p14:tracePt t="27176" x="3219450" y="2419350"/>
          <p14:tracePt t="27197" x="3213100" y="2419350"/>
          <p14:tracePt t="27213" x="3213100" y="2413000"/>
          <p14:tracePt t="27272" x="3219450" y="2413000"/>
          <p14:tracePt t="27288" x="3225800" y="2413000"/>
          <p14:tracePt t="27312" x="3225800" y="2419350"/>
          <p14:tracePt t="27364" x="3219450" y="2419350"/>
          <p14:tracePt t="27384" x="3213100" y="2425700"/>
          <p14:tracePt t="27416" x="3206750" y="2425700"/>
          <p14:tracePt t="27435" x="3200400" y="2432050"/>
          <p14:tracePt t="27459" x="3194050" y="2432050"/>
          <p14:tracePt t="27475" x="3187700" y="2432050"/>
          <p14:tracePt t="27520" x="3187700" y="2438400"/>
          <p14:tracePt t="27588" x="3187700" y="2444750"/>
          <p14:tracePt t="27624" x="3187700" y="2451100"/>
          <p14:tracePt t="27684" x="3187700" y="2457450"/>
          <p14:tracePt t="27708" x="3181350" y="2463800"/>
          <p14:tracePt t="27724" x="3175000" y="2470150"/>
          <p14:tracePt t="27740" x="3168650" y="2476500"/>
          <p14:tracePt t="27752" x="3162300" y="2476500"/>
          <p14:tracePt t="27768" x="3149600" y="2482850"/>
          <p14:tracePt t="27784" x="3143250" y="2489200"/>
          <p14:tracePt t="27796" x="3136900" y="2495550"/>
          <p14:tracePt t="27836" x="3136900" y="2501900"/>
          <p14:tracePt t="27864" x="3136900" y="2508250"/>
          <p14:tracePt t="27904" x="3143250" y="2514600"/>
          <p14:tracePt t="27948" x="3136900" y="2514600"/>
          <p14:tracePt t="27972" x="3136900" y="2520950"/>
          <p14:tracePt t="28000" x="3143250" y="2520950"/>
          <p14:tracePt t="28039" x="3143250" y="2527300"/>
          <p14:tracePt t="28155" x="3149600" y="2527300"/>
          <p14:tracePt t="28336" x="3155950" y="2520950"/>
          <p14:tracePt t="28360" x="3162300" y="2520950"/>
          <p14:tracePt t="28384" x="3162300" y="2514600"/>
          <p14:tracePt t="28412" x="3168650" y="2514600"/>
          <p14:tracePt t="28523" x="3175000" y="2508250"/>
          <p14:tracePt t="28548" x="3181350" y="2508250"/>
          <p14:tracePt t="28563" x="3187700" y="2508250"/>
          <p14:tracePt t="28576" x="3194050" y="2508250"/>
          <p14:tracePt t="28592" x="3200400" y="2501900"/>
          <p14:tracePt t="28608" x="3206750" y="2501900"/>
          <p14:tracePt t="28624" x="3213100" y="2501900"/>
          <p14:tracePt t="28644" x="3206750" y="2495550"/>
          <p14:tracePt t="28704" x="3200400" y="2501900"/>
          <p14:tracePt t="28728" x="3194050" y="2501900"/>
          <p14:tracePt t="28745" x="3187700" y="2501900"/>
          <p14:tracePt t="28753" x="3181350" y="2501900"/>
          <p14:tracePt t="28753" x="3168650" y="2495550"/>
          <p14:tracePt t="28767" x="3155950" y="2495550"/>
          <p14:tracePt t="28767" x="3143250" y="2489200"/>
          <p14:tracePt t="28783" x="3124200" y="2489200"/>
          <p14:tracePt t="28783" x="3105150" y="2482850"/>
          <p14:tracePt t="28800" x="3079750" y="2482850"/>
          <p14:tracePt t="28800" x="3035300" y="2476500"/>
          <p14:tracePt t="28817" x="3009900" y="2476500"/>
          <p14:tracePt t="28817" x="2984500" y="2476500"/>
          <p14:tracePt t="28834" x="2959100" y="2476500"/>
          <p14:tracePt t="28834" x="2940050" y="2476500"/>
          <p14:tracePt t="28850" x="2921000" y="2482850"/>
          <p14:tracePt t="28850" x="2901950" y="2482850"/>
          <p14:tracePt t="28867" x="2882900" y="2482850"/>
          <p14:tracePt t="28867" x="2870200" y="2489200"/>
          <p14:tracePt t="28885" x="2851150" y="2489200"/>
          <p14:tracePt t="28885" x="2838450" y="2495550"/>
          <p14:tracePt t="28901" x="2832100" y="2495550"/>
          <p14:tracePt t="28916" x="2825750" y="2495550"/>
          <p14:tracePt t="28932" x="2838450" y="2489200"/>
          <p14:tracePt t="28953" x="2844800" y="2482850"/>
          <p14:tracePt t="28966" x="2851150" y="2482850"/>
          <p14:tracePt t="28966" x="2870200" y="2470150"/>
          <p14:tracePt t="28985" x="2882900" y="2463800"/>
          <p14:tracePt t="28985" x="2901950" y="2457450"/>
          <p14:tracePt t="29001" x="2914650" y="2457450"/>
          <p14:tracePt t="29001" x="2927350" y="2451100"/>
          <p14:tracePt t="29018" x="2946400" y="2444750"/>
          <p14:tracePt t="29018" x="2959100" y="2438400"/>
          <p14:tracePt t="29018" x="2978150" y="2432050"/>
          <p14:tracePt t="29037" x="2990850" y="2425700"/>
          <p14:tracePt t="29049" x="3009900" y="2419350"/>
          <p14:tracePt t="29049" x="3035300" y="2406650"/>
          <p14:tracePt t="29068" x="3048000" y="2406650"/>
          <p14:tracePt t="29068" x="3054350" y="2400300"/>
          <p14:tracePt t="29084" x="3060700" y="2400300"/>
          <p14:tracePt t="29084" x="3067050" y="2400300"/>
          <p14:tracePt t="29101" x="3073400" y="2400300"/>
          <p14:tracePt t="29101" x="3079750" y="2400300"/>
          <p14:tracePt t="29118" x="3086100" y="2400300"/>
          <p14:tracePt t="29133" x="3092450" y="2400300"/>
          <p14:tracePt t="29150" x="3098800" y="2400300"/>
          <p14:tracePt t="29166" x="3098800" y="2406650"/>
          <p14:tracePt t="29224" x="3092450" y="2413000"/>
          <p14:tracePt t="29252" x="3086100" y="2413000"/>
          <p14:tracePt t="29276" x="3079750" y="2419350"/>
          <p14:tracePt t="29296" x="3079750" y="2425700"/>
          <p14:tracePt t="29312" x="3073400" y="2432050"/>
          <p14:tracePt t="29328" x="3073400" y="2438400"/>
          <p14:tracePt t="29345" x="3073400" y="2444750"/>
          <p14:tracePt t="29356" x="3073400" y="2451100"/>
          <p14:tracePt t="29388" x="3079750" y="2457450"/>
          <p14:tracePt t="29404" x="3086100" y="2457450"/>
          <p14:tracePt t="29416" x="3092450" y="2457450"/>
          <p14:tracePt t="29432" x="3098800" y="2457450"/>
          <p14:tracePt t="29440" x="3105150" y="2457450"/>
          <p14:tracePt t="29451" x="3111500" y="2457450"/>
          <p14:tracePt t="29467" x="3117850" y="2451100"/>
          <p14:tracePt t="29467" x="3130550" y="2451100"/>
          <p14:tracePt t="29486" x="3136900" y="2444750"/>
          <p14:tracePt t="29501" x="3136900" y="2438400"/>
          <p14:tracePt t="29518" x="3143250" y="2432050"/>
          <p14:tracePt t="29536" x="3149600" y="2432050"/>
          <p14:tracePt t="29656" x="3155950" y="2432050"/>
          <p14:tracePt t="29680" x="3162300" y="2432050"/>
          <p14:tracePt t="29705" x="3162300" y="2425700"/>
          <p14:tracePt t="29724" x="3168650" y="2425700"/>
          <p14:tracePt t="29748" x="3175000" y="2425700"/>
          <p14:tracePt t="29776" x="3175000" y="2432050"/>
          <p14:tracePt t="29816" x="3175000" y="2438400"/>
          <p14:tracePt t="29845" x="3168650" y="2444750"/>
          <p14:tracePt t="29868" x="3162300" y="2451100"/>
          <p14:tracePt t="29892" x="3155950" y="2457450"/>
          <p14:tracePt t="30116" x="3149600" y="2457450"/>
          <p14:tracePt t="30176" x="3155950" y="2457450"/>
          <p14:tracePt t="30317" x="3162300" y="2451100"/>
          <p14:tracePt t="30348" x="3168650" y="2451100"/>
          <p14:tracePt t="30377" x="3168650" y="2444750"/>
          <p14:tracePt t="30409" x="3168650" y="2451100"/>
          <p14:tracePt t="30512" x="3162300" y="2444750"/>
          <p14:tracePt t="30580" x="3162300" y="2451100"/>
          <p14:tracePt t="30724" x="3168650" y="2451100"/>
          <p14:tracePt t="30897" x="3168650" y="2444750"/>
          <p14:tracePt t="30916" x="3175000" y="2444750"/>
          <p14:tracePt t="30941" x="3168650" y="2451100"/>
          <p14:tracePt t="31024" x="3162300" y="2457450"/>
          <p14:tracePt t="31076" x="3168650" y="2457450"/>
          <p14:tracePt t="31137" x="3175000" y="2457450"/>
          <p14:tracePt t="31181" x="3175000" y="2451100"/>
          <p14:tracePt t="31309" x="3181350" y="2451100"/>
          <p14:tracePt t="31337" x="3181350" y="2444750"/>
          <p14:tracePt t="31504" x="3181350" y="2451100"/>
          <p14:tracePt t="31593" x="3187700" y="2451100"/>
          <p14:tracePt t="31737" x="3187700" y="2444750"/>
          <p14:tracePt t="31933" x="3187700" y="2438400"/>
          <p14:tracePt t="31969" x="3194050" y="2438400"/>
          <p14:tracePt t="32165" x="3194050" y="2444750"/>
          <p14:tracePt t="32237" x="3187700" y="2444750"/>
          <p14:tracePt t="32297" x="3181350" y="2444750"/>
          <p14:tracePt t="32321" x="3175000" y="2438400"/>
          <p14:tracePt t="32345" x="3168650" y="2438400"/>
          <p14:tracePt t="32365" x="3168650" y="2432050"/>
          <p14:tracePt t="32417" x="3162300" y="2438400"/>
          <p14:tracePt t="32536" x="3168650" y="2438400"/>
          <p14:tracePt t="32681" x="3175000" y="2438400"/>
          <p14:tracePt t="32713" x="3175000" y="2432050"/>
          <p14:tracePt t="32741" x="3181350" y="2432050"/>
          <p14:tracePt t="32793" x="3181350" y="2438400"/>
          <p14:tracePt t="32853" x="3175000" y="2444750"/>
          <p14:tracePt t="32893" x="3181350" y="2438400"/>
          <p14:tracePt t="33049" x="3187700" y="2438400"/>
          <p14:tracePt t="33117" x="3181350" y="2438400"/>
          <p14:tracePt t="33401" x="3187700" y="2438400"/>
          <p14:tracePt t="33469" x="3194050" y="2432050"/>
          <p14:tracePt t="33589" x="3200400" y="2432050"/>
          <p14:tracePt t="33641" x="3200400" y="2425700"/>
          <p14:tracePt t="33957" x="3206750" y="2432050"/>
          <p14:tracePt t="34037" x="3200400" y="2438400"/>
          <p14:tracePt t="34146" x="3194050" y="2432050"/>
          <p14:tracePt t="34181" x="3187700" y="2432050"/>
          <p14:tracePt t="34217" x="3187700" y="2425700"/>
          <p14:tracePt t="34257" x="3187700" y="2419350"/>
          <p14:tracePt t="34285" x="3194050" y="2419350"/>
          <p14:tracePt t="34317" x="3200400" y="2425700"/>
          <p14:tracePt t="34385" x="3194050" y="2425700"/>
          <p14:tracePt t="34413" x="3187700" y="2432050"/>
          <p14:tracePt t="34454" x="3187700" y="2425700"/>
          <p14:tracePt t="34541" x="3181350" y="2419350"/>
          <p14:tracePt t="34593" x="3181350" y="2413000"/>
          <p14:tracePt t="34617" x="3175000" y="2406650"/>
          <p14:tracePt t="34646" x="3168650" y="2406650"/>
          <p14:tracePt t="34697" x="3162300" y="2413000"/>
          <p14:tracePt t="34722" x="3168650" y="2419350"/>
          <p14:tracePt t="34746" x="3168650" y="2425700"/>
          <p14:tracePt t="34766" x="3175000" y="2425700"/>
          <p14:tracePt t="34798" x="3181350" y="2432050"/>
          <p14:tracePt t="34817" x="3187700" y="2432050"/>
          <p14:tracePt t="34858" x="3194050" y="2432050"/>
          <p14:tracePt t="34878" x="3200400" y="2432050"/>
          <p14:tracePt t="34901" x="3206750" y="2432050"/>
          <p14:tracePt t="34926" x="3213100" y="2432050"/>
          <p14:tracePt t="34946" x="3219450" y="2432050"/>
          <p14:tracePt t="35013" x="3219450" y="2438400"/>
          <p14:tracePt t="35081" x="3213100" y="2438400"/>
          <p14:tracePt t="35114" x="3206750" y="2444750"/>
          <p14:tracePt t="35158" x="3213100" y="2438400"/>
          <p14:tracePt t="35246" x="3206750" y="2444750"/>
          <p14:tracePt t="35358" x="3200400" y="2444750"/>
          <p14:tracePt t="35382" x="3194050" y="2451100"/>
          <p14:tracePt t="35405" x="3187700" y="2457450"/>
          <p14:tracePt t="35426" x="3181350" y="2463800"/>
          <p14:tracePt t="35486" x="3181350" y="2457450"/>
          <p14:tracePt t="35778" x="3187700" y="2457450"/>
          <p14:tracePt t="35809" x="3194050" y="2451100"/>
          <p14:tracePt t="35854" x="3187700" y="2451100"/>
          <p14:tracePt t="35898" x="3187700" y="2457450"/>
          <p14:tracePt t="35938" x="3187700" y="2463800"/>
          <p14:tracePt t="36017" x="3181350" y="2470150"/>
          <p14:tracePt t="36273" x="3175000" y="2470150"/>
          <p14:tracePt t="36298" x="3175000" y="2476500"/>
          <p14:tracePt t="36350" x="3181350" y="2470150"/>
          <p14:tracePt t="36573" x="3181350" y="2476500"/>
          <p14:tracePt t="36674" x="3187700" y="2476500"/>
          <p14:tracePt t="36838" x="3187700" y="2470150"/>
          <p14:tracePt t="36882" x="3187700" y="2476500"/>
          <p14:tracePt t="37474" x="3187700" y="2470150"/>
          <p14:tracePt t="38098" x="3181350" y="2470150"/>
          <p14:tracePt t="38218" x="3187700" y="2470150"/>
          <p14:tracePt t="38358" x="3194050" y="2463800"/>
          <p14:tracePt t="38382" x="3200400" y="2463800"/>
          <p14:tracePt t="38398" x="3206750" y="2463800"/>
          <p14:tracePt t="38418" x="3213100" y="2457450"/>
          <p14:tracePt t="38451" x="3206750" y="2463800"/>
          <p14:tracePt t="38495" x="3200400" y="2463800"/>
          <p14:tracePt t="38518" x="3194050" y="2463800"/>
          <p14:tracePt t="38546" x="3187700" y="2463800"/>
          <p14:tracePt t="38607" x="3187700" y="2470150"/>
          <p14:tracePt t="38654" x="3181350" y="2470150"/>
          <p14:tracePt t="38698" x="3187700" y="2470150"/>
          <p14:tracePt t="38947" x="3194050" y="2470150"/>
          <p14:tracePt t="38966" x="3187700" y="2470150"/>
          <p14:tracePt t="39127" x="3175000" y="2470150"/>
          <p14:tracePt t="39154" x="3175000" y="2476500"/>
          <p14:tracePt t="39171" x="3168650" y="2476500"/>
          <p14:tracePt t="39187" x="3162300" y="2482850"/>
          <p14:tracePt t="39199" x="3168650" y="2482850"/>
          <p14:tracePt t="39283" x="3175000" y="2476500"/>
          <p14:tracePt t="39306" x="3181350" y="2476500"/>
          <p14:tracePt t="39343" x="3187700" y="2470150"/>
          <p14:tracePt t="39367" x="3194050" y="2470150"/>
          <p14:tracePt t="39387" x="3200400" y="2470150"/>
          <p14:tracePt t="39426" x="3206750" y="2470150"/>
          <p14:tracePt t="39478" x="3206750" y="2463800"/>
          <p14:tracePt t="39506" x="3213100" y="2463800"/>
          <p14:tracePt t="39539" x="3206750" y="2470150"/>
          <p14:tracePt t="39618" x="3200400" y="2476500"/>
          <p14:tracePt t="39687" x="3194050" y="2476500"/>
          <p14:tracePt t="39718" x="3187700" y="2482850"/>
          <p14:tracePt t="39867" x="3181350" y="2482850"/>
          <p14:tracePt t="39914" x="3181350" y="2489200"/>
          <p14:tracePt t="39943" x="3175000" y="2495550"/>
          <p14:tracePt t="39975" x="3168650" y="2501900"/>
          <p14:tracePt t="39995" x="3162300" y="2501900"/>
          <p14:tracePt t="40018" x="3155950" y="2508250"/>
          <p14:tracePt t="40047" x="3155950" y="2514600"/>
          <p14:tracePt t="40086" x="3149600" y="2520950"/>
          <p14:tracePt t="40635" x="3143250" y="2527300"/>
          <p14:tracePt t="40699" x="3136900" y="2527300"/>
          <p14:tracePt t="40739" x="3130550" y="2527300"/>
          <p14:tracePt t="40775" x="3124200" y="2527300"/>
          <p14:tracePt t="40819" x="3124200" y="2520950"/>
          <p14:tracePt t="40947" x="3130550" y="2520950"/>
          <p14:tracePt t="40987" x="3130550" y="2527300"/>
          <p14:tracePt t="41015" x="3124200" y="2533650"/>
          <p14:tracePt t="41031" x="3117850" y="2540000"/>
          <p14:tracePt t="41039" x="3111500" y="2552700"/>
          <p14:tracePt t="41048" x="3098800" y="2565400"/>
          <p14:tracePt t="41048" x="3086100" y="2584450"/>
          <p14:tracePt t="41060" x="3073400" y="2603500"/>
          <p14:tracePt t="41060" x="3054350" y="2628900"/>
          <p14:tracePt t="41076" x="3035300" y="2654300"/>
          <p14:tracePt t="41076" x="3009900" y="2692400"/>
          <p14:tracePt t="41093" x="2984500" y="2730500"/>
          <p14:tracePt t="41093" x="2959100" y="2774950"/>
          <p14:tracePt t="41110" x="2927350" y="2819400"/>
          <p14:tracePt t="41110" x="2870200" y="2921000"/>
          <p14:tracePt t="41129" x="2838450" y="2971800"/>
          <p14:tracePt t="41129" x="2800350" y="3022600"/>
          <p14:tracePt t="41144" x="2768600" y="3067050"/>
          <p14:tracePt t="41144" x="2730500" y="3117850"/>
          <p14:tracePt t="41160" x="2698750" y="3155950"/>
          <p14:tracePt t="41160" x="2660650" y="3194050"/>
          <p14:tracePt t="41176" x="2628900" y="3232150"/>
          <p14:tracePt t="41176" x="2597150" y="3263900"/>
          <p14:tracePt t="41176" x="2565400" y="3289300"/>
          <p14:tracePt t="41196" x="2533650" y="3314700"/>
          <p14:tracePt t="41208" x="2501900" y="3340100"/>
          <p14:tracePt t="41208" x="2476500" y="3359150"/>
          <p14:tracePt t="41228" x="2432050" y="3384550"/>
          <p14:tracePt t="41228" x="2406650" y="3397250"/>
          <p14:tracePt t="41244" x="2387600" y="3403600"/>
          <p14:tracePt t="41244" x="2368550" y="3403600"/>
          <p14:tracePt t="41260" x="2355850" y="3409950"/>
          <p14:tracePt t="41260" x="2349500" y="3409950"/>
          <p14:tracePt t="41260" x="2343150" y="3403600"/>
          <p14:tracePt t="41279" x="2336800" y="3397250"/>
          <p14:tracePt t="41296" x="2336800" y="3390900"/>
          <p14:tracePt t="41296" x="2336800" y="3384550"/>
          <p14:tracePt t="41311" x="2343150" y="3378200"/>
          <p14:tracePt t="41311" x="2349500" y="3371850"/>
          <p14:tracePt t="41327" x="2355850" y="3359150"/>
          <p14:tracePt t="41327" x="2368550" y="3352800"/>
          <p14:tracePt t="41344" x="2374900" y="3340100"/>
          <p14:tracePt t="41344" x="2393950" y="3321050"/>
          <p14:tracePt t="41361" x="2400300" y="3308350"/>
          <p14:tracePt t="41361" x="2406650" y="3302000"/>
          <p14:tracePt t="41378" x="2419350" y="3289300"/>
          <p14:tracePt t="41378" x="2425700" y="3276600"/>
          <p14:tracePt t="41394" x="2432050" y="3270250"/>
          <p14:tracePt t="41394" x="2432050" y="3257550"/>
          <p14:tracePt t="41411" x="2438400" y="3251200"/>
          <p14:tracePt t="41411" x="2444750" y="3238500"/>
          <p14:tracePt t="41429" x="2451100" y="3232150"/>
          <p14:tracePt t="41429" x="2451100" y="3225800"/>
          <p14:tracePt t="41445" x="2457450" y="3219450"/>
          <p14:tracePt t="41459" x="2457450" y="3213100"/>
          <p14:tracePt t="41480" x="2463800" y="3213100"/>
          <p14:tracePt t="41527" x="2470150" y="3213100"/>
          <p14:tracePt t="41571" x="2463800" y="3213100"/>
          <p14:tracePt t="41631" x="2470150" y="3219450"/>
          <p14:tracePt t="41691" x="2476500" y="3213100"/>
          <p14:tracePt t="41711" x="2470150" y="3219450"/>
          <p14:tracePt t="41795" x="2463800" y="3225800"/>
          <p14:tracePt t="41811" x="2457450" y="3225800"/>
          <p14:tracePt t="41826" x="2451100" y="3232150"/>
          <p14:tracePt t="41839" x="2444750" y="3232150"/>
          <p14:tracePt t="41855" x="2438400" y="3238500"/>
          <p14:tracePt t="41871" x="2432050" y="3238500"/>
          <p14:tracePt t="41887" x="2425700" y="3244850"/>
          <p14:tracePt t="41915" x="2419350" y="3244850"/>
          <p14:tracePt t="41939" x="2413000" y="3251200"/>
          <p14:tracePt t="41959" x="2413000" y="3257550"/>
          <p14:tracePt t="41983" x="2413000" y="3263900"/>
          <p14:tracePt t="42007" x="2419350" y="3270250"/>
          <p14:tracePt t="42052" x="2425700" y="3270250"/>
          <p14:tracePt t="42079" x="2419350" y="3276600"/>
          <p14:tracePt t="42187" x="2419350" y="3282950"/>
          <p14:tracePt t="42207" x="2413000" y="3289300"/>
          <p14:tracePt t="42234" x="2406650" y="3289300"/>
          <p14:tracePt t="42247" x="2400300" y="3295650"/>
          <p14:tracePt t="42259" x="2393950" y="3302000"/>
          <p14:tracePt t="42283" x="2387600" y="3302000"/>
          <p14:tracePt t="42307" x="2381250" y="3308350"/>
          <p14:tracePt t="42335" x="2381250" y="3314700"/>
          <p14:tracePt t="42360" x="2374900" y="3314700"/>
          <p14:tracePt t="42379" x="2368550" y="3321050"/>
          <p14:tracePt t="42411" x="2362200" y="3327400"/>
          <p14:tracePt t="42431" x="2355850" y="3327400"/>
          <p14:tracePt t="42455" x="2349500" y="3327400"/>
          <p14:tracePt t="42487" x="2355850" y="3327400"/>
          <p14:tracePt t="42635" x="2362200" y="3327400"/>
          <p14:tracePt t="42675" x="2368550" y="3327400"/>
          <p14:tracePt t="42719" x="2368550" y="3333750"/>
          <p14:tracePt t="42756" x="2374900" y="3327400"/>
          <p14:tracePt t="42807" x="2368550" y="3327400"/>
          <p14:tracePt t="42876" x="2374900" y="3327400"/>
          <p14:tracePt t="42976" x="2381250" y="3321050"/>
          <p14:tracePt t="43047" x="2381250" y="3314700"/>
          <p14:tracePt t="43092" x="2381250" y="3308350"/>
          <p14:tracePt t="43123" x="2387600" y="3302000"/>
          <p14:tracePt t="43147" x="2400300" y="3302000"/>
          <p14:tracePt t="43159" x="2406650" y="3295650"/>
          <p14:tracePt t="43176" x="2413000" y="3289300"/>
          <p14:tracePt t="43184" x="2425700" y="3282950"/>
          <p14:tracePt t="43207" x="2432050" y="3276600"/>
          <p14:tracePt t="43220" x="2438400" y="3270250"/>
          <p14:tracePt t="43236" x="2444750" y="3263900"/>
          <p14:tracePt t="43252" x="2444750" y="3257550"/>
          <p14:tracePt t="43268" x="2451100" y="3251200"/>
          <p14:tracePt t="43287" x="2457450" y="3244850"/>
          <p14:tracePt t="43311" x="2457450" y="3238500"/>
          <p14:tracePt t="43356" x="2457450" y="3232150"/>
          <p14:tracePt t="43379" x="2451100" y="3225800"/>
          <p14:tracePt t="43415" x="2444750" y="3232150"/>
          <p14:tracePt t="43439" x="2451100" y="3225800"/>
          <p14:tracePt t="43476" x="2457450" y="3225800"/>
          <p14:tracePt t="43484" x="2463800" y="3219450"/>
          <p14:tracePt t="43491" x="2476500" y="3219450"/>
          <p14:tracePt t="43500" x="2495550" y="3213100"/>
          <p14:tracePt t="43500" x="2514600" y="3213100"/>
          <p14:tracePt t="43500" x="2533650" y="3219450"/>
          <p14:tracePt t="43520" x="2565400" y="3219450"/>
          <p14:tracePt t="43533" x="2597150" y="3225800"/>
          <p14:tracePt t="43533" x="2686050" y="3238500"/>
          <p14:tracePt t="43553" x="2736850" y="3244850"/>
          <p14:tracePt t="43553" x="2794000" y="3251200"/>
          <p14:tracePt t="43568" x="2851150" y="3251200"/>
          <p14:tracePt t="43568" x="2908300" y="3257550"/>
          <p14:tracePt t="43585" x="2971800" y="3257550"/>
          <p14:tracePt t="43585" x="3028950" y="3263900"/>
          <p14:tracePt t="43585" x="3086100" y="3270250"/>
          <p14:tracePt t="43604" x="3143250" y="3276600"/>
          <p14:tracePt t="43617" x="3200400" y="3276600"/>
          <p14:tracePt t="43617" x="3295650" y="3295650"/>
          <p14:tracePt t="43635" x="3340100" y="3302000"/>
          <p14:tracePt t="43635" x="3384550" y="3308350"/>
          <p14:tracePt t="43653" x="3429000" y="3314700"/>
          <p14:tracePt t="43653" x="3467100" y="3321050"/>
          <p14:tracePt t="43669" x="3505200" y="3321050"/>
          <p14:tracePt t="43669" x="3536950" y="3321050"/>
          <p14:tracePt t="43685" x="3575050" y="3327400"/>
          <p14:tracePt t="43685" x="3632200" y="3327400"/>
          <p14:tracePt t="43702" x="3657600" y="3327400"/>
          <p14:tracePt t="43702" x="3683000" y="3327400"/>
          <p14:tracePt t="43719" x="3702050" y="3321050"/>
          <p14:tracePt t="43719" x="3721100" y="3321050"/>
          <p14:tracePt t="43735" x="3733800" y="3321050"/>
          <p14:tracePt t="43735" x="3765550" y="3308350"/>
          <p14:tracePt t="43753" x="3778250" y="3308350"/>
          <p14:tracePt t="43753" x="3790950" y="3302000"/>
          <p14:tracePt t="43769" x="3803650" y="3295650"/>
          <p14:tracePt t="43769" x="3816350" y="3289300"/>
          <p14:tracePt t="43785" x="3829050" y="3282950"/>
          <p14:tracePt t="43785" x="3835400" y="3276600"/>
          <p14:tracePt t="43803" x="3848100" y="3270250"/>
          <p14:tracePt t="43803" x="3867150" y="3257550"/>
          <p14:tracePt t="43820" x="3879850" y="3251200"/>
          <p14:tracePt t="43820" x="3886200" y="3251200"/>
          <p14:tracePt t="43836" x="3892550" y="3244850"/>
          <p14:tracePt t="43836" x="3905250" y="3238500"/>
          <p14:tracePt t="43853" x="3911600" y="3238500"/>
          <p14:tracePt t="43853" x="3917950" y="3238500"/>
          <p14:tracePt t="43869" x="3924300" y="3238500"/>
          <p14:tracePt t="43884" x="3937000" y="3232150"/>
          <p14:tracePt t="43901" x="3943350" y="3232150"/>
          <p14:tracePt t="43918" x="3949700" y="3232150"/>
          <p14:tracePt t="43935" x="3956050" y="3232150"/>
          <p14:tracePt t="43951" x="3962400" y="3232150"/>
          <p14:tracePt t="43951" x="3968750" y="3232150"/>
          <p14:tracePt t="43951" x="3975100" y="3225800"/>
          <p14:tracePt t="43973" x="3981450" y="3225800"/>
          <p14:tracePt t="43985" x="3987800" y="3225800"/>
          <p14:tracePt t="43985" x="4000500" y="3219450"/>
          <p14:tracePt t="44003" x="4006850" y="3219450"/>
          <p14:tracePt t="44003" x="4013200" y="3213100"/>
          <p14:tracePt t="44020" x="4019550" y="3213100"/>
          <p14:tracePt t="44020" x="4025900" y="3213100"/>
          <p14:tracePt t="44037" x="4032250" y="3213100"/>
          <p14:tracePt t="44052" x="4038600" y="3213100"/>
          <p14:tracePt t="44068" x="4044950" y="3219450"/>
          <p14:tracePt t="44108" x="4044950" y="3225800"/>
          <p14:tracePt t="44135" x="4038600" y="3232150"/>
          <p14:tracePt t="44240" x="4032250" y="3232150"/>
          <p14:tracePt t="44263" x="4025900" y="3232150"/>
          <p14:tracePt t="44296" x="4019550" y="3238500"/>
          <p14:tracePt t="44308" x="4013200" y="3238500"/>
          <p14:tracePt t="44324" x="4006850" y="3244850"/>
          <p14:tracePt t="44348" x="4006850" y="3251200"/>
          <p14:tracePt t="44411" x="4006850" y="3257550"/>
          <p14:tracePt t="44444" x="4013200" y="3263900"/>
          <p14:tracePt t="44488" x="4013200" y="3257550"/>
          <p14:tracePt t="44592" x="4013200" y="3263900"/>
          <p14:tracePt t="44719" x="4013200" y="3270250"/>
          <p14:tracePt t="44772" x="4006850" y="3270250"/>
          <p14:tracePt t="44887" x="4013200" y="3276600"/>
          <p14:tracePt t="44960" x="4019550" y="3276600"/>
          <p14:tracePt t="45007" x="4025900" y="3282950"/>
          <p14:tracePt t="45051" x="4025900" y="3289300"/>
          <p14:tracePt t="45104" x="4032250" y="3289300"/>
          <p14:tracePt t="45132" x="4038600" y="3289300"/>
          <p14:tracePt t="45156" x="4044950" y="3289300"/>
          <p14:tracePt t="45171" x="4051300" y="3289300"/>
          <p14:tracePt t="45192" x="4057650" y="3289300"/>
          <p14:tracePt t="45216" x="4064000" y="3289300"/>
          <p14:tracePt t="45240" x="4070350" y="3289300"/>
          <p14:tracePt t="45284" x="4076700" y="3289300"/>
          <p14:tracePt t="45320" x="4076700" y="3295650"/>
          <p14:tracePt t="45360" x="4083050" y="3295650"/>
          <p14:tracePt t="45440" x="4089400" y="3295650"/>
          <p14:tracePt t="45464" x="4083050" y="3302000"/>
          <p14:tracePt t="45568" x="4076700" y="3302000"/>
          <p14:tracePt t="45592" x="4070350" y="3308350"/>
          <p14:tracePt t="45620" x="4076700" y="3308350"/>
          <p14:tracePt t="45680" x="4083050" y="3308350"/>
          <p14:tracePt t="45696" x="4089400" y="3302000"/>
          <p14:tracePt t="45712" x="4095750" y="3302000"/>
          <p14:tracePt t="45720" x="4102100" y="3302000"/>
          <p14:tracePt t="45729" x="4108450" y="3302000"/>
          <p14:tracePt t="45729" x="4114800" y="3295650"/>
          <p14:tracePt t="45742" x="4121150" y="3295650"/>
          <p14:tracePt t="45742" x="4127500" y="3295650"/>
          <p14:tracePt t="45759" x="4133850" y="3295650"/>
          <p14:tracePt t="45759" x="4140200" y="3295650"/>
          <p14:tracePt t="45776" x="4146550" y="3295650"/>
          <p14:tracePt t="45776" x="4165600" y="3295650"/>
          <p14:tracePt t="45793" x="4178300" y="3295650"/>
          <p14:tracePt t="45793" x="4184650" y="3295650"/>
          <p14:tracePt t="45810" x="4197350" y="3295650"/>
          <p14:tracePt t="45810" x="4210050" y="3302000"/>
          <p14:tracePt t="45826" x="4229100" y="3302000"/>
          <p14:tracePt t="45826" x="4241800" y="3302000"/>
          <p14:tracePt t="45843" x="4260850" y="3308350"/>
          <p14:tracePt t="45843" x="4286250" y="3308350"/>
          <p14:tracePt t="45861" x="4343400" y="3302000"/>
          <p14:tracePt t="45861" x="4375150" y="3302000"/>
          <p14:tracePt t="45877" x="4413250" y="3295650"/>
          <p14:tracePt t="45877" x="4451350" y="3289300"/>
          <p14:tracePt t="45893" x="4489450" y="3282950"/>
          <p14:tracePt t="45893" x="4533900" y="3276600"/>
          <p14:tracePt t="45910" x="4578350" y="3270250"/>
          <p14:tracePt t="45910" x="4622800" y="3263900"/>
          <p14:tracePt t="45910" x="4667250" y="3257550"/>
          <p14:tracePt t="45929" x="4718050" y="3251200"/>
          <p14:tracePt t="45941" x="4768850" y="3251200"/>
          <p14:tracePt t="45941" x="4870450" y="3244850"/>
          <p14:tracePt t="45960" x="4927600" y="3238500"/>
          <p14:tracePt t="45960" x="4984750" y="3238500"/>
          <p14:tracePt t="45977" x="5041900" y="3238500"/>
          <p14:tracePt t="45977" x="5099050" y="3232150"/>
          <p14:tracePt t="45993" x="5162550" y="3232150"/>
          <p14:tracePt t="45993" x="5226050" y="3225800"/>
          <p14:tracePt t="45993" x="5283200" y="3219450"/>
          <p14:tracePt t="46013" x="5346700" y="3219450"/>
          <p14:tracePt t="46025" x="5410200" y="3213100"/>
          <p14:tracePt t="46025" x="5537200" y="3213100"/>
          <p14:tracePt t="46044" x="5600700" y="3206750"/>
          <p14:tracePt t="46044" x="5670550" y="3206750"/>
          <p14:tracePt t="46061" x="5740400" y="3206750"/>
          <p14:tracePt t="46061" x="5803900" y="3206750"/>
          <p14:tracePt t="46077" x="5873750" y="3206750"/>
          <p14:tracePt t="46077" x="6019800" y="3206750"/>
          <p14:tracePt t="46094" x="6089650" y="3206750"/>
          <p14:tracePt t="46094" x="6165850" y="3206750"/>
          <p14:tracePt t="46111" x="6235700" y="3206750"/>
          <p14:tracePt t="46111" x="6311900" y="3206750"/>
          <p14:tracePt t="46128" x="6381750" y="3206750"/>
          <p14:tracePt t="46128" x="6451600" y="3206750"/>
          <p14:tracePt t="46128" x="6521450" y="3206750"/>
          <p14:tracePt t="46149" x="6591300" y="3206750"/>
          <p14:tracePt t="46149" x="6654800" y="3213100"/>
          <p14:tracePt t="46161" x="6718300" y="3213100"/>
          <p14:tracePt t="46161" x="6781800" y="3219450"/>
          <p14:tracePt t="46177" x="6838950" y="3225800"/>
          <p14:tracePt t="46177" x="6902450" y="3225800"/>
          <p14:tracePt t="46194" x="6959600" y="3225800"/>
          <p14:tracePt t="46194" x="7016750" y="3225800"/>
          <p14:tracePt t="46194" x="7073900" y="3225800"/>
          <p14:tracePt t="46213" x="7131050" y="3225800"/>
          <p14:tracePt t="46226" x="7188200" y="3225800"/>
          <p14:tracePt t="46226" x="7296150" y="3232150"/>
          <p14:tracePt t="46245" x="7353300" y="3238500"/>
          <p14:tracePt t="46245" x="7404100" y="3251200"/>
          <p14:tracePt t="46261" x="7454900" y="3263900"/>
          <p14:tracePt t="46261" x="7512050" y="3276600"/>
          <p14:tracePt t="46278" x="7562850" y="3289300"/>
          <p14:tracePt t="46278" x="7607300" y="3302000"/>
          <p14:tracePt t="46278" x="7658100" y="3314700"/>
          <p14:tracePt t="46297" x="7708900" y="3327400"/>
          <p14:tracePt t="46309" x="7753350" y="3333750"/>
          <p14:tracePt t="46309" x="7804150" y="3340100"/>
          <p14:tracePt t="46329" x="7893050" y="3352800"/>
          <p14:tracePt t="46329" x="7931150" y="3359150"/>
          <p14:tracePt t="46345" x="7975600" y="3359150"/>
          <p14:tracePt t="46345" x="8013700" y="3365500"/>
          <p14:tracePt t="46362" x="8058150" y="3365500"/>
          <p14:tracePt t="46362" x="8096250" y="3371850"/>
          <p14:tracePt t="46378" x="8134350" y="3371850"/>
          <p14:tracePt t="46378" x="8204200" y="3371850"/>
          <p14:tracePt t="46395" x="8235950" y="3371850"/>
          <p14:tracePt t="46395" x="8267700" y="3371850"/>
          <p14:tracePt t="46412" x="8293100" y="3365500"/>
          <p14:tracePt t="46412" x="8318500" y="3365500"/>
          <p14:tracePt t="46428" x="8343900" y="3365500"/>
          <p14:tracePt t="46428" x="8362950" y="3359150"/>
          <p14:tracePt t="46445" x="8388350" y="3359150"/>
          <p14:tracePt t="46445" x="8426450" y="3352800"/>
          <p14:tracePt t="46462" x="8445500" y="3346450"/>
          <p14:tracePt t="46462" x="8458200" y="3346450"/>
          <p14:tracePt t="46478" x="8477250" y="3340100"/>
          <p14:tracePt t="46478" x="8496300" y="3340100"/>
          <p14:tracePt t="46495" x="8509000" y="3333750"/>
          <p14:tracePt t="46495" x="8534400" y="3327400"/>
          <p14:tracePt t="46513" x="8547100" y="3327400"/>
          <p14:tracePt t="46513" x="8559800" y="3321050"/>
          <p14:tracePt t="46529" x="8572500" y="3321050"/>
          <p14:tracePt t="46529" x="8578850" y="3314700"/>
          <p14:tracePt t="46546" x="8585200" y="3314700"/>
          <p14:tracePt t="46546" x="8597900" y="3314700"/>
          <p14:tracePt t="46562" x="8604250" y="3308350"/>
          <p14:tracePt t="46562" x="8610600" y="3308350"/>
          <p14:tracePt t="46562" x="8616950" y="3308350"/>
          <p14:tracePt t="46581" x="8623300" y="3308350"/>
          <p14:tracePt t="46594" x="8623300" y="3302000"/>
          <p14:tracePt t="46594" x="8636000" y="3302000"/>
          <p14:tracePt t="46613" x="8642350" y="3302000"/>
          <p14:tracePt t="46656" x="8648700" y="3302000"/>
          <p14:tracePt t="46701" x="8655050" y="3308350"/>
          <p14:tracePt t="46752" x="8661400" y="3314700"/>
          <p14:tracePt t="46872" x="8661400" y="3321050"/>
          <p14:tracePt t="46928" x="8667750" y="3321050"/>
          <p14:tracePt t="46972" x="8661400" y="3327400"/>
          <p14:tracePt t="47077" x="8648700" y="3327400"/>
          <p14:tracePt t="47093" x="8642350" y="3327400"/>
          <p14:tracePt t="47101" x="8636000" y="3333750"/>
          <p14:tracePt t="47101" x="8623300" y="3333750"/>
          <p14:tracePt t="47114" x="8610600" y="3333750"/>
          <p14:tracePt t="47114" x="8591550" y="3340100"/>
          <p14:tracePt t="47131" x="8572500" y="3340100"/>
          <p14:tracePt t="47131" x="8553450" y="3346450"/>
          <p14:tracePt t="47149" x="8528050" y="3352800"/>
          <p14:tracePt t="47149" x="8496300" y="3359150"/>
          <p14:tracePt t="47164" x="8464550" y="3359150"/>
          <p14:tracePt t="47164" x="8388350" y="3371850"/>
          <p14:tracePt t="47181" x="8343900" y="3378200"/>
          <p14:tracePt t="47181" x="8299450" y="3384550"/>
          <p14:tracePt t="47198" x="8255000" y="3390900"/>
          <p14:tracePt t="47198" x="8204200" y="3397250"/>
          <p14:tracePt t="47214" x="8147050" y="3403600"/>
          <p14:tracePt t="47214" x="8089900" y="3409950"/>
          <p14:tracePt t="47214" x="8032750" y="3416300"/>
          <p14:tracePt t="47233" x="7969250" y="3422650"/>
          <p14:tracePt t="47246" x="7899400" y="3429000"/>
          <p14:tracePt t="47246" x="7753350" y="3448050"/>
          <p14:tracePt t="47265" x="7677150" y="3454400"/>
          <p14:tracePt t="47265" x="7588250" y="3460750"/>
          <p14:tracePt t="47281" x="7505700" y="3473450"/>
          <p14:tracePt t="47281" x="7410450" y="3479800"/>
          <p14:tracePt t="47298" x="7321550" y="3492500"/>
          <p14:tracePt t="47298" x="7226300" y="3498850"/>
          <p14:tracePt t="47298" x="7131050" y="3511550"/>
          <p14:tracePt t="47317" x="7035800" y="3517900"/>
          <p14:tracePt t="47329" x="6940550" y="3530600"/>
          <p14:tracePt t="47329" x="6743700" y="3549650"/>
          <p14:tracePt t="47350" x="6642100" y="3562350"/>
          <p14:tracePt t="47350" x="6540500" y="3575050"/>
          <p14:tracePt t="47365" x="6432550" y="3581400"/>
          <p14:tracePt t="47365" x="6318250" y="3594100"/>
          <p14:tracePt t="47382" x="6197600" y="3606800"/>
          <p14:tracePt t="47382" x="6076950" y="3613150"/>
          <p14:tracePt t="47382" x="5949950" y="3625850"/>
          <p14:tracePt t="47401" x="5822950" y="3638550"/>
          <p14:tracePt t="47401" x="5695950" y="3644900"/>
          <p14:tracePt t="47415" x="5562600" y="3651250"/>
          <p14:tracePt t="47415" x="5422900" y="3663950"/>
          <p14:tracePt t="47432" x="5289550" y="3663950"/>
          <p14:tracePt t="47432" x="5156200" y="3670300"/>
          <p14:tracePt t="47449" x="5022850" y="3670300"/>
          <p14:tracePt t="47449" x="4889500" y="3663950"/>
          <p14:tracePt t="47465" x="4762500" y="3663950"/>
          <p14:tracePt t="47465" x="4521200" y="3657600"/>
          <p14:tracePt t="47482" x="4400550" y="3657600"/>
          <p14:tracePt t="47482" x="4292600" y="3657600"/>
          <p14:tracePt t="47499" x="4184650" y="3657600"/>
          <p14:tracePt t="47499" x="4083050" y="3670300"/>
          <p14:tracePt t="47515" x="3981450" y="3676650"/>
          <p14:tracePt t="47515" x="3784600" y="3714750"/>
          <p14:tracePt t="47533" x="3689350" y="3733800"/>
          <p14:tracePt t="47533" x="3600450" y="3759200"/>
          <p14:tracePt t="47550" x="3517900" y="3784600"/>
          <p14:tracePt t="47550" x="3435350" y="3810000"/>
          <p14:tracePt t="47566" x="3352800" y="3835400"/>
          <p14:tracePt t="47566" x="3276600" y="3860800"/>
          <p14:tracePt t="47582" x="3200400" y="3886200"/>
          <p14:tracePt t="47582" x="3130550" y="3905250"/>
          <p14:tracePt t="47582" x="3060700" y="3924300"/>
          <p14:tracePt t="47602" x="2990850" y="3943350"/>
          <p14:tracePt t="47614" x="2927350" y="3956050"/>
          <p14:tracePt t="47614" x="2800350" y="3981450"/>
          <p14:tracePt t="47633" x="2736850" y="3987800"/>
          <p14:tracePt t="47633" x="2686050" y="4000500"/>
          <p14:tracePt t="47633" x="2635250" y="4006850"/>
          <p14:tracePt t="47653" x="2584450" y="4013200"/>
          <p14:tracePt t="47664" x="2540000" y="4019550"/>
          <p14:tracePt t="47664" x="2501900" y="4025900"/>
          <p14:tracePt t="47664" x="2463800" y="4032250"/>
          <p14:tracePt t="47685" x="2432050" y="4038600"/>
          <p14:tracePt t="47697" x="2406650" y="4038600"/>
          <p14:tracePt t="47697" x="2355850" y="4044950"/>
          <p14:tracePt t="47716" x="2336800" y="4044950"/>
          <p14:tracePt t="47716" x="2317750" y="4044950"/>
          <p14:tracePt t="47733" x="2305050" y="4038600"/>
          <p14:tracePt t="47733" x="2292350" y="4038600"/>
          <p14:tracePt t="47750" x="2286000" y="4032250"/>
          <p14:tracePt t="47750" x="2279650" y="4032250"/>
          <p14:tracePt t="47768" x="2273300" y="4025900"/>
          <p14:tracePt t="47781" x="2273300" y="4019550"/>
          <p14:tracePt t="47799" x="2279650" y="4013200"/>
          <p14:tracePt t="47815" x="2286000" y="4006850"/>
          <p14:tracePt t="47815" x="2292350" y="4006850"/>
          <p14:tracePt t="47834" x="2298700" y="4000500"/>
          <p14:tracePt t="47848" x="2305050" y="4000500"/>
          <p14:tracePt t="47865" x="2311400" y="4006850"/>
          <p14:tracePt t="47882" x="2324100" y="4006850"/>
          <p14:tracePt t="47899" x="2330450" y="4013200"/>
          <p14:tracePt t="47899" x="2336800" y="4013200"/>
          <p14:tracePt t="47917" x="2343150" y="4013200"/>
          <p14:tracePt t="47933" x="2349500" y="4019550"/>
          <p14:tracePt t="47953" x="2343150" y="4025900"/>
          <p14:tracePt t="48069" x="2343150" y="4032250"/>
          <p14:tracePt t="48132" x="2343150" y="4038600"/>
          <p14:tracePt t="48164" x="2349500" y="4038600"/>
          <p14:tracePt t="48193" x="2355850" y="4038600"/>
          <p14:tracePt t="48232" x="2355850" y="4044950"/>
          <p14:tracePt t="48293" x="2355850" y="4051300"/>
          <p14:tracePt t="48328" x="2362200" y="4051300"/>
          <p14:tracePt t="48369" x="2355850" y="4051300"/>
          <p14:tracePt t="48516" x="2349500" y="4057650"/>
          <p14:tracePt t="48593" x="2343150" y="4064000"/>
          <p14:tracePt t="48661" x="2336800" y="4064000"/>
          <p14:tracePt t="48697" x="2330450" y="4070350"/>
          <p14:tracePt t="48793" x="2324100" y="4070350"/>
          <p14:tracePt t="48884" x="2317750" y="4076700"/>
          <p14:tracePt t="48913" x="2324100" y="4076700"/>
          <p14:tracePt t="49268" x="2324100" y="4070350"/>
          <p14:tracePt t="49313" x="2330450" y="4076700"/>
          <p14:tracePt t="49401" x="2324100" y="4083050"/>
          <p14:tracePt t="49469" x="2317750" y="4083050"/>
          <p14:tracePt t="49501" x="2317750" y="4076700"/>
          <p14:tracePt t="49545" x="2317750" y="4070350"/>
          <p14:tracePt t="49573" x="2317750" y="4064000"/>
          <p14:tracePt t="49597" x="2324100" y="4064000"/>
          <p14:tracePt t="49620" x="2324100" y="4057650"/>
          <p14:tracePt t="49665" x="2324100" y="4051300"/>
          <p14:tracePt t="49725" x="2317750" y="4044950"/>
          <p14:tracePt t="49753" x="2324100" y="4038600"/>
          <p14:tracePt t="49809" x="2330450" y="4032250"/>
          <p14:tracePt t="49820" x="2336800" y="4032250"/>
          <p14:tracePt t="49829" x="2343150" y="4025900"/>
          <p14:tracePt t="49838" x="2349500" y="4025900"/>
          <p14:tracePt t="49838" x="2362200" y="4019550"/>
          <p14:tracePt t="49857" x="2374900" y="4019550"/>
          <p14:tracePt t="49857" x="2400300" y="4013200"/>
          <p14:tracePt t="49874" x="2419350" y="4006850"/>
          <p14:tracePt t="49874" x="2432050" y="4006850"/>
          <p14:tracePt t="49890" x="2451100" y="4006850"/>
          <p14:tracePt t="49890" x="2470150" y="4000500"/>
          <p14:tracePt t="49907" x="2489200" y="4000500"/>
          <p14:tracePt t="49907" x="2514600" y="4006850"/>
          <p14:tracePt t="49924" x="2533650" y="4006850"/>
          <p14:tracePt t="49924" x="2584450" y="4013200"/>
          <p14:tracePt t="49942" x="2616200" y="4013200"/>
          <p14:tracePt t="49942" x="2641600" y="4019550"/>
          <p14:tracePt t="49958" x="2667000" y="4019550"/>
          <p14:tracePt t="49958" x="2698750" y="4019550"/>
          <p14:tracePt t="49974" x="2724150" y="4013200"/>
          <p14:tracePt t="49974" x="2749550" y="4013200"/>
          <p14:tracePt t="49991" x="2774950" y="4013200"/>
          <p14:tracePt t="49991" x="2800350" y="4006850"/>
          <p14:tracePt t="49991" x="2825750" y="4006850"/>
          <p14:tracePt t="50010" x="2844800" y="4000500"/>
          <p14:tracePt t="50022" x="2870200" y="4000500"/>
          <p14:tracePt t="50022" x="2908300" y="3994150"/>
          <p14:tracePt t="50042" x="2927350" y="3987800"/>
          <p14:tracePt t="50042" x="2946400" y="3987800"/>
          <p14:tracePt t="50058" x="2965450" y="3981450"/>
          <p14:tracePt t="50058" x="2978150" y="3981450"/>
          <p14:tracePt t="50074" x="2997200" y="3975100"/>
          <p14:tracePt t="50074" x="3009900" y="3975100"/>
          <p14:tracePt t="50074" x="3022600" y="3975100"/>
          <p14:tracePt t="50093" x="3028950" y="3975100"/>
          <p14:tracePt t="50106" x="3041650" y="3968750"/>
          <p14:tracePt t="50106" x="3054350" y="3968750"/>
          <p14:tracePt t="50125" x="3060700" y="3968750"/>
          <p14:tracePt t="50125" x="3067050" y="3962400"/>
          <p14:tracePt t="50141" x="3073400" y="3962400"/>
          <p14:tracePt t="50141" x="3079750" y="3962400"/>
          <p14:tracePt t="50141" x="3086100" y="3962400"/>
          <p14:tracePt t="50162" x="3092450" y="3962400"/>
          <p14:tracePt t="50162" x="3098800" y="3962400"/>
          <p14:tracePt t="50175" x="3105150" y="3962400"/>
          <p14:tracePt t="50175" x="3111500" y="3956050"/>
          <p14:tracePt t="50191" x="3117850" y="3956050"/>
          <p14:tracePt t="50191" x="3124200" y="3956050"/>
          <p14:tracePt t="50208" x="3130550" y="3956050"/>
          <p14:tracePt t="50208" x="3136900" y="3956050"/>
          <p14:tracePt t="50225" x="3143250" y="3962400"/>
          <p14:tracePt t="50225" x="3162300" y="3962400"/>
          <p14:tracePt t="50242" x="3175000" y="3968750"/>
          <p14:tracePt t="50242" x="3187700" y="3968750"/>
          <p14:tracePt t="50258" x="3200400" y="3975100"/>
          <p14:tracePt t="50258" x="3213100" y="3981450"/>
          <p14:tracePt t="50275" x="3225800" y="3981450"/>
          <p14:tracePt t="50275" x="3244850" y="3987800"/>
          <p14:tracePt t="50275" x="3263900" y="3987800"/>
          <p14:tracePt t="50294" x="3282950" y="3994150"/>
          <p14:tracePt t="50306" x="3295650" y="3994150"/>
          <p14:tracePt t="50306" x="3333750" y="4000500"/>
          <p14:tracePt t="50326" x="3352800" y="4006850"/>
          <p14:tracePt t="50326" x="3371850" y="4006850"/>
          <p14:tracePt t="50342" x="3390900" y="4013200"/>
          <p14:tracePt t="50342" x="3409950" y="4019550"/>
          <p14:tracePt t="50359" x="3435350" y="4025900"/>
          <p14:tracePt t="50359" x="3460750" y="4032250"/>
          <p14:tracePt t="50359" x="3486150" y="4038600"/>
          <p14:tracePt t="50378" x="3511550" y="4044950"/>
          <p14:tracePt t="50390" x="3543300" y="4051300"/>
          <p14:tracePt t="50390" x="3594100" y="4057650"/>
          <p14:tracePt t="50409" x="3619500" y="4057650"/>
          <p14:tracePt t="50409" x="3651250" y="4064000"/>
          <p14:tracePt t="50426" x="3670300" y="4064000"/>
          <p14:tracePt t="50426" x="3695700" y="4064000"/>
          <p14:tracePt t="50442" x="3721100" y="4064000"/>
          <p14:tracePt t="50442" x="3746500" y="4070350"/>
          <p14:tracePt t="50442" x="3771900" y="4070350"/>
          <p14:tracePt t="50461" x="3790950" y="4076700"/>
          <p14:tracePt t="50461" x="3816350" y="4083050"/>
          <p14:tracePt t="50475" x="3841750" y="4083050"/>
          <p14:tracePt t="50475" x="3867150" y="4089400"/>
          <p14:tracePt t="50492" x="3892550" y="4089400"/>
          <p14:tracePt t="50492" x="3917950" y="4089400"/>
          <p14:tracePt t="50509" x="3943350" y="4089400"/>
          <p14:tracePt t="50509" x="3968750" y="4095750"/>
          <p14:tracePt t="50526" x="3994150" y="4095750"/>
          <p14:tracePt t="50526" x="4038600" y="4095750"/>
          <p14:tracePt t="50543" x="4064000" y="4102100"/>
          <p14:tracePt t="50543" x="4083050" y="4102100"/>
          <p14:tracePt t="50559" x="4108450" y="4108450"/>
          <p14:tracePt t="50559" x="4133850" y="4114800"/>
          <p14:tracePt t="50576" x="4159250" y="4121150"/>
          <p14:tracePt t="50576" x="4216400" y="4140200"/>
          <p14:tracePt t="50594" x="4241800" y="4146550"/>
          <p14:tracePt t="50594" x="4273550" y="4146550"/>
          <p14:tracePt t="50610" x="4298950" y="4152900"/>
          <p14:tracePt t="50610" x="4324350" y="4152900"/>
          <p14:tracePt t="50626" x="4349750" y="4159250"/>
          <p14:tracePt t="50626" x="4375150" y="4159250"/>
          <p14:tracePt t="50643" x="4394200" y="4159250"/>
          <p14:tracePt t="50643" x="4413250" y="4159250"/>
          <p14:tracePt t="50643" x="4432300" y="4152900"/>
          <p14:tracePt t="50663" x="4445000" y="4152900"/>
          <p14:tracePt t="50674" x="4464050" y="4152900"/>
          <p14:tracePt t="50674" x="4489450" y="4146550"/>
          <p14:tracePt t="50694" x="4495800" y="4140200"/>
          <p14:tracePt t="50694" x="4508500" y="4133850"/>
          <p14:tracePt t="50710" x="4521200" y="4127500"/>
          <p14:tracePt t="50710" x="4527550" y="4121150"/>
          <p14:tracePt t="50727" x="4540250" y="4114800"/>
          <p14:tracePt t="50727" x="4546600" y="4108450"/>
          <p14:tracePt t="50727" x="4559300" y="4102100"/>
          <p14:tracePt t="50746" x="4565650" y="4102100"/>
          <p14:tracePt t="50758" x="4572000" y="4095750"/>
          <p14:tracePt t="50758" x="4591050" y="4083050"/>
          <p14:tracePt t="50777" x="4597400" y="4083050"/>
          <p14:tracePt t="50777" x="4603750" y="4076700"/>
          <p14:tracePt t="50794" x="4610100" y="4076700"/>
          <p14:tracePt t="50794" x="4616450" y="4070350"/>
          <p14:tracePt t="50810" x="4629150" y="4070350"/>
          <p14:tracePt t="50810" x="4635500" y="4070350"/>
          <p14:tracePt t="50827" x="4641850" y="4064000"/>
          <p14:tracePt t="50827" x="4667250" y="4064000"/>
          <p14:tracePt t="50843" x="4673600" y="4064000"/>
          <p14:tracePt t="50843" x="4686300" y="4064000"/>
          <p14:tracePt t="50860" x="4705350" y="4057650"/>
          <p14:tracePt t="50860" x="4718050" y="4057650"/>
          <p14:tracePt t="50877" x="4737100" y="4057650"/>
          <p14:tracePt t="50877" x="4768850" y="4057650"/>
          <p14:tracePt t="50894" x="4787900" y="4057650"/>
          <p14:tracePt t="50894" x="4806950" y="4051300"/>
          <p14:tracePt t="50911" x="4832350" y="4051300"/>
          <p14:tracePt t="50911" x="4851400" y="4051300"/>
          <p14:tracePt t="50927" x="4870450" y="4044950"/>
          <p14:tracePt t="50927" x="4889500" y="4044950"/>
          <p14:tracePt t="50944" x="4908550" y="4044950"/>
          <p14:tracePt t="50944" x="4946650" y="4038600"/>
          <p14:tracePt t="50963" x="4965700" y="4038600"/>
          <p14:tracePt t="50963" x="4984750" y="4038600"/>
          <p14:tracePt t="50978" x="5003800" y="4032250"/>
          <p14:tracePt t="50978" x="5022850" y="4032250"/>
          <p14:tracePt t="50994" x="5041900" y="4032250"/>
          <p14:tracePt t="50994" x="5060950" y="4025900"/>
          <p14:tracePt t="51011" x="5080000" y="4025900"/>
          <p14:tracePt t="51011" x="5105400" y="4025900"/>
          <p14:tracePt t="51011" x="5118100" y="4025900"/>
          <p14:tracePt t="51030" x="5137150" y="4025900"/>
          <p14:tracePt t="51043" x="5156200" y="4025900"/>
          <p14:tracePt t="51043" x="5175250" y="4025900"/>
          <p14:tracePt t="51062" x="5207000" y="4032250"/>
          <p14:tracePt t="51062" x="5226050" y="4032250"/>
          <p14:tracePt t="51078" x="5245100" y="4032250"/>
          <p14:tracePt t="51078" x="5257800" y="4038600"/>
          <p14:tracePt t="51095" x="5276850" y="4038600"/>
          <p14:tracePt t="51095" x="5295900" y="4038600"/>
          <p14:tracePt t="51111" x="5308600" y="4044950"/>
          <p14:tracePt t="51111" x="5327650" y="4044950"/>
          <p14:tracePt t="51111" x="5346700" y="4044950"/>
          <p14:tracePt t="51130" x="5359400" y="4051300"/>
          <p14:tracePt t="51130" x="5378450" y="4051300"/>
          <p14:tracePt t="51146" x="5397500" y="4051300"/>
          <p14:tracePt t="51146" x="5416550" y="4057650"/>
          <p14:tracePt t="51161" x="5435600" y="4057650"/>
          <p14:tracePt t="51161" x="5448300" y="4064000"/>
          <p14:tracePt t="51178" x="5467350" y="4064000"/>
          <p14:tracePt t="51178" x="5505450" y="4070350"/>
          <p14:tracePt t="51194" x="5524500" y="4070350"/>
          <p14:tracePt t="51194" x="5543550" y="4070350"/>
          <p14:tracePt t="51211" x="5562600" y="4070350"/>
          <p14:tracePt t="51211" x="5588000" y="4070350"/>
          <p14:tracePt t="51228" x="5607050" y="4076700"/>
          <p14:tracePt t="51228" x="5626100" y="4076700"/>
          <p14:tracePt t="51245" x="5645150" y="4076700"/>
          <p14:tracePt t="51245" x="5683250" y="4076700"/>
          <p14:tracePt t="51262" x="5702300" y="4070350"/>
          <p14:tracePt t="51262" x="5721350" y="4070350"/>
          <p14:tracePt t="51278" x="5740400" y="4070350"/>
          <p14:tracePt t="51278" x="5759450" y="4064000"/>
          <p14:tracePt t="51295" x="5778500" y="4064000"/>
          <p14:tracePt t="51295" x="5803900" y="4057650"/>
          <p14:tracePt t="51295" x="5822950" y="4057650"/>
          <p14:tracePt t="51314" x="5842000" y="4051300"/>
          <p14:tracePt t="51327" x="5861050" y="4051300"/>
          <p14:tracePt t="51327" x="5899150" y="4044950"/>
          <p14:tracePt t="51346" x="5918200" y="4044950"/>
          <p14:tracePt t="51346" x="5930900" y="4044950"/>
          <p14:tracePt t="51362" x="5949950" y="4038600"/>
          <p14:tracePt t="51362" x="5969000" y="4038600"/>
          <p14:tracePt t="51378" x="5988050" y="4038600"/>
          <p14:tracePt t="51378" x="6000750" y="4038600"/>
          <p14:tracePt t="51378" x="6019800" y="4038600"/>
          <p14:tracePt t="51398" x="6032500" y="4032250"/>
          <p14:tracePt t="51410" x="6051550" y="4032250"/>
          <p14:tracePt t="51410" x="6076950" y="4025900"/>
          <p14:tracePt t="51430" x="6089650" y="4025900"/>
          <p14:tracePt t="51430" x="6096000" y="4025900"/>
          <p14:tracePt t="51446" x="6108700" y="4019550"/>
          <p14:tracePt t="51446" x="6121400" y="4019550"/>
          <p14:tracePt t="51462" x="6127750" y="4019550"/>
          <p14:tracePt t="51462" x="6134100" y="4019550"/>
          <p14:tracePt t="51479" x="6140450" y="4013200"/>
          <p14:tracePt t="51479" x="6146800" y="4013200"/>
          <p14:tracePt t="51496" x="6153150" y="4019550"/>
          <p14:tracePt t="51511" x="6153150" y="4025900"/>
          <p14:tracePt t="51553" x="6146800" y="4032250"/>
          <p14:tracePt t="51577" x="6140450" y="4032250"/>
          <p14:tracePt t="51601" x="6134100" y="4032250"/>
          <p14:tracePt t="51669" x="6127750" y="4032250"/>
          <p14:tracePt t="51681" x="6121400" y="4032250"/>
          <p14:tracePt t="51697" x="6115050" y="4032250"/>
          <p14:tracePt t="51713" x="6108700" y="4032250"/>
          <p14:tracePt t="51730" x="6102350" y="4032250"/>
          <p14:tracePt t="51741" x="6096000" y="4032250"/>
          <p14:tracePt t="51757" x="6089650" y="4032250"/>
          <p14:tracePt t="51793" x="6083300" y="4032250"/>
          <p14:tracePt t="51834" x="6076950" y="4038600"/>
          <p14:tracePt t="51989" x="6070600" y="4044950"/>
          <p14:tracePt t="52033" x="6064250" y="4051300"/>
          <p14:tracePt t="52074" x="6057900" y="4051300"/>
          <p14:tracePt t="52089" x="6051550" y="4057650"/>
          <p14:tracePt t="52102" x="6045200" y="4057650"/>
          <p14:tracePt t="52118" x="6038850" y="4064000"/>
          <p14:tracePt t="52143" x="6032500" y="4057650"/>
          <p14:tracePt t="52254" x="6038850" y="4051300"/>
          <p14:tracePt t="52297" x="6032500" y="4051300"/>
          <p14:tracePt t="52373" x="6032500" y="4044950"/>
          <p14:tracePt t="52469" x="6038850" y="4044950"/>
          <p14:tracePt t="52493" x="6045200" y="4051300"/>
          <p14:tracePt t="52554" x="6038850" y="4057650"/>
          <p14:tracePt t="52742" x="6032500" y="4057650"/>
          <p14:tracePt t="52802" x="6038850" y="4057650"/>
          <p14:tracePt t="52837" x="6045200" y="4057650"/>
          <p14:tracePt t="52854" x="6051550" y="4057650"/>
          <p14:tracePt t="52870" x="6057900" y="4057650"/>
          <p14:tracePt t="52881" x="6064250" y="4051300"/>
          <p14:tracePt t="52898" x="6070600" y="4051300"/>
          <p14:tracePt t="52906" x="6076950" y="4044950"/>
          <p14:tracePt t="52915" x="6083300" y="4044950"/>
          <p14:tracePt t="52915" x="6096000" y="4038600"/>
          <p14:tracePt t="52934" x="6108700" y="4032250"/>
          <p14:tracePt t="52951" x="6115050" y="4032250"/>
          <p14:tracePt t="52951" x="6121400" y="4032250"/>
          <p14:tracePt t="52968" x="6127750" y="4025900"/>
          <p14:tracePt t="52968" x="6134100" y="4025900"/>
          <p14:tracePt t="52985" x="6146800" y="4025900"/>
          <p14:tracePt t="52985" x="6153150" y="4025900"/>
          <p14:tracePt t="53003" x="6172200" y="4019550"/>
          <p14:tracePt t="53003" x="6178550" y="4019550"/>
          <p14:tracePt t="53019" x="6191250" y="4019550"/>
          <p14:tracePt t="53019" x="6197600" y="4025900"/>
          <p14:tracePt t="53035" x="6210300" y="4025900"/>
          <p14:tracePt t="53035" x="6216650" y="4025900"/>
          <p14:tracePt t="53035" x="6229350" y="4032250"/>
          <p14:tracePt t="53054" x="6235700" y="4032250"/>
          <p14:tracePt t="53066" x="6248400" y="4032250"/>
          <p14:tracePt t="53066" x="6267450" y="4038600"/>
          <p14:tracePt t="53087" x="6280150" y="4038600"/>
          <p14:tracePt t="53087" x="6286500" y="4044950"/>
          <p14:tracePt t="53103" x="6299200" y="4044950"/>
          <p14:tracePt t="53103" x="6305550" y="4044950"/>
          <p14:tracePt t="53118" x="6318250" y="4051300"/>
          <p14:tracePt t="53118" x="6330950" y="4051300"/>
          <p14:tracePt t="53135" x="6343650" y="4051300"/>
          <p14:tracePt t="53135" x="6356350" y="4051300"/>
          <p14:tracePt t="53135" x="6369050" y="4057650"/>
          <p14:tracePt t="53155" x="6381750" y="4057650"/>
          <p14:tracePt t="53167" x="6394450" y="4057650"/>
          <p14:tracePt t="53167" x="6432550" y="4057650"/>
          <p14:tracePt t="53186" x="6451600" y="4057650"/>
          <p14:tracePt t="53186" x="6470650" y="4057650"/>
          <p14:tracePt t="53202" x="6489700" y="4064000"/>
          <p14:tracePt t="53202" x="6508750" y="4064000"/>
          <p14:tracePt t="53219" x="6534150" y="4064000"/>
          <p14:tracePt t="53219" x="6578600" y="4070350"/>
          <p14:tracePt t="53235" x="6597650" y="4070350"/>
          <p14:tracePt t="53235" x="6623050" y="4070350"/>
          <p14:tracePt t="53252" x="6648450" y="4070350"/>
          <p14:tracePt t="53252" x="6673850" y="4076700"/>
          <p14:tracePt t="53269" x="6699250" y="4076700"/>
          <p14:tracePt t="53269" x="6718300" y="4076700"/>
          <p14:tracePt t="53285" x="6743700" y="4076700"/>
          <p14:tracePt t="53285" x="6788150" y="4076700"/>
          <p14:tracePt t="53303" x="6813550" y="4076700"/>
          <p14:tracePt t="53303" x="6832600" y="4076700"/>
          <p14:tracePt t="53319" x="6851650" y="4076700"/>
          <p14:tracePt t="53319" x="6870700" y="4070350"/>
          <p14:tracePt t="53336" x="6889750" y="4070350"/>
          <p14:tracePt t="53336" x="6908800" y="4070350"/>
          <p14:tracePt t="53336" x="6921500" y="4070350"/>
          <p14:tracePt t="53355" x="6940550" y="4070350"/>
          <p14:tracePt t="53367" x="6953250" y="4070350"/>
          <p14:tracePt t="53367" x="6985000" y="4070350"/>
          <p14:tracePt t="53386" x="6997700" y="4070350"/>
          <p14:tracePt t="53386" x="7010400" y="4076700"/>
          <p14:tracePt t="53403" x="7023100" y="4076700"/>
          <p14:tracePt t="53403" x="7029450" y="4076700"/>
          <p14:tracePt t="53419" x="7042150" y="4083050"/>
          <p14:tracePt t="53419" x="7048500" y="4083050"/>
          <p14:tracePt t="53419" x="7054850" y="4083050"/>
          <p14:tracePt t="53438" x="7061200" y="4083050"/>
          <p14:tracePt t="53451" x="7067550" y="4089400"/>
          <p14:tracePt t="53451" x="7080250" y="4089400"/>
          <p14:tracePt t="53470" x="7086600" y="4089400"/>
          <p14:tracePt t="53485" x="7092950" y="4095750"/>
          <p14:tracePt t="53485" x="7092950" y="4102100"/>
          <p14:tracePt t="53503" x="7099300" y="4102100"/>
          <p14:tracePt t="53503" x="7105650" y="4108450"/>
          <p14:tracePt t="53520" x="7112000" y="4114800"/>
          <p14:tracePt t="53520" x="7118350" y="4127500"/>
          <p14:tracePt t="53536" x="7124700" y="4133850"/>
          <p14:tracePt t="53536" x="7131050" y="4133850"/>
          <p14:tracePt t="53554" x="7137400" y="4140200"/>
          <p14:tracePt t="53554" x="7143750" y="4146550"/>
          <p14:tracePt t="53570" x="7150100" y="4146550"/>
          <p14:tracePt t="53570" x="7156450" y="4152900"/>
          <p14:tracePt t="53587" x="7162800" y="4152900"/>
          <p14:tracePt t="53587" x="7175500" y="4165600"/>
          <p14:tracePt t="53604" x="7181850" y="4165600"/>
          <p14:tracePt t="53604" x="7188200" y="4171950"/>
          <p14:tracePt t="53621" x="7194550" y="4171950"/>
          <p14:tracePt t="53621" x="7200900" y="4178300"/>
          <p14:tracePt t="53637" x="7207250" y="4178300"/>
          <p14:tracePt t="53637" x="7213600" y="4178300"/>
          <p14:tracePt t="53655" x="7219950" y="4184650"/>
          <p14:tracePt t="53655" x="7226300" y="4191000"/>
          <p14:tracePt t="53671" x="7226300" y="4203700"/>
          <p14:tracePt t="53702" x="7226300" y="4216400"/>
          <p14:tracePt t="53721" x="7226300" y="4222750"/>
          <p14:tracePt t="53729" x="7219950" y="4222750"/>
          <p14:tracePt t="53739" x="7219950" y="4229100"/>
          <p14:tracePt t="53739" x="7213600" y="4235450"/>
          <p14:tracePt t="53755" x="7213600" y="4241800"/>
          <p14:tracePt t="53755" x="7207250" y="4248150"/>
          <p14:tracePt t="53772" x="7200900" y="4254500"/>
          <p14:tracePt t="53787" x="7194550" y="4260850"/>
          <p14:tracePt t="53787" x="7188200" y="4267200"/>
          <p14:tracePt t="53787" x="7181850" y="4267200"/>
          <p14:tracePt t="53806" x="7175500" y="4273550"/>
          <p14:tracePt t="53820" x="7169150" y="4273550"/>
          <p14:tracePt t="53820" x="7156450" y="4286250"/>
          <p14:tracePt t="53839" x="7143750" y="4286250"/>
          <p14:tracePt t="53839" x="7137400" y="4292600"/>
          <p14:tracePt t="53856" x="7131050" y="4292600"/>
          <p14:tracePt t="53856" x="7118350" y="4298950"/>
          <p14:tracePt t="53872" x="7112000" y="4298950"/>
          <p14:tracePt t="53872" x="7099300" y="4298950"/>
          <p14:tracePt t="53872" x="7086600" y="4305300"/>
          <p14:tracePt t="53891" x="7073900" y="4305300"/>
          <p14:tracePt t="53891" x="7054850" y="4305300"/>
          <p14:tracePt t="53905" x="7042150" y="4305300"/>
          <p14:tracePt t="53905" x="7023100" y="4305300"/>
          <p14:tracePt t="53922" x="7004050" y="4305300"/>
          <p14:tracePt t="53922" x="6991350" y="4305300"/>
          <p14:tracePt t="53940" x="6972300" y="4305300"/>
          <p14:tracePt t="53940" x="6927850" y="4311650"/>
          <p14:tracePt t="53955" x="6908800" y="4311650"/>
          <p14:tracePt t="53955" x="6883400" y="4311650"/>
          <p14:tracePt t="53972" x="6858000" y="4311650"/>
          <p14:tracePt t="53972" x="6838950" y="4311650"/>
          <p14:tracePt t="53989" x="6813550" y="4311650"/>
          <p14:tracePt t="53989" x="6788150" y="4311650"/>
          <p14:tracePt t="54006" x="6769100" y="4311650"/>
          <p14:tracePt t="54006" x="6724650" y="4311650"/>
          <p14:tracePt t="54023" x="6705600" y="4311650"/>
          <p14:tracePt t="54023" x="6686550" y="4311650"/>
          <p14:tracePt t="54040" x="6667500" y="4311650"/>
          <p14:tracePt t="54040" x="6648450" y="4305300"/>
          <p14:tracePt t="54056" x="6629400" y="4305300"/>
          <p14:tracePt t="54056" x="6616700" y="4305300"/>
          <p14:tracePt t="54056" x="6597650" y="4305300"/>
          <p14:tracePt t="54074" x="6578600" y="4305300"/>
          <p14:tracePt t="54087" x="6559550" y="4305300"/>
          <p14:tracePt t="54087" x="6521450" y="4305300"/>
          <p14:tracePt t="54107" x="6502400" y="4305300"/>
          <p14:tracePt t="54107" x="6477000" y="4305300"/>
          <p14:tracePt t="54123" x="6451600" y="4298950"/>
          <p14:tracePt t="54123" x="6426200" y="4298950"/>
          <p14:tracePt t="54139" x="6400800" y="4298950"/>
          <p14:tracePt t="54139" x="6375400" y="4298950"/>
          <p14:tracePt t="54139" x="6343650" y="4292600"/>
          <p14:tracePt t="54159" x="6311900" y="4292600"/>
          <p14:tracePt t="54170" x="6280150" y="4292600"/>
          <p14:tracePt t="54170" x="6242050" y="4292600"/>
          <p14:tracePt t="54170" x="6203950" y="4298950"/>
          <p14:tracePt t="54191" x="6165850" y="4298950"/>
          <p14:tracePt t="54191" x="6121400" y="4298950"/>
          <p14:tracePt t="54205" x="6076950" y="4305300"/>
          <p14:tracePt t="54205" x="6032500" y="4311650"/>
          <p14:tracePt t="54222" x="5981700" y="4311650"/>
          <p14:tracePt t="54222" x="5930900" y="4318000"/>
          <p14:tracePt t="54239" x="5880100" y="4324350"/>
          <p14:tracePt t="54239" x="5759450" y="4337050"/>
          <p14:tracePt t="54256" x="5695950" y="4343400"/>
          <p14:tracePt t="54256" x="5626100" y="4349750"/>
          <p14:tracePt t="54272" x="5556250" y="4362450"/>
          <p14:tracePt t="54272" x="5480050" y="4368800"/>
          <p14:tracePt t="54289" x="5403850" y="4375150"/>
          <p14:tracePt t="54289" x="5327650" y="4375150"/>
          <p14:tracePt t="54307" x="5245100" y="4381500"/>
          <p14:tracePt t="54307" x="5080000" y="4387850"/>
          <p14:tracePt t="54323" x="4997450" y="4387850"/>
          <p14:tracePt t="54323" x="4914900" y="4394200"/>
          <p14:tracePt t="54339" x="4826000" y="4394200"/>
          <p14:tracePt t="54339" x="4743450" y="4400550"/>
          <p14:tracePt t="54356" x="4654550" y="4406900"/>
          <p14:tracePt t="54356" x="4572000" y="4419600"/>
          <p14:tracePt t="54356" x="4483100" y="4425950"/>
          <p14:tracePt t="54375" x="4394200" y="4438650"/>
          <p14:tracePt t="54387" x="4305300" y="4451350"/>
          <p14:tracePt t="54387" x="4133850" y="4470400"/>
          <p14:tracePt t="54407" x="4044950" y="4483100"/>
          <p14:tracePt t="54407" x="3962400" y="4489450"/>
          <p14:tracePt t="54423" x="3886200" y="4502150"/>
          <p14:tracePt t="54423" x="3810000" y="4508500"/>
          <p14:tracePt t="54440" x="3733800" y="4514850"/>
          <p14:tracePt t="54440" x="3663950" y="4521200"/>
          <p14:tracePt t="54440" x="3594100" y="4527550"/>
          <p14:tracePt t="54459" x="3530600" y="4533900"/>
          <p14:tracePt t="54471" x="3467100" y="4533900"/>
          <p14:tracePt t="54471" x="3352800" y="4540250"/>
          <p14:tracePt t="54491" x="3295650" y="4540250"/>
          <p14:tracePt t="54491" x="3251200" y="4546600"/>
          <p14:tracePt t="54507" x="3206750" y="4540250"/>
          <p14:tracePt t="54507" x="3162300" y="4540250"/>
          <p14:tracePt t="54507" x="3124200" y="4540250"/>
          <p14:tracePt t="54526" x="3092450" y="4533900"/>
          <p14:tracePt t="54539" x="3060700" y="4527550"/>
          <p14:tracePt t="54539" x="3003550" y="4514850"/>
          <p14:tracePt t="54557" x="2971800" y="4508500"/>
          <p14:tracePt t="54557" x="2946400" y="4502150"/>
          <p14:tracePt t="54574" x="2921000" y="4489450"/>
          <p14:tracePt t="54574" x="2895600" y="4483100"/>
          <p14:tracePt t="54590" x="2870200" y="4470400"/>
          <p14:tracePt t="54590" x="2844800" y="4464050"/>
          <p14:tracePt t="54607" x="2825750" y="4457700"/>
          <p14:tracePt t="54607" x="2787650" y="4438650"/>
          <p14:tracePt t="54623" x="2768600" y="4425950"/>
          <p14:tracePt t="54623" x="2749550" y="4419600"/>
          <p14:tracePt t="54640" x="2730500" y="4406900"/>
          <p14:tracePt t="54640" x="2711450" y="4400550"/>
          <p14:tracePt t="54657" x="2692400" y="4387850"/>
          <p14:tracePt t="54657" x="2654300" y="4375150"/>
          <p14:tracePt t="54676" x="2628900" y="4368800"/>
          <p14:tracePt t="54676" x="2609850" y="4368800"/>
          <p14:tracePt t="54691" x="2590800" y="4362450"/>
          <p14:tracePt t="54691" x="2578100" y="4362450"/>
          <p14:tracePt t="54707" x="2559050" y="4362450"/>
          <p14:tracePt t="54707" x="2546350" y="4356100"/>
          <p14:tracePt t="54725" x="2527300" y="4356100"/>
          <p14:tracePt t="54725" x="2514600" y="4356100"/>
          <p14:tracePt t="54725" x="2508250" y="4356100"/>
          <p14:tracePt t="54743" x="2495550" y="4356100"/>
          <p14:tracePt t="54756" x="2489200" y="4349750"/>
          <p14:tracePt t="54756" x="2482850" y="4349750"/>
          <p14:tracePt t="54775" x="2476500" y="4343400"/>
          <p14:tracePt t="54789" x="2482850" y="4337050"/>
          <p14:tracePt t="54818" x="2489200" y="4330700"/>
          <p14:tracePt t="54834" x="2495550" y="4330700"/>
          <p14:tracePt t="54850" x="2501900" y="4330700"/>
          <p14:tracePt t="54878" x="2508250" y="4330700"/>
          <p14:tracePt t="54894" x="2514600" y="4330700"/>
          <p14:tracePt t="54910" x="2520950" y="4330700"/>
          <p14:tracePt t="54922" x="2527300" y="4324350"/>
          <p14:tracePt t="54938" x="2527300" y="4330700"/>
          <p14:tracePt t="54998" x="2520950" y="4337050"/>
          <p14:tracePt t="55022" x="2520950" y="4343400"/>
          <p14:tracePt t="55050" x="2527300" y="4343400"/>
          <p14:tracePt t="55082" x="2533650" y="4337050"/>
          <p14:tracePt t="55094" x="2540000" y="4337050"/>
          <p14:tracePt t="55110" x="2546350" y="4330700"/>
          <p14:tracePt t="55126" x="2552700" y="4324350"/>
          <p14:tracePt t="55143" x="2559050" y="4318000"/>
          <p14:tracePt t="55194" x="2565400" y="4318000"/>
          <p14:tracePt t="55222" x="2565400" y="4324350"/>
          <p14:tracePt t="55306" x="2571750" y="4324350"/>
          <p14:tracePt t="55374" x="2571750" y="4330700"/>
          <p14:tracePt t="55642" x="2565400" y="4337050"/>
          <p14:tracePt t="55674" x="2565400" y="4343400"/>
          <p14:tracePt t="55718" x="2565400" y="4349750"/>
          <p14:tracePt t="55734" x="2565400" y="4356100"/>
          <p14:tracePt t="55750" x="2565400" y="4362450"/>
          <p14:tracePt t="55770" x="2565400" y="4368800"/>
          <p14:tracePt t="55795" x="2565400" y="4375150"/>
          <p14:tracePt t="55814" x="2571750" y="4381500"/>
          <p14:tracePt t="55891" x="2571750" y="4387850"/>
          <p14:tracePt t="55942" x="2565400" y="4387850"/>
          <p14:tracePt t="55974" x="2565400" y="4394200"/>
          <p14:tracePt t="56002" x="2565400" y="4400550"/>
          <p14:tracePt t="56042" x="2559050" y="4406900"/>
          <p14:tracePt t="56114" x="2565400" y="4406900"/>
          <p14:tracePt t="56206" x="2571750" y="4406900"/>
          <p14:tracePt t="56230" x="2578100" y="4400550"/>
          <p14:tracePt t="56251" x="2584450" y="4400550"/>
          <p14:tracePt t="56267" x="2590800" y="4400550"/>
          <p14:tracePt t="56282" x="2597150" y="4400550"/>
          <p14:tracePt t="56294" x="2603500" y="4400550"/>
          <p14:tracePt t="56303" x="2609850" y="4400550"/>
          <p14:tracePt t="56311" x="2616200" y="4400550"/>
          <p14:tracePt t="56311" x="2622550" y="4406900"/>
          <p14:tracePt t="56329" x="2628900" y="4406900"/>
          <p14:tracePt t="56329" x="2635250" y="4406900"/>
          <p14:tracePt t="56346" x="2641600" y="4406900"/>
          <p14:tracePt t="56346" x="2654300" y="4406900"/>
          <p14:tracePt t="56363" x="2660650" y="4406900"/>
          <p14:tracePt t="56363" x="2667000" y="4406900"/>
          <p14:tracePt t="56380" x="2679700" y="4406900"/>
          <p14:tracePt t="56380" x="2686050" y="4406900"/>
          <p14:tracePt t="56396" x="2692400" y="4406900"/>
          <p14:tracePt t="56396" x="2698750" y="4406900"/>
          <p14:tracePt t="56396" x="2705100" y="4406900"/>
          <p14:tracePt t="56415" x="2711450" y="4413250"/>
          <p14:tracePt t="56428" x="2717800" y="4413250"/>
          <p14:tracePt t="56428" x="2730500" y="4419600"/>
          <p14:tracePt t="56448" x="2736850" y="4419600"/>
          <p14:tracePt t="56448" x="2743200" y="4419600"/>
          <p14:tracePt t="56465" x="2749550" y="4419600"/>
          <p14:tracePt t="56465" x="2755900" y="4425950"/>
          <p14:tracePt t="56465" x="2762250" y="4419600"/>
          <p14:tracePt t="56483" x="2768600" y="4419600"/>
          <p14:tracePt t="56499" x="2774950" y="4419600"/>
          <p14:tracePt t="56512" x="2781300" y="4419600"/>
          <p14:tracePt t="56512" x="2787650" y="4419600"/>
          <p14:tracePt t="56531" x="2794000" y="4419600"/>
          <p14:tracePt t="56531" x="2800350" y="4413250"/>
          <p14:tracePt t="56547" x="2806700" y="4413250"/>
          <p14:tracePt t="56547" x="2813050" y="4413250"/>
          <p14:tracePt t="56564" x="2819400" y="4413250"/>
          <p14:tracePt t="56564" x="2825750" y="4406900"/>
          <p14:tracePt t="56564" x="2832100" y="4406900"/>
          <p14:tracePt t="56583" x="2838450" y="4406900"/>
          <p14:tracePt t="56583" x="2838450" y="4400550"/>
          <p14:tracePt t="56597" x="2844800" y="4400550"/>
          <p14:tracePt t="56597" x="2851150" y="4400550"/>
          <p14:tracePt t="56616" x="2857500" y="4400550"/>
          <p14:tracePt t="56629" x="2870200" y="4400550"/>
          <p14:tracePt t="56646" x="2882900" y="4406900"/>
          <p14:tracePt t="56663" x="2889250" y="4406900"/>
          <p14:tracePt t="56679" x="2895600" y="4413250"/>
          <p14:tracePt t="56679" x="2901950" y="4413250"/>
          <p14:tracePt t="56697" x="2901950" y="4419600"/>
          <p14:tracePt t="56697" x="2914650" y="4419600"/>
          <p14:tracePt t="56716" x="2921000" y="4425950"/>
          <p14:tracePt t="56716" x="2927350" y="4425950"/>
          <p14:tracePt t="56731" x="2940050" y="4425950"/>
          <p14:tracePt t="56755" x="2946400" y="4432300"/>
          <p14:tracePt t="56771" x="2952750" y="4432300"/>
          <p14:tracePt t="56791" x="2952750" y="4438650"/>
          <p14:tracePt t="56831" x="2959100" y="4445000"/>
          <p14:tracePt t="56859" x="2952750" y="4445000"/>
          <p14:tracePt t="56951" x="2946400" y="4445000"/>
          <p14:tracePt t="57010" x="2946400" y="4438650"/>
          <p14:tracePt t="57082" x="2940050" y="4438650"/>
          <p14:tracePt t="57123" x="2933700" y="4438650"/>
          <p14:tracePt t="57175" x="2927350" y="4438650"/>
          <p14:tracePt t="57191" x="2921000" y="4438650"/>
          <p14:tracePt t="57203" x="2914650" y="4438650"/>
          <p14:tracePt t="57219" x="2908300" y="4438650"/>
          <p14:tracePt t="57238" x="2901950" y="4438650"/>
          <p14:tracePt t="57251" x="2889250" y="4438650"/>
          <p14:tracePt t="57269" x="2889250" y="4432300"/>
          <p14:tracePt t="57282" x="2882900" y="4432300"/>
          <p14:tracePt t="57298" x="2876550" y="4432300"/>
          <p14:tracePt t="57315" x="2870200" y="4425950"/>
          <p14:tracePt t="57331" x="2863850" y="4419600"/>
          <p14:tracePt t="57348" x="2857500" y="4406900"/>
          <p14:tracePt t="57365" x="2851150" y="4400550"/>
          <p14:tracePt t="57365" x="2851150" y="4394200"/>
          <p14:tracePt t="57383" x="2851150" y="4387850"/>
          <p14:tracePt t="57399" x="2851150" y="4381500"/>
          <p14:tracePt t="57415" x="2851150" y="4375150"/>
          <p14:tracePt t="57431" x="2851150" y="4368800"/>
          <p14:tracePt t="57448" x="2857500" y="4362450"/>
          <p14:tracePt t="57465" x="2857500" y="4356100"/>
          <p14:tracePt t="57482" x="2863850" y="4349750"/>
          <p14:tracePt t="57498" x="2870200" y="4343400"/>
          <p14:tracePt t="57519" x="2870200" y="4337050"/>
          <p14:tracePt t="57535" x="2870200" y="4330700"/>
          <p14:tracePt t="57554" x="2870200" y="4324350"/>
          <p14:tracePt t="57579" x="2870200" y="4318000"/>
          <p14:tracePt t="57594" x="2870200" y="4311650"/>
          <p14:tracePt t="57611" x="2876550" y="4305300"/>
          <p14:tracePt t="57616" x="2876550" y="4298950"/>
          <p14:tracePt t="57616" x="2876550" y="4292600"/>
          <p14:tracePt t="57634" x="2870200" y="4286250"/>
          <p14:tracePt t="57634" x="2870200" y="4273550"/>
          <p14:tracePt t="57652" x="2863850" y="4267200"/>
          <p14:tracePt t="57652" x="2857500" y="4254500"/>
          <p14:tracePt t="57667" x="2851150" y="4248150"/>
          <p14:tracePt t="57667" x="2832100" y="4222750"/>
          <p14:tracePt t="57684" x="2819400" y="4203700"/>
          <p14:tracePt t="57684" x="2806700" y="4191000"/>
          <p14:tracePt t="57701" x="2794000" y="4171950"/>
          <p14:tracePt t="57701" x="2774950" y="4152900"/>
          <p14:tracePt t="57718" x="2762250" y="4133850"/>
          <p14:tracePt t="57718" x="2736850" y="4089400"/>
          <p14:tracePt t="57736" x="2717800" y="4064000"/>
          <p14:tracePt t="57736" x="2705100" y="4044950"/>
          <p14:tracePt t="57752" x="2686050" y="4025900"/>
          <p14:tracePt t="57752" x="2673350" y="4006850"/>
          <p14:tracePt t="57768" x="2654300" y="3994150"/>
          <p14:tracePt t="57768" x="2641600" y="3975100"/>
          <p14:tracePt t="57785" x="2622550" y="3962400"/>
          <p14:tracePt t="57785" x="2609850" y="3943350"/>
          <p14:tracePt t="57785" x="2597150" y="3930650"/>
          <p14:tracePt t="57804" x="2584450" y="3917950"/>
          <p14:tracePt t="57816" x="2565400" y="3911600"/>
          <p14:tracePt t="57816" x="2540000" y="3898900"/>
          <p14:tracePt t="57835" x="2527300" y="3892550"/>
          <p14:tracePt t="57835" x="2520950" y="3892550"/>
          <p14:tracePt t="57853" x="2508250" y="3892550"/>
          <p14:tracePt t="57853" x="2501900" y="3892550"/>
          <p14:tracePt t="57868" x="2489200" y="3892550"/>
          <p14:tracePt t="57868" x="2482850" y="3898900"/>
          <p14:tracePt t="57885" x="2476500" y="3898900"/>
          <p14:tracePt t="57885" x="2470150" y="3892550"/>
          <p14:tracePt t="57885" x="2463800" y="3892550"/>
          <p14:tracePt t="57905" x="2457450" y="3892550"/>
          <p14:tracePt t="57917" x="2451100" y="3879850"/>
          <p14:tracePt t="57933" x="2451100" y="3873500"/>
          <p14:tracePt t="57933" x="2451100" y="3867150"/>
          <p14:tracePt t="57953" x="2457450" y="3860800"/>
          <p14:tracePt t="57953" x="2463800" y="3860800"/>
          <p14:tracePt t="57968" x="2476500" y="3854450"/>
          <p14:tracePt t="57968" x="2508250" y="3848100"/>
          <p14:tracePt t="57985" x="2533650" y="3841750"/>
          <p14:tracePt t="57985" x="2559050" y="3835400"/>
          <p14:tracePt t="58003" x="2584450" y="3829050"/>
          <p14:tracePt t="58003" x="2622550" y="3822700"/>
          <p14:tracePt t="58019" x="2654300" y="3816350"/>
          <p14:tracePt t="58019" x="2736850" y="3803650"/>
          <p14:tracePt t="58036" x="2787650" y="3797300"/>
          <p14:tracePt t="58036" x="2832100" y="3790950"/>
          <p14:tracePt t="58053" x="2882900" y="3790950"/>
          <p14:tracePt t="58053" x="2940050" y="3784600"/>
          <p14:tracePt t="58069" x="2990850" y="3778250"/>
          <p14:tracePt t="58069" x="3041650" y="3778250"/>
          <p14:tracePt t="58085" x="3098800" y="3771900"/>
          <p14:tracePt t="58085" x="3149600" y="3771900"/>
          <p14:tracePt t="58085" x="3206750" y="3765550"/>
          <p14:tracePt t="58105" x="3257550" y="3765550"/>
          <p14:tracePt t="58105" x="3302000" y="3765550"/>
          <p14:tracePt t="58120" x="3352800" y="3765550"/>
          <p14:tracePt t="58120" x="3397250" y="3765550"/>
          <p14:tracePt t="58136" x="3441700" y="3771900"/>
          <p14:tracePt t="58136" x="3479800" y="3771900"/>
          <p14:tracePt t="58136" x="3517900" y="3778250"/>
          <p14:tracePt t="58156" x="3556000" y="3778250"/>
          <p14:tracePt t="58167" x="3587750" y="3778250"/>
          <p14:tracePt t="58167" x="3613150" y="3784600"/>
          <p14:tracePt t="58167" x="3638550" y="3784600"/>
          <p14:tracePt t="58188" x="3663950" y="3784600"/>
          <p14:tracePt t="58188" x="3683000" y="3784600"/>
          <p14:tracePt t="58203" x="3702050" y="3784600"/>
          <p14:tracePt t="58203" x="3714750" y="3784600"/>
          <p14:tracePt t="58220" x="3727450" y="3784600"/>
          <p14:tracePt t="58220" x="3733800" y="3784600"/>
          <p14:tracePt t="58236" x="3740150" y="3784600"/>
          <p14:tracePt t="58251" x="3746500" y="3790950"/>
          <p14:tracePt t="58268" x="3740150" y="3797300"/>
          <p14:tracePt t="58268" x="3733800" y="3803650"/>
          <p14:tracePt t="58286" x="3727450" y="3810000"/>
          <p14:tracePt t="58301" x="3721100" y="3810000"/>
          <p14:tracePt t="58318" x="3708400" y="3816350"/>
          <p14:tracePt t="58335" x="3702050" y="3822700"/>
          <p14:tracePt t="58352" x="3695700" y="3829050"/>
          <p14:tracePt t="58368" x="3689350" y="3829050"/>
          <p14:tracePt t="58385" x="3683000" y="3835400"/>
          <p14:tracePt t="58385" x="3676650" y="3835400"/>
          <p14:tracePt t="58403" x="3670300" y="3841750"/>
          <p14:tracePt t="58455" x="3670300" y="3848100"/>
          <p14:tracePt t="58495" x="3670300" y="3854450"/>
          <p14:tracePt t="58538" x="3676650" y="3860800"/>
          <p14:tracePt t="58583" x="3683000" y="3860800"/>
          <p14:tracePt t="58607" x="3689350" y="3854450"/>
          <p14:tracePt t="58623" x="3695700" y="3854450"/>
          <p14:tracePt t="58659" x="3702050" y="3854450"/>
          <p14:tracePt t="58687" x="3695700" y="3854450"/>
          <p14:tracePt t="58755" x="3689350" y="3854450"/>
          <p14:tracePt t="58771" x="3683000" y="3860800"/>
          <p14:tracePt t="58787" x="3676650" y="3867150"/>
          <p14:tracePt t="58807" x="3670300" y="3873500"/>
          <p14:tracePt t="58875" x="3663950" y="3879850"/>
          <p14:tracePt t="58975" x="3657600" y="3879850"/>
          <p14:tracePt t="59003" x="3651250" y="3886200"/>
          <p14:tracePt t="59043" x="3651250" y="3892550"/>
          <p14:tracePt t="59063" x="3657600" y="3886200"/>
          <p14:tracePt t="59199" x="3663950" y="3886200"/>
          <p14:tracePt t="59215" x="3670300" y="3879850"/>
          <p14:tracePt t="59227" x="3676650" y="3879850"/>
          <p14:tracePt t="59243" x="3683000" y="3873500"/>
          <p14:tracePt t="59254" x="3689350" y="3867150"/>
          <p14:tracePt t="59254" x="3695700" y="3867150"/>
          <p14:tracePt t="59273" x="3702050" y="3860800"/>
          <p14:tracePt t="59273" x="3733800" y="3854450"/>
          <p14:tracePt t="59290" x="3759200" y="3848100"/>
          <p14:tracePt t="59290" x="3784600" y="3841750"/>
          <p14:tracePt t="59306" x="3822700" y="3841750"/>
          <p14:tracePt t="59306" x="3860800" y="3835400"/>
          <p14:tracePt t="59323" x="3898900" y="3835400"/>
          <p14:tracePt t="59323" x="3949700" y="3835400"/>
          <p14:tracePt t="59340" x="4006850" y="3835400"/>
          <p14:tracePt t="59340" x="4127500" y="3848100"/>
          <p14:tracePt t="59357" x="4197350" y="3854450"/>
          <p14:tracePt t="59357" x="4273550" y="3867150"/>
          <p14:tracePt t="59373" x="4349750" y="3873500"/>
          <p14:tracePt t="59373" x="4432300" y="3886200"/>
          <p14:tracePt t="59390" x="4514850" y="3892550"/>
          <p14:tracePt t="59390" x="4686300" y="3905250"/>
          <p14:tracePt t="59409" x="4768850" y="3911600"/>
          <p14:tracePt t="59409" x="4851400" y="3911600"/>
          <p14:tracePt t="59424" x="4933950" y="3911600"/>
          <p14:tracePt t="59424" x="5022850" y="3911600"/>
          <p14:tracePt t="59440" x="5099050" y="3911600"/>
          <p14:tracePt t="59440" x="5181600" y="3911600"/>
          <p14:tracePt t="59457" x="5257800" y="3905250"/>
          <p14:tracePt t="59457" x="5327650" y="3905250"/>
          <p14:tracePt t="59457" x="5397500" y="3898900"/>
          <p14:tracePt t="59476" x="5461000" y="3892550"/>
          <p14:tracePt t="59489" x="5518150" y="3892550"/>
          <p14:tracePt t="59489" x="5619750" y="3879850"/>
          <p14:tracePt t="59507" x="5664200" y="3873500"/>
          <p14:tracePt t="59507" x="5702300" y="3867150"/>
          <p14:tracePt t="59524" x="5734050" y="3867150"/>
          <p14:tracePt t="59524" x="5765800" y="3860800"/>
          <p14:tracePt t="59541" x="5791200" y="3854450"/>
          <p14:tracePt t="59541" x="5816600" y="3848100"/>
          <p14:tracePt t="59541" x="5835650" y="3848100"/>
          <p14:tracePt t="59560" x="5848350" y="3841750"/>
          <p14:tracePt t="59572" x="5867400" y="3841750"/>
          <p14:tracePt t="59572" x="5886450" y="3835400"/>
          <p14:tracePt t="59591" x="5892800" y="3835400"/>
          <p14:tracePt t="59591" x="5899150" y="3835400"/>
          <p14:tracePt t="59607" x="5899150" y="3841750"/>
          <p14:tracePt t="59622" x="5905500" y="3841750"/>
          <p14:tracePt t="59644" x="5911850" y="3848100"/>
          <p14:tracePt t="59656" x="5918200" y="3854450"/>
          <p14:tracePt t="59672" x="5924550" y="3854450"/>
          <p14:tracePt t="59689" x="5930900" y="3860800"/>
          <p14:tracePt t="59706" x="5930900" y="3867150"/>
          <p14:tracePt t="59723" x="5930900" y="3873500"/>
          <p14:tracePt t="59747" x="5924550" y="3879850"/>
          <p14:tracePt t="59775" x="5911850" y="3886200"/>
          <p14:tracePt t="59807" x="5905500" y="3886200"/>
          <p14:tracePt t="59823" x="5905500" y="3892550"/>
          <p14:tracePt t="59835" x="5899150" y="3892550"/>
          <p14:tracePt t="59851" x="5892800" y="3898900"/>
          <p14:tracePt t="59867" x="5886450" y="3898900"/>
          <p14:tracePt t="59883" x="5880100" y="3898900"/>
          <p14:tracePt t="59895" x="5873750" y="3905250"/>
          <p14:tracePt t="59911" x="5867400" y="3911600"/>
          <p14:tracePt t="59928" x="5861050" y="3911600"/>
          <p14:tracePt t="59944" x="5848350" y="3917950"/>
          <p14:tracePt t="59957" x="5842000" y="3924300"/>
          <p14:tracePt t="59973" x="5835650" y="3924300"/>
          <p14:tracePt t="59990" x="5822950" y="3930650"/>
          <p14:tracePt t="60007" x="5816600" y="3930650"/>
          <p14:tracePt t="60024" x="5816600" y="3937000"/>
          <p14:tracePt t="60041" x="5810250" y="3937000"/>
          <p14:tracePt t="60075" x="5803900" y="3930650"/>
          <p14:tracePt t="60135" x="5797550" y="3924300"/>
          <p14:tracePt t="60175" x="5791200" y="3930650"/>
          <p14:tracePt t="60247" x="5797550" y="3937000"/>
          <p14:tracePt t="60287" x="5803900" y="3937000"/>
          <p14:tracePt t="60315" x="5803900" y="3943350"/>
          <p14:tracePt t="60363" x="5810250" y="3937000"/>
          <p14:tracePt t="60496" x="5816600" y="3937000"/>
          <p14:tracePt t="60519" x="5822950" y="3937000"/>
          <p14:tracePt t="60536" x="5829300" y="3937000"/>
          <p14:tracePt t="60547" x="5835650" y="3937000"/>
          <p14:tracePt t="60572" x="5835650" y="3943350"/>
          <p14:tracePt t="60675" x="5842000" y="3937000"/>
          <p14:tracePt t="61007" x="5835650" y="3937000"/>
          <p14:tracePt t="61444" x="5829300" y="3937000"/>
          <p14:tracePt t="61480" x="5835650" y="3937000"/>
          <p14:tracePt t="61516" x="5842000" y="3937000"/>
          <p14:tracePt t="61531" x="5848350" y="3930650"/>
          <p14:tracePt t="61548" x="5854700" y="3930650"/>
          <p14:tracePt t="61556" x="5861050" y="3930650"/>
          <p14:tracePt t="61565" x="5867400" y="3930650"/>
          <p14:tracePt t="61565" x="5867400" y="3924300"/>
          <p14:tracePt t="61582" x="5873750" y="3924300"/>
          <p14:tracePt t="61582" x="5880100" y="3924300"/>
          <p14:tracePt t="61582" x="5886450" y="3924300"/>
          <p14:tracePt t="61601" x="5892800" y="3924300"/>
          <p14:tracePt t="61614" x="5899150" y="3924300"/>
          <p14:tracePt t="61631" x="5905500" y="3924300"/>
          <p14:tracePt t="61649" x="5911850" y="3924300"/>
          <p14:tracePt t="61664" x="5918200" y="3917950"/>
          <p14:tracePt t="61705" x="5911850" y="3917950"/>
          <p14:tracePt t="61772" x="5905500" y="3917950"/>
          <p14:tracePt t="61809" x="5899150" y="3917950"/>
          <p14:tracePt t="61833" x="5892800" y="3924300"/>
          <p14:tracePt t="61866" x="5892800" y="3930650"/>
          <p14:tracePt t="61900" x="5886450" y="3930650"/>
          <p14:tracePt t="61936" x="5880100" y="3937000"/>
          <p14:tracePt t="61968" x="5873750" y="3943350"/>
          <p14:tracePt t="61997" x="5880100" y="3943350"/>
          <p14:tracePt t="62117" x="5886450" y="3937000"/>
          <p14:tracePt t="62141" x="5892800" y="3937000"/>
          <p14:tracePt t="62157" x="5892800" y="3930650"/>
          <p14:tracePt t="62169" x="5899150" y="3924300"/>
          <p14:tracePt t="62184" x="5905500" y="3924300"/>
          <p14:tracePt t="62200" x="5905500" y="3917950"/>
          <p14:tracePt t="62216" x="5911850" y="3911600"/>
          <p14:tracePt t="62228" x="5911850" y="3905250"/>
          <p14:tracePt t="62252" x="5905500" y="3905250"/>
          <p14:tracePt t="62304" x="5905500" y="3911600"/>
          <p14:tracePt t="62328" x="5905500" y="3917950"/>
          <p14:tracePt t="62344" x="5905500" y="3924300"/>
          <p14:tracePt t="62364" x="5911850" y="3930650"/>
          <p14:tracePt t="62425" x="5911850" y="3924300"/>
          <p14:tracePt t="62501" x="5918200" y="3924300"/>
          <p14:tracePt t="62596" x="5924550" y="3924300"/>
          <p14:tracePt t="62628" x="5924550" y="3930650"/>
          <p14:tracePt t="62756" x="5930900" y="3930650"/>
          <p14:tracePt t="62799" x="5937250" y="3924300"/>
          <p14:tracePt t="62824" x="5943600" y="3924300"/>
          <p14:tracePt t="62836" x="5949950" y="3924300"/>
          <p14:tracePt t="62844" x="5949950" y="3917950"/>
          <p14:tracePt t="62853" x="5956300" y="3917950"/>
          <p14:tracePt t="62853" x="5962650" y="3917950"/>
          <p14:tracePt t="62869" x="5969000" y="3911600"/>
          <p14:tracePt t="62869" x="5975350" y="3911600"/>
          <p14:tracePt t="62886" x="5981700" y="3911600"/>
          <p14:tracePt t="62886" x="5988050" y="3905250"/>
          <p14:tracePt t="62886" x="5994400" y="3905250"/>
          <p14:tracePt t="62905" x="6000750" y="3905250"/>
          <p14:tracePt t="62917" x="6007100" y="3905250"/>
          <p14:tracePt t="62917" x="6019800" y="3911600"/>
          <p14:tracePt t="62937" x="6026150" y="3911600"/>
          <p14:tracePt t="62937" x="6032500" y="3917950"/>
          <p14:tracePt t="62953" x="6038850" y="3917950"/>
          <p14:tracePt t="62953" x="6045200" y="3924300"/>
          <p14:tracePt t="62969" x="6051550" y="3930650"/>
          <p14:tracePt t="62984" x="6057900" y="3937000"/>
          <p14:tracePt t="63001" x="6064250" y="3943350"/>
          <p14:tracePt t="63019" x="6064250" y="3949700"/>
          <p14:tracePt t="63036" x="6070600" y="3956050"/>
          <p14:tracePt t="63052" x="6076950" y="3962400"/>
          <p14:tracePt t="63069" x="6083300" y="3968750"/>
          <p14:tracePt t="63086" x="6083300" y="3975100"/>
          <p14:tracePt t="63109" x="6089650" y="3975100"/>
          <p14:tracePt t="63145" x="6096000" y="3975100"/>
          <p14:tracePt t="63168" x="6108700" y="3975100"/>
          <p14:tracePt t="63185" x="6108700" y="3968750"/>
          <p14:tracePt t="63190" x="6115050" y="3968750"/>
          <p14:tracePt t="63202" x="6127750" y="3968750"/>
          <p14:tracePt t="63202" x="6140450" y="3968750"/>
          <p14:tracePt t="63222" x="6146800" y="3968750"/>
          <p14:tracePt t="63222" x="6153150" y="3968750"/>
          <p14:tracePt t="63238" x="6165850" y="3975100"/>
          <p14:tracePt t="63238" x="6172200" y="3975100"/>
          <p14:tracePt t="63255" x="6184900" y="3975100"/>
          <p14:tracePt t="63255" x="6191250" y="3981450"/>
          <p14:tracePt t="63255" x="6203950" y="3981450"/>
          <p14:tracePt t="63274" x="6210300" y="3981450"/>
          <p14:tracePt t="63286" x="6223000" y="3981450"/>
          <p14:tracePt t="63286" x="6248400" y="3981450"/>
          <p14:tracePt t="63306" x="6261100" y="3981450"/>
          <p14:tracePt t="63306" x="6273800" y="3981450"/>
          <p14:tracePt t="63321" x="6286500" y="3981450"/>
          <p14:tracePt t="63321" x="6292850" y="3981450"/>
          <p14:tracePt t="63338" x="6305550" y="3981450"/>
          <p14:tracePt t="63338" x="6311900" y="3981450"/>
          <p14:tracePt t="63338" x="6318250" y="3981450"/>
          <p14:tracePt t="63358" x="6324600" y="3987800"/>
          <p14:tracePt t="63370" x="6324600" y="3994150"/>
          <p14:tracePt t="63386" x="6324600" y="4000500"/>
          <p14:tracePt t="63403" x="6318250" y="4000500"/>
          <p14:tracePt t="63420" x="6318250" y="4006850"/>
          <p14:tracePt t="63437" x="6311900" y="4013200"/>
          <p14:tracePt t="63454" x="6305550" y="4013200"/>
          <p14:tracePt t="63470" x="6311900" y="4013200"/>
          <p14:tracePt t="63529" x="6318250" y="4013200"/>
          <p14:tracePt t="63545" x="6324600" y="4013200"/>
          <p14:tracePt t="63557" x="6330950" y="4013200"/>
          <p14:tracePt t="63573" x="6330950" y="4006850"/>
          <p14:tracePt t="63589" x="6337300" y="4006850"/>
          <p14:tracePt t="63606" x="6343650" y="4006850"/>
          <p14:tracePt t="63617" x="6350000" y="4006850"/>
          <p14:tracePt t="63641" x="6356350" y="4006850"/>
          <p14:tracePt t="63669" x="6362700" y="4013200"/>
          <p14:tracePt t="63745" x="6369050" y="4013200"/>
          <p14:tracePt t="63881" x="6375400" y="4013200"/>
          <p14:tracePt t="63909" x="6375400" y="4006850"/>
          <p14:tracePt t="63941" x="6375400" y="4013200"/>
          <p14:tracePt t="64009" x="6369050" y="4019550"/>
          <p14:tracePt t="64045" x="6362700" y="4019550"/>
          <p14:tracePt t="64165" x="6356350" y="4025900"/>
          <p14:tracePt t="64181" x="6350000" y="4025900"/>
          <p14:tracePt t="64197" x="6343650" y="4032250"/>
          <p14:tracePt t="64209" x="6337300" y="4032250"/>
          <p14:tracePt t="64241" x="6343650" y="4032250"/>
          <p14:tracePt t="64293" x="6350000" y="4032250"/>
          <p14:tracePt t="64326" x="6350000" y="4038600"/>
          <p14:tracePt t="64457" x="6343650" y="4038600"/>
          <p14:tracePt t="64509" x="6337300" y="4038600"/>
          <p14:tracePt t="64550" x="6330950" y="4038600"/>
          <p14:tracePt t="64577" x="6337300" y="4038600"/>
          <p14:tracePt t="64670" x="6343650" y="4032250"/>
          <p14:tracePt t="64685" x="6350000" y="4032250"/>
          <p14:tracePt t="64697" x="6362700" y="4025900"/>
          <p14:tracePt t="64713" x="6369050" y="4025900"/>
          <p14:tracePt t="64730" x="6375400" y="4025900"/>
          <p14:tracePt t="64745" x="6381750" y="4019550"/>
          <p14:tracePt t="64758" x="6388100" y="4019550"/>
          <p14:tracePt t="64774" x="6394450" y="4013200"/>
          <p14:tracePt t="64791" x="6400800" y="4013200"/>
          <p14:tracePt t="64809" x="6400800" y="4006850"/>
          <p14:tracePt t="64826" x="6407150" y="4006850"/>
          <p14:tracePt t="64909" x="6413500" y="4006850"/>
          <p14:tracePt t="64946" x="6419850" y="4013200"/>
          <p14:tracePt t="64970" x="6426200" y="4013200"/>
          <p14:tracePt t="64985" x="6432550" y="4013200"/>
          <p14:tracePt t="64998" x="6438900" y="4013200"/>
          <p14:tracePt t="65014" x="6445250" y="4013200"/>
          <p14:tracePt t="65025" x="6451600" y="4013200"/>
          <p14:tracePt t="65025" x="6457950" y="4019550"/>
          <p14:tracePt t="65025" x="6464300" y="4019550"/>
          <p14:tracePt t="65047" x="6470650" y="4019550"/>
          <p14:tracePt t="65047" x="6483350" y="4019550"/>
          <p14:tracePt t="65061" x="6489700" y="4025900"/>
          <p14:tracePt t="65061" x="6496050" y="4025900"/>
          <p14:tracePt t="65078" x="6508750" y="4032250"/>
          <p14:tracePt t="65078" x="6515100" y="4032250"/>
          <p14:tracePt t="65095" x="6521450" y="4032250"/>
          <p14:tracePt t="65095" x="6540500" y="4038600"/>
          <p14:tracePt t="65111" x="6546850" y="4038600"/>
          <p14:tracePt t="65111" x="6559550" y="4038600"/>
          <p14:tracePt t="65128" x="6565900" y="4038600"/>
          <p14:tracePt t="65128" x="6572250" y="4038600"/>
          <p14:tracePt t="65145" x="6578600" y="4038600"/>
          <p14:tracePt t="65145" x="6591300" y="4044950"/>
          <p14:tracePt t="65161" x="6597650" y="4044950"/>
          <p14:tracePt t="65161" x="6610350" y="4044950"/>
          <p14:tracePt t="65178" x="6616700" y="4051300"/>
          <p14:tracePt t="65178" x="6623050" y="4057650"/>
          <p14:tracePt t="65194" x="6629400" y="4057650"/>
          <p14:tracePt t="65194" x="6629400" y="4064000"/>
          <p14:tracePt t="65211" x="6635750" y="4070350"/>
          <p14:tracePt t="65226" x="6642100" y="4083050"/>
          <p14:tracePt t="65243" x="6642100" y="4089400"/>
          <p14:tracePt t="65260" x="6642100" y="4095750"/>
          <p14:tracePt t="65277" x="6642100" y="4102100"/>
          <p14:tracePt t="65293" x="6635750" y="4108450"/>
          <p14:tracePt t="65310" x="6635750" y="4114800"/>
          <p14:tracePt t="65326" x="6635750" y="4108450"/>
          <p14:tracePt t="65409" x="6642100" y="4108450"/>
          <p14:tracePt t="65465" x="6648450" y="4108450"/>
          <p14:tracePt t="65486" x="6654800" y="4108450"/>
          <p14:tracePt t="65502" x="6654800" y="4114800"/>
          <p14:tracePt t="65518" x="6661150" y="4114800"/>
          <p14:tracePt t="65530" x="6667500" y="4121150"/>
          <p14:tracePt t="65546" x="6673850" y="4121150"/>
          <p14:tracePt t="65562" x="6673850" y="4127500"/>
          <p14:tracePt t="65577" x="6680200" y="4127500"/>
          <p14:tracePt t="65590" x="6686550" y="4127500"/>
          <p14:tracePt t="65606" x="6692900" y="4121150"/>
          <p14:tracePt t="65622" x="6699250" y="4121150"/>
          <p14:tracePt t="65650" x="6705600" y="4114800"/>
          <p14:tracePt t="65665" x="6711950" y="4114800"/>
          <p14:tracePt t="65682" x="6718300" y="4114800"/>
          <p14:tracePt t="65706" x="6711950" y="4121150"/>
          <p14:tracePt t="65766" x="6705600" y="4121150"/>
          <p14:tracePt t="65793" x="6705600" y="4127500"/>
          <p14:tracePt t="65854" x="6699250" y="4127500"/>
          <p14:tracePt t="65974" x="6692900" y="4133850"/>
          <p14:tracePt t="65998" x="6686550" y="4133850"/>
          <p14:tracePt t="66018" x="6680200" y="4140200"/>
          <p14:tracePt t="66041" x="6673850" y="4146550"/>
          <p14:tracePt t="66102" x="6667500" y="4152900"/>
          <p14:tracePt t="66138" x="6667500" y="4159250"/>
          <p14:tracePt t="66178" x="6661150" y="4165600"/>
          <p14:tracePt t="66222" x="6654800" y="4165600"/>
          <p14:tracePt t="66429" x="6648450" y="4171950"/>
          <p14:tracePt t="66506" x="6642100" y="4171950"/>
          <p14:tracePt t="66529" x="6635750" y="4178300"/>
          <p14:tracePt t="66545" x="6629400" y="4178300"/>
          <p14:tracePt t="66550" x="6623050" y="4184650"/>
          <p14:tracePt t="66550" x="6616700" y="4184650"/>
          <p14:tracePt t="66566" x="6610350" y="4191000"/>
          <p14:tracePt t="66566" x="6597650" y="4191000"/>
          <p14:tracePt t="66583" x="6584950" y="4197350"/>
          <p14:tracePt t="66583" x="6572250" y="4203700"/>
          <p14:tracePt t="66601" x="6559550" y="4210050"/>
          <p14:tracePt t="66601" x="6534150" y="4216400"/>
          <p14:tracePt t="66601" x="6515100" y="4229100"/>
          <p14:tracePt t="66618" x="6483350" y="4235450"/>
          <p14:tracePt t="66631" x="6451600" y="4248150"/>
          <p14:tracePt t="66631" x="6375400" y="4267200"/>
          <p14:tracePt t="66651" x="6324600" y="4279900"/>
          <p14:tracePt t="66651" x="6280150" y="4292600"/>
          <p14:tracePt t="66667" x="6229350" y="4305300"/>
          <p14:tracePt t="66667" x="6172200" y="4318000"/>
          <p14:tracePt t="66683" x="6115050" y="4324350"/>
          <p14:tracePt t="66683" x="6057900" y="4337050"/>
          <p14:tracePt t="66683" x="6000750" y="4349750"/>
          <p14:tracePt t="66702" x="5937250" y="4362450"/>
          <p14:tracePt t="66715" x="5880100" y="4375150"/>
          <p14:tracePt t="66715" x="5746750" y="4394200"/>
          <p14:tracePt t="66733" x="5676900" y="4406900"/>
          <p14:tracePt t="66733" x="5607050" y="4419600"/>
          <p14:tracePt t="66750" x="5530850" y="4432300"/>
          <p14:tracePt t="66750" x="5454650" y="4445000"/>
          <p14:tracePt t="66767" x="5372100" y="4457700"/>
          <p14:tracePt t="66767" x="5289550" y="4470400"/>
          <p14:tracePt t="66783" x="5200650" y="4476750"/>
          <p14:tracePt t="66783" x="5029200" y="4489450"/>
          <p14:tracePt t="66801" x="4940300" y="4495800"/>
          <p14:tracePt t="66801" x="4845050" y="4502150"/>
          <p14:tracePt t="66817" x="4756150" y="4502150"/>
          <p14:tracePt t="66817" x="4660900" y="4508500"/>
          <p14:tracePt t="66834" x="4559300" y="4508500"/>
          <p14:tracePt t="66834" x="4343400" y="4527550"/>
          <p14:tracePt t="66850" x="4229100" y="4533900"/>
          <p14:tracePt t="66850" x="4114800" y="4546600"/>
          <p14:tracePt t="66867" x="3994150" y="4559300"/>
          <p14:tracePt t="66867" x="3873500" y="4572000"/>
          <p14:tracePt t="66884" x="3759200" y="4584700"/>
          <p14:tracePt t="66884" x="3644900" y="4597400"/>
          <p14:tracePt t="66901" x="3530600" y="4616450"/>
          <p14:tracePt t="66901" x="3422650" y="4635500"/>
          <p14:tracePt t="66901" x="3321050" y="4654550"/>
          <p14:tracePt t="66919" x="3219450" y="4686300"/>
          <p14:tracePt t="66919" x="3124200" y="4711700"/>
          <p14:tracePt t="66935" x="3028950" y="4743450"/>
          <p14:tracePt t="66935" x="2933700" y="4781550"/>
          <p14:tracePt t="66951" x="2838450" y="4819650"/>
          <p14:tracePt t="66951" x="2749550" y="4857750"/>
          <p14:tracePt t="66968" x="2667000" y="4895850"/>
          <p14:tracePt t="66968" x="2578100" y="4927600"/>
          <p14:tracePt t="66968" x="2501900" y="4959350"/>
          <p14:tracePt t="66987" x="2432050" y="4991100"/>
          <p14:tracePt t="66999" x="2362200" y="5016500"/>
          <p14:tracePt t="66999" x="2298700" y="5041900"/>
          <p14:tracePt t="67019" x="2184400" y="5080000"/>
          <p14:tracePt t="67019" x="2133600" y="5092700"/>
          <p14:tracePt t="67034" x="2082800" y="5105400"/>
          <p14:tracePt t="67034" x="2038350" y="5118100"/>
          <p14:tracePt t="67051" x="1993900" y="5130800"/>
          <p14:tracePt t="67051" x="1949450" y="5137150"/>
          <p14:tracePt t="67068" x="1911350" y="5143500"/>
          <p14:tracePt t="67068" x="1873250" y="5143500"/>
          <p14:tracePt t="67068" x="1841500" y="5149850"/>
          <p14:tracePt t="67087" x="1809750" y="5149850"/>
          <p14:tracePt t="67087" x="1778000" y="5156200"/>
          <p14:tracePt t="67101" x="1746250" y="5156200"/>
          <p14:tracePt t="67101" x="1720850" y="5156200"/>
          <p14:tracePt t="67118" x="1695450" y="5156200"/>
          <p14:tracePt t="67118" x="1670050" y="5149850"/>
          <p14:tracePt t="67135" x="1644650" y="5149850"/>
          <p14:tracePt t="67135" x="1600200" y="5149850"/>
          <p14:tracePt t="67153" x="1581150" y="5149850"/>
          <p14:tracePt t="67153" x="1562100" y="5149850"/>
          <p14:tracePt t="67168" x="1543050" y="5143500"/>
          <p14:tracePt t="67168" x="1524000" y="5137150"/>
          <p14:tracePt t="67185" x="1511300" y="5130800"/>
          <p14:tracePt t="67185" x="1492250" y="5124450"/>
          <p14:tracePt t="67202" x="1479550" y="5118100"/>
          <p14:tracePt t="67202" x="1447800" y="5099050"/>
          <p14:tracePt t="67218" x="1435100" y="5092700"/>
          <p14:tracePt t="67218" x="1428750" y="5086350"/>
          <p14:tracePt t="67235" x="1416050" y="5086350"/>
          <p14:tracePt t="67235" x="1409700" y="5080000"/>
          <p14:tracePt t="67252" x="1403350" y="5073650"/>
          <p14:tracePt t="67271" x="1403350" y="5067300"/>
          <p14:tracePt t="67287" x="1409700" y="5054600"/>
          <p14:tracePt t="67318" x="1422400" y="5054600"/>
          <p14:tracePt t="67326" x="1428750" y="5048250"/>
          <p14:tracePt t="67333" x="1441450" y="5041900"/>
          <p14:tracePt t="67333" x="1454150" y="5041900"/>
          <p14:tracePt t="67333" x="1473200" y="5035550"/>
          <p14:tracePt t="67355" x="1492250" y="5029200"/>
          <p14:tracePt t="67367" x="1517650" y="5022850"/>
          <p14:tracePt t="67367" x="1581150" y="5003800"/>
          <p14:tracePt t="67387" x="1625600" y="4997450"/>
          <p14:tracePt t="67387" x="1663700" y="4984750"/>
          <p14:tracePt t="67402" x="1714500" y="4978400"/>
          <p14:tracePt t="67402" x="1758950" y="4972050"/>
          <p14:tracePt t="67419" x="1803400" y="4965700"/>
          <p14:tracePt t="67419" x="1854200" y="4965700"/>
          <p14:tracePt t="67419" x="1898650" y="4959350"/>
          <p14:tracePt t="67438" x="1943100" y="4953000"/>
          <p14:tracePt t="67438" x="1987550" y="4953000"/>
          <p14:tracePt t="67453" x="2025650" y="4946650"/>
          <p14:tracePt t="67453" x="2063750" y="4946650"/>
          <p14:tracePt t="67469" x="2095500" y="4940300"/>
          <p14:tracePt t="67469" x="2127250" y="4940300"/>
          <p14:tracePt t="67486" x="2152650" y="4940300"/>
          <p14:tracePt t="67486" x="2184400" y="4933950"/>
          <p14:tracePt t="67503" x="2203450" y="4933950"/>
          <p14:tracePt t="67503" x="2241550" y="4933950"/>
          <p14:tracePt t="67519" x="2254250" y="4940300"/>
          <p14:tracePt t="67519" x="2266950" y="4940300"/>
          <p14:tracePt t="67536" x="2273300" y="4946650"/>
          <p14:tracePt t="67536" x="2279650" y="4953000"/>
          <p14:tracePt t="67553" x="2279650" y="4959350"/>
          <p14:tracePt t="67553" x="2279650" y="4965700"/>
          <p14:tracePt t="67571" x="2279650" y="4972050"/>
          <p14:tracePt t="67571" x="2279650" y="4978400"/>
          <p14:tracePt t="67587" x="2279650" y="4984750"/>
          <p14:tracePt t="67603" x="2279650" y="4991100"/>
          <p14:tracePt t="67626" x="2279650" y="4997450"/>
          <p14:tracePt t="67662" x="2273300" y="4997450"/>
          <p14:tracePt t="67722" x="2266950" y="4991100"/>
          <p14:tracePt t="67790" x="2273300" y="4991100"/>
          <p14:tracePt t="67810" x="2273300" y="4984750"/>
          <p14:tracePt t="67834" x="2279650" y="4978400"/>
          <p14:tracePt t="67858" x="2286000" y="4972050"/>
          <p14:tracePt t="67878" x="2292350" y="4972050"/>
          <p14:tracePt t="67910" x="2298700" y="4972050"/>
          <p14:tracePt t="67939" x="2305050" y="4965700"/>
          <p14:tracePt t="67962" x="2311400" y="4965700"/>
          <p14:tracePt t="67990" x="2305050" y="4965700"/>
          <p14:tracePt t="68058" x="2298700" y="4972050"/>
          <p14:tracePt t="68090" x="2298700" y="4978400"/>
          <p14:tracePt t="68110" x="2292350" y="4984750"/>
          <p14:tracePt t="68134" x="2286000" y="4991100"/>
          <p14:tracePt t="68158" x="2279650" y="4997450"/>
          <p14:tracePt t="68186" x="2273300" y="5003800"/>
          <p14:tracePt t="68202" x="2273300" y="5016500"/>
          <p14:tracePt t="68218" x="2266950" y="5022850"/>
          <p14:tracePt t="68230" x="2260600" y="5029200"/>
          <p14:tracePt t="68239" x="2254250" y="5035550"/>
          <p14:tracePt t="68255" x="2254250" y="5041900"/>
          <p14:tracePt t="68255" x="2247900" y="5048250"/>
          <p14:tracePt t="68272" x="2241550" y="5054600"/>
          <p14:tracePt t="68272" x="2235200" y="5060950"/>
          <p14:tracePt t="68272" x="2228850" y="5073650"/>
          <p14:tracePt t="68291" x="2222500" y="5080000"/>
          <p14:tracePt t="68304" x="2216150" y="5086350"/>
          <p14:tracePt t="68304" x="2203450" y="5099050"/>
          <p14:tracePt t="68323" x="2197100" y="5105400"/>
          <p14:tracePt t="68323" x="2190750" y="5111750"/>
          <p14:tracePt t="68339" x="2184400" y="5118100"/>
          <p14:tracePt t="68354" x="2178050" y="5124450"/>
          <p14:tracePt t="68371" x="2171700" y="5130800"/>
          <p14:tracePt t="68387" x="2165350" y="5137150"/>
          <p14:tracePt t="68404" x="2159000" y="5137150"/>
          <p14:tracePt t="68421" x="2152650" y="5137150"/>
          <p14:tracePt t="68442" x="2152650" y="5130800"/>
          <p14:tracePt t="68466" x="2152650" y="5124450"/>
          <p14:tracePt t="68478" x="2159000" y="5118100"/>
          <p14:tracePt t="68494" x="2159000" y="5111750"/>
          <p14:tracePt t="68518" x="2159000" y="5105400"/>
          <p14:tracePt t="68546" x="2152650" y="5099050"/>
          <p14:tracePt t="68570" x="2152650" y="5092700"/>
          <p14:tracePt t="68598" x="2159000" y="5086350"/>
          <p14:tracePt t="68614" x="2159000" y="5080000"/>
          <p14:tracePt t="68630" x="2159000" y="5073650"/>
          <p14:tracePt t="68650" x="2159000" y="5067300"/>
          <p14:tracePt t="68706" x="2159000" y="5060950"/>
          <p14:tracePt t="68758" x="2159000" y="5054600"/>
          <p14:tracePt t="68827" x="2165350" y="5048250"/>
          <p14:tracePt t="68854" x="2159000" y="5054600"/>
          <p14:tracePt t="69058" x="2152650" y="5060950"/>
          <p14:tracePt t="69070" x="2146300" y="5067300"/>
          <p14:tracePt t="69086" x="2146300" y="5073650"/>
          <p14:tracePt t="69094" x="2139950" y="5080000"/>
          <p14:tracePt t="69106" x="2133600" y="5086350"/>
          <p14:tracePt t="69106" x="2127250" y="5092700"/>
          <p14:tracePt t="69106" x="2120900" y="5099050"/>
          <p14:tracePt t="69127" x="2114550" y="5105400"/>
          <p14:tracePt t="69127" x="2108200" y="5111750"/>
          <p14:tracePt t="69141" x="2095500" y="5124450"/>
          <p14:tracePt t="69141" x="2089150" y="5137150"/>
          <p14:tracePt t="69160" x="2076450" y="5143500"/>
          <p14:tracePt t="69160" x="2063750" y="5156200"/>
          <p14:tracePt t="69175" x="2051050" y="5168900"/>
          <p14:tracePt t="69175" x="2032000" y="5194300"/>
          <p14:tracePt t="69191" x="2019300" y="5213350"/>
          <p14:tracePt t="69191" x="2006600" y="5226050"/>
          <p14:tracePt t="69209" x="1993900" y="5238750"/>
          <p14:tracePt t="69209" x="1981200" y="5251450"/>
          <p14:tracePt t="69225" x="1974850" y="5264150"/>
          <p14:tracePt t="69225" x="1962150" y="5276850"/>
          <p14:tracePt t="69242" x="1955800" y="5289550"/>
          <p14:tracePt t="69242" x="1936750" y="5308600"/>
          <p14:tracePt t="69259" x="1930400" y="5321300"/>
          <p14:tracePt t="69259" x="1924050" y="5327650"/>
          <p14:tracePt t="69276" x="1917700" y="5340350"/>
          <p14:tracePt t="69276" x="1911350" y="5346700"/>
          <p14:tracePt t="69292" x="1905000" y="5359400"/>
          <p14:tracePt t="69292" x="1898650" y="5365750"/>
          <p14:tracePt t="69292" x="1898650" y="5372100"/>
          <p14:tracePt t="69311" x="1892300" y="5378450"/>
          <p14:tracePt t="69324" x="1892300" y="5384800"/>
          <p14:tracePt t="69324" x="1879600" y="5397500"/>
          <p14:tracePt t="69343" x="1879600" y="5403850"/>
          <p14:tracePt t="69343" x="1873250" y="5410200"/>
          <p14:tracePt t="69360" x="1873250" y="5416550"/>
          <p14:tracePt t="69360" x="1866900" y="5422900"/>
          <p14:tracePt t="69376" x="1866900" y="5429250"/>
          <p14:tracePt t="69376" x="1860550" y="5435600"/>
          <p14:tracePt t="69394" x="1854200" y="5448300"/>
          <p14:tracePt t="69411" x="1854200" y="5454650"/>
          <p14:tracePt t="69427" x="1847850" y="5461000"/>
          <p14:tracePt t="69446" x="1854200" y="5467350"/>
          <p14:tracePt t="69498" x="1860550" y="5467350"/>
          <p14:tracePt t="69523" x="1866900" y="5473700"/>
          <p14:tracePt t="69538" x="1879600" y="5480050"/>
          <p14:tracePt t="69551" x="1885950" y="5480050"/>
          <p14:tracePt t="69567" x="1892300" y="5486400"/>
          <p14:tracePt t="69575" x="1898650" y="5486400"/>
          <p14:tracePt t="69575" x="1905000" y="5492750"/>
          <p14:tracePt t="69593" x="1917700" y="5492750"/>
          <p14:tracePt t="69593" x="1924050" y="5492750"/>
          <p14:tracePt t="69593" x="1930400" y="5499100"/>
          <p14:tracePt t="69612" x="1943100" y="5499100"/>
          <p14:tracePt t="69612" x="1955800" y="5505450"/>
          <p14:tracePt t="69627" x="1968500" y="5505450"/>
          <p14:tracePt t="69627" x="1981200" y="5511800"/>
          <p14:tracePt t="69644" x="1993900" y="5511800"/>
          <p14:tracePt t="69644" x="2006600" y="5518150"/>
          <p14:tracePt t="69661" x="2019300" y="5518150"/>
          <p14:tracePt t="69661" x="2032000" y="5524500"/>
          <p14:tracePt t="69661" x="2044700" y="5524500"/>
          <p14:tracePt t="69679" x="2057400" y="5530850"/>
          <p14:tracePt t="69692" x="2076450" y="5530850"/>
          <p14:tracePt t="69692" x="2089150" y="5530850"/>
          <p14:tracePt t="69712" x="2114550" y="5537200"/>
          <p14:tracePt t="69712" x="2127250" y="5537200"/>
          <p14:tracePt t="69728" x="2139950" y="5537200"/>
          <p14:tracePt t="69728" x="2152650" y="5543550"/>
          <p14:tracePt t="69744" x="2159000" y="5543550"/>
          <p14:tracePt t="69744" x="2171700" y="5543550"/>
          <p14:tracePt t="69744" x="2178050" y="5543550"/>
          <p14:tracePt t="69763" x="2184400" y="5543550"/>
          <p14:tracePt t="69775" x="2190750" y="5543550"/>
          <p14:tracePt t="69792" x="2197100" y="5543550"/>
          <p14:tracePt t="69809" x="2203450" y="5543550"/>
          <p14:tracePt t="69826" x="2209800" y="5543550"/>
          <p14:tracePt t="69842" x="2209800" y="5549900"/>
          <p14:tracePt t="69950" x="2203450" y="5549900"/>
          <p14:tracePt t="70010" x="2203450" y="5543550"/>
          <p14:tracePt t="70159" x="2203450" y="5537200"/>
          <p14:tracePt t="70183" x="2209800" y="5530850"/>
          <p14:tracePt t="70199" x="2209800" y="5524500"/>
          <p14:tracePt t="70219" x="2209800" y="5518150"/>
          <p14:tracePt t="70242" x="2216150" y="5511800"/>
          <p14:tracePt t="70259" x="2222500" y="5505450"/>
          <p14:tracePt t="70271" x="2222500" y="5499100"/>
          <p14:tracePt t="70287" x="2228850" y="5492750"/>
          <p14:tracePt t="70302" x="2235200" y="5486400"/>
          <p14:tracePt t="70318" x="2241550" y="5480050"/>
          <p14:tracePt t="70331" x="2241550" y="5473700"/>
          <p14:tracePt t="70347" x="2247900" y="5467350"/>
          <p14:tracePt t="70363" x="2247900" y="5461000"/>
          <p14:tracePt t="70380" x="2254250" y="5454650"/>
          <p14:tracePt t="70395" x="2260600" y="5454650"/>
          <p14:tracePt t="70411" x="2260600" y="5448300"/>
          <p14:tracePt t="70431" x="2266950" y="5441950"/>
          <p14:tracePt t="70459" x="2273300" y="5441950"/>
          <p14:tracePt t="70507" x="2273300" y="5435600"/>
          <p14:tracePt t="70558" x="2266950" y="5435600"/>
          <p14:tracePt t="70630" x="2260600" y="5441950"/>
          <p14:tracePt t="70655" x="2260600" y="5448300"/>
          <p14:tracePt t="70678" x="2254250" y="5448300"/>
          <p14:tracePt t="70699" x="2247900" y="5454650"/>
          <p14:tracePt t="70731" x="2247900" y="5461000"/>
          <p14:tracePt t="70759" x="2241550" y="5467350"/>
          <p14:tracePt t="70783" x="2235200" y="5467350"/>
          <p14:tracePt t="70799" x="2228850" y="5473700"/>
          <p14:tracePt t="70811" x="2222500" y="5480050"/>
          <p14:tracePt t="70827" x="2216150" y="5480050"/>
          <p14:tracePt t="70835" x="2203450" y="5480050"/>
          <p14:tracePt t="70851" x="2197100" y="5486400"/>
          <p14:tracePt t="70867" x="2190750" y="5486400"/>
          <p14:tracePt t="70879" x="2184400" y="5486400"/>
          <p14:tracePt t="70903" x="2184400" y="5473700"/>
          <p14:tracePt t="70978" x="2190750" y="5467350"/>
          <p14:tracePt t="70991" x="2190750" y="5461000"/>
          <p14:tracePt t="71007" x="2197100" y="5454650"/>
          <p14:tracePt t="71023" x="2197100" y="5448300"/>
          <p14:tracePt t="71032" x="2203450" y="5441950"/>
          <p14:tracePt t="71047" x="2203450" y="5435600"/>
          <p14:tracePt t="71063" x="2203450" y="5429250"/>
          <p14:tracePt t="71084" x="2197100" y="5429250"/>
          <p14:tracePt t="71119" x="2197100" y="5435600"/>
          <p14:tracePt t="71167" x="2209800" y="5435600"/>
          <p14:tracePt t="71227" x="2216150" y="5435600"/>
          <p14:tracePt t="71255" x="2222500" y="5435600"/>
          <p14:tracePt t="71271" x="2216150" y="5441950"/>
          <p14:tracePt t="71331" x="2209800" y="5441950"/>
          <p14:tracePt t="71347" x="2216150" y="5448300"/>
          <p14:tracePt t="71391" x="2222500" y="5448300"/>
          <p14:tracePt t="71451" x="2228850" y="5454650"/>
          <p14:tracePt t="71503" x="2228850" y="5448300"/>
          <p14:tracePt t="71651" x="2228850" y="5454650"/>
          <p14:tracePt t="71767" x="2228850" y="5448300"/>
          <p14:tracePt t="71975" x="2235200" y="5448300"/>
          <p14:tracePt t="72043" x="2241550" y="5441950"/>
          <p14:tracePt t="72214" x="2247900" y="5441950"/>
          <p14:tracePt t="72240" x="2254250" y="5435600"/>
          <p14:tracePt t="72260" x="2260600" y="5441950"/>
          <p14:tracePt t="72278" x="2266950" y="5441950"/>
          <p14:tracePt t="72283" x="2279650" y="5448300"/>
          <p14:tracePt t="72283" x="2298700" y="5448300"/>
          <p14:tracePt t="72303" x="2324100" y="5454650"/>
          <p14:tracePt t="72303" x="2393950" y="5461000"/>
          <p14:tracePt t="72319" x="2438400" y="5467350"/>
          <p14:tracePt t="72319" x="2489200" y="5473700"/>
          <p14:tracePt t="72336" x="2552700" y="5473700"/>
          <p14:tracePt t="72336" x="2609850" y="5473700"/>
          <p14:tracePt t="72353" x="2679700" y="5467350"/>
          <p14:tracePt t="72353" x="2743200" y="5461000"/>
          <p14:tracePt t="72353" x="2813050" y="5454650"/>
          <p14:tracePt t="72372" x="2889250" y="5441950"/>
          <p14:tracePt t="72384" x="2959100" y="5429250"/>
          <p14:tracePt t="72384" x="3035300" y="5416550"/>
          <p14:tracePt t="72404" x="3175000" y="5403850"/>
          <p14:tracePt t="72404" x="3244850" y="5403850"/>
          <p14:tracePt t="72420" x="3314700" y="5403850"/>
          <p14:tracePt t="72420" x="3384550" y="5410200"/>
          <p14:tracePt t="72436" x="3448050" y="5416550"/>
          <p14:tracePt t="72436" x="3511550" y="5422900"/>
          <p14:tracePt t="72436" x="3568700" y="5435600"/>
          <p14:tracePt t="72456" x="3632200" y="5441950"/>
          <p14:tracePt t="72468" x="3683000" y="5448300"/>
          <p14:tracePt t="72468" x="3784600" y="5448300"/>
          <p14:tracePt t="72489" x="3829050" y="5448300"/>
          <p14:tracePt t="72489" x="3873500" y="5441950"/>
          <p14:tracePt t="72503" x="3905250" y="5441950"/>
          <p14:tracePt t="72503" x="3937000" y="5441950"/>
          <p14:tracePt t="72520" x="3968750" y="5441950"/>
          <p14:tracePt t="72520" x="3987800" y="5441950"/>
          <p14:tracePt t="72537" x="4013200" y="5448300"/>
          <p14:tracePt t="72537" x="4057650" y="5454650"/>
          <p14:tracePt t="72554" x="4083050" y="5454650"/>
          <p14:tracePt t="72554" x="4102100" y="5454650"/>
          <p14:tracePt t="72570" x="4121150" y="5454650"/>
          <p14:tracePt t="72570" x="4146550" y="5454650"/>
          <p14:tracePt t="72587" x="4159250" y="5454650"/>
          <p14:tracePt t="72587" x="4178300" y="5448300"/>
          <p14:tracePt t="72603" x="4191000" y="5441950"/>
          <p14:tracePt t="72603" x="4222750" y="5435600"/>
          <p14:tracePt t="72621" x="4235450" y="5435600"/>
          <p14:tracePt t="72621" x="4241800" y="5429250"/>
          <p14:tracePt t="72637" x="4254500" y="5429250"/>
          <p14:tracePt t="72637" x="4267200" y="5429250"/>
          <p14:tracePt t="72655" x="4279900" y="5429250"/>
          <p14:tracePt t="72655" x="4286250" y="5429250"/>
          <p14:tracePt t="72655" x="4298950" y="5429250"/>
          <p14:tracePt t="72672" x="4305300" y="5429250"/>
          <p14:tracePt t="72672" x="4311650" y="5422900"/>
          <p14:tracePt t="72688" x="4324350" y="5422900"/>
          <p14:tracePt t="72688" x="4330700" y="5422900"/>
          <p14:tracePt t="72704" x="4337050" y="5422900"/>
          <p14:tracePt t="72704" x="4349750" y="5416550"/>
          <p14:tracePt t="72721" x="4356100" y="5416550"/>
          <p14:tracePt t="72721" x="4368800" y="5416550"/>
          <p14:tracePt t="72721" x="4381500" y="5410200"/>
          <p14:tracePt t="72740" x="4387850" y="5410200"/>
          <p14:tracePt t="72752" x="4400550" y="5410200"/>
          <p14:tracePt t="72752" x="4419600" y="5403850"/>
          <p14:tracePt t="72772" x="4425950" y="5403850"/>
          <p14:tracePt t="72772" x="4432300" y="5403850"/>
          <p14:tracePt t="72788" x="4445000" y="5397500"/>
          <p14:tracePt t="72788" x="4451350" y="5397500"/>
          <p14:tracePt t="72804" x="4464050" y="5397500"/>
          <p14:tracePt t="72804" x="4470400" y="5397500"/>
          <p14:tracePt t="72804" x="4483100" y="5391150"/>
          <p14:tracePt t="72824" x="4495800" y="5391150"/>
          <p14:tracePt t="72836" x="4508500" y="5391150"/>
          <p14:tracePt t="72836" x="4540250" y="5391150"/>
          <p14:tracePt t="72855" x="4552950" y="5391150"/>
          <p14:tracePt t="72855" x="4565650" y="5391150"/>
          <p14:tracePt t="72871" x="4578350" y="5391150"/>
          <p14:tracePt t="72871" x="4591050" y="5397500"/>
          <p14:tracePt t="72888" x="4603750" y="5403850"/>
          <p14:tracePt t="72888" x="4616450" y="5410200"/>
          <p14:tracePt t="72905" x="4629150" y="5416550"/>
          <p14:tracePt t="72905" x="4641850" y="5435600"/>
          <p14:tracePt t="72921" x="4654550" y="5441950"/>
          <p14:tracePt t="72921" x="4660900" y="5448300"/>
          <p14:tracePt t="72938" x="4667250" y="5454650"/>
          <p14:tracePt t="72938" x="4673600" y="5461000"/>
          <p14:tracePt t="72955" x="4679950" y="5461000"/>
          <p14:tracePt t="72955" x="4692650" y="5473700"/>
          <p14:tracePt t="72972" x="4699000" y="5480050"/>
          <p14:tracePt t="72972" x="4705350" y="5480050"/>
          <p14:tracePt t="72988" x="4711700" y="5480050"/>
          <p14:tracePt t="72988" x="4718050" y="5486400"/>
          <p14:tracePt t="73006" x="4724400" y="5492750"/>
          <p14:tracePt t="73020" x="4730750" y="5499100"/>
          <p14:tracePt t="73037" x="4737100" y="5499100"/>
          <p14:tracePt t="73055" x="4743450" y="5499100"/>
          <p14:tracePt t="73055" x="4749800" y="5499100"/>
          <p14:tracePt t="73073" x="4756150" y="5505450"/>
          <p14:tracePt t="73073" x="4762500" y="5505450"/>
          <p14:tracePt t="73089" x="4768850" y="5505450"/>
          <p14:tracePt t="73089" x="4775200" y="5505450"/>
          <p14:tracePt t="73089" x="4781550" y="5511800"/>
          <p14:tracePt t="73108" x="4787900" y="5511800"/>
          <p14:tracePt t="73120" x="4794250" y="5511800"/>
          <p14:tracePt t="73120" x="4813300" y="5511800"/>
          <p14:tracePt t="73140" x="4819650" y="5511800"/>
          <p14:tracePt t="73140" x="4826000" y="5511800"/>
          <p14:tracePt t="73140" x="4832350" y="5505450"/>
          <p14:tracePt t="73160" x="4845050" y="5505450"/>
          <p14:tracePt t="73170" x="4851400" y="5505450"/>
          <p14:tracePt t="73170" x="4864100" y="5499100"/>
          <p14:tracePt t="73189" x="4876800" y="5499100"/>
          <p14:tracePt t="73189" x="4883150" y="5499100"/>
          <p14:tracePt t="73189" x="4895850" y="5492750"/>
          <p14:tracePt t="73209" x="4908550" y="5492750"/>
          <p14:tracePt t="73209" x="4914900" y="5492750"/>
          <p14:tracePt t="73222" x="4927600" y="5486400"/>
          <p14:tracePt t="73222" x="4933950" y="5486400"/>
          <p14:tracePt t="73239" x="4946650" y="5486400"/>
          <p14:tracePt t="73239" x="4953000" y="5486400"/>
          <p14:tracePt t="73257" x="4965700" y="5480050"/>
          <p14:tracePt t="73257" x="4984750" y="5480050"/>
          <p14:tracePt t="73272" x="4991100" y="5480050"/>
          <p14:tracePt t="73272" x="4997450" y="5480050"/>
          <p14:tracePt t="73289" x="5003800" y="5480050"/>
          <p14:tracePt t="73305" x="5010150" y="5480050"/>
          <p14:tracePt t="73322" x="5022850" y="5480050"/>
          <p14:tracePt t="73322" x="5029200" y="5473700"/>
          <p14:tracePt t="73340" x="5035550" y="5467350"/>
          <p14:tracePt t="73371" x="5041900" y="5461000"/>
          <p14:tracePt t="73392" x="5048250" y="5461000"/>
          <p14:tracePt t="73416" x="5054600" y="5454650"/>
          <p14:tracePt t="73440" x="5060950" y="5448300"/>
          <p14:tracePt t="73451" x="5067300" y="5448300"/>
          <p14:tracePt t="73467" x="5073650" y="5441950"/>
          <p14:tracePt t="73484" x="5080000" y="5441950"/>
          <p14:tracePt t="73500" x="5092700" y="5435600"/>
          <p14:tracePt t="73512" x="5099050" y="5435600"/>
          <p14:tracePt t="73528" x="5105400" y="5435600"/>
          <p14:tracePt t="73539" x="5111750" y="5435600"/>
          <p14:tracePt t="73539" x="5118100" y="5429250"/>
          <p14:tracePt t="73559" x="5124450" y="5429250"/>
          <p14:tracePt t="73572" x="5130800" y="5429250"/>
          <p14:tracePt t="73589" x="5137150" y="5429250"/>
          <p14:tracePt t="73605" x="5137150" y="5422900"/>
          <p14:tracePt t="73640" x="5143500" y="5416550"/>
          <p14:tracePt t="73671" x="5149850" y="5416550"/>
          <p14:tracePt t="73732" x="5156200" y="5416550"/>
          <p14:tracePt t="73748" x="5162550" y="5416550"/>
          <p14:tracePt t="73760" x="5168900" y="5416550"/>
          <p14:tracePt t="73776" x="5175250" y="5416550"/>
          <p14:tracePt t="73808" x="5175250" y="5410200"/>
          <p14:tracePt t="73835" x="5181600" y="5410200"/>
          <p14:tracePt t="73859" x="5187950" y="5410200"/>
          <p14:tracePt t="73879" x="5194300" y="5410200"/>
          <p14:tracePt t="73903" x="5194300" y="5416550"/>
          <p14:tracePt t="73919" x="5194300" y="5410200"/>
          <p14:tracePt t="73963" x="5194300" y="54038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28596" y="285728"/>
            <a:ext cx="8534400" cy="862034"/>
          </a:xfrm>
        </p:spPr>
        <p:txBody>
          <a:bodyPr>
            <a:normAutofit/>
          </a:bodyPr>
          <a:lstStyle/>
          <a:p>
            <a:r>
              <a:rPr lang="ja-JP" altLang="en-US" dirty="0">
                <a:latin typeface="ＭＳ Ｐゴシック" charset="-128"/>
              </a:rPr>
              <a:t>３．異なるグループに分ける</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25" t="1539" r="21304" b="1539"/>
          <a:stretch/>
        </p:blipFill>
        <p:spPr bwMode="auto">
          <a:xfrm>
            <a:off x="1043608" y="980728"/>
            <a:ext cx="672841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631799" y="6131023"/>
            <a:ext cx="1552028" cy="461665"/>
          </a:xfrm>
          <a:prstGeom prst="rect">
            <a:avLst/>
          </a:prstGeom>
          <a:noFill/>
        </p:spPr>
        <p:txBody>
          <a:bodyPr wrap="none" rtlCol="0">
            <a:spAutoFit/>
          </a:bodyPr>
          <a:lstStyle/>
          <a:p>
            <a:r>
              <a:rPr kumimoji="1" lang="ja-JP" altLang="en-US" dirty="0" smtClean="0"/>
              <a:t>風速（</a:t>
            </a:r>
            <a:r>
              <a:rPr kumimoji="1" lang="en-US" altLang="ja-JP" dirty="0" smtClean="0"/>
              <a:t>m/s</a:t>
            </a:r>
            <a:r>
              <a:rPr kumimoji="1" lang="ja-JP" altLang="en-US" dirty="0" smtClean="0"/>
              <a:t>）</a:t>
            </a:r>
            <a:endParaRPr kumimoji="1" lang="ja-JP" altLang="en-US" dirty="0"/>
          </a:p>
        </p:txBody>
      </p:sp>
      <p:sp>
        <p:nvSpPr>
          <p:cNvPr id="3" name="テキスト ボックス 2"/>
          <p:cNvSpPr txBox="1"/>
          <p:nvPr/>
        </p:nvSpPr>
        <p:spPr>
          <a:xfrm rot="16200000">
            <a:off x="-476515" y="3052886"/>
            <a:ext cx="2526654" cy="461665"/>
          </a:xfrm>
          <a:prstGeom prst="rect">
            <a:avLst/>
          </a:prstGeom>
          <a:noFill/>
        </p:spPr>
        <p:txBody>
          <a:bodyPr wrap="none" rtlCol="0">
            <a:spAutoFit/>
          </a:bodyPr>
          <a:lstStyle/>
          <a:p>
            <a:r>
              <a:rPr kumimoji="1" lang="ja-JP" altLang="en-US" dirty="0" smtClean="0"/>
              <a:t>発電量（</a:t>
            </a:r>
            <a:r>
              <a:rPr kumimoji="1" lang="en-US" altLang="ja-JP" dirty="0" err="1" smtClean="0"/>
              <a:t>M</a:t>
            </a:r>
            <a:r>
              <a:rPr lang="en-US" altLang="ja-JP" dirty="0" err="1" smtClean="0"/>
              <a:t>Wh</a:t>
            </a:r>
            <a:r>
              <a:rPr lang="en-US" altLang="ja-JP" dirty="0" smtClean="0"/>
              <a:t>/</a:t>
            </a:r>
            <a:r>
              <a:rPr lang="ja-JP" altLang="en-US" dirty="0" smtClean="0"/>
              <a:t>年）</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725716095"/>
      </p:ext>
    </p:extLst>
  </p:cSld>
  <p:clrMapOvr>
    <a:masterClrMapping/>
  </p:clrMapOvr>
  <mc:AlternateContent xmlns:mc="http://schemas.openxmlformats.org/markup-compatibility/2006">
    <mc:Choice xmlns:p14="http://schemas.microsoft.com/office/powerpoint/2010/main" Requires="p14">
      <p:transition spd="slow" p14:dur="2000" advTm="55927"/>
    </mc:Choice>
    <mc:Fallback>
      <p:transition spd="slow" advTm="559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655" x="3511550" y="1009650"/>
          <p14:tracePt t="2757" x="3505200" y="971550"/>
          <p14:tracePt t="2765" x="3498850" y="927100"/>
          <p14:tracePt t="2773" x="3498850" y="869950"/>
          <p14:tracePt t="2958" x="5232400" y="457200"/>
          <p14:tracePt t="2968" x="5257800" y="482600"/>
          <p14:tracePt t="2968" x="5283200" y="508000"/>
          <p14:tracePt t="2987" x="5308600" y="539750"/>
          <p14:tracePt t="2987" x="5334000" y="584200"/>
          <p14:tracePt t="3003" x="5359400" y="635000"/>
          <p14:tracePt t="3003" x="5391150" y="749300"/>
          <p14:tracePt t="3020" x="5391150" y="812800"/>
          <p14:tracePt t="3020" x="5391150" y="876300"/>
          <p14:tracePt t="3037" x="5384800" y="946150"/>
          <p14:tracePt t="3037" x="5365750" y="1009650"/>
          <p14:tracePt t="3054" x="5346700" y="1073150"/>
          <p14:tracePt t="3054" x="5295900" y="1187450"/>
          <p14:tracePt t="3070" x="5257800" y="1238250"/>
          <p14:tracePt t="3070" x="5226050" y="1282700"/>
          <p14:tracePt t="3086" x="5187950" y="1320800"/>
          <p14:tracePt t="3086" x="5143500" y="1358900"/>
          <p14:tracePt t="3102" x="5105400" y="1397000"/>
          <p14:tracePt t="3102" x="5060950" y="1435100"/>
          <p14:tracePt t="3119" x="5022850" y="1466850"/>
          <p14:tracePt t="3119" x="4946650" y="1524000"/>
          <p14:tracePt t="3139" x="4908550" y="1549400"/>
          <p14:tracePt t="3139" x="4876800" y="1574800"/>
          <p14:tracePt t="3154" x="4845050" y="1593850"/>
          <p14:tracePt t="3154" x="4819650" y="1612900"/>
          <p14:tracePt t="3170" x="4794250" y="1625600"/>
          <p14:tracePt t="3170" x="4775200" y="1644650"/>
          <p14:tracePt t="3170" x="4749800" y="1657350"/>
          <p14:tracePt t="3190" x="4730750" y="1670050"/>
          <p14:tracePt t="3202" x="4718050" y="1676400"/>
          <p14:tracePt t="3202" x="4699000" y="1689100"/>
          <p14:tracePt t="3202" x="4686300" y="1701800"/>
          <p14:tracePt t="3223" x="4673600" y="1708150"/>
          <p14:tracePt t="3235" x="4660900" y="1720850"/>
          <p14:tracePt t="3235" x="4648200" y="1739900"/>
          <p14:tracePt t="3254" x="4641850" y="1746250"/>
          <p14:tracePt t="3254" x="4635500" y="1752600"/>
          <p14:tracePt t="3271" x="4629150" y="1758950"/>
          <p14:tracePt t="3271" x="4629150" y="1765300"/>
          <p14:tracePt t="3271" x="4622800" y="1771650"/>
          <p14:tracePt t="3290" x="4616450" y="1784350"/>
          <p14:tracePt t="3302" x="4616450" y="1790700"/>
          <p14:tracePt t="3302" x="4603750" y="1809750"/>
          <p14:tracePt t="3321" x="4591050" y="1822450"/>
          <p14:tracePt t="3321" x="4584700" y="1828800"/>
          <p14:tracePt t="3338" x="4578350" y="1835150"/>
          <p14:tracePt t="3338" x="4572000" y="1841500"/>
          <p14:tracePt t="3354" x="4565650" y="1854200"/>
          <p14:tracePt t="3354" x="4546600" y="1866900"/>
          <p14:tracePt t="3371" x="4540250" y="1879600"/>
          <p14:tracePt t="3371" x="4533900" y="1885950"/>
          <p14:tracePt t="3388" x="4527550" y="1892300"/>
          <p14:tracePt t="3388" x="4514850" y="1905000"/>
          <p14:tracePt t="3404" x="4508500" y="1917700"/>
          <p14:tracePt t="3404" x="4502150" y="1930400"/>
          <p14:tracePt t="3421" x="4495800" y="1943100"/>
          <p14:tracePt t="3421" x="4476750" y="1974850"/>
          <p14:tracePt t="3440" x="4470400" y="2000250"/>
          <p14:tracePt t="3440" x="4457700" y="2019300"/>
          <p14:tracePt t="3455" x="4451350" y="2038350"/>
          <p14:tracePt t="3455" x="4438650" y="2057400"/>
          <p14:tracePt t="3471" x="4432300" y="2082800"/>
          <p14:tracePt t="3471" x="4425950" y="2101850"/>
          <p14:tracePt t="3471" x="4419600" y="2127250"/>
          <p14:tracePt t="3491" x="4413250" y="2146300"/>
          <p14:tracePt t="3503" x="4406900" y="2171700"/>
          <p14:tracePt t="3503" x="4400550" y="2209800"/>
          <p14:tracePt t="3522" x="4394200" y="2228850"/>
          <p14:tracePt t="3522" x="4387850" y="2241550"/>
          <p14:tracePt t="3539" x="4387850" y="2254250"/>
          <p14:tracePt t="3539" x="4381500" y="2266950"/>
          <p14:tracePt t="3555" x="4381500" y="2279650"/>
          <p14:tracePt t="3555" x="4381500" y="2292350"/>
          <p14:tracePt t="3555" x="4375150" y="2298700"/>
          <p14:tracePt t="3574" x="4381500" y="2305050"/>
          <p14:tracePt t="3587" x="4381500" y="2317750"/>
          <p14:tracePt t="3603" x="4387850" y="2324100"/>
          <p14:tracePt t="3620" x="4394200" y="2317750"/>
          <p14:tracePt t="3620" x="4394200" y="2311400"/>
          <p14:tracePt t="3639" x="4387850" y="2305050"/>
          <p14:tracePt t="3653" x="4387850" y="2292350"/>
          <p14:tracePt t="3653" x="4381500" y="2266950"/>
          <p14:tracePt t="3672" x="4381500" y="2260600"/>
          <p14:tracePt t="3672" x="4381500" y="2247900"/>
          <p14:tracePt t="3689" x="4375150" y="2241550"/>
          <p14:tracePt t="3689" x="4375150" y="2235200"/>
          <p14:tracePt t="4910" x="4686300" y="4425950"/>
          <p14:tracePt t="4935" x="4679950" y="4432300"/>
          <p14:tracePt t="4939" x="4673600" y="4432300"/>
          <p14:tracePt t="4939" x="4667250" y="4438650"/>
          <p14:tracePt t="4939" x="4654550" y="4445000"/>
          <p14:tracePt t="4962" x="4648200" y="4445000"/>
          <p14:tracePt t="4975" x="4635500" y="4451350"/>
          <p14:tracePt t="4975" x="4610100" y="4457700"/>
          <p14:tracePt t="4994" x="4597400" y="4457700"/>
          <p14:tracePt t="4994" x="4591050" y="4464050"/>
          <p14:tracePt t="5011" x="4578350" y="4464050"/>
          <p14:tracePt t="5011" x="4565650" y="4470400"/>
          <p14:tracePt t="5027" x="4552950" y="4476750"/>
          <p14:tracePt t="5027" x="4540250" y="4489450"/>
          <p14:tracePt t="5044" x="4533900" y="4495800"/>
          <p14:tracePt t="5044" x="4514850" y="4514850"/>
          <p14:tracePt t="5061" x="4508500" y="4527550"/>
          <p14:tracePt t="5061" x="4502150" y="4540250"/>
          <p14:tracePt t="5077" x="4495800" y="4546600"/>
          <p14:tracePt t="5077" x="4489450" y="4552950"/>
          <p14:tracePt t="5094" x="4483100" y="4565650"/>
          <p14:tracePt t="5094" x="4483100" y="4572000"/>
          <p14:tracePt t="5110" x="4483100" y="4578350"/>
          <p14:tracePt t="5110" x="4489450" y="4584700"/>
          <p14:tracePt t="5127" x="4495800" y="4591050"/>
          <p14:tracePt t="5127" x="4508500" y="4591050"/>
          <p14:tracePt t="5144" x="4521200" y="4584700"/>
          <p14:tracePt t="5144" x="4533900" y="4578350"/>
          <p14:tracePt t="5160" x="4552950" y="4565650"/>
          <p14:tracePt t="5160" x="4610100" y="4540250"/>
          <p14:tracePt t="5179" x="4641850" y="4521200"/>
          <p14:tracePt t="5179" x="4673600" y="4495800"/>
          <p14:tracePt t="5195" x="4711700" y="4470400"/>
          <p14:tracePt t="5195" x="4756150" y="4445000"/>
          <p14:tracePt t="5211" x="4800600" y="4419600"/>
          <p14:tracePt t="5211" x="4851400" y="4394200"/>
          <p14:tracePt t="5228" x="4902200" y="4362450"/>
          <p14:tracePt t="5228" x="4953000" y="4330700"/>
          <p14:tracePt t="5228" x="5003800" y="4298950"/>
          <p14:tracePt t="5246" x="5054600" y="4267200"/>
          <p14:tracePt t="5259" x="5111750" y="4229100"/>
          <p14:tracePt t="5259" x="5168900" y="4197350"/>
          <p14:tracePt t="5278" x="5264150" y="4121150"/>
          <p14:tracePt t="5278" x="5314950" y="4089400"/>
          <p14:tracePt t="5295" x="5359400" y="4051300"/>
          <p14:tracePt t="5295" x="5397500" y="4019550"/>
          <p14:tracePt t="5311" x="5435600" y="3987800"/>
          <p14:tracePt t="5311" x="5467350" y="3956050"/>
          <p14:tracePt t="5311" x="5499100" y="3924300"/>
          <p14:tracePt t="5330" x="5524500" y="3898900"/>
          <p14:tracePt t="5343" x="5549900" y="3873500"/>
          <p14:tracePt t="5343" x="5594350" y="3829050"/>
          <p14:tracePt t="5362" x="5613400" y="3810000"/>
          <p14:tracePt t="5362" x="5626100" y="3790950"/>
          <p14:tracePt t="5378" x="5638800" y="3778250"/>
          <p14:tracePt t="5378" x="5645150" y="3771900"/>
          <p14:tracePt t="5395" x="5651500" y="3765550"/>
          <p14:tracePt t="5410" x="5645150" y="3765550"/>
          <p14:tracePt t="5435" x="5638800" y="3771900"/>
          <p14:tracePt t="5443" x="5626100" y="3778250"/>
          <p14:tracePt t="5443" x="5619750" y="3784600"/>
          <p14:tracePt t="5462" x="5613400" y="3790950"/>
          <p14:tracePt t="5462" x="5594350" y="3810000"/>
          <p14:tracePt t="5478" x="5581650" y="3822700"/>
          <p14:tracePt t="5478" x="5568950" y="3829050"/>
          <p14:tracePt t="5496" x="5562600" y="3835400"/>
          <p14:tracePt t="5496" x="5549900" y="3848100"/>
          <p14:tracePt t="5511" x="5543550" y="3854450"/>
          <p14:tracePt t="5511" x="5530850" y="3860800"/>
          <p14:tracePt t="5529" x="5524500" y="3867150"/>
          <p14:tracePt t="5529" x="5505450" y="3879850"/>
          <p14:tracePt t="5547" x="5499100" y="3892550"/>
          <p14:tracePt t="5547" x="5492750" y="3898900"/>
          <p14:tracePt t="5563" x="5486400" y="3905250"/>
          <p14:tracePt t="5563" x="5480050" y="3911600"/>
          <p14:tracePt t="5580" x="5473700" y="3917950"/>
          <p14:tracePt t="5580" x="5473700" y="3924300"/>
          <p14:tracePt t="5596" x="5473700" y="3930650"/>
          <p14:tracePt t="5596" x="5467350" y="3937000"/>
          <p14:tracePt t="5612" x="5467350" y="3949700"/>
          <p14:tracePt t="5627" x="5473700" y="3956050"/>
          <p14:tracePt t="5644" x="5480050" y="3962400"/>
          <p14:tracePt t="5666" x="5486400" y="3962400"/>
          <p14:tracePt t="5682" x="5486400" y="3968750"/>
          <p14:tracePt t="5694" x="5492750" y="3968750"/>
          <p14:tracePt t="5711" x="5499100" y="3968750"/>
          <p14:tracePt t="5728" x="5505450" y="3968750"/>
          <p14:tracePt t="5744" x="5511800" y="3968750"/>
          <p14:tracePt t="5761" x="5518150" y="3968750"/>
          <p14:tracePt t="5778" x="5524500" y="3975100"/>
          <p14:tracePt t="5854" x="5524500" y="3981450"/>
          <p14:tracePt t="5886" x="5524500" y="3987800"/>
          <p14:tracePt t="5982" x="5524500" y="3994150"/>
          <p14:tracePt t="6006" x="5524500" y="4000500"/>
          <p14:tracePt t="6017" x="5524500" y="4006850"/>
          <p14:tracePt t="6094" x="5530850" y="4013200"/>
          <p14:tracePt t="6126" x="5530850" y="4019550"/>
          <p14:tracePt t="6170" x="5537200" y="4019550"/>
          <p14:tracePt t="6222" x="5537200" y="4025900"/>
          <p14:tracePt t="6254" x="5537200" y="4032250"/>
          <p14:tracePt t="6266" x="5537200" y="4038600"/>
          <p14:tracePt t="6274" x="5530850" y="4044950"/>
          <p14:tracePt t="6290" x="5524500" y="4051300"/>
          <p14:tracePt t="6299" x="5518150" y="4057650"/>
          <p14:tracePt t="6299" x="5511800" y="4064000"/>
          <p14:tracePt t="6315" x="5505450" y="4076700"/>
          <p14:tracePt t="6315" x="5492750" y="4083050"/>
          <p14:tracePt t="6331" x="5480050" y="4095750"/>
          <p14:tracePt t="6331" x="5473700" y="4108450"/>
          <p14:tracePt t="6331" x="5461000" y="4127500"/>
          <p14:tracePt t="6351" x="5448300" y="4140200"/>
          <p14:tracePt t="6363" x="5435600" y="4152900"/>
          <p14:tracePt t="6363" x="5403850" y="4184650"/>
          <p14:tracePt t="6381" x="5384800" y="4203700"/>
          <p14:tracePt t="6381" x="5372100" y="4216400"/>
          <p14:tracePt t="6398" x="5353050" y="4229100"/>
          <p14:tracePt t="6398" x="5334000" y="4248150"/>
          <p14:tracePt t="6415" x="5314950" y="4267200"/>
          <p14:tracePt t="6415" x="5295900" y="4279900"/>
          <p14:tracePt t="6415" x="5276850" y="4298950"/>
          <p14:tracePt t="6435" x="5257800" y="4311650"/>
          <p14:tracePt t="6435" x="5238750" y="4330700"/>
          <p14:tracePt t="6448" x="5219700" y="4343400"/>
          <p14:tracePt t="6448" x="5200650" y="4362450"/>
          <p14:tracePt t="6465" x="5181600" y="4375150"/>
          <p14:tracePt t="6465" x="5162550" y="4394200"/>
          <p14:tracePt t="6482" x="5143500" y="4406900"/>
          <p14:tracePt t="6482" x="5105400" y="4438650"/>
          <p14:tracePt t="6499" x="5092700" y="4451350"/>
          <p14:tracePt t="6499" x="5073650" y="4464050"/>
          <p14:tracePt t="6516" x="5060950" y="4483100"/>
          <p14:tracePt t="6516" x="5048250" y="4495800"/>
          <p14:tracePt t="6532" x="5029200" y="4508500"/>
          <p14:tracePt t="6532" x="5016500" y="4521200"/>
          <p14:tracePt t="6549" x="5003800" y="4533900"/>
          <p14:tracePt t="6549" x="4984750" y="4546600"/>
          <p14:tracePt t="6549" x="4972050" y="4559300"/>
          <p14:tracePt t="6568" x="4959350" y="4572000"/>
          <p14:tracePt t="6568" x="4946650" y="4578350"/>
          <p14:tracePt t="6583" x="4940300" y="4591050"/>
          <p14:tracePt t="6583" x="4927600" y="4603750"/>
          <p14:tracePt t="6599" x="4921250" y="4610100"/>
          <p14:tracePt t="6599" x="4908550" y="4616450"/>
          <p14:tracePt t="6616" x="4902200" y="4629150"/>
          <p14:tracePt t="6616" x="4895850" y="4635500"/>
          <p14:tracePt t="6616" x="4889500" y="4641850"/>
          <p14:tracePt t="6635" x="4883150" y="4648200"/>
          <p14:tracePt t="6647" x="4876800" y="4654550"/>
          <p14:tracePt t="6647" x="4864100" y="4667250"/>
          <p14:tracePt t="6667" x="4857750" y="4673600"/>
          <p14:tracePt t="6667" x="4851400" y="4679950"/>
          <p14:tracePt t="6683" x="4851400" y="4686300"/>
          <p14:tracePt t="6683" x="4845050" y="4692650"/>
          <p14:tracePt t="6699" x="4838700" y="4699000"/>
          <p14:tracePt t="6714" x="4838700" y="4705350"/>
          <p14:tracePt t="6731" x="4832350" y="4711700"/>
          <p14:tracePt t="6748" x="4832350" y="4718050"/>
          <p14:tracePt t="6764" x="4832350" y="4724400"/>
          <p14:tracePt t="6794" x="4838700" y="4724400"/>
          <p14:tracePt t="6866" x="4845050" y="4724400"/>
          <p14:tracePt t="6914" x="4851400" y="4718050"/>
          <p14:tracePt t="6934" x="4845050" y="4724400"/>
          <p14:tracePt t="7026" x="4838700" y="4730750"/>
          <p14:tracePt t="7039" x="4832350" y="4737100"/>
          <p14:tracePt t="7054" x="4826000" y="4743450"/>
          <p14:tracePt t="7070" x="4819650" y="4749800"/>
          <p14:tracePt t="7078" x="4813300" y="4756150"/>
          <p14:tracePt t="7087" x="4806950" y="4762500"/>
          <p14:tracePt t="7087" x="4800600" y="4768850"/>
          <p14:tracePt t="7101" x="4787900" y="4775200"/>
          <p14:tracePt t="7101" x="4781550" y="4781550"/>
          <p14:tracePt t="7117" x="4768850" y="4787900"/>
          <p14:tracePt t="7117" x="4762500" y="4800600"/>
          <p14:tracePt t="7134" x="4749800" y="4806950"/>
          <p14:tracePt t="7134" x="4737100" y="4813300"/>
          <p14:tracePt t="7151" x="4724400" y="4819650"/>
          <p14:tracePt t="7151" x="4699000" y="4832350"/>
          <p14:tracePt t="7167" x="4686300" y="4832350"/>
          <p14:tracePt t="7167" x="4667250" y="4838700"/>
          <p14:tracePt t="7184" x="4660900" y="4838700"/>
          <p14:tracePt t="7184" x="4648200" y="4845050"/>
          <p14:tracePt t="7201" x="4635500" y="4845050"/>
          <p14:tracePt t="7201" x="4629150" y="4845050"/>
          <p14:tracePt t="7201" x="4622800" y="4845050"/>
          <p14:tracePt t="7220" x="4616450" y="4838700"/>
          <p14:tracePt t="7233" x="4610100" y="4838700"/>
          <p14:tracePt t="7250" x="4610100" y="4832350"/>
          <p14:tracePt t="7250" x="4616450" y="4826000"/>
          <p14:tracePt t="7268" x="4622800" y="4819650"/>
          <p14:tracePt t="7268" x="4629150" y="4813300"/>
          <p14:tracePt t="7268" x="4635500" y="4813300"/>
          <p14:tracePt t="7288" x="4648200" y="4806950"/>
          <p14:tracePt t="7300" x="4660900" y="4800600"/>
          <p14:tracePt t="7300" x="4673600" y="4800600"/>
          <p14:tracePt t="7319" x="4705350" y="4787900"/>
          <p14:tracePt t="7319" x="4724400" y="4781550"/>
          <p14:tracePt t="7335" x="4749800" y="4775200"/>
          <p14:tracePt t="7335" x="4768850" y="4768850"/>
          <p14:tracePt t="7352" x="4794250" y="4756150"/>
          <p14:tracePt t="7352" x="4819650" y="4749800"/>
          <p14:tracePt t="7352" x="4845050" y="4737100"/>
          <p14:tracePt t="7371" x="4876800" y="4724400"/>
          <p14:tracePt t="7383" x="4902200" y="4711700"/>
          <p14:tracePt t="7383" x="4965700" y="4686300"/>
          <p14:tracePt t="7402" x="4997450" y="4673600"/>
          <p14:tracePt t="7402" x="5022850" y="4660900"/>
          <p14:tracePt t="7419" x="5054600" y="4641850"/>
          <p14:tracePt t="7419" x="5086350" y="4629150"/>
          <p14:tracePt t="7419" x="5111750" y="4616450"/>
          <p14:tracePt t="7439" x="5143500" y="4603750"/>
          <p14:tracePt t="7450" x="5168900" y="4584700"/>
          <p14:tracePt t="7450" x="5219700" y="4559300"/>
          <p14:tracePt t="7469" x="5238750" y="4546600"/>
          <p14:tracePt t="7469" x="5257800" y="4533900"/>
          <p14:tracePt t="7485" x="5276850" y="4521200"/>
          <p14:tracePt t="7485" x="5295900" y="4508500"/>
          <p14:tracePt t="7502" x="5314950" y="4495800"/>
          <p14:tracePt t="7502" x="5340350" y="4470400"/>
          <p14:tracePt t="7519" x="5353050" y="4464050"/>
          <p14:tracePt t="7519" x="5365750" y="4457700"/>
          <p14:tracePt t="7536" x="5372100" y="4451350"/>
          <p14:tracePt t="7536" x="5384800" y="4445000"/>
          <p14:tracePt t="7553" x="5391150" y="4438650"/>
          <p14:tracePt t="7567" x="5397500" y="4432300"/>
          <p14:tracePt t="7567" x="5403850" y="4432300"/>
          <p14:tracePt t="7587" x="5410200" y="4425950"/>
          <p14:tracePt t="7601" x="5416550" y="4425950"/>
          <p14:tracePt t="7618" x="5422900" y="4432300"/>
          <p14:tracePt t="7654" x="5422900" y="4438650"/>
          <p14:tracePt t="7670" x="5416550" y="4445000"/>
          <p14:tracePt t="7686" x="5416550" y="4451350"/>
          <p14:tracePt t="7699" x="5410200" y="4457700"/>
          <p14:tracePt t="7714" x="5410200" y="4464050"/>
          <p14:tracePt t="7722" x="5410200" y="4470400"/>
          <p14:tracePt t="7734" x="5403850" y="4476750"/>
          <p14:tracePt t="7734" x="5397500" y="4483100"/>
          <p14:tracePt t="7754" x="5391150" y="4489450"/>
          <p14:tracePt t="7754" x="5384800" y="4495800"/>
          <p14:tracePt t="7769" x="5378450" y="4502150"/>
          <p14:tracePt t="7784" x="5372100" y="4508500"/>
          <p14:tracePt t="7801" x="5365750" y="4514850"/>
          <p14:tracePt t="7801" x="5359400" y="4521200"/>
          <p14:tracePt t="7820" x="5353050" y="4521200"/>
          <p14:tracePt t="7835" x="5346700" y="4521200"/>
          <p14:tracePt t="7858" x="5353050" y="4527550"/>
          <p14:tracePt t="7987" x="5353050" y="4533900"/>
          <p14:tracePt t="8006" x="5353050" y="4540250"/>
          <p14:tracePt t="8022" x="5353050" y="4546600"/>
          <p14:tracePt t="8046" x="5359400" y="4546600"/>
          <p14:tracePt t="8067" x="5359400" y="4552950"/>
          <p14:tracePt t="8090" x="5359400" y="4559300"/>
          <p14:tracePt t="8115" x="5353050" y="4565650"/>
          <p14:tracePt t="8126" x="5353050" y="4572000"/>
          <p14:tracePt t="8143" x="5346700" y="4578350"/>
          <p14:tracePt t="8158" x="5346700" y="4584700"/>
          <p14:tracePt t="8169" x="5340350" y="4591050"/>
          <p14:tracePt t="8169" x="5334000" y="4597400"/>
          <p14:tracePt t="8188" x="5334000" y="4603750"/>
          <p14:tracePt t="8203" x="5327650" y="4616450"/>
          <p14:tracePt t="8219" x="5321300" y="4622800"/>
          <p14:tracePt t="8236" x="5314950" y="4629150"/>
          <p14:tracePt t="8236" x="5314950" y="4635500"/>
          <p14:tracePt t="8255" x="5308600" y="4641850"/>
          <p14:tracePt t="8270" x="5302250" y="4654550"/>
          <p14:tracePt t="8287" x="5295900" y="4660900"/>
          <p14:tracePt t="8303" x="5289550" y="4667250"/>
          <p14:tracePt t="8320" x="5283200" y="4673600"/>
          <p14:tracePt t="8347" x="5283200" y="4679950"/>
          <p14:tracePt t="8359" x="5283200" y="4686300"/>
          <p14:tracePt t="8375" x="5276850" y="4692650"/>
          <p14:tracePt t="8391" x="5270500" y="4705350"/>
          <p14:tracePt t="8407" x="5264150" y="4711700"/>
          <p14:tracePt t="8420" x="5257800" y="4718050"/>
          <p14:tracePt t="8420" x="5251450" y="4724400"/>
          <p14:tracePt t="8420" x="5245100" y="4730750"/>
          <p14:tracePt t="8443" x="5232400" y="4737100"/>
          <p14:tracePt t="8454" x="5226050" y="4743450"/>
          <p14:tracePt t="8454" x="5213350" y="4756150"/>
          <p14:tracePt t="8472" x="5200650" y="4762500"/>
          <p14:tracePt t="8472" x="5175250" y="4787900"/>
          <p14:tracePt t="8490" x="5156200" y="4800600"/>
          <p14:tracePt t="8490" x="5137150" y="4819650"/>
          <p14:tracePt t="8506" x="5118100" y="4832350"/>
          <p14:tracePt t="8506" x="5099050" y="4851400"/>
          <p14:tracePt t="8523" x="5073650" y="4864100"/>
          <p14:tracePt t="8523" x="5029200" y="4895850"/>
          <p14:tracePt t="8540" x="5003800" y="4908550"/>
          <p14:tracePt t="8540" x="4978400" y="4927600"/>
          <p14:tracePt t="8556" x="4953000" y="4946650"/>
          <p14:tracePt t="8556" x="4921250" y="4959350"/>
          <p14:tracePt t="8573" x="4895850" y="4978400"/>
          <p14:tracePt t="8573" x="4870450" y="4997450"/>
          <p14:tracePt t="8590" x="4845050" y="5016500"/>
          <p14:tracePt t="8590" x="4813300" y="5029200"/>
          <p14:tracePt t="8590" x="4787900" y="5041900"/>
          <p14:tracePt t="8608" x="4762500" y="5054600"/>
          <p14:tracePt t="8608" x="4737100" y="5067300"/>
          <p14:tracePt t="8624" x="4711700" y="5080000"/>
          <p14:tracePt t="8624" x="4692650" y="5092700"/>
          <p14:tracePt t="8640" x="4667250" y="5099050"/>
          <p14:tracePt t="8640" x="4648200" y="5105400"/>
          <p14:tracePt t="8656" x="4629150" y="5105400"/>
          <p14:tracePt t="8656" x="4610100" y="5111750"/>
          <p14:tracePt t="8656" x="4597400" y="5118100"/>
          <p14:tracePt t="8675" x="4578350" y="5118100"/>
          <p14:tracePt t="8688" x="4572000" y="5118100"/>
          <p14:tracePt t="8688" x="4546600" y="5118100"/>
          <p14:tracePt t="8708" x="4533900" y="5118100"/>
          <p14:tracePt t="8708" x="4527550" y="5118100"/>
          <p14:tracePt t="8723" x="4521200" y="5118100"/>
          <p14:tracePt t="8723" x="4514850" y="5118100"/>
          <p14:tracePt t="8740" x="4508500" y="5111750"/>
          <p14:tracePt t="8740" x="4502150" y="5111750"/>
          <p14:tracePt t="8757" x="4495800" y="5105400"/>
          <p14:tracePt t="8770" x="4502150" y="5099050"/>
          <p14:tracePt t="8810" x="4508500" y="5092700"/>
          <p14:tracePt t="8826" x="4514850" y="5092700"/>
          <p14:tracePt t="8834" x="4521200" y="5086350"/>
          <p14:tracePt t="8839" x="4527550" y="5086350"/>
          <p14:tracePt t="8839" x="4540250" y="5080000"/>
          <p14:tracePt t="8856" x="4552950" y="5080000"/>
          <p14:tracePt t="8856" x="4565650" y="5073650"/>
          <p14:tracePt t="8872" x="4584700" y="5067300"/>
          <p14:tracePt t="8872" x="4603750" y="5060950"/>
          <p14:tracePt t="8890" x="4629150" y="5048250"/>
          <p14:tracePt t="8890" x="4686300" y="5022850"/>
          <p14:tracePt t="8906" x="4718050" y="5003800"/>
          <p14:tracePt t="8906" x="4749800" y="4984750"/>
          <p14:tracePt t="8923" x="4787900" y="4959350"/>
          <p14:tracePt t="8923" x="4826000" y="4940300"/>
          <p14:tracePt t="8940" x="4870450" y="4914900"/>
          <p14:tracePt t="8940" x="4914900" y="4895850"/>
          <p14:tracePt t="8940" x="4959350" y="4870450"/>
          <p14:tracePt t="8959" x="5003800" y="4851400"/>
          <p14:tracePt t="8971" x="5048250" y="4832350"/>
          <p14:tracePt t="8971" x="5143500" y="4787900"/>
          <p14:tracePt t="8991" x="5187950" y="4762500"/>
          <p14:tracePt t="8991" x="5232400" y="4743450"/>
          <p14:tracePt t="9006" x="5276850" y="4724400"/>
          <p14:tracePt t="9006" x="5314950" y="4705350"/>
          <p14:tracePt t="9023" x="5353050" y="4686300"/>
          <p14:tracePt t="9023" x="5391150" y="4667250"/>
          <p14:tracePt t="9023" x="5422900" y="4648200"/>
          <p14:tracePt t="9043" x="5461000" y="4629150"/>
          <p14:tracePt t="9055" x="5486400" y="4616450"/>
          <p14:tracePt t="9055" x="5518150" y="4597400"/>
          <p14:tracePt t="9055" x="5543550" y="4584700"/>
          <p14:tracePt t="9075" x="5575300" y="4565650"/>
          <p14:tracePt t="9075" x="5600700" y="4552950"/>
          <p14:tracePt t="9090" x="5619750" y="4540250"/>
          <p14:tracePt t="9090" x="5645150" y="4527550"/>
          <p14:tracePt t="9107" x="5664200" y="4514850"/>
          <p14:tracePt t="9107" x="5683250" y="4508500"/>
          <p14:tracePt t="9123" x="5702300" y="4495800"/>
          <p14:tracePt t="9123" x="5740400" y="4483100"/>
          <p14:tracePt t="9140" x="5753100" y="4476750"/>
          <p14:tracePt t="9140" x="5765800" y="4470400"/>
          <p14:tracePt t="9157" x="5778500" y="4470400"/>
          <p14:tracePt t="9157" x="5791200" y="4464050"/>
          <p14:tracePt t="9173" x="5803900" y="4464050"/>
          <p14:tracePt t="9173" x="5810250" y="4464050"/>
          <p14:tracePt t="9190" x="5822950" y="4464050"/>
          <p14:tracePt t="9190" x="5842000" y="4470400"/>
          <p14:tracePt t="9208" x="5848350" y="4470400"/>
          <p14:tracePt t="9208" x="5854700" y="4476750"/>
          <p14:tracePt t="9224" x="5867400" y="4476750"/>
          <p14:tracePt t="9224" x="5873750" y="4483100"/>
          <p14:tracePt t="9240" x="5880100" y="4489450"/>
          <p14:tracePt t="9240" x="5880100" y="4495800"/>
          <p14:tracePt t="9240" x="5886450" y="4508500"/>
          <p14:tracePt t="9259" x="5892800" y="4514850"/>
          <p14:tracePt t="9259" x="5899150" y="4521200"/>
          <p14:tracePt t="9275" x="5899150" y="4533900"/>
          <p14:tracePt t="9275" x="5899150" y="4546600"/>
          <p14:tracePt t="9291" x="5899150" y="4559300"/>
          <p14:tracePt t="9291" x="5892800" y="4572000"/>
          <p14:tracePt t="9308" x="5886450" y="4584700"/>
          <p14:tracePt t="9308" x="5880100" y="4603750"/>
          <p14:tracePt t="9324" x="5867400" y="4616450"/>
          <p14:tracePt t="9324" x="5854700" y="4635500"/>
          <p14:tracePt t="9324" x="5835650" y="4654550"/>
          <p14:tracePt t="9343" x="5816600" y="4673600"/>
          <p14:tracePt t="9356" x="5791200" y="4692650"/>
          <p14:tracePt t="9356" x="5727700" y="4737100"/>
          <p14:tracePt t="9375" x="5689600" y="4756150"/>
          <p14:tracePt t="9375" x="5638800" y="4775200"/>
          <p14:tracePt t="9391" x="5588000" y="4794250"/>
          <p14:tracePt t="9391" x="5530850" y="4819650"/>
          <p14:tracePt t="9408" x="5473700" y="4838700"/>
          <p14:tracePt t="9408" x="5410200" y="4857750"/>
          <p14:tracePt t="9408" x="5340350" y="4883150"/>
          <p14:tracePt t="9427" x="5276850" y="4902200"/>
          <p14:tracePt t="9427" x="5207000" y="4921250"/>
          <p14:tracePt t="9443" x="5137150" y="4946650"/>
          <p14:tracePt t="9443" x="5073650" y="4965700"/>
          <p14:tracePt t="9458" x="5003800" y="4984750"/>
          <p14:tracePt t="9458" x="4933950" y="5003800"/>
          <p14:tracePt t="9475" x="4864100" y="5022850"/>
          <p14:tracePt t="9475" x="4800600" y="5041900"/>
          <p14:tracePt t="9491" x="4737100" y="5054600"/>
          <p14:tracePt t="9491" x="4603750" y="5080000"/>
          <p14:tracePt t="9508" x="4546600" y="5092700"/>
          <p14:tracePt t="9508" x="4483100" y="5099050"/>
          <p14:tracePt t="9525" x="4425950" y="5105400"/>
          <p14:tracePt t="9525" x="4368800" y="5105400"/>
          <p14:tracePt t="9542" x="4318000" y="5099050"/>
          <p14:tracePt t="9542" x="4216400" y="5073650"/>
          <p14:tracePt t="9559" x="4171950" y="5048250"/>
          <p14:tracePt t="9559" x="4133850" y="5016500"/>
          <p14:tracePt t="9575" x="4102100" y="4984750"/>
          <p14:tracePt t="9575" x="4070350" y="4940300"/>
          <p14:tracePt t="9592" x="4051300" y="4895850"/>
          <p14:tracePt t="9592" x="4032250" y="4851400"/>
          <p14:tracePt t="9609" x="4019550" y="4800600"/>
          <p14:tracePt t="9609" x="4019550" y="4749800"/>
          <p14:tracePt t="9609" x="4025900" y="4699000"/>
          <p14:tracePt t="9627" x="4038600" y="4648200"/>
          <p14:tracePt t="9627" x="4057650" y="4597400"/>
          <p14:tracePt t="9643" x="4083050" y="4540250"/>
          <p14:tracePt t="9643" x="4121150" y="4489450"/>
          <p14:tracePt t="9659" x="4159250" y="4438650"/>
          <p14:tracePt t="9659" x="4210050" y="4381500"/>
          <p14:tracePt t="9675" x="4267200" y="4330700"/>
          <p14:tracePt t="9675" x="4324350" y="4279900"/>
          <p14:tracePt t="9675" x="4394200" y="4222750"/>
          <p14:tracePt t="9694" x="4457700" y="4171950"/>
          <p14:tracePt t="9707" x="4527550" y="4127500"/>
          <p14:tracePt t="9707" x="4679950" y="4032250"/>
          <p14:tracePt t="9727" x="4762500" y="3994150"/>
          <p14:tracePt t="9727" x="4845050" y="3949700"/>
          <p14:tracePt t="9742" x="4927600" y="3911600"/>
          <p14:tracePt t="9742" x="5010150" y="3867150"/>
          <p14:tracePt t="9759" x="5092700" y="3835400"/>
          <p14:tracePt t="9759" x="5175250" y="3803650"/>
          <p14:tracePt t="9776" x="5257800" y="3771900"/>
          <p14:tracePt t="9776" x="5334000" y="3746500"/>
          <p14:tracePt t="9776" x="5410200" y="3721100"/>
          <p14:tracePt t="9795" x="5480050" y="3708400"/>
          <p14:tracePt t="9795" x="5549900" y="3689350"/>
          <p14:tracePt t="9809" x="5607050" y="3676650"/>
          <p14:tracePt t="9809" x="5664200" y="3663950"/>
          <p14:tracePt t="9826" x="5721350" y="3657600"/>
          <p14:tracePt t="9826" x="5765800" y="3651250"/>
          <p14:tracePt t="9843" x="5803900" y="3644900"/>
          <p14:tracePt t="9843" x="5873750" y="3651250"/>
          <p14:tracePt t="9859" x="5905500" y="3651250"/>
          <p14:tracePt t="9859" x="5930900" y="3657600"/>
          <p14:tracePt t="9876" x="5949950" y="3663950"/>
          <p14:tracePt t="9876" x="5975350" y="3676650"/>
          <p14:tracePt t="9893" x="5988050" y="3683000"/>
          <p14:tracePt t="9893" x="6007100" y="3695700"/>
          <p14:tracePt t="9910" x="6019800" y="3708400"/>
          <p14:tracePt t="9910" x="6038850" y="3733800"/>
          <p14:tracePt t="9927" x="6045200" y="3746500"/>
          <p14:tracePt t="9927" x="6051550" y="3765550"/>
          <p14:tracePt t="9943" x="6057900" y="3778250"/>
          <p14:tracePt t="9943" x="6064250" y="3797300"/>
          <p14:tracePt t="9960" x="6064250" y="3816350"/>
          <p14:tracePt t="9960" x="6070600" y="3835400"/>
          <p14:tracePt t="9960" x="6070600" y="3848100"/>
          <p14:tracePt t="9979" x="6076950" y="3873500"/>
          <p14:tracePt t="9991" x="6076950" y="3892550"/>
          <p14:tracePt t="9991" x="6083300" y="3911600"/>
          <p14:tracePt t="10011" x="6089650" y="3949700"/>
          <p14:tracePt t="10011" x="6096000" y="3968750"/>
          <p14:tracePt t="10027" x="6096000" y="3987800"/>
          <p14:tracePt t="10027" x="6102350" y="4013200"/>
          <p14:tracePt t="10044" x="6102350" y="4032250"/>
          <p14:tracePt t="10044" x="6102350" y="4057650"/>
          <p14:tracePt t="10044" x="6102350" y="4083050"/>
          <p14:tracePt t="10063" x="6102350" y="4102100"/>
          <p14:tracePt t="10075" x="6102350" y="4127500"/>
          <p14:tracePt t="10075" x="6096000" y="4152900"/>
          <p14:tracePt t="10075" x="6096000" y="4178300"/>
          <p14:tracePt t="10096" x="6089650" y="4203700"/>
          <p14:tracePt t="10096" x="6076950" y="4229100"/>
          <p14:tracePt t="10110" x="6064250" y="4248150"/>
          <p14:tracePt t="10110" x="6057900" y="4273550"/>
          <p14:tracePt t="10127" x="6038850" y="4298950"/>
          <p14:tracePt t="10127" x="6026150" y="4324350"/>
          <p14:tracePt t="10144" x="6013450" y="4349750"/>
          <p14:tracePt t="10144" x="5975350" y="4400550"/>
          <p14:tracePt t="10160" x="5956300" y="4425950"/>
          <p14:tracePt t="10160" x="5937250" y="4451350"/>
          <p14:tracePt t="10177" x="5911850" y="4470400"/>
          <p14:tracePt t="10177" x="5886450" y="4495800"/>
          <p14:tracePt t="10194" x="5861050" y="4521200"/>
          <p14:tracePt t="10194" x="5829300" y="4546600"/>
          <p14:tracePt t="10211" x="5803900" y="4572000"/>
          <p14:tracePt t="10211" x="5740400" y="4616450"/>
          <p14:tracePt t="10227" x="5708650" y="4641850"/>
          <p14:tracePt t="10227" x="5670550" y="4667250"/>
          <p14:tracePt t="10244" x="5638800" y="4692650"/>
          <p14:tracePt t="10244" x="5600700" y="4718050"/>
          <p14:tracePt t="10261" x="5568950" y="4743450"/>
          <p14:tracePt t="10261" x="5537200" y="4768850"/>
          <p14:tracePt t="10261" x="5499100" y="4794250"/>
          <p14:tracePt t="10279" x="5467350" y="4819650"/>
          <p14:tracePt t="10279" x="5441950" y="4838700"/>
          <p14:tracePt t="10295" x="5410200" y="4864100"/>
          <p14:tracePt t="10295" x="5378450" y="4883150"/>
          <p14:tracePt t="10311" x="5353050" y="4908550"/>
          <p14:tracePt t="10311" x="5327650" y="4927600"/>
          <p14:tracePt t="10328" x="5295900" y="4946650"/>
          <p14:tracePt t="10328" x="5270500" y="4965700"/>
          <p14:tracePt t="10328" x="5245100" y="4991100"/>
          <p14:tracePt t="10347" x="5219700" y="5003800"/>
          <p14:tracePt t="10359" x="5200650" y="5022850"/>
          <p14:tracePt t="10359" x="5156200" y="5060950"/>
          <p14:tracePt t="10379" x="5137150" y="5073650"/>
          <p14:tracePt t="10379" x="5118100" y="5086350"/>
          <p14:tracePt t="10394" x="5099050" y="5105400"/>
          <p14:tracePt t="10394" x="5080000" y="5111750"/>
          <p14:tracePt t="10411" x="5060950" y="5124450"/>
          <p14:tracePt t="10411" x="5048250" y="5137150"/>
          <p14:tracePt t="10428" x="5029200" y="5143500"/>
          <p14:tracePt t="10428" x="5016500" y="5149850"/>
          <p14:tracePt t="10428" x="4997450" y="5162550"/>
          <p14:tracePt t="10448" x="4984750" y="5168900"/>
          <p14:tracePt t="10448" x="4972050" y="5175250"/>
          <p14:tracePt t="10462" x="4959350" y="5175250"/>
          <p14:tracePt t="10462" x="4946650" y="5181600"/>
          <p14:tracePt t="10478" x="4940300" y="5187950"/>
          <p14:tracePt t="10478" x="4927600" y="5187950"/>
          <p14:tracePt t="10495" x="4921250" y="5194300"/>
          <p14:tracePt t="10495" x="4914900" y="5194300"/>
          <p14:tracePt t="10511" x="4908550" y="5200650"/>
          <p14:tracePt t="10511" x="4895850" y="5207000"/>
          <p14:tracePt t="10529" x="4889500" y="5213350"/>
          <p14:tracePt t="10544" x="4883150" y="5213350"/>
          <p14:tracePt t="10560" x="4876800" y="5219700"/>
          <p14:tracePt t="10560" x="4870450" y="5232400"/>
          <p14:tracePt t="10579" x="4864100" y="5232400"/>
          <p14:tracePt t="10579" x="4857750" y="5238750"/>
          <p14:tracePt t="10595" x="4857750" y="5245100"/>
          <p14:tracePt t="10595" x="4851400" y="5251450"/>
          <p14:tracePt t="10612" x="4851400" y="5257800"/>
          <p14:tracePt t="10612" x="4845050" y="5257800"/>
          <p14:tracePt t="10629" x="4845050" y="5264150"/>
          <p14:tracePt t="10644" x="4838700" y="5270500"/>
          <p14:tracePt t="10644" x="4838700" y="5276850"/>
          <p14:tracePt t="10663" x="4845050" y="5283200"/>
          <p14:tracePt t="10686" x="4851400" y="5283200"/>
          <p14:tracePt t="10698" x="4857750" y="5276850"/>
          <p14:tracePt t="10715" x="4864100" y="5276850"/>
          <p14:tracePt t="10727" x="4870450" y="5276850"/>
          <p14:tracePt t="10727" x="4876800" y="5270500"/>
          <p14:tracePt t="10747" x="4883150" y="5270500"/>
          <p14:tracePt t="10760" x="4889500" y="5270500"/>
          <p14:tracePt t="10783" x="4883150" y="5270500"/>
          <p14:tracePt t="10826" x="4883150" y="5276850"/>
          <p14:tracePt t="10842" x="4876800" y="5283200"/>
          <p14:tracePt t="10858" x="4870450" y="5289550"/>
          <p14:tracePt t="10866" x="4864100" y="5289550"/>
          <p14:tracePt t="10866" x="4857750" y="5295900"/>
          <p14:tracePt t="10879" x="4851400" y="5302250"/>
          <p14:tracePt t="10879" x="4845050" y="5308600"/>
          <p14:tracePt t="10896" x="4845050" y="5314950"/>
          <p14:tracePt t="10896" x="4838700" y="5321300"/>
          <p14:tracePt t="10913" x="4832350" y="5327650"/>
          <p14:tracePt t="10913" x="4826000" y="5334000"/>
          <p14:tracePt t="10930" x="4819650" y="5340350"/>
          <p14:tracePt t="10930" x="4806950" y="5353050"/>
          <p14:tracePt t="10947" x="4800600" y="5353050"/>
          <p14:tracePt t="10947" x="4794250" y="5359400"/>
          <p14:tracePt t="10963" x="4787900" y="5365750"/>
          <p14:tracePt t="10963" x="4781550" y="5365750"/>
          <p14:tracePt t="10980" x="4775200" y="5378450"/>
          <p14:tracePt t="10995" x="4768850" y="5378450"/>
          <p14:tracePt t="11011" x="4768850" y="5384800"/>
          <p14:tracePt t="11031" x="4762500" y="5391150"/>
          <p14:tracePt t="11058" x="4756150" y="5397500"/>
          <p14:tracePt t="11074" x="4749800" y="5403850"/>
          <p14:tracePt t="11090" x="4737100" y="5410200"/>
          <p14:tracePt t="11099" x="4724400" y="5410200"/>
          <p14:tracePt t="11112" x="4711700" y="5416550"/>
          <p14:tracePt t="11112" x="4667250" y="5429250"/>
          <p14:tracePt t="11131" x="4641850" y="5435600"/>
          <p14:tracePt t="11131" x="4610100" y="5441950"/>
          <p14:tracePt t="11147" x="4578350" y="5448300"/>
          <p14:tracePt t="11147" x="4540250" y="5454650"/>
          <p14:tracePt t="11164" x="4495800" y="5461000"/>
          <p14:tracePt t="11164" x="4406900" y="5467350"/>
          <p14:tracePt t="11180" x="4356100" y="5467350"/>
          <p14:tracePt t="11180" x="4305300" y="5467350"/>
          <p14:tracePt t="11197" x="4248150" y="5467350"/>
          <p14:tracePt t="11197" x="4191000" y="5461000"/>
          <p14:tracePt t="11214" x="4133850" y="5454650"/>
          <p14:tracePt t="11214" x="4076700" y="5448300"/>
          <p14:tracePt t="11231" x="4013200" y="5435600"/>
          <p14:tracePt t="11231" x="3886200" y="5403850"/>
          <p14:tracePt t="11248" x="3829050" y="5391150"/>
          <p14:tracePt t="11248" x="3765550" y="5365750"/>
          <p14:tracePt t="11265" x="3708400" y="5346700"/>
          <p14:tracePt t="11265" x="3651250" y="5327650"/>
          <p14:tracePt t="11281" x="3606800" y="5302250"/>
          <p14:tracePt t="11281" x="3517900" y="5251450"/>
          <p14:tracePt t="11300" x="3486150" y="5219700"/>
          <p14:tracePt t="11300" x="3454400" y="5187950"/>
          <p14:tracePt t="11315" x="3435350" y="5156200"/>
          <p14:tracePt t="11315" x="3416300" y="5118100"/>
          <p14:tracePt t="11331" x="3409950" y="5080000"/>
          <p14:tracePt t="11331" x="3409950" y="5041900"/>
          <p14:tracePt t="11347" x="3416300" y="4997450"/>
          <p14:tracePt t="11347" x="3429000" y="4953000"/>
          <p14:tracePt t="11347" x="3454400" y="4902200"/>
          <p14:tracePt t="11367" x="3486150" y="4845050"/>
          <p14:tracePt t="11380" x="3530600" y="4787900"/>
          <p14:tracePt t="11380" x="3575050" y="4730750"/>
          <p14:tracePt t="11399" x="3702050" y="4603750"/>
          <p14:tracePt t="11399" x="3771900" y="4546600"/>
          <p14:tracePt t="11416" x="3848100" y="4483100"/>
          <p14:tracePt t="11416" x="3930650" y="4425950"/>
          <p14:tracePt t="11416" x="4019550" y="4368800"/>
          <p14:tracePt t="11435" x="4114800" y="4318000"/>
          <p14:tracePt t="11446" x="4210050" y="4267200"/>
          <p14:tracePt t="11446" x="4305300" y="4222750"/>
          <p14:tracePt t="11446" x="4406900" y="4171950"/>
          <p14:tracePt t="11467" x="4508500" y="4127500"/>
          <p14:tracePt t="11467" x="4610100" y="4083050"/>
          <p14:tracePt t="11482" x="4711700" y="4038600"/>
          <p14:tracePt t="11482" x="4813300" y="4000500"/>
          <p14:tracePt t="11499" x="4914900" y="3968750"/>
          <p14:tracePt t="11499" x="5016500" y="3937000"/>
          <p14:tracePt t="11515" x="5118100" y="3905250"/>
          <p14:tracePt t="11515" x="5213350" y="3886200"/>
          <p14:tracePt t="11532" x="5302250" y="3867150"/>
          <p14:tracePt t="11532" x="5473700" y="3835400"/>
          <p14:tracePt t="11549" x="5549900" y="3822700"/>
          <p14:tracePt t="11549" x="5619750" y="3822700"/>
          <p14:tracePt t="11566" x="5683250" y="3816350"/>
          <p14:tracePt t="11566" x="5746750" y="3822700"/>
          <p14:tracePt t="11581" x="5797550" y="3822700"/>
          <p14:tracePt t="11581" x="5899150" y="3848100"/>
          <p14:tracePt t="11599" x="5937250" y="3867150"/>
          <p14:tracePt t="11599" x="5975350" y="3886200"/>
          <p14:tracePt t="11616" x="6007100" y="3905250"/>
          <p14:tracePt t="11616" x="6032500" y="3930650"/>
          <p14:tracePt t="11632" x="6051550" y="3956050"/>
          <p14:tracePt t="11632" x="6070600" y="3981450"/>
          <p14:tracePt t="11649" x="6083300" y="4006850"/>
          <p14:tracePt t="11649" x="6089650" y="4038600"/>
          <p14:tracePt t="11649" x="6096000" y="4070350"/>
          <p14:tracePt t="11668" x="6096000" y="4102100"/>
          <p14:tracePt t="11668" x="6096000" y="4133850"/>
          <p14:tracePt t="11684" x="6089650" y="4171950"/>
          <p14:tracePt t="11684" x="6076950" y="4203700"/>
          <p14:tracePt t="11700" x="6057900" y="4241800"/>
          <p14:tracePt t="11700" x="6038850" y="4286250"/>
          <p14:tracePt t="11716" x="6019800" y="4324350"/>
          <p14:tracePt t="11716" x="5994400" y="4362450"/>
          <p14:tracePt t="11716" x="5969000" y="4400550"/>
          <p14:tracePt t="11735" x="5937250" y="4438650"/>
          <p14:tracePt t="11747" x="5905500" y="4476750"/>
          <p14:tracePt t="11747" x="5829300" y="4552950"/>
          <p14:tracePt t="11768" x="5797550" y="4584700"/>
          <p14:tracePt t="11768" x="5759450" y="4622800"/>
          <p14:tracePt t="11783" x="5721350" y="4654550"/>
          <p14:tracePt t="11783" x="5683250" y="4686300"/>
          <p14:tracePt t="11800" x="5645150" y="4718050"/>
          <p14:tracePt t="11800" x="5607050" y="4749800"/>
          <p14:tracePt t="11816" x="5568950" y="4781550"/>
          <p14:tracePt t="11816" x="5537200" y="4813300"/>
          <p14:tracePt t="11816" x="5499100" y="4845050"/>
          <p14:tracePt t="11835" x="5461000" y="4870450"/>
          <p14:tracePt t="11835" x="5422900" y="4902200"/>
          <p14:tracePt t="11850" x="5391150" y="4927600"/>
          <p14:tracePt t="11850" x="5359400" y="4953000"/>
          <p14:tracePt t="11866" x="5327650" y="4972050"/>
          <p14:tracePt t="11866" x="5302250" y="4991100"/>
          <p14:tracePt t="11883" x="5270500" y="5010150"/>
          <p14:tracePt t="11883" x="5226050" y="5041900"/>
          <p14:tracePt t="11900" x="5207000" y="5054600"/>
          <p14:tracePt t="11900" x="5187950" y="5067300"/>
          <p14:tracePt t="11917" x="5168900" y="5080000"/>
          <p14:tracePt t="11917" x="5156200" y="5086350"/>
          <p14:tracePt t="11934" x="5143500" y="5092700"/>
          <p14:tracePt t="11934" x="5130800" y="5099050"/>
          <p14:tracePt t="11950" x="5118100" y="5105400"/>
          <p14:tracePt t="11950" x="5105400" y="5105400"/>
          <p14:tracePt t="11968" x="5105400" y="5099050"/>
          <p14:tracePt t="11998" x="5105400" y="5092700"/>
          <p14:tracePt t="12014" x="5111750" y="5092700"/>
          <p14:tracePt t="12026" x="5118100" y="5086350"/>
          <p14:tracePt t="12042" x="5111750" y="5086350"/>
          <p14:tracePt t="12119" x="5105400" y="5092700"/>
          <p14:tracePt t="12146" x="5105400" y="5099050"/>
          <p14:tracePt t="12198" x="5105400" y="5105400"/>
          <p14:tracePt t="12478" x="5099050" y="5111750"/>
          <p14:tracePt t="12514" x="5092700" y="5111750"/>
          <p14:tracePt t="12539" x="5086350" y="5118100"/>
          <p14:tracePt t="12559" x="5080000" y="5124450"/>
          <p14:tracePt t="12599" x="5073650" y="5124450"/>
          <p14:tracePt t="12619" x="5067300" y="5130800"/>
          <p14:tracePt t="12634" x="5060950" y="5137150"/>
          <p14:tracePt t="12650" x="5054600" y="5143500"/>
          <p14:tracePt t="12666" x="5048250" y="5149850"/>
          <p14:tracePt t="12679" x="5041900" y="5156200"/>
          <p14:tracePt t="12695" x="5035550" y="5162550"/>
          <p14:tracePt t="12711" x="5029200" y="5168900"/>
          <p14:tracePt t="12727" x="5022850" y="5175250"/>
          <p14:tracePt t="12739" x="5016500" y="5181600"/>
          <p14:tracePt t="12755" x="5010150" y="5181600"/>
          <p14:tracePt t="12771" x="5003800" y="5187950"/>
          <p14:tracePt t="12788" x="4997450" y="5194300"/>
          <p14:tracePt t="12801" x="4997450" y="5200650"/>
          <p14:tracePt t="12818" x="4997450" y="5207000"/>
          <p14:tracePt t="12846" x="4991100" y="5213350"/>
          <p14:tracePt t="12918" x="4991100" y="5219700"/>
          <p14:tracePt t="12950" x="4984750" y="5226050"/>
          <p14:tracePt t="12975" x="4978400" y="5232400"/>
          <p14:tracePt t="12987" x="4972050" y="5238750"/>
          <p14:tracePt t="13003" x="4965700" y="5238750"/>
          <p14:tracePt t="13011" x="4965700" y="5245100"/>
          <p14:tracePt t="13019" x="4959350" y="5245100"/>
          <p14:tracePt t="13019" x="4953000" y="5251450"/>
          <p14:tracePt t="13036" x="4946650" y="5257800"/>
          <p14:tracePt t="13036" x="4940300" y="5264150"/>
          <p14:tracePt t="13036" x="4933950" y="5270500"/>
          <p14:tracePt t="13056" x="4927600" y="5276850"/>
          <p14:tracePt t="13069" x="4921250" y="5283200"/>
          <p14:tracePt t="13069" x="4908550" y="5295900"/>
          <p14:tracePt t="13088" x="4895850" y="5302250"/>
          <p14:tracePt t="13088" x="4889500" y="5308600"/>
          <p14:tracePt t="13104" x="4883150" y="5314950"/>
          <p14:tracePt t="13104" x="4870450" y="5321300"/>
          <p14:tracePt t="13121" x="4864100" y="5327650"/>
          <p14:tracePt t="13121" x="4851400" y="5334000"/>
          <p14:tracePt t="13121" x="4845050" y="5340350"/>
          <p14:tracePt t="13140" x="4832350" y="5346700"/>
          <p14:tracePt t="13152" x="4819650" y="5353050"/>
          <p14:tracePt t="13152" x="4800600" y="5365750"/>
          <p14:tracePt t="13171" x="4787900" y="5372100"/>
          <p14:tracePt t="13171" x="4781550" y="5378450"/>
          <p14:tracePt t="13188" x="4768850" y="5384800"/>
          <p14:tracePt t="13188" x="4756150" y="5391150"/>
          <p14:tracePt t="13205" x="4743450" y="5397500"/>
          <p14:tracePt t="13205" x="4711700" y="5410200"/>
          <p14:tracePt t="13221" x="4699000" y="5416550"/>
          <p14:tracePt t="13221" x="4679950" y="5422900"/>
          <p14:tracePt t="13238" x="4660900" y="5429250"/>
          <p14:tracePt t="13238" x="4648200" y="5435600"/>
          <p14:tracePt t="13254" x="4629150" y="5441950"/>
          <p14:tracePt t="13254" x="4610100" y="5441950"/>
          <p14:tracePt t="13271" x="4591050" y="5448300"/>
          <p14:tracePt t="13271" x="4552950" y="5454650"/>
          <p14:tracePt t="13289" x="4527550" y="5461000"/>
          <p14:tracePt t="13289" x="4508500" y="5467350"/>
          <p14:tracePt t="13305" x="4483100" y="5467350"/>
          <p14:tracePt t="13305" x="4457700" y="5473700"/>
          <p14:tracePt t="13321" x="4438650" y="5473700"/>
          <p14:tracePt t="13321" x="4413250" y="5480050"/>
          <p14:tracePt t="13321" x="4381500" y="5486400"/>
          <p14:tracePt t="13341" x="4356100" y="5486400"/>
          <p14:tracePt t="13341" x="4330700" y="5486400"/>
          <p14:tracePt t="13355" x="4298950" y="5486400"/>
          <p14:tracePt t="13355" x="4273550" y="5492750"/>
          <p14:tracePt t="13372" x="4241800" y="5492750"/>
          <p14:tracePt t="13372" x="4210050" y="5492750"/>
          <p14:tracePt t="13389" x="4178300" y="5492750"/>
          <p14:tracePt t="13389" x="4152900" y="5492750"/>
          <p14:tracePt t="13389" x="4121150" y="5499100"/>
          <p14:tracePt t="13407" x="4089400" y="5499100"/>
          <p14:tracePt t="13420" x="4057650" y="5499100"/>
          <p14:tracePt t="13420" x="4000500" y="5499100"/>
          <p14:tracePt t="13442" x="3968750" y="5499100"/>
          <p14:tracePt t="13442" x="3943350" y="5499100"/>
          <p14:tracePt t="13455" x="3911600" y="5492750"/>
          <p14:tracePt t="13455" x="3886200" y="5486400"/>
          <p14:tracePt t="13472" x="3854450" y="5473700"/>
          <p14:tracePt t="13472" x="3829050" y="5461000"/>
          <p14:tracePt t="13472" x="3803650" y="5448300"/>
          <p14:tracePt t="13492" x="3784600" y="5435600"/>
          <p14:tracePt t="13503" x="3765550" y="5422900"/>
          <p14:tracePt t="13503" x="3727450" y="5384800"/>
          <p14:tracePt t="13522" x="3714750" y="5359400"/>
          <p14:tracePt t="13522" x="3708400" y="5340350"/>
          <p14:tracePt t="13539" x="3695700" y="5314950"/>
          <p14:tracePt t="13539" x="3695700" y="5289550"/>
          <p14:tracePt t="13556" x="3689350" y="5264150"/>
          <p14:tracePt t="13556" x="3695700" y="5232400"/>
          <p14:tracePt t="13572" x="3695700" y="5200650"/>
          <p14:tracePt t="13572" x="3714750" y="5130800"/>
          <p14:tracePt t="13590" x="3733800" y="5092700"/>
          <p14:tracePt t="13590" x="3752850" y="5048250"/>
          <p14:tracePt t="13606" x="3778250" y="5003800"/>
          <p14:tracePt t="13606" x="3810000" y="4959350"/>
          <p14:tracePt t="13622" x="3841750" y="4914900"/>
          <p14:tracePt t="13622" x="3930650" y="4819650"/>
          <p14:tracePt t="13641" x="3975100" y="4775200"/>
          <p14:tracePt t="13641" x="4025900" y="4724400"/>
          <p14:tracePt t="13656" x="4083050" y="4686300"/>
          <p14:tracePt t="13656" x="4146550" y="4641850"/>
          <p14:tracePt t="13673" x="4210050" y="4603750"/>
          <p14:tracePt t="13673" x="4273550" y="4565650"/>
          <p14:tracePt t="13690" x="4343400" y="4533900"/>
          <p14:tracePt t="13690" x="4406900" y="4502150"/>
          <p14:tracePt t="13690" x="4476750" y="4470400"/>
          <p14:tracePt t="13708" x="4546600" y="4445000"/>
          <p14:tracePt t="13708" x="4610100" y="4419600"/>
          <p14:tracePt t="13723" x="4679950" y="4394200"/>
          <p14:tracePt t="13723" x="4743450" y="4375150"/>
          <p14:tracePt t="13741" x="4806950" y="4356100"/>
          <p14:tracePt t="13741" x="4870450" y="4343400"/>
          <p14:tracePt t="13757" x="4927600" y="4324350"/>
          <p14:tracePt t="13757" x="4984750" y="4318000"/>
          <p14:tracePt t="13757" x="5035550" y="4305300"/>
          <p14:tracePt t="13775" x="5086350" y="4292600"/>
          <p14:tracePt t="13788" x="5130800" y="4279900"/>
          <p14:tracePt t="13788" x="5213350" y="4267200"/>
          <p14:tracePt t="13808" x="5251450" y="4260850"/>
          <p14:tracePt t="13808" x="5283200" y="4260850"/>
          <p14:tracePt t="13823" x="5308600" y="4254500"/>
          <p14:tracePt t="13823" x="5334000" y="4254500"/>
          <p14:tracePt t="13841" x="5353050" y="4260850"/>
          <p14:tracePt t="13841" x="5372100" y="4267200"/>
          <p14:tracePt t="13856" x="5391150" y="4267200"/>
          <p14:tracePt t="13856" x="5403850" y="4267200"/>
          <p14:tracePt t="13856" x="5422900" y="4273550"/>
          <p14:tracePt t="13876" x="5435600" y="4279900"/>
          <p14:tracePt t="13876" x="5441950" y="4286250"/>
          <p14:tracePt t="13891" x="5454650" y="4292600"/>
          <p14:tracePt t="13891" x="5461000" y="4298950"/>
          <p14:tracePt t="13907" x="5473700" y="4305300"/>
          <p14:tracePt t="13907" x="5480050" y="4318000"/>
          <p14:tracePt t="13924" x="5486400" y="4330700"/>
          <p14:tracePt t="13924" x="5499100" y="4343400"/>
          <p14:tracePt t="13942" x="5505450" y="4356100"/>
          <p14:tracePt t="13942" x="5511800" y="4362450"/>
          <p14:tracePt t="13957" x="5518150" y="4368800"/>
          <p14:tracePt t="13957" x="5524500" y="4375150"/>
          <p14:tracePt t="13974" x="5530850" y="4387850"/>
          <p14:tracePt t="13974" x="5543550" y="4400550"/>
          <p14:tracePt t="13992" x="5549900" y="4406900"/>
          <p14:tracePt t="13992" x="5562600" y="4425950"/>
          <p14:tracePt t="14008" x="5575300" y="4438650"/>
          <p14:tracePt t="14008" x="5581650" y="4445000"/>
          <p14:tracePt t="14024" x="5588000" y="4464050"/>
          <p14:tracePt t="14024" x="5594350" y="4470400"/>
          <p14:tracePt t="14041" x="5600700" y="4483100"/>
          <p14:tracePt t="14041" x="5607050" y="4495800"/>
          <p14:tracePt t="14041" x="5613400" y="4502150"/>
          <p14:tracePt t="14060" x="5619750" y="4521200"/>
          <p14:tracePt t="14072" x="5626100" y="4533900"/>
          <p14:tracePt t="14072" x="5632450" y="4546600"/>
          <p14:tracePt t="14092" x="5638800" y="4565650"/>
          <p14:tracePt t="14092" x="5638800" y="4572000"/>
          <p14:tracePt t="14108" x="5645150" y="4584700"/>
          <p14:tracePt t="14108" x="5645150" y="4597400"/>
          <p14:tracePt t="14124" x="5645150" y="4603750"/>
          <p14:tracePt t="14124" x="5645150" y="4616450"/>
          <p14:tracePt t="14124" x="5645150" y="4622800"/>
          <p14:tracePt t="14143" x="5645150" y="4629150"/>
          <p14:tracePt t="14156" x="5645150" y="4635500"/>
          <p14:tracePt t="14156" x="5645150" y="4654550"/>
          <p14:tracePt t="14176" x="5638800" y="4660900"/>
          <p14:tracePt t="14176" x="5638800" y="4667250"/>
          <p14:tracePt t="14191" x="5632450" y="4673600"/>
          <p14:tracePt t="14191" x="5626100" y="4679950"/>
          <p14:tracePt t="14208" x="5619750" y="4686300"/>
          <p14:tracePt t="14208" x="5613400" y="4699000"/>
          <p14:tracePt t="14224" x="5607050" y="4705350"/>
          <p14:tracePt t="14224" x="5588000" y="4718050"/>
          <p14:tracePt t="14241" x="5581650" y="4730750"/>
          <p14:tracePt t="14241" x="5568950" y="4737100"/>
          <p14:tracePt t="14258" x="5562600" y="4743450"/>
          <p14:tracePt t="14258" x="5549900" y="4756150"/>
          <p14:tracePt t="14274" x="5543550" y="4762500"/>
          <p14:tracePt t="14274" x="5530850" y="4775200"/>
          <p14:tracePt t="14291" x="5524500" y="4781550"/>
          <p14:tracePt t="14291" x="5505450" y="4794250"/>
          <p14:tracePt t="14308" x="5492750" y="4800600"/>
          <p14:tracePt t="14308" x="5486400" y="4806950"/>
          <p14:tracePt t="14325" x="5480050" y="4806950"/>
          <p14:tracePt t="14325" x="5473700" y="4813300"/>
          <p14:tracePt t="14342" x="5467350" y="4819650"/>
          <p14:tracePt t="14342" x="5461000" y="4826000"/>
          <p14:tracePt t="14342" x="5454650" y="4826000"/>
          <p14:tracePt t="14360" x="5448300" y="4832350"/>
          <p14:tracePt t="14374" x="5441950" y="4838700"/>
          <p14:tracePt t="14390" x="5429250" y="4845050"/>
          <p14:tracePt t="14407" x="5422900" y="4851400"/>
          <p14:tracePt t="14423" x="5416550" y="4857750"/>
          <p14:tracePt t="14444" x="5416550" y="4864100"/>
          <p14:tracePt t="14460" x="5410200" y="4870450"/>
          <p14:tracePt t="14473" x="5403850" y="4876800"/>
          <p14:tracePt t="14490" x="5397500" y="4883150"/>
          <p14:tracePt t="14507" x="5391150" y="4895850"/>
          <p14:tracePt t="14524" x="5391150" y="4902200"/>
          <p14:tracePt t="14524" x="5378450" y="4914900"/>
          <p14:tracePt t="14542" x="5372100" y="4914900"/>
          <p14:tracePt t="14542" x="5365750" y="4927600"/>
          <p14:tracePt t="14559" x="5359400" y="4933950"/>
          <p14:tracePt t="14559" x="5359400" y="4940300"/>
          <p14:tracePt t="14576" x="5353050" y="4946650"/>
          <p14:tracePt t="14576" x="5340350" y="4953000"/>
          <p14:tracePt t="14593" x="5334000" y="4959350"/>
          <p14:tracePt t="14607" x="5327650" y="4965700"/>
          <p14:tracePt t="14607" x="5321300" y="4965700"/>
          <p14:tracePt t="14626" x="5314950" y="4972050"/>
          <p14:tracePt t="14626" x="5314950" y="4978400"/>
          <p14:tracePt t="14642" x="5302250" y="4984750"/>
          <p14:tracePt t="14658" x="5295900" y="4997450"/>
          <p14:tracePt t="14658" x="5295900" y="5003800"/>
          <p14:tracePt t="14676" x="5289550" y="5010150"/>
          <p14:tracePt t="14676" x="5289550" y="5016500"/>
          <p14:tracePt t="14693" x="5283200" y="5016500"/>
          <p14:tracePt t="14693" x="5276850" y="5022850"/>
          <p14:tracePt t="14709" x="5276850" y="5029200"/>
          <p14:tracePt t="14709" x="5270500" y="5035550"/>
          <p14:tracePt t="14709" x="5264150" y="5041900"/>
          <p14:tracePt t="14729" x="5257800" y="5048250"/>
          <p14:tracePt t="14729" x="5251450" y="5048250"/>
          <p14:tracePt t="14744" x="5245100" y="5054600"/>
          <p14:tracePt t="14744" x="5238750" y="5060950"/>
          <p14:tracePt t="14760" x="5232400" y="5067300"/>
          <p14:tracePt t="14760" x="5219700" y="5073650"/>
          <p14:tracePt t="14776" x="5213350" y="5080000"/>
          <p14:tracePt t="14776" x="5207000" y="5086350"/>
          <p14:tracePt t="14793" x="5200650" y="5092700"/>
          <p14:tracePt t="14793" x="5187950" y="5105400"/>
          <p14:tracePt t="14793" x="5181600" y="5111750"/>
          <p14:tracePt t="14812" x="5168900" y="5124450"/>
          <p14:tracePt t="14825" x="5156200" y="5130800"/>
          <p14:tracePt t="14825" x="5137150" y="5143500"/>
          <p14:tracePt t="14843" x="5124450" y="5156200"/>
          <p14:tracePt t="14843" x="5118100" y="5162550"/>
          <p14:tracePt t="14860" x="5105400" y="5162550"/>
          <p14:tracePt t="14860" x="5099050" y="5168900"/>
          <p14:tracePt t="14877" x="5086350" y="5168900"/>
          <p14:tracePt t="14877" x="5073650" y="5175250"/>
          <p14:tracePt t="14894" x="5067300" y="5181600"/>
          <p14:tracePt t="14894" x="5060950" y="5181600"/>
          <p14:tracePt t="14910" x="5054600" y="5181600"/>
          <p14:tracePt t="14926" x="5048250" y="5181600"/>
          <p14:tracePt t="14943" x="5048250" y="5168900"/>
          <p14:tracePt t="14975" x="5054600" y="5162550"/>
          <p14:tracePt t="14999" x="5060950" y="5156200"/>
          <p14:tracePt t="15015" x="5060950" y="5149850"/>
          <p14:tracePt t="15027" x="5067300" y="5143500"/>
          <p14:tracePt t="15043" x="5073650" y="5137150"/>
          <p14:tracePt t="15059" x="5067300" y="5137150"/>
          <p14:tracePt t="15139" x="5060950" y="5137150"/>
          <p14:tracePt t="15155" x="5054600" y="5130800"/>
          <p14:tracePt t="15171" x="5048250" y="5130800"/>
          <p14:tracePt t="15180" x="5041900" y="5130800"/>
          <p14:tracePt t="15180" x="5035550" y="5124450"/>
          <p14:tracePt t="15195" x="5022850" y="5118100"/>
          <p14:tracePt t="15195" x="5016500" y="5111750"/>
          <p14:tracePt t="15211" x="5010150" y="5111750"/>
          <p14:tracePt t="15211" x="4997450" y="5105400"/>
          <p14:tracePt t="15228" x="4984750" y="5092700"/>
          <p14:tracePt t="15228" x="4972050" y="5086350"/>
          <p14:tracePt t="15245" x="4959350" y="5086350"/>
          <p14:tracePt t="15245" x="4921250" y="5073650"/>
          <p14:tracePt t="15261" x="4902200" y="5067300"/>
          <p14:tracePt t="15261" x="4876800" y="5067300"/>
          <p14:tracePt t="15278" x="4851400" y="5060950"/>
          <p14:tracePt t="15278" x="4826000" y="5067300"/>
          <p14:tracePt t="15295" x="4794250" y="5067300"/>
          <p14:tracePt t="15295" x="4724400" y="5067300"/>
          <p14:tracePt t="15312" x="4686300" y="5073650"/>
          <p14:tracePt t="15312" x="4635500" y="5073650"/>
          <p14:tracePt t="15329" x="4584700" y="5080000"/>
          <p14:tracePt t="15329" x="4514850" y="5086350"/>
          <p14:tracePt t="15345" x="4445000" y="5092700"/>
          <p14:tracePt t="15345" x="4362450" y="5099050"/>
          <p14:tracePt t="15362" x="4267200" y="5105400"/>
          <p14:tracePt t="15362" x="4159250" y="5111750"/>
          <p14:tracePt t="15362" x="4051300" y="5111750"/>
          <p14:tracePt t="15380" x="3937000" y="5111750"/>
          <p14:tracePt t="15380" x="3822700" y="5111750"/>
          <p14:tracePt t="15396" x="3708400" y="5111750"/>
          <p14:tracePt t="15396" x="3594100" y="5105400"/>
          <p14:tracePt t="15412" x="3486150" y="5099050"/>
          <p14:tracePt t="15412" x="3378200" y="5099050"/>
          <p14:tracePt t="15429" x="3282950" y="5099050"/>
          <p14:tracePt t="15429" x="3187700" y="5105400"/>
          <p14:tracePt t="15429" x="3105150" y="5111750"/>
          <p14:tracePt t="15448" x="3016250" y="5124450"/>
          <p14:tracePt t="15460" x="2933700" y="5137150"/>
          <p14:tracePt t="15460" x="2787650" y="5168900"/>
          <p14:tracePt t="15481" x="2717800" y="5187950"/>
          <p14:tracePt t="15481" x="2654300" y="5207000"/>
          <p14:tracePt t="15495" x="2603500" y="5226050"/>
          <p14:tracePt t="15495" x="2565400" y="5245100"/>
          <p14:tracePt t="15512" x="2533650" y="5257800"/>
          <p14:tracePt t="15512" x="2514600" y="5270500"/>
          <p14:tracePt t="15512" x="2501900" y="5276850"/>
          <p14:tracePt t="15532" x="2501900" y="5283200"/>
          <p14:tracePt t="15544" x="2514600" y="5283200"/>
          <p14:tracePt t="15544" x="2565400" y="5264150"/>
          <p14:tracePt t="15563" x="2609850" y="5245100"/>
          <p14:tracePt t="15563" x="2660650" y="5219700"/>
          <p14:tracePt t="15579" x="2724150" y="5187950"/>
          <p14:tracePt t="15579" x="2794000" y="5156200"/>
          <p14:tracePt t="15596" x="2876550" y="5111750"/>
          <p14:tracePt t="15596" x="3054350" y="5022850"/>
          <p14:tracePt t="15613" x="3155950" y="4984750"/>
          <p14:tracePt t="15613" x="3257550" y="4940300"/>
          <p14:tracePt t="15629" x="3371850" y="4895850"/>
          <p14:tracePt t="15629" x="3492500" y="4857750"/>
          <p14:tracePt t="15646" x="3619500" y="4813300"/>
          <p14:tracePt t="15646" x="3759200" y="4768850"/>
          <p14:tracePt t="15663" x="3898900" y="4724400"/>
          <p14:tracePt t="15663" x="4203700" y="4629150"/>
          <p14:tracePt t="15680" x="4349750" y="4578350"/>
          <p14:tracePt t="15680" x="4502150" y="4527550"/>
          <p14:tracePt t="15696" x="4648200" y="4470400"/>
          <p14:tracePt t="15696" x="4794250" y="4419600"/>
          <p14:tracePt t="15713" x="4933950" y="4368800"/>
          <p14:tracePt t="15713" x="5060950" y="4318000"/>
          <p14:tracePt t="15713" x="5194300" y="4267200"/>
          <p14:tracePt t="15732" x="5314950" y="4222750"/>
          <p14:tracePt t="15744" x="5441950" y="4171950"/>
          <p14:tracePt t="15744" x="5670550" y="4083050"/>
          <p14:tracePt t="15764" x="5778500" y="4038600"/>
          <p14:tracePt t="15764" x="5880100" y="4000500"/>
          <p14:tracePt t="15780" x="5975350" y="3962400"/>
          <p14:tracePt t="15780" x="6064250" y="3930650"/>
          <p14:tracePt t="15797" x="6146800" y="3898900"/>
          <p14:tracePt t="15797" x="6216650" y="3873500"/>
          <p14:tracePt t="15813" x="6280150" y="3854450"/>
          <p14:tracePt t="15813" x="6330950" y="3841750"/>
          <p14:tracePt t="15813" x="6369050" y="3829050"/>
          <p14:tracePt t="15833" x="6394450" y="3829050"/>
          <p14:tracePt t="15845" x="6407150" y="3829050"/>
          <p14:tracePt t="15845" x="6394450" y="3854450"/>
          <p14:tracePt t="15863" x="6369050" y="3879850"/>
          <p14:tracePt t="15863" x="6330950" y="3905250"/>
          <p14:tracePt t="15880" x="6286500" y="3943350"/>
          <p14:tracePt t="15880" x="6223000" y="3981450"/>
          <p14:tracePt t="15897" x="6153150" y="4025900"/>
          <p14:tracePt t="15897" x="5981700" y="4127500"/>
          <p14:tracePt t="15914" x="5886450" y="4184650"/>
          <p14:tracePt t="15914" x="5784850" y="4241800"/>
          <p14:tracePt t="15931" x="5683250" y="4298950"/>
          <p14:tracePt t="15931" x="5575300" y="4356100"/>
          <p14:tracePt t="15948" x="5473700" y="4419600"/>
          <p14:tracePt t="15948" x="5365750" y="4483100"/>
          <p14:tracePt t="15964" x="5264150" y="4540250"/>
          <p14:tracePt t="15964" x="5073650" y="4654550"/>
          <p14:tracePt t="15981" x="4984750" y="4718050"/>
          <p14:tracePt t="15981" x="4895850" y="4768850"/>
          <p14:tracePt t="15998" x="4819650" y="4826000"/>
          <p14:tracePt t="15998" x="4749800" y="4883150"/>
          <p14:tracePt t="16014" x="4686300" y="4933950"/>
          <p14:tracePt t="16014" x="4578350" y="5022850"/>
          <p14:tracePt t="16032" x="4533900" y="5060950"/>
          <p14:tracePt t="16032" x="4495800" y="5092700"/>
          <p14:tracePt t="16048" x="4464050" y="5124450"/>
          <p14:tracePt t="16048" x="4445000" y="5143500"/>
          <p14:tracePt t="16065" x="4432300" y="5156200"/>
          <p14:tracePt t="16065" x="4425950" y="5168900"/>
          <p14:tracePt t="16081" x="4445000" y="5162550"/>
          <p14:tracePt t="16096" x="4464050" y="5149850"/>
          <p14:tracePt t="16096" x="4495800" y="5130800"/>
          <p14:tracePt t="16096" x="4533900" y="5105400"/>
          <p14:tracePt t="16117" x="4584700" y="5080000"/>
          <p14:tracePt t="16129" x="4641850" y="5048250"/>
          <p14:tracePt t="16129" x="4787900" y="4984750"/>
          <p14:tracePt t="16148" x="4864100" y="4953000"/>
          <p14:tracePt t="16148" x="4953000" y="4921250"/>
          <p14:tracePt t="16165" x="5041900" y="4889500"/>
          <p14:tracePt t="16165" x="5130800" y="4857750"/>
          <p14:tracePt t="16181" x="5219700" y="4826000"/>
          <p14:tracePt t="16181" x="5314950" y="4794250"/>
          <p14:tracePt t="16181" x="5403850" y="4768850"/>
          <p14:tracePt t="16200" x="5486400" y="4737100"/>
          <p14:tracePt t="16213" x="5575300" y="4711700"/>
          <p14:tracePt t="16213" x="5734050" y="4654550"/>
          <p14:tracePt t="16232" x="5810250" y="4635500"/>
          <p14:tracePt t="16232" x="5886450" y="4610100"/>
          <p14:tracePt t="16248" x="5949950" y="4591050"/>
          <p14:tracePt t="16248" x="6013450" y="4578350"/>
          <p14:tracePt t="16265" x="6070600" y="4559300"/>
          <p14:tracePt t="16265" x="6153150" y="4527550"/>
          <p14:tracePt t="16281" x="6191250" y="4521200"/>
          <p14:tracePt t="16281" x="6216650" y="4514850"/>
          <p14:tracePt t="16299" x="6235700" y="4502150"/>
          <p14:tracePt t="16299" x="6248400" y="4502150"/>
          <p14:tracePt t="16315" x="6254750" y="4495800"/>
          <p14:tracePt t="16330" x="6248400" y="4508500"/>
          <p14:tracePt t="16348" x="6235700" y="4508500"/>
          <p14:tracePt t="16348" x="6223000" y="4514850"/>
          <p14:tracePt t="16366" x="6210300" y="4521200"/>
          <p14:tracePt t="16366" x="6191250" y="4527550"/>
          <p14:tracePt t="16382" x="6178550" y="4533900"/>
          <p14:tracePt t="16382" x="6159500" y="4540250"/>
          <p14:tracePt t="16382" x="6140450" y="4546600"/>
          <p14:tracePt t="16401" x="6115050" y="4552950"/>
          <p14:tracePt t="16401" x="6096000" y="4565650"/>
          <p14:tracePt t="16416" x="6070600" y="4572000"/>
          <p14:tracePt t="16416" x="6051550" y="4578350"/>
          <p14:tracePt t="16434" x="6026150" y="4591050"/>
          <p14:tracePt t="16434" x="6000750" y="4597400"/>
          <p14:tracePt t="16449" x="5975350" y="4603750"/>
          <p14:tracePt t="16449" x="5949950" y="4616450"/>
          <p14:tracePt t="16449" x="5918200" y="4629150"/>
          <p14:tracePt t="16468" x="5886450" y="4635500"/>
          <p14:tracePt t="16480" x="5848350" y="4648200"/>
          <p14:tracePt t="16480" x="5778500" y="4667250"/>
          <p14:tracePt t="16499" x="5734050" y="4679950"/>
          <p14:tracePt t="16499" x="5695950" y="4692650"/>
          <p14:tracePt t="16516" x="5657850" y="4711700"/>
          <p14:tracePt t="16516" x="5619750" y="4724400"/>
          <p14:tracePt t="16533" x="5575300" y="4743450"/>
          <p14:tracePt t="16533" x="5530850" y="4762500"/>
          <p14:tracePt t="16549" x="5486400" y="4775200"/>
          <p14:tracePt t="16549" x="5435600" y="4794250"/>
          <p14:tracePt t="16549" x="5391150" y="4819650"/>
          <p14:tracePt t="16568" x="5340350" y="4832350"/>
          <p14:tracePt t="16568" x="5289550" y="4851400"/>
          <p14:tracePt t="16582" x="5238750" y="4870450"/>
          <p14:tracePt t="16582" x="5181600" y="4889500"/>
          <p14:tracePt t="16600" x="5130800" y="4908550"/>
          <p14:tracePt t="16600" x="5080000" y="4927600"/>
          <p14:tracePt t="16616" x="5029200" y="4940300"/>
          <p14:tracePt t="16616" x="4927600" y="4965700"/>
          <p14:tracePt t="16633" x="4883150" y="4978400"/>
          <p14:tracePt t="16633" x="4838700" y="4991100"/>
          <p14:tracePt t="16649" x="4800600" y="5003800"/>
          <p14:tracePt t="16649" x="4762500" y="5010150"/>
          <p14:tracePt t="16667" x="4724400" y="5016500"/>
          <p14:tracePt t="16667" x="4692650" y="5029200"/>
          <p14:tracePt t="16683" x="4660900" y="5035550"/>
          <p14:tracePt t="16683" x="4610100" y="5048250"/>
          <p14:tracePt t="16700" x="4584700" y="5054600"/>
          <p14:tracePt t="16700" x="4565650" y="5060950"/>
          <p14:tracePt t="16717" x="4546600" y="5060950"/>
          <p14:tracePt t="16717" x="4527550" y="5067300"/>
          <p14:tracePt t="16733" x="4514850" y="5067300"/>
          <p14:tracePt t="16733" x="4502150" y="5067300"/>
          <p14:tracePt t="16733" x="4489450" y="5067300"/>
          <p14:tracePt t="16752" x="4483100" y="5067300"/>
          <p14:tracePt t="16765" x="4476750" y="5060950"/>
          <p14:tracePt t="16783" x="4470400" y="5054600"/>
          <p14:tracePt t="16799" x="4483100" y="5041900"/>
          <p14:tracePt t="16799" x="4489450" y="5035550"/>
          <p14:tracePt t="16817" x="4495800" y="5035550"/>
          <p14:tracePt t="16817" x="4502150" y="5029200"/>
          <p14:tracePt t="16817" x="4508500" y="5022850"/>
          <p14:tracePt t="16836" x="4514850" y="5016500"/>
          <p14:tracePt t="16848" x="4527550" y="5010150"/>
          <p14:tracePt t="16848" x="4533900" y="4997450"/>
          <p14:tracePt t="16848" x="4546600" y="4991100"/>
          <p14:tracePt t="16869" x="4559300" y="4978400"/>
          <p14:tracePt t="16869" x="4572000" y="4959350"/>
          <p14:tracePt t="16883" x="4584700" y="4946650"/>
          <p14:tracePt t="16883" x="4603750" y="4927600"/>
          <p14:tracePt t="16900" x="4622800" y="4908550"/>
          <p14:tracePt t="16900" x="4648200" y="4883150"/>
          <p14:tracePt t="16917" x="4673600" y="4851400"/>
          <p14:tracePt t="16917" x="4737100" y="4787900"/>
          <p14:tracePt t="16935" x="4775200" y="4749800"/>
          <p14:tracePt t="16935" x="4819650" y="4711700"/>
          <p14:tracePt t="16951" x="4864100" y="4667250"/>
          <p14:tracePt t="16951" x="4908550" y="4629150"/>
          <p14:tracePt t="16967" x="4959350" y="4584700"/>
          <p14:tracePt t="16967" x="5010150" y="4546600"/>
          <p14:tracePt t="16984" x="5060950" y="4502150"/>
          <p14:tracePt t="16984" x="5156200" y="4419600"/>
          <p14:tracePt t="17001" x="5200650" y="4381500"/>
          <p14:tracePt t="17001" x="5245100" y="4349750"/>
          <p14:tracePt t="17017" x="5283200" y="4318000"/>
          <p14:tracePt t="17017" x="5327650" y="4292600"/>
          <p14:tracePt t="17034" x="5359400" y="4267200"/>
          <p14:tracePt t="17034" x="5391150" y="4248150"/>
          <p14:tracePt t="17034" x="5422900" y="4235450"/>
          <p14:tracePt t="17053" x="5448300" y="4235450"/>
          <p14:tracePt t="17053" x="5467350" y="4235450"/>
          <p14:tracePt t="17068" x="5480050" y="4241800"/>
          <p14:tracePt t="17068" x="5492750" y="4254500"/>
          <p14:tracePt t="17084" x="5505450" y="4273550"/>
          <p14:tracePt t="17084" x="5511800" y="4298950"/>
          <p14:tracePt t="17101" x="5511800" y="4330700"/>
          <p14:tracePt t="17101" x="5518150" y="4362450"/>
          <p14:tracePt t="17101" x="5524500" y="4400550"/>
          <p14:tracePt t="17120" x="5524500" y="4432300"/>
          <p14:tracePt t="17133" x="5530850" y="4464050"/>
          <p14:tracePt t="17133" x="5543550" y="4489450"/>
          <p14:tracePt t="17153" x="5562600" y="4533900"/>
          <p14:tracePt t="17153" x="5575300" y="4552950"/>
          <p14:tracePt t="17168" x="5588000" y="4559300"/>
          <p14:tracePt t="17168" x="5600700" y="4565650"/>
          <p14:tracePt t="17185" x="5613400" y="4565650"/>
          <p14:tracePt t="17185" x="5632450" y="4565650"/>
          <p14:tracePt t="17185" x="5645150" y="4559300"/>
          <p14:tracePt t="17204" x="5657850" y="4552950"/>
          <p14:tracePt t="17216" x="5676900" y="4540250"/>
          <p14:tracePt t="17216" x="5708650" y="4508500"/>
          <p14:tracePt t="17235" x="5727700" y="4483100"/>
          <p14:tracePt t="17235" x="5753100" y="4457700"/>
          <p14:tracePt t="17252" x="5778500" y="4425950"/>
          <p14:tracePt t="17252" x="5803900" y="4394200"/>
          <p14:tracePt t="17269" x="5829300" y="4362450"/>
          <p14:tracePt t="17269" x="5854700" y="4324350"/>
          <p14:tracePt t="17285" x="5880100" y="4279900"/>
          <p14:tracePt t="17285" x="5918200" y="4197350"/>
          <p14:tracePt t="17302" x="5937250" y="4159250"/>
          <p14:tracePt t="17302" x="5949950" y="4121150"/>
          <p14:tracePt t="17319" x="5956300" y="4076700"/>
          <p14:tracePt t="17319" x="5956300" y="4038600"/>
          <p14:tracePt t="17335" x="5956300" y="4000500"/>
          <p14:tracePt t="17335" x="5949950" y="3930650"/>
          <p14:tracePt t="17352" x="5937250" y="3898900"/>
          <p14:tracePt t="17352" x="5924550" y="3860800"/>
          <p14:tracePt t="17369" x="5911850" y="3829050"/>
          <p14:tracePt t="17369" x="5892800" y="3790950"/>
          <p14:tracePt t="17386" x="5873750" y="3746500"/>
          <p14:tracePt t="17386" x="5861050" y="3702050"/>
          <p14:tracePt t="17402" x="5842000" y="3651250"/>
          <p14:tracePt t="17402" x="5829300" y="3594100"/>
          <p14:tracePt t="17402" x="5810250" y="3524250"/>
          <p14:tracePt t="17421" x="5797550" y="3454400"/>
          <p14:tracePt t="17421" x="5784850" y="3378200"/>
          <p14:tracePt t="17438" x="5772150" y="3295650"/>
          <p14:tracePt t="17438" x="5765800" y="3213100"/>
          <p14:tracePt t="17453" x="5765800" y="3130550"/>
          <p14:tracePt t="17453" x="5759450" y="3041650"/>
          <p14:tracePt t="17469" x="5759450" y="2959100"/>
          <p14:tracePt t="17469" x="5759450" y="2876550"/>
          <p14:tracePt t="17469" x="5759450" y="2787650"/>
          <p14:tracePt t="17488" x="5765800" y="2698750"/>
          <p14:tracePt t="17501" x="5765800" y="2603500"/>
          <p14:tracePt t="17501" x="5765800" y="2514600"/>
          <p14:tracePt t="17520" x="5765800" y="2336800"/>
          <p14:tracePt t="17520" x="5759450" y="2254250"/>
          <p14:tracePt t="17536" x="5765800" y="2190750"/>
          <p14:tracePt t="17600" x="5772150" y="2222500"/>
          <p14:tracePt t="17608" x="5784850" y="2260600"/>
          <p14:tracePt t="17618" x="5797550" y="2343150"/>
          <p14:tracePt t="17618" x="5810250" y="2444750"/>
          <p14:tracePt t="17636" x="5829300" y="2578100"/>
          <p14:tracePt t="17636" x="5880100" y="2914650"/>
          <p14:tracePt t="17653" x="5905500" y="3105150"/>
          <p14:tracePt t="17653" x="5924550" y="3225800"/>
          <p14:tracePt t="17670" x="5943600" y="3359150"/>
          <p14:tracePt t="17670" x="5962650" y="3479800"/>
          <p14:tracePt t="17686" x="5975350" y="3587750"/>
          <p14:tracePt t="17686" x="5988050" y="3689350"/>
          <p14:tracePt t="17703" x="5994400" y="3778250"/>
          <p14:tracePt t="17703" x="6007100" y="3930650"/>
          <p14:tracePt t="17721" x="6007100" y="3987800"/>
          <p14:tracePt t="17721" x="6013450" y="4032250"/>
          <p14:tracePt t="17737" x="6013450" y="4064000"/>
          <p14:tracePt t="17737" x="6013450" y="4095750"/>
          <p14:tracePt t="17754" x="6013450" y="4114800"/>
          <p14:tracePt t="17754" x="6019800" y="4121150"/>
          <p14:tracePt t="17771" x="6026150" y="4127500"/>
          <p14:tracePt t="17785" x="6026150" y="4114800"/>
          <p14:tracePt t="17785" x="6032500" y="4102100"/>
          <p14:tracePt t="17805" x="6045200" y="4044950"/>
          <p14:tracePt t="17805" x="6051550" y="4006850"/>
          <p14:tracePt t="17821" x="6057900" y="3962400"/>
          <p14:tracePt t="17821" x="6064250" y="3911600"/>
          <p14:tracePt t="17837" x="6076950" y="3854450"/>
          <p14:tracePt t="17837" x="6083300" y="3797300"/>
          <p14:tracePt t="17837" x="6089650" y="3733800"/>
          <p14:tracePt t="17856" x="6096000" y="3663950"/>
          <p14:tracePt t="17869" x="6108700" y="3600450"/>
          <p14:tracePt t="17869" x="6115050" y="3460750"/>
          <p14:tracePt t="17869" x="6121400" y="3390900"/>
          <p14:tracePt t="17892" x="6121400" y="3314700"/>
          <p14:tracePt t="17902" x="6121400" y="3244850"/>
          <p14:tracePt t="17902" x="6121400" y="3175000"/>
          <p14:tracePt t="17921" x="6121400" y="3111500"/>
          <p14:tracePt t="17921" x="6115050" y="3048000"/>
          <p14:tracePt t="17921" x="6115050" y="2990850"/>
          <p14:tracePt t="17941" x="6108700" y="2946400"/>
          <p14:tracePt t="17941" x="6102350" y="2908300"/>
          <p14:tracePt t="17954" x="6102350" y="2876550"/>
          <p14:tracePt t="17954" x="6096000" y="2857500"/>
          <p14:tracePt t="17971" x="6096000" y="2851150"/>
          <p14:tracePt t="17986" x="6089650" y="2876550"/>
          <p14:tracePt t="17986" x="6089650" y="2908300"/>
          <p14:tracePt t="18005" x="6096000" y="2959100"/>
          <p14:tracePt t="18005" x="6108700" y="3105150"/>
          <p14:tracePt t="18021" x="6121400" y="3194050"/>
          <p14:tracePt t="18021" x="6134100" y="3295650"/>
          <p14:tracePt t="18038" x="6146800" y="3403600"/>
          <p14:tracePt t="18038" x="6165850" y="3505200"/>
          <p14:tracePt t="18055" x="6184900" y="3600450"/>
          <p14:tracePt t="18055" x="6197600" y="3689350"/>
          <p14:tracePt t="18055" x="6210300" y="3771900"/>
          <p14:tracePt t="18073" x="6223000" y="3835400"/>
          <p14:tracePt t="18073" x="6235700" y="3898900"/>
          <p14:tracePt t="18088" x="6248400" y="3943350"/>
          <p14:tracePt t="18088" x="6254750" y="3981450"/>
          <p14:tracePt t="18105" x="6261100" y="4013200"/>
          <p14:tracePt t="18105" x="6267450" y="4044950"/>
          <p14:tracePt t="18121" x="6267450" y="4064000"/>
          <p14:tracePt t="18121" x="6273800" y="4083050"/>
          <p14:tracePt t="18121" x="6273800" y="4095750"/>
          <p14:tracePt t="18141" x="6273800" y="4102100"/>
          <p14:tracePt t="18153" x="6273800" y="4108450"/>
          <p14:tracePt t="18172" x="6273800" y="4102100"/>
          <p14:tracePt t="18172" x="6273800" y="4095750"/>
          <p14:tracePt t="18189" x="6267450" y="4089400"/>
          <p14:tracePt t="18189" x="6267450" y="4076700"/>
          <p14:tracePt t="18205" x="6261100" y="4064000"/>
          <p14:tracePt t="18205" x="6254750" y="4057650"/>
          <p14:tracePt t="18205" x="6254750" y="4038600"/>
          <p14:tracePt t="18224" x="6248400" y="4025900"/>
          <p14:tracePt t="18236" x="6235700" y="4013200"/>
          <p14:tracePt t="18236" x="6223000" y="3981450"/>
          <p14:tracePt t="18255" x="6216650" y="3968750"/>
          <p14:tracePt t="18255" x="6210300" y="3956050"/>
          <p14:tracePt t="18272" x="6203950" y="3937000"/>
          <p14:tracePt t="18272" x="6197600" y="3924300"/>
          <p14:tracePt t="18289" x="6191250" y="3911600"/>
          <p14:tracePt t="18289" x="6184900" y="3892550"/>
          <p14:tracePt t="18305" x="6178550" y="3879850"/>
          <p14:tracePt t="18305" x="6159500" y="3841750"/>
          <p14:tracePt t="18322" x="6153150" y="3829050"/>
          <p14:tracePt t="18322" x="6146800" y="3810000"/>
          <p14:tracePt t="18338" x="6134100" y="3790950"/>
          <p14:tracePt t="18338" x="6121400" y="3778250"/>
          <p14:tracePt t="18355" x="6115050" y="3759200"/>
          <p14:tracePt t="18355" x="6096000" y="3733800"/>
          <p14:tracePt t="18373" x="6083300" y="3727450"/>
          <p14:tracePt t="18373" x="6076950" y="3714750"/>
          <p14:tracePt t="18389" x="6070600" y="3708400"/>
          <p14:tracePt t="18389" x="6064250" y="3702050"/>
          <p14:tracePt t="18406" x="6051550" y="3695700"/>
          <p14:tracePt t="18406" x="6045200" y="3689350"/>
          <p14:tracePt t="18422" x="6032500" y="3683000"/>
          <p14:tracePt t="18422" x="6026150" y="3676650"/>
          <p14:tracePt t="18422" x="6013450" y="3670300"/>
          <p14:tracePt t="18443" x="6007100" y="3670300"/>
          <p14:tracePt t="18443" x="5994400" y="3670300"/>
          <p14:tracePt t="18457" x="5988050" y="3670300"/>
          <p14:tracePt t="18457" x="5975350" y="3663950"/>
          <p14:tracePt t="18473" x="5962650" y="3663950"/>
          <p14:tracePt t="18473" x="5956300" y="3663950"/>
          <p14:tracePt t="18490" x="5943600" y="3657600"/>
          <p14:tracePt t="18490" x="5924550" y="3657600"/>
          <p14:tracePt t="18506" x="5905500" y="3657600"/>
          <p14:tracePt t="18506" x="5892800" y="3651250"/>
          <p14:tracePt t="18506" x="5873750" y="3644900"/>
          <p14:tracePt t="18525" x="5854700" y="3644900"/>
          <p14:tracePt t="18537" x="5835650" y="3644900"/>
          <p14:tracePt t="18537" x="5797550" y="3644900"/>
          <p14:tracePt t="18556" x="5784850" y="3644900"/>
          <p14:tracePt t="18556" x="5772150" y="3651250"/>
          <p14:tracePt t="18573" x="5759450" y="3651250"/>
          <p14:tracePt t="18573" x="5746750" y="3657600"/>
          <p14:tracePt t="18573" x="5734050" y="3657600"/>
          <p14:tracePt t="18593" x="5721350" y="3663950"/>
          <p14:tracePt t="18604" x="5708650" y="3657600"/>
          <p14:tracePt t="18604" x="5689600" y="3657600"/>
          <p14:tracePt t="18623" x="5676900" y="3651250"/>
          <p14:tracePt t="18623" x="5670550" y="3651250"/>
          <p14:tracePt t="18641" x="5657850" y="3644900"/>
          <p14:tracePt t="18655" x="5651500" y="3638550"/>
          <p14:tracePt t="19449" x="5727700" y="4591050"/>
          <p14:tracePt t="19469" x="5727700" y="4597400"/>
          <p14:tracePt t="19476" x="5727700" y="4603750"/>
          <p14:tracePt t="19476" x="5721350" y="4610100"/>
          <p14:tracePt t="19493" x="5721350" y="4616450"/>
          <p14:tracePt t="19493" x="5721350" y="4629150"/>
          <p14:tracePt t="19509" x="5715000" y="4635500"/>
          <p14:tracePt t="19509" x="5715000" y="4654550"/>
          <p14:tracePt t="19509" x="5708650" y="4660900"/>
          <p14:tracePt t="19529" x="5708650" y="4673600"/>
          <p14:tracePt t="19541" x="5708650" y="4686300"/>
          <p14:tracePt t="19541" x="5708650" y="4711700"/>
          <p14:tracePt t="19562" x="5702300" y="4724400"/>
          <p14:tracePt t="19562" x="5702300" y="4737100"/>
          <p14:tracePt t="19576" x="5702300" y="4743450"/>
          <p14:tracePt t="19576" x="5695950" y="4756150"/>
          <p14:tracePt t="19593" x="5689600" y="4768850"/>
          <p14:tracePt t="19593" x="5689600" y="4781550"/>
          <p14:tracePt t="19610" x="5683250" y="4794250"/>
          <p14:tracePt t="19610" x="5676900" y="4806950"/>
          <p14:tracePt t="19610" x="5676900" y="4819650"/>
          <p14:tracePt t="19629" x="5670550" y="4832350"/>
          <p14:tracePt t="19629" x="5664200" y="4845050"/>
          <p14:tracePt t="19643" x="5657850" y="4857750"/>
          <p14:tracePt t="19643" x="5651500" y="4870450"/>
          <p14:tracePt t="19660" x="5645150" y="4883150"/>
          <p14:tracePt t="19660" x="5638800" y="4895850"/>
          <p14:tracePt t="19677" x="5632450" y="4902200"/>
          <p14:tracePt t="19677" x="5619750" y="4921250"/>
          <p14:tracePt t="19694" x="5619750" y="4933950"/>
          <p14:tracePt t="19694" x="5613400" y="4940300"/>
          <p14:tracePt t="19710" x="5607050" y="4946650"/>
          <p14:tracePt t="19710" x="5600700" y="4959350"/>
          <p14:tracePt t="19727" x="5594350" y="4965700"/>
          <p14:tracePt t="19727" x="5588000" y="4978400"/>
          <p14:tracePt t="19743" x="5581650" y="4991100"/>
          <p14:tracePt t="19743" x="5568950" y="5003800"/>
          <p14:tracePt t="19761" x="5556250" y="5016500"/>
          <p14:tracePt t="19761" x="5549900" y="5022850"/>
          <p14:tracePt t="19777" x="5543550" y="5029200"/>
          <p14:tracePt t="19777" x="5530850" y="5041900"/>
          <p14:tracePt t="19794" x="5524500" y="5048250"/>
          <p14:tracePt t="19794" x="5518150" y="5060950"/>
          <p14:tracePt t="19794" x="5511800" y="5067300"/>
          <p14:tracePt t="19813" x="5505450" y="5073650"/>
          <p14:tracePt t="19825" x="5499100" y="5086350"/>
          <p14:tracePt t="19825" x="5492750" y="5092700"/>
          <p14:tracePt t="19845" x="5480050" y="5099050"/>
          <p14:tracePt t="19845" x="5473700" y="5105400"/>
          <p14:tracePt t="19861" x="5473700" y="5111750"/>
          <p14:tracePt t="19861" x="5467350" y="5124450"/>
          <p14:tracePt t="19877" x="5461000" y="5130800"/>
          <p14:tracePt t="19893" x="5454650" y="5137150"/>
          <p14:tracePt t="19909" x="5448300" y="5143500"/>
          <p14:tracePt t="19926" x="5454650" y="5137150"/>
          <p14:tracePt t="19948" x="5461000" y="5124450"/>
          <p14:tracePt t="19964" x="5467350" y="5118100"/>
          <p14:tracePt t="19976" x="5473700" y="5118100"/>
          <p14:tracePt t="19976" x="5492750" y="5099050"/>
          <p14:tracePt t="19995" x="5499100" y="5086350"/>
          <p14:tracePt t="19995" x="5505450" y="5080000"/>
          <p14:tracePt t="20011" x="5518150" y="5073650"/>
          <p14:tracePt t="20011" x="5524500" y="5067300"/>
          <p14:tracePt t="20028" x="5530850" y="5060950"/>
          <p14:tracePt t="20028" x="5537200" y="5048250"/>
          <p14:tracePt t="20045" x="5543550" y="5041900"/>
          <p14:tracePt t="20045" x="5556250" y="5035550"/>
          <p14:tracePt t="20062" x="5562600" y="5029200"/>
          <p14:tracePt t="20076" x="5568950" y="5022850"/>
          <p14:tracePt t="20093" x="5575300" y="5022850"/>
          <p14:tracePt t="20110" x="5581650" y="5016500"/>
          <p14:tracePt t="20110" x="5588000" y="5003800"/>
          <p14:tracePt t="20129" x="5588000" y="4997450"/>
          <p14:tracePt t="20145" x="5594350" y="4991100"/>
          <p14:tracePt t="20145" x="5594350" y="4984750"/>
          <p14:tracePt t="20162" x="5600700" y="4978400"/>
          <p14:tracePt t="20177" x="5607050" y="4978400"/>
          <p14:tracePt t="20193" x="5613400" y="4972050"/>
          <p14:tracePt t="20210" x="5619750" y="4965700"/>
          <p14:tracePt t="20210" x="5626100" y="4965700"/>
          <p14:tracePt t="20229" x="5632450" y="4965700"/>
          <p14:tracePt t="20243" x="5632450" y="4959350"/>
          <p14:tracePt t="20265" x="5626100" y="4953000"/>
          <p14:tracePt t="20292" x="5619750" y="4953000"/>
          <p14:tracePt t="20308" x="5613400" y="4953000"/>
          <p14:tracePt t="20325" x="5607050" y="4953000"/>
          <p14:tracePt t="20341" x="5607050" y="4946650"/>
          <p14:tracePt t="20352" x="5600700" y="4933950"/>
          <p14:tracePt t="20368" x="5600700" y="4927600"/>
          <p14:tracePt t="20377" x="5600700" y="4921250"/>
          <p14:tracePt t="20394" x="5600700" y="4908550"/>
          <p14:tracePt t="20394" x="5600700" y="4889500"/>
          <p14:tracePt t="20413" x="5600700" y="4883150"/>
          <p14:tracePt t="20413" x="5600700" y="4876800"/>
          <p14:tracePt t="20429" x="5600700" y="4870450"/>
          <p14:tracePt t="20429" x="5600700" y="4864100"/>
          <p14:tracePt t="20446" x="5594350" y="4857750"/>
          <p14:tracePt t="20462" x="5594350" y="4845050"/>
          <p14:tracePt t="20462" x="5588000" y="4845050"/>
          <p14:tracePt t="20462" x="5588000" y="4832350"/>
          <p14:tracePt t="20482" x="5581650" y="4819650"/>
          <p14:tracePt t="20504" x="5581650" y="4813300"/>
          <p14:tracePt t="20520" x="5581650" y="4819650"/>
          <p14:tracePt t="20541" x="5575300" y="4813300"/>
          <p14:tracePt t="20588" x="5581650" y="4813300"/>
          <p14:tracePt t="20632" x="5588000" y="4813300"/>
          <p14:tracePt t="20712" x="5588000" y="4806950"/>
          <p14:tracePt t="20737" x="5594350" y="4800600"/>
          <p14:tracePt t="20768" x="5594350" y="4787900"/>
          <p14:tracePt t="20780" x="5594350" y="4781550"/>
          <p14:tracePt t="20797" x="5600700" y="4775200"/>
          <p14:tracePt t="20812" x="5600700" y="4768850"/>
          <p14:tracePt t="20820" x="5607050" y="4762500"/>
          <p14:tracePt t="20833" x="5613400" y="4756150"/>
          <p14:tracePt t="20846" x="5619750" y="4749800"/>
          <p14:tracePt t="20846" x="5626100" y="4737100"/>
          <p14:tracePt t="20865" x="5638800" y="4724400"/>
          <p14:tracePt t="20865" x="5645150" y="4711700"/>
          <p14:tracePt t="20881" x="5651500" y="4699000"/>
          <p14:tracePt t="20881" x="5657850" y="4692650"/>
          <p14:tracePt t="20898" x="5664200" y="4686300"/>
          <p14:tracePt t="20898" x="5670550" y="4679950"/>
          <p14:tracePt t="20914" x="5683250" y="4667250"/>
          <p14:tracePt t="20914" x="5689600" y="4660900"/>
          <p14:tracePt t="20914" x="5702300" y="4654550"/>
          <p14:tracePt t="20934" x="5708650" y="4648200"/>
          <p14:tracePt t="20934" x="5715000" y="4648200"/>
          <p14:tracePt t="20949" x="5727700" y="4641850"/>
          <p14:tracePt t="20949" x="5734050" y="4641850"/>
          <p14:tracePt t="20965" x="5740400" y="4641850"/>
          <p14:tracePt t="20965" x="5746750" y="4648200"/>
          <p14:tracePt t="20981" x="5753100" y="4648200"/>
          <p14:tracePt t="20996" x="5753100" y="4641850"/>
          <p14:tracePt t="20996" x="5759450" y="4635500"/>
          <p14:tracePt t="21015" x="5765800" y="4635500"/>
          <p14:tracePt t="21030" x="5765800" y="4629150"/>
          <p14:tracePt t="21047" x="5765800" y="4622800"/>
          <p14:tracePt t="21105" x="5765800" y="4629150"/>
          <p14:tracePt t="21128" x="5772150" y="4629150"/>
          <p14:tracePt t="21233" x="5778500" y="4622800"/>
          <p14:tracePt t="21260" x="5784850" y="4629150"/>
          <p14:tracePt t="21276" x="5784850" y="4622800"/>
          <p14:tracePt t="21292" x="5791200" y="4622800"/>
          <p14:tracePt t="21309" x="5797550" y="4616450"/>
          <p14:tracePt t="21320" x="5803900" y="4616450"/>
          <p14:tracePt t="21336" x="5810250" y="4616450"/>
          <p14:tracePt t="21352" x="5816600" y="4610100"/>
          <p14:tracePt t="21369" x="5822950" y="4616450"/>
          <p14:tracePt t="21388" x="5822950" y="4629150"/>
          <p14:tracePt t="21412" x="5816600" y="4629150"/>
          <p14:tracePt t="21449" x="5822950" y="4635500"/>
          <p14:tracePt t="21525" x="5829300" y="4641850"/>
          <p14:tracePt t="21561" x="5822950" y="4641850"/>
          <p14:tracePt t="21621" x="5822950" y="4635500"/>
          <p14:tracePt t="21653" x="5822950" y="4629150"/>
          <p14:tracePt t="21673" x="5829300" y="4622800"/>
          <p14:tracePt t="21689" x="5822950" y="4622800"/>
          <p14:tracePt t="21757" x="5816600" y="4629150"/>
          <p14:tracePt t="21781" x="5810250" y="4635500"/>
          <p14:tracePt t="21800" x="5803900" y="4635500"/>
          <p14:tracePt t="21824" x="5797550" y="4635500"/>
          <p14:tracePt t="21961" x="5791200" y="4641850"/>
          <p14:tracePt t="22012" x="5784850" y="4635500"/>
          <p14:tracePt t="22024" x="5778500" y="4635500"/>
          <p14:tracePt t="22040" x="5772150" y="4641850"/>
          <p14:tracePt t="22057" x="5765800" y="4648200"/>
          <p14:tracePt t="22081" x="5765800" y="4641850"/>
          <p14:tracePt t="22101" x="5759450" y="4635500"/>
          <p14:tracePt t="22125" x="5759450" y="4641850"/>
          <p14:tracePt t="22149" x="5759450" y="4648200"/>
          <p14:tracePt t="22169" x="5759450" y="4641850"/>
          <p14:tracePt t="22269" x="5759450" y="4635500"/>
          <p14:tracePt t="22313" x="5759450" y="4629150"/>
          <p14:tracePt t="22453" x="5759450" y="4622800"/>
          <p14:tracePt t="22469" x="5759450" y="4616450"/>
          <p14:tracePt t="22477" x="5759450" y="4610100"/>
          <p14:tracePt t="22493" x="5759450" y="4603750"/>
          <p14:tracePt t="22509" x="5759450" y="4597400"/>
          <p14:tracePt t="22522" x="5759450" y="4591050"/>
          <p14:tracePt t="22545" x="5753100" y="4584700"/>
          <p14:tracePt t="22561" x="5753100" y="4578350"/>
          <p14:tracePt t="22589" x="5753100" y="4572000"/>
          <p14:tracePt t="22604" x="5753100" y="4565650"/>
          <p14:tracePt t="22621" x="5753100" y="4559300"/>
          <p14:tracePt t="22626" x="5753100" y="4552950"/>
          <p14:tracePt t="22635" x="5753100" y="4546600"/>
          <p14:tracePt t="22652" x="5753100" y="4533900"/>
          <p14:tracePt t="22669" x="5759450" y="4527550"/>
          <p14:tracePt t="22686" x="5765800" y="4514850"/>
          <p14:tracePt t="22686" x="5772150" y="4508500"/>
          <p14:tracePt t="22704" x="5778500" y="4502150"/>
          <p14:tracePt t="22704" x="5784850" y="4495800"/>
          <p14:tracePt t="22721" x="5791200" y="4489450"/>
          <p14:tracePt t="22742" x="5797550" y="4483100"/>
          <p14:tracePt t="22742" x="5797550" y="4476750"/>
          <p14:tracePt t="22754" x="5803900" y="4470400"/>
          <p14:tracePt t="22754" x="5803900" y="4464050"/>
          <p14:tracePt t="22771" x="5810250" y="4457700"/>
          <p14:tracePt t="22786" x="5816600" y="4445000"/>
          <p14:tracePt t="22803" x="5822950" y="4438650"/>
          <p14:tracePt t="22803" x="5829300" y="4425950"/>
          <p14:tracePt t="22822" x="5835650" y="4419600"/>
          <p14:tracePt t="22845" x="5835650" y="4413250"/>
          <p14:tracePt t="22861" x="5829300" y="4419600"/>
          <p14:tracePt t="22913" x="5822950" y="4425950"/>
          <p14:tracePt t="22925" x="5816600" y="4425950"/>
          <p14:tracePt t="22941" x="5810250" y="4432300"/>
          <p14:tracePt t="22949" x="5803900" y="4432300"/>
          <p14:tracePt t="22958" x="5797550" y="4438650"/>
          <p14:tracePt t="22970" x="5791200" y="4438650"/>
          <p14:tracePt t="22970" x="5784850" y="4445000"/>
          <p14:tracePt t="22989" x="5778500" y="4451350"/>
          <p14:tracePt t="22989" x="5772150" y="4451350"/>
          <p14:tracePt t="23005" x="5765800" y="4457700"/>
          <p14:tracePt t="23020" x="5759450" y="4464050"/>
          <p14:tracePt t="23037" x="5753100" y="4464050"/>
          <p14:tracePt t="23054" x="5746750" y="4457700"/>
          <p14:tracePt t="23070" x="5740400" y="4457700"/>
          <p14:tracePt t="23087" x="5734050" y="4457700"/>
          <p14:tracePt t="23104" x="5727700" y="4457700"/>
          <p14:tracePt t="23121" x="5727700" y="4451350"/>
          <p14:tracePt t="23153" x="5721350" y="4445000"/>
          <p14:tracePt t="23197" x="5715000" y="4438650"/>
          <p14:tracePt t="23213" x="5708650" y="4432300"/>
          <p14:tracePt t="23225" x="5702300" y="4425950"/>
          <p14:tracePt t="23241" x="5702300" y="4419600"/>
          <p14:tracePt t="23257" x="5689600" y="4419600"/>
          <p14:tracePt t="23273" x="5683250" y="4419600"/>
          <p14:tracePt t="23285" x="5676900" y="4419600"/>
          <p14:tracePt t="23317" x="5670550" y="4419600"/>
          <p14:tracePt t="23341" x="5664200" y="4413250"/>
          <p14:tracePt t="23369" x="5664200" y="4406900"/>
          <p14:tracePt t="23409" x="5664200" y="4400550"/>
          <p14:tracePt t="23421" x="5657850" y="4406900"/>
          <p14:tracePt t="23581" x="5657850" y="4400550"/>
          <p14:tracePt t="23593" x="5657850" y="4394200"/>
          <p14:tracePt t="23661" x="5664200" y="4394200"/>
          <p14:tracePt t="23693" x="5664200" y="4400550"/>
          <p14:tracePt t="23705" x="5657850" y="4400550"/>
          <p14:tracePt t="23773" x="5651500" y="4406900"/>
          <p14:tracePt t="23805" x="5651500" y="4413250"/>
          <p14:tracePt t="23833" x="5651500" y="4406900"/>
          <p14:tracePt t="23849" x="5651500" y="4413250"/>
          <p14:tracePt t="23889" x="5657850" y="4406900"/>
          <p14:tracePt t="23942" x="5651500" y="4413250"/>
          <p14:tracePt t="24001" x="5645150" y="4419600"/>
          <p14:tracePt t="38040" x="4260850" y="4502150"/>
          <p14:tracePt t="38197" x="4279900" y="4502150"/>
          <p14:tracePt t="38204" x="4298950" y="4495800"/>
          <p14:tracePt t="38212" x="4324350" y="4489450"/>
          <p14:tracePt t="38223" x="4356100" y="4483100"/>
          <p14:tracePt t="38223" x="4419600" y="4464050"/>
          <p14:tracePt t="38241" x="4451350" y="4457700"/>
          <p14:tracePt t="38241" x="4483100" y="4451350"/>
          <p14:tracePt t="38258" x="4514850" y="4445000"/>
          <p14:tracePt t="38258" x="4540250" y="4438650"/>
          <p14:tracePt t="38275" x="4572000" y="4432300"/>
          <p14:tracePt t="38275" x="4597400" y="4425950"/>
          <p14:tracePt t="38291" x="4616450" y="4419600"/>
          <p14:tracePt t="38291" x="4667250" y="4419600"/>
          <p14:tracePt t="38309" x="4686300" y="4413250"/>
          <p14:tracePt t="38309" x="4699000" y="4413250"/>
          <p14:tracePt t="38325" x="4718050" y="4413250"/>
          <p14:tracePt t="38325" x="4730750" y="4413250"/>
          <p14:tracePt t="38342" x="4743450" y="4413250"/>
          <p14:tracePt t="38342" x="4756150" y="4413250"/>
          <p14:tracePt t="38342" x="4762500" y="4413250"/>
          <p14:tracePt t="38361" x="4768850" y="4413250"/>
          <p14:tracePt t="38373" x="4775200" y="4413250"/>
          <p14:tracePt t="38373" x="4781550" y="4413250"/>
          <p14:tracePt t="38393" x="4787900" y="4406900"/>
          <p14:tracePt t="38407" x="4787900" y="4400550"/>
          <p14:tracePt t="38428" x="4787900" y="4406900"/>
          <p14:tracePt t="38469" x="4787900" y="4413250"/>
          <p14:tracePt t="38480" x="4775200" y="4419600"/>
          <p14:tracePt t="38504" x="4775200" y="4425950"/>
          <p14:tracePt t="38512" x="4768850" y="4432300"/>
          <p14:tracePt t="38524" x="4768850" y="4438650"/>
          <p14:tracePt t="38524" x="4762500" y="4445000"/>
          <p14:tracePt t="38542" x="4756150" y="4451350"/>
          <p14:tracePt t="38557" x="4749800" y="4451350"/>
          <p14:tracePt t="38574" x="4743450" y="4457700"/>
          <p14:tracePt t="38591" x="4737100" y="4451350"/>
          <p14:tracePt t="38609" x="4730750" y="4445000"/>
          <p14:tracePt t="38633" x="4724400" y="4438650"/>
          <p14:tracePt t="38692" x="4724400" y="4445000"/>
          <p14:tracePt t="38752" x="4718050" y="4451350"/>
          <p14:tracePt t="38780" x="4718050" y="4457700"/>
          <p14:tracePt t="38796" x="4718050" y="4464050"/>
          <p14:tracePt t="38820" x="4711700" y="4457700"/>
          <p14:tracePt t="38857" x="4705350" y="4464050"/>
          <p14:tracePt t="38873" x="4699000" y="4470400"/>
          <p14:tracePt t="38889" x="4686300" y="4476750"/>
          <p14:tracePt t="38900" x="4686300" y="4483100"/>
          <p14:tracePt t="38909" x="4679950" y="4483100"/>
          <p14:tracePt t="38909" x="4667250" y="4489450"/>
          <p14:tracePt t="38927" x="4660900" y="4489450"/>
          <p14:tracePt t="38927" x="4654550" y="4495800"/>
          <p14:tracePt t="38944" x="4648200" y="4502150"/>
          <p14:tracePt t="38944" x="4629150" y="4508500"/>
          <p14:tracePt t="38961" x="4622800" y="4514850"/>
          <p14:tracePt t="38961" x="4616450" y="4514850"/>
          <p14:tracePt t="38978" x="4610100" y="4521200"/>
          <p14:tracePt t="38978" x="4597400" y="4527550"/>
          <p14:tracePt t="38994" x="4591050" y="4533900"/>
          <p14:tracePt t="38994" x="4584700" y="4540250"/>
          <p14:tracePt t="39010" x="4578350" y="4540250"/>
          <p14:tracePt t="39010" x="4559300" y="4552950"/>
          <p14:tracePt t="39029" x="4552950" y="4559300"/>
          <p14:tracePt t="39029" x="4546600" y="4565650"/>
          <p14:tracePt t="39045" x="4540250" y="4572000"/>
          <p14:tracePt t="39045" x="4533900" y="4578350"/>
          <p14:tracePt t="39061" x="4527550" y="4584700"/>
          <p14:tracePt t="39061" x="4514850" y="4591050"/>
          <p14:tracePt t="39078" x="4508500" y="4597400"/>
          <p14:tracePt t="39078" x="4502150" y="4603750"/>
          <p14:tracePt t="39094" x="4495800" y="4610100"/>
          <p14:tracePt t="39094" x="4489450" y="4616450"/>
          <p14:tracePt t="39094" x="4483100" y="4622800"/>
          <p14:tracePt t="39113" x="4476750" y="4629150"/>
          <p14:tracePt t="39126" x="4470400" y="4635500"/>
          <p14:tracePt t="39126" x="4457700" y="4648200"/>
          <p14:tracePt t="39145" x="4451350" y="4654550"/>
          <p14:tracePt t="39145" x="4438650" y="4667250"/>
          <p14:tracePt t="39161" x="4432300" y="4679950"/>
          <p14:tracePt t="39161" x="4419600" y="4686300"/>
          <p14:tracePt t="39178" x="4413250" y="4699000"/>
          <p14:tracePt t="39178" x="4400550" y="4711700"/>
          <p14:tracePt t="39178" x="4394200" y="4724400"/>
          <p14:tracePt t="39198" x="4381500" y="4737100"/>
          <p14:tracePt t="39198" x="4375150" y="4743450"/>
          <p14:tracePt t="39211" x="4362450" y="4756150"/>
          <p14:tracePt t="39211" x="4356100" y="4762500"/>
          <p14:tracePt t="39228" x="4349750" y="4775200"/>
          <p14:tracePt t="39228" x="4337050" y="4787900"/>
          <p14:tracePt t="39246" x="4330700" y="4800600"/>
          <p14:tracePt t="39246" x="4311650" y="4813300"/>
          <p14:tracePt t="39262" x="4305300" y="4819650"/>
          <p14:tracePt t="39262" x="4305300" y="4826000"/>
          <p14:tracePt t="39278" x="4298950" y="4826000"/>
          <p14:tracePt t="39278" x="4298950" y="4832350"/>
          <p14:tracePt t="39295" x="4292600" y="4845050"/>
          <p14:tracePt t="39310" x="4298950" y="4851400"/>
          <p14:tracePt t="39310" x="4298950" y="4857750"/>
          <p14:tracePt t="39329" x="4298950" y="4870450"/>
          <p14:tracePt t="39329" x="4305300" y="4883150"/>
          <p14:tracePt t="39346" x="4305300" y="4889500"/>
          <p14:tracePt t="39346" x="4311650" y="4908550"/>
          <p14:tracePt t="39362" x="4311650" y="4921250"/>
          <p14:tracePt t="39362" x="4318000" y="4940300"/>
          <p14:tracePt t="39379" x="4324350" y="4959350"/>
          <p14:tracePt t="39379" x="4330700" y="4972050"/>
          <p14:tracePt t="39379" x="4337050" y="4991100"/>
          <p14:tracePt t="39398" x="4343400" y="5003800"/>
          <p14:tracePt t="39410" x="4349750" y="5016500"/>
          <p14:tracePt t="39410" x="4362450" y="5048250"/>
          <p14:tracePt t="39429" x="4375150" y="5060950"/>
          <p14:tracePt t="39429" x="4381500" y="5080000"/>
          <p14:tracePt t="39429" x="4387850" y="5099050"/>
          <p14:tracePt t="39449" x="4400550" y="5118100"/>
          <p14:tracePt t="39460" x="4406900" y="5130800"/>
          <p14:tracePt t="39460" x="4413250" y="5149850"/>
          <p14:tracePt t="39460" x="4425950" y="5168900"/>
          <p14:tracePt t="39482" x="4432300" y="5181600"/>
          <p14:tracePt t="39494" x="4445000" y="5200650"/>
          <p14:tracePt t="39494" x="4464050" y="5232400"/>
          <p14:tracePt t="39512" x="4470400" y="5245100"/>
          <p14:tracePt t="39512" x="4476750" y="5264150"/>
          <p14:tracePt t="39529" x="4489450" y="5276850"/>
          <p14:tracePt t="39529" x="4495800" y="5289550"/>
          <p14:tracePt t="39546" x="4508500" y="5302250"/>
          <p14:tracePt t="39546" x="4521200" y="5327650"/>
          <p14:tracePt t="39562" x="4527550" y="5334000"/>
          <p14:tracePt t="39562" x="4540250" y="5346700"/>
          <p14:tracePt t="39579" x="4546600" y="5353050"/>
          <p14:tracePt t="39579" x="4552950" y="5359400"/>
          <p14:tracePt t="39596" x="4559300" y="5365750"/>
          <p14:tracePt t="39596" x="4565650" y="5378450"/>
          <p14:tracePt t="39613" x="4572000" y="5384800"/>
          <p14:tracePt t="39628" x="4572000" y="5391150"/>
          <p14:tracePt t="39645" x="4578350" y="5403850"/>
          <p14:tracePt t="39661" x="4578350" y="5397500"/>
          <p14:tracePt t="39713" x="4572000" y="5391150"/>
          <p14:tracePt t="39737" x="4565650" y="5391150"/>
          <p14:tracePt t="39797" x="4559300" y="5384800"/>
          <p14:tracePt t="39817" x="4552950" y="5378450"/>
          <p14:tracePt t="39833" x="4546600" y="5372100"/>
          <p14:tracePt t="39860" x="4546600" y="5365750"/>
          <p14:tracePt t="39869" x="4546600" y="5359400"/>
          <p14:tracePt t="39901" x="4546600" y="5353050"/>
          <p14:tracePt t="39928" x="4546600" y="5346700"/>
          <p14:tracePt t="39953" x="4552950" y="5340350"/>
          <p14:tracePt t="39989" x="4552950" y="5327650"/>
          <p14:tracePt t="40005" x="4559300" y="5321300"/>
          <p14:tracePt t="40040" x="4559300" y="5314950"/>
          <p14:tracePt t="40065" x="4559300" y="5308600"/>
          <p14:tracePt t="40125" x="4565650" y="5295900"/>
          <p14:tracePt t="40157" x="4572000" y="5289550"/>
          <p14:tracePt t="40169" x="4578350" y="5289550"/>
          <p14:tracePt t="40185" x="4584700" y="5295900"/>
          <p14:tracePt t="40193" x="4591050" y="5302250"/>
          <p14:tracePt t="40201" x="4597400" y="5302250"/>
          <p14:tracePt t="40213" x="4610100" y="5308600"/>
          <p14:tracePt t="40213" x="4629150" y="5321300"/>
          <p14:tracePt t="40232" x="4641850" y="5327650"/>
          <p14:tracePt t="40232" x="4654550" y="5334000"/>
          <p14:tracePt t="40248" x="4667250" y="5334000"/>
          <p14:tracePt t="40248" x="4679950" y="5340350"/>
          <p14:tracePt t="40265" x="4692650" y="5340350"/>
          <p14:tracePt t="40265" x="4718050" y="5353050"/>
          <p14:tracePt t="40282" x="4730750" y="5353050"/>
          <p14:tracePt t="40282" x="4743450" y="5353050"/>
          <p14:tracePt t="40298" x="4756150" y="5359400"/>
          <p14:tracePt t="40298" x="4768850" y="5365750"/>
          <p14:tracePt t="40315" x="4775200" y="5365750"/>
          <p14:tracePt t="40315" x="4781550" y="5372100"/>
          <p14:tracePt t="40332" x="4794250" y="5378450"/>
          <p14:tracePt t="40332" x="4800600" y="5378450"/>
          <p14:tracePt t="40350" x="4813300" y="5391150"/>
          <p14:tracePt t="40364" x="4819650" y="5397500"/>
          <p14:tracePt t="40381" x="4826000" y="5403850"/>
          <p14:tracePt t="40397" x="4819650" y="5403850"/>
          <p14:tracePt t="40425" x="4813300" y="5403850"/>
          <p14:tracePt t="40434" x="4806950" y="5403850"/>
          <p14:tracePt t="40450" x="4800600" y="5403850"/>
          <p14:tracePt t="40450" x="4794250" y="5410200"/>
          <p14:tracePt t="40466" x="4781550" y="5410200"/>
          <p14:tracePt t="40466" x="4775200" y="5410200"/>
          <p14:tracePt t="40482" x="4762500" y="5410200"/>
          <p14:tracePt t="40482" x="4749800" y="5416550"/>
          <p14:tracePt t="40482" x="4743450" y="5416550"/>
          <p14:tracePt t="40501" x="4724400" y="5416550"/>
          <p14:tracePt t="40514" x="4705350" y="5416550"/>
          <p14:tracePt t="40938" x="4222750" y="5092700"/>
          <p14:tracePt t="40938" x="4260850" y="5086350"/>
          <p14:tracePt t="40954" x="4311650" y="5067300"/>
          <p14:tracePt t="40966" x="4368800" y="5048250"/>
          <p14:tracePt t="40966" x="4438650" y="5022850"/>
          <p14:tracePt t="40966" x="4527550" y="4984750"/>
          <p14:tracePt t="40987" x="4616450" y="4946650"/>
          <p14:tracePt t="40987" x="4718050" y="4902200"/>
          <p14:tracePt t="41001" x="4806950" y="4857750"/>
          <p14:tracePt t="41001" x="4902200" y="4800600"/>
          <p14:tracePt t="41018" x="4991100" y="4743450"/>
          <p14:tracePt t="41018" x="5080000" y="4679950"/>
          <p14:tracePt t="41035" x="5156200" y="4610100"/>
          <p14:tracePt t="41035" x="5302250" y="4457700"/>
          <p14:tracePt t="41051" x="5359400" y="4381500"/>
          <p14:tracePt t="41051" x="5416550" y="4292600"/>
          <p14:tracePt t="41068" x="5467350" y="4210050"/>
          <p14:tracePt t="41068" x="5505450" y="4127500"/>
          <p14:tracePt t="41085" x="5543550" y="4044950"/>
          <p14:tracePt t="41085" x="5581650" y="3962400"/>
          <p14:tracePt t="41101" x="5613400" y="3873500"/>
          <p14:tracePt t="41101" x="5670550" y="3702050"/>
          <p14:tracePt t="41118" x="5695950" y="3625850"/>
          <p14:tracePt t="41118" x="5715000" y="3536950"/>
          <p14:tracePt t="41135" x="5734050" y="3467100"/>
          <p14:tracePt t="41135" x="5753100" y="3403600"/>
          <p14:tracePt t="41151" x="5765800" y="3340100"/>
          <p14:tracePt t="41166" x="5772150" y="3282950"/>
          <p14:tracePt t="41183" x="5772150" y="3244850"/>
          <p14:tracePt t="41183" x="5772150" y="3194050"/>
          <p14:tracePt t="41202" x="5765800" y="3187700"/>
          <p14:tracePt t="41202" x="5759450" y="3181350"/>
          <p14:tracePt t="41218" x="5753100" y="3187700"/>
          <p14:tracePt t="41218" x="5746750" y="3200400"/>
          <p14:tracePt t="41218" x="5734050" y="3225800"/>
          <p14:tracePt t="41238" x="5721350" y="3251200"/>
          <p14:tracePt t="41250" x="5715000" y="3276600"/>
          <p14:tracePt t="41250" x="5695950" y="3346450"/>
          <p14:tracePt t="41271" x="5683250" y="3390900"/>
          <p14:tracePt t="41271" x="5676900" y="3435350"/>
          <p14:tracePt t="41286" x="5670550" y="3492500"/>
          <p14:tracePt t="41286" x="5664200" y="3543300"/>
          <p14:tracePt t="41302" x="5664200" y="3600450"/>
          <p14:tracePt t="41302" x="5664200" y="3663950"/>
          <p14:tracePt t="41319" x="5664200" y="3727450"/>
          <p14:tracePt t="41319" x="5670550" y="3790950"/>
          <p14:tracePt t="41319" x="5676900" y="3854450"/>
          <p14:tracePt t="41337" x="5683250" y="3924300"/>
          <p14:tracePt t="41337" x="5695950" y="3987800"/>
          <p14:tracePt t="41352" x="5708650" y="4044950"/>
          <p14:tracePt t="41352" x="5715000" y="4108450"/>
          <p14:tracePt t="41369" x="5727700" y="4165600"/>
          <p14:tracePt t="41369" x="5740400" y="4222750"/>
          <p14:tracePt t="41386" x="5759450" y="4273550"/>
          <p14:tracePt t="41386" x="5772150" y="4330700"/>
          <p14:tracePt t="41403" x="5784850" y="4387850"/>
          <p14:tracePt t="41403" x="5816600" y="4495800"/>
          <p14:tracePt t="41419" x="5835650" y="4546600"/>
          <p14:tracePt t="41419" x="5854700" y="4597400"/>
          <p14:tracePt t="41438" x="5867400" y="4648200"/>
          <p14:tracePt t="41438" x="5886450" y="4699000"/>
          <p14:tracePt t="41453" x="5905500" y="4743450"/>
          <p14:tracePt t="41453" x="5930900" y="4826000"/>
          <p14:tracePt t="41470" x="5937250" y="4864100"/>
          <p14:tracePt t="41470" x="5943600" y="4895850"/>
          <p14:tracePt t="41486" x="5949950" y="4933950"/>
          <p14:tracePt t="41486" x="5949950" y="4959350"/>
          <p14:tracePt t="41503" x="5949950" y="4991100"/>
          <p14:tracePt t="41503" x="5949950" y="5022850"/>
          <p14:tracePt t="41519" x="5949950" y="5048250"/>
          <p14:tracePt t="41519" x="5937250" y="5099050"/>
          <p14:tracePt t="41538" x="5937250" y="5118100"/>
          <p14:tracePt t="41538" x="5930900" y="5137150"/>
          <p14:tracePt t="41554" x="5924550" y="5156200"/>
          <p14:tracePt t="41554" x="5918200" y="5168900"/>
          <p14:tracePt t="41571" x="5905500" y="5187950"/>
          <p14:tracePt t="41571" x="5899150" y="5200650"/>
          <p14:tracePt t="41587" x="5886450" y="5207000"/>
          <p14:tracePt t="41587" x="5873750" y="5219700"/>
          <p14:tracePt t="41603" x="5861050" y="5232400"/>
          <p14:tracePt t="41603" x="5848350" y="5238750"/>
          <p14:tracePt t="41603" x="5835650" y="5245100"/>
          <p14:tracePt t="41622" x="5829300" y="5251450"/>
          <p14:tracePt t="41635" x="5816600" y="5251450"/>
          <p14:tracePt t="41635" x="5797550" y="5251450"/>
          <p14:tracePt t="41653" x="5791200" y="5245100"/>
          <p14:tracePt t="41653" x="5784850" y="5245100"/>
          <p14:tracePt t="41670" x="5772150" y="5238750"/>
          <p14:tracePt t="41670" x="5765800" y="5232400"/>
          <p14:tracePt t="41687" x="5759450" y="5232400"/>
          <p14:tracePt t="41687" x="5753100" y="5226050"/>
          <p14:tracePt t="41687" x="5740400" y="5226050"/>
          <p14:tracePt t="41706" x="5727700" y="5219700"/>
          <p14:tracePt t="41706" x="5715000" y="5213350"/>
          <p14:tracePt t="41720" x="5702300" y="5207000"/>
          <p14:tracePt t="43525" x="5708650" y="5416550"/>
          <p14:tracePt t="43541" x="5715000" y="5416550"/>
          <p14:tracePt t="43541" x="5721350" y="5416550"/>
          <p14:tracePt t="43560" x="5727700" y="5416550"/>
          <p14:tracePt t="43560" x="5727700" y="5422900"/>
          <p14:tracePt t="43576" x="5734050" y="5422900"/>
          <p14:tracePt t="43576" x="5740400" y="5429250"/>
          <p14:tracePt t="43593" x="5753100" y="5435600"/>
          <p14:tracePt t="43608" x="5753100" y="5441950"/>
          <p14:tracePt t="43608" x="5765800" y="5454650"/>
          <p14:tracePt t="43627" x="5772150" y="5467350"/>
          <p14:tracePt t="43642" x="5778500" y="5473700"/>
          <p14:tracePt t="43658" x="5784850" y="5480050"/>
          <p14:tracePt t="43675" x="5791200" y="5480050"/>
          <p14:tracePt t="43675" x="5797550" y="5480050"/>
          <p14:tracePt t="43695" x="5803900" y="5480050"/>
          <p14:tracePt t="43695" x="5810250" y="5480050"/>
          <p14:tracePt t="43711" x="5816600" y="5480050"/>
          <p14:tracePt t="43711" x="5822950" y="5480050"/>
          <p14:tracePt t="43727" x="5829300" y="5473700"/>
          <p14:tracePt t="43742" x="5835650" y="5467350"/>
          <p14:tracePt t="43742" x="5842000" y="5467350"/>
          <p14:tracePt t="43742" x="5848350" y="5461000"/>
          <p14:tracePt t="43763" x="5854700" y="5461000"/>
          <p14:tracePt t="43779" x="5861050" y="5461000"/>
          <p14:tracePt t="43794" x="5867400" y="5461000"/>
          <p14:tracePt t="43814" x="5867400" y="5422900"/>
          <p14:tracePt t="46951" x="5365750" y="5346700"/>
          <p14:tracePt t="46972" x="5359400" y="5340350"/>
          <p14:tracePt t="46978" x="5359400" y="5334000"/>
          <p14:tracePt t="46987" x="5359400" y="5321300"/>
          <p14:tracePt t="46987" x="5359400" y="5314950"/>
          <p14:tracePt t="47005" x="5359400" y="5295900"/>
          <p14:tracePt t="47005" x="5353050" y="5270500"/>
          <p14:tracePt t="47023" x="5346700" y="5257800"/>
          <p14:tracePt t="47023" x="5346700" y="5245100"/>
          <p14:tracePt t="47039" x="5340350" y="5232400"/>
          <p14:tracePt t="47039" x="5334000" y="5219700"/>
          <p14:tracePt t="47055" x="5327650" y="5213350"/>
          <p14:tracePt t="47055" x="5321300" y="5200650"/>
          <p14:tracePt t="47072" x="5314950" y="5194300"/>
          <p14:tracePt t="47072" x="5308600" y="5181600"/>
          <p14:tracePt t="47072" x="5302250" y="5168900"/>
          <p14:tracePt t="47091" x="5295900" y="5162550"/>
          <p14:tracePt t="47104" x="5289550" y="5149850"/>
          <p14:tracePt t="47104" x="5276850" y="5137150"/>
          <p14:tracePt t="47123" x="5264150" y="5124450"/>
          <p14:tracePt t="47123" x="5257800" y="5124450"/>
          <p14:tracePt t="47139" x="5245100" y="5118100"/>
          <p14:tracePt t="47139" x="5232400" y="5118100"/>
          <p14:tracePt t="47156" x="5219700" y="5111750"/>
          <p14:tracePt t="47156" x="5213350" y="5118100"/>
          <p14:tracePt t="47156" x="5200650" y="5118100"/>
          <p14:tracePt t="47175" x="5187950" y="5118100"/>
          <p14:tracePt t="47187" x="5181600" y="5118100"/>
          <p14:tracePt t="47187" x="5175250" y="5111750"/>
          <p14:tracePt t="47206" x="5175250" y="5105400"/>
          <p14:tracePt t="47206" x="5175250" y="5099050"/>
          <p14:tracePt t="47223" x="5175250" y="5092700"/>
          <p14:tracePt t="47223" x="5175250" y="5086350"/>
          <p14:tracePt t="47239" x="5181600" y="5080000"/>
          <p14:tracePt t="47239" x="5187950" y="5073650"/>
          <p14:tracePt t="47256" x="5194300" y="5073650"/>
          <p14:tracePt t="47256" x="5200650" y="5067300"/>
          <p14:tracePt t="47273" x="5207000" y="5067300"/>
          <p14:tracePt t="47273" x="5213350" y="5067300"/>
          <p14:tracePt t="47289" x="5219700" y="5073650"/>
          <p14:tracePt t="47289" x="5226050" y="5073650"/>
          <p14:tracePt t="47306" x="5232400" y="5080000"/>
          <p14:tracePt t="47306" x="5245100" y="5099050"/>
          <p14:tracePt t="47324" x="5251450" y="5111750"/>
          <p14:tracePt t="47324" x="5251450" y="5130800"/>
          <p14:tracePt t="47340" x="5257800" y="5149850"/>
          <p14:tracePt t="47340" x="5251450" y="5175250"/>
          <p14:tracePt t="47356" x="5245100" y="5207000"/>
          <p14:tracePt t="47356" x="5238750" y="5238750"/>
          <p14:tracePt t="47356" x="5219700" y="5270500"/>
          <p14:tracePt t="47375" x="5200650" y="5302250"/>
          <p14:tracePt t="47388" x="5181600" y="5334000"/>
          <p14:tracePt t="47388" x="5118100" y="5410200"/>
          <p14:tracePt t="47408" x="5073650" y="5441950"/>
          <p14:tracePt t="47408" x="5029200" y="5473700"/>
          <p14:tracePt t="47423" x="4978400" y="5511800"/>
          <p14:tracePt t="47423" x="4921250" y="5543550"/>
          <p14:tracePt t="47423" x="4857750" y="5581650"/>
          <p14:tracePt t="47444" x="4787900" y="5607050"/>
          <p14:tracePt t="47455" x="4711700" y="5638800"/>
          <p14:tracePt t="47455" x="4629150" y="5664200"/>
          <p14:tracePt t="47455" x="4540250" y="5683250"/>
          <p14:tracePt t="47477" x="4451350" y="5695950"/>
          <p14:tracePt t="47488" x="4349750" y="5708650"/>
          <p14:tracePt t="47488" x="4140200" y="5721350"/>
          <p14:tracePt t="47507" x="4025900" y="5715000"/>
          <p14:tracePt t="47507" x="3911600" y="5708650"/>
          <p14:tracePt t="47524" x="3790950" y="5702300"/>
          <p14:tracePt t="47524" x="3676650" y="5683250"/>
          <p14:tracePt t="47524" x="3556000" y="5670550"/>
          <p14:tracePt t="47543" x="3429000" y="5645150"/>
          <p14:tracePt t="47543" x="3308350" y="5619750"/>
          <p14:tracePt t="47557" x="3181350" y="5594350"/>
          <p14:tracePt t="47557" x="3054350" y="5562600"/>
          <p14:tracePt t="47574" x="2927350" y="5524500"/>
          <p14:tracePt t="47574" x="2794000" y="5486400"/>
          <p14:tracePt t="47591" x="2667000" y="5441950"/>
          <p14:tracePt t="47591" x="2546350" y="5391150"/>
          <p14:tracePt t="47607" x="2425700" y="5334000"/>
          <p14:tracePt t="47607" x="2197100" y="5207000"/>
          <p14:tracePt t="47624" x="2089150" y="5130800"/>
          <p14:tracePt t="47624" x="1993900" y="5054600"/>
          <p14:tracePt t="47641" x="1905000" y="4972050"/>
          <p14:tracePt t="47641" x="1816100" y="4883150"/>
          <p14:tracePt t="47657" x="1733550" y="4787900"/>
          <p14:tracePt t="47657" x="1593850" y="4597400"/>
          <p14:tracePt t="47676" x="1536700" y="4489450"/>
          <p14:tracePt t="47676" x="1485900" y="4381500"/>
          <p14:tracePt t="47692" x="1441450" y="4273550"/>
          <p14:tracePt t="47692" x="1403350" y="4152900"/>
          <p14:tracePt t="47708" x="1377950" y="4032250"/>
          <p14:tracePt t="47708" x="1358900" y="3911600"/>
          <p14:tracePt t="47725" x="1346200" y="3784600"/>
          <p14:tracePt t="47725" x="1346200" y="3657600"/>
          <p14:tracePt t="47725" x="1358900" y="3524250"/>
          <p14:tracePt t="47744" x="1377950" y="3397250"/>
          <p14:tracePt t="47756" x="1409700" y="3257550"/>
          <p14:tracePt t="47756" x="1511300" y="2984500"/>
          <p14:tracePt t="47775" x="1581150" y="2844800"/>
          <p14:tracePt t="47775" x="1663700" y="2711450"/>
          <p14:tracePt t="47792" x="1752600" y="2571750"/>
          <p14:tracePt t="47792" x="1854200" y="2438400"/>
          <p14:tracePt t="47808" x="1955800" y="2311400"/>
          <p14:tracePt t="47808" x="2070100" y="2190750"/>
          <p14:tracePt t="47808" x="2184400" y="2076450"/>
          <p14:tracePt t="47827" x="2305050" y="1968500"/>
          <p14:tracePt t="47839" x="2432050" y="1873250"/>
          <p14:tracePt t="47839" x="2692400" y="1689100"/>
          <p14:tracePt t="47858" x="2832100" y="1606550"/>
          <p14:tracePt t="47858" x="2971800" y="1530350"/>
          <p14:tracePt t="47875" x="3117850" y="1460500"/>
          <p14:tracePt t="47875" x="3263900" y="1397000"/>
          <p14:tracePt t="47892" x="3416300" y="1339850"/>
          <p14:tracePt t="47892" x="3568700" y="1289050"/>
          <p14:tracePt t="47892" x="3721100" y="1250950"/>
          <p14:tracePt t="47911" x="3892550" y="1212850"/>
          <p14:tracePt t="47911" x="4044950" y="1187450"/>
          <p14:tracePt t="47925" x="4210050" y="1174750"/>
          <p14:tracePt t="47925" x="4362450" y="1162050"/>
          <p14:tracePt t="47943" x="4527550" y="1162050"/>
          <p14:tracePt t="47943" x="4673600" y="1168400"/>
          <p14:tracePt t="47958" x="4838700" y="1181100"/>
          <p14:tracePt t="47958" x="5105400" y="1225550"/>
          <p14:tracePt t="47976" x="5245100" y="1257300"/>
          <p14:tracePt t="47976" x="5365750" y="1289050"/>
          <p14:tracePt t="47992" x="5505450" y="1327150"/>
          <p14:tracePt t="47992" x="5619750" y="1365250"/>
          <p14:tracePt t="48008" x="5746750" y="1409700"/>
          <p14:tracePt t="48008" x="5854700" y="1460500"/>
          <p14:tracePt t="48026" x="5975350" y="1511300"/>
          <p14:tracePt t="48026" x="6203950" y="1631950"/>
          <p14:tracePt t="48044" x="6305550" y="1708150"/>
          <p14:tracePt t="48044" x="6407150" y="1784350"/>
          <p14:tracePt t="48059" x="6502400" y="1866900"/>
          <p14:tracePt t="48059" x="6591300" y="1955800"/>
          <p14:tracePt t="48076" x="6673850" y="2057400"/>
          <p14:tracePt t="48076" x="6750050" y="2159000"/>
          <p14:tracePt t="48092" x="6819900" y="2260600"/>
          <p14:tracePt t="48092" x="6889750" y="2368550"/>
          <p14:tracePt t="48092" x="6946900" y="2476500"/>
          <p14:tracePt t="48111" x="6991350" y="2590800"/>
          <p14:tracePt t="48124" x="7029450" y="2698750"/>
          <p14:tracePt t="48124" x="7086600" y="2927350"/>
          <p14:tracePt t="48144" x="7105650" y="3041650"/>
          <p14:tracePt t="48144" x="7112000" y="3162300"/>
          <p14:tracePt t="48159" x="7105650" y="3289300"/>
          <p14:tracePt t="48159" x="7099300" y="3422650"/>
          <p14:tracePt t="48176" x="7080250" y="3556000"/>
          <p14:tracePt t="48176" x="7048500" y="3695700"/>
          <p14:tracePt t="48176" x="7016750" y="3829050"/>
          <p14:tracePt t="48195" x="6972300" y="3975100"/>
          <p14:tracePt t="48208" x="6915150" y="4108450"/>
          <p14:tracePt t="48208" x="6775450" y="4381500"/>
          <p14:tracePt t="48226" x="6692900" y="4508500"/>
          <p14:tracePt t="48226" x="6610350" y="4629150"/>
          <p14:tracePt t="48243" x="6515100" y="4743450"/>
          <p14:tracePt t="48243" x="6413500" y="4857750"/>
          <p14:tracePt t="48260" x="6311900" y="4965700"/>
          <p14:tracePt t="48260" x="6089650" y="5162550"/>
          <p14:tracePt t="48277" x="5975350" y="5251450"/>
          <p14:tracePt t="48277" x="5861050" y="5340350"/>
          <p14:tracePt t="48293" x="5740400" y="5416550"/>
          <p14:tracePt t="48293" x="5619750" y="5492750"/>
          <p14:tracePt t="48310" x="5499100" y="5568950"/>
          <p14:tracePt t="48310" x="5372100" y="5638800"/>
          <p14:tracePt t="48327" x="5251450" y="56959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散布図の書き方</a:t>
            </a:r>
            <a:endParaRPr kumimoji="1" lang="ja-JP" altLang="en-US" dirty="0"/>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8752"/>
          <a:stretch/>
        </p:blipFill>
        <p:spPr bwMode="auto">
          <a:xfrm>
            <a:off x="4860032" y="908720"/>
            <a:ext cx="3816424" cy="567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88032" y="1072254"/>
            <a:ext cx="4572000" cy="3046988"/>
          </a:xfrm>
          <a:prstGeom prst="rect">
            <a:avLst/>
          </a:prstGeom>
        </p:spPr>
        <p:txBody>
          <a:bodyPr>
            <a:spAutoFit/>
          </a:bodyPr>
          <a:lstStyle/>
          <a:p>
            <a:r>
              <a:rPr lang="ja-JP" altLang="en-US" dirty="0"/>
              <a:t>最初に横軸（ｘ）と縦軸（ｙ）となる数値データを選択する</a:t>
            </a:r>
            <a:r>
              <a:rPr lang="ja-JP" altLang="en-US" dirty="0" smtClean="0"/>
              <a:t>．</a:t>
            </a:r>
            <a:endParaRPr lang="en-US" altLang="ja-JP" dirty="0" smtClean="0"/>
          </a:p>
          <a:p>
            <a:endParaRPr lang="en-US" altLang="ja-JP" dirty="0"/>
          </a:p>
          <a:p>
            <a:r>
              <a:rPr lang="ja-JP" altLang="en-US" dirty="0" smtClean="0"/>
              <a:t>ふつう</a:t>
            </a:r>
            <a:r>
              <a:rPr lang="ja-JP" altLang="en-US" dirty="0"/>
              <a:t>は横軸を左側，縦軸を右側にしたデータセットを</a:t>
            </a:r>
            <a:r>
              <a:rPr lang="ja-JP" altLang="en-US" dirty="0" smtClean="0"/>
              <a:t>準備する．</a:t>
            </a:r>
            <a:endParaRPr lang="en-US" altLang="ja-JP" dirty="0" smtClean="0"/>
          </a:p>
          <a:p>
            <a:endParaRPr lang="en-US" altLang="ja-JP" dirty="0"/>
          </a:p>
          <a:p>
            <a:r>
              <a:rPr lang="ja-JP" altLang="en-US" dirty="0" smtClean="0"/>
              <a:t>２つ</a:t>
            </a:r>
            <a:r>
              <a:rPr lang="ja-JP" altLang="en-US" dirty="0"/>
              <a:t>の変量のどちらが横軸になる</a:t>
            </a:r>
            <a:r>
              <a:rPr lang="ja-JP" altLang="en-US" dirty="0" smtClean="0"/>
              <a:t>かを確認する．</a:t>
            </a:r>
            <a:endParaRPr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75279751"/>
      </p:ext>
    </p:extLst>
  </p:cSld>
  <p:clrMapOvr>
    <a:masterClrMapping/>
  </p:clrMapOvr>
  <mc:AlternateContent xmlns:mc="http://schemas.openxmlformats.org/markup-compatibility/2006">
    <mc:Choice xmlns:p14="http://schemas.microsoft.com/office/powerpoint/2010/main" Requires="p14">
      <p:transition spd="slow" p14:dur="2000" advTm="38804"/>
    </mc:Choice>
    <mc:Fallback>
      <p:transition spd="slow" advTm="388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282" x="3962400" y="1714500"/>
          <p14:tracePt t="3305" x="3956050" y="1727200"/>
          <p14:tracePt t="3313" x="3949700" y="1746250"/>
          <p14:tracePt t="3318" x="3937000" y="1765300"/>
          <p14:tracePt t="3318" x="3924300" y="1784350"/>
          <p14:tracePt t="3337" x="3905250" y="1803400"/>
          <p14:tracePt t="3337" x="3886200" y="1822450"/>
          <p14:tracePt t="3354" x="3860800" y="1841500"/>
          <p14:tracePt t="3354" x="3835400" y="1854200"/>
          <p14:tracePt t="3370" x="3810000" y="1866900"/>
          <p14:tracePt t="3370" x="3740150" y="1885950"/>
          <p14:tracePt t="3386" x="3702050" y="1892300"/>
          <p14:tracePt t="3386" x="3663950" y="1898650"/>
          <p14:tracePt t="3405" x="3613150" y="1911350"/>
          <p14:tracePt t="3405" x="3562350" y="1917700"/>
          <p14:tracePt t="3420" x="3511550" y="1924050"/>
          <p14:tracePt t="3420" x="3397250" y="1943100"/>
          <p14:tracePt t="3438" x="3340100" y="1949450"/>
          <p14:tracePt t="3438" x="3276600" y="1949450"/>
          <p14:tracePt t="3454" x="3219450" y="1949450"/>
          <p14:tracePt t="3454" x="3162300" y="1949450"/>
          <p14:tracePt t="3470" x="3098800" y="1949450"/>
          <p14:tracePt t="3470" x="3041650" y="1955800"/>
          <p14:tracePt t="3487" x="2990850" y="1955800"/>
          <p14:tracePt t="3487" x="2889250" y="1955800"/>
          <p14:tracePt t="3506" x="2844800" y="1962150"/>
          <p14:tracePt t="3506" x="2800350" y="1962150"/>
          <p14:tracePt t="3521" x="2768600" y="1968500"/>
          <p14:tracePt t="3521" x="2736850" y="1968500"/>
          <p14:tracePt t="3538" x="2705100" y="1968500"/>
          <p14:tracePt t="3538" x="2686050" y="1968500"/>
          <p14:tracePt t="3554" x="2667000" y="1968500"/>
          <p14:tracePt t="3554" x="2654300" y="1968500"/>
          <p14:tracePt t="3570" x="2647950" y="1962150"/>
          <p14:tracePt t="3570" x="2647950" y="1955800"/>
          <p14:tracePt t="3570" x="2647950" y="1949450"/>
          <p14:tracePt t="3590" x="2654300" y="1936750"/>
          <p14:tracePt t="3590" x="2660650" y="1930400"/>
          <p14:tracePt t="3606" x="2673350" y="1917700"/>
          <p14:tracePt t="3606" x="2686050" y="1911350"/>
          <p14:tracePt t="3621" x="2698750" y="1898650"/>
          <p14:tracePt t="3621" x="2711450" y="1892300"/>
          <p14:tracePt t="3637" x="2724150" y="1885950"/>
          <p14:tracePt t="3637" x="2736850" y="1873250"/>
          <p14:tracePt t="3654" x="2743200" y="1866900"/>
          <p14:tracePt t="3654" x="2755900" y="1860550"/>
          <p14:tracePt t="3654" x="2762250" y="1854200"/>
          <p14:tracePt t="3673" x="2768600" y="1841500"/>
          <p14:tracePt t="3673" x="2768600" y="1835150"/>
          <p14:tracePt t="3688" x="2774950" y="1828800"/>
          <p14:tracePt t="3688" x="2774950" y="1822450"/>
          <p14:tracePt t="3705" x="2774950" y="1816100"/>
          <p14:tracePt t="3719" x="2768600" y="1803400"/>
          <p14:tracePt t="3736" x="2762250" y="1803400"/>
          <p14:tracePt t="3736" x="2755900" y="1803400"/>
          <p14:tracePt t="3755" x="2749550" y="1803400"/>
          <p14:tracePt t="3755" x="2736850" y="1803400"/>
          <p14:tracePt t="3771" x="2730500" y="1809750"/>
          <p14:tracePt t="3771" x="2724150" y="1809750"/>
          <p14:tracePt t="3788" x="2711450" y="1809750"/>
          <p14:tracePt t="3788" x="2692400" y="1809750"/>
          <p14:tracePt t="3806" x="2686050" y="1809750"/>
          <p14:tracePt t="3806" x="2679700" y="1809750"/>
          <p14:tracePt t="3822" x="2673350" y="1809750"/>
          <p14:tracePt t="3822" x="2667000" y="1803400"/>
          <p14:tracePt t="3838" x="2660650" y="1803400"/>
          <p14:tracePt t="3838" x="2654300" y="1803400"/>
          <p14:tracePt t="3838" x="2641600" y="1797050"/>
          <p14:tracePt t="3857" x="2635250" y="1790700"/>
          <p14:tracePt t="3870" x="2628900" y="1790700"/>
          <p14:tracePt t="3870" x="2609850" y="1784350"/>
          <p14:tracePt t="3890" x="2597150" y="1784350"/>
          <p14:tracePt t="3890" x="2590800" y="1784350"/>
          <p14:tracePt t="3907" x="2578100" y="1784350"/>
          <p14:tracePt t="3907" x="2565400" y="1784350"/>
          <p14:tracePt t="3922" x="2559050" y="1784350"/>
          <p14:tracePt t="3922" x="2546350" y="1790700"/>
          <p14:tracePt t="3922" x="2533650" y="1790700"/>
          <p14:tracePt t="3941" x="2514600" y="1790700"/>
          <p14:tracePt t="3953" x="2501900" y="1797050"/>
          <p14:tracePt t="3953" x="2482850" y="1797050"/>
          <p14:tracePt t="3953" x="2470150" y="1803400"/>
          <p14:tracePt t="3974" x="2451100" y="1803400"/>
          <p14:tracePt t="3974" x="2432050" y="1809750"/>
          <p14:tracePt t="3988" x="2413000" y="1809750"/>
          <p14:tracePt t="3988" x="2387600" y="1816100"/>
          <p14:tracePt t="4006" x="2368550" y="1822450"/>
          <p14:tracePt t="4006" x="2343150" y="1822450"/>
          <p14:tracePt t="4022" x="2317750" y="1822450"/>
          <p14:tracePt t="4022" x="2273300" y="1828800"/>
          <p14:tracePt t="4039" x="2247900" y="1835150"/>
          <p14:tracePt t="4039" x="2222500" y="1835150"/>
          <p14:tracePt t="4055" x="2197100" y="1841500"/>
          <p14:tracePt t="4055" x="2171700" y="1841500"/>
          <p14:tracePt t="4072" x="2146300" y="1841500"/>
          <p14:tracePt t="4072" x="2120900" y="1841500"/>
          <p14:tracePt t="4089" x="2095500" y="1841500"/>
          <p14:tracePt t="4089" x="2051050" y="1847850"/>
          <p14:tracePt t="4106" x="2032000" y="1847850"/>
          <p14:tracePt t="4106" x="2012950" y="1847850"/>
          <p14:tracePt t="4123" x="2000250" y="1847850"/>
          <p14:tracePt t="4123" x="1981200" y="1854200"/>
          <p14:tracePt t="4139" x="1968500" y="1854200"/>
          <p14:tracePt t="4139" x="1962150" y="1854200"/>
          <p14:tracePt t="4139" x="1955800" y="1854200"/>
          <p14:tracePt t="4158" x="1949450" y="1854200"/>
          <p14:tracePt t="4171" x="1955800" y="1847850"/>
          <p14:tracePt t="4197" x="1962150" y="1841500"/>
          <p14:tracePt t="4213" x="1974850" y="1841500"/>
          <p14:tracePt t="4221" x="1981200" y="1835150"/>
          <p14:tracePt t="4221" x="1987550" y="1828800"/>
          <p14:tracePt t="4221" x="1993900" y="1828800"/>
          <p14:tracePt t="4242" x="2006600" y="1822450"/>
          <p14:tracePt t="4254" x="2012950" y="1822450"/>
          <p14:tracePt t="4254" x="2032000" y="1816100"/>
          <p14:tracePt t="4273" x="2038350" y="1816100"/>
          <p14:tracePt t="4273" x="2051050" y="1816100"/>
          <p14:tracePt t="4289" x="2057400" y="1822450"/>
          <p14:tracePt t="4289" x="2063750" y="1822450"/>
          <p14:tracePt t="4307" x="2070100" y="1822450"/>
          <p14:tracePt t="4307" x="2082800" y="1822450"/>
          <p14:tracePt t="4307" x="2089150" y="1822450"/>
          <p14:tracePt t="4326" x="2095500" y="1828800"/>
          <p14:tracePt t="4326" x="2108200" y="1828800"/>
          <p14:tracePt t="4342" x="2114550" y="1828800"/>
          <p14:tracePt t="4342" x="2133600" y="1828800"/>
          <p14:tracePt t="4362" x="2139950" y="1828800"/>
          <p14:tracePt t="4373" x="2152650" y="1828800"/>
          <p14:tracePt t="4373" x="2171700" y="1835150"/>
          <p14:tracePt t="4394" x="2184400" y="1835150"/>
          <p14:tracePt t="4394" x="2197100" y="1835150"/>
          <p14:tracePt t="4407" x="2216150" y="1835150"/>
          <p14:tracePt t="4407" x="2228850" y="1828800"/>
          <p14:tracePt t="4423" x="2241550" y="1828800"/>
          <p14:tracePt t="4423" x="2254250" y="1828800"/>
          <p14:tracePt t="4440" x="2273300" y="1828800"/>
          <p14:tracePt t="4440" x="2298700" y="1828800"/>
          <p14:tracePt t="4457" x="2317750" y="1828800"/>
          <p14:tracePt t="4457" x="2330450" y="1822450"/>
          <p14:tracePt t="4474" x="2343150" y="1822450"/>
          <p14:tracePt t="4474" x="2355850" y="1822450"/>
          <p14:tracePt t="4490" x="2368550" y="1822450"/>
          <p14:tracePt t="4490" x="2381250" y="1816100"/>
          <p14:tracePt t="4507" x="2393950" y="1816100"/>
          <p14:tracePt t="4507" x="2406650" y="1816100"/>
          <p14:tracePt t="4507" x="2419350" y="1809750"/>
          <p14:tracePt t="4526" x="2425700" y="1809750"/>
          <p14:tracePt t="4526" x="2432050" y="1809750"/>
          <p14:tracePt t="4542" x="2438400" y="1816100"/>
          <p14:tracePt t="4542" x="2444750" y="1816100"/>
          <p14:tracePt t="4558" x="2451100" y="1816100"/>
          <p14:tracePt t="4572" x="2457450" y="1828800"/>
          <p14:tracePt t="4589" x="2457450" y="1835150"/>
          <p14:tracePt t="4589" x="2457450" y="1841500"/>
          <p14:tracePt t="4589" x="2457450" y="1847850"/>
          <p14:tracePt t="4610" x="2457450" y="1854200"/>
          <p14:tracePt t="4622" x="2451100" y="1860550"/>
          <p14:tracePt t="4622" x="2451100" y="1866900"/>
          <p14:tracePt t="4641" x="2444750" y="1873250"/>
          <p14:tracePt t="4641" x="2444750" y="1879600"/>
          <p14:tracePt t="4657" x="2438400" y="1885950"/>
          <p14:tracePt t="4673" x="2438400" y="1898650"/>
          <p14:tracePt t="4673" x="2432050" y="1898650"/>
          <p14:tracePt t="4692" x="2438400" y="1905000"/>
          <p14:tracePt t="4706" x="2438400" y="1911350"/>
          <p14:tracePt t="4723" x="2451100" y="1911350"/>
          <p14:tracePt t="4740" x="2457450" y="1911350"/>
          <p14:tracePt t="4740" x="2463800" y="1905000"/>
          <p14:tracePt t="4758" x="2470150" y="1898650"/>
          <p14:tracePt t="4773" x="2476500" y="1892300"/>
          <p14:tracePt t="4790" x="2482850" y="1885950"/>
          <p14:tracePt t="4806" x="2489200" y="1879600"/>
          <p14:tracePt t="4824" x="2489200" y="1873250"/>
          <p14:tracePt t="4840" x="2482850" y="1873250"/>
          <p14:tracePt t="4840" x="2476500" y="1873250"/>
          <p14:tracePt t="4859" x="2470150" y="1873250"/>
          <p14:tracePt t="4859" x="2457450" y="1873250"/>
          <p14:tracePt t="4859" x="2451100" y="1879600"/>
          <p14:tracePt t="4877" x="2444750" y="1879600"/>
          <p14:tracePt t="4890" x="2425700" y="1879600"/>
          <p14:tracePt t="4890" x="2400300" y="1885950"/>
          <p14:tracePt t="4911" x="2381250" y="1885950"/>
          <p14:tracePt t="4911" x="2362200" y="1885950"/>
          <p14:tracePt t="4926" x="2343150" y="1885950"/>
          <p14:tracePt t="4926" x="2317750" y="1885950"/>
          <p14:tracePt t="4942" x="2292350" y="1885950"/>
          <p14:tracePt t="4942" x="2273300" y="1885950"/>
          <p14:tracePt t="4942" x="2247900" y="1885950"/>
          <p14:tracePt t="4961" x="2222500" y="1885950"/>
          <p14:tracePt t="4973" x="2190750" y="1885950"/>
          <p14:tracePt t="4973" x="2165350" y="1885950"/>
          <p14:tracePt t="4973" x="2133600" y="1879600"/>
          <p14:tracePt t="4995" x="2101850" y="1879600"/>
          <p14:tracePt t="4995" x="2070100" y="1873250"/>
          <p14:tracePt t="5009" x="2038350" y="1866900"/>
          <p14:tracePt t="5009" x="2006600" y="1860550"/>
          <p14:tracePt t="5026" x="1974850" y="1847850"/>
          <p14:tracePt t="5026" x="1936750" y="1841500"/>
          <p14:tracePt t="5042" x="1905000" y="1828800"/>
          <p14:tracePt t="5042" x="1835150" y="1809750"/>
          <p14:tracePt t="5059" x="1797050" y="1797050"/>
          <p14:tracePt t="5059" x="1765300" y="1778000"/>
          <p14:tracePt t="5076" x="1733550" y="1765300"/>
          <p14:tracePt t="5076" x="1695450" y="1746250"/>
          <p14:tracePt t="5092" x="1670050" y="1727200"/>
          <p14:tracePt t="5092" x="1638300" y="1701800"/>
          <p14:tracePt t="5109" x="1606550" y="1676400"/>
          <p14:tracePt t="5109" x="1555750" y="1619250"/>
          <p14:tracePt t="5126" x="1536700" y="1587500"/>
          <p14:tracePt t="5126" x="1517650" y="1555750"/>
          <p14:tracePt t="5143" x="1504950" y="1517650"/>
          <p14:tracePt t="5143" x="1498600" y="1479550"/>
          <p14:tracePt t="5159" x="1498600" y="1441450"/>
          <p14:tracePt t="5159" x="1498600" y="1397000"/>
          <p14:tracePt t="5159" x="1511300" y="1358900"/>
          <p14:tracePt t="5178" x="1524000" y="1314450"/>
          <p14:tracePt t="5178" x="1549400" y="1276350"/>
          <p14:tracePt t="5194" x="1581150" y="1231900"/>
          <p14:tracePt t="5194" x="1612900" y="1193800"/>
          <p14:tracePt t="5210" x="1651000" y="1155700"/>
          <p14:tracePt t="5210" x="1695450" y="1117600"/>
          <p14:tracePt t="5227" x="1739900" y="1073150"/>
          <p14:tracePt t="5227" x="1790700" y="1035050"/>
          <p14:tracePt t="5227" x="1841500" y="1003300"/>
          <p14:tracePt t="5245" x="1898650" y="971550"/>
          <p14:tracePt t="5258" x="1955800" y="952500"/>
          <p14:tracePt t="5258" x="2019300" y="933450"/>
          <p14:tracePt t="5258" x="2076450" y="920750"/>
          <p14:tracePt t="5278" x="2133600" y="920750"/>
          <p14:tracePt t="5278" x="2197100" y="933450"/>
          <p14:tracePt t="5294" x="2254250" y="952500"/>
          <p14:tracePt t="5294" x="2305050" y="984250"/>
          <p14:tracePt t="5310" x="2355850" y="1022350"/>
          <p14:tracePt t="5310" x="2406650" y="1066800"/>
          <p14:tracePt t="5326" x="2444750" y="1111250"/>
          <p14:tracePt t="5326" x="2482850" y="1155700"/>
          <p14:tracePt t="5326" x="2514600" y="1193800"/>
          <p14:tracePt t="5345" x="2546350" y="1238250"/>
          <p14:tracePt t="5345" x="2565400" y="1276350"/>
          <p14:tracePt t="5360" x="2578100" y="1308100"/>
          <p14:tracePt t="5360" x="2584450" y="1333500"/>
          <p14:tracePt t="5377" x="2590800" y="1365250"/>
          <p14:tracePt t="5377" x="2590800" y="1390650"/>
          <p14:tracePt t="5393" x="2584450" y="1416050"/>
          <p14:tracePt t="5393" x="2578100" y="1441450"/>
          <p14:tracePt t="5410" x="2565400" y="1466850"/>
          <p14:tracePt t="5410" x="2540000" y="1511300"/>
          <p14:tracePt t="5427" x="2520950" y="1530350"/>
          <p14:tracePt t="5427" x="2514600" y="1549400"/>
          <p14:tracePt t="5443" x="2501900" y="1562100"/>
          <p14:tracePt t="5443" x="2489200" y="1574800"/>
          <p14:tracePt t="5460" x="2482850" y="1587500"/>
          <p14:tracePt t="5460" x="2476500" y="1600200"/>
          <p14:tracePt t="5478" x="2482850" y="1606550"/>
          <p14:tracePt t="5494" x="2489200" y="1606550"/>
          <p14:tracePt t="5494" x="2501900" y="1600200"/>
          <p14:tracePt t="5511" x="2514600" y="1600200"/>
          <p14:tracePt t="5511" x="2533650" y="1600200"/>
          <p14:tracePt t="5528" x="2559050" y="1593850"/>
          <p14:tracePt t="5528" x="2584450" y="1587500"/>
          <p14:tracePt t="5528" x="2609850" y="1587500"/>
          <p14:tracePt t="5546" x="2641600" y="1581150"/>
          <p14:tracePt t="5559" x="2673350" y="1574800"/>
          <p14:tracePt t="5559" x="2749550" y="1574800"/>
          <p14:tracePt t="5578" x="2787650" y="1574800"/>
          <p14:tracePt t="5578" x="2825750" y="1574800"/>
          <p14:tracePt t="5595" x="2870200" y="1581150"/>
          <p14:tracePt t="5595" x="2914650" y="1587500"/>
          <p14:tracePt t="5611" x="2952750" y="1593850"/>
          <p14:tracePt t="5611" x="2997200" y="1600200"/>
          <p14:tracePt t="5611" x="3041650" y="1606550"/>
          <p14:tracePt t="5630" x="3079750" y="1612900"/>
          <p14:tracePt t="5642" x="3117850" y="1619250"/>
          <p14:tracePt t="5642" x="3194050" y="1625600"/>
          <p14:tracePt t="5661" x="3225800" y="1631950"/>
          <p14:tracePt t="5661" x="3257550" y="1631950"/>
          <p14:tracePt t="5678" x="3282950" y="1631950"/>
          <p14:tracePt t="5678" x="3314700" y="1631950"/>
          <p14:tracePt t="5694" x="3340100" y="1631950"/>
          <p14:tracePt t="5694" x="3359150" y="1631950"/>
          <p14:tracePt t="5694" x="3378200" y="1631950"/>
          <p14:tracePt t="5714" x="3397250" y="1631950"/>
          <p14:tracePt t="5714" x="3416300" y="1631950"/>
          <p14:tracePt t="5728" x="3435350" y="1625600"/>
          <p14:tracePt t="5728" x="3448050" y="1625600"/>
          <p14:tracePt t="5745" x="3467100" y="1625600"/>
          <p14:tracePt t="5745" x="3479800" y="1625600"/>
          <p14:tracePt t="5762" x="3492500" y="1625600"/>
          <p14:tracePt t="5762" x="3517900" y="1625600"/>
          <p14:tracePt t="5778" x="3524250" y="1625600"/>
          <p14:tracePt t="5778" x="3536950" y="1625600"/>
          <p14:tracePt t="5795" x="3543300" y="1625600"/>
          <p14:tracePt t="5795" x="3549650" y="1631950"/>
          <p14:tracePt t="5812" x="3556000" y="1631950"/>
          <p14:tracePt t="5827" x="3562350" y="1625600"/>
          <p14:tracePt t="5827" x="3568700" y="1625600"/>
          <p14:tracePt t="5846" x="3568700" y="1619250"/>
          <p14:tracePt t="5869" x="3575050" y="1619250"/>
          <p14:tracePt t="5898" x="3581400" y="1619250"/>
          <p14:tracePt t="5946" x="3587750" y="1625600"/>
          <p14:tracePt t="5989" x="3587750" y="1631950"/>
          <p14:tracePt t="6041" x="3594100" y="1638300"/>
          <p14:tracePt t="6085" x="3600450" y="1638300"/>
          <p14:tracePt t="6118" x="3606800" y="1638300"/>
          <p14:tracePt t="6145" x="3613150" y="1638300"/>
          <p14:tracePt t="6169" x="3619500" y="1638300"/>
          <p14:tracePt t="6193" x="3625850" y="1638300"/>
          <p14:tracePt t="6273" x="3619500" y="1644650"/>
          <p14:tracePt t="6409" x="3613150" y="1651000"/>
          <p14:tracePt t="6433" x="3619500" y="1651000"/>
          <p14:tracePt t="6497" x="3625850" y="1651000"/>
          <p14:tracePt t="6529" x="3632200" y="1651000"/>
          <p14:tracePt t="6545" x="3638550" y="1651000"/>
          <p14:tracePt t="6557" x="3644900" y="1651000"/>
          <p14:tracePt t="6573" x="3651250" y="1644650"/>
          <p14:tracePt t="6589" x="3657600" y="1644650"/>
          <p14:tracePt t="6606" x="3663950" y="1638300"/>
          <p14:tracePt t="6614" x="3670300" y="1638300"/>
          <p14:tracePt t="6614" x="3676650" y="1638300"/>
          <p14:tracePt t="6631" x="3683000" y="1638300"/>
          <p14:tracePt t="6631" x="3695700" y="1638300"/>
          <p14:tracePt t="6631" x="3702050" y="1631950"/>
          <p14:tracePt t="6651" x="3714750" y="1638300"/>
          <p14:tracePt t="6663" x="3727450" y="1638300"/>
          <p14:tracePt t="6663" x="3765550" y="1644650"/>
          <p14:tracePt t="6681" x="3784600" y="1651000"/>
          <p14:tracePt t="6681" x="3803650" y="1651000"/>
          <p14:tracePt t="6698" x="3822700" y="1657350"/>
          <p14:tracePt t="6698" x="3848100" y="1663700"/>
          <p14:tracePt t="6715" x="3867150" y="1670050"/>
          <p14:tracePt t="6715" x="3892550" y="1670050"/>
          <p14:tracePt t="6715" x="3911600" y="1676400"/>
          <p14:tracePt t="6734" x="3937000" y="1676400"/>
          <p14:tracePt t="6734" x="3956050" y="1676400"/>
          <p14:tracePt t="6748" x="3975100" y="1676400"/>
          <p14:tracePt t="6748" x="3994150" y="1682750"/>
          <p14:tracePt t="6765" x="4013200" y="1682750"/>
          <p14:tracePt t="6765" x="4032250" y="1682750"/>
          <p14:tracePt t="6782" x="4044950" y="1682750"/>
          <p14:tracePt t="6782" x="4076700" y="1689100"/>
          <p14:tracePt t="6799" x="4095750" y="1689100"/>
          <p14:tracePt t="6799" x="4108450" y="1689100"/>
          <p14:tracePt t="6815" x="4121150" y="1689100"/>
          <p14:tracePt t="6815" x="4127500" y="1689100"/>
          <p14:tracePt t="6832" x="4140200" y="1689100"/>
          <p14:tracePt t="6832" x="4146550" y="1689100"/>
          <p14:tracePt t="6848" x="4152900" y="1689100"/>
          <p14:tracePt t="6848" x="4159250" y="1689100"/>
          <p14:tracePt t="6867" x="4165600" y="1689100"/>
          <p14:tracePt t="6881" x="4165600" y="1695450"/>
          <p14:tracePt t="6913" x="4159250" y="1695450"/>
          <p14:tracePt t="6934" x="4152900" y="1701800"/>
          <p14:tracePt t="6957" x="4159250" y="1701800"/>
          <p14:tracePt t="7077" x="4165600" y="1695450"/>
          <p14:tracePt t="7113" x="4171950" y="1689100"/>
          <p14:tracePt t="7146" x="4165600" y="1695450"/>
          <p14:tracePt t="7265" x="4159250" y="1695450"/>
          <p14:tracePt t="7278" x="4152900" y="1701800"/>
          <p14:tracePt t="7302" x="4146550" y="1701800"/>
          <p14:tracePt t="7318" x="4146550" y="1708150"/>
          <p14:tracePt t="7346" x="4152900" y="1714500"/>
          <p14:tracePt t="7386" x="4159250" y="1708150"/>
          <p14:tracePt t="7406" x="4165600" y="1708150"/>
          <p14:tracePt t="7421" x="4171950" y="1708150"/>
          <p14:tracePt t="7437" x="4178300" y="1708150"/>
          <p14:tracePt t="7453" x="4184650" y="1701800"/>
          <p14:tracePt t="7465" x="4191000" y="1701800"/>
          <p14:tracePt t="7481" x="4197350" y="1695450"/>
          <p14:tracePt t="7497" x="4203700" y="1695450"/>
          <p14:tracePt t="7513" x="4210050" y="1689100"/>
          <p14:tracePt t="7525" x="4216400" y="1689100"/>
          <p14:tracePt t="7549" x="4222750" y="1689100"/>
          <p14:tracePt t="7573" x="4229100" y="1689100"/>
          <p14:tracePt t="7593" x="4241800" y="1682750"/>
          <p14:tracePt t="7637" x="4248150" y="1682750"/>
          <p14:tracePt t="7654" x="4254500" y="1682750"/>
          <p14:tracePt t="7662" x="4260850" y="1676400"/>
          <p14:tracePt t="7670" x="4273550" y="1676400"/>
          <p14:tracePt t="7683" x="4286250" y="1682750"/>
          <p14:tracePt t="7683" x="4330700" y="1689100"/>
          <p14:tracePt t="7702" x="4356100" y="1701800"/>
          <p14:tracePt t="7702" x="4387850" y="1714500"/>
          <p14:tracePt t="7718" x="4425950" y="1727200"/>
          <p14:tracePt t="7718" x="4464050" y="1746250"/>
          <p14:tracePt t="7735" x="4508500" y="1771650"/>
          <p14:tracePt t="7735" x="4559300" y="1797050"/>
          <p14:tracePt t="7735" x="4603750" y="1822450"/>
          <p14:tracePt t="7755" x="4654550" y="1854200"/>
          <p14:tracePt t="7755" x="4699000" y="1885950"/>
          <p14:tracePt t="7769" x="4749800" y="1917700"/>
          <p14:tracePt t="7769" x="4794250" y="1955800"/>
          <p14:tracePt t="7785" x="4845050" y="1993900"/>
          <p14:tracePt t="7785" x="4889500" y="2025650"/>
          <p14:tracePt t="7802" x="4933950" y="2063750"/>
          <p14:tracePt t="7802" x="5016500" y="2127250"/>
          <p14:tracePt t="7819" x="5054600" y="2159000"/>
          <p14:tracePt t="7819" x="5086350" y="2190750"/>
          <p14:tracePt t="7835" x="5118100" y="2216150"/>
          <p14:tracePt t="7835" x="5143500" y="2235200"/>
          <p14:tracePt t="7852" x="5162550" y="2254250"/>
          <p14:tracePt t="7852" x="5175250" y="2266950"/>
          <p14:tracePt t="7868" x="5187950" y="2279650"/>
          <p14:tracePt t="7868" x="5194300" y="2298700"/>
          <p14:tracePt t="7886" x="5187950" y="2305050"/>
          <p14:tracePt t="7886" x="5181600" y="2311400"/>
          <p14:tracePt t="7905" x="5175250" y="2317750"/>
          <p14:tracePt t="7905" x="5162550" y="2324100"/>
          <p14:tracePt t="7919" x="5143500" y="2324100"/>
          <p14:tracePt t="7919" x="5130800" y="2330450"/>
          <p14:tracePt t="7919" x="5105400" y="2336800"/>
          <p14:tracePt t="7938" x="5086350" y="2343150"/>
          <p14:tracePt t="7950" x="5054600" y="2343150"/>
          <p14:tracePt t="7950" x="5022850" y="2349500"/>
          <p14:tracePt t="7971" x="4953000" y="2343150"/>
          <p14:tracePt t="7971" x="4908550" y="2343150"/>
          <p14:tracePt t="7987" x="4864100" y="2336800"/>
          <p14:tracePt t="7987" x="4819650" y="2330450"/>
          <p14:tracePt t="8003" x="4768850" y="2317750"/>
          <p14:tracePt t="8003" x="4718050" y="2305050"/>
          <p14:tracePt t="8019" x="4667250" y="2292350"/>
          <p14:tracePt t="8019" x="4616450" y="2273300"/>
          <p14:tracePt t="8019" x="4565650" y="2254250"/>
          <p14:tracePt t="8038" x="4508500" y="2235200"/>
          <p14:tracePt t="8051" x="4451350" y="2216150"/>
          <p14:tracePt t="8051" x="4337050" y="2178050"/>
          <p14:tracePt t="8070" x="4279900" y="2159000"/>
          <p14:tracePt t="8070" x="4222750" y="2133600"/>
          <p14:tracePt t="8087" x="4171950" y="2114550"/>
          <p14:tracePt t="8087" x="4121150" y="2095500"/>
          <p14:tracePt t="8103" x="4070350" y="2076450"/>
          <p14:tracePt t="8103" x="3981450" y="2038350"/>
          <p14:tracePt t="8120" x="3943350" y="2019300"/>
          <p14:tracePt t="8120" x="3911600" y="2000250"/>
          <p14:tracePt t="8137" x="3879850" y="1987550"/>
          <p14:tracePt t="8137" x="3854450" y="1968500"/>
          <p14:tracePt t="8153" x="3829050" y="1955800"/>
          <p14:tracePt t="8153" x="3810000" y="1943100"/>
          <p14:tracePt t="8170" x="3797300" y="1930400"/>
          <p14:tracePt t="8170" x="3771900" y="1905000"/>
          <p14:tracePt t="8187" x="3765550" y="1898650"/>
          <p14:tracePt t="8187" x="3759200" y="1885950"/>
          <p14:tracePt t="8203" x="3759200" y="1873250"/>
          <p14:tracePt t="8218" x="3765550" y="1873250"/>
          <p14:tracePt t="8218" x="3765550" y="1860550"/>
          <p14:tracePt t="8218" x="3771900" y="1860550"/>
          <p14:tracePt t="8239" x="3778250" y="1854200"/>
          <p14:tracePt t="8252" x="3784600" y="1847850"/>
          <p14:tracePt t="8252" x="3797300" y="1841500"/>
          <p14:tracePt t="8270" x="3803650" y="1835150"/>
          <p14:tracePt t="8286" x="3797300" y="1841500"/>
          <p14:tracePt t="8306" x="3790950" y="1841500"/>
          <p14:tracePt t="8318" x="3784600" y="1847850"/>
          <p14:tracePt t="8318" x="3771900" y="1854200"/>
          <p14:tracePt t="8318" x="3759200" y="1860550"/>
          <p14:tracePt t="8339" x="3740150" y="1866900"/>
          <p14:tracePt t="8339" x="3721100" y="1873250"/>
          <p14:tracePt t="8355" x="3695700" y="1879600"/>
          <p14:tracePt t="8355" x="3663950" y="1885950"/>
          <p14:tracePt t="8370" x="3632200" y="1892300"/>
          <p14:tracePt t="8370" x="3594100" y="1898650"/>
          <p14:tracePt t="8387" x="3556000" y="1905000"/>
          <p14:tracePt t="8387" x="3517900" y="1911350"/>
          <p14:tracePt t="8387" x="3473450" y="1917700"/>
          <p14:tracePt t="8407" x="3429000" y="1930400"/>
          <p14:tracePt t="8407" x="3384550" y="1943100"/>
          <p14:tracePt t="8421" x="3340100" y="1955800"/>
          <p14:tracePt t="8421" x="3295650" y="1962150"/>
          <p14:tracePt t="8438" x="3257550" y="1974850"/>
          <p14:tracePt t="8438" x="3213100" y="1987550"/>
          <p14:tracePt t="8455" x="3168650" y="2000250"/>
          <p14:tracePt t="8455" x="3130550" y="2006600"/>
          <p14:tracePt t="8471" x="3098800" y="2012950"/>
          <p14:tracePt t="8471" x="3028950" y="2025650"/>
          <p14:tracePt t="8487" x="3003550" y="2032000"/>
          <p14:tracePt t="8487" x="2978150" y="2032000"/>
          <p14:tracePt t="8505" x="2959100" y="2038350"/>
          <p14:tracePt t="8505" x="2940050" y="2038350"/>
          <p14:tracePt t="8521" x="2927350" y="2044700"/>
          <p14:tracePt t="8521" x="2908300" y="2044700"/>
          <p14:tracePt t="8539" x="2901950" y="2051050"/>
          <p14:tracePt t="8554" x="2908300" y="2044700"/>
          <p14:tracePt t="8578" x="2914650" y="2044700"/>
          <p14:tracePt t="8586" x="2921000" y="2044700"/>
          <p14:tracePt t="8586" x="2933700" y="2038350"/>
          <p14:tracePt t="8607" x="2940050" y="2038350"/>
          <p14:tracePt t="8607" x="2946400" y="2038350"/>
          <p14:tracePt t="8622" x="2952750" y="2038350"/>
          <p14:tracePt t="8622" x="2959100" y="2032000"/>
          <p14:tracePt t="8639" x="2965450" y="2032000"/>
          <p14:tracePt t="8655" x="2971800" y="2032000"/>
          <p14:tracePt t="8670" x="2978150" y="2032000"/>
          <p14:tracePt t="8687" x="2984500" y="2032000"/>
          <p14:tracePt t="8704" x="2984500" y="2025650"/>
          <p14:tracePt t="8704" x="2990850" y="2025650"/>
          <p14:tracePt t="8722" x="2997200" y="2032000"/>
          <p14:tracePt t="8742" x="3003550" y="2038350"/>
          <p14:tracePt t="8766" x="3003550" y="2044700"/>
          <p14:tracePt t="8778" x="3003550" y="2051050"/>
          <p14:tracePt t="8794" x="3003550" y="2057400"/>
          <p14:tracePt t="8818" x="3009900" y="2057400"/>
          <p14:tracePt t="8869" x="3016250" y="2057400"/>
          <p14:tracePt t="8886" x="3022600" y="2057400"/>
          <p14:tracePt t="8898" x="3028950" y="2057400"/>
          <p14:tracePt t="8914" x="3035300" y="2063750"/>
          <p14:tracePt t="8938" x="3028950" y="2070100"/>
          <p14:tracePt t="8990" x="3022600" y="2076450"/>
          <p14:tracePt t="9006" x="3016250" y="2089150"/>
          <p14:tracePt t="9018" x="3016250" y="2095500"/>
          <p14:tracePt t="9050" x="3016250" y="2101850"/>
          <p14:tracePt t="9074" x="3016250" y="2108200"/>
          <p14:tracePt t="9094" x="3009900" y="2114550"/>
          <p14:tracePt t="9146" x="3003550" y="2114550"/>
          <p14:tracePt t="9170" x="2997200" y="2114550"/>
          <p14:tracePt t="9194" x="2997200" y="2120900"/>
          <p14:tracePt t="9230" x="2990850" y="2114550"/>
          <p14:tracePt t="9358" x="2990850" y="2120900"/>
          <p14:tracePt t="9394" x="2984500" y="2127250"/>
          <p14:tracePt t="9426" x="2978150" y="2127250"/>
          <p14:tracePt t="9454" x="2978150" y="2133600"/>
          <p14:tracePt t="9529" x="2984500" y="2133600"/>
          <p14:tracePt t="9566" x="2990850" y="2127250"/>
          <p14:tracePt t="9598" x="2990850" y="2120900"/>
          <p14:tracePt t="9614" x="2984500" y="2114550"/>
          <p14:tracePt t="9634" x="2984500" y="2108200"/>
          <p14:tracePt t="9658" x="2990850" y="2108200"/>
          <p14:tracePt t="9677" x="2990850" y="2101850"/>
          <p14:tracePt t="9745" x="2990850" y="2108200"/>
          <p14:tracePt t="9806" x="2984500" y="2114550"/>
          <p14:tracePt t="9829" x="2984500" y="2120900"/>
          <p14:tracePt t="9845" x="2984500" y="2127250"/>
          <p14:tracePt t="9857" x="2978150" y="2133600"/>
          <p14:tracePt t="9865" x="2978150" y="2139950"/>
          <p14:tracePt t="9881" x="2965450" y="2146300"/>
          <p14:tracePt t="9897" x="2959100" y="2152650"/>
          <p14:tracePt t="9913" x="2952750" y="2159000"/>
          <p14:tracePt t="9926" x="2946400" y="2165350"/>
          <p14:tracePt t="9942" x="2940050" y="2171700"/>
          <p14:tracePt t="9957" x="2933700" y="2178050"/>
          <p14:tracePt t="9973" x="2933700" y="2184400"/>
          <p14:tracePt t="9995" x="2940050" y="2178050"/>
          <p14:tracePt t="10017" x="2946400" y="2171700"/>
          <p14:tracePt t="10033" x="2946400" y="2165350"/>
          <p14:tracePt t="10046" x="2952750" y="2159000"/>
          <p14:tracePt t="10062" x="2952750" y="2152650"/>
          <p14:tracePt t="10078" x="2952750" y="2146300"/>
          <p14:tracePt t="10094" x="2959100" y="2139950"/>
          <p14:tracePt t="10107" x="2959100" y="2133600"/>
          <p14:tracePt t="10124" x="2959100" y="2127250"/>
          <p14:tracePt t="10173" x="2959100" y="2114550"/>
          <p14:tracePt t="10197" x="2965450" y="2114550"/>
          <p14:tracePt t="10213" x="2971800" y="2101850"/>
          <p14:tracePt t="10225" x="2978150" y="2095500"/>
          <p14:tracePt t="10233" x="2984500" y="2089150"/>
          <p14:tracePt t="10241" x="2990850" y="2082800"/>
          <p14:tracePt t="10241" x="3003550" y="2070100"/>
          <p14:tracePt t="10259" x="3022600" y="2057400"/>
          <p14:tracePt t="10259" x="3041650" y="2038350"/>
          <p14:tracePt t="10259" x="3073400" y="2019300"/>
          <p14:tracePt t="10279" x="3105150" y="1993900"/>
          <p14:tracePt t="10291" x="3149600" y="1968500"/>
          <p14:tracePt t="10291" x="3263900" y="1898650"/>
          <p14:tracePt t="10310" x="3340100" y="1860550"/>
          <p14:tracePt t="10310" x="3422650" y="1822450"/>
          <p14:tracePt t="10326" x="3511550" y="1784350"/>
          <p14:tracePt t="10326" x="3606800" y="1739900"/>
          <p14:tracePt t="10343" x="3714750" y="1701800"/>
          <p14:tracePt t="10343" x="3822700" y="1663700"/>
          <p14:tracePt t="10343" x="3937000" y="1625600"/>
          <p14:tracePt t="10362" x="4057650" y="1593850"/>
          <p14:tracePt t="10375" x="4178300" y="1574800"/>
          <p14:tracePt t="10375" x="4432300" y="1562100"/>
          <p14:tracePt t="10395" x="4565650" y="1581150"/>
          <p14:tracePt t="10395" x="4692650" y="1606550"/>
          <p14:tracePt t="10410" x="4826000" y="1644650"/>
          <p14:tracePt t="10410" x="4965700" y="1695450"/>
          <p14:tracePt t="10427" x="5099050" y="1746250"/>
          <p14:tracePt t="10427" x="5232400" y="1809750"/>
          <p14:tracePt t="10427" x="5359400" y="1879600"/>
          <p14:tracePt t="10445" x="5486400" y="1955800"/>
          <p14:tracePt t="10445" x="5607050" y="2025650"/>
          <p14:tracePt t="10460" x="5715000" y="2108200"/>
          <p14:tracePt t="10460" x="5822950" y="2197100"/>
          <p14:tracePt t="10477" x="5918200" y="2292350"/>
          <p14:tracePt t="10477" x="6007100" y="2393950"/>
          <p14:tracePt t="10494" x="6083300" y="2495550"/>
          <p14:tracePt t="10494" x="6146800" y="2609850"/>
          <p14:tracePt t="10510" x="6203950" y="2724150"/>
          <p14:tracePt t="10510" x="6292850" y="2946400"/>
          <p14:tracePt t="10527" x="6318250" y="3054350"/>
          <p14:tracePt t="10527" x="6343650" y="3162300"/>
          <p14:tracePt t="10544" x="6362700" y="3263900"/>
          <p14:tracePt t="10544" x="6381750" y="3359150"/>
          <p14:tracePt t="10560" x="6400800" y="3460750"/>
          <p14:tracePt t="10560" x="6451600" y="3651250"/>
          <p14:tracePt t="10578" x="6477000" y="3740150"/>
          <p14:tracePt t="10578" x="6508750" y="3829050"/>
          <p14:tracePt t="10594" x="6546850" y="3917950"/>
          <p14:tracePt t="10594" x="6578600" y="4006850"/>
          <p14:tracePt t="10611" x="6610350" y="4089400"/>
          <p14:tracePt t="10611" x="6635750" y="4171950"/>
          <p14:tracePt t="10627" x="6661150" y="4254500"/>
          <p14:tracePt t="10627" x="6673850" y="4330700"/>
          <p14:tracePt t="10627" x="6686550" y="4406900"/>
          <p14:tracePt t="10647" x="6686550" y="4476750"/>
          <p14:tracePt t="10659" x="6686550" y="4540250"/>
          <p14:tracePt t="10659" x="6667500" y="4654550"/>
          <p14:tracePt t="10678" x="6654800" y="4699000"/>
          <p14:tracePt t="10678" x="6635750" y="4743450"/>
          <p14:tracePt t="10694" x="6623050" y="4787900"/>
          <p14:tracePt t="10694" x="6604000" y="4826000"/>
          <p14:tracePt t="10711" x="6584950" y="4857750"/>
          <p14:tracePt t="10711" x="6572250" y="4895850"/>
          <p14:tracePt t="10711" x="6553200" y="4927600"/>
          <p14:tracePt t="10730" x="6534150" y="4959350"/>
          <p14:tracePt t="10743" x="6515100" y="4991100"/>
          <p14:tracePt t="10743" x="6470650" y="5054600"/>
          <p14:tracePt t="10761" x="6445250" y="5086350"/>
          <p14:tracePt t="10761" x="6413500" y="5124450"/>
          <p14:tracePt t="10778" x="6388100" y="5162550"/>
          <p14:tracePt t="10778" x="6356350" y="5200650"/>
          <p14:tracePt t="10795" x="6318250" y="5238750"/>
          <p14:tracePt t="10795" x="6286500" y="5276850"/>
          <p14:tracePt t="10811" x="6242050" y="5314950"/>
          <p14:tracePt t="10811" x="6159500" y="5384800"/>
          <p14:tracePt t="10828" x="6115050" y="5410200"/>
          <p14:tracePt t="10828" x="6070600" y="5441950"/>
          <p14:tracePt t="10845" x="6019800" y="5461000"/>
          <p14:tracePt t="10845" x="5975350" y="5473700"/>
          <p14:tracePt t="10862" x="5924550" y="5486400"/>
          <p14:tracePt t="10862" x="5829300" y="5499100"/>
          <p14:tracePt t="10878" x="5778500" y="5486400"/>
          <p14:tracePt t="10878" x="5727700" y="5473700"/>
          <p14:tracePt t="10895" x="5676900" y="5441950"/>
          <p14:tracePt t="10895" x="5626100" y="5397500"/>
          <p14:tracePt t="10912" x="5575300" y="5346700"/>
          <p14:tracePt t="10912" x="5524500" y="5276850"/>
          <p14:tracePt t="10928" x="5473700" y="5194300"/>
          <p14:tracePt t="10928" x="5416550" y="5092700"/>
          <p14:tracePt t="10946" x="5308600" y="4851400"/>
          <p14:tracePt t="10946" x="5257800" y="4711700"/>
          <p14:tracePt t="10963" x="5207000" y="4559300"/>
          <p14:tracePt t="10963" x="5162550" y="4394200"/>
          <p14:tracePt t="10979" x="5118100" y="4210050"/>
          <p14:tracePt t="10979" x="5080000" y="4025900"/>
          <p14:tracePt t="10995" x="5048250" y="3829050"/>
          <p14:tracePt t="10995" x="5022850" y="3638550"/>
          <p14:tracePt t="10995" x="5003800" y="3441700"/>
          <p14:tracePt t="11014" x="4991100" y="3232150"/>
          <p14:tracePt t="11027" x="4984750" y="3022600"/>
          <p14:tracePt t="11027" x="4991100" y="2597150"/>
          <p14:tracePt t="11046" x="5003800" y="2400300"/>
          <p14:tracePt t="11046" x="5016500" y="2209800"/>
          <p14:tracePt t="11062" x="5041900" y="2019300"/>
          <p14:tracePt t="11234" x="6343650" y="1174750"/>
          <p14:tracePt t="11244" x="6369050" y="1231900"/>
          <p14:tracePt t="11244" x="6426200" y="1390650"/>
          <p14:tracePt t="11263" x="6457950" y="1492250"/>
          <p14:tracePt t="11263" x="6496050" y="1612900"/>
          <p14:tracePt t="11280" x="6527800" y="1733550"/>
          <p14:tracePt t="11280" x="6553200" y="1860550"/>
          <p14:tracePt t="11296" x="6578600" y="1987550"/>
          <p14:tracePt t="11296" x="6604000" y="2120900"/>
          <p14:tracePt t="11313" x="6623050" y="2247900"/>
          <p14:tracePt t="11313" x="6661150" y="2508250"/>
          <p14:tracePt t="11330" x="6680200" y="2635250"/>
          <p14:tracePt t="11330" x="6699250" y="2755900"/>
          <p14:tracePt t="11347" x="6711950" y="2876550"/>
          <p14:tracePt t="11347" x="6731000" y="2990850"/>
          <p14:tracePt t="11364" x="6743700" y="3111500"/>
          <p14:tracePt t="11364" x="6762750" y="3232150"/>
          <p14:tracePt t="11364" x="6769100" y="3365500"/>
          <p14:tracePt t="11382" x="6775450" y="3498850"/>
          <p14:tracePt t="11395" x="6781800" y="3632200"/>
          <p14:tracePt t="11395" x="6775450" y="3905250"/>
          <p14:tracePt t="11415" x="6769100" y="4038600"/>
          <p14:tracePt t="11415" x="6762750" y="4159250"/>
          <p14:tracePt t="11431" x="6750050" y="4279900"/>
          <p14:tracePt t="11431" x="6737350" y="4381500"/>
          <p14:tracePt t="11447" x="6724650" y="4483100"/>
          <p14:tracePt t="11447" x="6705600" y="4572000"/>
          <p14:tracePt t="11447" x="6692900" y="4654550"/>
          <p14:tracePt t="11466" x="6673850" y="4737100"/>
          <p14:tracePt t="11478" x="6654800" y="4813300"/>
          <p14:tracePt t="11478" x="6616700" y="4953000"/>
          <p14:tracePt t="11498" x="6597650" y="5016500"/>
          <p14:tracePt t="11498" x="6572250" y="5080000"/>
          <p14:tracePt t="11513" x="6553200" y="5137150"/>
          <p14:tracePt t="11513" x="6534150" y="5187950"/>
          <p14:tracePt t="11530" x="6508750" y="5232400"/>
          <p14:tracePt t="11530" x="6489700" y="5276850"/>
          <p14:tracePt t="11547" x="6470650" y="5308600"/>
          <p14:tracePt t="11547" x="6438900" y="5359400"/>
          <p14:tracePt t="11564" x="6426200" y="5378450"/>
          <p14:tracePt t="11564" x="6413500" y="5397500"/>
          <p14:tracePt t="11581" x="6400800" y="5416550"/>
          <p14:tracePt t="11581" x="6394450" y="5429250"/>
          <p14:tracePt t="11597" x="6381750" y="5441950"/>
          <p14:tracePt t="11597" x="6375400" y="5454650"/>
          <p14:tracePt t="11614" x="6369050" y="5461000"/>
          <p14:tracePt t="11614" x="6356350" y="5480050"/>
          <p14:tracePt t="11631" x="6356350" y="5486400"/>
          <p14:tracePt t="11631" x="6356350" y="5492750"/>
          <p14:tracePt t="11647" x="6350000" y="5499100"/>
          <p14:tracePt t="11647" x="6350000" y="5505450"/>
          <p14:tracePt t="11664" x="6350000" y="5511800"/>
          <p14:tracePt t="11679" x="6356350" y="5518150"/>
          <p14:tracePt t="11697" x="6356350" y="5524500"/>
          <p14:tracePt t="11713" x="6356350" y="5530850"/>
          <p14:tracePt t="11730" x="6362700" y="5537200"/>
          <p14:tracePt t="11746" x="6369050" y="5537200"/>
          <p14:tracePt t="11763" x="6375400" y="5537200"/>
          <p14:tracePt t="11763" x="6388100" y="5530850"/>
          <p14:tracePt t="11782" x="6400800" y="5530850"/>
          <p14:tracePt t="11782" x="6419850" y="5524500"/>
          <p14:tracePt t="11799" x="6438900" y="5524500"/>
          <p14:tracePt t="11799" x="6457950" y="5518150"/>
          <p14:tracePt t="11815" x="6483350" y="5511800"/>
          <p14:tracePt t="11815" x="6508750" y="5505450"/>
          <p14:tracePt t="11832" x="6534150" y="5505450"/>
          <p14:tracePt t="11832" x="6565900" y="5499100"/>
          <p14:tracePt t="11832" x="6597650" y="5499100"/>
          <p14:tracePt t="11850" x="6629400" y="5492750"/>
          <p14:tracePt t="11850" x="6667500" y="5492750"/>
          <p14:tracePt t="11865" x="6705600" y="5486400"/>
          <p14:tracePt t="11865" x="6750050" y="5486400"/>
          <p14:tracePt t="11882" x="6794500" y="5492750"/>
          <p14:tracePt t="11882" x="6838950" y="5492750"/>
          <p14:tracePt t="11882" x="6883400" y="5499100"/>
          <p14:tracePt t="11902" x="6934200" y="5505450"/>
          <p14:tracePt t="11913" x="6978650" y="5518150"/>
          <p14:tracePt t="11913" x="7067550" y="5549900"/>
          <p14:tracePt t="11932" x="7105650" y="5568950"/>
          <p14:tracePt t="11932" x="7143750" y="5588000"/>
          <p14:tracePt t="11949" x="7181850" y="5607050"/>
          <p14:tracePt t="11949" x="7213600" y="5619750"/>
          <p14:tracePt t="11966" x="7245350" y="5638800"/>
          <p14:tracePt t="11966" x="7308850" y="5664200"/>
          <p14:tracePt t="11983" x="7334250" y="5676900"/>
          <p14:tracePt t="11983" x="7359650" y="5689600"/>
          <p14:tracePt t="11999" x="7385050" y="5695950"/>
          <p14:tracePt t="11999" x="7404100" y="5702300"/>
          <p14:tracePt t="12016" x="7423150" y="5708650"/>
          <p14:tracePt t="12016" x="7429500" y="5715000"/>
          <p14:tracePt t="12032" x="7442200" y="5721350"/>
          <p14:tracePt t="12032" x="7448550" y="5727700"/>
          <p14:tracePt t="12049" x="7448550" y="5734050"/>
          <p14:tracePt t="12049" x="7442200" y="5734050"/>
          <p14:tracePt t="12067" x="7435850" y="5727700"/>
          <p14:tracePt t="12067" x="7423150" y="5721350"/>
          <p14:tracePt t="12082" x="7410450" y="5715000"/>
          <p14:tracePt t="12082" x="7391400" y="5708650"/>
          <p14:tracePt t="12082" x="7372350" y="5689600"/>
          <p14:tracePt t="12102" x="7353300" y="5670550"/>
          <p14:tracePt t="12114" x="7327900" y="5651500"/>
          <p14:tracePt t="12114" x="7302500" y="5619750"/>
          <p14:tracePt t="12114" x="7270750" y="5588000"/>
          <p14:tracePt t="12135" x="7239000" y="5549900"/>
          <p14:tracePt t="12147" x="7207250" y="5505450"/>
          <p14:tracePt t="12147" x="7131050" y="5384800"/>
          <p14:tracePt t="12166" x="7092950" y="5308600"/>
          <p14:tracePt t="12166" x="7048500" y="5226050"/>
          <p14:tracePt t="12183" x="7004050" y="5137150"/>
          <p14:tracePt t="12183" x="6965950" y="5041900"/>
          <p14:tracePt t="12183" x="6915150" y="4933950"/>
          <p14:tracePt t="12202" x="6870700" y="4819650"/>
          <p14:tracePt t="12214" x="6826250" y="4699000"/>
          <p14:tracePt t="12214" x="6743700" y="4445000"/>
          <p14:tracePt t="12233" x="6705600" y="4318000"/>
          <p14:tracePt t="12233" x="6667500" y="4178300"/>
          <p14:tracePt t="12250" x="6635750" y="4044950"/>
          <p14:tracePt t="12250" x="6610350" y="3911600"/>
          <p14:tracePt t="12267" x="6591300" y="3771900"/>
          <p14:tracePt t="12267" x="6565900" y="3511550"/>
          <p14:tracePt t="12283" x="6559550" y="3384550"/>
          <p14:tracePt t="12283" x="6559550" y="3263900"/>
          <p14:tracePt t="12300" x="6572250" y="3143250"/>
          <p14:tracePt t="12300" x="6584950" y="3028950"/>
          <p14:tracePt t="12317" x="6604000" y="2914650"/>
          <p14:tracePt t="12317" x="6629400" y="2800350"/>
          <p14:tracePt t="12333" x="6654800" y="2698750"/>
          <p14:tracePt t="12333" x="6718300" y="2501900"/>
          <p14:tracePt t="12351" x="6756400" y="2413000"/>
          <p14:tracePt t="12351" x="6794500" y="2324100"/>
          <p14:tracePt t="12367" x="6832600" y="2247900"/>
          <p14:tracePt t="12367" x="6877050" y="2178050"/>
          <p14:tracePt t="12384" x="6915150" y="2120900"/>
          <p14:tracePt t="12384" x="6959600" y="2063750"/>
          <p14:tracePt t="12554" x="7677150" y="2495550"/>
          <p14:tracePt t="12570" x="7721600" y="2571750"/>
          <p14:tracePt t="12570" x="7772400" y="2654300"/>
          <p14:tracePt t="12585" x="7823200" y="2749550"/>
          <p14:tracePt t="12585" x="7880350" y="2851150"/>
          <p14:tracePt t="12601" x="7931150" y="2959100"/>
          <p14:tracePt t="12601" x="7962900" y="3111500"/>
          <p14:tracePt t="12619" x="7981950" y="3187700"/>
          <p14:tracePt t="12619" x="7994650" y="3263900"/>
          <p14:tracePt t="12635" x="8007350" y="3346450"/>
          <p14:tracePt t="12635" x="8020050" y="3429000"/>
          <p14:tracePt t="12651" x="8026400" y="3517900"/>
          <p14:tracePt t="12651" x="8039100" y="3613150"/>
          <p14:tracePt t="12668" x="8039100" y="3708400"/>
          <p14:tracePt t="12668" x="8039100" y="3810000"/>
          <p14:tracePt t="12668" x="8039100" y="3905250"/>
          <p14:tracePt t="12687" x="8039100" y="4006850"/>
          <p14:tracePt t="12699" x="8032750" y="4108450"/>
          <p14:tracePt t="12699" x="8007350" y="4298950"/>
          <p14:tracePt t="12718" x="7994650" y="4387850"/>
          <p14:tracePt t="12718" x="7975600" y="4470400"/>
          <p14:tracePt t="12735" x="7956550" y="4546600"/>
          <p14:tracePt t="12735" x="7937500" y="4622800"/>
          <p14:tracePt t="12751" x="7918450" y="4692650"/>
          <p14:tracePt t="12751" x="7899400" y="4756150"/>
          <p14:tracePt t="12751" x="7886700" y="4819650"/>
          <p14:tracePt t="12771" x="7867650" y="4876800"/>
          <p14:tracePt t="12783" x="7854950" y="4933950"/>
          <p14:tracePt t="12783" x="7816850" y="5035550"/>
          <p14:tracePt t="12802" x="7804150" y="5086350"/>
          <p14:tracePt t="12802" x="7785100" y="5130800"/>
          <p14:tracePt t="12818" x="7766050" y="5168900"/>
          <p14:tracePt t="12818" x="7747000" y="5213350"/>
          <p14:tracePt t="12835" x="7727950" y="5245100"/>
          <p14:tracePt t="12835" x="7708900" y="5276850"/>
          <p14:tracePt t="12852" x="7683500" y="5308600"/>
          <p14:tracePt t="12852" x="7632700" y="5353050"/>
          <p14:tracePt t="12869" x="7607300" y="5372100"/>
          <p14:tracePt t="12869" x="7575550" y="5384800"/>
          <p14:tracePt t="12886" x="7550150" y="5391150"/>
          <p14:tracePt t="12886" x="7518400" y="5397500"/>
          <p14:tracePt t="12903" x="7493000" y="5403850"/>
          <p14:tracePt t="12903" x="7435850" y="5403850"/>
          <p14:tracePt t="12919" x="7410450" y="5403850"/>
          <p14:tracePt t="12919" x="7385050" y="5403850"/>
          <p14:tracePt t="12935" x="7353300" y="5397500"/>
          <p14:tracePt t="12935" x="7327900" y="5397500"/>
          <p14:tracePt t="12952" x="7302500" y="5391150"/>
          <p14:tracePt t="12952" x="7277100" y="5378450"/>
          <p14:tracePt t="12969" x="7258050" y="5372100"/>
          <p14:tracePt t="12969" x="7232650" y="5365750"/>
          <p14:tracePt t="12987" x="7194550" y="5353050"/>
          <p14:tracePt t="12987" x="7175500" y="5346700"/>
          <p14:tracePt t="13003" x="7162800" y="5340350"/>
          <p14:tracePt t="13003" x="7143750" y="5334000"/>
          <p14:tracePt t="13020" x="7131050" y="5334000"/>
          <p14:tracePt t="13020" x="7118350" y="5334000"/>
          <p14:tracePt t="13020" x="7105650" y="5334000"/>
          <p14:tracePt t="13038" x="7099300" y="5340350"/>
          <p14:tracePt t="13051" x="7092950" y="5340350"/>
          <p14:tracePt t="13051" x="7080250" y="5340350"/>
          <p14:tracePt t="13071" x="7073900" y="5340350"/>
          <p14:tracePt t="13085" x="7067550" y="5346700"/>
          <p14:tracePt t="13101" x="7061200" y="5346700"/>
          <p14:tracePt t="13118" x="7054850" y="5353050"/>
          <p14:tracePt t="13134" x="7048500" y="5353050"/>
          <p14:tracePt t="13151" x="7042150" y="5353050"/>
          <p14:tracePt t="13151" x="7035800" y="5353050"/>
          <p14:tracePt t="13170" x="7029450" y="5359400"/>
          <p14:tracePt t="13184" x="7023100" y="5359400"/>
          <p14:tracePt t="13201" x="7010400" y="5359400"/>
          <p14:tracePt t="13201" x="7004050" y="5359400"/>
          <p14:tracePt t="13220" x="6997700" y="5359400"/>
          <p14:tracePt t="13220" x="6991350" y="5359400"/>
          <p14:tracePt t="13236" x="6985000" y="5365750"/>
          <p14:tracePt t="13251" x="6978650" y="5365750"/>
          <p14:tracePt t="13251" x="6972300" y="5365750"/>
          <p14:tracePt t="13270" x="6965950" y="5372100"/>
          <p14:tracePt t="13285" x="6959600" y="5372100"/>
          <p14:tracePt t="13302" x="6953250" y="5378450"/>
          <p14:tracePt t="13318" x="6959600" y="5365750"/>
          <p14:tracePt t="13394" x="6965950" y="5359400"/>
          <p14:tracePt t="13438" x="6972300" y="5353050"/>
          <p14:tracePt t="13458" x="6972300" y="5346700"/>
          <p14:tracePt t="13474" x="6978650" y="5340350"/>
          <p14:tracePt t="13490" x="6978650" y="5334000"/>
          <p14:tracePt t="13514" x="6985000" y="5327650"/>
          <p14:tracePt t="13638" x="6985000" y="5321300"/>
          <p14:tracePt t="13685" x="6978650" y="5321300"/>
          <p14:tracePt t="13714" x="6972300" y="5321300"/>
          <p14:tracePt t="13746" x="6972300" y="5327650"/>
          <p14:tracePt t="13878" x="6978650" y="5334000"/>
          <p14:tracePt t="13938" x="6978650" y="5340350"/>
          <p14:tracePt t="14090" x="6972300" y="5346700"/>
          <p14:tracePt t="14150" x="6965950" y="5346700"/>
          <p14:tracePt t="14178" x="6959600" y="5346700"/>
          <p14:tracePt t="14202" x="6953250" y="5353050"/>
          <p14:tracePt t="14226" x="6946900" y="5353050"/>
          <p14:tracePt t="14278" x="6940550" y="5353050"/>
          <p14:tracePt t="14298" x="6934200" y="5359400"/>
          <p14:tracePt t="14330" x="6934200" y="5365750"/>
          <p14:tracePt t="14354" x="6927850" y="5365750"/>
          <p14:tracePt t="14374" x="6921500" y="5365750"/>
          <p14:tracePt t="14406" x="6921500" y="5372100"/>
          <p14:tracePt t="14474" x="6915150" y="5372100"/>
          <p14:tracePt t="14538" x="6908800" y="5365750"/>
          <p14:tracePt t="14578" x="6902450" y="5365750"/>
          <p14:tracePt t="14606" x="6902450" y="5359400"/>
          <p14:tracePt t="14622" x="6896100" y="5359400"/>
          <p14:tracePt t="14638" x="6889750" y="5353050"/>
          <p14:tracePt t="14655" x="6883400" y="5346700"/>
          <p14:tracePt t="14666" x="6870700" y="5346700"/>
          <p14:tracePt t="14682" x="6864350" y="5340350"/>
          <p14:tracePt t="14698" x="6858000" y="5334000"/>
          <p14:tracePt t="14714" x="6858000" y="5327650"/>
          <p14:tracePt t="14727" x="6851650" y="5321300"/>
          <p14:tracePt t="14743" x="6845300" y="5314950"/>
          <p14:tracePt t="14759" x="6838950" y="5308600"/>
          <p14:tracePt t="14775" x="6832600" y="5302250"/>
          <p14:tracePt t="14790" x="6826250" y="5302250"/>
          <p14:tracePt t="14807" x="6819900" y="5295900"/>
          <p14:tracePt t="14823" x="6813550" y="5289550"/>
          <p14:tracePt t="14841" x="6807200" y="5283200"/>
          <p14:tracePt t="14858" x="6800850" y="5276850"/>
          <p14:tracePt t="14874" x="6800850" y="5270500"/>
          <p14:tracePt t="14891" x="6794500" y="5264150"/>
          <p14:tracePt t="14910" x="6788150" y="5257800"/>
          <p14:tracePt t="14924" x="6788150" y="5251450"/>
          <p14:tracePt t="14946" x="6781800" y="5251450"/>
          <p14:tracePt t="14966" x="6781800" y="5245100"/>
          <p14:tracePt t="14990" x="6775450" y="5238750"/>
          <p14:tracePt t="15018" x="6769100" y="5232400"/>
          <p14:tracePt t="15050" x="6762750" y="5226050"/>
          <p14:tracePt t="15095" x="6756400" y="5226050"/>
          <p14:tracePt t="15118" x="6750050" y="5219700"/>
          <p14:tracePt t="15134" x="6743700" y="5213350"/>
          <p14:tracePt t="15147" x="6737350" y="5213350"/>
          <p14:tracePt t="15162" x="6731000" y="5207000"/>
          <p14:tracePt t="15178" x="6724650" y="5200650"/>
          <p14:tracePt t="15194" x="6718300" y="5200650"/>
          <p14:tracePt t="15206" x="6711950" y="5200650"/>
          <p14:tracePt t="15222" x="6699250" y="5194300"/>
          <p14:tracePt t="15239" x="6692900" y="5194300"/>
          <p14:tracePt t="15247" x="6686550" y="5194300"/>
          <p14:tracePt t="15258" x="6680200" y="5194300"/>
          <p14:tracePt t="15258" x="6673850" y="5194300"/>
          <p14:tracePt t="15277" x="6667500" y="5187950"/>
          <p14:tracePt t="15277" x="6661150" y="5187950"/>
          <p14:tracePt t="15294" x="6654800" y="5187950"/>
          <p14:tracePt t="15294" x="6648450" y="5187950"/>
          <p14:tracePt t="15311" x="6642100" y="5187950"/>
          <p14:tracePt t="15311" x="6629400" y="5187950"/>
          <p14:tracePt t="15328" x="6616700" y="5187950"/>
          <p14:tracePt t="15328" x="6610350" y="5187950"/>
          <p14:tracePt t="15344" x="6604000" y="5187950"/>
          <p14:tracePt t="15344" x="6597650" y="5181600"/>
          <p14:tracePt t="15360" x="6591300" y="5181600"/>
          <p14:tracePt t="15360" x="6578600" y="5181600"/>
          <p14:tracePt t="15360" x="6572250" y="5181600"/>
          <p14:tracePt t="15380" x="6565900" y="5181600"/>
          <p14:tracePt t="15392" x="6559550" y="5181600"/>
          <p14:tracePt t="15392" x="6546850" y="5175250"/>
          <p14:tracePt t="15412" x="6540500" y="5175250"/>
          <p14:tracePt t="15412" x="6540500" y="5168900"/>
          <p14:tracePt t="15428" x="6534150" y="5168900"/>
          <p14:tracePt t="15428" x="6527800" y="5168900"/>
          <p14:tracePt t="15444" x="6521450" y="5162550"/>
          <p14:tracePt t="15459" x="6515100" y="5156200"/>
          <p14:tracePt t="15476" x="6508750" y="5156200"/>
          <p14:tracePt t="15493" x="6502400" y="5149850"/>
          <p14:tracePt t="15510" x="6496050" y="5143500"/>
          <p14:tracePt t="15527" x="6489700" y="5137150"/>
          <p14:tracePt t="15543" x="6477000" y="5130800"/>
          <p14:tracePt t="15543" x="6470650" y="5130800"/>
          <p14:tracePt t="15561" x="6464300" y="5124450"/>
          <p14:tracePt t="15576" x="6457950" y="5118100"/>
          <p14:tracePt t="15593" x="6451600" y="5118100"/>
          <p14:tracePt t="15610" x="6445250" y="5111750"/>
          <p14:tracePt t="15627" x="6438900" y="5105400"/>
          <p14:tracePt t="15643" x="6432550" y="5105400"/>
          <p14:tracePt t="15660" x="6426200" y="5099050"/>
          <p14:tracePt t="15679" x="6419850" y="5099050"/>
          <p14:tracePt t="15703" x="6419850" y="5092700"/>
          <p14:tracePt t="15726" x="6419850" y="5086350"/>
          <p14:tracePt t="15739" x="6413500" y="5080000"/>
          <p14:tracePt t="15755" x="6413500" y="5073650"/>
          <p14:tracePt t="15770" x="6413500" y="5060950"/>
          <p14:tracePt t="15787" x="6407150" y="5060950"/>
          <p14:tracePt t="15795" x="6407150" y="5054600"/>
          <p14:tracePt t="15795" x="6407150" y="5048250"/>
          <p14:tracePt t="15812" x="6400800" y="5041900"/>
          <p14:tracePt t="15812" x="6394450" y="5035550"/>
          <p14:tracePt t="15812" x="6388100" y="5022850"/>
          <p14:tracePt t="15832" x="6381750" y="5016500"/>
          <p14:tracePt t="15844" x="6375400" y="5010150"/>
          <p14:tracePt t="15844" x="6362700" y="4991100"/>
          <p14:tracePt t="15862" x="6356350" y="4984750"/>
          <p14:tracePt t="15862" x="6350000" y="4978400"/>
          <p14:tracePt t="15879" x="6343650" y="4965700"/>
          <p14:tracePt t="15879" x="6337300" y="4959350"/>
          <p14:tracePt t="15896" x="6330950" y="4953000"/>
          <p14:tracePt t="15896" x="6324600" y="4946650"/>
          <p14:tracePt t="15896" x="6318250" y="4940300"/>
          <p14:tracePt t="15916" x="6311900" y="4933950"/>
          <p14:tracePt t="15916" x="6299200" y="4927600"/>
          <p14:tracePt t="15930" x="6292850" y="4921250"/>
          <p14:tracePt t="15930" x="6286500" y="4921250"/>
          <p14:tracePt t="15946" x="6280150" y="4914900"/>
          <p14:tracePt t="15962" x="6273800" y="4914900"/>
          <p14:tracePt t="15962" x="6261100" y="4908550"/>
          <p14:tracePt t="15980" x="6254750" y="4902200"/>
          <p14:tracePt t="16011" x="6248400" y="4902200"/>
          <p14:tracePt t="16035" x="6254750" y="4895850"/>
          <p14:tracePt t="16106" x="6261100" y="4895850"/>
          <p14:tracePt t="16131" x="6261100" y="4902200"/>
          <p14:tracePt t="16243" x="6254750" y="4902200"/>
          <p14:tracePt t="16275" x="6248400" y="4895850"/>
          <p14:tracePt t="16294" x="6242050" y="4895850"/>
          <p14:tracePt t="16319" x="6242050" y="4889500"/>
          <p14:tracePt t="16338" x="6235700" y="4883150"/>
          <p14:tracePt t="16355" x="6235700" y="4876800"/>
          <p14:tracePt t="16399" x="6229350" y="4870450"/>
          <p14:tracePt t="16422" x="6229350" y="4864100"/>
          <p14:tracePt t="16439" x="6223000" y="4864100"/>
          <p14:tracePt t="16458" x="6216650" y="4857750"/>
          <p14:tracePt t="16475" x="6203950" y="4864100"/>
          <p14:tracePt t="16491" x="6197600" y="4864100"/>
          <p14:tracePt t="16507" x="6191250" y="4864100"/>
          <p14:tracePt t="16515" x="6184900" y="4857750"/>
          <p14:tracePt t="16515" x="6178550" y="4857750"/>
          <p14:tracePt t="16532" x="6165850" y="4857750"/>
          <p14:tracePt t="16532" x="6159500" y="4857750"/>
          <p14:tracePt t="16548" x="6153150" y="4857750"/>
          <p14:tracePt t="16548" x="6140450" y="4857750"/>
          <p14:tracePt t="16548" x="6134100" y="4857750"/>
          <p14:tracePt t="16567" x="6121400" y="4857750"/>
          <p14:tracePt t="16567" x="6115050" y="4857750"/>
          <p14:tracePt t="16582" x="6102350" y="4857750"/>
          <p14:tracePt t="16582" x="6096000" y="4857750"/>
          <p14:tracePt t="16598" x="6089650" y="4857750"/>
          <p14:tracePt t="16598" x="6083300" y="4857750"/>
          <p14:tracePt t="16615" x="6076950" y="4857750"/>
          <p14:tracePt t="16615" x="6070600" y="4857750"/>
          <p14:tracePt t="16632" x="6064250" y="4857750"/>
          <p14:tracePt t="16632" x="6045200" y="4857750"/>
          <p14:tracePt t="16649" x="6038850" y="4857750"/>
          <p14:tracePt t="16649" x="6032500" y="4857750"/>
          <p14:tracePt t="16665" x="6026150" y="4857750"/>
          <p14:tracePt t="16665" x="6019800" y="4857750"/>
          <p14:tracePt t="16682" x="6013450" y="4851400"/>
          <p14:tracePt t="16682" x="5994400" y="4851400"/>
          <p14:tracePt t="16699" x="5988050" y="4845050"/>
          <p14:tracePt t="16699" x="5975350" y="4845050"/>
          <p14:tracePt t="16716" x="5969000" y="4845050"/>
          <p14:tracePt t="16716" x="5962650" y="4838700"/>
          <p14:tracePt t="16732" x="5956300" y="4838700"/>
          <p14:tracePt t="16732" x="5949950" y="4832350"/>
          <p14:tracePt t="16748" x="5937250" y="4832350"/>
          <p14:tracePt t="16748" x="5930900" y="4826000"/>
          <p14:tracePt t="16748" x="5924550" y="4819650"/>
          <p14:tracePt t="16768" x="5918200" y="4819650"/>
          <p14:tracePt t="16780" x="5911850" y="4813300"/>
          <p14:tracePt t="16780" x="5899150" y="4800600"/>
          <p14:tracePt t="16800" x="5892800" y="4800600"/>
          <p14:tracePt t="16800" x="5886450" y="4794250"/>
          <p14:tracePt t="16816" x="5880100" y="4787900"/>
          <p14:tracePt t="16816" x="5873750" y="4787900"/>
          <p14:tracePt t="16832" x="5867400" y="4781550"/>
          <p14:tracePt t="16832" x="5861050" y="4775200"/>
          <p14:tracePt t="16849" x="5854700" y="4768850"/>
          <p14:tracePt t="16849" x="5848350" y="4762500"/>
          <p14:tracePt t="16849" x="5842000" y="4756150"/>
          <p14:tracePt t="16868" x="5835650" y="4749800"/>
          <p14:tracePt t="16868" x="5829300" y="4743450"/>
          <p14:tracePt t="16882" x="5822950" y="4737100"/>
          <p14:tracePt t="16882" x="5816600" y="4730750"/>
          <p14:tracePt t="16882" x="5810250" y="4730750"/>
          <p14:tracePt t="16903" x="5803900" y="4724400"/>
          <p14:tracePt t="16914" x="5797550" y="4724400"/>
          <p14:tracePt t="16914" x="5791200" y="4724400"/>
          <p14:tracePt t="16934" x="5784850" y="4718050"/>
          <p14:tracePt t="16934" x="5778500" y="4718050"/>
          <p14:tracePt t="16949" x="5772150" y="4711700"/>
          <p14:tracePt t="16949" x="5765800" y="4711700"/>
          <p14:tracePt t="16966" x="5759450" y="4705350"/>
          <p14:tracePt t="16981" x="5753100" y="4705350"/>
          <p14:tracePt t="16981" x="5746750" y="4699000"/>
          <p14:tracePt t="17000" x="5734050" y="4699000"/>
          <p14:tracePt t="17015" x="5727700" y="4692650"/>
          <p14:tracePt t="17031" x="5721350" y="4686300"/>
          <p14:tracePt t="17048" x="5715000" y="4686300"/>
          <p14:tracePt t="17065" x="5708650" y="4679950"/>
          <p14:tracePt t="17082" x="5702300" y="4673600"/>
          <p14:tracePt t="17098" x="5702300" y="4667250"/>
          <p14:tracePt t="17115" x="5695950" y="4660900"/>
          <p14:tracePt t="17132" x="5695950" y="4654550"/>
          <p14:tracePt t="17148" x="5689600" y="4648200"/>
          <p14:tracePt t="17166" x="5683250" y="4641850"/>
          <p14:tracePt t="17187" x="5676900" y="4635500"/>
          <p14:tracePt t="17211" x="5676900" y="4629150"/>
          <p14:tracePt t="17227" x="5670550" y="4622800"/>
          <p14:tracePt t="17239" x="5664200" y="4622800"/>
          <p14:tracePt t="17255" x="5657850" y="4616450"/>
          <p14:tracePt t="17271" x="5645150" y="4616450"/>
          <p14:tracePt t="17287" x="5638800" y="4616450"/>
          <p14:tracePt t="17299" x="5632450" y="4616450"/>
          <p14:tracePt t="17315" x="5626100" y="4610100"/>
          <p14:tracePt t="17332" x="5619750" y="4610100"/>
          <p14:tracePt t="17349" x="5613400" y="4610100"/>
          <p14:tracePt t="17366" x="5607050" y="4603750"/>
          <p14:tracePt t="17383" x="5600700" y="4603750"/>
          <p14:tracePt t="17400" x="5600700" y="4597400"/>
          <p14:tracePt t="17419" x="5594350" y="4591050"/>
          <p14:tracePt t="17443" x="5594350" y="4584700"/>
          <p14:tracePt t="17467" x="5594350" y="4578350"/>
          <p14:tracePt t="17495" x="5588000" y="4578350"/>
          <p14:tracePt t="17535" x="5581650" y="4572000"/>
          <p14:tracePt t="17563" x="5575300" y="4572000"/>
          <p14:tracePt t="17599" x="5568950" y="4565650"/>
          <p14:tracePt t="17659" x="5562600" y="4565650"/>
          <p14:tracePt t="17682" x="5556250" y="4559300"/>
          <p14:tracePt t="17708" x="5549900" y="4559300"/>
          <p14:tracePt t="17727" x="5543550" y="4552950"/>
          <p14:tracePt t="17759" x="5537200" y="4552950"/>
          <p14:tracePt t="17811" x="5530850" y="4552950"/>
          <p14:tracePt t="17834" x="5524500" y="4552950"/>
          <p14:tracePt t="17847" x="5518150" y="4552950"/>
          <p14:tracePt t="17863" x="5518150" y="4546600"/>
          <p14:tracePt t="17879" x="5511800" y="4546600"/>
          <p14:tracePt t="17896" x="5505450" y="4546600"/>
          <p14:tracePt t="17915" x="5499100" y="4546600"/>
          <p14:tracePt t="17931" x="5492750" y="4540250"/>
          <p14:tracePt t="17955" x="5486400" y="4540250"/>
          <p14:tracePt t="17967" x="5480050" y="4540250"/>
          <p14:tracePt t="17999" x="5467350" y="4533900"/>
          <p14:tracePt t="18015" x="5461000" y="4533900"/>
          <p14:tracePt t="18026" x="5454650" y="4533900"/>
          <p14:tracePt t="18035" x="5448300" y="4533900"/>
          <p14:tracePt t="18035" x="5441950" y="4533900"/>
          <p14:tracePt t="18054" x="5435600" y="4533900"/>
          <p14:tracePt t="18054" x="5429250" y="4533900"/>
          <p14:tracePt t="18070" x="5416550" y="4533900"/>
          <p14:tracePt t="18070" x="5410200" y="4533900"/>
          <p14:tracePt t="18088" x="5384800" y="4533900"/>
          <p14:tracePt t="18088" x="5372100" y="4533900"/>
          <p14:tracePt t="18104" x="5359400" y="4533900"/>
          <p14:tracePt t="18104" x="5346700" y="4533900"/>
          <p14:tracePt t="18120" x="5334000" y="4533900"/>
          <p14:tracePt t="18120" x="5314950" y="4533900"/>
          <p14:tracePt t="18137" x="5295900" y="4533900"/>
          <p14:tracePt t="18137" x="5276850" y="4540250"/>
          <p14:tracePt t="18137" x="5257800" y="4533900"/>
          <p14:tracePt t="18156" x="5232400" y="4540250"/>
          <p14:tracePt t="18168" x="5207000" y="4533900"/>
          <p14:tracePt t="18168" x="5162550" y="4533900"/>
          <p14:tracePt t="18188" x="5130800" y="4527550"/>
          <p14:tracePt t="18188" x="5105400" y="4527550"/>
          <p14:tracePt t="18204" x="5073650" y="4527550"/>
          <p14:tracePt t="18204" x="5041900" y="4521200"/>
          <p14:tracePt t="18221" x="5016500" y="4521200"/>
          <p14:tracePt t="18221" x="4978400" y="4514850"/>
          <p14:tracePt t="18221" x="4946650" y="4514850"/>
          <p14:tracePt t="18240" x="4914900" y="4508500"/>
          <p14:tracePt t="18252" x="4876800" y="4502150"/>
          <p14:tracePt t="18252" x="4806950" y="4489450"/>
          <p14:tracePt t="18271" x="4768850" y="4483100"/>
          <p14:tracePt t="18271" x="4730750" y="4476750"/>
          <p14:tracePt t="18287" x="4692650" y="4470400"/>
          <p14:tracePt t="18287" x="4660900" y="4470400"/>
          <p14:tracePt t="18304" x="4622800" y="4464050"/>
          <p14:tracePt t="18304" x="4546600" y="4457700"/>
          <p14:tracePt t="18321" x="4508500" y="4451350"/>
          <p14:tracePt t="18321" x="4470400" y="4445000"/>
          <p14:tracePt t="18338" x="4432300" y="4438650"/>
          <p14:tracePt t="18338" x="4394200" y="4432300"/>
          <p14:tracePt t="18355" x="4356100" y="4419600"/>
          <p14:tracePt t="18355" x="4318000" y="4419600"/>
          <p14:tracePt t="18371" x="4279900" y="4406900"/>
          <p14:tracePt t="18371" x="4210050" y="4387850"/>
          <p14:tracePt t="18388" x="4178300" y="4375150"/>
          <p14:tracePt t="18388" x="4146550" y="4362450"/>
          <p14:tracePt t="18406" x="4114800" y="4349750"/>
          <p14:tracePt t="18406" x="4083050" y="4337050"/>
          <p14:tracePt t="18421" x="4051300" y="4324350"/>
          <p14:tracePt t="18421" x="4025900" y="4318000"/>
          <p14:tracePt t="18421" x="4000500" y="4305300"/>
          <p14:tracePt t="18441" x="3975100" y="4292600"/>
          <p14:tracePt t="18453" x="3949700" y="4286250"/>
          <p14:tracePt t="18453" x="3905250" y="4260850"/>
          <p14:tracePt t="18472" x="3879850" y="4248150"/>
          <p14:tracePt t="18472" x="3860800" y="4241800"/>
          <p14:tracePt t="18488" x="3841750" y="4229100"/>
          <p14:tracePt t="18488" x="3822700" y="4216400"/>
          <p14:tracePt t="18488" x="3803650" y="4203700"/>
          <p14:tracePt t="18508" x="3790950" y="4197350"/>
          <p14:tracePt t="18520" x="3771900" y="4184650"/>
          <p14:tracePt t="18520" x="3759200" y="4171950"/>
          <p14:tracePt t="18520" x="3740150" y="4152900"/>
          <p14:tracePt t="18540" x="3733800" y="4140200"/>
          <p14:tracePt t="18540" x="3721100" y="4133850"/>
          <p14:tracePt t="18557" x="3708400" y="4121150"/>
          <p14:tracePt t="18557" x="3695700" y="4102100"/>
          <p14:tracePt t="18571" x="3689350" y="4089400"/>
          <p14:tracePt t="18571" x="3676650" y="4076700"/>
          <p14:tracePt t="18588" x="3670300" y="4064000"/>
          <p14:tracePt t="18588" x="3663950" y="4057650"/>
          <p14:tracePt t="18588" x="3651250" y="4044950"/>
          <p14:tracePt t="18608" x="3644900" y="4038600"/>
          <p14:tracePt t="18608" x="3638550" y="4025900"/>
          <p14:tracePt t="18622" x="3632200" y="4025900"/>
          <p14:tracePt t="18622" x="3625850" y="4019550"/>
          <p14:tracePt t="18638" x="3619500" y="4006850"/>
          <p14:tracePt t="18638" x="3613150" y="4006850"/>
          <p14:tracePt t="18656" x="3613150" y="3994150"/>
          <p14:tracePt t="18671" x="3606800" y="3987800"/>
          <p14:tracePt t="18671" x="3600450" y="3968750"/>
          <p14:tracePt t="18690" x="3594100" y="3962400"/>
          <p14:tracePt t="18690" x="3587750" y="3962400"/>
          <p14:tracePt t="18706" x="3587750" y="3956050"/>
          <p14:tracePt t="18706" x="3581400" y="3949700"/>
          <p14:tracePt t="18722" x="3575050" y="3943350"/>
          <p14:tracePt t="18722" x="3575050" y="3937000"/>
          <p14:tracePt t="18740" x="3562350" y="3930650"/>
          <p14:tracePt t="18740" x="3556000" y="3924300"/>
          <p14:tracePt t="18757" x="3556000" y="3917950"/>
          <p14:tracePt t="18771" x="3543300" y="3911600"/>
          <p14:tracePt t="18771" x="3536950" y="3911600"/>
          <p14:tracePt t="18789" x="3530600" y="3905250"/>
          <p14:tracePt t="18789" x="3524250" y="3905250"/>
          <p14:tracePt t="18789" x="3517900" y="3898900"/>
          <p14:tracePt t="18809" x="3511550" y="3898900"/>
          <p14:tracePt t="18821" x="3505200" y="3892550"/>
          <p14:tracePt t="18821" x="3492500" y="3886200"/>
          <p14:tracePt t="18840" x="3486150" y="3879850"/>
          <p14:tracePt t="18840" x="3473450" y="3879850"/>
          <p14:tracePt t="18840" x="3467100" y="3873500"/>
          <p14:tracePt t="18859" x="3460750" y="3873500"/>
          <p14:tracePt t="18871" x="3448050" y="3867150"/>
          <p14:tracePt t="18871" x="3441700" y="3867150"/>
          <p14:tracePt t="18871" x="3429000" y="3867150"/>
          <p14:tracePt t="18892" x="3416300" y="3867150"/>
          <p14:tracePt t="18904" x="3409950" y="3867150"/>
          <p14:tracePt t="18904" x="3384550" y="3860800"/>
          <p14:tracePt t="18923" x="3371850" y="3854450"/>
          <p14:tracePt t="18923" x="3359150" y="3854450"/>
          <p14:tracePt t="18940" x="3352800" y="3848100"/>
          <p14:tracePt t="18940" x="3340100" y="3848100"/>
          <p14:tracePt t="18940" x="3327400" y="3848100"/>
          <p14:tracePt t="18960" x="3321050" y="3841750"/>
          <p14:tracePt t="18971" x="3308350" y="3841750"/>
          <p14:tracePt t="18971" x="3289300" y="3835400"/>
          <p14:tracePt t="18990" x="3276600" y="3835400"/>
          <p14:tracePt t="18990" x="3257550" y="3835400"/>
          <p14:tracePt t="19008" x="3244850" y="3829050"/>
          <p14:tracePt t="19008" x="3238500" y="3829050"/>
          <p14:tracePt t="19024" x="3219450" y="3829050"/>
          <p14:tracePt t="19024" x="3187700" y="3829050"/>
          <p14:tracePt t="19041" x="3175000" y="3829050"/>
          <p14:tracePt t="19041" x="3155950" y="3822700"/>
          <p14:tracePt t="19058" x="3143250" y="3822700"/>
          <p14:tracePt t="19058" x="3117850" y="3822700"/>
          <p14:tracePt t="19074" x="3098800" y="3816350"/>
          <p14:tracePt t="19074" x="3086100" y="3810000"/>
          <p14:tracePt t="19090" x="3060700" y="3803650"/>
          <p14:tracePt t="19090" x="3022600" y="3803650"/>
          <p14:tracePt t="19108" x="2997200" y="3803650"/>
          <p14:tracePt t="19108" x="2978150" y="3797300"/>
          <p14:tracePt t="19124" x="2952750" y="3797300"/>
          <p14:tracePt t="19124" x="2927350" y="3797300"/>
          <p14:tracePt t="19140" x="2901950" y="3803650"/>
          <p14:tracePt t="19140" x="2876550" y="3803650"/>
          <p14:tracePt t="19140" x="2851150" y="3810000"/>
          <p14:tracePt t="19160" x="2825750" y="3810000"/>
          <p14:tracePt t="19172" x="2800350" y="3816350"/>
          <p14:tracePt t="19172" x="2774950" y="3822700"/>
          <p14:tracePt t="19172" x="2755900" y="3829050"/>
          <p14:tracePt t="19193" x="2730500" y="3835400"/>
          <p14:tracePt t="19193" x="2711450" y="3835400"/>
          <p14:tracePt t="19208" x="2686050" y="3841750"/>
          <p14:tracePt t="19208" x="2667000" y="3841750"/>
          <p14:tracePt t="19224" x="2647950" y="3841750"/>
          <p14:tracePt t="19224" x="2628900" y="3848100"/>
          <p14:tracePt t="19241" x="2616200" y="3848100"/>
          <p14:tracePt t="19241" x="2597150" y="3841750"/>
          <p14:tracePt t="19241" x="2584450" y="3841750"/>
          <p14:tracePt t="19260" x="2571750" y="3841750"/>
          <p14:tracePt t="19272" x="2559050" y="3841750"/>
          <p14:tracePt t="19272" x="2540000" y="3835400"/>
          <p14:tracePt t="19291" x="2527300" y="3835400"/>
          <p14:tracePt t="19291" x="2520950" y="3829050"/>
          <p14:tracePt t="19308" x="2514600" y="3829050"/>
          <p14:tracePt t="19308" x="2508250" y="3829050"/>
          <p14:tracePt t="19324" x="2501900" y="3822700"/>
          <p14:tracePt t="19340" x="2501900" y="3816350"/>
          <p14:tracePt t="19340" x="2501900" y="3810000"/>
          <p14:tracePt t="19358" x="2501900" y="3803650"/>
          <p14:tracePt t="19372" x="2508250" y="3797300"/>
          <p14:tracePt t="19389" x="2508250" y="3790950"/>
          <p14:tracePt t="19389" x="2508250" y="3784600"/>
          <p14:tracePt t="19409" x="2514600" y="3778250"/>
          <p14:tracePt t="19423" x="2514600" y="3771900"/>
          <p14:tracePt t="19447" x="2520950" y="3765550"/>
          <p14:tracePt t="19507" x="2527300" y="3759200"/>
          <p14:tracePt t="19519" x="2520950" y="3752850"/>
          <p14:tracePt t="19611" x="2520950" y="3746500"/>
          <p14:tracePt t="19635" x="2520950" y="3740150"/>
          <p14:tracePt t="19640" x="2520950" y="3733800"/>
          <p14:tracePt t="19657" x="2520950" y="3727450"/>
          <p14:tracePt t="19674" x="2520950" y="3721100"/>
          <p14:tracePt t="19691" x="2527300" y="3714750"/>
          <p14:tracePt t="19691" x="2527300" y="3702050"/>
          <p14:tracePt t="19709" x="2527300" y="3695700"/>
          <p14:tracePt t="19724" x="2527300" y="3683000"/>
          <p14:tracePt t="19724" x="2527300" y="3676650"/>
          <p14:tracePt t="19743" x="2527300" y="3670300"/>
          <p14:tracePt t="19743" x="2527300" y="3657600"/>
          <p14:tracePt t="19760" x="2527300" y="3651250"/>
          <p14:tracePt t="19776" x="2527300" y="3644900"/>
          <p14:tracePt t="19776" x="2527300" y="3638550"/>
          <p14:tracePt t="19793" x="2527300" y="3632200"/>
          <p14:tracePt t="19793" x="2520950" y="3625850"/>
          <p14:tracePt t="19809" x="2520950" y="3619500"/>
          <p14:tracePt t="19809" x="2514600" y="3613150"/>
          <p14:tracePt t="19809" x="2514600" y="3606800"/>
          <p14:tracePt t="19828" x="2508250" y="3600450"/>
          <p14:tracePt t="19841" x="2501900" y="3594100"/>
          <p14:tracePt t="19841" x="2501900" y="3581400"/>
          <p14:tracePt t="19860" x="2495550" y="3575050"/>
          <p14:tracePt t="19860" x="2495550" y="3568700"/>
          <p14:tracePt t="19876" x="2495550" y="3562350"/>
          <p14:tracePt t="19876" x="2489200" y="3556000"/>
          <p14:tracePt t="19893" x="2489200" y="3543300"/>
          <p14:tracePt t="19893" x="2489200" y="3536950"/>
          <p14:tracePt t="19893" x="2489200" y="3524250"/>
          <p14:tracePt t="19913" x="2489200" y="3517900"/>
          <p14:tracePt t="19925" x="2489200" y="3511550"/>
          <p14:tracePt t="19925" x="2489200" y="3498850"/>
          <p14:tracePt t="19943" x="2495550" y="3492500"/>
          <p14:tracePt t="19958" x="2501900" y="3486150"/>
          <p14:tracePt t="19958" x="2514600" y="3479800"/>
          <p14:tracePt t="19977" x="2527300" y="3473450"/>
          <p14:tracePt t="19977" x="2546350" y="3467100"/>
          <p14:tracePt t="19977" x="2571750" y="3460750"/>
          <p14:tracePt t="19996" x="2609850" y="3448050"/>
          <p14:tracePt t="19996" x="2647950" y="3441700"/>
          <p14:tracePt t="20010" x="2698750" y="3422650"/>
          <p14:tracePt t="20010" x="2749550" y="3409950"/>
          <p14:tracePt t="20027" x="2813050" y="3390900"/>
          <p14:tracePt t="20027" x="2882900" y="3371850"/>
          <p14:tracePt t="20044" x="2959100" y="3359150"/>
          <p14:tracePt t="20293" x="5708650" y="4768850"/>
          <p14:tracePt t="20293" x="5708650" y="4781550"/>
          <p14:tracePt t="20311" x="5715000" y="4800600"/>
          <p14:tracePt t="20311" x="5721350" y="4826000"/>
          <p14:tracePt t="20328" x="5727700" y="4851400"/>
          <p14:tracePt t="20328" x="5734050" y="4889500"/>
          <p14:tracePt t="20345" x="5740400" y="4927600"/>
          <p14:tracePt t="20345" x="5753100" y="4991100"/>
          <p14:tracePt t="20361" x="5759450" y="5022850"/>
          <p14:tracePt t="20361" x="5772150" y="5054600"/>
          <p14:tracePt t="20378" x="5772150" y="5080000"/>
          <p14:tracePt t="20378" x="5778500" y="5099050"/>
          <p14:tracePt t="20395" x="5784850" y="5118100"/>
          <p14:tracePt t="20395" x="5784850" y="5149850"/>
          <p14:tracePt t="20412" x="5784850" y="5162550"/>
          <p14:tracePt t="20412" x="5778500" y="5175250"/>
          <p14:tracePt t="20429" x="5772150" y="5187950"/>
          <p14:tracePt t="20429" x="5765800" y="5194300"/>
          <p14:tracePt t="20445" x="5753100" y="5200650"/>
          <p14:tracePt t="20445" x="5740400" y="5207000"/>
          <p14:tracePt t="20461" x="5727700" y="5213350"/>
          <p14:tracePt t="20461" x="5708650" y="5219700"/>
          <p14:tracePt t="20461" x="5689600" y="5219700"/>
          <p14:tracePt t="20481" x="5670550" y="5219700"/>
          <p14:tracePt t="20493" x="5645150" y="5219700"/>
          <p14:tracePt t="20493" x="5588000" y="5207000"/>
          <p14:tracePt t="20512" x="5556250" y="5200650"/>
          <p14:tracePt t="20512" x="5524500" y="5200650"/>
          <p14:tracePt t="20528" x="5486400" y="5194300"/>
          <p14:tracePt t="20528" x="5454650" y="5181600"/>
          <p14:tracePt t="20545" x="5416550" y="5175250"/>
          <p14:tracePt t="20545" x="5378450" y="5168900"/>
          <p14:tracePt t="20545" x="5340350" y="5162550"/>
          <p14:tracePt t="20565" x="5295900" y="5149850"/>
          <p14:tracePt t="20577" x="5257800" y="5143500"/>
          <p14:tracePt t="20577" x="5175250" y="5118100"/>
          <p14:tracePt t="20595" x="5137150" y="5111750"/>
          <p14:tracePt t="20595" x="5092700" y="5099050"/>
          <p14:tracePt t="20612" x="5048250" y="5086350"/>
          <p14:tracePt t="20612" x="5010150" y="5073650"/>
          <p14:tracePt t="20629" x="4972050" y="5060950"/>
          <p14:tracePt t="20629" x="4933950" y="5048250"/>
          <p14:tracePt t="20629" x="4895850" y="5035550"/>
          <p14:tracePt t="20648" x="4857750" y="5029200"/>
          <p14:tracePt t="20648" x="4826000" y="5016500"/>
          <p14:tracePt t="20662" x="4794250" y="5003800"/>
          <p14:tracePt t="20662" x="4762500" y="4997450"/>
          <p14:tracePt t="20679" x="4737100" y="4991100"/>
          <p14:tracePt t="20679" x="4711700" y="4984750"/>
          <p14:tracePt t="20696" x="4692650" y="4972050"/>
          <p14:tracePt t="20696" x="4654550" y="4959350"/>
          <p14:tracePt t="20713" x="4641850" y="4953000"/>
          <p14:tracePt t="20713" x="4629150" y="4946650"/>
          <p14:tracePt t="20730" x="4616450" y="4940300"/>
          <p14:tracePt t="20730" x="4603750" y="4933950"/>
          <p14:tracePt t="20746" x="4591050" y="4933950"/>
          <p14:tracePt t="20746" x="4584700" y="4927600"/>
          <p14:tracePt t="20762" x="4572000" y="4921250"/>
          <p14:tracePt t="20762" x="4565650" y="4921250"/>
          <p14:tracePt t="20781" x="4546600" y="4908550"/>
          <p14:tracePt t="20781" x="4540250" y="4902200"/>
          <p14:tracePt t="20796" x="4527550" y="4895850"/>
          <p14:tracePt t="20796" x="4521200" y="4889500"/>
          <p14:tracePt t="20813" x="4514850" y="4883150"/>
          <p14:tracePt t="20813" x="4502150" y="4876800"/>
          <p14:tracePt t="20813" x="4495800" y="4864100"/>
          <p14:tracePt t="20832" x="4483100" y="4857750"/>
          <p14:tracePt t="20844" x="4470400" y="4845050"/>
          <p14:tracePt t="20844" x="4445000" y="4826000"/>
          <p14:tracePt t="20865" x="4432300" y="4813300"/>
          <p14:tracePt t="20865" x="4419600" y="4800600"/>
          <p14:tracePt t="20881" x="4400550" y="4781550"/>
          <p14:tracePt t="20881" x="4387850" y="4768850"/>
          <p14:tracePt t="20896" x="4368800" y="4756150"/>
          <p14:tracePt t="20896" x="4349750" y="4743450"/>
          <p14:tracePt t="20896" x="4330700" y="4730750"/>
          <p14:tracePt t="20917" x="4311650" y="4718050"/>
          <p14:tracePt t="20928" x="4292600" y="4711700"/>
          <p14:tracePt t="20928" x="4273550" y="4699000"/>
          <p14:tracePt t="20928" x="4254500" y="4686300"/>
          <p14:tracePt t="20949" x="4235450" y="4679950"/>
          <p14:tracePt t="20949" x="4210050" y="4667250"/>
          <p14:tracePt t="20964" x="4191000" y="4654550"/>
          <p14:tracePt t="20964" x="4171950" y="4648200"/>
          <p14:tracePt t="20980" x="4146550" y="4635500"/>
          <p14:tracePt t="20980" x="4127500" y="4629150"/>
          <p14:tracePt t="20997" x="4108450" y="4622800"/>
          <p14:tracePt t="20997" x="4064000" y="4603750"/>
          <p14:tracePt t="21013" x="4038600" y="4597400"/>
          <p14:tracePt t="21013" x="4019550" y="4591050"/>
          <p14:tracePt t="21030" x="3994150" y="4584700"/>
          <p14:tracePt t="21030" x="3975100" y="4578350"/>
          <p14:tracePt t="21047" x="3956050" y="4565650"/>
          <p14:tracePt t="21047" x="3937000" y="4559300"/>
          <p14:tracePt t="21064" x="3911600" y="4546600"/>
          <p14:tracePt t="21064" x="3873500" y="4521200"/>
          <p14:tracePt t="21081" x="3848100" y="4508500"/>
          <p14:tracePt t="21081" x="3829050" y="4489450"/>
          <p14:tracePt t="21097" x="3803650" y="4470400"/>
          <p14:tracePt t="21097" x="3778250" y="4451350"/>
          <p14:tracePt t="21114" x="3759200" y="4432300"/>
          <p14:tracePt t="21114" x="3733800" y="4419600"/>
          <p14:tracePt t="21114" x="3708400" y="4400550"/>
          <p14:tracePt t="21133" x="3683000" y="4381500"/>
          <p14:tracePt t="21145" x="3663950" y="4362450"/>
          <p14:tracePt t="21145" x="3613150" y="4324350"/>
          <p14:tracePt t="21164" x="3587750" y="4305300"/>
          <p14:tracePt t="21164" x="3568700" y="4279900"/>
          <p14:tracePt t="21181" x="3543300" y="4254500"/>
          <p14:tracePt t="21181" x="3524250" y="4229100"/>
          <p14:tracePt t="21198" x="3498850" y="4203700"/>
          <p14:tracePt t="21198" x="3473450" y="4178300"/>
          <p14:tracePt t="21198" x="3454400" y="4146550"/>
          <p14:tracePt t="21216" x="3429000" y="4114800"/>
          <p14:tracePt t="21229" x="3409950" y="4076700"/>
          <p14:tracePt t="21229" x="3359150" y="4019550"/>
          <p14:tracePt t="21248" x="3340100" y="3994150"/>
          <p14:tracePt t="21248" x="3314700" y="3968750"/>
          <p14:tracePt t="21264" x="3289300" y="3943350"/>
          <p14:tracePt t="21264" x="3263900" y="3924300"/>
          <p14:tracePt t="21281" x="3244850" y="3898900"/>
          <p14:tracePt t="21281" x="3219450" y="3886200"/>
          <p14:tracePt t="21298" x="3200400" y="3867150"/>
          <p14:tracePt t="21298" x="3162300" y="3835400"/>
          <p14:tracePt t="21314" x="3143250" y="3816350"/>
          <p14:tracePt t="21314" x="3124200" y="3803650"/>
          <p14:tracePt t="21331" x="3111500" y="3784600"/>
          <p14:tracePt t="21331" x="3092450" y="3771900"/>
          <p14:tracePt t="21348" x="3079750" y="3752850"/>
          <p14:tracePt t="21348" x="3067050" y="3740150"/>
          <p14:tracePt t="21365" x="3054350" y="3727450"/>
          <p14:tracePt t="21365" x="3028950" y="3689350"/>
          <p14:tracePt t="21382" x="3016250" y="3670300"/>
          <p14:tracePt t="21382" x="3003550" y="3644900"/>
          <p14:tracePt t="21399" x="2990850" y="3625850"/>
          <p14:tracePt t="21399" x="2984500" y="3606800"/>
          <p14:tracePt t="21415" x="2971800" y="3581400"/>
          <p14:tracePt t="21415" x="2946400" y="3543300"/>
          <p14:tracePt t="21433" x="2933700" y="3530600"/>
          <p14:tracePt t="21433" x="2921000" y="3511550"/>
          <p14:tracePt t="21449" x="2901950" y="3492500"/>
          <p14:tracePt t="21449" x="2882900" y="3473450"/>
          <p14:tracePt t="21465" x="2870200" y="3460750"/>
          <p14:tracePt t="21465" x="2851150" y="3448050"/>
          <p14:tracePt t="21482" x="2832100" y="3435350"/>
          <p14:tracePt t="21482" x="2813050" y="3422650"/>
          <p14:tracePt t="21482" x="2800350" y="3409950"/>
          <p14:tracePt t="21501" x="2774950" y="3397250"/>
          <p14:tracePt t="21513" x="2762250" y="3384550"/>
          <p14:tracePt t="21513" x="2724150" y="3378200"/>
          <p14:tracePt t="21532" x="2711450" y="3371850"/>
          <p14:tracePt t="21532" x="2692400" y="3365500"/>
          <p14:tracePt t="21549" x="2679700" y="3359150"/>
          <p14:tracePt t="21549" x="2660650" y="3359150"/>
          <p14:tracePt t="21566" x="2641600" y="3359150"/>
          <p14:tracePt t="21566" x="2628900" y="3359150"/>
          <p14:tracePt t="21566" x="2609850" y="3359150"/>
          <p14:tracePt t="21585" x="2597150" y="3359150"/>
          <p14:tracePt t="21597" x="2578100" y="3359150"/>
          <p14:tracePt t="21597" x="2546350" y="3359150"/>
          <p14:tracePt t="21615" x="2533650" y="3359150"/>
          <p14:tracePt t="21615" x="2527300" y="3359150"/>
          <p14:tracePt t="21633" x="2514600" y="3365500"/>
          <p14:tracePt t="21633" x="2508250" y="3365500"/>
          <p14:tracePt t="21649" x="2495550" y="3365500"/>
          <p14:tracePt t="21649" x="2489200" y="3371850"/>
          <p14:tracePt t="21666" x="2482850" y="3371850"/>
          <p14:tracePt t="21666" x="2470150" y="3378200"/>
          <p14:tracePt t="21683" x="2463800" y="3378200"/>
          <p14:tracePt t="21683" x="2457450" y="3378200"/>
          <p14:tracePt t="21699" x="2451100" y="3378200"/>
          <p14:tracePt t="21699" x="2444750" y="3378200"/>
          <p14:tracePt t="21716" x="2438400" y="3371850"/>
          <p14:tracePt t="21716" x="2432050" y="3359150"/>
          <p14:tracePt t="21733" x="2432050" y="3352800"/>
          <p14:tracePt t="21733" x="2425700" y="3346450"/>
          <p14:tracePt t="21750" x="2425700" y="3333750"/>
          <p14:tracePt t="21750" x="2419350" y="3321050"/>
          <p14:tracePt t="21766" x="2419350" y="3308350"/>
          <p14:tracePt t="21766" x="2413000" y="3295650"/>
          <p14:tracePt t="21783" x="2413000" y="3282950"/>
          <p14:tracePt t="21783" x="2406650" y="3270250"/>
          <p14:tracePt t="21801" x="2400300" y="3244850"/>
          <p14:tracePt t="21801" x="2400300" y="3225800"/>
          <p14:tracePt t="21817" x="2393950" y="3213100"/>
          <p14:tracePt t="21817" x="2393950" y="3200400"/>
          <p14:tracePt t="21833" x="2387600" y="3187700"/>
          <p14:tracePt t="21833" x="2387600" y="3175000"/>
          <p14:tracePt t="21833" x="2381250" y="3162300"/>
          <p14:tracePt t="21853" x="2374900" y="3155950"/>
          <p14:tracePt t="21865" x="2368550" y="3143250"/>
          <p14:tracePt t="21865" x="2362200" y="3136900"/>
          <p14:tracePt t="21865" x="2355850" y="3136900"/>
          <p14:tracePt t="21885" x="2349500" y="3130550"/>
          <p14:tracePt t="21885" x="2343150" y="3130550"/>
          <p14:tracePt t="21902" x="2336800" y="3124200"/>
          <p14:tracePt t="21902" x="2330450" y="3124200"/>
          <p14:tracePt t="21917" x="2324100" y="3117850"/>
          <p14:tracePt t="21917" x="2317750" y="3117850"/>
          <p14:tracePt t="21933" x="2311400" y="3117850"/>
          <p14:tracePt t="21948" x="2298700" y="3105150"/>
          <p14:tracePt t="21965" x="2292350" y="3105150"/>
          <p14:tracePt t="21965" x="2292350" y="3098800"/>
          <p14:tracePt t="21984" x="2286000" y="3086100"/>
          <p14:tracePt t="21999" x="2273300" y="3079750"/>
          <p14:tracePt t="22016" x="2266950" y="3079750"/>
          <p14:tracePt t="22016" x="2260600" y="3073400"/>
          <p14:tracePt t="22034" x="2254250" y="3073400"/>
          <p14:tracePt t="22049" x="2247900" y="3073400"/>
          <p14:tracePt t="22049" x="2235200" y="3073400"/>
          <p14:tracePt t="22067" x="2228850" y="3073400"/>
          <p14:tracePt t="22067" x="2222500" y="3073400"/>
          <p14:tracePt t="22084" x="2209800" y="3079750"/>
          <p14:tracePt t="22084" x="2184400" y="3079750"/>
          <p14:tracePt t="22102" x="2165350" y="3079750"/>
          <p14:tracePt t="22102" x="2146300" y="3079750"/>
          <p14:tracePt t="22118" x="2127250" y="3079750"/>
          <p14:tracePt t="22118" x="2108200" y="3079750"/>
          <p14:tracePt t="22134" x="2082800" y="3086100"/>
          <p14:tracePt t="22134" x="2057400" y="3086100"/>
          <p14:tracePt t="22134" x="2032000" y="3086100"/>
          <p14:tracePt t="22153" x="2006600" y="3092450"/>
          <p14:tracePt t="22166" x="1981200" y="3092450"/>
          <p14:tracePt t="22166" x="1924050" y="3092450"/>
          <p14:tracePt t="22185" x="1892300" y="3098800"/>
          <p14:tracePt t="22185" x="1866900" y="3092450"/>
          <p14:tracePt t="22201" x="1835150" y="3092450"/>
          <p14:tracePt t="22201" x="1809750" y="3092450"/>
          <p14:tracePt t="22218" x="1784350" y="3092450"/>
          <p14:tracePt t="22218" x="1752600" y="3092450"/>
          <p14:tracePt t="22218" x="1727200" y="3086100"/>
          <p14:tracePt t="22237" x="1701800" y="3086100"/>
          <p14:tracePt t="22249" x="1682750" y="3079750"/>
          <p14:tracePt t="22249" x="1638300" y="3079750"/>
          <p14:tracePt t="22269" x="1612900" y="3079750"/>
          <p14:tracePt t="22269" x="1593850" y="3079750"/>
          <p14:tracePt t="22285" x="1574800" y="3079750"/>
          <p14:tracePt t="22285" x="1555750" y="3079750"/>
          <p14:tracePt t="22302" x="1543050" y="3086100"/>
          <p14:tracePt t="22302" x="1530350" y="3086100"/>
          <p14:tracePt t="22302" x="1524000" y="3086100"/>
          <p14:tracePt t="22321" x="1511300" y="3092450"/>
          <p14:tracePt t="22321" x="1504950" y="3092450"/>
          <p14:tracePt t="22335" x="1498600" y="3092450"/>
          <p14:tracePt t="22350" x="1492250" y="3086100"/>
          <p14:tracePt t="22380" x="1492250" y="3079750"/>
          <p14:tracePt t="22388" x="1492250" y="3073400"/>
          <p14:tracePt t="22388" x="1492250" y="3067050"/>
          <p14:tracePt t="22403" x="1492250" y="3060700"/>
          <p14:tracePt t="22403" x="1498600" y="3048000"/>
          <p14:tracePt t="22419" x="1498600" y="3035300"/>
          <p14:tracePt t="22419" x="1504950" y="3016250"/>
          <p14:tracePt t="22435" x="1504950" y="3003550"/>
          <p14:tracePt t="22435" x="1517650" y="2978150"/>
          <p14:tracePt t="22453" x="1524000" y="2965450"/>
          <p14:tracePt t="22453" x="1530350" y="2952750"/>
          <p14:tracePt t="22469" x="1530350" y="2946400"/>
          <p14:tracePt t="22469" x="1536700" y="2946400"/>
          <p14:tracePt t="22485" x="1543050" y="2946400"/>
          <p14:tracePt t="22485" x="1549400" y="2952750"/>
          <p14:tracePt t="22502" x="1562100" y="2952750"/>
          <p14:tracePt t="22502" x="1568450" y="2965450"/>
          <p14:tracePt t="22502" x="1581150" y="2971800"/>
          <p14:tracePt t="22521" x="1587500" y="2984500"/>
          <p14:tracePt t="22534" x="1600200" y="2990850"/>
          <p14:tracePt t="22534" x="1631950" y="3022600"/>
          <p14:tracePt t="22553" x="1651000" y="3035300"/>
          <p14:tracePt t="22553" x="1670050" y="3048000"/>
          <p14:tracePt t="22569" x="1689100" y="3060700"/>
          <p14:tracePt t="22569" x="1708150" y="3079750"/>
          <p14:tracePt t="22586" x="1727200" y="3098800"/>
          <p14:tracePt t="22586" x="1752600" y="3111500"/>
          <p14:tracePt t="22586" x="1771650" y="3130550"/>
          <p14:tracePt t="22605" x="1784350" y="3149600"/>
          <p14:tracePt t="22617" x="1803400" y="3168650"/>
          <p14:tracePt t="22617" x="1828800" y="3206750"/>
          <p14:tracePt t="22635" x="1835150" y="3225800"/>
          <p14:tracePt t="22635" x="1841500" y="3244850"/>
          <p14:tracePt t="22653" x="1841500" y="3263900"/>
          <p14:tracePt t="22653" x="1847850" y="3282950"/>
          <p14:tracePt t="22669" x="1847850" y="3302000"/>
          <p14:tracePt t="22669" x="1847850" y="3321050"/>
          <p14:tracePt t="22686" x="1841500" y="3333750"/>
          <p14:tracePt t="22686" x="1835150" y="3365500"/>
          <p14:tracePt t="22703" x="1828800" y="3384550"/>
          <p14:tracePt t="22703" x="1816100" y="3397250"/>
          <p14:tracePt t="22719" x="1809750" y="3416300"/>
          <p14:tracePt t="22719" x="1803400" y="3429000"/>
          <p14:tracePt t="22736" x="1790700" y="3448050"/>
          <p14:tracePt t="22736" x="1771650" y="3479800"/>
          <p14:tracePt t="22753" x="1765300" y="3498850"/>
          <p14:tracePt t="22753" x="1752600" y="3511550"/>
          <p14:tracePt t="22770" x="1746250" y="3530600"/>
          <p14:tracePt t="22770" x="1739900" y="3543300"/>
          <p14:tracePt t="22786" x="1733550" y="3556000"/>
          <p14:tracePt t="22786" x="1733550" y="3568700"/>
          <p14:tracePt t="22803" x="1733550" y="3581400"/>
          <p14:tracePt t="22803" x="1733550" y="3594100"/>
          <p14:tracePt t="22821" x="1733550" y="3606800"/>
          <p14:tracePt t="22821" x="1733550" y="3613150"/>
          <p14:tracePt t="22837" x="1739900" y="3619500"/>
          <p14:tracePt t="22837" x="1739900" y="3625850"/>
          <p14:tracePt t="22853" x="1739900" y="3632200"/>
          <p14:tracePt t="22853" x="1746250" y="3638550"/>
          <p14:tracePt t="22870" x="1746250" y="3644900"/>
          <p14:tracePt t="22870" x="1752600" y="3651250"/>
          <p14:tracePt t="22870" x="1752600" y="3657600"/>
          <p14:tracePt t="22889" x="1758950" y="3663950"/>
          <p14:tracePt t="22889" x="1758950" y="3670300"/>
          <p14:tracePt t="22905" x="1765300" y="3676650"/>
          <p14:tracePt t="22905" x="1771650" y="3683000"/>
          <p14:tracePt t="22921" x="1771650" y="3689350"/>
          <p14:tracePt t="22921" x="1778000" y="3695700"/>
          <p14:tracePt t="22937" x="1784350" y="3702050"/>
          <p14:tracePt t="22937" x="1790700" y="3708400"/>
          <p14:tracePt t="22953" x="1803400" y="3708400"/>
          <p14:tracePt t="22953" x="1816100" y="3714750"/>
          <p14:tracePt t="22953" x="1828800" y="3721100"/>
          <p14:tracePt t="22973" x="1841500" y="3721100"/>
          <p14:tracePt t="22973" x="1860550" y="3727450"/>
          <p14:tracePt t="22987" x="1879600" y="3727450"/>
          <p14:tracePt t="22987" x="1898650" y="3733800"/>
          <p14:tracePt t="23003" x="1930400" y="3740150"/>
          <p14:tracePt t="23003" x="1955800" y="3746500"/>
          <p14:tracePt t="23021" x="1987550" y="3752850"/>
          <p14:tracePt t="23021" x="2019300" y="3759200"/>
          <p14:tracePt t="23037" x="2057400" y="3765550"/>
          <p14:tracePt t="23037" x="2127250" y="3778250"/>
          <p14:tracePt t="23054" x="2171700" y="3778250"/>
          <p14:tracePt t="23054" x="2209800" y="3778250"/>
          <p14:tracePt t="23071" x="2247900" y="3778250"/>
          <p14:tracePt t="23071" x="2292350" y="3778250"/>
          <p14:tracePt t="23087" x="2330450" y="3778250"/>
          <p14:tracePt t="23087" x="2374900" y="3771900"/>
          <p14:tracePt t="23104" x="2413000" y="3771900"/>
          <p14:tracePt t="23104" x="2495550" y="3765550"/>
          <p14:tracePt t="23121" x="2540000" y="3765550"/>
          <p14:tracePt t="23121" x="2578100" y="3765550"/>
          <p14:tracePt t="23138" x="2616200" y="3765550"/>
          <p14:tracePt t="23138" x="2654300" y="3765550"/>
          <p14:tracePt t="23154" x="2692400" y="3765550"/>
          <p14:tracePt t="23154" x="2730500" y="3771900"/>
          <p14:tracePt t="23154" x="2762250" y="3771900"/>
          <p14:tracePt t="23173" x="2794000" y="3778250"/>
          <p14:tracePt t="23186" x="2819400" y="3778250"/>
          <p14:tracePt t="23186" x="2870200" y="3778250"/>
          <p14:tracePt t="23205" x="2895600" y="3778250"/>
          <p14:tracePt t="23205" x="2914650" y="3778250"/>
          <p14:tracePt t="23221" x="2940050" y="3778250"/>
          <p14:tracePt t="23221" x="2959100" y="3778250"/>
          <p14:tracePt t="23238" x="2971800" y="3771900"/>
          <p14:tracePt t="23238" x="2984500" y="3771900"/>
          <p14:tracePt t="23238" x="2997200" y="3771900"/>
          <p14:tracePt t="23257" x="3009900" y="3765550"/>
          <p14:tracePt t="23269" x="3016250" y="3765550"/>
          <p14:tracePt t="23269" x="3022600" y="3765550"/>
          <p14:tracePt t="23288" x="3028950" y="3765550"/>
          <p14:tracePt t="23303" x="3035300" y="3765550"/>
          <p14:tracePt t="23320" x="3028950" y="3771900"/>
          <p14:tracePt t="23344" x="3022600" y="3771900"/>
          <p14:tracePt t="23360" x="3016250" y="3765550"/>
          <p14:tracePt t="23392" x="3022600" y="3771900"/>
          <p14:tracePt t="23452" x="3016250" y="3778250"/>
          <p14:tracePt t="23480" x="3009900" y="3771900"/>
          <p14:tracePt t="23504" x="3003550" y="3765550"/>
          <p14:tracePt t="23532" x="3009900" y="3765550"/>
          <p14:tracePt t="23548" x="3009900" y="3759200"/>
          <p14:tracePt t="23564" x="3016250" y="3752850"/>
          <p14:tracePt t="23584" x="3016250" y="3759200"/>
          <p14:tracePt t="23640" x="3022600" y="3759200"/>
          <p14:tracePt t="23744" x="3028950" y="3759200"/>
          <p14:tracePt t="23857" x="3035300" y="3759200"/>
          <p14:tracePt t="23884" x="3035300" y="3765550"/>
          <p14:tracePt t="24036" x="3035300" y="3771900"/>
          <p14:tracePt t="24064" x="3028950" y="3778250"/>
          <p14:tracePt t="24096" x="3022600" y="3778250"/>
          <p14:tracePt t="24124" x="3022600" y="3784600"/>
          <p14:tracePt t="24148" x="3022600" y="3790950"/>
          <p14:tracePt t="24164" x="3016250" y="3797300"/>
          <p14:tracePt t="24184" x="3016250" y="3803650"/>
          <p14:tracePt t="24201" x="3009900" y="3810000"/>
          <p14:tracePt t="24225" x="3003550" y="3810000"/>
          <p14:tracePt t="24245" x="2997200" y="3816350"/>
          <p14:tracePt t="24268" x="2990850" y="3822700"/>
          <p14:tracePt t="24300" x="2990850" y="3829050"/>
          <p14:tracePt t="24388" x="2990850" y="3835400"/>
          <p14:tracePt t="24432" x="2984500" y="3841750"/>
          <p14:tracePt t="24472" x="2984500" y="3848100"/>
          <p14:tracePt t="24689" x="2978150" y="3854450"/>
          <p14:tracePt t="24732" x="2978150" y="3860800"/>
          <p14:tracePt t="24772" x="2978150" y="3867150"/>
          <p14:tracePt t="24893" x="2971800" y="3867150"/>
          <p14:tracePt t="25084" x="2971800" y="3873500"/>
          <p14:tracePt t="25169" x="2978150" y="3873500"/>
          <p14:tracePt t="25228" x="2984500" y="3873500"/>
          <p14:tracePt t="25288" x="2990850" y="3873500"/>
          <p14:tracePt t="25401" x="2997200" y="3873500"/>
          <p14:tracePt t="25460" x="2997200" y="3867150"/>
          <p14:tracePt t="25513" x="3003550" y="3867150"/>
          <p14:tracePt t="25565" x="3009900" y="3867150"/>
          <p14:tracePt t="25665" x="3016250" y="3867150"/>
          <p14:tracePt t="25761" x="3022600" y="3867150"/>
          <p14:tracePt t="25801" x="3028950" y="3860800"/>
          <p14:tracePt t="25829" x="3035300" y="3860800"/>
          <p14:tracePt t="25861" x="3041650" y="3854450"/>
          <p14:tracePt t="25925" x="3048000" y="3854450"/>
          <p14:tracePt t="25965" x="3054350" y="3860800"/>
          <p14:tracePt t="26045" x="3060700" y="3860800"/>
          <p14:tracePt t="26265" x="3067050" y="3860800"/>
          <p14:tracePt t="26293" x="3073400" y="3854450"/>
          <p14:tracePt t="26325" x="3079750" y="3854450"/>
          <p14:tracePt t="26401" x="3086100" y="3854450"/>
          <p14:tracePt t="26421" x="3092450" y="3854450"/>
          <p14:tracePt t="26445" x="3098800" y="3854450"/>
          <p14:tracePt t="26465" x="3105150" y="3848100"/>
          <p14:tracePt t="26489" x="3111500" y="3848100"/>
          <p14:tracePt t="26512" x="3117850" y="3841750"/>
          <p14:tracePt t="26524" x="3124200" y="3841750"/>
          <p14:tracePt t="26540" x="3130550" y="3835400"/>
          <p14:tracePt t="26557" x="3136900" y="3835400"/>
          <p14:tracePt t="26565" x="3143250" y="3835400"/>
          <p14:tracePt t="26581" x="3149600" y="3835400"/>
          <p14:tracePt t="26581" x="3155950" y="3829050"/>
          <p14:tracePt t="26581" x="3162300" y="3829050"/>
          <p14:tracePt t="26602" x="3168650" y="3829050"/>
          <p14:tracePt t="26615" x="3175000" y="3829050"/>
          <p14:tracePt t="26615" x="3194050" y="3822700"/>
          <p14:tracePt t="26634" x="3200400" y="3822700"/>
          <p14:tracePt t="26634" x="3206750" y="3822700"/>
          <p14:tracePt t="26650" x="3219450" y="3822700"/>
          <p14:tracePt t="26650" x="3225800" y="3822700"/>
          <p14:tracePt t="26667" x="3232150" y="3816350"/>
          <p14:tracePt t="26667" x="3238500" y="3816350"/>
          <p14:tracePt t="26667" x="3244850" y="3816350"/>
          <p14:tracePt t="26686" x="3251200" y="3816350"/>
          <p14:tracePt t="26702" x="3257550" y="3816350"/>
          <p14:tracePt t="26715" x="3263900" y="3816350"/>
          <p14:tracePt t="26732" x="3270250" y="3816350"/>
          <p14:tracePt t="26761" x="3270250" y="3822700"/>
          <p14:tracePt t="26789" x="3263900" y="3829050"/>
          <p14:tracePt t="26813" x="3257550" y="3829050"/>
          <p14:tracePt t="26833" x="3257550" y="3835400"/>
          <p14:tracePt t="27113" x="3257550" y="3841750"/>
          <p14:tracePt t="27193" x="3251200" y="3841750"/>
          <p14:tracePt t="27321" x="3251200" y="3848100"/>
          <p14:tracePt t="27365" x="3257550" y="3841750"/>
          <p14:tracePt t="27561" x="3263900" y="3841750"/>
          <p14:tracePt t="27613" x="3270250" y="3835400"/>
          <p14:tracePt t="27653" x="3276600" y="3835400"/>
          <p14:tracePt t="27689" x="3282950" y="3829050"/>
          <p14:tracePt t="27785" x="3289300" y="3822700"/>
          <p14:tracePt t="27817" x="3295650" y="3822700"/>
          <p14:tracePt t="27841" x="3295650" y="3816350"/>
          <p14:tracePt t="27861" x="3302000" y="3810000"/>
          <p14:tracePt t="27885" x="3308350" y="3810000"/>
          <p14:tracePt t="27913" x="3302000" y="3816350"/>
          <p14:tracePt t="28005" x="3295650" y="3810000"/>
          <p14:tracePt t="28125" x="3302000" y="3803650"/>
          <p14:tracePt t="28153" x="3308350" y="3803650"/>
          <p14:tracePt t="28177" x="3314700" y="3803650"/>
          <p14:tracePt t="28221" x="3321050" y="3803650"/>
          <p14:tracePt t="28253" x="3327400" y="3803650"/>
          <p14:tracePt t="28433" x="3333750" y="3803650"/>
          <p14:tracePt t="28665" x="3333750" y="3810000"/>
          <p14:tracePt t="28802" x="3333750" y="3816350"/>
          <p14:tracePt t="28933" x="3327400" y="3816350"/>
          <p14:tracePt t="28965" x="3327400" y="3822700"/>
          <p14:tracePt t="28985" x="3321050" y="3829050"/>
          <p14:tracePt t="29001" x="3314700" y="3829050"/>
          <p14:tracePt t="29017" x="3308350" y="3835400"/>
          <p14:tracePt t="29033" x="3302000" y="3835400"/>
          <p14:tracePt t="29045" x="3302000" y="3841750"/>
          <p14:tracePt t="29061" x="3295650" y="3848100"/>
          <p14:tracePt t="29086" x="3289300" y="3854450"/>
          <p14:tracePt t="29114" x="3295650" y="3854450"/>
          <p14:tracePt t="29205" x="3302000" y="3848100"/>
          <p14:tracePt t="29225" x="3308350" y="3848100"/>
          <p14:tracePt t="29242" x="3314700" y="3841750"/>
          <p14:tracePt t="29282" x="3321050" y="3835400"/>
          <p14:tracePt t="29310" x="3321050" y="3829050"/>
          <p14:tracePt t="29462" x="3327400" y="3822700"/>
          <p14:tracePt t="29489" x="3333750" y="3822700"/>
          <p14:tracePt t="29525" x="3340100" y="3816350"/>
          <p14:tracePt t="29641" x="3346450" y="3810000"/>
          <p14:tracePt t="29746" x="3346450" y="3803650"/>
          <p14:tracePt t="29790" x="3340100" y="3797300"/>
          <p14:tracePt t="29866" x="3333750" y="3797300"/>
          <p14:tracePt t="29934" x="3333750" y="3790950"/>
          <p14:tracePt t="29993" x="3327400" y="3790950"/>
          <p14:tracePt t="30014" x="3321050" y="3790950"/>
          <p14:tracePt t="30038" x="3314700" y="3790950"/>
          <p14:tracePt t="30066" x="3308350" y="3790950"/>
          <p14:tracePt t="30098" x="3308350" y="3797300"/>
          <p14:tracePt t="30134" x="3302000" y="3797300"/>
          <p14:tracePt t="30166" x="3295650" y="3803650"/>
          <p14:tracePt t="30186" x="3289300" y="3803650"/>
          <p14:tracePt t="30202" x="3276600" y="3810000"/>
          <p14:tracePt t="30218" x="3270250" y="3816350"/>
          <p14:tracePt t="30234" x="3263900" y="3816350"/>
          <p14:tracePt t="30242" x="3257550" y="3822700"/>
          <p14:tracePt t="30247" x="3251200" y="3822700"/>
          <p14:tracePt t="30247" x="3244850" y="3829050"/>
          <p14:tracePt t="30263" x="3238500" y="3829050"/>
          <p14:tracePt t="30263" x="3238500" y="3835400"/>
          <p14:tracePt t="30279" x="3225800" y="3835400"/>
          <p14:tracePt t="30294" x="3219450" y="3841750"/>
          <p14:tracePt t="30311" x="3219450" y="3848100"/>
          <p14:tracePt t="30346" x="3219450" y="3841750"/>
          <p14:tracePt t="30374" x="3225800" y="3841750"/>
          <p14:tracePt t="30398" x="3232150" y="3835400"/>
          <p14:tracePt t="30414" x="3238500" y="3835400"/>
          <p14:tracePt t="30426" x="3244850" y="3835400"/>
          <p14:tracePt t="30450" x="3251200" y="3835400"/>
          <p14:tracePt t="30510" x="3251200" y="3841750"/>
          <p14:tracePt t="30542" x="3257550" y="3841750"/>
          <p14:tracePt t="30614" x="3263900" y="3848100"/>
          <p14:tracePt t="30646" x="3270250" y="3841750"/>
          <p14:tracePt t="30682" x="3276600" y="3835400"/>
          <p14:tracePt t="30750" x="3276600" y="3841750"/>
          <p14:tracePt t="30834" x="3270250" y="3848100"/>
          <p14:tracePt t="30886" x="3263900" y="3854450"/>
          <p14:tracePt t="30922" x="3263900" y="3848100"/>
          <p14:tracePt t="31066" x="3270250" y="3841750"/>
          <p14:tracePt t="31086" x="3282950" y="3835400"/>
          <p14:tracePt t="31102" x="3289300" y="3829050"/>
          <p14:tracePt t="31118" x="3302000" y="3822700"/>
          <p14:tracePt t="31126" x="3308350" y="3816350"/>
          <p14:tracePt t="31134" x="3321050" y="3810000"/>
          <p14:tracePt t="31134" x="3327400" y="3803650"/>
          <p14:tracePt t="31149" x="3340100" y="3790950"/>
          <p14:tracePt t="31149" x="3352800" y="3784600"/>
          <p14:tracePt t="31165" x="3365500" y="3778250"/>
          <p14:tracePt t="31165" x="3378200" y="3771900"/>
          <p14:tracePt t="31182" x="3397250" y="3765550"/>
          <p14:tracePt t="31182" x="3416300" y="3759200"/>
          <p14:tracePt t="31199" x="3441700" y="3752850"/>
          <p14:tracePt t="31199" x="3498850" y="3759200"/>
          <p14:tracePt t="31215" x="3530600" y="3765550"/>
          <p14:tracePt t="31215" x="3575050" y="3771900"/>
          <p14:tracePt t="31233" x="3619500" y="3784600"/>
          <p14:tracePt t="31233" x="3676650" y="3790950"/>
          <p14:tracePt t="31249" x="3746500" y="3803650"/>
          <p14:tracePt t="31249" x="3905250" y="3829050"/>
          <p14:tracePt t="31267" x="4006850" y="3848100"/>
          <p14:tracePt t="31267" x="4108450" y="3867150"/>
          <p14:tracePt t="31283" x="4222750" y="3886200"/>
          <p14:tracePt t="31283" x="4330700" y="3911600"/>
          <p14:tracePt t="31300" x="4451350" y="3937000"/>
          <p14:tracePt t="31300" x="4565650" y="3968750"/>
          <p14:tracePt t="31316" x="4679950" y="4006850"/>
          <p14:tracePt t="31316" x="4787900" y="4044950"/>
          <p14:tracePt t="31316" x="4895850" y="4095750"/>
          <p14:tracePt t="31335" x="4991100" y="4146550"/>
          <p14:tracePt t="31348" x="5086350" y="4203700"/>
          <p14:tracePt t="31348" x="5245100" y="4330700"/>
          <p14:tracePt t="31367" x="5314950" y="4394200"/>
          <p14:tracePt t="31367" x="5378450" y="4457700"/>
          <p14:tracePt t="31382" x="5435600" y="4514850"/>
          <p14:tracePt t="31382" x="5492750" y="4572000"/>
          <p14:tracePt t="31382" x="5543550" y="4622800"/>
          <p14:tracePt t="31403" x="5594350" y="4667250"/>
          <p14:tracePt t="31415" x="5638800" y="4705350"/>
          <p14:tracePt t="31415" x="5689600" y="4737100"/>
          <p14:tracePt t="31415" x="5740400" y="4768850"/>
          <p14:tracePt t="31435" x="5791200" y="4794250"/>
          <p14:tracePt t="31435" x="5835650" y="4826000"/>
          <p14:tracePt t="31450" x="5886450" y="4864100"/>
          <p14:tracePt t="31450" x="5930900" y="4908550"/>
          <p14:tracePt t="31466" x="5975350" y="4953000"/>
          <p14:tracePt t="31466" x="6013450" y="5003800"/>
          <p14:tracePt t="31483" x="6051550" y="5054600"/>
          <p14:tracePt t="31483" x="6076950" y="5111750"/>
          <p14:tracePt t="31483" x="6108700" y="5168900"/>
          <p14:tracePt t="31503" x="6134100" y="5219700"/>
          <p14:tracePt t="31503" x="6153150" y="5270500"/>
          <p14:tracePt t="31517" x="6172200" y="5314950"/>
          <p14:tracePt t="31517" x="6191250" y="5353050"/>
          <p14:tracePt t="31533" x="6210300" y="5391150"/>
          <p14:tracePt t="31533" x="6223000" y="5422900"/>
          <p14:tracePt t="31550" x="6242050" y="5454650"/>
          <p14:tracePt t="31550" x="6267450" y="5518150"/>
          <p14:tracePt t="31567" x="6280150" y="5549900"/>
          <p14:tracePt t="31567" x="6286500" y="5581650"/>
          <p14:tracePt t="31583" x="6292850" y="5607050"/>
          <p14:tracePt t="31583" x="6292850" y="5632450"/>
          <p14:tracePt t="31600" x="6292850" y="5657850"/>
          <p14:tracePt t="31600" x="6286500" y="5676900"/>
          <p14:tracePt t="31617" x="6280150" y="5695950"/>
          <p14:tracePt t="31617" x="6267450" y="5721350"/>
          <p14:tracePt t="31635" x="6261100" y="5734050"/>
          <p14:tracePt t="31635" x="6248400" y="5746750"/>
          <p14:tracePt t="31651" x="6242050" y="5753100"/>
          <p14:tracePt t="31651" x="6229350" y="5765800"/>
          <p14:tracePt t="31667" x="6216650" y="5772150"/>
          <p14:tracePt t="31667" x="6203950" y="5778500"/>
          <p14:tracePt t="31684" x="6184900" y="5778500"/>
          <p14:tracePt t="31684" x="6165850" y="5784850"/>
          <p14:tracePt t="31684" x="6146800" y="5791200"/>
          <p14:tracePt t="31703" x="6121400" y="5791200"/>
          <p14:tracePt t="31716" x="6102350" y="5791200"/>
          <p14:tracePt t="31716" x="6057900" y="5784850"/>
          <p14:tracePt t="31735" x="6032500" y="5784850"/>
          <p14:tracePt t="31735" x="6007100" y="5778500"/>
          <p14:tracePt t="31751" x="5975350" y="5765800"/>
          <p14:tracePt t="31751" x="5949950" y="5753100"/>
          <p14:tracePt t="31768" x="5918200" y="5740400"/>
          <p14:tracePt t="31768" x="5892800" y="5727700"/>
          <p14:tracePt t="31768" x="5861050" y="5708650"/>
          <p14:tracePt t="31787" x="5829300" y="5689600"/>
          <p14:tracePt t="31799" x="5803900" y="5664200"/>
          <p14:tracePt t="31799" x="5740400" y="5607050"/>
          <p14:tracePt t="31818" x="5715000" y="5575300"/>
          <p14:tracePt t="31818" x="5689600" y="5537200"/>
          <p14:tracePt t="31835" x="5657850" y="5499100"/>
          <p14:tracePt t="31835" x="5632450" y="5454650"/>
          <p14:tracePt t="31851" x="5607050" y="5403850"/>
          <p14:tracePt t="31851" x="5556250" y="5302250"/>
          <p14:tracePt t="31868" x="5537200" y="5245100"/>
          <p14:tracePt t="31868" x="5518150" y="5187950"/>
          <p14:tracePt t="31884" x="5492750" y="5124450"/>
          <p14:tracePt t="31884" x="5480050" y="5054600"/>
          <p14:tracePt t="31903" x="5461000" y="4991100"/>
          <p14:tracePt t="31903" x="5448300" y="4914900"/>
          <p14:tracePt t="31918" x="5435600" y="4845050"/>
          <p14:tracePt t="31918" x="5416550" y="4692650"/>
          <p14:tracePt t="31935" x="5410200" y="4616450"/>
          <p14:tracePt t="31935" x="5397500" y="4540250"/>
          <p14:tracePt t="31952" x="5391150" y="4457700"/>
          <p14:tracePt t="31952" x="5384800" y="4375150"/>
          <p14:tracePt t="31968" x="5378450" y="4292600"/>
          <p14:tracePt t="31968" x="5372100" y="4210050"/>
          <p14:tracePt t="31968" x="5365750" y="4121150"/>
          <p14:tracePt t="31988" x="5359400" y="4025900"/>
          <p14:tracePt t="32000" x="5353050" y="3930650"/>
          <p14:tracePt t="32000" x="5340350" y="3733800"/>
          <p14:tracePt t="32019" x="5340350" y="3632200"/>
          <p14:tracePt t="32019" x="5334000" y="3530600"/>
          <p14:tracePt t="32036" x="5334000" y="3429000"/>
          <p14:tracePt t="32036" x="5327650" y="3327400"/>
          <p14:tracePt t="32036" x="5327650" y="3232150"/>
          <p14:tracePt t="32055" x="5321300" y="3130550"/>
          <p14:tracePt t="32067" x="5321300" y="3035300"/>
          <p14:tracePt t="32067" x="5321300" y="2940050"/>
          <p14:tracePt t="32067" x="5321300" y="2844800"/>
          <p14:tracePt t="32088" x="5321300" y="2749550"/>
          <p14:tracePt t="32088" x="5321300" y="2647950"/>
          <p14:tracePt t="32103" x="5321300" y="2552700"/>
          <p14:tracePt t="32103" x="5321300" y="2457450"/>
          <p14:tracePt t="32119" x="5327650" y="2355850"/>
          <p14:tracePt t="32119" x="5327650" y="2260600"/>
          <p14:tracePt t="32135" x="5334000" y="2171700"/>
          <p14:tracePt t="32135" x="5340350" y="2082800"/>
          <p14:tracePt t="32135" x="5346700" y="2000250"/>
          <p14:tracePt t="32155" x="5353050" y="1924050"/>
          <p14:tracePt t="32155" x="5365750" y="1847850"/>
          <p14:tracePt t="32169" x="5378450" y="1784350"/>
          <p14:tracePt t="32169" x="5391150" y="1720850"/>
          <p14:tracePt t="32186" x="5410200" y="1663700"/>
          <p14:tracePt t="32186" x="5422900" y="1606550"/>
          <p14:tracePt t="32203" x="5441950" y="1555750"/>
          <p14:tracePt t="32203" x="5461000" y="1504950"/>
          <p14:tracePt t="32507" x="6235700" y="2292350"/>
          <p14:tracePt t="32519" x="6248400" y="2336800"/>
          <p14:tracePt t="32519" x="6273800" y="2463800"/>
          <p14:tracePt t="32537" x="6292850" y="2540000"/>
          <p14:tracePt t="32537" x="6311900" y="2622550"/>
          <p14:tracePt t="32554" x="6330950" y="2692400"/>
          <p14:tracePt t="32554" x="6343650" y="2768600"/>
          <p14:tracePt t="32570" x="6356350" y="2832100"/>
          <p14:tracePt t="32570" x="6375400" y="2959100"/>
          <p14:tracePt t="32587" x="6388100" y="3028950"/>
          <p14:tracePt t="32587" x="6394450" y="3092450"/>
          <p14:tracePt t="32604" x="6394450" y="3162300"/>
          <p14:tracePt t="32604" x="6400800" y="3232150"/>
          <p14:tracePt t="32621" x="6407150" y="3302000"/>
          <p14:tracePt t="32621" x="6407150" y="3371850"/>
          <p14:tracePt t="32637" x="6413500" y="3441700"/>
          <p14:tracePt t="32637" x="6419850" y="3568700"/>
          <p14:tracePt t="32655" x="6419850" y="3632200"/>
          <p14:tracePt t="32655" x="6426200" y="3695700"/>
          <p14:tracePt t="32671" x="6432550" y="3752850"/>
          <p14:tracePt t="32671" x="6432550" y="3810000"/>
          <p14:tracePt t="32688" x="6438900" y="3867150"/>
          <p14:tracePt t="32688" x="6438900" y="3924300"/>
          <p14:tracePt t="32688" x="6445250" y="3981450"/>
          <p14:tracePt t="32707" x="6445250" y="4038600"/>
          <p14:tracePt t="32719" x="6445250" y="4089400"/>
          <p14:tracePt t="32719" x="6445250" y="4146550"/>
          <p14:tracePt t="32719" x="6445250" y="4197350"/>
          <p14:tracePt t="32740" x="6445250" y="4248150"/>
          <p14:tracePt t="32740" x="6445250" y="4305300"/>
          <p14:tracePt t="32756" x="6445250" y="4356100"/>
          <p14:tracePt t="32756" x="6438900" y="4406900"/>
          <p14:tracePt t="32771" x="6438900" y="4457700"/>
          <p14:tracePt t="32771" x="6438900" y="4502150"/>
          <p14:tracePt t="32788" x="6432550" y="4552950"/>
          <p14:tracePt t="32788" x="6432550" y="4597400"/>
          <p14:tracePt t="32788" x="6432550" y="4641850"/>
          <p14:tracePt t="32807" x="6432550" y="4686300"/>
          <p14:tracePt t="32820" x="6426200" y="4724400"/>
          <p14:tracePt t="32820" x="6426200" y="4806950"/>
          <p14:tracePt t="32838" x="6426200" y="4851400"/>
          <p14:tracePt t="32838" x="6426200" y="4895850"/>
          <p14:tracePt t="32855" x="6426200" y="4933950"/>
          <p14:tracePt t="32855" x="6426200" y="4978400"/>
          <p14:tracePt t="32872" x="6419850" y="5016500"/>
          <p14:tracePt t="32872" x="6413500" y="5086350"/>
          <p14:tracePt t="32888" x="6413500" y="5118100"/>
          <p14:tracePt t="32888" x="6407150" y="5143500"/>
          <p14:tracePt t="32907" x="6400800" y="5168900"/>
          <p14:tracePt t="32907" x="6394450" y="5194300"/>
          <p14:tracePt t="32923" x="6394450" y="5219700"/>
          <p14:tracePt t="32923" x="6388100" y="5238750"/>
          <p14:tracePt t="32939" x="6381750" y="5264150"/>
          <p14:tracePt t="32939" x="6369050" y="5314950"/>
          <p14:tracePt t="32956" x="6362700" y="5334000"/>
          <p14:tracePt t="32956" x="6356350" y="5359400"/>
          <p14:tracePt t="32972" x="6350000" y="5384800"/>
          <p14:tracePt t="32972" x="6343650" y="5410200"/>
          <p14:tracePt t="32988" x="6337300" y="5429250"/>
          <p14:tracePt t="32988" x="6330950" y="5454650"/>
          <p14:tracePt t="32988" x="6324600" y="5473700"/>
          <p14:tracePt t="33008" x="6311900" y="5499100"/>
          <p14:tracePt t="33020" x="6305550" y="5518150"/>
          <p14:tracePt t="33020" x="6286500" y="5556250"/>
          <p14:tracePt t="33039" x="6280150" y="5568950"/>
          <p14:tracePt t="33039" x="6267450" y="5581650"/>
          <p14:tracePt t="33056" x="6261100" y="5594350"/>
          <p14:tracePt t="33056" x="6248400" y="5607050"/>
          <p14:tracePt t="33072" x="6235700" y="5619750"/>
          <p14:tracePt t="33072" x="6229350" y="5626100"/>
          <p14:tracePt t="33072" x="6216650" y="5638800"/>
          <p14:tracePt t="33091" x="6203950" y="5645150"/>
          <p14:tracePt t="33104" x="6197600" y="5657850"/>
          <p14:tracePt t="33104" x="6172200" y="5676900"/>
          <p14:tracePt t="33123" x="6159500" y="5683250"/>
          <p14:tracePt t="33123" x="6146800" y="5689600"/>
          <p14:tracePt t="33139" x="6140450" y="5702300"/>
          <p14:tracePt t="33139" x="6127750" y="5708650"/>
          <p14:tracePt t="33156" x="6121400" y="5715000"/>
          <p14:tracePt t="33156" x="6115050" y="5715000"/>
          <p14:tracePt t="33156" x="6102350" y="5721350"/>
          <p14:tracePt t="33175" x="6096000" y="5727700"/>
          <p14:tracePt t="33175" x="6089650" y="5734050"/>
          <p14:tracePt t="33189" x="6083300" y="5740400"/>
          <p14:tracePt t="33204" x="6076950" y="5746750"/>
          <p14:tracePt t="33204" x="6070600" y="5753100"/>
          <p14:tracePt t="33223" x="6064250" y="5753100"/>
          <p14:tracePt t="33223" x="6057900" y="5759450"/>
          <p14:tracePt t="33239" x="6051550" y="5765800"/>
          <p14:tracePt t="33255" x="6045200" y="5772150"/>
          <p14:tracePt t="33271" x="6038850" y="5778500"/>
          <p14:tracePt t="33288" x="6038850" y="5784850"/>
          <p14:tracePt t="33307" x="6032500" y="5791200"/>
          <p14:tracePt t="33322" x="6026150" y="5791200"/>
          <p14:tracePt t="33338" x="6019800" y="5791200"/>
          <p14:tracePt t="33355" x="6013450" y="5791200"/>
          <p14:tracePt t="33371" x="6007100" y="5784850"/>
          <p14:tracePt t="33388" x="6000750" y="5784850"/>
          <p14:tracePt t="33388" x="5981700" y="5772150"/>
          <p14:tracePt t="33408" x="5975350" y="5772150"/>
          <p14:tracePt t="33408" x="5962650" y="5765800"/>
          <p14:tracePt t="33424" x="5943600" y="5759450"/>
          <p14:tracePt t="33424" x="5930900" y="5746750"/>
          <p14:tracePt t="33440" x="5911850" y="5734050"/>
          <p14:tracePt t="33440" x="5892800" y="5727700"/>
          <p14:tracePt t="33440" x="5867400" y="5708650"/>
          <p14:tracePt t="33460" x="5842000" y="5695950"/>
          <p14:tracePt t="33472" x="5816600" y="5676900"/>
          <p14:tracePt t="33472" x="5753100" y="5626100"/>
          <p14:tracePt t="33490" x="5721350" y="5594350"/>
          <p14:tracePt t="33490" x="5683250" y="5556250"/>
          <p14:tracePt t="33507" x="5645150" y="5511800"/>
          <p14:tracePt t="33507" x="5607050" y="5461000"/>
          <p14:tracePt t="33524" x="5562600" y="5403850"/>
          <p14:tracePt t="33524" x="5518150" y="5340350"/>
          <p14:tracePt t="33524" x="5467350" y="5270500"/>
          <p14:tracePt t="33543" x="5416550" y="5194300"/>
          <p14:tracePt t="33543" x="5372100" y="5105400"/>
          <p14:tracePt t="33557" x="5321300" y="5016500"/>
          <p14:tracePt t="33557" x="5270500" y="4921250"/>
          <p14:tracePt t="33574" x="5219700" y="4826000"/>
          <p14:tracePt t="33574" x="5168900" y="4718050"/>
          <p14:tracePt t="33591" x="5118100" y="4610100"/>
          <p14:tracePt t="33591" x="5022850" y="4381500"/>
          <p14:tracePt t="33607" x="4978400" y="4260850"/>
          <p14:tracePt t="33607" x="4933950" y="4133850"/>
          <p14:tracePt t="33624" x="4895850" y="4000500"/>
          <p14:tracePt t="33624" x="4864100" y="3860800"/>
          <p14:tracePt t="33641" x="4838700" y="3721100"/>
          <p14:tracePt t="33641" x="4819650" y="3587750"/>
          <p14:tracePt t="33657" x="4800600" y="3454400"/>
          <p14:tracePt t="33657" x="4794250" y="3206750"/>
          <p14:tracePt t="33675" x="4794250" y="3086100"/>
          <p14:tracePt t="33675" x="4800600" y="2978150"/>
          <p14:tracePt t="33691" x="4813300" y="2857500"/>
          <p14:tracePt t="34060" x="6299200" y="3308350"/>
          <p14:tracePt t="34060" x="6305550" y="3340100"/>
          <p14:tracePt t="34076" x="6311900" y="3384550"/>
          <p14:tracePt t="34076" x="6318250" y="3435350"/>
          <p14:tracePt t="34092" x="6324600" y="3498850"/>
          <p14:tracePt t="34092" x="6337300" y="3568700"/>
          <p14:tracePt t="34092" x="6343650" y="3651250"/>
          <p14:tracePt t="34112" x="6350000" y="3733800"/>
          <p14:tracePt t="34124" x="6362700" y="3816350"/>
          <p14:tracePt t="34124" x="6369050" y="3975100"/>
          <p14:tracePt t="34143" x="6375400" y="4051300"/>
          <p14:tracePt t="34143" x="6375400" y="4121150"/>
          <p14:tracePt t="34160" x="6375400" y="4197350"/>
          <p14:tracePt t="34160" x="6375400" y="4260850"/>
          <p14:tracePt t="34176" x="6369050" y="4330700"/>
          <p14:tracePt t="34176" x="6362700" y="4400550"/>
          <p14:tracePt t="34176" x="6356350" y="4464050"/>
          <p14:tracePt t="34195" x="6350000" y="4527550"/>
          <p14:tracePt t="34207" x="6343650" y="4584700"/>
          <p14:tracePt t="34207" x="6318250" y="4705350"/>
          <p14:tracePt t="34228" x="6305550" y="4756150"/>
          <p14:tracePt t="34228" x="6286500" y="4806950"/>
          <p14:tracePt t="34243" x="6273800" y="4857750"/>
          <p14:tracePt t="34243" x="6254750" y="4908550"/>
          <p14:tracePt t="34260" x="6235700" y="4953000"/>
          <p14:tracePt t="34260" x="6216650" y="4997450"/>
          <p14:tracePt t="34276" x="6197600" y="5035550"/>
          <p14:tracePt t="34276" x="6159500" y="5111750"/>
          <p14:tracePt t="34293" x="6140450" y="5149850"/>
          <p14:tracePt t="34293" x="6121400" y="5181600"/>
          <p14:tracePt t="34311" x="6102350" y="5213350"/>
          <p14:tracePt t="34311" x="6076950" y="5245100"/>
          <p14:tracePt t="34326" x="6057900" y="5270500"/>
          <p14:tracePt t="34326" x="6038850" y="5302250"/>
          <p14:tracePt t="34344" x="6019800" y="5327650"/>
          <p14:tracePt t="34344" x="5981700" y="5372100"/>
          <p14:tracePt t="34361" x="5962650" y="5384800"/>
          <p14:tracePt t="34361" x="5943600" y="5403850"/>
          <p14:tracePt t="34377" x="5924550" y="5416550"/>
          <p14:tracePt t="34377" x="5905500" y="5429250"/>
          <p14:tracePt t="34393" x="5886450" y="5441950"/>
          <p14:tracePt t="34393" x="5848350" y="5454650"/>
          <p14:tracePt t="34413" x="5829300" y="5461000"/>
          <p14:tracePt t="34413" x="5816600" y="5467350"/>
          <p14:tracePt t="34428" x="5797550" y="5473700"/>
          <p14:tracePt t="34428" x="5784850" y="5473700"/>
          <p14:tracePt t="34444" x="5778500" y="5480050"/>
          <p14:tracePt t="34444" x="5765800" y="5480050"/>
          <p14:tracePt t="34461" x="5759450" y="5486400"/>
          <p14:tracePt t="34461" x="5746750" y="5486400"/>
          <p14:tracePt t="34461" x="5740400" y="5492750"/>
          <p14:tracePt t="34479" x="5734050" y="5499100"/>
          <p14:tracePt t="34495" x="5727700" y="5505450"/>
          <p14:tracePt t="34512" x="5721350" y="5505450"/>
          <p14:tracePt t="34528" x="5715000" y="5511800"/>
          <p14:tracePt t="34542" x="5715000" y="5518150"/>
          <p14:tracePt t="34563" x="5715000" y="5524500"/>
          <p14:tracePt t="34587" x="5715000" y="5518150"/>
          <p14:tracePt t="34675" x="5715000" y="5511800"/>
          <p14:tracePt t="34699" x="5702300" y="5505450"/>
          <p14:tracePt t="34711" x="5695950" y="5499100"/>
          <p14:tracePt t="34719" x="5689600" y="5492750"/>
          <p14:tracePt t="34728" x="5676900" y="5480050"/>
          <p14:tracePt t="34728" x="5664200" y="5467350"/>
          <p14:tracePt t="34745" x="5638800" y="5448300"/>
          <p14:tracePt t="34745" x="5619750" y="5429250"/>
          <p14:tracePt t="34761" x="5594350" y="5403850"/>
          <p14:tracePt t="34761" x="5562600" y="5372100"/>
          <p14:tracePt t="34761" x="5530850" y="5334000"/>
          <p14:tracePt t="34780" x="5492750" y="5295900"/>
          <p14:tracePt t="34780" x="5461000" y="5257800"/>
          <p14:tracePt t="34795" x="5422900" y="5207000"/>
          <p14:tracePt t="34795" x="5378450" y="5156200"/>
          <p14:tracePt t="34812" x="5334000" y="5099050"/>
          <p14:tracePt t="34812" x="5289550" y="5029200"/>
          <p14:tracePt t="34828" x="5238750" y="4959350"/>
          <p14:tracePt t="34828" x="5187950" y="4876800"/>
          <p14:tracePt t="34845" x="5130800" y="47879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挿入→散布図</a:t>
            </a:r>
            <a:endParaRPr kumimoji="1" lang="ja-JP" altLang="en-US"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127" r="22156" b="56500"/>
          <a:stretch/>
        </p:blipFill>
        <p:spPr bwMode="auto">
          <a:xfrm>
            <a:off x="251520" y="1196752"/>
            <a:ext cx="8702952"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251520" y="1196752"/>
            <a:ext cx="914400" cy="914400"/>
          </a:xfrm>
          <a:prstGeom prst="ellipse">
            <a:avLst/>
          </a:prstGeom>
          <a:noFill/>
          <a:ln w="63500" cmpd="sng">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rot="-4500000">
            <a:off x="3351879" y="-401393"/>
            <a:ext cx="375530" cy="48421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オーディオ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4294585803"/>
      </p:ext>
    </p:extLst>
  </p:cSld>
  <p:clrMapOvr>
    <a:masterClrMapping/>
  </p:clrMapOvr>
  <mc:AlternateContent xmlns:mc="http://schemas.openxmlformats.org/markup-compatibility/2006">
    <mc:Choice xmlns:p14="http://schemas.microsoft.com/office/powerpoint/2010/main" Requires="p14">
      <p:transition spd="slow" p14:dur="2000" advTm="30001"/>
    </mc:Choice>
    <mc:Fallback>
      <p:transition spd="slow" advTm="30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1"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extLst>
    <p:ext uri="{3A86A75C-4F4B-4683-9AE1-C65F6400EC91}">
      <p14:laserTraceLst xmlns:p14="http://schemas.microsoft.com/office/powerpoint/2010/main">
        <p14:tracePtLst>
          <p14:tracePt t="2910" x="2654300" y="4749800"/>
          <p14:tracePt t="2977" x="2609850" y="4756150"/>
          <p14:tracePt t="2984" x="2559050" y="4768850"/>
          <p14:tracePt t="2997" x="2495550" y="4787900"/>
          <p14:tracePt t="2997" x="2425700" y="4813300"/>
          <p14:tracePt t="3017" x="2273300" y="4857750"/>
          <p14:tracePt t="3017" x="2203450" y="4883150"/>
          <p14:tracePt t="3032" x="2139950" y="4908550"/>
          <p14:tracePt t="3032" x="2082800" y="4940300"/>
          <p14:tracePt t="3049" x="2025650" y="4965700"/>
          <p14:tracePt t="3049" x="1968500" y="4984750"/>
          <p14:tracePt t="3066" x="1917700" y="5010150"/>
          <p14:tracePt t="3066" x="1866900" y="5035550"/>
          <p14:tracePt t="3066" x="1822450" y="5054600"/>
          <p14:tracePt t="3085" x="1784350" y="5080000"/>
          <p14:tracePt t="3085" x="1752600" y="5099050"/>
          <p14:tracePt t="3099" x="1720850" y="5118100"/>
          <p14:tracePt t="3099" x="1689100" y="5130800"/>
          <p14:tracePt t="3116" x="1657350" y="5143500"/>
          <p14:tracePt t="3116" x="1631950" y="5162550"/>
          <p14:tracePt t="3133" x="1600200" y="5168900"/>
          <p14:tracePt t="3133" x="1543050" y="5187950"/>
          <p14:tracePt t="3149" x="1511300" y="5194300"/>
          <p14:tracePt t="3149" x="1479550" y="5200650"/>
          <p14:tracePt t="3166" x="1447800" y="5207000"/>
          <p14:tracePt t="3166" x="1409700" y="5213350"/>
          <p14:tracePt t="3183" x="1377950" y="5219700"/>
          <p14:tracePt t="3183" x="1339850" y="5219700"/>
          <p14:tracePt t="3199" x="1295400" y="5219700"/>
          <p14:tracePt t="3199" x="1219200" y="5207000"/>
          <p14:tracePt t="3216" x="1174750" y="5200650"/>
          <p14:tracePt t="3216" x="1130300" y="5194300"/>
          <p14:tracePt t="3232" x="1092200" y="5181600"/>
          <p14:tracePt t="3232" x="1047750" y="5162550"/>
          <p14:tracePt t="3249" x="1003300" y="5143500"/>
          <p14:tracePt t="3249" x="958850" y="5124450"/>
          <p14:tracePt t="3249" x="914400" y="5092700"/>
          <p14:tracePt t="3268" x="869950" y="5067300"/>
          <p14:tracePt t="3268" x="831850" y="5035550"/>
          <p14:tracePt t="3284" x="787400" y="4997450"/>
          <p14:tracePt t="3284" x="755650" y="4959350"/>
          <p14:tracePt t="3300" x="717550" y="4921250"/>
          <p14:tracePt t="3300" x="685800" y="4876800"/>
          <p14:tracePt t="3316" x="654050" y="4832350"/>
          <p14:tracePt t="3316" x="628650" y="4787900"/>
          <p14:tracePt t="3332" x="603250" y="4743450"/>
          <p14:tracePt t="3332" x="584200" y="4692650"/>
          <p14:tracePt t="3332" x="571500" y="4635500"/>
          <p14:tracePt t="3352" x="558800" y="4584700"/>
          <p14:tracePt t="3364" x="558800" y="4527550"/>
          <p14:tracePt t="3364" x="565150" y="4419600"/>
          <p14:tracePt t="3385" x="571500" y="4362450"/>
          <p14:tracePt t="3385" x="590550" y="4311650"/>
          <p14:tracePt t="3400" x="615950" y="4254500"/>
          <p14:tracePt t="3400" x="641350" y="4203700"/>
          <p14:tracePt t="3417" x="673100" y="4152900"/>
          <p14:tracePt t="3417" x="704850" y="4102100"/>
          <p14:tracePt t="3433" x="742950" y="4057650"/>
          <p14:tracePt t="3433" x="838200" y="3962400"/>
          <p14:tracePt t="3449" x="882650" y="3924300"/>
          <p14:tracePt t="3449" x="933450" y="3886200"/>
          <p14:tracePt t="3466" x="990600" y="3854450"/>
          <p14:tracePt t="3466" x="1041400" y="3822700"/>
          <p14:tracePt t="3483" x="1098550" y="3797300"/>
          <p14:tracePt t="3483" x="1155700" y="3778250"/>
          <p14:tracePt t="3500" x="1219200" y="3759200"/>
          <p14:tracePt t="3500" x="1346200" y="3733800"/>
          <p14:tracePt t="3516" x="1409700" y="3727450"/>
          <p14:tracePt t="3516" x="1479550" y="3727450"/>
          <p14:tracePt t="3533" x="1549400" y="3721100"/>
          <p14:tracePt t="3533" x="1619250" y="3721100"/>
          <p14:tracePt t="3550" x="1689100" y="3727450"/>
          <p14:tracePt t="3550" x="1828800" y="3752850"/>
          <p14:tracePt t="3568" x="1892300" y="3765550"/>
          <p14:tracePt t="3568" x="1955800" y="3790950"/>
          <p14:tracePt t="3584" x="2025650" y="3816350"/>
          <p14:tracePt t="3584" x="2082800" y="3848100"/>
          <p14:tracePt t="3600" x="2139950" y="3879850"/>
          <p14:tracePt t="3600" x="2197100" y="3924300"/>
          <p14:tracePt t="3617" x="2247900" y="3962400"/>
          <p14:tracePt t="3617" x="2292350" y="4013200"/>
          <p14:tracePt t="3617" x="2330450" y="4064000"/>
          <p14:tracePt t="3636" x="2368550" y="4114800"/>
          <p14:tracePt t="3648" x="2406650" y="4165600"/>
          <p14:tracePt t="3648" x="2457450" y="4286250"/>
          <p14:tracePt t="3668" x="2476500" y="4343400"/>
          <p14:tracePt t="3668" x="2489200" y="4400550"/>
          <p14:tracePt t="3685" x="2495550" y="4464050"/>
          <p14:tracePt t="3685" x="2495550" y="4521200"/>
          <p14:tracePt t="3701" x="2495550" y="4578350"/>
          <p14:tracePt t="3701" x="2489200" y="4641850"/>
          <p14:tracePt t="3701" x="2482850" y="4692650"/>
          <p14:tracePt t="3719" x="2463800" y="4749800"/>
          <p14:tracePt t="3732" x="2451100" y="4806950"/>
          <p14:tracePt t="3732" x="2400300" y="4908550"/>
          <p14:tracePt t="3750" x="2374900" y="4959350"/>
          <p14:tracePt t="3750" x="2343150" y="5003800"/>
          <p14:tracePt t="3767" x="2311400" y="5048250"/>
          <p14:tracePt t="3767" x="2279650" y="5086350"/>
          <p14:tracePt t="3767" x="2247900" y="5124450"/>
          <p14:tracePt t="3788" x="2209800" y="5156200"/>
          <p14:tracePt t="3799" x="2171700" y="5187950"/>
          <p14:tracePt t="3799" x="2089150" y="5245100"/>
          <p14:tracePt t="3817" x="2051050" y="5270500"/>
          <p14:tracePt t="3817" x="2006600" y="5295900"/>
          <p14:tracePt t="3834" x="1968500" y="5314950"/>
          <p14:tracePt t="3834" x="1924050" y="5334000"/>
          <p14:tracePt t="3851" x="1885950" y="5346700"/>
          <p14:tracePt t="3851" x="1803400" y="5372100"/>
          <p14:tracePt t="3868" x="1771650" y="5384800"/>
          <p14:tracePt t="3868" x="1733550" y="5391150"/>
          <p14:tracePt t="3885" x="1701800" y="5397500"/>
          <p14:tracePt t="3885" x="1670050" y="5397500"/>
          <p14:tracePt t="3901" x="1644650" y="5403850"/>
          <p14:tracePt t="3901" x="1619250" y="5403850"/>
          <p14:tracePt t="3918" x="1593850" y="5403850"/>
          <p14:tracePt t="3918" x="1555750" y="5410200"/>
          <p14:tracePt t="3937" x="1543050" y="5410200"/>
          <p14:tracePt t="3937" x="1524000" y="5410200"/>
          <p14:tracePt t="3952" x="1511300" y="5410200"/>
          <p14:tracePt t="3952" x="1504950" y="5410200"/>
          <p14:tracePt t="3968" x="1492250" y="5416550"/>
          <p14:tracePt t="3968" x="1485900" y="5416550"/>
          <p14:tracePt t="3985" x="1479550" y="5416550"/>
          <p14:tracePt t="3985" x="1473200" y="5416550"/>
          <p14:tracePt t="4002" x="1460500" y="5422900"/>
          <p14:tracePt t="4019" x="1454150" y="5422900"/>
          <p14:tracePt t="4036" x="1447800" y="5422900"/>
          <p14:tracePt t="4050" x="1441450" y="5422900"/>
          <p14:tracePt t="4095" x="1435100" y="5429250"/>
          <p14:tracePt t="4131" x="1441450" y="5429250"/>
          <p14:tracePt t="4199" x="1447800" y="5429250"/>
          <p14:tracePt t="4223" x="1454150" y="5429250"/>
          <p14:tracePt t="4243" x="1460500" y="5435600"/>
          <p14:tracePt t="4267" x="1466850" y="5429250"/>
          <p14:tracePt t="4283" x="1473200" y="5429250"/>
          <p14:tracePt t="4295" x="1479550" y="5429250"/>
          <p14:tracePt t="4311" x="1485900" y="5422900"/>
          <p14:tracePt t="4327" x="1492250" y="5422900"/>
          <p14:tracePt t="4343" x="1492250" y="5416550"/>
          <p14:tracePt t="4371" x="1492250" y="5410200"/>
          <p14:tracePt t="4407" x="1485900" y="5416550"/>
          <p14:tracePt t="4515" x="1479550" y="5416550"/>
          <p14:tracePt t="4535" x="1485900" y="5416550"/>
          <p14:tracePt t="4603" x="1492250" y="5422900"/>
          <p14:tracePt t="4647" x="1485900" y="5422900"/>
          <p14:tracePt t="4679" x="1479550" y="5429250"/>
          <p14:tracePt t="4775" x="1473200" y="5429250"/>
          <p14:tracePt t="4807" x="1466850" y="5422900"/>
          <p14:tracePt t="4875" x="1460500" y="5416550"/>
          <p14:tracePt t="4895" x="1460500" y="5410200"/>
          <p14:tracePt t="4911" x="1460500" y="5403850"/>
          <p14:tracePt t="4927" x="1466850" y="5397500"/>
          <p14:tracePt t="4940" x="1473200" y="5391150"/>
          <p14:tracePt t="4947" x="1479550" y="5384800"/>
          <p14:tracePt t="4964" x="1485900" y="5378450"/>
          <p14:tracePt t="4972" x="1492250" y="5372100"/>
          <p14:tracePt t="4972" x="1498600" y="5365750"/>
          <p14:tracePt t="4989" x="1498600" y="5359400"/>
          <p14:tracePt t="4989" x="1504950" y="5359400"/>
          <p14:tracePt t="4989" x="1511300" y="5353050"/>
          <p14:tracePt t="5008" x="1517650" y="5346700"/>
          <p14:tracePt t="5020" x="1524000" y="5340350"/>
          <p14:tracePt t="5037" x="1530350" y="5334000"/>
          <p14:tracePt t="5053" x="1536700" y="5327650"/>
          <p14:tracePt t="5053" x="1543050" y="5321300"/>
          <p14:tracePt t="5072" x="1543050" y="5314950"/>
          <p14:tracePt t="5087" x="1549400" y="5308600"/>
          <p14:tracePt t="5108" x="1549400" y="5302250"/>
          <p14:tracePt t="5136" x="1555750" y="5295900"/>
          <p14:tracePt t="5151" x="1555750" y="5289550"/>
          <p14:tracePt t="5167" x="1562100" y="5283200"/>
          <p14:tracePt t="5183" x="1568450" y="5283200"/>
          <p14:tracePt t="5195" x="1568450" y="5276850"/>
          <p14:tracePt t="5212" x="1574800" y="5270500"/>
          <p14:tracePt t="5236" x="1581150" y="5264150"/>
          <p14:tracePt t="5256" x="1581150" y="5257800"/>
          <p14:tracePt t="5280" x="1587500" y="5251450"/>
          <p14:tracePt t="5307" x="1581150" y="5251450"/>
          <p14:tracePt t="5367" x="1574800" y="5245100"/>
          <p14:tracePt t="5459" x="1581150" y="5245100"/>
          <p14:tracePt t="5503" x="1587500" y="5245100"/>
          <p14:tracePt t="5539" x="1593850" y="5245100"/>
          <p14:tracePt t="5580" x="1593850" y="5238750"/>
          <p14:tracePt t="5607" x="1593850" y="5232400"/>
          <p14:tracePt t="5659" x="1593850" y="5226050"/>
          <p14:tracePt t="5715" x="1587500" y="5219700"/>
          <p14:tracePt t="5768" x="1587500" y="5207000"/>
          <p14:tracePt t="5811" x="1593850" y="5200650"/>
          <p14:tracePt t="5827" x="1593850" y="5194300"/>
          <p14:tracePt t="5839" x="1593850" y="5187950"/>
          <p14:tracePt t="5855" x="1600200" y="5175250"/>
          <p14:tracePt t="5863" x="1600200" y="5168900"/>
          <p14:tracePt t="5873" x="1606550" y="5162550"/>
          <p14:tracePt t="5873" x="1606550" y="5149850"/>
          <p14:tracePt t="5891" x="1612900" y="5143500"/>
          <p14:tracePt t="5891" x="1619250" y="5118100"/>
          <p14:tracePt t="5909" x="1625600" y="5105400"/>
          <p14:tracePt t="5909" x="1631950" y="5092700"/>
          <p14:tracePt t="5925" x="1638300" y="5080000"/>
          <p14:tracePt t="5925" x="1644650" y="5067300"/>
          <p14:tracePt t="5941" x="1651000" y="5054600"/>
          <p14:tracePt t="5941" x="1651000" y="5041900"/>
          <p14:tracePt t="5941" x="1657350" y="5029200"/>
          <p14:tracePt t="5960" x="1657350" y="5016500"/>
          <p14:tracePt t="5973" x="1663700" y="4997450"/>
          <p14:tracePt t="5973" x="1670050" y="4965700"/>
          <p14:tracePt t="5993" x="1670050" y="4953000"/>
          <p14:tracePt t="5993" x="1670050" y="4940300"/>
          <p14:tracePt t="6008" x="1670050" y="4921250"/>
          <p14:tracePt t="6008" x="1670050" y="4914900"/>
          <p14:tracePt t="6025" x="1670050" y="4902200"/>
          <p14:tracePt t="6025" x="1676400" y="4889500"/>
          <p14:tracePt t="6025" x="1676400" y="4883150"/>
          <p14:tracePt t="6044" x="1676400" y="4876800"/>
          <p14:tracePt t="6057" x="1682750" y="4864100"/>
          <p14:tracePt t="6057" x="1682750" y="4857750"/>
          <p14:tracePt t="6077" x="1682750" y="4845050"/>
          <p14:tracePt t="6077" x="1689100" y="4838700"/>
          <p14:tracePt t="6092" x="1689100" y="4832350"/>
          <p14:tracePt t="6092" x="1682750" y="4826000"/>
          <p14:tracePt t="6109" x="1682750" y="4819650"/>
          <p14:tracePt t="6109" x="1682750" y="4813300"/>
          <p14:tracePt t="6109" x="1682750" y="4806950"/>
          <p14:tracePt t="6128" x="1676400" y="4800600"/>
          <p14:tracePt t="6140" x="1676400" y="4794250"/>
          <p14:tracePt t="6157" x="1670050" y="4781550"/>
          <p14:tracePt t="6174" x="1670050" y="4768850"/>
          <p14:tracePt t="6174" x="1670050" y="4762500"/>
          <p14:tracePt t="6192" x="1663700" y="4756150"/>
          <p14:tracePt t="6192" x="1663700" y="4737100"/>
          <p14:tracePt t="6209" x="1657350" y="4724400"/>
          <p14:tracePt t="6209" x="1657350" y="4711700"/>
          <p14:tracePt t="6225" x="1651000" y="4692650"/>
          <p14:tracePt t="6225" x="1644650" y="4679950"/>
          <p14:tracePt t="6242" x="1638300" y="4667250"/>
          <p14:tracePt t="6242" x="1631950" y="4654550"/>
          <p14:tracePt t="6259" x="1625600" y="4635500"/>
          <p14:tracePt t="6259" x="1612900" y="4597400"/>
          <p14:tracePt t="6276" x="1600200" y="4578350"/>
          <p14:tracePt t="6276" x="1593850" y="4559300"/>
          <p14:tracePt t="6292" x="1587500" y="4540250"/>
          <p14:tracePt t="6292" x="1574800" y="4514850"/>
          <p14:tracePt t="6310" x="1562100" y="4495800"/>
          <p14:tracePt t="6310" x="1549400" y="4476750"/>
          <p14:tracePt t="6310" x="1543050" y="4457700"/>
          <p14:tracePt t="6328" x="1524000" y="4438650"/>
          <p14:tracePt t="6341" x="1511300" y="4419600"/>
          <p14:tracePt t="6341" x="1479550" y="4381500"/>
          <p14:tracePt t="6360" x="1466850" y="4362450"/>
          <p14:tracePt t="6360" x="1447800" y="4337050"/>
          <p14:tracePt t="6377" x="1435100" y="4318000"/>
          <p14:tracePt t="6377" x="1422400" y="4298950"/>
          <p14:tracePt t="6393" x="1403350" y="4286250"/>
          <p14:tracePt t="6393" x="1390650" y="4267200"/>
          <p14:tracePt t="6393" x="1377950" y="4254500"/>
          <p14:tracePt t="6413" x="1358900" y="4235450"/>
          <p14:tracePt t="6425" x="1346200" y="4222750"/>
          <p14:tracePt t="6425" x="1308100" y="4197350"/>
          <p14:tracePt t="6443" x="1295400" y="4184650"/>
          <p14:tracePt t="6443" x="1276350" y="4171950"/>
          <p14:tracePt t="6460" x="1263650" y="4159250"/>
          <p14:tracePt t="6460" x="1250950" y="4152900"/>
          <p14:tracePt t="6477" x="1231900" y="4140200"/>
          <p14:tracePt t="6477" x="1219200" y="4133850"/>
          <p14:tracePt t="6493" x="1206500" y="4127500"/>
          <p14:tracePt t="6493" x="1174750" y="4114800"/>
          <p14:tracePt t="6510" x="1162050" y="4114800"/>
          <p14:tracePt t="6510" x="1149350" y="4114800"/>
          <p14:tracePt t="6527" x="1136650" y="4114800"/>
          <p14:tracePt t="6527" x="1123950" y="4114800"/>
          <p14:tracePt t="6543" x="1111250" y="4121150"/>
          <p14:tracePt t="6543" x="1104900" y="4127500"/>
          <p14:tracePt t="6560" x="1092200" y="4133850"/>
          <p14:tracePt t="6560" x="1079500" y="4133850"/>
          <p14:tracePt t="6577" x="1073150" y="4133850"/>
          <p14:tracePt t="6577" x="1066800" y="4133850"/>
          <p14:tracePt t="6594" x="1054100" y="4127500"/>
          <p14:tracePt t="6594" x="1054100" y="4114800"/>
          <p14:tracePt t="6610" x="1047750" y="4108450"/>
          <p14:tracePt t="6610" x="1035050" y="4083050"/>
          <p14:tracePt t="6629" x="1028700" y="4076700"/>
          <p14:tracePt t="6629" x="1022350" y="4064000"/>
          <p14:tracePt t="6645" x="1016000" y="4057650"/>
          <p14:tracePt t="6645" x="1009650" y="4051300"/>
          <p14:tracePt t="6661" x="1003300" y="4044950"/>
          <p14:tracePt t="6661" x="996950" y="4038600"/>
          <p14:tracePt t="6677" x="990600" y="4032250"/>
          <p14:tracePt t="6677" x="984250" y="4025900"/>
          <p14:tracePt t="6677" x="984250" y="4019550"/>
          <p14:tracePt t="6696" x="977900" y="4019550"/>
          <p14:tracePt t="6709" x="971550" y="4013200"/>
          <p14:tracePt t="6709" x="958850" y="4013200"/>
          <p14:tracePt t="6728" x="952500" y="4019550"/>
          <p14:tracePt t="6728" x="946150" y="4025900"/>
          <p14:tracePt t="6744" x="939800" y="4038600"/>
          <p14:tracePt t="6744" x="933450" y="4051300"/>
          <p14:tracePt t="6761" x="927100" y="4064000"/>
          <p14:tracePt t="6761" x="927100" y="4076700"/>
          <p14:tracePt t="6761" x="927100" y="4095750"/>
          <p14:tracePt t="6781" x="920750" y="4108450"/>
          <p14:tracePt t="6793" x="920750" y="4127500"/>
          <p14:tracePt t="6793" x="920750" y="4152900"/>
          <p14:tracePt t="6811" x="914400" y="4165600"/>
          <p14:tracePt t="6811" x="914400" y="4171950"/>
          <p14:tracePt t="6828" x="914400" y="4178300"/>
          <p14:tracePt t="6828" x="914400" y="4191000"/>
          <p14:tracePt t="6845" x="914400" y="4197350"/>
          <p14:tracePt t="6845" x="908050" y="4210050"/>
          <p14:tracePt t="6861" x="901700" y="4216400"/>
          <p14:tracePt t="6861" x="895350" y="4222750"/>
          <p14:tracePt t="6878" x="889000" y="4229100"/>
          <p14:tracePt t="6878" x="876300" y="4229100"/>
          <p14:tracePt t="6895" x="869950" y="4235450"/>
          <p14:tracePt t="6895" x="857250" y="4235450"/>
          <p14:tracePt t="6911" x="844550" y="4229100"/>
          <p14:tracePt t="6911" x="812800" y="4222750"/>
          <p14:tracePt t="6929" x="793750" y="4210050"/>
          <p14:tracePt t="6929" x="781050" y="4203700"/>
          <p14:tracePt t="6945" x="762000" y="4191000"/>
          <p14:tracePt t="6945" x="742950" y="4178300"/>
          <p14:tracePt t="6962" x="723900" y="4159250"/>
          <p14:tracePt t="6962" x="698500" y="4146550"/>
          <p14:tracePt t="6962" x="679450" y="4127500"/>
          <p14:tracePt t="6980" x="666750" y="4108450"/>
          <p14:tracePt t="6993" x="647700" y="4089400"/>
          <p14:tracePt t="6993" x="622300" y="4051300"/>
          <p14:tracePt t="7012" x="609600" y="4032250"/>
          <p14:tracePt t="7012" x="609600" y="4013200"/>
          <p14:tracePt t="7029" x="603250" y="3987800"/>
          <p14:tracePt t="7029" x="609600" y="3968750"/>
          <p14:tracePt t="7045" x="622300" y="3943350"/>
          <p14:tracePt t="7045" x="635000" y="3917950"/>
          <p14:tracePt t="7045" x="647700" y="3892550"/>
          <p14:tracePt t="7065" x="673100" y="3867150"/>
          <p14:tracePt t="7077" x="692150" y="3835400"/>
          <p14:tracePt t="7077" x="755650" y="3784600"/>
          <p14:tracePt t="7097" x="787400" y="3752850"/>
          <p14:tracePt t="7097" x="825500" y="3727450"/>
          <p14:tracePt t="7112" x="869950" y="3708400"/>
          <p14:tracePt t="7112" x="914400" y="3683000"/>
          <p14:tracePt t="7129" x="958850" y="3670300"/>
          <p14:tracePt t="7129" x="1009650" y="3657600"/>
          <p14:tracePt t="7145" x="1060450" y="3651250"/>
          <p14:tracePt t="7145" x="1168400" y="3651250"/>
          <p14:tracePt t="7162" x="1225550" y="3657600"/>
          <p14:tracePt t="7162" x="1276350" y="3676650"/>
          <p14:tracePt t="7179" x="1333500" y="3695700"/>
          <p14:tracePt t="7179" x="1384300" y="3714750"/>
          <p14:tracePt t="7196" x="1435100" y="3746500"/>
          <p14:tracePt t="7196" x="1485900" y="3771900"/>
          <p14:tracePt t="7213" x="1530350" y="3810000"/>
          <p14:tracePt t="7213" x="1600200" y="3879850"/>
          <p14:tracePt t="7229" x="1625600" y="3917950"/>
          <p14:tracePt t="7229" x="1651000" y="3949700"/>
          <p14:tracePt t="7246" x="1663700" y="3981450"/>
          <p14:tracePt t="7246" x="1670050" y="4013200"/>
          <p14:tracePt t="7263" x="1670050" y="4044950"/>
          <p14:tracePt t="7263" x="1663700" y="4070350"/>
          <p14:tracePt t="7281" x="1631950" y="4114800"/>
          <p14:tracePt t="7281" x="1606550" y="4140200"/>
          <p14:tracePt t="7297" x="1581150" y="4159250"/>
          <p14:tracePt t="7297" x="1549400" y="4171950"/>
          <p14:tracePt t="7312" x="1517650" y="4184650"/>
          <p14:tracePt t="7312" x="1479550" y="4197350"/>
          <p14:tracePt t="7330" x="1441450" y="4203700"/>
          <p14:tracePt t="7330" x="1409700" y="4210050"/>
          <p14:tracePt t="7330" x="1371600" y="4210050"/>
          <p14:tracePt t="7348" x="1339850" y="4216400"/>
          <p14:tracePt t="7361" x="1308100" y="4216400"/>
          <p14:tracePt t="7361" x="1250950" y="4216400"/>
          <p14:tracePt t="7380" x="1225550" y="4222750"/>
          <p14:tracePt t="7380" x="1206500" y="4222750"/>
          <p14:tracePt t="7397" x="1187450" y="4222750"/>
          <p14:tracePt t="7397" x="1174750" y="4222750"/>
          <p14:tracePt t="7413" x="1162050" y="4222750"/>
          <p14:tracePt t="7413" x="1155700" y="4222750"/>
          <p14:tracePt t="7431" x="1149350" y="4216400"/>
          <p14:tracePt t="7445" x="1155700" y="4216400"/>
          <p14:tracePt t="7461" x="1162050" y="4216400"/>
          <p14:tracePt t="7461" x="1168400" y="4210050"/>
          <p14:tracePt t="7480" x="1174750" y="4210050"/>
          <p14:tracePt t="7480" x="1181100" y="4216400"/>
          <p14:tracePt t="7497" x="1187450" y="4216400"/>
          <p14:tracePt t="7497" x="1200150" y="4216400"/>
          <p14:tracePt t="7513" x="1206500" y="4222750"/>
          <p14:tracePt t="7513" x="1231900" y="4235450"/>
          <p14:tracePt t="7531" x="1244600" y="4241800"/>
          <p14:tracePt t="7531" x="1257300" y="4254500"/>
          <p14:tracePt t="7548" x="1276350" y="4260850"/>
          <p14:tracePt t="7548" x="1295400" y="4267200"/>
          <p14:tracePt t="7564" x="1320800" y="4279900"/>
          <p14:tracePt t="7564" x="1384300" y="4292600"/>
          <p14:tracePt t="7581" x="1422400" y="4305300"/>
          <p14:tracePt t="7581" x="1460500" y="4311650"/>
          <p14:tracePt t="7597" x="1498600" y="4318000"/>
          <p14:tracePt t="7597" x="1543050" y="4330700"/>
          <p14:tracePt t="7614" x="1581150" y="4337050"/>
          <p14:tracePt t="7614" x="1625600" y="4343400"/>
          <p14:tracePt t="7631" x="1670050" y="4349750"/>
          <p14:tracePt t="7631" x="1746250" y="4368800"/>
          <p14:tracePt t="7649" x="1784350" y="4375150"/>
          <p14:tracePt t="7649" x="1822450" y="4381500"/>
          <p14:tracePt t="7665" x="1860550" y="4381500"/>
          <p14:tracePt t="7665" x="1892300" y="4387850"/>
          <p14:tracePt t="7681" x="1924050" y="4394200"/>
          <p14:tracePt t="7681" x="1949450" y="4400550"/>
          <p14:tracePt t="7698" x="1974850" y="4400550"/>
          <p14:tracePt t="7698" x="2000250" y="4406900"/>
          <p14:tracePt t="7698" x="2019300" y="4406900"/>
          <p14:tracePt t="7717" x="2032000" y="4413250"/>
          <p14:tracePt t="7729" x="2044700" y="4413250"/>
          <p14:tracePt t="7729" x="2057400" y="4413250"/>
          <p14:tracePt t="7749" x="2051050" y="4406900"/>
          <p14:tracePt t="7764" x="2044700" y="4406900"/>
          <p14:tracePt t="7764" x="2032000" y="4400550"/>
          <p14:tracePt t="7764" x="2019300" y="4394200"/>
          <p14:tracePt t="7785" x="2006600" y="4387850"/>
          <p14:tracePt t="7796" x="1987550" y="4375150"/>
          <p14:tracePt t="7796" x="1968500" y="4368800"/>
          <p14:tracePt t="7796" x="1949450" y="4356100"/>
          <p14:tracePt t="7817" x="1930400" y="4343400"/>
          <p14:tracePt t="7817" x="1911350" y="4324350"/>
          <p14:tracePt t="7831" x="1892300" y="4311650"/>
          <p14:tracePt t="7831" x="1873250" y="4292600"/>
          <p14:tracePt t="7848" x="1860550" y="4273550"/>
          <p14:tracePt t="7848" x="1847850" y="4254500"/>
          <p14:tracePt t="7865" x="1835150" y="4235450"/>
          <p14:tracePt t="7865" x="1816100" y="4184650"/>
          <p14:tracePt t="7881" x="1809750" y="4159250"/>
          <p14:tracePt t="7881" x="1803400" y="4133850"/>
          <p14:tracePt t="7898" x="1797050" y="4108450"/>
          <p14:tracePt t="7898" x="1797050" y="4083050"/>
          <p14:tracePt t="7915" x="1797050" y="4057650"/>
          <p14:tracePt t="7915" x="1797050" y="4032250"/>
          <p14:tracePt t="7932" x="1803400" y="4013200"/>
          <p14:tracePt t="7932" x="1828800" y="3962400"/>
          <p14:tracePt t="7949" x="1841500" y="3937000"/>
          <p14:tracePt t="7949" x="1860550" y="3917950"/>
          <p14:tracePt t="7965" x="1879600" y="3892550"/>
          <p14:tracePt t="7965" x="1905000" y="3873500"/>
          <p14:tracePt t="7982" x="1924050" y="3848100"/>
          <p14:tracePt t="7982" x="1955800" y="3829050"/>
          <p14:tracePt t="7982" x="1981200" y="3810000"/>
          <p14:tracePt t="8001" x="2012950" y="3797300"/>
          <p14:tracePt t="8014" x="2044700" y="3784600"/>
          <p14:tracePt t="8014" x="2114550" y="3771900"/>
          <p14:tracePt t="8033" x="2146300" y="3771900"/>
          <p14:tracePt t="8033" x="2184400" y="3771900"/>
          <p14:tracePt t="8049" x="2216150" y="3778250"/>
          <p14:tracePt t="8049" x="2247900" y="3784600"/>
          <p14:tracePt t="8066" x="2279650" y="3797300"/>
          <p14:tracePt t="8066" x="2311400" y="3816350"/>
          <p14:tracePt t="8066" x="2343150" y="3829050"/>
          <p14:tracePt t="8085" x="2368550" y="3848100"/>
          <p14:tracePt t="8097" x="2393950" y="3867150"/>
          <p14:tracePt t="8097" x="2438400" y="3911600"/>
          <p14:tracePt t="8116" x="2457450" y="3937000"/>
          <p14:tracePt t="8116" x="2470150" y="3956050"/>
          <p14:tracePt t="8132" x="2482850" y="3981450"/>
          <p14:tracePt t="8132" x="2489200" y="4006850"/>
          <p14:tracePt t="8149" x="2495550" y="4032250"/>
          <p14:tracePt t="8149" x="2501900" y="4057650"/>
          <p14:tracePt t="8166" x="2501900" y="4083050"/>
          <p14:tracePt t="8166" x="2501900" y="4133850"/>
          <p14:tracePt t="8183" x="2501900" y="4152900"/>
          <p14:tracePt t="8183" x="2495550" y="4178300"/>
          <p14:tracePt t="8199" x="2489200" y="4203700"/>
          <p14:tracePt t="8199" x="2482850" y="4222750"/>
          <p14:tracePt t="8216" x="2476500" y="4241800"/>
          <p14:tracePt t="8216" x="2470150" y="4254500"/>
          <p14:tracePt t="8233" x="2457450" y="4273550"/>
          <p14:tracePt t="8233" x="2438400" y="4298950"/>
          <p14:tracePt t="8250" x="2425700" y="4311650"/>
          <p14:tracePt t="8250" x="2406650" y="4324350"/>
          <p14:tracePt t="8266" x="2393950" y="4337050"/>
          <p14:tracePt t="8266" x="2374900" y="4349750"/>
          <p14:tracePt t="8284" x="2362200" y="4356100"/>
          <p14:tracePt t="8284" x="2324100" y="4375150"/>
          <p14:tracePt t="8301" x="2305050" y="4387850"/>
          <p14:tracePt t="8301" x="2286000" y="4394200"/>
          <p14:tracePt t="8317" x="2266950" y="4400550"/>
          <p14:tracePt t="8317" x="2254250" y="4406900"/>
          <p14:tracePt t="8333" x="2235200" y="4413250"/>
          <p14:tracePt t="8333" x="2216150" y="4419600"/>
          <p14:tracePt t="8350" x="2203450" y="4419600"/>
          <p14:tracePt t="8350" x="2184400" y="4425950"/>
          <p14:tracePt t="8350" x="2171700" y="4425950"/>
          <p14:tracePt t="8369" x="2159000" y="4432300"/>
          <p14:tracePt t="8381" x="2146300" y="4432300"/>
          <p14:tracePt t="8381" x="2120900" y="4432300"/>
          <p14:tracePt t="8401" x="2114550" y="4432300"/>
          <p14:tracePt t="8401" x="2101850" y="4432300"/>
          <p14:tracePt t="8418" x="2095500" y="4425950"/>
          <p14:tracePt t="8418" x="2082800" y="4419600"/>
          <p14:tracePt t="8433" x="2076450" y="4413250"/>
          <p14:tracePt t="8433" x="2070100" y="4406900"/>
          <p14:tracePt t="8450" x="2057400" y="4400550"/>
          <p14:tracePt t="8450" x="2051050" y="4394200"/>
          <p14:tracePt t="8450" x="2044700" y="4387850"/>
          <p14:tracePt t="8470" x="2032000" y="4381500"/>
          <p14:tracePt t="8470" x="2025650" y="4375150"/>
          <p14:tracePt t="8484" x="2019300" y="4375150"/>
          <p14:tracePt t="8484" x="2012950" y="4368800"/>
          <p14:tracePt t="8500" x="2006600" y="4368800"/>
          <p14:tracePt t="8500" x="2000250" y="4368800"/>
          <p14:tracePt t="8517" x="1993900" y="4368800"/>
          <p14:tracePt t="8532" x="1987550" y="4362450"/>
          <p14:tracePt t="8549" x="1981200" y="4362450"/>
          <p14:tracePt t="8565" x="1974850" y="4368800"/>
          <p14:tracePt t="8608" x="1968500" y="4375150"/>
          <p14:tracePt t="8632" x="1962150" y="4375150"/>
          <p14:tracePt t="8648" x="1955800" y="4381500"/>
          <p14:tracePt t="8660" x="1949450" y="4381500"/>
          <p14:tracePt t="8684" x="1949450" y="4387850"/>
          <p14:tracePt t="8720" x="1949450" y="4394200"/>
          <p14:tracePt t="8752" x="1949450" y="4400550"/>
          <p14:tracePt t="8780" x="1943100" y="4400550"/>
          <p14:tracePt t="8812" x="1943100" y="4406900"/>
          <p14:tracePt t="8840" x="1943100" y="4413250"/>
          <p14:tracePt t="8864" x="1936750" y="4419600"/>
          <p14:tracePt t="8880" x="1936750" y="4425950"/>
          <p14:tracePt t="8908" x="1943100" y="4419600"/>
          <p14:tracePt t="8956" x="1943100" y="4425950"/>
          <p14:tracePt t="9020" x="1943100" y="4432300"/>
          <p14:tracePt t="9044" x="1936750" y="4438650"/>
          <p14:tracePt t="9060" x="1936750" y="4445000"/>
          <p14:tracePt t="9068" x="1930400" y="4451350"/>
          <p14:tracePt t="9076" x="1930400" y="4457700"/>
          <p14:tracePt t="9084" x="1924050" y="4464050"/>
          <p14:tracePt t="9084" x="1924050" y="4470400"/>
          <p14:tracePt t="9084" x="1917700" y="4483100"/>
          <p14:tracePt t="9105" x="1911350" y="4495800"/>
          <p14:tracePt t="9117" x="1911350" y="4508500"/>
          <p14:tracePt t="9117" x="1898650" y="4546600"/>
          <p14:tracePt t="9138" x="1892300" y="4565650"/>
          <p14:tracePt t="9138" x="1879600" y="4591050"/>
          <p14:tracePt t="9152" x="1873250" y="4610100"/>
          <p14:tracePt t="9152" x="1860550" y="4635500"/>
          <p14:tracePt t="9170" x="1847850" y="4667250"/>
          <p14:tracePt t="9170" x="1835150" y="4692650"/>
          <p14:tracePt t="9170" x="1816100" y="4724400"/>
          <p14:tracePt t="9188" x="1803400" y="4749800"/>
          <p14:tracePt t="9188" x="1784350" y="4781550"/>
          <p14:tracePt t="9202" x="1765300" y="4813300"/>
          <p14:tracePt t="9202" x="1739900" y="4838700"/>
          <p14:tracePt t="9219" x="1720850" y="4864100"/>
          <p14:tracePt t="9219" x="1695450" y="4895850"/>
          <p14:tracePt t="9237" x="1676400" y="4921250"/>
          <p14:tracePt t="9237" x="1644650" y="4940300"/>
          <p14:tracePt t="9253" x="1619250" y="4965700"/>
          <p14:tracePt t="9253" x="1555750" y="5003800"/>
          <p14:tracePt t="9269" x="1524000" y="5016500"/>
          <p14:tracePt t="9269" x="1492250" y="5029200"/>
          <p14:tracePt t="9288" x="1460500" y="5041900"/>
          <p14:tracePt t="9288" x="1422400" y="5041900"/>
          <p14:tracePt t="9303" x="1390650" y="5048250"/>
          <p14:tracePt t="9303" x="1320800" y="5041900"/>
          <p14:tracePt t="9322" x="1289050" y="5035550"/>
          <p14:tracePt t="9322" x="1263650" y="5029200"/>
          <p14:tracePt t="9338" x="1231900" y="5016500"/>
          <p14:tracePt t="9338" x="1200150" y="5003800"/>
          <p14:tracePt t="9354" x="1174750" y="4991100"/>
          <p14:tracePt t="9354" x="1149350" y="4978400"/>
          <p14:tracePt t="9370" x="1130300" y="4965700"/>
          <p14:tracePt t="9370" x="1104900" y="4946650"/>
          <p14:tracePt t="9370" x="1085850" y="4921250"/>
          <p14:tracePt t="9389" x="1066800" y="4902200"/>
          <p14:tracePt t="9402" x="1047750" y="4876800"/>
          <p14:tracePt t="9402" x="1022350" y="4813300"/>
          <p14:tracePt t="9421" x="1009650" y="4781550"/>
          <p14:tracePt t="9421" x="1003300" y="4743450"/>
          <p14:tracePt t="9438" x="1003300" y="4705350"/>
          <p14:tracePt t="9438" x="996950" y="4667250"/>
          <p14:tracePt t="9454" x="1003300" y="4629150"/>
          <p14:tracePt t="9454" x="1009650" y="4597400"/>
          <p14:tracePt t="9454" x="1016000" y="4559300"/>
          <p14:tracePt t="9473" x="1035050" y="4521200"/>
          <p14:tracePt t="9485" x="1047750" y="4483100"/>
          <p14:tracePt t="9485" x="1098550" y="4400550"/>
          <p14:tracePt t="9504" x="1123950" y="4362450"/>
          <p14:tracePt t="9504" x="1155700" y="4324350"/>
          <p14:tracePt t="9521" x="1187450" y="4286250"/>
          <p14:tracePt t="9521" x="1225550" y="4248150"/>
          <p14:tracePt t="9521" x="1263650" y="4210050"/>
          <p14:tracePt t="9540" x="1301750" y="4171950"/>
          <p14:tracePt t="9552" x="1346200" y="4140200"/>
          <p14:tracePt t="9552" x="1435100" y="4089400"/>
          <p14:tracePt t="9571" x="1479550" y="4064000"/>
          <p14:tracePt t="9571" x="1530350" y="4051300"/>
          <p14:tracePt t="9588" x="1581150" y="4038600"/>
          <p14:tracePt t="9588" x="1631950" y="4032250"/>
          <p14:tracePt t="9604" x="1682750" y="4032250"/>
          <p14:tracePt t="9604" x="1784350" y="4038600"/>
          <p14:tracePt t="9621" x="1828800" y="4051300"/>
          <p14:tracePt t="9621" x="1879600" y="4064000"/>
          <p14:tracePt t="9639" x="1924050" y="4076700"/>
          <p14:tracePt t="9639" x="1968500" y="4095750"/>
          <p14:tracePt t="9655" x="2006600" y="4114800"/>
          <p14:tracePt t="9655" x="2044700" y="4140200"/>
          <p14:tracePt t="9671" x="2076450" y="4159250"/>
          <p14:tracePt t="9671" x="2139950" y="4216400"/>
          <p14:tracePt t="9689" x="2165350" y="4248150"/>
          <p14:tracePt t="9689" x="2190750" y="4286250"/>
          <p14:tracePt t="9705" x="2209800" y="4324350"/>
          <p14:tracePt t="9705" x="2228850" y="4368800"/>
          <p14:tracePt t="9721" x="2241550" y="4406900"/>
          <p14:tracePt t="9721" x="2254250" y="4457700"/>
          <p14:tracePt t="9721" x="2266950" y="4502150"/>
          <p14:tracePt t="9741" x="2273300" y="4546600"/>
          <p14:tracePt t="9753" x="2273300" y="4597400"/>
          <p14:tracePt t="9753" x="2273300" y="4635500"/>
          <p14:tracePt t="9753" x="2273300" y="4679950"/>
          <p14:tracePt t="9774" x="2266950" y="4718050"/>
          <p14:tracePt t="9774" x="2260600" y="4756150"/>
          <p14:tracePt t="9789" x="2254250" y="4794250"/>
          <p14:tracePt t="9789" x="2247900" y="4832350"/>
          <p14:tracePt t="9805" x="2235200" y="4864100"/>
          <p14:tracePt t="9805" x="2222500" y="4895850"/>
          <p14:tracePt t="9822" x="2203450" y="4927600"/>
          <p14:tracePt t="9822" x="2190750" y="4959350"/>
          <p14:tracePt t="9822" x="2171700" y="4984750"/>
          <p14:tracePt t="9841" x="2159000" y="5016500"/>
          <p14:tracePt t="9853" x="2139950" y="5041900"/>
          <p14:tracePt t="9853" x="2108200" y="5086350"/>
          <p14:tracePt t="9872" x="2089150" y="5105400"/>
          <p14:tracePt t="9872" x="2076450" y="5130800"/>
          <p14:tracePt t="9889" x="2063750" y="5143500"/>
          <p14:tracePt t="9889" x="2044700" y="5162550"/>
          <p14:tracePt t="9905" x="2032000" y="5175250"/>
          <p14:tracePt t="9905" x="2012950" y="5194300"/>
          <p14:tracePt t="9922" x="2000250" y="5207000"/>
          <p14:tracePt t="9922" x="1993900" y="5213350"/>
          <p14:tracePt t="9939" x="1981200" y="5219700"/>
          <p14:tracePt t="9939" x="1974850" y="5226050"/>
          <p14:tracePt t="9955" x="1968500" y="5232400"/>
          <p14:tracePt t="9955" x="1962150" y="5232400"/>
          <p14:tracePt t="9972" x="1955800" y="5238750"/>
          <p14:tracePt t="9972" x="1943100" y="5238750"/>
          <p14:tracePt t="9990" x="1936750" y="5238750"/>
          <p14:tracePt t="10005" x="1930400" y="5232400"/>
          <p14:tracePt t="10041" x="1924050" y="5232400"/>
          <p14:tracePt t="10089" x="1917700" y="5232400"/>
          <p14:tracePt t="10100" x="1905000" y="5232400"/>
          <p14:tracePt t="10117" x="1898650" y="5232400"/>
          <p14:tracePt t="10132" x="1892300" y="5238750"/>
          <p14:tracePt t="10148" x="1885950" y="5245100"/>
          <p14:tracePt t="10192" x="1879600" y="5251450"/>
          <p14:tracePt t="10208" x="1873250" y="5257800"/>
          <p14:tracePt t="10220" x="1866900" y="5264150"/>
          <p14:tracePt t="10236" x="1860550" y="5270500"/>
          <p14:tracePt t="10277" x="1860550" y="5276850"/>
          <p14:tracePt t="10296" x="1860550" y="5283200"/>
          <p14:tracePt t="10320" x="1860550" y="5289550"/>
          <p14:tracePt t="10400" x="1860550" y="5295900"/>
          <p14:tracePt t="10584" x="1854200" y="5302250"/>
          <p14:tracePt t="10612" x="1854200" y="5295900"/>
          <p14:tracePt t="10649" x="1860550" y="5289550"/>
          <p14:tracePt t="10680" x="1866900" y="5289550"/>
          <p14:tracePt t="10717" x="1866900" y="5283200"/>
          <p14:tracePt t="10749" x="1866900" y="5276850"/>
          <p14:tracePt t="10777" x="1866900" y="5270500"/>
          <p14:tracePt t="10816" x="1860550" y="5276850"/>
          <p14:tracePt t="10845" x="1854200" y="5276850"/>
          <p14:tracePt t="10877" x="1847850" y="5283200"/>
          <p14:tracePt t="10889" x="1841500" y="5283200"/>
          <p14:tracePt t="10913" x="1847850" y="5289550"/>
          <p14:tracePt t="10972" x="1841500" y="5295900"/>
          <p14:tracePt t="11129" x="1835150" y="5295900"/>
          <p14:tracePt t="11161" x="1835150" y="5302250"/>
          <p14:tracePt t="11189" x="1841500" y="5302250"/>
          <p14:tracePt t="11237" x="1847850" y="5302250"/>
          <p14:tracePt t="11249" x="1854200" y="5302250"/>
          <p14:tracePt t="11297" x="1860550" y="5302250"/>
          <p14:tracePt t="11317" x="1866900" y="5302250"/>
          <p14:tracePt t="11340" x="1873250" y="5295900"/>
          <p14:tracePt t="11361" x="1873250" y="5289550"/>
          <p14:tracePt t="11369" x="1873250" y="5283200"/>
          <p14:tracePt t="11377" x="1873250" y="5270500"/>
          <p14:tracePt t="11377" x="1873250" y="5264150"/>
          <p14:tracePt t="11394" x="1873250" y="5245100"/>
          <p14:tracePt t="11394" x="1873250" y="5232400"/>
          <p14:tracePt t="11410" x="1879600" y="5213350"/>
          <p14:tracePt t="11410" x="1879600" y="5194300"/>
          <p14:tracePt t="11410" x="1879600" y="5181600"/>
          <p14:tracePt t="11429" x="1879600" y="5162550"/>
          <p14:tracePt t="11442" x="1879600" y="5137150"/>
          <p14:tracePt t="11442" x="1879600" y="5118100"/>
          <p14:tracePt t="11461" x="1885950" y="5060950"/>
          <p14:tracePt t="11461" x="1892300" y="5022850"/>
          <p14:tracePt t="11478" x="1892300" y="4978400"/>
          <p14:tracePt t="11478" x="1898650" y="4933950"/>
          <p14:tracePt t="11494" x="1905000" y="4876800"/>
          <p14:tracePt t="11494" x="1905000" y="4806950"/>
          <p14:tracePt t="11494" x="1911350" y="4737100"/>
          <p14:tracePt t="11513" x="1917700" y="4667250"/>
          <p14:tracePt t="11526" x="1917700" y="4584700"/>
          <p14:tracePt t="11526" x="1924050" y="4419600"/>
          <p14:tracePt t="11545" x="1930400" y="4330700"/>
          <p14:tracePt t="11545" x="1930400" y="4241800"/>
          <p14:tracePt t="11561" x="1943100" y="4152900"/>
          <p14:tracePt t="11561" x="1949450" y="4064000"/>
          <p14:tracePt t="11578" x="1962150" y="3975100"/>
          <p14:tracePt t="11578" x="1968500" y="3879850"/>
          <p14:tracePt t="11595" x="1981200" y="3784600"/>
          <p14:tracePt t="11595" x="2006600" y="3587750"/>
          <p14:tracePt t="11611" x="2019300" y="3492500"/>
          <p14:tracePt t="11611" x="2032000" y="3397250"/>
          <p14:tracePt t="11628" x="2038350" y="3308350"/>
          <p14:tracePt t="11628" x="2051050" y="3219450"/>
          <p14:tracePt t="11644" x="2063750" y="3136900"/>
          <p14:tracePt t="11644" x="2095500" y="2984500"/>
          <p14:tracePt t="11661" x="2114550" y="2914650"/>
          <p14:tracePt t="11661" x="2133600" y="2844800"/>
          <p14:tracePt t="11678" x="2152650" y="2781300"/>
          <p14:tracePt t="11678" x="2171700" y="2724150"/>
          <p14:tracePt t="11695" x="2190750" y="2673350"/>
          <p14:tracePt t="11695" x="2209800" y="2622550"/>
          <p14:tracePt t="11712" x="2228850" y="2578100"/>
          <p14:tracePt t="11712" x="2241550" y="2533650"/>
          <p14:tracePt t="11712" x="2254250" y="2495550"/>
          <p14:tracePt t="11730" x="2260600" y="2463800"/>
          <p14:tracePt t="11730" x="2266950" y="2438400"/>
          <p14:tracePt t="11746" x="2266950" y="2413000"/>
          <p14:tracePt t="11746" x="2260600" y="2387600"/>
          <p14:tracePt t="11762" x="2247900" y="2374900"/>
          <p14:tracePt t="11762" x="2228850" y="2355850"/>
          <p14:tracePt t="11778" x="2209800" y="2349500"/>
          <p14:tracePt t="11778" x="2178050" y="2336800"/>
          <p14:tracePt t="11778" x="2139950" y="2330450"/>
          <p14:tracePt t="11798" x="2101850" y="2324100"/>
          <p14:tracePt t="11810" x="2057400" y="2317750"/>
          <p14:tracePt t="11810" x="2006600" y="2311400"/>
          <p14:tracePt t="11830" x="1892300" y="2311400"/>
          <p14:tracePt t="11830" x="1828800" y="2311400"/>
          <p14:tracePt t="11845" x="1765300" y="2311400"/>
          <p14:tracePt t="11845" x="1701800" y="2311400"/>
          <p14:tracePt t="11862" x="1631950" y="2317750"/>
          <p14:tracePt t="11862" x="1562100" y="2317750"/>
          <p14:tracePt t="11862" x="1498600" y="2324100"/>
          <p14:tracePt t="11881" x="1428750" y="2324100"/>
          <p14:tracePt t="11894" x="1365250" y="2324100"/>
          <p14:tracePt t="11894" x="1238250" y="2317750"/>
          <p14:tracePt t="11912" x="1181100" y="2311400"/>
          <p14:tracePt t="11912" x="1123950" y="2298700"/>
          <p14:tracePt t="11929" x="1066800" y="2286000"/>
          <p14:tracePt t="11929" x="1016000" y="2273300"/>
          <p14:tracePt t="11946" x="958850" y="2254250"/>
          <p14:tracePt t="11946" x="869950" y="2216150"/>
          <p14:tracePt t="11963" x="825500" y="2190750"/>
          <p14:tracePt t="11963" x="787400" y="2159000"/>
          <p14:tracePt t="11979" x="755650" y="2127250"/>
          <p14:tracePt t="11979" x="723900" y="2089150"/>
          <p14:tracePt t="11996" x="692150" y="2051050"/>
          <p14:tracePt t="11996" x="673100" y="2012950"/>
          <p14:tracePt t="12012" x="654050" y="1968500"/>
          <p14:tracePt t="12012" x="622300" y="1879600"/>
          <p14:tracePt t="12030" x="615950" y="1841500"/>
          <p14:tracePt t="12030" x="609600" y="1797050"/>
          <p14:tracePt t="12047" x="603250" y="1752600"/>
          <p14:tracePt t="12047" x="609600" y="1708150"/>
          <p14:tracePt t="12063" x="622300" y="1663700"/>
          <p14:tracePt t="12063" x="641350" y="1625600"/>
          <p14:tracePt t="12063" x="660400" y="1581150"/>
          <p14:tracePt t="12082" x="685800" y="1543050"/>
          <p14:tracePt t="12094" x="717550" y="1504950"/>
          <p14:tracePt t="12094" x="793750" y="1435100"/>
          <p14:tracePt t="12113" x="838200" y="1403350"/>
          <p14:tracePt t="12113" x="876300" y="1377950"/>
          <p14:tracePt t="12130" x="920750" y="1352550"/>
          <p14:tracePt t="12130" x="965200" y="1339850"/>
          <p14:tracePt t="12147" x="1009650" y="1327150"/>
          <p14:tracePt t="12147" x="1054100" y="1320800"/>
          <p14:tracePt t="12147" x="1098550" y="1320800"/>
          <p14:tracePt t="12166" x="1143000" y="1320800"/>
          <p14:tracePt t="12178" x="1187450" y="1333500"/>
          <p14:tracePt t="12178" x="1263650" y="1377950"/>
          <p14:tracePt t="12198" x="1301750" y="1409700"/>
          <p14:tracePt t="12198" x="1339850" y="1447800"/>
          <p14:tracePt t="12213" x="1371600" y="1492250"/>
          <p14:tracePt t="12213" x="1403350" y="1543050"/>
          <p14:tracePt t="12230" x="1428750" y="1600200"/>
          <p14:tracePt t="12230" x="1447800" y="1657350"/>
          <p14:tracePt t="12247" x="1466850" y="1720850"/>
          <p14:tracePt t="12247" x="1485900" y="1835150"/>
          <p14:tracePt t="12263" x="1485900" y="1898650"/>
          <p14:tracePt t="12263" x="1479550" y="1955800"/>
          <p14:tracePt t="12280" x="1473200" y="2019300"/>
          <p14:tracePt t="12280" x="1473200" y="2070100"/>
          <p14:tracePt t="12297" x="1466850" y="2127250"/>
          <p14:tracePt t="12297" x="1466850" y="2178050"/>
          <p14:tracePt t="12314" x="1466850" y="2235200"/>
          <p14:tracePt t="12314" x="1498600" y="2324100"/>
          <p14:tracePt t="12330" x="1530350" y="2368550"/>
          <p14:tracePt t="12330" x="1574800" y="2400300"/>
          <p14:tracePt t="12347" x="1631950" y="2438400"/>
          <p14:tracePt t="12347" x="1695450" y="2463800"/>
          <p14:tracePt t="12364" x="1778000" y="2489200"/>
          <p14:tracePt t="12364" x="1962150" y="2527300"/>
          <p14:tracePt t="12382" x="2076450" y="2540000"/>
          <p14:tracePt t="12382" x="2209800" y="2552700"/>
          <p14:tracePt t="12590" x="5886450" y="2965450"/>
          <p14:tracePt t="12598" x="5899150" y="2971800"/>
          <p14:tracePt t="12598" x="5911850" y="2971800"/>
          <p14:tracePt t="12614" x="5924550" y="2971800"/>
          <p14:tracePt t="12614" x="5937250" y="2971800"/>
          <p14:tracePt t="12614" x="5949950" y="2978150"/>
          <p14:tracePt t="12634" x="5956300" y="2978150"/>
          <p14:tracePt t="12646" x="5956300" y="2984500"/>
          <p14:tracePt t="12663" x="5943600" y="2984500"/>
          <p14:tracePt t="12663" x="5918200" y="2990850"/>
          <p14:tracePt t="12682" x="5905500" y="2997200"/>
          <p14:tracePt t="12682" x="5886450" y="3003550"/>
          <p14:tracePt t="12698" x="5873750" y="3016250"/>
          <p14:tracePt t="12698" x="5854700" y="3022600"/>
          <p14:tracePt t="12715" x="5842000" y="3028950"/>
          <p14:tracePt t="12715" x="5829300" y="3041650"/>
          <p14:tracePt t="12715" x="5822950" y="3048000"/>
          <p14:tracePt t="12734" x="5810250" y="3060700"/>
          <p14:tracePt t="12734" x="5803900" y="3067050"/>
          <p14:tracePt t="12749" x="5803900" y="3073400"/>
          <p14:tracePt t="12764" x="5803900" y="3079750"/>
          <p14:tracePt t="12782" x="5810250" y="3086100"/>
          <p14:tracePt t="12782" x="5816600" y="3086100"/>
          <p14:tracePt t="12798" x="5829300" y="3079750"/>
          <p14:tracePt t="12798" x="5848350" y="3079750"/>
          <p14:tracePt t="12815" x="5861050" y="3073400"/>
          <p14:tracePt t="12815" x="5880100" y="3073400"/>
          <p14:tracePt t="12832" x="5892800" y="3067050"/>
          <p14:tracePt t="12832" x="5905500" y="3067050"/>
          <p14:tracePt t="12850" x="5918200" y="3060700"/>
          <p14:tracePt t="12850" x="5949950" y="3054350"/>
          <p14:tracePt t="12866" x="5956300" y="3048000"/>
          <p14:tracePt t="12866" x="5969000" y="3048000"/>
          <p14:tracePt t="12883" x="5981700" y="3041650"/>
          <p14:tracePt t="12883" x="5988050" y="3041650"/>
          <p14:tracePt t="12899" x="5994400" y="3041650"/>
          <p14:tracePt t="12899" x="5994400" y="3035300"/>
          <p14:tracePt t="12916" x="6000750" y="3035300"/>
          <p14:tracePt t="12930" x="6000750" y="3028950"/>
          <p14:tracePt t="12950" x="5994400" y="3022600"/>
          <p14:tracePt t="12966" x="5988050" y="3022600"/>
          <p14:tracePt t="12966" x="5981700" y="3022600"/>
          <p14:tracePt t="12982" x="5975350" y="3016250"/>
          <p14:tracePt t="12982" x="5969000" y="3016250"/>
          <p14:tracePt t="12982" x="5956300" y="3009900"/>
          <p14:tracePt t="13002" x="5943600" y="3003550"/>
          <p14:tracePt t="13014" x="5930900" y="2997200"/>
          <p14:tracePt t="13014" x="5892800" y="2971800"/>
          <p14:tracePt t="13033" x="5873750" y="2959100"/>
          <p14:tracePt t="13033" x="5854700" y="2946400"/>
          <p14:tracePt t="13049" x="5835650" y="2927350"/>
          <p14:tracePt t="13049" x="5810250" y="2908300"/>
          <p14:tracePt t="13066" x="5791200" y="2889250"/>
          <p14:tracePt t="13066" x="5772150" y="2870200"/>
          <p14:tracePt t="13083" x="5753100" y="2844800"/>
          <p14:tracePt t="13083" x="5734050" y="2819400"/>
          <p14:tracePt t="13083" x="5715000" y="2787650"/>
          <p14:tracePt t="13101" x="5702300" y="2755900"/>
          <p14:tracePt t="13101" x="5689600" y="2724150"/>
          <p14:tracePt t="13117" x="5676900" y="2686050"/>
          <p14:tracePt t="13117" x="5670550" y="2641600"/>
          <p14:tracePt t="13133" x="5664200" y="2597150"/>
          <p14:tracePt t="13133" x="5657850" y="2552700"/>
          <p14:tracePt t="13150" x="5657850" y="2501900"/>
          <p14:tracePt t="13150" x="5657850" y="2406650"/>
          <p14:tracePt t="13166" x="5657850" y="2362200"/>
          <p14:tracePt t="13166" x="5664200" y="2324100"/>
          <p14:tracePt t="13183" x="5676900" y="2286000"/>
          <p14:tracePt t="13183" x="5689600" y="2247900"/>
          <p14:tracePt t="13200" x="5708650" y="2216150"/>
          <p14:tracePt t="13200" x="5727700" y="2190750"/>
          <p14:tracePt t="13217" x="5746750" y="2159000"/>
          <p14:tracePt t="13217" x="5797550" y="2108200"/>
          <p14:tracePt t="13234" x="5822950" y="2089150"/>
          <p14:tracePt t="13234" x="5854700" y="2070100"/>
          <p14:tracePt t="13250" x="5880100" y="2051050"/>
          <p14:tracePt t="13250" x="5911850" y="2032000"/>
          <p14:tracePt t="13267" x="5937250" y="2019300"/>
          <p14:tracePt t="13267" x="5969000" y="2012950"/>
          <p14:tracePt t="13267" x="5994400" y="2006600"/>
          <p14:tracePt t="13287" x="6019800" y="2000250"/>
          <p14:tracePt t="13298" x="6045200" y="2000250"/>
          <p14:tracePt t="13298" x="6096000" y="2012950"/>
          <p14:tracePt t="13317" x="6115050" y="2019300"/>
          <p14:tracePt t="13317" x="6140450" y="2025650"/>
          <p14:tracePt t="13334" x="6159500" y="2038350"/>
          <p14:tracePt t="13334" x="6178550" y="2051050"/>
          <p14:tracePt t="13351" x="6197600" y="2063750"/>
          <p14:tracePt t="13351" x="6210300" y="2082800"/>
          <p14:tracePt t="13367" x="6223000" y="2095500"/>
          <p14:tracePt t="13367" x="6235700" y="2114550"/>
          <p14:tracePt t="13367" x="6248400" y="2127250"/>
          <p14:tracePt t="13386" x="6261100" y="2146300"/>
          <p14:tracePt t="13399" x="6267450" y="2159000"/>
          <p14:tracePt t="13399" x="6286500" y="2190750"/>
          <p14:tracePt t="13417" x="6292850" y="2209800"/>
          <p14:tracePt t="13417" x="6299200" y="2222500"/>
          <p14:tracePt t="13434" x="6305550" y="2241550"/>
          <p14:tracePt t="13434" x="6311900" y="2260600"/>
          <p14:tracePt t="13451" x="6311900" y="2279650"/>
          <p14:tracePt t="13451" x="6324600" y="2311400"/>
          <p14:tracePt t="13467" x="6330950" y="2324100"/>
          <p14:tracePt t="13467" x="6330950" y="2343150"/>
          <p14:tracePt t="13484" x="6337300" y="2355850"/>
          <p14:tracePt t="13484" x="6337300" y="2374900"/>
          <p14:tracePt t="13501" x="6343650" y="2387600"/>
          <p14:tracePt t="13501" x="6343650" y="2400300"/>
          <p14:tracePt t="13518" x="6350000" y="2419350"/>
          <p14:tracePt t="13518" x="6350000" y="2451100"/>
          <p14:tracePt t="13535" x="6350000" y="2463800"/>
          <p14:tracePt t="13535" x="6350000" y="2482850"/>
          <p14:tracePt t="13551" x="6350000" y="2501900"/>
          <p14:tracePt t="13551" x="6350000" y="2520950"/>
          <p14:tracePt t="13568" x="6343650" y="2540000"/>
          <p14:tracePt t="13568" x="6337300" y="2590800"/>
          <p14:tracePt t="13587" x="6330950" y="2616200"/>
          <p14:tracePt t="13587" x="6324600" y="2647950"/>
          <p14:tracePt t="13602" x="6311900" y="2679700"/>
          <p14:tracePt t="13602" x="6299200" y="2711450"/>
          <p14:tracePt t="13618" x="6286500" y="2736850"/>
          <p14:tracePt t="13618" x="6273800" y="2768600"/>
          <p14:tracePt t="13635" x="6261100" y="2800350"/>
          <p14:tracePt t="13635" x="6242050" y="2825750"/>
          <p14:tracePt t="13651" x="6229350" y="2857500"/>
          <p14:tracePt t="13651" x="6210300" y="2882900"/>
          <p14:tracePt t="13651" x="6184900" y="2908300"/>
          <p14:tracePt t="13671" x="6165850" y="2933700"/>
          <p14:tracePt t="13683" x="6140450" y="2959100"/>
          <p14:tracePt t="13683" x="6096000" y="2997200"/>
          <p14:tracePt t="13702" x="6070600" y="3009900"/>
          <p14:tracePt t="13702" x="6051550" y="3028950"/>
          <p14:tracePt t="13719" x="6032500" y="3035300"/>
          <p14:tracePt t="13719" x="6013450" y="3048000"/>
          <p14:tracePt t="13719" x="6000750" y="3054350"/>
          <p14:tracePt t="13739" x="5988050" y="3060700"/>
          <p14:tracePt t="13750" x="5975350" y="3067050"/>
          <p14:tracePt t="13750" x="5956300" y="3073400"/>
          <p14:tracePt t="13769" x="5949950" y="3079750"/>
          <p14:tracePt t="13787" x="5943600" y="3086100"/>
          <p14:tracePt t="13800" x="5943600" y="3092450"/>
          <p14:tracePt t="13825" x="5949950" y="3092450"/>
          <p14:tracePt t="13849" x="5956300" y="3092450"/>
          <p14:tracePt t="13873" x="5956300" y="3098800"/>
          <p14:tracePt t="13926" x="5949950" y="3098800"/>
          <p14:tracePt t="14029" x="5943600" y="3098800"/>
          <p14:tracePt t="14054" x="5937250" y="3098800"/>
          <p14:tracePt t="14082" x="5943600" y="3098800"/>
          <p14:tracePt t="14113" x="5949950" y="3098800"/>
          <p14:tracePt t="14121" x="5962650" y="3098800"/>
          <p14:tracePt t="14121" x="5975350" y="3098800"/>
          <p14:tracePt t="14137" x="5994400" y="3105150"/>
          <p14:tracePt t="14137" x="6013450" y="3117850"/>
          <p14:tracePt t="14153" x="6038850" y="3136900"/>
          <p14:tracePt t="14153" x="6070600" y="3155950"/>
          <p14:tracePt t="14170" x="6102350" y="3187700"/>
          <p14:tracePt t="14170" x="6178550" y="3257550"/>
          <p14:tracePt t="14187" x="6223000" y="3302000"/>
          <p14:tracePt t="14187" x="6267450" y="3346450"/>
          <p14:tracePt t="14203" x="6318250" y="3390900"/>
          <p14:tracePt t="14203" x="6362700" y="3435350"/>
          <p14:tracePt t="14220" x="6407150" y="3473450"/>
          <p14:tracePt t="14220" x="6457950" y="3517900"/>
          <p14:tracePt t="14237" x="6502400" y="3562350"/>
          <p14:tracePt t="14237" x="6597650" y="3657600"/>
          <p14:tracePt t="14254" x="6642100" y="3708400"/>
          <p14:tracePt t="14254" x="6686550" y="3759200"/>
          <p14:tracePt t="14271" x="6724650" y="3810000"/>
          <p14:tracePt t="14271" x="6762750" y="3854450"/>
          <p14:tracePt t="14288" x="6800850" y="3898900"/>
          <p14:tracePt t="14288" x="6832600" y="3943350"/>
          <p14:tracePt t="14288" x="6864350" y="3981450"/>
          <p14:tracePt t="14306" x="6889750" y="4006850"/>
          <p14:tracePt t="14319" x="6908800" y="4038600"/>
          <p14:tracePt t="14319" x="6940550" y="4076700"/>
          <p14:tracePt t="14337" x="6946900" y="4095750"/>
          <p14:tracePt t="14337" x="6953250" y="4108450"/>
          <p14:tracePt t="14354" x="6959600" y="4121150"/>
          <p14:tracePt t="14354" x="6959600" y="4133850"/>
          <p14:tracePt t="14371" x="6959600" y="4140200"/>
          <p14:tracePt t="14371" x="6953250" y="4146550"/>
          <p14:tracePt t="14371" x="6946900" y="4152900"/>
          <p14:tracePt t="14390" x="6940550" y="4159250"/>
          <p14:tracePt t="14402" x="6927850" y="4165600"/>
          <p14:tracePt t="14402" x="6896100" y="4171950"/>
          <p14:tracePt t="14423" x="6877050" y="4171950"/>
          <p14:tracePt t="14423" x="6858000" y="4178300"/>
          <p14:tracePt t="14439" x="6838950" y="4184650"/>
          <p14:tracePt t="14439" x="6813550" y="4184650"/>
          <p14:tracePt t="14454" x="6794500" y="4191000"/>
          <p14:tracePt t="14454" x="6769100" y="4197350"/>
          <p14:tracePt t="14471" x="6743700" y="4203700"/>
          <p14:tracePt t="14471" x="6692900" y="4216400"/>
          <p14:tracePt t="14489" x="6667500" y="4222750"/>
          <p14:tracePt t="14489" x="6648450" y="4222750"/>
          <p14:tracePt t="14505" x="6629400" y="4229100"/>
          <p14:tracePt t="14505" x="6604000" y="4229100"/>
          <p14:tracePt t="14521" x="6584950" y="4229100"/>
          <p14:tracePt t="14521" x="6565900" y="4229100"/>
          <p14:tracePt t="14539" x="6546850" y="4229100"/>
          <p14:tracePt t="14539" x="6508750" y="4222750"/>
          <p14:tracePt t="14554" x="6489700" y="4222750"/>
          <p14:tracePt t="14554" x="6470650" y="4216400"/>
          <p14:tracePt t="14571" x="6445250" y="4216400"/>
          <p14:tracePt t="14571" x="6426200" y="4210050"/>
          <p14:tracePt t="14589" x="6407150" y="4203700"/>
          <p14:tracePt t="14589" x="6369050" y="4184650"/>
          <p14:tracePt t="14607" x="6343650" y="4165600"/>
          <p14:tracePt t="14607" x="6324600" y="4152900"/>
          <p14:tracePt t="14622" x="6299200" y="4133850"/>
          <p14:tracePt t="14622" x="6280150" y="4114800"/>
          <p14:tracePt t="14640" x="6254750" y="4095750"/>
          <p14:tracePt t="14640" x="6229350" y="4076700"/>
          <p14:tracePt t="14655" x="6203950" y="4051300"/>
          <p14:tracePt t="14655" x="6178550" y="4032250"/>
          <p14:tracePt t="14655" x="6153150" y="4013200"/>
          <p14:tracePt t="14675" x="6134100" y="3987800"/>
          <p14:tracePt t="14687" x="6108700" y="3968750"/>
          <p14:tracePt t="14687" x="6089650" y="3943350"/>
          <p14:tracePt t="14707" x="6045200" y="3879850"/>
          <p14:tracePt t="14707" x="6032500" y="3841750"/>
          <p14:tracePt t="14722" x="6013450" y="3803650"/>
          <p14:tracePt t="14722" x="6000750" y="3752850"/>
          <p14:tracePt t="14722" x="5988050" y="3702050"/>
          <p14:tracePt t="14742" x="5975350" y="3644900"/>
          <p14:tracePt t="14753" x="5975350" y="3587750"/>
          <p14:tracePt t="14753" x="5969000" y="3530600"/>
          <p14:tracePt t="14753" x="5975350" y="3467100"/>
          <p14:tracePt t="14775" x="5981700" y="3409950"/>
          <p14:tracePt t="14775" x="5994400" y="3346450"/>
          <p14:tracePt t="14791" x="6007100" y="3295650"/>
          <p14:tracePt t="14791" x="6032500" y="3251200"/>
          <p14:tracePt t="14806" x="6057900" y="3206750"/>
          <p14:tracePt t="14806" x="6089650" y="3162300"/>
          <p14:tracePt t="14822" x="6127750" y="3130550"/>
          <p14:tracePt t="14822" x="6165850" y="3098800"/>
          <p14:tracePt t="14822" x="6203950" y="3073400"/>
          <p14:tracePt t="14842" x="6242050" y="3048000"/>
          <p14:tracePt t="14842" x="6286500" y="3028950"/>
          <p14:tracePt t="14856" x="6324600" y="3016250"/>
          <p14:tracePt t="14856" x="6369050" y="3003550"/>
          <p14:tracePt t="14872" x="6413500" y="3003550"/>
          <p14:tracePt t="14872" x="6451600" y="3009900"/>
          <p14:tracePt t="14890" x="6489700" y="3022600"/>
          <p14:tracePt t="14890" x="6565900" y="3067050"/>
          <p14:tracePt t="14906" x="6597650" y="3098800"/>
          <p14:tracePt t="14906" x="6629400" y="3130550"/>
          <p14:tracePt t="14923" x="6654800" y="3162300"/>
          <p14:tracePt t="14923" x="6680200" y="3194050"/>
          <p14:tracePt t="14940" x="6705600" y="3232150"/>
          <p14:tracePt t="14940" x="6724650" y="3263900"/>
          <p14:tracePt t="14956" x="6743700" y="3302000"/>
          <p14:tracePt t="14956" x="6756400" y="3333750"/>
          <p14:tracePt t="14956" x="6769100" y="3365500"/>
          <p14:tracePt t="14975" x="6775450" y="3397250"/>
          <p14:tracePt t="14975" x="6775450" y="3429000"/>
          <p14:tracePt t="14990" x="6775450" y="3460750"/>
          <p14:tracePt t="14990" x="6769100" y="3492500"/>
          <p14:tracePt t="15007" x="6756400" y="3524250"/>
          <p14:tracePt t="15007" x="6743700" y="3556000"/>
          <p14:tracePt t="15023" x="6731000" y="3581400"/>
          <p14:tracePt t="15023" x="6718300" y="3606800"/>
          <p14:tracePt t="15023" x="6699250" y="3632200"/>
          <p14:tracePt t="15042" x="6686550" y="3657600"/>
          <p14:tracePt t="15055" x="6667500" y="3676650"/>
          <p14:tracePt t="15055" x="6635750" y="3714750"/>
          <p14:tracePt t="15075" x="6623050" y="3727450"/>
          <p14:tracePt t="15075" x="6610350" y="3740150"/>
          <p14:tracePt t="15090" x="6597650" y="3752850"/>
          <p14:tracePt t="15090" x="6584950" y="3759200"/>
          <p14:tracePt t="15107" x="6572250" y="3771900"/>
          <p14:tracePt t="15107" x="6559550" y="3778250"/>
          <p14:tracePt t="15123" x="6546850" y="3784600"/>
          <p14:tracePt t="15123" x="6534150" y="3784600"/>
          <p14:tracePt t="15123" x="6527800" y="3790950"/>
          <p14:tracePt t="15143" x="6515100" y="3790950"/>
          <p14:tracePt t="15143" x="6502400" y="3797300"/>
          <p14:tracePt t="15157" x="6496050" y="3803650"/>
          <p14:tracePt t="15157" x="6483350" y="3803650"/>
          <p14:tracePt t="15173" x="6477000" y="3803650"/>
          <p14:tracePt t="15173" x="6464300" y="3810000"/>
          <p14:tracePt t="15191" x="6457950" y="3810000"/>
          <p14:tracePt t="15191" x="6445250" y="3816350"/>
          <p14:tracePt t="15207" x="6438900" y="3816350"/>
          <p14:tracePt t="15207" x="6432550" y="3816350"/>
          <p14:tracePt t="15224" x="6426200" y="3816350"/>
          <p14:tracePt t="15239" x="6413500" y="3810000"/>
          <p14:tracePt t="15255" x="6407150" y="3810000"/>
          <p14:tracePt t="15273" x="6400800" y="3803650"/>
          <p14:tracePt t="15289" x="6400800" y="3797300"/>
          <p14:tracePt t="15306" x="6394450" y="3790950"/>
          <p14:tracePt t="15322" x="6388100" y="3784600"/>
          <p14:tracePt t="15339" x="6388100" y="3778250"/>
          <p14:tracePt t="15357" x="6388100" y="3771900"/>
          <p14:tracePt t="15373" x="6388100" y="3765550"/>
          <p14:tracePt t="15409" x="6381750" y="3759200"/>
          <p14:tracePt t="15426" x="6375400" y="3752850"/>
          <p14:tracePt t="15438" x="6369050" y="3752850"/>
          <p14:tracePt t="15454" x="6356350" y="3746500"/>
          <p14:tracePt t="15470" x="6350000" y="3746500"/>
          <p14:tracePt t="15486" x="6343650" y="3740150"/>
          <p14:tracePt t="15498" x="6337300" y="3740150"/>
          <p14:tracePt t="15513" x="6330950" y="3740150"/>
          <p14:tracePt t="15554" x="6324600" y="3733800"/>
          <p14:tracePt t="15590" x="6318250" y="3733800"/>
          <p14:tracePt t="15634" x="6318250" y="3740150"/>
          <p14:tracePt t="15666" x="6311900" y="3740150"/>
          <p14:tracePt t="15718" x="6305550" y="3746500"/>
          <p14:tracePt t="15762" x="6299200" y="3746500"/>
          <p14:tracePt t="15786" x="6292850" y="3752850"/>
          <p14:tracePt t="15798" x="6286500" y="3759200"/>
          <p14:tracePt t="15822" x="6286500" y="3765550"/>
          <p14:tracePt t="15846" x="6280150" y="3771900"/>
          <p14:tracePt t="15866" x="6273800" y="3771900"/>
          <p14:tracePt t="15889" x="6267450" y="3771900"/>
          <p14:tracePt t="15942" x="6267450" y="3765550"/>
          <p14:tracePt t="15978" x="6267450" y="3759200"/>
          <p14:tracePt t="16041" x="6267450" y="3752850"/>
          <p14:tracePt t="16077" x="6261100" y="3752850"/>
          <p14:tracePt t="16226" x="6273800" y="3752850"/>
          <p14:tracePt t="16318" x="6280150" y="3752850"/>
          <p14:tracePt t="16334" x="6286500" y="3752850"/>
          <p14:tracePt t="16341" x="6292850" y="3752850"/>
          <p14:tracePt t="16346" x="6299200" y="3752850"/>
          <p14:tracePt t="16359" x="6305550" y="3752850"/>
          <p14:tracePt t="16359" x="6311900" y="3759200"/>
          <p14:tracePt t="16378" x="6318250" y="3759200"/>
          <p14:tracePt t="16378" x="6324600" y="3759200"/>
          <p14:tracePt t="16395" x="6330950" y="3759200"/>
          <p14:tracePt t="16395" x="6337300" y="3765550"/>
          <p14:tracePt t="16411" x="6343650" y="3765550"/>
          <p14:tracePt t="16411" x="6350000" y="3771900"/>
          <p14:tracePt t="16428" x="6350000" y="3778250"/>
          <p14:tracePt t="16428" x="6356350" y="3784600"/>
          <p14:tracePt t="16428" x="6369050" y="3790950"/>
          <p14:tracePt t="16447" x="6375400" y="3803650"/>
          <p14:tracePt t="16459" x="6381750" y="3810000"/>
          <p14:tracePt t="16459" x="6400800" y="3835400"/>
          <p14:tracePt t="16478" x="6413500" y="3841750"/>
          <p14:tracePt t="16478" x="6419850" y="3848100"/>
          <p14:tracePt t="16495" x="6432550" y="3854450"/>
          <p14:tracePt t="16495" x="6438900" y="3860800"/>
          <p14:tracePt t="16511" x="6445250" y="3867150"/>
          <p14:tracePt t="16511" x="6451600" y="3867150"/>
          <p14:tracePt t="16528" x="6451600" y="3873500"/>
          <p14:tracePt t="16543" x="6445250" y="3879850"/>
          <p14:tracePt t="16566" x="6438900" y="3879850"/>
          <p14:tracePt t="16566" x="6432550" y="3879850"/>
          <p14:tracePt t="16579" x="6419850" y="3886200"/>
          <p14:tracePt t="16579" x="6413500" y="3886200"/>
          <p14:tracePt t="16595" x="6400800" y="3886200"/>
          <p14:tracePt t="16595" x="6388100" y="3886200"/>
          <p14:tracePt t="16612" x="6375400" y="3886200"/>
          <p14:tracePt t="16612" x="6362700" y="3879850"/>
          <p14:tracePt t="16628" x="6343650" y="3867150"/>
          <p14:tracePt t="16628" x="6305550" y="3848100"/>
          <p14:tracePt t="16648" x="6286500" y="3829050"/>
          <p14:tracePt t="16648" x="6267450" y="3810000"/>
          <p14:tracePt t="16663" x="6242050" y="3790950"/>
          <p14:tracePt t="16663" x="6223000" y="3765550"/>
          <p14:tracePt t="16679" x="6203950" y="3746500"/>
          <p14:tracePt t="16679" x="6184900" y="3721100"/>
          <p14:tracePt t="16696" x="6165850" y="3702050"/>
          <p14:tracePt t="16696" x="6146800" y="3676650"/>
          <p14:tracePt t="16696" x="6134100" y="3657600"/>
          <p14:tracePt t="16715" x="6121400" y="3632200"/>
          <p14:tracePt t="16727" x="6108700" y="3606800"/>
          <p14:tracePt t="16727" x="6102350" y="3549650"/>
          <p14:tracePt t="16747" x="6096000" y="3517900"/>
          <p14:tracePt t="16747" x="6102350" y="3486150"/>
          <p14:tracePt t="16762" x="6108700" y="3448050"/>
          <p14:tracePt t="16762" x="6115050" y="3409950"/>
          <p14:tracePt t="16779" x="6121400" y="3371850"/>
          <p14:tracePt t="16779" x="6134100" y="3333750"/>
          <p14:tracePt t="16779" x="6146800" y="3295650"/>
          <p14:tracePt t="16799" x="6165850" y="3251200"/>
          <p14:tracePt t="16811" x="6184900" y="3213100"/>
          <p14:tracePt t="16811" x="6235700" y="3143250"/>
          <p14:tracePt t="16829" x="6261100" y="3111500"/>
          <p14:tracePt t="16829" x="6292850" y="3079750"/>
          <p14:tracePt t="16846" x="6318250" y="3054350"/>
          <p14:tracePt t="16846" x="6350000" y="3028950"/>
          <p14:tracePt t="16863" x="6375400" y="3003550"/>
          <p14:tracePt t="16863" x="6432550" y="2965450"/>
          <p14:tracePt t="16880" x="6464300" y="2959100"/>
          <p14:tracePt t="16880" x="6489700" y="2946400"/>
          <p14:tracePt t="16896" x="6515100" y="2946400"/>
          <p14:tracePt t="16896" x="6534150" y="2952750"/>
          <p14:tracePt t="16913" x="6559550" y="2959100"/>
          <p14:tracePt t="16913" x="6578600" y="2978150"/>
          <p14:tracePt t="16930" x="6597650" y="2997200"/>
          <p14:tracePt t="16930" x="6635750" y="3041650"/>
          <p14:tracePt t="16947" x="6654800" y="3067050"/>
          <p14:tracePt t="16947" x="6667500" y="3098800"/>
          <p14:tracePt t="16963" x="6686550" y="3124200"/>
          <p14:tracePt t="16963" x="6699250" y="3155950"/>
          <p14:tracePt t="16980" x="6711950" y="3181350"/>
          <p14:tracePt t="16980" x="6724650" y="3213100"/>
          <p14:tracePt t="16980" x="6737350" y="3244850"/>
          <p14:tracePt t="16999" x="6743700" y="3276600"/>
          <p14:tracePt t="17011" x="6756400" y="3302000"/>
          <p14:tracePt t="17011" x="6769100" y="3365500"/>
          <p14:tracePt t="17031" x="6769100" y="3390900"/>
          <p14:tracePt t="17031" x="6775450" y="3416300"/>
          <p14:tracePt t="17047" x="6775450" y="3441700"/>
          <p14:tracePt t="17047" x="6775450" y="3460750"/>
          <p14:tracePt t="17064" x="6775450" y="3486150"/>
          <p14:tracePt t="17064" x="6769100" y="3505200"/>
          <p14:tracePt t="17064" x="6762750" y="3524250"/>
          <p14:tracePt t="17083" x="6756400" y="3543300"/>
          <p14:tracePt t="17095" x="6750050" y="3556000"/>
          <p14:tracePt t="17095" x="6731000" y="3587750"/>
          <p14:tracePt t="17115" x="6724650" y="3594100"/>
          <p14:tracePt t="17115" x="6711950" y="3606800"/>
          <p14:tracePt t="17131" x="6705600" y="3619500"/>
          <p14:tracePt t="17131" x="6692900" y="3625850"/>
          <p14:tracePt t="17147" x="6680200" y="3632200"/>
          <p14:tracePt t="17147" x="6667500" y="3638550"/>
          <p14:tracePt t="17164" x="6654800" y="3644900"/>
          <p14:tracePt t="17164" x="6629400" y="3657600"/>
          <p14:tracePt t="17180" x="6616700" y="3663950"/>
          <p14:tracePt t="17180" x="6610350" y="3670300"/>
          <p14:tracePt t="17197" x="6597650" y="3670300"/>
          <p14:tracePt t="17197" x="6584950" y="3676650"/>
          <p14:tracePt t="17214" x="6572250" y="3683000"/>
          <p14:tracePt t="17214" x="6559550" y="3683000"/>
          <p14:tracePt t="17231" x="6546850" y="3683000"/>
          <p14:tracePt t="17231" x="6521450" y="3689350"/>
          <p14:tracePt t="17247" x="6515100" y="3689350"/>
          <p14:tracePt t="17247" x="6502400" y="3689350"/>
          <p14:tracePt t="17264" x="6489700" y="3689350"/>
          <p14:tracePt t="17264" x="6483350" y="3689350"/>
          <p14:tracePt t="17282" x="6470650" y="3689350"/>
          <p14:tracePt t="17282" x="6451600" y="3683000"/>
          <p14:tracePt t="17300" x="6445250" y="3683000"/>
          <p14:tracePt t="17300" x="6438900" y="3683000"/>
          <p14:tracePt t="17315" x="6432550" y="3683000"/>
          <p14:tracePt t="17315" x="6432550" y="3676650"/>
          <p14:tracePt t="17331" x="6426200" y="3676650"/>
          <p14:tracePt t="17346" x="6419850" y="3670300"/>
          <p14:tracePt t="17363" x="6419850" y="3663950"/>
          <p14:tracePt t="17380" x="6419850" y="3651250"/>
          <p14:tracePt t="17398" x="6426200" y="3638550"/>
          <p14:tracePt t="17413" x="6432550" y="3632200"/>
          <p14:tracePt t="17413" x="6432550" y="3625850"/>
          <p14:tracePt t="17431" x="6432550" y="3619500"/>
          <p14:tracePt t="17446" x="6438900" y="3613150"/>
          <p14:tracePt t="17463" x="6445250" y="3606800"/>
          <p14:tracePt t="17463" x="6445250" y="3600450"/>
          <p14:tracePt t="17482" x="6445250" y="3594100"/>
          <p14:tracePt t="17518" x="6438900" y="3594100"/>
          <p14:tracePt t="17538" x="6432550" y="3594100"/>
          <p14:tracePt t="17562" x="6426200" y="3587750"/>
          <p14:tracePt t="17586" x="6419850" y="3587750"/>
          <p14:tracePt t="17682" x="6413500" y="3587750"/>
          <p14:tracePt t="17714" x="6407150" y="3587750"/>
          <p14:tracePt t="17766" x="6407150" y="3594100"/>
          <p14:tracePt t="17786" x="6400800" y="3600450"/>
          <p14:tracePt t="17839" x="6394450" y="3594100"/>
          <p14:tracePt t="17914" x="6400800" y="3587750"/>
          <p14:tracePt t="18058" x="6407150" y="3587750"/>
          <p14:tracePt t="18074" x="6413500" y="3581400"/>
          <p14:tracePt t="18079" x="6419850" y="3581400"/>
          <p14:tracePt t="18094" x="6426200" y="3581400"/>
          <p14:tracePt t="18102" x="6432550" y="3581400"/>
          <p14:tracePt t="18115" x="6438900" y="3575050"/>
          <p14:tracePt t="18115" x="6451600" y="3575050"/>
          <p14:tracePt t="18135" x="6457950" y="3575050"/>
          <p14:tracePt t="18135" x="6464300" y="3575050"/>
          <p14:tracePt t="18151" x="6470650" y="3575050"/>
          <p14:tracePt t="18151" x="6477000" y="3581400"/>
          <p14:tracePt t="18167" x="6483350" y="3581400"/>
          <p14:tracePt t="18167" x="6489700" y="3581400"/>
          <p14:tracePt t="18184" x="6489700" y="3587750"/>
          <p14:tracePt t="18184" x="6496050" y="3600450"/>
          <p14:tracePt t="18201" x="6502400" y="3600450"/>
          <p14:tracePt t="18201" x="6502400" y="3606800"/>
          <p14:tracePt t="18217" x="6496050" y="3613150"/>
          <p14:tracePt t="18233" x="6489700" y="3619500"/>
          <p14:tracePt t="18233" x="6477000" y="3625850"/>
          <p14:tracePt t="18251" x="6470650" y="3625850"/>
          <p14:tracePt t="18251" x="6438900" y="3632200"/>
          <p14:tracePt t="18267" x="6426200" y="3625850"/>
          <p14:tracePt t="18267" x="6407150" y="3625850"/>
          <p14:tracePt t="18285" x="6388100" y="3619500"/>
          <p14:tracePt t="18285" x="6369050" y="3613150"/>
          <p14:tracePt t="18301" x="6350000" y="3600450"/>
          <p14:tracePt t="18301" x="6311900" y="3575050"/>
          <p14:tracePt t="18320" x="6292850" y="3562350"/>
          <p14:tracePt t="18320" x="6267450" y="3543300"/>
          <p14:tracePt t="18335" x="6248400" y="3524250"/>
          <p14:tracePt t="18335" x="6223000" y="3505200"/>
          <p14:tracePt t="18351" x="6197600" y="3479800"/>
          <p14:tracePt t="18351" x="6178550" y="3454400"/>
          <p14:tracePt t="18368" x="6153150" y="3429000"/>
          <p14:tracePt t="18368" x="6134100" y="3397250"/>
          <p14:tracePt t="18368" x="6115050" y="3359150"/>
          <p14:tracePt t="18387" x="6096000" y="3321050"/>
          <p14:tracePt t="18400" x="6076950" y="3282950"/>
          <p14:tracePt t="18400" x="6057900" y="3206750"/>
          <p14:tracePt t="18419" x="6051550" y="3168650"/>
          <p14:tracePt t="18419" x="6045200" y="3130550"/>
          <p14:tracePt t="18435" x="6038850" y="3092450"/>
          <p14:tracePt t="18435" x="6038850" y="3060700"/>
          <p14:tracePt t="18452" x="6045200" y="3028950"/>
          <p14:tracePt t="18452" x="6051550" y="2997200"/>
          <p14:tracePt t="18452" x="6057900" y="2965450"/>
          <p14:tracePt t="18471" x="6070600" y="2940050"/>
          <p14:tracePt t="18483" x="6089650" y="2914650"/>
          <p14:tracePt t="18483" x="6140450" y="2863850"/>
          <p14:tracePt t="18501" x="6165850" y="2844800"/>
          <p14:tracePt t="18501" x="6197600" y="2825750"/>
          <p14:tracePt t="18518" x="6229350" y="2806700"/>
          <p14:tracePt t="18518" x="6261100" y="2787650"/>
          <p14:tracePt t="18536" x="6299200" y="2774950"/>
          <p14:tracePt t="18536" x="6330950" y="2768600"/>
          <p14:tracePt t="18536" x="6362700" y="2762250"/>
          <p14:tracePt t="18555" x="6400800" y="2762250"/>
          <p14:tracePt t="18555" x="6432550" y="2768600"/>
          <p14:tracePt t="18569" x="6464300" y="2774950"/>
          <p14:tracePt t="18569" x="6502400" y="2794000"/>
          <p14:tracePt t="18585" x="6534150" y="2819400"/>
          <p14:tracePt t="18585" x="6565900" y="2844800"/>
          <p14:tracePt t="18602" x="6591300" y="2876550"/>
          <p14:tracePt t="18602" x="6642100" y="2946400"/>
          <p14:tracePt t="18620" x="6667500" y="2978150"/>
          <p14:tracePt t="18620" x="6686550" y="3016250"/>
          <p14:tracePt t="18636" x="6705600" y="3054350"/>
          <p14:tracePt t="18636" x="6718300" y="3092450"/>
          <p14:tracePt t="18653" x="6737350" y="3130550"/>
          <p14:tracePt t="18653" x="6743700" y="3168650"/>
          <p14:tracePt t="18669" x="6750050" y="3200400"/>
          <p14:tracePt t="18669" x="6756400" y="3238500"/>
          <p14:tracePt t="18669" x="6756400" y="3276600"/>
          <p14:tracePt t="18688" x="6750050" y="3308350"/>
          <p14:tracePt t="18688" x="6743700" y="3340100"/>
          <p14:tracePt t="18704" x="6737350" y="3371850"/>
          <p14:tracePt t="18704" x="6718300" y="3403600"/>
          <p14:tracePt t="18719" x="6705600" y="3429000"/>
          <p14:tracePt t="18719" x="6686550" y="3460750"/>
          <p14:tracePt t="18736" x="6667500" y="3486150"/>
          <p14:tracePt t="18736" x="6642100" y="3505200"/>
          <p14:tracePt t="18736" x="6623050" y="3530600"/>
          <p14:tracePt t="18755" x="6597650" y="3549650"/>
          <p14:tracePt t="18768" x="6572250" y="3562350"/>
          <p14:tracePt t="18768" x="6546850" y="3581400"/>
          <p14:tracePt t="18788" x="6483350" y="3606800"/>
          <p14:tracePt t="18788" x="6457950" y="3613150"/>
          <p14:tracePt t="18803" x="6426200" y="3619500"/>
          <p14:tracePt t="18803" x="6400800" y="3625850"/>
          <p14:tracePt t="18819" x="6369050" y="3625850"/>
          <p14:tracePt t="18819" x="6343650" y="3625850"/>
          <p14:tracePt t="18836" x="6318250" y="3625850"/>
          <p14:tracePt t="18836" x="6292850" y="3625850"/>
          <p14:tracePt t="18836" x="6267450" y="3625850"/>
          <p14:tracePt t="18856" x="6248400" y="3619500"/>
          <p14:tracePt t="18856" x="6223000" y="3613150"/>
          <p14:tracePt t="18870" x="6203950" y="3606800"/>
          <p14:tracePt t="18870" x="6184900" y="3594100"/>
          <p14:tracePt t="18887" x="6165850" y="3581400"/>
          <p14:tracePt t="18887" x="6146800" y="3562350"/>
          <p14:tracePt t="18903" x="6127750" y="3543300"/>
          <p14:tracePt t="18903" x="6102350" y="3498850"/>
          <p14:tracePt t="18920" x="6083300" y="3479800"/>
          <p14:tracePt t="18920" x="6070600" y="3454400"/>
          <p14:tracePt t="18937" x="6057900" y="3429000"/>
          <p14:tracePt t="18937" x="6051550" y="3403600"/>
          <p14:tracePt t="18953" x="6038850" y="3378200"/>
          <p14:tracePt t="18953" x="6032500" y="3352800"/>
          <p14:tracePt t="18970" x="6026150" y="3327400"/>
          <p14:tracePt t="18970" x="6019800" y="3282950"/>
          <p14:tracePt t="18987" x="6019800" y="3257550"/>
          <p14:tracePt t="18987" x="6019800" y="3232150"/>
          <p14:tracePt t="19004" x="6026150" y="3213100"/>
          <p14:tracePt t="19004" x="6038850" y="3187700"/>
          <p14:tracePt t="19020" x="6051550" y="3168650"/>
          <p14:tracePt t="19020" x="6070600" y="3143250"/>
          <p14:tracePt t="19020" x="6089650" y="3124200"/>
          <p14:tracePt t="19039" x="6115050" y="3098800"/>
          <p14:tracePt t="19052" x="6140450" y="3079750"/>
          <p14:tracePt t="19052" x="6191250" y="3035300"/>
          <p14:tracePt t="19071" x="6223000" y="3016250"/>
          <p14:tracePt t="19071" x="6248400" y="2997200"/>
          <p14:tracePt t="19088" x="6273800" y="2978150"/>
          <p14:tracePt t="19088" x="6305550" y="2965450"/>
          <p14:tracePt t="19104" x="6330950" y="2946400"/>
          <p14:tracePt t="19104" x="6356350" y="2933700"/>
          <p14:tracePt t="19120" x="6381750" y="2927350"/>
          <p14:tracePt t="19120" x="6407150" y="2921000"/>
          <p14:tracePt t="19120" x="6426200" y="2927350"/>
          <p14:tracePt t="19140" x="6451600" y="2933700"/>
          <p14:tracePt t="19152" x="6470650" y="2946400"/>
          <p14:tracePt t="19152" x="6515100" y="2997200"/>
          <p14:tracePt t="19171" x="6527800" y="3028950"/>
          <p14:tracePt t="19171" x="6546850" y="3060700"/>
          <p14:tracePt t="19188" x="6565900" y="3098800"/>
          <p14:tracePt t="19188" x="6578600" y="3130550"/>
          <p14:tracePt t="19204" x="6597650" y="3168650"/>
          <p14:tracePt t="19204" x="6623050" y="3244850"/>
          <p14:tracePt t="19221" x="6629400" y="3276600"/>
          <p14:tracePt t="19221" x="6642100" y="3308350"/>
          <p14:tracePt t="19238" x="6648450" y="3340100"/>
          <p14:tracePt t="19238" x="6654800" y="3371850"/>
          <p14:tracePt t="19255" x="6654800" y="3397250"/>
          <p14:tracePt t="19255" x="6661150" y="3416300"/>
          <p14:tracePt t="19271" x="6661150" y="3435350"/>
          <p14:tracePt t="19271" x="6654800" y="3473450"/>
          <p14:tracePt t="19289" x="6654800" y="3486150"/>
          <p14:tracePt t="19289" x="6648450" y="3498850"/>
          <p14:tracePt t="19305" x="6648450" y="3511550"/>
          <p14:tracePt t="19305" x="6642100" y="3524250"/>
          <p14:tracePt t="19322" x="6642100" y="3530600"/>
          <p14:tracePt t="19322" x="6635750" y="3543300"/>
          <p14:tracePt t="19338" x="6635750" y="3549650"/>
          <p14:tracePt t="19338" x="6629400" y="3581400"/>
          <p14:tracePt t="19355" x="6635750" y="3594100"/>
          <p14:tracePt t="19355" x="6635750" y="3613150"/>
          <p14:tracePt t="19372" x="6642100" y="3632200"/>
          <p14:tracePt t="19372" x="6648450" y="3651250"/>
          <p14:tracePt t="19388" x="6654800" y="3670300"/>
          <p14:tracePt t="19388" x="6661150" y="3689350"/>
          <p14:tracePt t="19388" x="6667500" y="3708400"/>
          <p14:tracePt t="19407" x="6673850" y="3721100"/>
          <p14:tracePt t="19420" x="6680200" y="3740150"/>
          <p14:tracePt t="19420" x="6686550" y="3746500"/>
          <p14:tracePt t="19440" x="6692900" y="3765550"/>
          <p14:tracePt t="19454" x="6686550" y="3771900"/>
          <p14:tracePt t="19470" x="6680200" y="3771900"/>
          <p14:tracePt t="19470" x="6673850" y="3765550"/>
          <p14:tracePt t="19470" x="6667500" y="3765550"/>
          <p14:tracePt t="19492" x="6667500" y="3759200"/>
          <p14:tracePt t="19518" x="6673850" y="3759200"/>
          <p14:tracePt t="19526" x="6686550" y="3752850"/>
          <p14:tracePt t="19537" x="6699250" y="3752850"/>
          <p14:tracePt t="19537" x="6718300" y="3746500"/>
          <p14:tracePt t="19556" x="6737350" y="3746500"/>
          <p14:tracePt t="19556" x="6762750" y="3740150"/>
          <p14:tracePt t="19572" x="6794500" y="3740150"/>
          <p14:tracePt t="19572" x="6851650" y="3740150"/>
          <p14:tracePt t="19589" x="6889750" y="3733800"/>
          <p14:tracePt t="19589" x="6921500" y="3740150"/>
          <p14:tracePt t="19606" x="6959600" y="3740150"/>
          <p14:tracePt t="19606" x="6991350" y="3740150"/>
          <p14:tracePt t="19622" x="7029450" y="3740150"/>
          <p14:tracePt t="19622" x="7105650" y="3740150"/>
          <p14:tracePt t="19640" x="7137400" y="3746500"/>
          <p14:tracePt t="19640" x="7169150" y="3746500"/>
          <p14:tracePt t="19656" x="7207250" y="3746500"/>
          <p14:tracePt t="19656" x="7232650" y="3752850"/>
          <p14:tracePt t="19673" x="7264400" y="3752850"/>
          <p14:tracePt t="19673" x="7289800" y="3759200"/>
          <p14:tracePt t="19690" x="7308850" y="3759200"/>
          <p14:tracePt t="19690" x="7327900" y="3765550"/>
          <p14:tracePt t="19690" x="7346950" y="3765550"/>
          <p14:tracePt t="19708" x="7359650" y="3771900"/>
          <p14:tracePt t="19708" x="7372350" y="3771900"/>
          <p14:tracePt t="19724" x="7378700" y="3778250"/>
          <p14:tracePt t="19724" x="7385050" y="3778250"/>
          <p14:tracePt t="19740" x="7391400" y="3784600"/>
          <p14:tracePt t="19755" x="7385050" y="3790950"/>
          <p14:tracePt t="19771" x="7378700" y="3790950"/>
          <p14:tracePt t="19788" x="7372350" y="3797300"/>
          <p14:tracePt t="19788" x="7359650" y="3797300"/>
          <p14:tracePt t="19807" x="7353300" y="3797300"/>
          <p14:tracePt t="19807" x="7346950" y="3803650"/>
          <p14:tracePt t="19823" x="7340600" y="3803650"/>
          <p14:tracePt t="19843" x="7346950" y="3803650"/>
          <p14:tracePt t="19879" x="7353300" y="3803650"/>
          <p14:tracePt t="19887" x="7359650" y="3803650"/>
          <p14:tracePt t="19895" x="7366000" y="3803650"/>
          <p14:tracePt t="19905" x="7378700" y="3803650"/>
          <p14:tracePt t="19905" x="7391400" y="3797300"/>
          <p14:tracePt t="19924" x="7397750" y="3797300"/>
          <p14:tracePt t="19924" x="7416800" y="3803650"/>
          <p14:tracePt t="19941" x="7423150" y="3803650"/>
          <p14:tracePt t="19941" x="7429500" y="3803650"/>
          <p14:tracePt t="19957" x="7435850" y="3810000"/>
          <p14:tracePt t="19957" x="7442200" y="3810000"/>
          <p14:tracePt t="19974" x="7442200" y="3816350"/>
          <p14:tracePt t="19989" x="7448550" y="3822700"/>
          <p14:tracePt t="19989" x="7448550" y="3835400"/>
          <p14:tracePt t="20008" x="7442200" y="3835400"/>
          <p14:tracePt t="20022" x="7435850" y="3848100"/>
          <p14:tracePt t="20040" x="7429500" y="3854450"/>
          <p14:tracePt t="20040" x="7423150" y="3860800"/>
          <p14:tracePt t="20040" x="7416800" y="3860800"/>
          <p14:tracePt t="20060" x="7410450" y="3860800"/>
          <p14:tracePt t="20072" x="7404100" y="3867150"/>
          <p14:tracePt t="20072" x="7391400" y="3867150"/>
          <p14:tracePt t="20092" x="7385050" y="3873500"/>
          <p14:tracePt t="20092" x="7378700" y="3873500"/>
          <p14:tracePt t="20108" x="7372350" y="3873500"/>
          <p14:tracePt t="20108" x="7366000" y="3873500"/>
          <p14:tracePt t="20124" x="7359650" y="3873500"/>
          <p14:tracePt t="20124" x="7353300" y="3873500"/>
          <p14:tracePt t="20124" x="7346950" y="3879850"/>
          <p14:tracePt t="20143" x="7340600" y="3879850"/>
          <p14:tracePt t="20156" x="7334250" y="3879850"/>
          <p14:tracePt t="20156" x="7321550" y="3879850"/>
          <p14:tracePt t="20176" x="7315200" y="3886200"/>
          <p14:tracePt t="20176" x="7308850" y="3886200"/>
          <p14:tracePt t="20191" x="7302500" y="3886200"/>
          <p14:tracePt t="20206" x="7296150" y="3892550"/>
          <p14:tracePt t="20206" x="7289800" y="3892550"/>
          <p14:tracePt t="20206" x="7283450" y="3892550"/>
          <p14:tracePt t="20227" x="7277100" y="3898900"/>
          <p14:tracePt t="20227" x="7270750" y="3898900"/>
          <p14:tracePt t="20241" x="7264400" y="3905250"/>
          <p14:tracePt t="20241" x="7258050" y="3905250"/>
          <p14:tracePt t="20258" x="7251700" y="3911600"/>
          <p14:tracePt t="20258" x="7245350" y="3911600"/>
          <p14:tracePt t="20275" x="7239000" y="3911600"/>
          <p14:tracePt t="20275" x="7232650" y="3917950"/>
          <p14:tracePt t="20292" x="7226300" y="3917950"/>
          <p14:tracePt t="20292" x="7213600" y="3917950"/>
          <p14:tracePt t="20308" x="7200900" y="3917950"/>
          <p14:tracePt t="20308" x="7194550" y="3917950"/>
          <p14:tracePt t="20325" x="7188200" y="3911600"/>
          <p14:tracePt t="20325" x="7181850" y="3911600"/>
          <p14:tracePt t="20342" x="7175500" y="3911600"/>
          <p14:tracePt t="20342" x="7175500" y="3905250"/>
          <p14:tracePt t="20360" x="7162800" y="3898900"/>
          <p14:tracePt t="20374" x="7156450" y="3892550"/>
          <p14:tracePt t="20374" x="7156450" y="3886200"/>
          <p14:tracePt t="20392" x="7150100" y="3879850"/>
          <p14:tracePt t="20392" x="7150100" y="3873500"/>
          <p14:tracePt t="20409" x="7143750" y="3867150"/>
          <p14:tracePt t="20409" x="7143750" y="3860800"/>
          <p14:tracePt t="20409" x="7137400" y="3848100"/>
          <p14:tracePt t="20427" x="7131050" y="3841750"/>
          <p14:tracePt t="20440" x="7124700" y="3829050"/>
          <p14:tracePt t="20440" x="7124700" y="3822700"/>
          <p14:tracePt t="20460" x="7112000" y="3803650"/>
          <p14:tracePt t="20460" x="7105650" y="3797300"/>
          <p14:tracePt t="20475" x="7099300" y="3790950"/>
          <p14:tracePt t="20475" x="7086600" y="3790950"/>
          <p14:tracePt t="20492" x="7080250" y="3797300"/>
          <p14:tracePt t="20492" x="7061200" y="3797300"/>
          <p14:tracePt t="20509" x="7048500" y="3803650"/>
          <p14:tracePt t="20509" x="7029450" y="3810000"/>
          <p14:tracePt t="20509" x="7016750" y="3816350"/>
          <p14:tracePt t="20528" x="6997700" y="3810000"/>
          <p14:tracePt t="20528" x="6985000" y="3810000"/>
          <p14:tracePt t="20542" x="6972300" y="3797300"/>
          <p14:tracePt t="20542" x="6965950" y="3784600"/>
          <p14:tracePt t="20559" x="6959600" y="3765550"/>
          <p14:tracePt t="20559" x="6953250" y="3746500"/>
          <p14:tracePt t="20576" x="6959600" y="3727450"/>
          <p14:tracePt t="20576" x="6959600" y="3708400"/>
          <p14:tracePt t="20592" x="6959600" y="3695700"/>
          <p14:tracePt t="20592" x="6978650" y="3670300"/>
          <p14:tracePt t="20609" x="6991350" y="3657600"/>
          <p14:tracePt t="20609" x="7004050" y="3651250"/>
          <p14:tracePt t="20625" x="7016750" y="3644900"/>
          <p14:tracePt t="20625" x="7029450" y="3638550"/>
          <p14:tracePt t="20643" x="7035800" y="3632200"/>
          <p14:tracePt t="20643" x="7061200" y="3625850"/>
          <p14:tracePt t="20660" x="7067550" y="3625850"/>
          <p14:tracePt t="20660" x="7073900" y="3625850"/>
          <p14:tracePt t="20676" x="7067550" y="3632200"/>
          <p14:tracePt t="20691" x="7067550" y="3638550"/>
          <p14:tracePt t="20691" x="7061200" y="3644900"/>
          <p14:tracePt t="20710" x="7054850" y="3651250"/>
          <p14:tracePt t="20710" x="7042150" y="3657600"/>
          <p14:tracePt t="20710" x="7035800" y="3663950"/>
          <p14:tracePt t="20728" x="7016750" y="3670300"/>
          <p14:tracePt t="20728" x="7004050" y="3676650"/>
          <p14:tracePt t="20744" x="6985000" y="3683000"/>
          <p14:tracePt t="20744" x="6972300" y="3695700"/>
          <p14:tracePt t="20760" x="6953250" y="3702050"/>
          <p14:tracePt t="20760" x="6927850" y="3714750"/>
          <p14:tracePt t="20777" x="6908800" y="3721100"/>
          <p14:tracePt t="20777" x="6883400" y="3733800"/>
          <p14:tracePt t="20777" x="6864350" y="3740150"/>
          <p14:tracePt t="20797" x="6838950" y="3752850"/>
          <p14:tracePt t="20808" x="6813550" y="3759200"/>
          <p14:tracePt t="20808" x="6775450" y="3771900"/>
          <p14:tracePt t="20828" x="6750050" y="3778250"/>
          <p14:tracePt t="20828" x="6737350" y="3784600"/>
          <p14:tracePt t="20844" x="6718300" y="3790950"/>
          <p14:tracePt t="20844" x="6705600" y="3797300"/>
          <p14:tracePt t="20860" x="6692900" y="3797300"/>
          <p14:tracePt t="20860" x="6686550" y="3803650"/>
          <p14:tracePt t="20877" x="6673850" y="3810000"/>
          <p14:tracePt t="20877" x="6673850" y="3816350"/>
          <p14:tracePt t="20894" x="6667500" y="3822700"/>
          <p14:tracePt t="20908" x="6673850" y="3822700"/>
          <p14:tracePt t="20925" x="6680200" y="3822700"/>
          <p14:tracePt t="20925" x="6686550" y="3822700"/>
          <p14:tracePt t="20944" x="6692900" y="3816350"/>
          <p14:tracePt t="20944" x="6711950" y="3810000"/>
          <p14:tracePt t="20961" x="6718300" y="3803650"/>
          <p14:tracePt t="20961" x="6724650" y="3797300"/>
          <p14:tracePt t="20977" x="6737350" y="3790950"/>
          <p14:tracePt t="20977" x="6743700" y="3784600"/>
          <p14:tracePt t="20994" x="6750050" y="3771900"/>
          <p14:tracePt t="20994" x="6756400" y="3759200"/>
          <p14:tracePt t="21011" x="6756400" y="3740150"/>
          <p14:tracePt t="21011" x="6750050" y="3702050"/>
          <p14:tracePt t="21028" x="6737350" y="367665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できた散布図</a:t>
            </a:r>
            <a:endParaRPr kumimoji="1" lang="ja-JP" altLang="en-U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412776"/>
            <a:ext cx="814586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575185388"/>
      </p:ext>
    </p:extLst>
  </p:cSld>
  <p:clrMapOvr>
    <a:masterClrMapping/>
  </p:clrMapOvr>
  <mc:AlternateContent xmlns:mc="http://schemas.openxmlformats.org/markup-compatibility/2006">
    <mc:Choice xmlns:p14="http://schemas.microsoft.com/office/powerpoint/2010/main" Requires="p14">
      <p:transition spd="slow" p14:dur="2000" advTm="24928"/>
    </mc:Choice>
    <mc:Fallback>
      <p:transition spd="slow" advTm="24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2559" x="1549400" y="4470400"/>
          <p14:tracePt t="13114" x="1504950" y="4381500"/>
          <p14:tracePt t="13122" x="1473200" y="4298950"/>
          <p14:tracePt t="13122" x="1447800" y="4203700"/>
          <p14:tracePt t="13136" x="1428750" y="4108450"/>
          <p14:tracePt t="13136" x="1416050" y="4013200"/>
          <p14:tracePt t="13152" x="1416050" y="3917950"/>
          <p14:tracePt t="13152" x="1422400" y="3816350"/>
          <p14:tracePt t="13168" x="1441450" y="3721100"/>
          <p14:tracePt t="13168" x="1466850" y="3625850"/>
          <p14:tracePt t="13187" x="1498600" y="3530600"/>
          <p14:tracePt t="13187" x="1593850" y="3352800"/>
          <p14:tracePt t="13203" x="1657350" y="3263900"/>
          <p14:tracePt t="13203" x="1720850" y="3181350"/>
          <p14:tracePt t="13219" x="1797050" y="3105150"/>
          <p14:tracePt t="13219" x="1879600" y="3035300"/>
          <p14:tracePt t="13235" x="1962150" y="2965450"/>
          <p14:tracePt t="13235" x="2051050" y="2901950"/>
          <p14:tracePt t="13252" x="2139950" y="2844800"/>
          <p14:tracePt t="13252" x="2228850" y="2794000"/>
          <p14:tracePt t="13270" x="2406650" y="2724150"/>
          <p14:tracePt t="13270" x="2489200" y="2698750"/>
          <p14:tracePt t="13286" x="2571750" y="2686050"/>
          <p14:tracePt t="13286" x="2660650" y="2679700"/>
          <p14:tracePt t="13302" x="2736850" y="2686050"/>
          <p14:tracePt t="13302" x="2819400" y="2698750"/>
          <p14:tracePt t="13319" x="2895600" y="2724150"/>
          <p14:tracePt t="13319" x="2971800" y="2755900"/>
          <p14:tracePt t="13319" x="3041650" y="2800350"/>
          <p14:tracePt t="13338" x="3111500" y="2851150"/>
          <p14:tracePt t="13351" x="3168650" y="2901950"/>
          <p14:tracePt t="13351" x="3225800" y="2959100"/>
          <p14:tracePt t="13370" x="3314700" y="3092450"/>
          <p14:tracePt t="13370" x="3346450" y="3168650"/>
          <p14:tracePt t="13386" x="3378200" y="3238500"/>
          <p14:tracePt t="13386" x="3397250" y="3321050"/>
          <p14:tracePt t="13402" x="3416300" y="3403600"/>
          <p14:tracePt t="13402" x="3429000" y="3498850"/>
          <p14:tracePt t="13419" x="3435350" y="3594100"/>
          <p14:tracePt t="13419" x="3435350" y="3797300"/>
          <p14:tracePt t="13435" x="3429000" y="3898900"/>
          <p14:tracePt t="13435" x="3416300" y="4000500"/>
          <p14:tracePt t="13452" x="3397250" y="4102100"/>
          <p14:tracePt t="13452" x="3378200" y="4197350"/>
          <p14:tracePt t="13469" x="3346450" y="4286250"/>
          <p14:tracePt t="13469" x="3314700" y="4368800"/>
          <p14:tracePt t="13486" x="3270250" y="4451350"/>
          <p14:tracePt t="13486" x="3168650" y="4603750"/>
          <p14:tracePt t="13503" x="3111500" y="4679950"/>
          <p14:tracePt t="13503" x="3048000" y="4743450"/>
          <p14:tracePt t="13519" x="2978150" y="4813300"/>
          <p14:tracePt t="13519" x="2901950" y="4876800"/>
          <p14:tracePt t="13536" x="2819400" y="4933950"/>
          <p14:tracePt t="13536" x="2743200" y="4984750"/>
          <p14:tracePt t="13554" x="2578100" y="5073650"/>
          <p14:tracePt t="13554" x="2501900" y="5111750"/>
          <p14:tracePt t="13570" x="2425700" y="5143500"/>
          <p14:tracePt t="13570" x="2355850" y="5162550"/>
          <p14:tracePt t="13586" x="2286000" y="5181600"/>
          <p14:tracePt t="13586" x="2222500" y="5194300"/>
          <p14:tracePt t="13603" x="2165350" y="5200650"/>
          <p14:tracePt t="13603" x="2108200" y="5213350"/>
          <p14:tracePt t="13603" x="2063750" y="5213350"/>
          <p14:tracePt t="13622" x="2025650" y="5219700"/>
          <p14:tracePt t="13635" x="1993900" y="5219700"/>
          <p14:tracePt t="13635" x="1962150" y="5207000"/>
          <p14:tracePt t="13654" x="1962150" y="5194300"/>
          <p14:tracePt t="13654" x="1974850" y="5187950"/>
          <p14:tracePt t="13671" x="1993900" y="5175250"/>
          <p14:tracePt t="13671" x="2019300" y="5162550"/>
          <p14:tracePt t="13671" x="2057400" y="5143500"/>
          <p14:tracePt t="13690" x="2101850" y="5130800"/>
          <p14:tracePt t="13701" x="2159000" y="5111750"/>
          <p14:tracePt t="13701" x="2222500" y="5099050"/>
          <p14:tracePt t="13701" x="2292350" y="5092700"/>
          <p14:tracePt t="13722" x="2368550" y="5080000"/>
          <p14:tracePt t="13886" x="5022850" y="5295900"/>
          <p14:tracePt t="13886" x="5048250" y="5302250"/>
          <p14:tracePt t="13904" x="5086350" y="5308600"/>
          <p14:tracePt t="13904" x="5118100" y="5321300"/>
          <p14:tracePt t="13921" x="5156200" y="5327650"/>
          <p14:tracePt t="13921" x="5200650" y="5340350"/>
          <p14:tracePt t="13937" x="5226050" y="5346700"/>
          <p14:tracePt t="13937" x="5264150" y="5359400"/>
          <p14:tracePt t="13955" x="5264150" y="5365750"/>
          <p14:tracePt t="13969" x="5251450" y="5365750"/>
          <p14:tracePt t="13969" x="5232400" y="5365750"/>
          <p14:tracePt t="13987" x="5207000" y="5365750"/>
          <p14:tracePt t="13987" x="5175250" y="5359400"/>
          <p14:tracePt t="13987" x="5137150" y="5346700"/>
          <p14:tracePt t="14006" x="5099050" y="5340350"/>
          <p14:tracePt t="14006" x="5054600" y="5321300"/>
          <p14:tracePt t="14021" x="5003800" y="5302250"/>
          <p14:tracePt t="14021" x="4959350" y="5276850"/>
          <p14:tracePt t="14038" x="4908550" y="5238750"/>
          <p14:tracePt t="14038" x="4864100" y="5200650"/>
          <p14:tracePt t="14054" x="4819650" y="5149850"/>
          <p14:tracePt t="14054" x="4775200" y="5092700"/>
          <p14:tracePt t="14071" x="4737100" y="5029200"/>
          <p14:tracePt t="14071" x="4699000" y="4959350"/>
          <p14:tracePt t="14071" x="4667250" y="4883150"/>
          <p14:tracePt t="14091" x="4641850" y="4800600"/>
          <p14:tracePt t="14103" x="4616450" y="4718050"/>
          <p14:tracePt t="14103" x="4597400" y="4546600"/>
          <p14:tracePt t="14122" x="4597400" y="4457700"/>
          <p14:tracePt t="14122" x="4610100" y="4368800"/>
          <p14:tracePt t="14138" x="4622800" y="4286250"/>
          <p14:tracePt t="14138" x="4648200" y="4197350"/>
          <p14:tracePt t="14155" x="4686300" y="4108450"/>
          <p14:tracePt t="14155" x="4724400" y="4019550"/>
          <p14:tracePt t="14155" x="4768850" y="3924300"/>
          <p14:tracePt t="14174" x="4826000" y="3835400"/>
          <p14:tracePt t="14174" x="4889500" y="3740150"/>
          <p14:tracePt t="14190" x="4959350" y="3657600"/>
          <p14:tracePt t="14190" x="5029200" y="3575050"/>
          <p14:tracePt t="14205" x="5105400" y="3505200"/>
          <p14:tracePt t="14205" x="5187950" y="3441700"/>
          <p14:tracePt t="14222" x="5270500" y="3397250"/>
          <p14:tracePt t="14222" x="5435600" y="3340100"/>
          <p14:tracePt t="14238" x="5518150" y="3333750"/>
          <p14:tracePt t="14238" x="5594350" y="3333750"/>
          <p14:tracePt t="14255" x="5670550" y="3346450"/>
          <p14:tracePt t="14255" x="5746750" y="3371850"/>
          <p14:tracePt t="14272" x="5816600" y="3403600"/>
          <p14:tracePt t="14272" x="5880100" y="3448050"/>
          <p14:tracePt t="14289" x="5949950" y="3505200"/>
          <p14:tracePt t="14289" x="6064250" y="3663950"/>
          <p14:tracePt t="14306" x="6115050" y="3752850"/>
          <p14:tracePt t="14306" x="6165850" y="3848100"/>
          <p14:tracePt t="14322" x="6210300" y="3943350"/>
          <p14:tracePt t="14322" x="6248400" y="4038600"/>
          <p14:tracePt t="14339" x="6280150" y="4133850"/>
          <p14:tracePt t="14339" x="6305550" y="4229100"/>
          <p14:tracePt t="14339" x="6324600" y="4318000"/>
          <p14:tracePt t="14357" x="6330950" y="4400550"/>
          <p14:tracePt t="14370" x="6330950" y="4476750"/>
          <p14:tracePt t="14370" x="6305550" y="4629150"/>
          <p14:tracePt t="14390" x="6286500" y="4705350"/>
          <p14:tracePt t="14390" x="6254750" y="4775200"/>
          <p14:tracePt t="14406" x="6216650" y="4845050"/>
          <p14:tracePt t="14406" x="6178550" y="4908550"/>
          <p14:tracePt t="14423" x="6127750" y="4972050"/>
          <p14:tracePt t="14423" x="6076950" y="5029200"/>
          <p14:tracePt t="14439" x="6019800" y="5086350"/>
          <p14:tracePt t="14439" x="5962650" y="5143500"/>
          <p14:tracePt t="14439" x="5905500" y="5194300"/>
          <p14:tracePt t="14458" x="5842000" y="5238750"/>
          <p14:tracePt t="14471" x="5784850" y="5276850"/>
          <p14:tracePt t="14471" x="5664200" y="5359400"/>
          <p14:tracePt t="14490" x="5600700" y="5391150"/>
          <p14:tracePt t="14490" x="5549900" y="5416550"/>
          <p14:tracePt t="14506" x="5492750" y="5441950"/>
          <p14:tracePt t="14506" x="5441950" y="5467350"/>
          <p14:tracePt t="14523" x="5391150" y="5486400"/>
          <p14:tracePt t="14523" x="5295900" y="5518150"/>
          <p14:tracePt t="14540" x="5251450" y="5530850"/>
          <p14:tracePt t="14540" x="5213350" y="5543550"/>
          <p14:tracePt t="14556" x="5181600" y="5549900"/>
          <p14:tracePt t="14556" x="5149850" y="5556250"/>
          <p14:tracePt t="14573" x="5118100" y="5562600"/>
          <p14:tracePt t="14573" x="5092700" y="5562600"/>
          <p14:tracePt t="14590" x="5073650" y="5568950"/>
          <p14:tracePt t="14590" x="5048250" y="5556250"/>
          <p14:tracePt t="14607" x="5035550" y="5549900"/>
          <p14:tracePt t="14607" x="5029200" y="5543550"/>
          <p14:tracePt t="14623" x="5022850" y="5537200"/>
          <p14:tracePt t="14623" x="5016500" y="5530850"/>
          <p14:tracePt t="14641" x="5010150" y="5518150"/>
          <p14:tracePt t="14641" x="5010150" y="5505450"/>
          <p14:tracePt t="14641" x="5003800" y="5492750"/>
          <p14:tracePt t="14659" x="4997450" y="5480050"/>
          <p14:tracePt t="14659" x="4997450" y="5473700"/>
          <p14:tracePt t="14674" x="4991100" y="5461000"/>
          <p14:tracePt t="14674" x="4984750" y="5448300"/>
          <p14:tracePt t="14692" x="4984750" y="5441950"/>
          <p14:tracePt t="14692" x="4978400" y="5435600"/>
          <p14:tracePt t="14707" x="4972050" y="5422900"/>
          <p14:tracePt t="14707" x="4972050" y="5416550"/>
          <p14:tracePt t="14707" x="4965700" y="5410200"/>
          <p14:tracePt t="14726" x="4965700" y="5403850"/>
          <p14:tracePt t="14738" x="4959350" y="5397500"/>
          <p14:tracePt t="14755" x="4953000" y="5397500"/>
          <p14:tracePt t="14774" x="4946650" y="5403850"/>
          <p14:tracePt t="14788" x="4940300" y="5397500"/>
          <p14:tracePt t="14809" x="4940300" y="5391150"/>
          <p14:tracePt t="14937" x="4946650" y="5378450"/>
          <p14:tracePt t="14974" x="4953000" y="5372100"/>
          <p14:tracePt t="14989" x="4946650" y="5365750"/>
          <p14:tracePt t="15014" x="4953000" y="5359400"/>
          <p14:tracePt t="15033" x="4953000" y="5353050"/>
          <p14:tracePt t="15058" x="4959350" y="5353050"/>
          <p14:tracePt t="15074" x="4959350" y="5346700"/>
          <p14:tracePt t="15085" x="4959350" y="5340350"/>
          <p14:tracePt t="15101" x="4959350" y="5334000"/>
          <p14:tracePt t="15110" x="4953000" y="5334000"/>
          <p14:tracePt t="15133" x="4946650" y="5334000"/>
          <p14:tracePt t="15146" x="4940300" y="5340350"/>
          <p14:tracePt t="15162" x="4933950" y="5346700"/>
          <p14:tracePt t="15178" x="4927600" y="5353050"/>
          <p14:tracePt t="15190" x="4921250" y="5353050"/>
          <p14:tracePt t="15207" x="4914900" y="5353050"/>
          <p14:tracePt t="15207" x="4914900" y="5359400"/>
          <p14:tracePt t="15225" x="4908550" y="5359400"/>
          <p14:tracePt t="15240" x="4895850" y="5359400"/>
          <p14:tracePt t="15240" x="4895850" y="5365750"/>
          <p14:tracePt t="15259" x="4889500" y="5365750"/>
          <p14:tracePt t="15274" x="4883150" y="5365750"/>
          <p14:tracePt t="15290" x="4883150" y="5372100"/>
          <p14:tracePt t="15307" x="4883150" y="5384800"/>
          <p14:tracePt t="15357" x="4883150" y="5378450"/>
          <p14:tracePt t="15573" x="4876800" y="5372100"/>
          <p14:tracePt t="15718" x="4876800" y="5378450"/>
          <p14:tracePt t="15733" x="4870450" y="5384800"/>
          <p14:tracePt t="15745" x="4864100" y="5384800"/>
          <p14:tracePt t="15762" x="4851400" y="5397500"/>
          <p14:tracePt t="15778" x="4845050" y="5403850"/>
          <p14:tracePt t="15794" x="4838700" y="5416550"/>
          <p14:tracePt t="15805" x="4826000" y="5416550"/>
          <p14:tracePt t="15821" x="4826000" y="5422900"/>
          <p14:tracePt t="15830" x="4819650" y="5422900"/>
          <p14:tracePt t="15847" x="4806950" y="5422900"/>
          <p14:tracePt t="15859" x="4806950" y="5435600"/>
          <p14:tracePt t="15875" x="4800600" y="5435600"/>
          <p14:tracePt t="15897" x="4800600" y="5441950"/>
          <p14:tracePt t="15914" x="4806950" y="5441950"/>
          <p14:tracePt t="15941" x="4813300" y="5435600"/>
          <p14:tracePt t="15966" x="4819650" y="5429250"/>
          <p14:tracePt t="15974" x="4826000" y="5429250"/>
          <p14:tracePt t="15985" x="4826000" y="5422900"/>
          <p14:tracePt t="15994" x="4832350" y="5416550"/>
          <p14:tracePt t="16010" x="4838700" y="5416550"/>
          <p14:tracePt t="16026" x="4845050" y="54102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軸の書式設定</a:t>
            </a:r>
            <a:endParaRPr kumimoji="1" lang="ja-JP" altLang="en-US" dirty="0"/>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2099" t="34749" r="17095" b="17251"/>
          <a:stretch/>
        </p:blipFill>
        <p:spPr bwMode="auto">
          <a:xfrm>
            <a:off x="755576" y="1196752"/>
            <a:ext cx="728518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928189898"/>
      </p:ext>
    </p:extLst>
  </p:cSld>
  <p:clrMapOvr>
    <a:masterClrMapping/>
  </p:clrMapOvr>
  <mc:AlternateContent xmlns:mc="http://schemas.openxmlformats.org/markup-compatibility/2006">
    <mc:Choice xmlns:p14="http://schemas.microsoft.com/office/powerpoint/2010/main" Requires="p14">
      <p:transition spd="slow" p14:dur="2000" advTm="17763"/>
    </mc:Choice>
    <mc:Fallback>
      <p:transition spd="slow" advTm="177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1730" x="850900" y="6457950"/>
          <p14:tracePt t="11741" x="857250" y="6426200"/>
          <p14:tracePt t="11757" x="863600" y="6394450"/>
          <p14:tracePt t="11773" x="876300" y="6362700"/>
          <p14:tracePt t="11790" x="882650" y="6350000"/>
          <p14:tracePt t="11794" x="889000" y="6337300"/>
          <p14:tracePt t="11794" x="895350" y="6324600"/>
          <p14:tracePt t="11811" x="901700" y="6318250"/>
          <p14:tracePt t="11811" x="908050" y="6305550"/>
          <p14:tracePt t="11827" x="914400" y="6299200"/>
          <p14:tracePt t="11827" x="920750" y="6292850"/>
          <p14:tracePt t="11844" x="927100" y="6286500"/>
          <p14:tracePt t="11844" x="933450" y="6280150"/>
          <p14:tracePt t="11844" x="939800" y="6273800"/>
          <p14:tracePt t="11862" x="952500" y="6267450"/>
          <p14:tracePt t="11875" x="958850" y="6261100"/>
          <p14:tracePt t="11875" x="971550" y="6248400"/>
          <p14:tracePt t="11894" x="977900" y="6242050"/>
          <p14:tracePt t="11894" x="984250" y="6235700"/>
          <p14:tracePt t="11911" x="990600" y="6229350"/>
          <p14:tracePt t="11911" x="996950" y="6229350"/>
          <p14:tracePt t="11911" x="1003300" y="6223000"/>
          <p14:tracePt t="11930" x="1009650" y="6223000"/>
          <p14:tracePt t="11942" x="1016000" y="6223000"/>
          <p14:tracePt t="11959" x="1022350" y="6223000"/>
          <p14:tracePt t="11959" x="1035050" y="6223000"/>
          <p14:tracePt t="11977" x="1041400" y="6223000"/>
          <p14:tracePt t="11992" x="1047750" y="6223000"/>
          <p14:tracePt t="11992" x="1054100" y="6223000"/>
          <p14:tracePt t="12010" x="1060450" y="6223000"/>
          <p14:tracePt t="12010" x="1066800" y="6223000"/>
          <p14:tracePt t="12010" x="1073150" y="6223000"/>
          <p14:tracePt t="12030" x="1079500" y="6223000"/>
          <p14:tracePt t="12030" x="1085850" y="6223000"/>
          <p14:tracePt t="12045" x="1092200" y="6223000"/>
          <p14:tracePt t="12045" x="1098550" y="6223000"/>
          <p14:tracePt t="12061" x="1104900" y="6223000"/>
          <p14:tracePt t="12076" x="1111250" y="6223000"/>
          <p14:tracePt t="12076" x="1123950" y="6223000"/>
          <p14:tracePt t="12094" x="1130300" y="6229350"/>
          <p14:tracePt t="12094" x="1136650" y="6229350"/>
          <p14:tracePt t="12111" x="1143000" y="6229350"/>
          <p14:tracePt t="12111" x="1149350" y="6229350"/>
          <p14:tracePt t="12127" x="1155700" y="6229350"/>
          <p14:tracePt t="12150" x="1162050" y="6235700"/>
          <p14:tracePt t="12170" x="1162050" y="6242050"/>
          <p14:tracePt t="12193" x="1162050" y="6248400"/>
          <p14:tracePt t="12209" x="1162050" y="6254750"/>
          <p14:tracePt t="12222" x="1155700" y="6267450"/>
          <p14:tracePt t="12237" x="1149350" y="6273800"/>
          <p14:tracePt t="12306" x="1143000" y="6280150"/>
          <p14:tracePt t="12358" x="1136650" y="6286500"/>
          <p14:tracePt t="12382" x="1130300" y="6292850"/>
          <p14:tracePt t="12402" x="1123950" y="6292850"/>
          <p14:tracePt t="12426" x="1117600" y="6299200"/>
          <p14:tracePt t="12442" x="1111250" y="6299200"/>
          <p14:tracePt t="12454" x="1092200" y="6324600"/>
          <p14:tracePt t="12493" x="1073150" y="6350000"/>
          <p14:tracePt t="12513" x="1054100" y="6375400"/>
          <p14:tracePt t="12530" x="1035050" y="6400800"/>
          <p14:tracePt t="12546" x="1016000" y="6432550"/>
          <p14:tracePt t="12561" x="984250" y="6464300"/>
          <p14:tracePt t="13550" x="825500" y="6445250"/>
          <p14:tracePt t="13574" x="825500" y="6413500"/>
          <p14:tracePt t="13594" x="819150" y="6388100"/>
          <p14:tracePt t="13610" x="819150" y="6375400"/>
          <p14:tracePt t="13619" x="819150" y="6356350"/>
          <p14:tracePt t="13631" x="819150" y="6343650"/>
          <p14:tracePt t="13631" x="812800" y="6305550"/>
          <p14:tracePt t="13651" x="806450" y="6292850"/>
          <p14:tracePt t="13651" x="806450" y="6280150"/>
          <p14:tracePt t="13667" x="800100" y="6273800"/>
          <p14:tracePt t="13667" x="800100" y="6267450"/>
          <p14:tracePt t="13684" x="793750" y="6261100"/>
          <p14:tracePt t="13698" x="787400" y="6254750"/>
          <p14:tracePt t="13698" x="787400" y="6248400"/>
          <p14:tracePt t="13717" x="781050" y="6248400"/>
          <p14:tracePt t="13738" x="774700" y="6242050"/>
          <p14:tracePt t="13762" x="774700" y="6235700"/>
          <p14:tracePt t="13782" x="768350" y="6235700"/>
          <p14:tracePt t="13814" x="762000" y="6242050"/>
          <p14:tracePt t="13830" x="755650" y="6242050"/>
          <p14:tracePt t="13841" x="749300" y="6248400"/>
          <p14:tracePt t="13866" x="742950" y="6254750"/>
          <p14:tracePt t="13894" x="742950" y="6261100"/>
          <p14:tracePt t="13942" x="749300" y="6254750"/>
          <p14:tracePt t="13986" x="749300" y="6248400"/>
          <p14:tracePt t="14002" x="755650" y="6242050"/>
          <p14:tracePt t="14010" x="755650" y="6235700"/>
          <p14:tracePt t="14016" x="755650" y="6229350"/>
          <p14:tracePt t="14016" x="762000" y="6223000"/>
          <p14:tracePt t="14035" x="768350" y="6216650"/>
          <p14:tracePt t="14035" x="768350" y="6210300"/>
          <p14:tracePt t="14051" x="774700" y="6203950"/>
          <p14:tracePt t="14051" x="787400" y="6184900"/>
          <p14:tracePt t="14068" x="800100" y="6178550"/>
          <p14:tracePt t="14068" x="806450" y="6165850"/>
          <p14:tracePt t="14085" x="819150" y="6153150"/>
          <p14:tracePt t="14085" x="825500" y="6140450"/>
          <p14:tracePt t="14101" x="838200" y="6134100"/>
          <p14:tracePt t="14101" x="844550" y="6127750"/>
          <p14:tracePt t="14118" x="850900" y="6121400"/>
          <p14:tracePt t="14118" x="857250" y="6134100"/>
          <p14:tracePt t="14135" x="857250" y="6140450"/>
          <p14:tracePt t="14135" x="863600" y="6153150"/>
          <p14:tracePt t="14154" x="857250" y="6172200"/>
          <p14:tracePt t="14154" x="857250" y="6191250"/>
          <p14:tracePt t="14169" x="850900" y="6210300"/>
          <p14:tracePt t="14169" x="850900" y="6235700"/>
          <p14:tracePt t="14186" x="844550" y="6261100"/>
          <p14:tracePt t="14186" x="838200" y="6286500"/>
          <p14:tracePt t="14203" x="825500" y="6350000"/>
          <p14:tracePt t="14203" x="819150" y="6394450"/>
          <p14:tracePt t="14219" x="812800" y="6432550"/>
          <p14:tracePt t="14219" x="806450" y="6470650"/>
          <p14:tracePt t="14722" x="2228850" y="6572250"/>
          <p14:tracePt t="14727" x="2260600" y="6559550"/>
          <p14:tracePt t="14735" x="2298700" y="6546850"/>
          <p14:tracePt t="14735" x="2336800" y="6527800"/>
          <p14:tracePt t="14754" x="2374900" y="6515100"/>
          <p14:tracePt t="14754" x="2413000" y="6496050"/>
          <p14:tracePt t="14770" x="2457450" y="6477000"/>
          <p14:tracePt t="14770" x="2533650" y="6432550"/>
          <p14:tracePt t="14787" x="2578100" y="6413500"/>
          <p14:tracePt t="14787" x="2616200" y="6388100"/>
          <p14:tracePt t="14804" x="2660650" y="6362700"/>
          <p14:tracePt t="14804" x="2698750" y="6337300"/>
          <p14:tracePt t="14821" x="2736850" y="6318250"/>
          <p14:tracePt t="14821" x="2774950" y="6305550"/>
          <p14:tracePt t="14838" x="2819400" y="6286500"/>
          <p14:tracePt t="14838" x="2889250" y="6267450"/>
          <p14:tracePt t="14856" x="2927350" y="6254750"/>
          <p14:tracePt t="14856" x="2959100" y="6248400"/>
          <p14:tracePt t="14871" x="2990850" y="6242050"/>
          <p14:tracePt t="14871" x="3022600" y="6242050"/>
          <p14:tracePt t="14888" x="3054350" y="6235700"/>
          <p14:tracePt t="14888" x="3079750" y="6235700"/>
          <p14:tracePt t="14888" x="3111500" y="6229350"/>
          <p14:tracePt t="14908" x="3136900" y="6223000"/>
          <p14:tracePt t="14919" x="3168650" y="6223000"/>
          <p14:tracePt t="14919" x="3225800" y="6216650"/>
          <p14:tracePt t="14939" x="3251200" y="6210300"/>
          <p14:tracePt t="14939" x="3276600" y="6210300"/>
          <p14:tracePt t="14956" x="3302000" y="6203950"/>
          <p14:tracePt t="14956" x="3333750" y="6203950"/>
          <p14:tracePt t="14971" x="3359150" y="6197600"/>
          <p14:tracePt t="14971" x="3384550" y="6191250"/>
          <p14:tracePt t="14988" x="3409950" y="6191250"/>
          <p14:tracePt t="14988" x="3441700" y="6184900"/>
          <p14:tracePt t="14988" x="3467100" y="6178550"/>
          <p14:tracePt t="15007" x="3498850" y="6172200"/>
          <p14:tracePt t="15019" x="3530600" y="6165850"/>
          <p14:tracePt t="15019" x="3606800" y="6153150"/>
          <p14:tracePt t="15038" x="3638550" y="6146800"/>
          <p14:tracePt t="15038" x="3683000" y="6134100"/>
          <p14:tracePt t="15056" x="3721100" y="6127750"/>
          <p14:tracePt t="15056" x="3765550" y="6121400"/>
          <p14:tracePt t="15072" x="3803650" y="6115050"/>
          <p14:tracePt t="15072" x="3892550" y="6096000"/>
          <p14:tracePt t="15088" x="3937000" y="6089650"/>
          <p14:tracePt t="15088" x="3981450" y="6083300"/>
          <p14:tracePt t="15106" x="4025900" y="6083300"/>
          <p14:tracePt t="15106" x="4070350" y="6076950"/>
          <p14:tracePt t="15121" x="4114800" y="6070600"/>
          <p14:tracePt t="15121" x="4165600" y="6064250"/>
          <p14:tracePt t="15139" x="4210050" y="6064250"/>
          <p14:tracePt t="15139" x="4298950" y="6051550"/>
          <p14:tracePt t="15157" x="4349750" y="6051550"/>
          <p14:tracePt t="15157" x="4394200" y="6045200"/>
          <p14:tracePt t="15172" x="4438650" y="6038850"/>
          <p14:tracePt t="15172" x="4483100" y="6032500"/>
          <p14:tracePt t="15189" x="4527550" y="6026150"/>
          <p14:tracePt t="15189" x="4572000" y="6019800"/>
          <p14:tracePt t="15189" x="4622800" y="6013450"/>
          <p14:tracePt t="15208" x="4660900" y="6007100"/>
          <p14:tracePt t="15220" x="4705350" y="6000750"/>
          <p14:tracePt t="15220" x="4787900" y="5981700"/>
          <p14:tracePt t="15239" x="4832350" y="5975350"/>
          <p14:tracePt t="15239" x="4870450" y="5969000"/>
          <p14:tracePt t="15257" x="4908550" y="5956300"/>
          <p14:tracePt t="15257" x="4946650" y="5949950"/>
          <p14:tracePt t="15272" x="4984750" y="5943600"/>
          <p14:tracePt t="15272" x="5022850" y="5930900"/>
          <p14:tracePt t="15272" x="5054600" y="5924550"/>
          <p14:tracePt t="15291" x="5086350" y="5918200"/>
          <p14:tracePt t="15304" x="5118100" y="5911850"/>
          <p14:tracePt t="15304" x="5175250" y="5892800"/>
          <p14:tracePt t="15324" x="5200650" y="5886450"/>
          <p14:tracePt t="15324" x="5226050" y="5880100"/>
          <p14:tracePt t="15339" x="5245100" y="5867400"/>
          <p14:tracePt t="15339" x="5270500" y="5861050"/>
          <p14:tracePt t="15356" x="5289550" y="5854700"/>
          <p14:tracePt t="15356" x="5308600" y="5848350"/>
          <p14:tracePt t="15356" x="5321300" y="5842000"/>
          <p14:tracePt t="15375" x="5340350" y="5835650"/>
          <p14:tracePt t="15375" x="5353050" y="5829300"/>
          <p14:tracePt t="15389" x="5365750" y="5822950"/>
          <p14:tracePt t="15389" x="5378450" y="5822950"/>
          <p14:tracePt t="15407" x="5391150" y="5816600"/>
          <p14:tracePt t="15407" x="5397500" y="5816600"/>
          <p14:tracePt t="15423" x="5403850" y="5816600"/>
          <p14:tracePt t="15423" x="5410200" y="5816600"/>
          <p14:tracePt t="15440" x="5416550" y="5816600"/>
          <p14:tracePt t="15440" x="5429250" y="5810250"/>
          <p14:tracePt t="15456" x="5435600" y="5810250"/>
          <p14:tracePt t="15471" x="5441950" y="5810250"/>
          <p14:tracePt t="15488" x="5435600" y="5810250"/>
          <p14:tracePt t="15522" x="5429250" y="5816600"/>
          <p14:tracePt t="15538" x="5422900" y="5816600"/>
          <p14:tracePt t="15554" x="5416550" y="5816600"/>
          <p14:tracePt t="15566" x="5410200" y="5816600"/>
          <p14:tracePt t="15582" x="5403850" y="5822950"/>
          <p14:tracePt t="15592" x="5397500" y="5822950"/>
          <p14:tracePt t="15592" x="5391150" y="5822950"/>
          <p14:tracePt t="15607" x="5391150" y="5816600"/>
          <p14:tracePt t="15607" x="5384800" y="5816600"/>
          <p14:tracePt t="15624" x="5378450" y="5816600"/>
          <p14:tracePt t="15624" x="5365750" y="5816600"/>
          <p14:tracePt t="15640" x="5359400" y="5816600"/>
          <p14:tracePt t="15640" x="5353050" y="5816600"/>
          <p14:tracePt t="15640" x="5340350" y="5816600"/>
          <p14:tracePt t="15660" x="5327650" y="5816600"/>
          <p14:tracePt t="15672" x="5308600" y="5810250"/>
          <p14:tracePt t="15672" x="5276850" y="5810250"/>
          <p14:tracePt t="15691" x="5257800" y="5803900"/>
          <p14:tracePt t="15691" x="5232400" y="5797550"/>
          <p14:tracePt t="15708" x="5207000" y="5791200"/>
          <p14:tracePt t="15708" x="5181600" y="5784850"/>
          <p14:tracePt t="15724" x="5149850" y="5772150"/>
          <p14:tracePt t="15724" x="5118100" y="5759450"/>
          <p14:tracePt t="15740" x="5086350" y="5740400"/>
          <p14:tracePt t="15740" x="5003800" y="5702300"/>
          <p14:tracePt t="15758" x="4959350" y="5683250"/>
          <p14:tracePt t="15758" x="4908550" y="5664200"/>
          <p14:tracePt t="15774" x="4851400" y="5645150"/>
          <p14:tracePt t="15774" x="4800600" y="5626100"/>
          <p14:tracePt t="15791" x="4743450" y="5607050"/>
          <p14:tracePt t="15791" x="4622800" y="5575300"/>
          <p14:tracePt t="15808" x="4559300" y="5562600"/>
          <p14:tracePt t="15808" x="4489450" y="5549900"/>
          <p14:tracePt t="15824" x="4425950" y="5543550"/>
          <p14:tracePt t="15824" x="4356100" y="5530850"/>
          <p14:tracePt t="15841" x="4279900" y="5524500"/>
          <p14:tracePt t="15841" x="4197350" y="5518150"/>
          <p14:tracePt t="15857" x="4108450" y="5511800"/>
          <p14:tracePt t="15857" x="3924300" y="5518150"/>
          <p14:tracePt t="15875" x="3822700" y="5524500"/>
          <p14:tracePt t="15875" x="3721100" y="5537200"/>
          <p14:tracePt t="15891" x="3619500" y="5556250"/>
          <p14:tracePt t="15891" x="3511550" y="5575300"/>
          <p14:tracePt t="15907" x="3403600" y="5594350"/>
          <p14:tracePt t="15907" x="3295650" y="5619750"/>
          <p14:tracePt t="15924" x="3187700" y="5638800"/>
          <p14:tracePt t="15924" x="3073400" y="5657850"/>
          <p14:tracePt t="15924" x="2959100" y="5676900"/>
          <p14:tracePt t="15943" x="2844800" y="5689600"/>
          <p14:tracePt t="15956" x="2730500" y="5702300"/>
          <p14:tracePt t="15956" x="2508250" y="5721350"/>
          <p14:tracePt t="15975" x="2400300" y="5734050"/>
          <p14:tracePt t="15975" x="2292350" y="5740400"/>
          <p14:tracePt t="15991" x="2190750" y="5746750"/>
          <p14:tracePt t="15991" x="2095500" y="5753100"/>
          <p14:tracePt t="16008" x="2000250" y="5759450"/>
          <p14:tracePt t="16008" x="1911350" y="5765800"/>
          <p14:tracePt t="16008" x="1822450" y="5772150"/>
          <p14:tracePt t="16027" x="1739900" y="5778500"/>
          <p14:tracePt t="16040" x="1663700" y="5778500"/>
          <p14:tracePt t="16040" x="1517650" y="5778500"/>
          <p14:tracePt t="16058" x="1447800" y="5772150"/>
          <p14:tracePt t="16058" x="1384300" y="5772150"/>
          <p14:tracePt t="16075" x="1327150" y="5765800"/>
          <p14:tracePt t="16075" x="1270000" y="5759450"/>
          <p14:tracePt t="16092" x="1219200" y="5753100"/>
          <p14:tracePt t="16092" x="1117600" y="5746750"/>
          <p14:tracePt t="16109" x="1079500" y="5746750"/>
          <p14:tracePt t="16109" x="1041400" y="5746750"/>
          <p14:tracePt t="16125" x="1003300" y="5746750"/>
          <p14:tracePt t="16125" x="971550" y="5746750"/>
          <p14:tracePt t="16142" x="939800" y="5746750"/>
          <p14:tracePt t="16142" x="914400" y="5746750"/>
          <p14:tracePt t="16160" x="889000" y="5746750"/>
          <p14:tracePt t="16160" x="850900" y="5740400"/>
          <p14:tracePt t="16176" x="838200" y="5740400"/>
          <p14:tracePt t="16176" x="825500" y="5740400"/>
          <p14:tracePt t="16192" x="812800" y="5746750"/>
          <p14:tracePt t="16192" x="806450" y="5746750"/>
          <p14:tracePt t="16209" x="800100" y="5753100"/>
          <p14:tracePt t="16209" x="793750" y="5759450"/>
          <p14:tracePt t="16209" x="787400" y="5772150"/>
          <p14:tracePt t="16228" x="787400" y="5784850"/>
          <p14:tracePt t="16240" x="787400" y="5797550"/>
          <p14:tracePt t="16240" x="787400" y="5822950"/>
          <p14:tracePt t="16259" x="793750" y="5842000"/>
          <p14:tracePt t="16259" x="800100" y="5861050"/>
          <p14:tracePt t="16276" x="806450" y="5873750"/>
          <p14:tracePt t="16276" x="812800" y="5886450"/>
          <p14:tracePt t="16293" x="819150" y="5899150"/>
          <p14:tracePt t="16293" x="825500" y="5911850"/>
          <p14:tracePt t="16293" x="831850" y="5924550"/>
          <p14:tracePt t="16312" x="831850" y="5937250"/>
          <p14:tracePt t="16324" x="838200" y="5949950"/>
          <p14:tracePt t="16324" x="844550" y="5969000"/>
          <p14:tracePt t="16344" x="844550" y="5988050"/>
          <p14:tracePt t="16344" x="844550" y="6007100"/>
          <p14:tracePt t="16359" x="850900" y="6026150"/>
          <p14:tracePt t="16359" x="850900" y="6045200"/>
          <p14:tracePt t="16376" x="850900" y="6070600"/>
          <p14:tracePt t="16376" x="857250" y="6089650"/>
          <p14:tracePt t="16376" x="857250" y="6115050"/>
          <p14:tracePt t="16395" x="863600" y="6140450"/>
          <p14:tracePt t="16395" x="863600" y="6165850"/>
          <p14:tracePt t="16409" x="869950" y="6184900"/>
          <p14:tracePt t="16409" x="869950" y="6210300"/>
          <p14:tracePt t="16426" x="876300" y="6235700"/>
          <p14:tracePt t="16426" x="882650" y="6254750"/>
          <p14:tracePt t="16443" x="882650" y="6280150"/>
          <p14:tracePt t="16443" x="889000" y="6305550"/>
          <p14:tracePt t="16460" x="895350" y="6330950"/>
          <p14:tracePt t="16460" x="901700" y="6388100"/>
          <p14:tracePt t="16478" x="901700" y="6419850"/>
          <p14:tracePt t="16478" x="908050" y="6445250"/>
          <p14:tracePt t="16493" x="908050" y="6470650"/>
          <p14:tracePt t="16493" x="914400" y="64897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軸のオプション　最小値・最大値</a:t>
            </a:r>
            <a:endParaRPr kumimoji="1" lang="ja-JP" altLang="en-US" dirty="0"/>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013604"/>
            <a:ext cx="5328592" cy="567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11200250"/>
      </p:ext>
    </p:extLst>
  </p:cSld>
  <p:clrMapOvr>
    <a:masterClrMapping/>
  </p:clrMapOvr>
  <mc:AlternateContent xmlns:mc="http://schemas.openxmlformats.org/markup-compatibility/2006">
    <mc:Choice xmlns:p14="http://schemas.microsoft.com/office/powerpoint/2010/main" Requires="p14">
      <p:transition spd="slow" p14:dur="2000" advTm="21136"/>
    </mc:Choice>
    <mc:Fallback>
      <p:transition spd="slow" advTm="211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3800" x="4838700" y="1993900"/>
          <p14:tracePt t="4596" x="4838700" y="1987550"/>
          <p14:tracePt t="4612" x="4845050" y="1974850"/>
          <p14:tracePt t="4628" x="4845050" y="1968500"/>
          <p14:tracePt t="4637" x="4851400" y="1962150"/>
          <p14:tracePt t="4651" x="4851400" y="1949450"/>
          <p14:tracePt t="4667" x="4845050" y="1955800"/>
          <p14:tracePt t="4689" x="4838700" y="1962150"/>
          <p14:tracePt t="4701" x="4832350" y="1974850"/>
          <p14:tracePt t="4701" x="4819650" y="1987550"/>
          <p14:tracePt t="4720" x="4806950" y="2000250"/>
          <p14:tracePt t="4720" x="4800600" y="2006600"/>
          <p14:tracePt t="4736" x="4794250" y="2012950"/>
          <p14:tracePt t="4736" x="4787900" y="2025650"/>
          <p14:tracePt t="4753" x="4781550" y="2038350"/>
          <p14:tracePt t="4753" x="4768850" y="2057400"/>
          <p14:tracePt t="4771" x="4762500" y="2063750"/>
          <p14:tracePt t="4771" x="4749800" y="2070100"/>
          <p14:tracePt t="4787" x="4743450" y="2076450"/>
          <p14:tracePt t="4787" x="4730750" y="2082800"/>
          <p14:tracePt t="4803" x="4724400" y="2089150"/>
          <p14:tracePt t="4803" x="4711700" y="2089150"/>
          <p14:tracePt t="4820" x="4692650" y="2095500"/>
          <p14:tracePt t="4820" x="4660900" y="2095500"/>
          <p14:tracePt t="4837" x="4641850" y="2095500"/>
          <p14:tracePt t="4837" x="4622800" y="2095500"/>
          <p14:tracePt t="4854" x="4597400" y="2095500"/>
          <p14:tracePt t="4854" x="4578350" y="2095500"/>
          <p14:tracePt t="4870" x="4552950" y="2095500"/>
          <p14:tracePt t="4870" x="4533900" y="2089150"/>
          <p14:tracePt t="4870" x="4508500" y="2089150"/>
          <p14:tracePt t="4889" x="4489450" y="2076450"/>
          <p14:tracePt t="4902" x="4464050" y="2070100"/>
          <p14:tracePt t="4902" x="4419600" y="2038350"/>
          <p14:tracePt t="4921" x="4406900" y="2025650"/>
          <p14:tracePt t="4921" x="4387850" y="2006600"/>
          <p14:tracePt t="4938" x="4375150" y="1981200"/>
          <p14:tracePt t="4938" x="4362450" y="1962150"/>
          <p14:tracePt t="4954" x="4356100" y="1936750"/>
          <p14:tracePt t="4954" x="4356100" y="1905000"/>
          <p14:tracePt t="4970" x="4356100" y="1879600"/>
          <p14:tracePt t="4970" x="4362450" y="1847850"/>
          <p14:tracePt t="4970" x="4375150" y="1816100"/>
          <p14:tracePt t="4990" x="4387850" y="1784350"/>
          <p14:tracePt t="5002" x="4406900" y="1752600"/>
          <p14:tracePt t="5002" x="4464050" y="1695450"/>
          <p14:tracePt t="5021" x="4495800" y="1663700"/>
          <p14:tracePt t="5021" x="4533900" y="1638300"/>
          <p14:tracePt t="5038" x="4572000" y="1612900"/>
          <p14:tracePt t="5038" x="4616450" y="1581150"/>
          <p14:tracePt t="5038" x="4660900" y="1562100"/>
          <p14:tracePt t="5057" x="4711700" y="1536700"/>
          <p14:tracePt t="5057" x="4756150" y="1524000"/>
          <p14:tracePt t="5071" x="4806950" y="1511300"/>
          <p14:tracePt t="5071" x="4857750" y="1498600"/>
          <p14:tracePt t="5088" x="4908550" y="1498600"/>
          <p14:tracePt t="5088" x="4953000" y="1504950"/>
          <p14:tracePt t="5104" x="4997450" y="1517650"/>
          <p14:tracePt t="5104" x="5035550" y="1530350"/>
          <p14:tracePt t="5121" x="5080000" y="1549400"/>
          <p14:tracePt t="5121" x="5149850" y="1606550"/>
          <p14:tracePt t="5138" x="5187950" y="1638300"/>
          <p14:tracePt t="5138" x="5219700" y="1670050"/>
          <p14:tracePt t="5154" x="5245100" y="1708150"/>
          <p14:tracePt t="5154" x="5270500" y="1746250"/>
          <p14:tracePt t="5171" x="5289550" y="1790700"/>
          <p14:tracePt t="5171" x="5308600" y="1873250"/>
          <p14:tracePt t="5190" x="5314950" y="1917700"/>
          <p14:tracePt t="5190" x="5308600" y="1962150"/>
          <p14:tracePt t="5205" x="5302250" y="2000250"/>
          <p14:tracePt t="5205" x="5283200" y="2038350"/>
          <p14:tracePt t="5221" x="5264150" y="2076450"/>
          <p14:tracePt t="5221" x="5238750" y="2108200"/>
          <p14:tracePt t="5238" x="5207000" y="2139950"/>
          <p14:tracePt t="5238" x="5175250" y="2165350"/>
          <p14:tracePt t="5238" x="5137150" y="2184400"/>
          <p14:tracePt t="5257" x="5099050" y="2209800"/>
          <p14:tracePt t="5257" x="5054600" y="2222500"/>
          <p14:tracePt t="5274" x="5003800" y="2235200"/>
          <p14:tracePt t="5274" x="4953000" y="2241550"/>
          <p14:tracePt t="5290" x="4902200" y="2247900"/>
          <p14:tracePt t="5290" x="4845050" y="2247900"/>
          <p14:tracePt t="5305" x="4794250" y="2241550"/>
          <p14:tracePt t="5305" x="4737100" y="2235200"/>
          <p14:tracePt t="5322" x="4686300" y="2216150"/>
          <p14:tracePt t="5322" x="4641850" y="2197100"/>
          <p14:tracePt t="5338" x="4597400" y="2171700"/>
          <p14:tracePt t="5338" x="4565650" y="2146300"/>
          <p14:tracePt t="5338" x="4533900" y="2114550"/>
          <p14:tracePt t="5357" x="4508500" y="2076450"/>
          <p14:tracePt t="5357" x="4489450" y="2032000"/>
          <p14:tracePt t="5372" x="4470400" y="1993900"/>
          <p14:tracePt t="5372" x="4464050" y="1949450"/>
          <p14:tracePt t="5388" x="4464050" y="1898650"/>
          <p14:tracePt t="5388" x="4470400" y="1854200"/>
          <p14:tracePt t="5406" x="4483100" y="1816100"/>
          <p14:tracePt t="5406" x="4502150" y="1771650"/>
          <p14:tracePt t="5422" x="4533900" y="1733550"/>
          <p14:tracePt t="5422" x="4603750" y="1663700"/>
          <p14:tracePt t="5439" x="4648200" y="1631950"/>
          <p14:tracePt t="5439" x="4699000" y="1606550"/>
          <p14:tracePt t="5456" x="4743450" y="1587500"/>
          <p14:tracePt t="5456" x="4800600" y="1568450"/>
          <p14:tracePt t="5472" x="4851400" y="1555750"/>
          <p14:tracePt t="5472" x="4959350" y="1549400"/>
          <p14:tracePt t="5489" x="5010150" y="1555750"/>
          <p14:tracePt t="5489" x="5054600" y="1568450"/>
          <p14:tracePt t="5506" x="5099050" y="1593850"/>
          <p14:tracePt t="5506" x="5137150" y="1619250"/>
          <p14:tracePt t="5523" x="5175250" y="1657350"/>
          <p14:tracePt t="5523" x="5200650" y="1695450"/>
          <p14:tracePt t="5539" x="5226050" y="1739900"/>
          <p14:tracePt t="5539" x="5251450" y="1828800"/>
          <p14:tracePt t="5558" x="5257800" y="1879600"/>
          <p14:tracePt t="5558" x="5251450" y="1924050"/>
          <p14:tracePt t="5572" x="5245100" y="1962150"/>
          <p14:tracePt t="5572" x="5226050" y="2006600"/>
          <p14:tracePt t="5589" x="5207000" y="2038350"/>
          <p14:tracePt t="5589" x="5181600" y="2070100"/>
          <p14:tracePt t="5606" x="5156200" y="2101850"/>
          <p14:tracePt t="5606" x="5118100" y="2127250"/>
          <p14:tracePt t="5606" x="5080000" y="2152650"/>
          <p14:tracePt t="5625" x="5035550" y="2178050"/>
          <p14:tracePt t="5637" x="4991100" y="2190750"/>
          <p14:tracePt t="5637" x="4889500" y="2216150"/>
          <p14:tracePt t="5657" x="4838700" y="2222500"/>
          <p14:tracePt t="5657" x="4787900" y="2222500"/>
          <p14:tracePt t="5673" x="4743450" y="2222500"/>
          <p14:tracePt t="5673" x="4692650" y="2216150"/>
          <p14:tracePt t="5689" x="4654550" y="2203450"/>
          <p14:tracePt t="5689" x="4616450" y="2184400"/>
          <p14:tracePt t="5706" x="4591050" y="2159000"/>
          <p14:tracePt t="5706" x="4565650" y="2127250"/>
          <p14:tracePt t="5706" x="4546600" y="2095500"/>
          <p14:tracePt t="5725" x="4533900" y="2063750"/>
          <p14:tracePt t="5725" x="4521200" y="2025650"/>
          <p14:tracePt t="5740" x="4521200" y="1987550"/>
          <p14:tracePt t="5740" x="4521200" y="1949450"/>
          <p14:tracePt t="5756" x="4527550" y="1917700"/>
          <p14:tracePt t="5756" x="4540250" y="1879600"/>
          <p14:tracePt t="5774" x="4552950" y="1847850"/>
          <p14:tracePt t="5774" x="4597400" y="1784350"/>
          <p14:tracePt t="5790" x="4622800" y="1758950"/>
          <p14:tracePt t="5790" x="4648200" y="1733550"/>
          <p14:tracePt t="5806" x="4686300" y="1708150"/>
          <p14:tracePt t="5806" x="4718050" y="1689100"/>
          <p14:tracePt t="5823" x="4756150" y="1670050"/>
          <p14:tracePt t="5823" x="4794250" y="1651000"/>
          <p14:tracePt t="5840" x="4832350" y="1638300"/>
          <p14:tracePt t="5840" x="4914900" y="1619250"/>
          <p14:tracePt t="5857" x="4953000" y="1612900"/>
          <p14:tracePt t="5857" x="4991100" y="1619250"/>
          <p14:tracePt t="5874" x="5022850" y="1625600"/>
          <p14:tracePt t="5874" x="5060950" y="1638300"/>
          <p14:tracePt t="5890" x="5092700" y="1651000"/>
          <p14:tracePt t="5890" x="5118100" y="1676400"/>
          <p14:tracePt t="5890" x="5143500" y="1708150"/>
          <p14:tracePt t="5909" x="5162550" y="1746250"/>
          <p14:tracePt t="5922" x="5181600" y="1784350"/>
          <p14:tracePt t="5922" x="5207000" y="1873250"/>
          <p14:tracePt t="5941" x="5207000" y="1917700"/>
          <p14:tracePt t="5941" x="5213350" y="1968500"/>
          <p14:tracePt t="5957" x="5207000" y="2006600"/>
          <p14:tracePt t="5957" x="5194300" y="2051050"/>
          <p14:tracePt t="5974" x="5175250" y="2089150"/>
          <p14:tracePt t="5974" x="5156200" y="2127250"/>
          <p14:tracePt t="5974" x="5130800" y="2159000"/>
          <p14:tracePt t="5993" x="5099050" y="2197100"/>
          <p14:tracePt t="6005" x="5060950" y="2222500"/>
          <p14:tracePt t="6005" x="5022850" y="2247900"/>
          <p14:tracePt t="6025" x="4940300" y="2292350"/>
          <p14:tracePt t="6025" x="4889500" y="2311400"/>
          <p14:tracePt t="6041" x="4845050" y="2324100"/>
          <p14:tracePt t="6041" x="4794250" y="2336800"/>
          <p14:tracePt t="6057" x="4743450" y="2343150"/>
          <p14:tracePt t="6057" x="4692650" y="2343150"/>
          <p14:tracePt t="6057" x="4641850" y="2336800"/>
          <p14:tracePt t="6077" x="4597400" y="2330450"/>
          <p14:tracePt t="6077" x="4552950" y="2311400"/>
          <p14:tracePt t="6091" x="4514850" y="2298700"/>
          <p14:tracePt t="6091" x="4476750" y="2273300"/>
          <p14:tracePt t="6108" x="4445000" y="2247900"/>
          <p14:tracePt t="6108" x="4413250" y="2216150"/>
          <p14:tracePt t="6124" x="4394200" y="2178050"/>
          <p14:tracePt t="6124" x="4375150" y="2146300"/>
          <p14:tracePt t="6141" x="4362450" y="2108200"/>
          <p14:tracePt t="6141" x="4356100" y="2032000"/>
          <p14:tracePt t="6158" x="4362450" y="2000250"/>
          <p14:tracePt t="6158" x="4368800" y="1968500"/>
          <p14:tracePt t="6174" x="4387850" y="1936750"/>
          <p14:tracePt t="6174" x="4406900" y="1911350"/>
          <p14:tracePt t="6191" x="4432300" y="1879600"/>
          <p14:tracePt t="6191" x="4489450" y="1835150"/>
          <p14:tracePt t="6210" x="4521200" y="1809750"/>
          <p14:tracePt t="6210" x="4552950" y="1790700"/>
          <p14:tracePt t="6225" x="4584700" y="1771650"/>
          <p14:tracePt t="6225" x="4622800" y="1752600"/>
          <p14:tracePt t="6242" x="4654550" y="1739900"/>
          <p14:tracePt t="6242" x="4686300" y="1733550"/>
          <p14:tracePt t="6258" x="4724400" y="1727200"/>
          <p14:tracePt t="6258" x="4756150" y="1727200"/>
          <p14:tracePt t="6258" x="4787900" y="1727200"/>
          <p14:tracePt t="6279" x="4813300" y="1733550"/>
          <p14:tracePt t="6290" x="4838700" y="1746250"/>
          <p14:tracePt t="6290" x="4883150" y="1771650"/>
          <p14:tracePt t="6309" x="4895850" y="1790700"/>
          <p14:tracePt t="6309" x="4908550" y="1816100"/>
          <p14:tracePt t="6326" x="4921250" y="1835150"/>
          <p14:tracePt t="6326" x="4921250" y="1866900"/>
          <p14:tracePt t="6342" x="4927600" y="1892300"/>
          <p14:tracePt t="6342" x="4927600" y="1917700"/>
          <p14:tracePt t="6358" x="4921250" y="1949450"/>
          <p14:tracePt t="6358" x="4914900" y="1974850"/>
          <p14:tracePt t="6358" x="4908550" y="1993900"/>
          <p14:tracePt t="6378" x="4895850" y="2019300"/>
          <p14:tracePt t="6378" x="4889500" y="2038350"/>
          <p14:tracePt t="6392" x="4876800" y="2057400"/>
          <p14:tracePt t="6392" x="4857750" y="2070100"/>
          <p14:tracePt t="6409" x="4845050" y="2089150"/>
          <p14:tracePt t="6409" x="4832350" y="2101850"/>
          <p14:tracePt t="6425" x="4813300" y="2114550"/>
          <p14:tracePt t="6425" x="4800600" y="2133600"/>
          <p14:tracePt t="6442" x="4781550" y="2139950"/>
          <p14:tracePt t="6442" x="4749800" y="2159000"/>
          <p14:tracePt t="6459" x="4737100" y="2165350"/>
          <p14:tracePt t="6459" x="4724400" y="2171700"/>
          <p14:tracePt t="6476" x="4711700" y="2178050"/>
          <p14:tracePt t="6476" x="4699000" y="2184400"/>
          <p14:tracePt t="6492" x="4686300" y="2184400"/>
          <p14:tracePt t="6492" x="4667250" y="2190750"/>
          <p14:tracePt t="6509" x="4654550" y="2190750"/>
          <p14:tracePt t="6509" x="4648200" y="2190750"/>
          <p14:tracePt t="6527" x="4641850" y="2190750"/>
          <p14:tracePt t="6527" x="4635500" y="2190750"/>
          <p14:tracePt t="6543" x="4629150" y="2184400"/>
          <p14:tracePt t="6557" x="4622800" y="2178050"/>
          <p14:tracePt t="6574" x="4622800" y="2171700"/>
          <p14:tracePt t="6592" x="4622800" y="2165350"/>
          <p14:tracePt t="6609" x="4622800" y="2159000"/>
          <p14:tracePt t="6629" x="4616450" y="2159000"/>
          <p14:tracePt t="6653" x="4610100" y="2152650"/>
          <p14:tracePt t="6677" x="4616450" y="2152650"/>
          <p14:tracePt t="6748" x="4622800" y="2152650"/>
          <p14:tracePt t="6780" x="4629150" y="2146300"/>
          <p14:tracePt t="6796" x="4635500" y="2146300"/>
          <p14:tracePt t="6809" x="4641850" y="2146300"/>
          <p14:tracePt t="6817" x="4648200" y="2139950"/>
          <p14:tracePt t="6825" x="4654550" y="2139950"/>
          <p14:tracePt t="6825" x="4660900" y="2139950"/>
          <p14:tracePt t="6844" x="4667250" y="2133600"/>
          <p14:tracePt t="6844" x="4673600" y="2133600"/>
          <p14:tracePt t="6861" x="4679950" y="2127250"/>
          <p14:tracePt t="6861" x="4692650" y="2120900"/>
          <p14:tracePt t="6878" x="4705350" y="2120900"/>
          <p14:tracePt t="6878" x="4711700" y="2120900"/>
          <p14:tracePt t="6894" x="4718050" y="2120900"/>
          <p14:tracePt t="6894" x="4724400" y="2120900"/>
          <p14:tracePt t="6910" x="4730750" y="2120900"/>
          <p14:tracePt t="6910" x="4737100" y="2127250"/>
          <p14:tracePt t="6929" x="4749800" y="2133600"/>
          <p14:tracePt t="6945" x="4749800" y="2139950"/>
          <p14:tracePt t="6945" x="4756150" y="2146300"/>
          <p14:tracePt t="6962" x="4756150" y="2152650"/>
          <p14:tracePt t="6962" x="4762500" y="2159000"/>
          <p14:tracePt t="6978" x="4768850" y="2165350"/>
          <p14:tracePt t="6978" x="4768850" y="2178050"/>
          <p14:tracePt t="6994" x="4775200" y="2184400"/>
          <p14:tracePt t="6994" x="4775200" y="2203450"/>
          <p14:tracePt t="6994" x="4775200" y="2216150"/>
          <p14:tracePt t="7013" x="4781550" y="2228850"/>
          <p14:tracePt t="7026" x="4781550" y="2241550"/>
          <p14:tracePt t="7026" x="4781550" y="2266950"/>
          <p14:tracePt t="7046" x="4781550" y="2279650"/>
          <p14:tracePt t="7046" x="4781550" y="2286000"/>
          <p14:tracePt t="7061" x="4781550" y="2292350"/>
          <p14:tracePt t="7061" x="4781550" y="2298700"/>
          <p14:tracePt t="7078" x="4781550" y="2305050"/>
          <p14:tracePt t="7078" x="4781550" y="2311400"/>
          <p14:tracePt t="7078" x="4781550" y="2324100"/>
          <p14:tracePt t="7097" x="4781550" y="2330450"/>
          <p14:tracePt t="7097" x="4781550" y="2336800"/>
          <p14:tracePt t="7111" x="4787900" y="2349500"/>
          <p14:tracePt t="7111" x="4787900" y="2362200"/>
          <p14:tracePt t="7128" x="4787900" y="2368550"/>
          <p14:tracePt t="7128" x="4787900" y="2374900"/>
          <p14:tracePt t="7145" x="4787900" y="2387600"/>
          <p14:tracePt t="7145" x="4787900" y="2400300"/>
          <p14:tracePt t="7161" x="4787900" y="2406650"/>
          <p14:tracePt t="7161" x="4787900" y="2425700"/>
          <p14:tracePt t="7179" x="4781550" y="2438400"/>
          <p14:tracePt t="7179" x="4781550" y="2444750"/>
          <p14:tracePt t="7195" x="4775200" y="2457450"/>
          <p14:tracePt t="7195" x="4775200" y="2463800"/>
          <p14:tracePt t="7211" x="4768850" y="2476500"/>
          <p14:tracePt t="7211" x="4756150" y="2489200"/>
          <p14:tracePt t="7230" x="4743450" y="2495550"/>
          <p14:tracePt t="7230" x="4730750" y="2501900"/>
          <p14:tracePt t="7246" x="4718050" y="2508250"/>
          <p14:tracePt t="7246" x="4705350" y="2514600"/>
          <p14:tracePt t="7262" x="4692650" y="2520950"/>
          <p14:tracePt t="7262" x="4673600" y="2520950"/>
          <p14:tracePt t="7280" x="4654550" y="2520950"/>
          <p14:tracePt t="7280" x="4635500" y="2520950"/>
          <p14:tracePt t="7280" x="4616450" y="2520950"/>
          <p14:tracePt t="7298" x="4591050" y="2520950"/>
          <p14:tracePt t="7310" x="4565650" y="2514600"/>
          <p14:tracePt t="7310" x="4495800" y="2501900"/>
          <p14:tracePt t="7330" x="4451350" y="2495550"/>
          <p14:tracePt t="7330" x="4406900" y="2482850"/>
          <p14:tracePt t="7346" x="4362450" y="2476500"/>
          <p14:tracePt t="7346" x="4311650" y="2463800"/>
          <p14:tracePt t="7362" x="4260850" y="2457450"/>
          <p14:tracePt t="7362" x="4210050" y="2451100"/>
          <p14:tracePt t="7362" x="4159250" y="2444750"/>
          <p14:tracePt t="7381" x="4102100" y="2438400"/>
          <p14:tracePt t="7394" x="4051300" y="2425700"/>
          <p14:tracePt t="7394" x="3949700" y="2406650"/>
          <p14:tracePt t="7412" x="3892550" y="2393950"/>
          <p14:tracePt t="7412" x="3835400" y="2381250"/>
          <p14:tracePt t="7429" x="3778250" y="2368550"/>
          <p14:tracePt t="7429" x="3721100" y="2355850"/>
          <p14:tracePt t="7446" x="3657600" y="2343150"/>
          <p14:tracePt t="7446" x="3600450" y="2336800"/>
          <p14:tracePt t="7463" x="3543300" y="2336800"/>
          <p14:tracePt t="7463" x="3435350" y="2336800"/>
          <p14:tracePt t="7479" x="3384550" y="2336800"/>
          <p14:tracePt t="7479" x="3340100" y="2343150"/>
          <p14:tracePt t="7496" x="3302000" y="2343150"/>
          <p14:tracePt t="7496" x="3263900" y="2343150"/>
          <p14:tracePt t="7512" x="3232150" y="2343150"/>
          <p14:tracePt t="7512" x="3168650" y="2343150"/>
          <p14:tracePt t="7530" x="3149600" y="2343150"/>
          <p14:tracePt t="7530" x="3124200" y="2349500"/>
          <p14:tracePt t="7547" x="3105150" y="2355850"/>
          <p14:tracePt t="7547" x="3086100" y="2362200"/>
          <p14:tracePt t="7563" x="3073400" y="2368550"/>
          <p14:tracePt t="7563" x="3060700" y="2381250"/>
          <p14:tracePt t="7580" x="3048000" y="2387600"/>
          <p14:tracePt t="7580" x="3041650" y="2393950"/>
          <p14:tracePt t="7580" x="3035300" y="2400300"/>
          <p14:tracePt t="7598" x="3028950" y="2406650"/>
          <p14:tracePt t="7612" x="3022600" y="2406650"/>
          <p14:tracePt t="7628" x="3028950" y="2400300"/>
          <p14:tracePt t="7649" x="3028950" y="2393950"/>
          <p14:tracePt t="7665" x="3035300" y="2387600"/>
          <p14:tracePt t="7682" x="3041650" y="2387600"/>
          <p14:tracePt t="7695" x="3048000" y="2381250"/>
          <p14:tracePt t="7695" x="3060700" y="2374900"/>
          <p14:tracePt t="7713" x="3073400" y="2368550"/>
          <p14:tracePt t="7713" x="3079750" y="2368550"/>
          <p14:tracePt t="7730" x="3098800" y="2368550"/>
          <p14:tracePt t="7730" x="3111500" y="2362200"/>
          <p14:tracePt t="7747" x="3130550" y="2362200"/>
          <p14:tracePt t="7747" x="3155950" y="2362200"/>
          <p14:tracePt t="7747" x="3187700" y="2362200"/>
          <p14:tracePt t="7766" x="3219450" y="2362200"/>
          <p14:tracePt t="7766" x="3251200" y="2362200"/>
          <p14:tracePt t="7781" x="3289300" y="2362200"/>
          <p14:tracePt t="7781" x="3327400" y="2362200"/>
          <p14:tracePt t="7797" x="3371850" y="2368550"/>
          <p14:tracePt t="7797" x="3416300" y="2368550"/>
          <p14:tracePt t="7814" x="3467100" y="2374900"/>
          <p14:tracePt t="7814" x="3568700" y="2381250"/>
          <p14:tracePt t="7830" x="3632200" y="2387600"/>
          <p14:tracePt t="7830" x="3689350" y="2393950"/>
          <p14:tracePt t="7847" x="3752850" y="2400300"/>
          <p14:tracePt t="7847" x="3816350" y="2400300"/>
          <p14:tracePt t="7864" x="3886200" y="2400300"/>
          <p14:tracePt t="7864" x="3956050" y="2406650"/>
          <p14:tracePt t="7880" x="4025900" y="2406650"/>
          <p14:tracePt t="7880" x="4165600" y="2406650"/>
          <p14:tracePt t="7898" x="4235450" y="2406650"/>
          <p14:tracePt t="7898" x="4298950" y="2406650"/>
          <p14:tracePt t="7914" x="4368800" y="2406650"/>
          <p14:tracePt t="7914" x="4438650" y="2406650"/>
          <p14:tracePt t="7931" x="4502150" y="2406650"/>
          <p14:tracePt t="7931" x="4572000" y="2400300"/>
          <p14:tracePt t="7931" x="4635500" y="2393950"/>
          <p14:tracePt t="7949" x="4699000" y="2393950"/>
          <p14:tracePt t="7962" x="4762500" y="2387600"/>
          <p14:tracePt t="7962" x="4883150" y="2381250"/>
          <p14:tracePt t="7981" x="4940300" y="2381250"/>
          <p14:tracePt t="7981" x="4991100" y="2374900"/>
          <p14:tracePt t="7997" x="5035550" y="2374900"/>
          <p14:tracePt t="7997" x="5080000" y="2374900"/>
          <p14:tracePt t="8014" x="5118100" y="2374900"/>
          <p14:tracePt t="8014" x="5156200" y="2374900"/>
          <p14:tracePt t="8014" x="5187950" y="2368550"/>
          <p14:tracePt t="8034" x="5219700" y="2368550"/>
          <p14:tracePt t="8046" x="5245100" y="2368550"/>
          <p14:tracePt t="8046" x="5289550" y="2368550"/>
          <p14:tracePt t="8066" x="5308600" y="2368550"/>
          <p14:tracePt t="8066" x="5321300" y="2368550"/>
          <p14:tracePt t="8081" x="5327650" y="2374900"/>
          <p14:tracePt t="8081" x="5334000" y="2381250"/>
          <p14:tracePt t="8099" x="5334000" y="2387600"/>
          <p14:tracePt t="8113" x="5327650" y="2393950"/>
          <p14:tracePt t="8113" x="5321300" y="2400300"/>
          <p14:tracePt t="8132" x="5314950" y="2400300"/>
          <p14:tracePt t="8132" x="5308600" y="2406650"/>
          <p14:tracePt t="8148" x="5302250" y="2413000"/>
          <p14:tracePt t="8163" x="5295900" y="2413000"/>
          <p14:tracePt t="8180" x="5289550" y="2419350"/>
          <p14:tracePt t="8197" x="5289550" y="2413000"/>
          <p14:tracePt t="8237" x="5295900" y="2406650"/>
          <p14:tracePt t="8249" x="5308600" y="2400300"/>
          <p14:tracePt t="8265" x="5314950" y="2393950"/>
          <p14:tracePt t="8281" x="5321300" y="2393950"/>
          <p14:tracePt t="8296" x="5327650" y="2387600"/>
          <p14:tracePt t="8317" x="5321300" y="2393950"/>
          <p14:tracePt t="8409" x="5314950" y="2393950"/>
          <p14:tracePt t="8425" x="5308600" y="2400300"/>
          <p14:tracePt t="8437" x="5302250" y="2406650"/>
          <p14:tracePt t="8447" x="5295900" y="2406650"/>
          <p14:tracePt t="8447" x="5289550" y="2413000"/>
          <p14:tracePt t="8466" x="5283200" y="2413000"/>
          <p14:tracePt t="8466" x="5276850" y="2419350"/>
          <p14:tracePt t="8483" x="5270500" y="2425700"/>
          <p14:tracePt t="8483" x="5257800" y="2432050"/>
          <p14:tracePt t="8499" x="5251450" y="2438400"/>
          <p14:tracePt t="8499" x="5238750" y="2444750"/>
          <p14:tracePt t="8516" x="5232400" y="2451100"/>
          <p14:tracePt t="8531" x="5226050" y="2457450"/>
          <p14:tracePt t="8531" x="5219700" y="2457450"/>
          <p14:tracePt t="8550" x="5213350" y="2470150"/>
          <p14:tracePt t="8565" x="5207000" y="2476500"/>
          <p14:tracePt t="8581" x="5200650" y="2482850"/>
          <p14:tracePt t="8609" x="5194300" y="2482850"/>
          <p14:tracePt t="8633" x="5187950" y="2489200"/>
          <p14:tracePt t="8657" x="5181600" y="2489200"/>
          <p14:tracePt t="8685" x="5175250" y="2495550"/>
          <p14:tracePt t="8701" x="5168900" y="2495550"/>
          <p14:tracePt t="8717" x="5162550" y="2495550"/>
          <p14:tracePt t="8729" x="5156200" y="2495550"/>
          <p14:tracePt t="8745" x="5143500" y="2495550"/>
          <p14:tracePt t="8761" x="5137150" y="2495550"/>
          <p14:tracePt t="8778" x="5130800" y="2495550"/>
          <p14:tracePt t="8789" x="5130800" y="2501900"/>
          <p14:tracePt t="8837" x="5137150" y="2508250"/>
          <p14:tracePt t="8865" x="5130800" y="2514600"/>
          <p14:tracePt t="8905" x="5124450" y="2514600"/>
          <p14:tracePt t="8925" x="5118100" y="2514600"/>
          <p14:tracePt t="8941" x="5111750" y="2520950"/>
          <p14:tracePt t="8965" x="5111750" y="2527300"/>
          <p14:tracePt t="8978" x="5105400" y="2527300"/>
          <p14:tracePt t="8993" x="5105400" y="2533650"/>
          <p14:tracePt t="9009" x="5105400" y="2540000"/>
          <p14:tracePt t="9025" x="5099050" y="2546350"/>
          <p14:tracePt t="9045" x="5092700" y="2552700"/>
          <p14:tracePt t="9069" x="5086350" y="2559050"/>
          <p14:tracePt t="9089" x="5080000" y="2565400"/>
          <p14:tracePt t="9121" x="5086350" y="2571750"/>
          <p14:tracePt t="9249" x="5092700" y="2565400"/>
          <p14:tracePt t="9285" x="5092700" y="2559050"/>
          <p14:tracePt t="9309" x="5092700" y="2552700"/>
          <p14:tracePt t="9377" x="5086350" y="2552700"/>
          <p14:tracePt t="9449" x="5086350" y="2559050"/>
          <p14:tracePt t="9497" x="5086350" y="2552700"/>
          <p14:tracePt t="9565" x="5080000" y="2546350"/>
          <p14:tracePt t="9645" x="5073650" y="2546350"/>
          <p14:tracePt t="9689" x="5067300" y="2546350"/>
          <p14:tracePt t="9757" x="5060950" y="2540000"/>
          <p14:tracePt t="9866" x="5054600" y="2533650"/>
          <p14:tracePt t="9885" x="5054600" y="2527300"/>
          <p14:tracePt t="9930" x="5054600" y="2520950"/>
          <p14:tracePt t="9969" x="5048250" y="2520950"/>
          <p14:tracePt t="9985" x="5041900" y="2514600"/>
          <p14:tracePt t="9997" x="5035550" y="2514600"/>
          <p14:tracePt t="10013" x="5029200" y="2508250"/>
          <p14:tracePt t="10029" x="5022850" y="2501900"/>
          <p14:tracePt t="10045" x="5022850" y="2495550"/>
          <p14:tracePt t="10058" x="5022850" y="2489200"/>
          <p14:tracePt t="10074" x="5022850" y="2482850"/>
          <p14:tracePt t="10097" x="5029200" y="2476500"/>
          <p14:tracePt t="10125" x="5035550" y="2476500"/>
          <p14:tracePt t="10141" x="5041900" y="2470150"/>
          <p14:tracePt t="10150" x="5048250" y="2470150"/>
          <p14:tracePt t="10158" x="5054600" y="2463800"/>
          <p14:tracePt t="10158" x="5060950" y="2457450"/>
          <p14:tracePt t="10172" x="5067300" y="2457450"/>
          <p14:tracePt t="10172" x="5073650" y="2451100"/>
          <p14:tracePt t="10188" x="5080000" y="2451100"/>
          <p14:tracePt t="10188" x="5086350" y="2444750"/>
          <p14:tracePt t="10205" x="5099050" y="2438400"/>
          <p14:tracePt t="10205" x="5105400" y="2438400"/>
          <p14:tracePt t="10222" x="5111750" y="2432050"/>
          <p14:tracePt t="10222" x="5130800" y="2425700"/>
          <p14:tracePt t="10239" x="5137150" y="2425700"/>
          <p14:tracePt t="10239" x="5149850" y="2425700"/>
          <p14:tracePt t="10255" x="5162550" y="2425700"/>
          <p14:tracePt t="10255" x="5168900" y="2425700"/>
          <p14:tracePt t="10274" x="5181600" y="2425700"/>
          <p14:tracePt t="10274" x="5207000" y="2438400"/>
          <p14:tracePt t="10291" x="5219700" y="2444750"/>
          <p14:tracePt t="10291" x="5238750" y="2444750"/>
          <p14:tracePt t="10306" x="5251450" y="2457450"/>
          <p14:tracePt t="10306" x="5270500" y="2463800"/>
          <p14:tracePt t="10323" x="5283200" y="2470150"/>
          <p14:tracePt t="10323" x="5302250" y="2476500"/>
          <p14:tracePt t="10339" x="5314950" y="2482850"/>
          <p14:tracePt t="10339" x="5334000" y="2489200"/>
          <p14:tracePt t="10339" x="5346700" y="2495550"/>
          <p14:tracePt t="10359" x="5359400" y="2501900"/>
          <p14:tracePt t="10371" x="5372100" y="2514600"/>
          <p14:tracePt t="10371" x="5384800" y="2520950"/>
          <p14:tracePt t="10390" x="5410200" y="2540000"/>
          <p14:tracePt t="10390" x="5416550" y="2546350"/>
          <p14:tracePt t="10406" x="5422900" y="2552700"/>
          <p14:tracePt t="10406" x="5435600" y="2559050"/>
          <p14:tracePt t="10423" x="5435600" y="2565400"/>
          <p14:tracePt t="10423" x="5441950" y="2571750"/>
          <p14:tracePt t="10439" x="5435600" y="2578100"/>
          <p14:tracePt t="10454" x="5435600" y="2584450"/>
          <p14:tracePt t="10454" x="5416550" y="2590800"/>
          <p14:tracePt t="10473" x="5410200" y="2590800"/>
          <p14:tracePt t="10473" x="5397500" y="2584450"/>
          <p14:tracePt t="10490" x="5384800" y="2584450"/>
          <p14:tracePt t="10490" x="5365750" y="2571750"/>
          <p14:tracePt t="10506" x="5353050" y="2565400"/>
          <p14:tracePt t="10506" x="5340350" y="2552700"/>
          <p14:tracePt t="10523" x="5327650" y="2540000"/>
          <p14:tracePt t="10523" x="5302250" y="2501900"/>
          <p14:tracePt t="10540" x="5289550" y="2482850"/>
          <p14:tracePt t="10540" x="5283200" y="2457450"/>
          <p14:tracePt t="10556" x="5276850" y="2432050"/>
          <p14:tracePt t="10556" x="5276850" y="2406650"/>
          <p14:tracePt t="10573" x="5276850" y="2381250"/>
          <p14:tracePt t="10573" x="5289550" y="2317750"/>
          <p14:tracePt t="10590" x="5302250" y="2292350"/>
          <p14:tracePt t="10590" x="5314950" y="2260600"/>
          <p14:tracePt t="10607" x="5327650" y="2235200"/>
          <p14:tracePt t="10607" x="5346700" y="2216150"/>
          <p14:tracePt t="10623" x="5372100" y="2190750"/>
          <p14:tracePt t="10623" x="5391150" y="2171700"/>
          <p14:tracePt t="10640" x="5422900" y="2152650"/>
          <p14:tracePt t="10640" x="5448300" y="2133600"/>
          <p14:tracePt t="10640" x="5480050" y="2120900"/>
          <p14:tracePt t="10659" x="5511800" y="2108200"/>
          <p14:tracePt t="10659" x="5549900" y="2095500"/>
          <p14:tracePt t="10674" x="5581650" y="2089150"/>
          <p14:tracePt t="10674" x="5613400" y="2089150"/>
          <p14:tracePt t="10691" x="5645150" y="2089150"/>
          <p14:tracePt t="10691" x="5670550" y="2101850"/>
          <p14:tracePt t="10708" x="5702300" y="2114550"/>
          <p14:tracePt t="10708" x="5727700" y="2133600"/>
          <p14:tracePt t="10723" x="5746750" y="2152650"/>
          <p14:tracePt t="10723" x="5759450" y="2178050"/>
          <p14:tracePt t="10723" x="5778500" y="2209800"/>
          <p14:tracePt t="10743" x="5784850" y="2241550"/>
          <p14:tracePt t="10755" x="5797550" y="2273300"/>
          <p14:tracePt t="10755" x="5803900" y="2336800"/>
          <p14:tracePt t="10775" x="5797550" y="2368550"/>
          <p14:tracePt t="10775" x="5797550" y="2400300"/>
          <p14:tracePt t="10791" x="5791200" y="2432050"/>
          <p14:tracePt t="10791" x="5778500" y="2457450"/>
          <p14:tracePt t="10807" x="5765800" y="2482850"/>
          <p14:tracePt t="10807" x="5753100" y="2508250"/>
          <p14:tracePt t="10807" x="5740400" y="2527300"/>
          <p14:tracePt t="10826" x="5727700" y="2546350"/>
          <p14:tracePt t="10826" x="5708650" y="2559050"/>
          <p14:tracePt t="10841" x="5695950" y="2571750"/>
          <p14:tracePt t="10841" x="5683250" y="2584450"/>
          <p14:tracePt t="10857" x="5664200" y="2597150"/>
          <p14:tracePt t="10857" x="5651500" y="2609850"/>
          <p14:tracePt t="10874" x="5638800" y="2616200"/>
          <p14:tracePt t="10874" x="5613400" y="2628900"/>
          <p14:tracePt t="10891" x="5600700" y="2635250"/>
          <p14:tracePt t="10891" x="5594350" y="2641600"/>
          <p14:tracePt t="10908" x="5581650" y="2641600"/>
          <p14:tracePt t="10908" x="5575300" y="2647950"/>
          <p14:tracePt t="10925" x="5562600" y="2647950"/>
          <p14:tracePt t="10925" x="5556250" y="2647950"/>
          <p14:tracePt t="10941" x="5549900" y="2647950"/>
          <p14:tracePt t="10941" x="5530850" y="2641600"/>
          <p14:tracePt t="10958" x="5530850" y="2635250"/>
          <p14:tracePt t="10958" x="5524500" y="2628900"/>
          <p14:tracePt t="10975" x="5518150" y="2622550"/>
          <p14:tracePt t="10990" x="5511800" y="2616200"/>
          <p14:tracePt t="10990" x="5511800" y="2609850"/>
          <p14:tracePt t="10990" x="5505450" y="2597150"/>
          <p14:tracePt t="11010" x="5505450" y="2590800"/>
          <p14:tracePt t="11026" x="5499100" y="2584450"/>
          <p14:tracePt t="11026" x="5499100" y="2578100"/>
          <p14:tracePt t="11043" x="5492750" y="2571750"/>
          <p14:tracePt t="11059" x="5486400" y="2571750"/>
          <p14:tracePt t="11073" x="5480050" y="2565400"/>
          <p14:tracePt t="11090" x="5473700" y="2565400"/>
          <p14:tracePt t="11107" x="5467350" y="2571750"/>
          <p14:tracePt t="11125" x="5461000" y="2571750"/>
          <p14:tracePt t="11125" x="5448300" y="2578100"/>
          <p14:tracePt t="11142" x="5441950" y="2584450"/>
          <p14:tracePt t="11157" x="5435600" y="2584450"/>
          <p14:tracePt t="11189" x="5429250" y="2590800"/>
          <p14:tracePt t="11266" x="5416550" y="2590800"/>
          <p14:tracePt t="11289" x="5410200" y="2590800"/>
          <p14:tracePt t="11306" x="5403850" y="2597150"/>
          <p14:tracePt t="11311" x="5397500" y="2597150"/>
          <p14:tracePt t="11326" x="5391150" y="2597150"/>
          <p14:tracePt t="11326" x="5384800" y="2597150"/>
          <p14:tracePt t="11342" x="5378450" y="2603500"/>
          <p14:tracePt t="11358" x="5372100" y="2603500"/>
          <p14:tracePt t="11374" x="5359400" y="2603500"/>
          <p14:tracePt t="11391" x="5353050" y="2609850"/>
          <p14:tracePt t="11407" x="5346700" y="2616200"/>
          <p14:tracePt t="11438" x="5340350" y="2616200"/>
          <p14:tracePt t="11573" x="5334000" y="2622550"/>
          <p14:tracePt t="11590" x="5327650" y="2622550"/>
          <p14:tracePt t="11606" x="5327650" y="2616200"/>
          <p14:tracePt t="11658" x="5334000" y="2616200"/>
          <p14:tracePt t="11679" x="5327650" y="2622550"/>
          <p14:tracePt t="11746" x="5321300" y="2628900"/>
          <p14:tracePt t="11770" x="5314950" y="2628900"/>
          <p14:tracePt t="11786" x="5314950" y="2635250"/>
          <p14:tracePt t="11806" x="5314950" y="2641600"/>
          <p14:tracePt t="11829" x="5308600" y="2647950"/>
          <p14:tracePt t="11857" x="5302250" y="2647950"/>
          <p14:tracePt t="11896" x="5302250" y="2654300"/>
          <p14:tracePt t="11924" x="5308600" y="2654300"/>
          <p14:tracePt t="12062" x="5314950" y="2647950"/>
          <p14:tracePt t="12090" x="5314950" y="2641600"/>
          <p14:tracePt t="12122" x="5308600" y="2641600"/>
          <p14:tracePt t="12174" x="5302250" y="2641600"/>
          <p14:tracePt t="12209" x="5302250" y="2635250"/>
          <p14:tracePt t="12370" x="5295900" y="2641600"/>
          <p14:tracePt t="12482" x="5289550" y="2641600"/>
          <p14:tracePt t="12517" x="5289550" y="2647950"/>
          <p14:tracePt t="12925" x="5283200" y="2647950"/>
          <p14:tracePt t="13005" x="5283200" y="2641600"/>
          <p14:tracePt t="13178" x="5289550" y="2635250"/>
          <p14:tracePt t="13517" x="5295900" y="2635250"/>
          <p14:tracePt t="13578" x="5289550" y="2635250"/>
          <p14:tracePt t="13629" x="5283200" y="2641600"/>
          <p14:tracePt t="13697" x="5276850" y="2647950"/>
          <p14:tracePt t="13758" x="5283200" y="2647950"/>
          <p14:tracePt t="13854" x="5283200" y="2641600"/>
          <p14:tracePt t="13889" x="5289550" y="2641600"/>
          <p14:tracePt t="13957" x="5295900" y="2635250"/>
          <p14:tracePt t="14101" x="5289550" y="2635250"/>
          <p14:tracePt t="14137" x="5283200" y="2635250"/>
          <p14:tracePt t="14177" x="5276850" y="2635250"/>
          <p14:tracePt t="14238" x="5270500" y="2635250"/>
          <p14:tracePt t="14305" x="5264150" y="2635250"/>
          <p14:tracePt t="14333" x="5257800" y="2635250"/>
          <p14:tracePt t="14358" x="5251450" y="2628900"/>
          <p14:tracePt t="14378" x="5251450" y="2622550"/>
          <p14:tracePt t="14393" x="5257800" y="2616200"/>
          <p14:tracePt t="14431" x="5264150" y="2609850"/>
          <p14:tracePt t="14470" x="5270500" y="2609850"/>
          <p14:tracePt t="14506" x="5276850" y="2616200"/>
          <p14:tracePt t="14541" x="5270500" y="2622550"/>
          <p14:tracePt t="14573" x="5264150" y="2622550"/>
          <p14:tracePt t="14589" x="5257800" y="2628900"/>
          <p14:tracePt t="14601" x="5251450" y="2635250"/>
          <p14:tracePt t="14617" x="5245100" y="2635250"/>
          <p14:tracePt t="14633" x="5238750" y="2641600"/>
          <p14:tracePt t="14649" x="5232400" y="2641600"/>
          <p14:tracePt t="14671" x="5232400" y="2635250"/>
          <p14:tracePt t="14710" x="5238750" y="2628900"/>
          <p14:tracePt t="14721" x="5245100" y="2622550"/>
          <p14:tracePt t="14746" x="5251450" y="2622550"/>
          <p14:tracePt t="14762" x="5251450" y="2616200"/>
          <p14:tracePt t="14781" x="5257800" y="2609850"/>
          <p14:tracePt t="14806" x="5251450" y="2603500"/>
          <p14:tracePt t="14838" x="5245100" y="2603500"/>
          <p14:tracePt t="14890" x="5238750" y="2590800"/>
          <p14:tracePt t="14901" x="5238750" y="2584450"/>
          <p14:tracePt t="14917" x="5232400" y="2578100"/>
          <p14:tracePt t="14926" x="5238750" y="2571750"/>
          <p14:tracePt t="14935" x="5238750" y="2565400"/>
          <p14:tracePt t="14935" x="5238750" y="2559050"/>
          <p14:tracePt t="14954" x="5238750" y="2552700"/>
          <p14:tracePt t="14954" x="5245100" y="2540000"/>
          <p14:tracePt t="14971" x="5251450" y="2533650"/>
          <p14:tracePt t="14971" x="5257800" y="2520950"/>
          <p14:tracePt t="14987" x="5264150" y="2514600"/>
          <p14:tracePt t="14987" x="5276850" y="2495550"/>
          <p14:tracePt t="15004" x="5295900" y="2476500"/>
          <p14:tracePt t="15004" x="5308600" y="2457450"/>
          <p14:tracePt t="15022" x="5334000" y="243840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グラフの完成</a:t>
            </a:r>
            <a:endParaRPr kumimoji="1" lang="ja-JP" altLang="en-US"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340266"/>
            <a:ext cx="838544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467611405"/>
      </p:ext>
    </p:extLst>
  </p:cSld>
  <p:clrMapOvr>
    <a:masterClrMapping/>
  </p:clrMapOvr>
  <mc:AlternateContent xmlns:mc="http://schemas.openxmlformats.org/markup-compatibility/2006">
    <mc:Choice xmlns:p14="http://schemas.microsoft.com/office/powerpoint/2010/main" Requires="p14">
      <p:transition spd="slow" p14:dur="2000" advTm="7135"/>
    </mc:Choice>
    <mc:Fallback>
      <p:transition spd="slow" advTm="7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6178" x="800100" y="6426200"/>
          <p14:tracePt t="6186" x="825500" y="6394450"/>
          <p14:tracePt t="6191" x="850900" y="6362700"/>
          <p14:tracePt t="6203" x="876300" y="6330950"/>
          <p14:tracePt t="6203" x="920750" y="6273800"/>
          <p14:tracePt t="6223" x="939800" y="6254750"/>
          <p14:tracePt t="6223" x="958850" y="6235700"/>
          <p14:tracePt t="6239" x="977900" y="6229350"/>
          <p14:tracePt t="6239" x="990600" y="6216650"/>
          <p14:tracePt t="6255" x="1003300" y="6210300"/>
          <p14:tracePt t="6255" x="1016000" y="6203950"/>
          <p14:tracePt t="6272" x="1022350" y="6203950"/>
          <p14:tracePt t="6287" x="1022350" y="6210300"/>
          <p14:tracePt t="6303" x="1016000" y="6216650"/>
          <p14:tracePt t="6303" x="996950" y="6242050"/>
          <p14:tracePt t="6322" x="965200" y="6280150"/>
          <p14:tracePt t="6337" x="933450" y="6318250"/>
          <p14:tracePt t="6354" x="914400" y="6343650"/>
          <p14:tracePt t="6354" x="876300" y="6394450"/>
          <p14:tracePt t="6372" x="857250" y="6419850"/>
          <p14:tracePt t="6372" x="844550" y="6445250"/>
          <p14:tracePt t="6389" x="825500" y="6464300"/>
          <p14:tracePt t="6389" x="806450" y="648970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軸の説明を入れる</a:t>
            </a:r>
            <a:endParaRPr kumimoji="1" lang="ja-JP" altLang="en-US" dirty="0"/>
          </a:p>
        </p:txBody>
      </p:sp>
      <p:pic>
        <p:nvPicPr>
          <p:cNvPr id="92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r="22557" b="63250"/>
          <a:stretch/>
        </p:blipFill>
        <p:spPr bwMode="auto">
          <a:xfrm>
            <a:off x="251520" y="1196752"/>
            <a:ext cx="870141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003874043"/>
      </p:ext>
    </p:extLst>
  </p:cSld>
  <p:clrMapOvr>
    <a:masterClrMapping/>
  </p:clrMapOvr>
  <mc:AlternateContent xmlns:mc="http://schemas.openxmlformats.org/markup-compatibility/2006">
    <mc:Choice xmlns:p14="http://schemas.microsoft.com/office/powerpoint/2010/main" Requires="p14">
      <p:transition spd="slow" p14:dur="2000" advTm="41965"/>
    </mc:Choice>
    <mc:Fallback>
      <p:transition spd="slow" advTm="419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0777" x="6242050" y="1847850"/>
          <p14:tracePt t="11620" x="6229350" y="1835150"/>
          <p14:tracePt t="11626" x="6223000" y="1816100"/>
          <p14:tracePt t="11634" x="6216650" y="1797050"/>
          <p14:tracePt t="11646" x="6210300" y="1778000"/>
          <p14:tracePt t="11646" x="6203950" y="1746250"/>
          <p14:tracePt t="11665" x="6197600" y="1727200"/>
          <p14:tracePt t="11665" x="6191250" y="1714500"/>
          <p14:tracePt t="11682" x="6184900" y="1695450"/>
          <p14:tracePt t="11682" x="6178550" y="1682750"/>
          <p14:tracePt t="11698" x="6178550" y="1663700"/>
          <p14:tracePt t="11698" x="6172200" y="1651000"/>
          <p14:tracePt t="11715" x="6165850" y="1638300"/>
          <p14:tracePt t="11715" x="6153150" y="1600200"/>
          <p14:tracePt t="11732" x="6153150" y="1581150"/>
          <p14:tracePt t="11732" x="6153150" y="1562100"/>
          <p14:tracePt t="11748" x="6153150" y="1536700"/>
          <p14:tracePt t="11748" x="6153150" y="1517650"/>
          <p14:tracePt t="11767" x="6153150" y="1492250"/>
          <p14:tracePt t="11767" x="6159500" y="1441450"/>
          <p14:tracePt t="11784" x="6172200" y="1416050"/>
          <p14:tracePt t="11784" x="6178550" y="1390650"/>
          <p14:tracePt t="11799" x="6197600" y="1365250"/>
          <p14:tracePt t="11799" x="6210300" y="1339850"/>
          <p14:tracePt t="11815" x="6235700" y="1314450"/>
          <p14:tracePt t="11815" x="6261100" y="1282700"/>
          <p14:tracePt t="11832" x="6292850" y="1257300"/>
          <p14:tracePt t="11832" x="6324600" y="1225550"/>
          <p14:tracePt t="11832" x="6362700" y="1193800"/>
          <p14:tracePt t="11851" x="6407150" y="1162050"/>
          <p14:tracePt t="11864" x="6457950" y="1130300"/>
          <p14:tracePt t="11864" x="6565900" y="1066800"/>
          <p14:tracePt t="11882" x="6629400" y="1035050"/>
          <p14:tracePt t="11882" x="6692900" y="1003300"/>
          <p14:tracePt t="11899" x="6756400" y="977900"/>
          <p14:tracePt t="11899" x="6819900" y="958850"/>
          <p14:tracePt t="11899" x="6889750" y="939800"/>
          <p14:tracePt t="11919" x="6959600" y="920750"/>
          <p14:tracePt t="11930" x="7029450" y="908050"/>
          <p14:tracePt t="11930" x="7099300" y="901700"/>
          <p14:tracePt t="11930" x="7162800" y="895350"/>
          <p14:tracePt t="11951" x="7232650" y="889000"/>
          <p14:tracePt t="11951" x="7302500" y="889000"/>
          <p14:tracePt t="11966" x="7372350" y="889000"/>
          <p14:tracePt t="11966" x="7435850" y="895350"/>
          <p14:tracePt t="11983" x="7505700" y="901700"/>
          <p14:tracePt t="11983" x="7575550" y="908050"/>
          <p14:tracePt t="11999" x="7639050" y="920750"/>
          <p14:tracePt t="11999" x="7702550" y="933450"/>
          <p14:tracePt t="12016" x="7766050" y="952500"/>
          <p14:tracePt t="12016" x="7880350" y="984250"/>
          <p14:tracePt t="12033" x="7931150" y="1003300"/>
          <p14:tracePt t="12033" x="7981950" y="1028700"/>
          <p14:tracePt t="12049" x="8026400" y="1047750"/>
          <p14:tracePt t="12049" x="8064500" y="1073150"/>
          <p14:tracePt t="12066" x="8102600" y="1098550"/>
          <p14:tracePt t="12066" x="8166100" y="1149350"/>
          <p14:tracePt t="12083" x="8197850" y="1181100"/>
          <p14:tracePt t="12083" x="8223250" y="1212850"/>
          <p14:tracePt t="12100" x="8248650" y="1244600"/>
          <p14:tracePt t="12100" x="8274050" y="1276350"/>
          <p14:tracePt t="12116" x="8293100" y="1308100"/>
          <p14:tracePt t="12116" x="8312150" y="1339850"/>
          <p14:tracePt t="12133" x="8324850" y="1365250"/>
          <p14:tracePt t="12133" x="8331200" y="1397000"/>
          <p14:tracePt t="12151" x="8343900" y="1447800"/>
          <p14:tracePt t="12151" x="8343900" y="1473200"/>
          <p14:tracePt t="12167" x="8343900" y="1492250"/>
          <p14:tracePt t="12167" x="8337550" y="1517650"/>
          <p14:tracePt t="12183" x="8331200" y="1543050"/>
          <p14:tracePt t="12183" x="8324850" y="1568450"/>
          <p14:tracePt t="12183" x="8312150" y="1587500"/>
          <p14:tracePt t="12203" x="8299450" y="1612900"/>
          <p14:tracePt t="12215" x="8280400" y="1638300"/>
          <p14:tracePt t="12215" x="8261350" y="1663700"/>
          <p14:tracePt t="12215" x="8242300" y="1682750"/>
          <p14:tracePt t="12236" x="8210550" y="1708150"/>
          <p14:tracePt t="12236" x="8185150" y="1733550"/>
          <p14:tracePt t="12251" x="8153400" y="1752600"/>
          <p14:tracePt t="12251" x="8115300" y="1778000"/>
          <p14:tracePt t="12268" x="8070850" y="1797050"/>
          <p14:tracePt t="12268" x="8026400" y="1816100"/>
          <p14:tracePt t="12284" x="7981950" y="1835150"/>
          <p14:tracePt t="12284" x="7931150" y="1854200"/>
          <p14:tracePt t="12284" x="7874000" y="1866900"/>
          <p14:tracePt t="12303" x="7816850" y="1885950"/>
          <p14:tracePt t="12315" x="7753350" y="1898650"/>
          <p14:tracePt t="12315" x="7620000" y="1930400"/>
          <p14:tracePt t="12334" x="7556500" y="1943100"/>
          <p14:tracePt t="12334" x="7486650" y="1955800"/>
          <p14:tracePt t="12350" x="7416800" y="1974850"/>
          <p14:tracePt t="12350" x="7346950" y="1987550"/>
          <p14:tracePt t="12367" x="7277100" y="2000250"/>
          <p14:tracePt t="12367" x="7137400" y="2019300"/>
          <p14:tracePt t="12384" x="7067550" y="2025650"/>
          <p14:tracePt t="12384" x="6997700" y="2025650"/>
          <p14:tracePt t="12400" x="6927850" y="2019300"/>
          <p14:tracePt t="12400" x="6864350" y="2012950"/>
          <p14:tracePt t="12417" x="6800850" y="2000250"/>
          <p14:tracePt t="12417" x="6737350" y="1987550"/>
          <p14:tracePt t="12435" x="6680200" y="1968500"/>
          <p14:tracePt t="12435" x="6578600" y="1924050"/>
          <p14:tracePt t="12452" x="6540500" y="1892300"/>
          <p14:tracePt t="12452" x="6508750" y="1860550"/>
          <p14:tracePt t="12468" x="6477000" y="1828800"/>
          <p14:tracePt t="12468" x="6457950" y="1790700"/>
          <p14:tracePt t="12484" x="6445250" y="1752600"/>
          <p14:tracePt t="12484" x="6438900" y="1714500"/>
          <p14:tracePt t="12484" x="6438900" y="1670050"/>
          <p14:tracePt t="12503" x="6445250" y="1619250"/>
          <p14:tracePt t="12503" x="6457950" y="1574800"/>
          <p14:tracePt t="12518" x="6477000" y="1530350"/>
          <p14:tracePt t="12518" x="6508750" y="1485900"/>
          <p14:tracePt t="12535" x="6540500" y="1435100"/>
          <p14:tracePt t="12535" x="6584950" y="1390650"/>
          <p14:tracePt t="12552" x="6635750" y="1346200"/>
          <p14:tracePt t="12552" x="6692900" y="1295400"/>
          <p14:tracePt t="12568" x="6762750" y="1250950"/>
          <p14:tracePt t="12568" x="6832600" y="1206500"/>
          <p14:tracePt t="12568" x="6908800" y="1155700"/>
          <p14:tracePt t="12587" x="6985000" y="1104900"/>
          <p14:tracePt t="12600" x="7061200" y="1060450"/>
          <p14:tracePt t="12600" x="7219950" y="971550"/>
          <p14:tracePt t="12600" x="7302500" y="933450"/>
          <p14:tracePt t="12622" x="7378700" y="908050"/>
          <p14:tracePt t="12633" x="7454900" y="895350"/>
          <p14:tracePt t="12633" x="7531100" y="882650"/>
          <p14:tracePt t="12652" x="7607300" y="876300"/>
          <p14:tracePt t="12652" x="7683500" y="882650"/>
          <p14:tracePt t="12652" x="7753350" y="895350"/>
          <p14:tracePt t="12671" x="7823200" y="914400"/>
          <p14:tracePt t="12671" x="7886700" y="946150"/>
          <p14:tracePt t="12685" x="7943850" y="977900"/>
          <p14:tracePt t="12685" x="7994650" y="1016000"/>
          <p14:tracePt t="12702" x="8045450" y="1066800"/>
          <p14:tracePt t="12702" x="8089900" y="1117600"/>
          <p14:tracePt t="12719" x="8128000" y="1174750"/>
          <p14:tracePt t="12719" x="8159750" y="1231900"/>
          <p14:tracePt t="12735" x="8185150" y="1282700"/>
          <p14:tracePt t="12735" x="8229600" y="1390650"/>
          <p14:tracePt t="12752" x="8235950" y="1447800"/>
          <p14:tracePt t="12752" x="8242300" y="1492250"/>
          <p14:tracePt t="12770" x="8248650" y="1543050"/>
          <p14:tracePt t="12770" x="8235950" y="1587500"/>
          <p14:tracePt t="12785" x="8223250" y="1631950"/>
          <p14:tracePt t="12785" x="8178800" y="1701800"/>
          <p14:tracePt t="12803" x="8140700" y="1739900"/>
          <p14:tracePt t="12803" x="8102600" y="1765300"/>
          <p14:tracePt t="12820" x="8051800" y="1797050"/>
          <p14:tracePt t="12820" x="7994650" y="1816100"/>
          <p14:tracePt t="12836" x="7931150" y="1841500"/>
          <p14:tracePt t="12836" x="7861300" y="1866900"/>
          <p14:tracePt t="12852" x="7791450" y="1885950"/>
          <p14:tracePt t="12852" x="7708900" y="1905000"/>
          <p14:tracePt t="12852" x="7632700" y="1917700"/>
          <p14:tracePt t="12872" x="7550150" y="1930400"/>
          <p14:tracePt t="12884" x="7467600" y="1936750"/>
          <p14:tracePt t="12884" x="7302500" y="1936750"/>
          <p14:tracePt t="12903" x="7219950" y="1936750"/>
          <p14:tracePt t="12903" x="7137400" y="1930400"/>
          <p14:tracePt t="12919" x="7061200" y="1917700"/>
          <p14:tracePt t="12919" x="6985000" y="1905000"/>
          <p14:tracePt t="12936" x="6908800" y="1885950"/>
          <p14:tracePt t="12936" x="6838950" y="1860550"/>
          <p14:tracePt t="12936" x="6775450" y="1835150"/>
          <p14:tracePt t="12955" x="6711950" y="1803400"/>
          <p14:tracePt t="12967" x="6661150" y="1771650"/>
          <p14:tracePt t="12967" x="6578600" y="1689100"/>
          <p14:tracePt t="12986" x="6546850" y="1644650"/>
          <p14:tracePt t="12986" x="6534150" y="1587500"/>
          <p14:tracePt t="13003" x="6527800" y="1536700"/>
          <p14:tracePt t="13003" x="6534150" y="1479550"/>
          <p14:tracePt t="13003" x="6553200" y="1422400"/>
          <p14:tracePt t="13022" x="6578600" y="1358900"/>
          <p14:tracePt t="13034" x="6623050" y="1295400"/>
          <p14:tracePt t="13034" x="6743700" y="1168400"/>
          <p14:tracePt t="13053" x="6813550" y="1111250"/>
          <p14:tracePt t="13053" x="6896100" y="1054100"/>
          <p14:tracePt t="13070" x="6985000" y="996950"/>
          <p14:tracePt t="13070" x="7073900" y="946150"/>
          <p14:tracePt t="13086" x="7169150" y="908050"/>
          <p14:tracePt t="13086" x="7353300" y="850900"/>
          <p14:tracePt t="13103" x="7448550" y="844550"/>
          <p14:tracePt t="13103" x="7537450" y="850900"/>
          <p14:tracePt t="13121" x="7626350" y="863600"/>
          <p14:tracePt t="13121" x="7721600" y="895350"/>
          <p14:tracePt t="13136" x="7804150" y="939800"/>
          <p14:tracePt t="13136" x="7880350" y="996950"/>
          <p14:tracePt t="13153" x="7950200" y="1060450"/>
          <p14:tracePt t="13153" x="8013700" y="1123950"/>
          <p14:tracePt t="13172" x="8115300" y="1263650"/>
          <p14:tracePt t="13172" x="8147050" y="1333500"/>
          <p14:tracePt t="13187" x="8166100" y="1397000"/>
          <p14:tracePt t="13187" x="8178800" y="1460500"/>
          <p14:tracePt t="13203" x="8172450" y="1517650"/>
          <p14:tracePt t="13203" x="8159750" y="1568450"/>
          <p14:tracePt t="13203" x="8128000" y="1619250"/>
          <p14:tracePt t="13223" x="8089900" y="1663700"/>
          <p14:tracePt t="13235" x="8032750" y="1701800"/>
          <p14:tracePt t="13235" x="7899400" y="1771650"/>
          <p14:tracePt t="13255" x="7829550" y="1797050"/>
          <p14:tracePt t="13255" x="7747000" y="1816100"/>
          <p14:tracePt t="13272" x="7658100" y="1828800"/>
          <p14:tracePt t="13272" x="7575550" y="1841500"/>
          <p14:tracePt t="13287" x="7486650" y="1841500"/>
          <p14:tracePt t="13287" x="7404100" y="1835150"/>
          <p14:tracePt t="13304" x="7321550" y="1822450"/>
          <p14:tracePt t="13304" x="7239000" y="1803400"/>
          <p14:tracePt t="13304" x="7169150" y="1778000"/>
          <p14:tracePt t="13323" x="7099300" y="1752600"/>
          <p14:tracePt t="13335" x="7035800" y="1720850"/>
          <p14:tracePt t="13335" x="6934200" y="1651000"/>
          <p14:tracePt t="13354" x="6896100" y="1612900"/>
          <p14:tracePt t="13354" x="6864350" y="1574800"/>
          <p14:tracePt t="13371" x="6838950" y="1530350"/>
          <p14:tracePt t="13371" x="6819900" y="1479550"/>
          <p14:tracePt t="13387" x="6813550" y="1435100"/>
          <p14:tracePt t="13387" x="6826250" y="1327150"/>
          <p14:tracePt t="13404" x="6851650" y="1270000"/>
          <p14:tracePt t="13404" x="6883400" y="1212850"/>
          <p14:tracePt t="13421" x="6921500" y="1155700"/>
          <p14:tracePt t="13421" x="6972300" y="1104900"/>
          <p14:tracePt t="13438" x="7029450" y="1054100"/>
          <p14:tracePt t="13438" x="7099300" y="1009650"/>
          <p14:tracePt t="13454" x="7169150" y="971550"/>
          <p14:tracePt t="13454" x="7321550" y="908050"/>
          <p14:tracePt t="13472" x="7397750" y="889000"/>
          <p14:tracePt t="13472" x="7467600" y="876300"/>
          <p14:tracePt t="13488" x="7543800" y="876300"/>
          <p14:tracePt t="13488" x="7613650" y="882650"/>
          <p14:tracePt t="13504" x="7683500" y="889000"/>
          <p14:tracePt t="13504" x="7747000" y="914400"/>
          <p14:tracePt t="13504" x="7804150" y="946150"/>
          <p14:tracePt t="13524" x="7854950" y="990600"/>
          <p14:tracePt t="13536" x="7899400" y="1035050"/>
          <p14:tracePt t="13536" x="7969250" y="1136650"/>
          <p14:tracePt t="13555" x="7988300" y="1193800"/>
          <p14:tracePt t="13555" x="8007350" y="1244600"/>
          <p14:tracePt t="13572" x="8020050" y="1295400"/>
          <p14:tracePt t="13572" x="8020050" y="1333500"/>
          <p14:tracePt t="13588" x="8026400" y="1377950"/>
          <p14:tracePt t="13588" x="8020050" y="1409700"/>
          <p14:tracePt t="13588" x="8013700" y="1441450"/>
          <p14:tracePt t="13607" x="8001000" y="1466850"/>
          <p14:tracePt t="13620" x="7988300" y="1492250"/>
          <p14:tracePt t="13620" x="7950200" y="1530350"/>
          <p14:tracePt t="13639" x="7931150" y="1543050"/>
          <p14:tracePt t="13639" x="7905750" y="1555750"/>
          <p14:tracePt t="13655" x="7886700" y="1568450"/>
          <p14:tracePt t="13655" x="7861300" y="1581150"/>
          <p14:tracePt t="13672" x="7835900" y="1587500"/>
          <p14:tracePt t="13672" x="7816850" y="1593850"/>
          <p14:tracePt t="13672" x="7791450" y="1600200"/>
          <p14:tracePt t="13690" x="7772400" y="1606550"/>
          <p14:tracePt t="13690" x="7753350" y="1612900"/>
          <p14:tracePt t="13705" x="7727950" y="1619250"/>
          <p14:tracePt t="13705" x="7708900" y="1619250"/>
          <p14:tracePt t="13723" x="7689850" y="1625600"/>
          <p14:tracePt t="13723" x="7677150" y="1625600"/>
          <p14:tracePt t="13738" x="7658100" y="1625600"/>
          <p14:tracePt t="13738" x="7639050" y="1625600"/>
          <p14:tracePt t="13755" x="7626350" y="1631950"/>
          <p14:tracePt t="13755" x="7594600" y="1631950"/>
          <p14:tracePt t="13774" x="7575550" y="1631950"/>
          <p14:tracePt t="13774" x="7562850" y="1631950"/>
          <p14:tracePt t="13789" x="7550150" y="1631950"/>
          <p14:tracePt t="13789" x="7537450" y="1631950"/>
          <p14:tracePt t="13805" x="7531100" y="1631950"/>
          <p14:tracePt t="13805" x="7505700" y="1638300"/>
          <p14:tracePt t="13824" x="7493000" y="1638300"/>
          <p14:tracePt t="13824" x="7486650" y="1638300"/>
          <p14:tracePt t="13840" x="7473950" y="1638300"/>
          <p14:tracePt t="13840" x="7467600" y="1644650"/>
          <p14:tracePt t="13856" x="7461250" y="1644650"/>
          <p14:tracePt t="13856" x="7454900" y="1651000"/>
          <p14:tracePt t="13872" x="7448550" y="1657350"/>
          <p14:tracePt t="13887" x="7442200" y="1663700"/>
          <p14:tracePt t="13904" x="7442200" y="1670050"/>
          <p14:tracePt t="13921" x="7435850" y="1670050"/>
          <p14:tracePt t="13942" x="7442200" y="1676400"/>
          <p14:tracePt t="13982" x="7448550" y="1676400"/>
          <p14:tracePt t="14010" x="7454900" y="1676400"/>
          <p14:tracePt t="14042" x="7461250" y="1670050"/>
          <p14:tracePt t="14070" x="7467600" y="1670050"/>
          <p14:tracePt t="14094" x="7473950" y="1670050"/>
          <p14:tracePt t="14122" x="7473950" y="1663700"/>
          <p14:tracePt t="14138" x="7473950" y="1657350"/>
          <p14:tracePt t="14170" x="7480300" y="1657350"/>
          <p14:tracePt t="14327" x="7486650" y="1663700"/>
          <p14:tracePt t="14350" x="7493000" y="1663700"/>
          <p14:tracePt t="14371" x="7499350" y="1657350"/>
          <p14:tracePt t="14419" x="7505700" y="1657350"/>
          <p14:tracePt t="14479" x="7512050" y="1657350"/>
          <p14:tracePt t="14507" x="7518400" y="1657350"/>
          <p14:tracePt t="14611" x="7512050" y="1657350"/>
          <p14:tracePt t="14662" x="7518400" y="1657350"/>
          <p14:tracePt t="14722" x="7512050" y="1657350"/>
          <p14:tracePt t="14779" x="7505700" y="1663700"/>
          <p14:tracePt t="14790" x="7499350" y="1663700"/>
          <p14:tracePt t="14806" x="7493000" y="1663700"/>
          <p14:tracePt t="14814" x="7486650" y="1670050"/>
          <p14:tracePt t="14824" x="7480300" y="1670050"/>
          <p14:tracePt t="14824" x="7467600" y="1670050"/>
          <p14:tracePt t="14843" x="7467600" y="1676400"/>
          <p14:tracePt t="14843" x="7461250" y="1676400"/>
          <p14:tracePt t="14860" x="7454900" y="1676400"/>
          <p14:tracePt t="14860" x="7448550" y="1682750"/>
          <p14:tracePt t="14876" x="7442200" y="1682750"/>
          <p14:tracePt t="14891" x="7435850" y="1682750"/>
          <p14:tracePt t="14911" x="7435850" y="1689100"/>
          <p14:tracePt t="14935" x="7442200" y="1689100"/>
          <p14:tracePt t="15046" x="7448550" y="1689100"/>
          <p14:tracePt t="15203" x="7448550" y="1682750"/>
          <p14:tracePt t="15258" x="7442200" y="1676400"/>
          <p14:tracePt t="15294" x="7442200" y="1670050"/>
          <p14:tracePt t="15310" x="7435850" y="1663700"/>
          <p14:tracePt t="15322" x="7429500" y="1657350"/>
          <p14:tracePt t="15346" x="7429500" y="1651000"/>
          <p14:tracePt t="15390" x="7423150" y="1657350"/>
          <p14:tracePt t="15502" x="7423150" y="1663700"/>
          <p14:tracePt t="15518" x="7423150" y="1670050"/>
          <p14:tracePt t="15551" x="7416800" y="1670050"/>
          <p14:tracePt t="15611" x="7410450" y="1676400"/>
          <p14:tracePt t="15619" x="7404100" y="1682750"/>
          <p14:tracePt t="15639" x="7397750" y="1682750"/>
          <p14:tracePt t="15655" x="7397750" y="1689100"/>
          <p14:tracePt t="15671" x="7391400" y="1701800"/>
          <p14:tracePt t="15683" x="7385050" y="1708150"/>
          <p14:tracePt t="15699" x="7378700" y="1714500"/>
          <p14:tracePt t="15715" x="7366000" y="1714500"/>
          <p14:tracePt t="15731" x="7366000" y="1720850"/>
          <p14:tracePt t="15744" x="7353300" y="1720850"/>
          <p14:tracePt t="15744" x="7346950" y="1720850"/>
          <p14:tracePt t="15764" x="7340600" y="1720850"/>
          <p14:tracePt t="15777" x="7334250" y="1727200"/>
          <p14:tracePt t="15794" x="7327900" y="1727200"/>
          <p14:tracePt t="15811" x="7321550" y="1727200"/>
          <p14:tracePt t="15827" x="7315200" y="1727200"/>
          <p14:tracePt t="15844" x="7308850" y="1727200"/>
          <p14:tracePt t="15863" x="7296150" y="1733550"/>
          <p14:tracePt t="15863" x="7289800" y="1733550"/>
          <p14:tracePt t="15880" x="7289800" y="1739900"/>
          <p14:tracePt t="15895" x="7296150" y="1746250"/>
          <p14:tracePt t="15963" x="7302500" y="1746250"/>
          <p14:tracePt t="15979" x="7308850" y="1746250"/>
          <p14:tracePt t="16043" x="7308850" y="1739900"/>
          <p14:tracePt t="16119" x="7308850" y="1733550"/>
          <p14:tracePt t="16143" x="7315200" y="1727200"/>
          <p14:tracePt t="16178" x="7308850" y="1727200"/>
          <p14:tracePt t="16247" x="7315200" y="1733550"/>
          <p14:tracePt t="16315" x="7321550" y="1733550"/>
          <p14:tracePt t="16375" x="7315200" y="1733550"/>
          <p14:tracePt t="16419" x="7308850" y="1733550"/>
          <p14:tracePt t="16435" x="7302500" y="1733550"/>
          <p14:tracePt t="16451" x="7296150" y="1727200"/>
          <p14:tracePt t="16462" x="7289800" y="1727200"/>
          <p14:tracePt t="16495" x="7283450" y="1727200"/>
          <p14:tracePt t="16518" x="7289800" y="1733550"/>
          <p14:tracePt t="16615" x="7296150" y="1727200"/>
          <p14:tracePt t="16631" x="7302500" y="1727200"/>
          <p14:tracePt t="16763" x="7296150" y="1727200"/>
          <p14:tracePt t="16863" x="7289800" y="1727200"/>
          <p14:tracePt t="16891" x="7289800" y="1720850"/>
          <p14:tracePt t="16923" x="7296150" y="1720850"/>
          <p14:tracePt t="16999" x="7302500" y="1720850"/>
          <p14:tracePt t="17026" x="7308850" y="1727200"/>
          <p14:tracePt t="17051" x="7315200" y="1727200"/>
          <p14:tracePt t="17079" x="7321550" y="1727200"/>
          <p14:tracePt t="17095" x="7327900" y="1727200"/>
          <p14:tracePt t="17119" x="7334250" y="1720850"/>
          <p14:tracePt t="17131" x="7340600" y="1714500"/>
          <p14:tracePt t="17163" x="7334250" y="1708150"/>
          <p14:tracePt t="17251" x="7334250" y="1714500"/>
          <p14:tracePt t="17275" x="7327900" y="1714500"/>
          <p14:tracePt t="17359" x="7321550" y="1720850"/>
          <p14:tracePt t="17395" x="7315200" y="1720850"/>
          <p14:tracePt t="17411" x="7308850" y="1720850"/>
          <p14:tracePt t="17420" x="7302500" y="1720850"/>
          <p14:tracePt t="17420" x="7296150" y="1720850"/>
          <p14:tracePt t="17435" x="7283450" y="1720850"/>
          <p14:tracePt t="17435" x="7270750" y="1727200"/>
          <p14:tracePt t="17452" x="7251700" y="1727200"/>
          <p14:tracePt t="17452" x="7232650" y="1727200"/>
          <p14:tracePt t="17468" x="7200900" y="1733550"/>
          <p14:tracePt t="17468" x="7131050" y="1739900"/>
          <p14:tracePt t="17485" x="7080250" y="1739900"/>
          <p14:tracePt t="17485" x="7023100" y="1746250"/>
          <p14:tracePt t="17502" x="6959600" y="1752600"/>
          <p14:tracePt t="17502" x="6889750" y="1752600"/>
          <p14:tracePt t="17518" x="6813550" y="1758950"/>
          <p14:tracePt t="17518" x="6731000" y="1758950"/>
          <p14:tracePt t="17535" x="6635750" y="1765300"/>
          <p14:tracePt t="17535" x="6438900" y="1778000"/>
          <p14:tracePt t="17552" x="6324600" y="1790700"/>
          <p14:tracePt t="17552" x="6203950" y="1803400"/>
          <p14:tracePt t="17569" x="6076950" y="1816100"/>
          <p14:tracePt t="17569" x="5937250" y="1835150"/>
          <p14:tracePt t="17585" x="5797550" y="1854200"/>
          <p14:tracePt t="17585" x="5645150" y="1873250"/>
          <p14:tracePt t="17585" x="5492750" y="1898650"/>
          <p14:tracePt t="17606" x="5340350" y="1924050"/>
          <p14:tracePt t="17617" x="5187950" y="1949450"/>
          <p14:tracePt t="17617" x="5060950" y="1981200"/>
          <p14:tracePt t="17636" x="4895850" y="2006600"/>
          <p14:tracePt t="17636" x="4743450" y="2038350"/>
          <p14:tracePt t="17652" x="4597400" y="2070100"/>
          <p14:tracePt t="17652" x="4457700" y="2101850"/>
          <p14:tracePt t="17669" x="4318000" y="2133600"/>
          <p14:tracePt t="17669" x="4184650" y="2165350"/>
          <p14:tracePt t="17669" x="4057650" y="2203450"/>
          <p14:tracePt t="17688" x="3924300" y="2222500"/>
          <p14:tracePt t="17700" x="3829050" y="2254250"/>
          <p14:tracePt t="17700" x="3651250" y="2305050"/>
          <p14:tracePt t="17720" x="3575050" y="2324100"/>
          <p14:tracePt t="17720" x="3505200" y="2343150"/>
          <p14:tracePt t="17736" x="3448050" y="2368550"/>
          <p14:tracePt t="17736" x="3390900" y="2387600"/>
          <p14:tracePt t="17752" x="3340100" y="2406650"/>
          <p14:tracePt t="17752" x="3295650" y="2425700"/>
          <p14:tracePt t="17752" x="3257550" y="2444750"/>
          <p14:tracePt t="17773" x="3219450" y="2463800"/>
          <p14:tracePt t="17773" x="3187700" y="2482850"/>
          <p14:tracePt t="17786" x="3162300" y="2495550"/>
          <p14:tracePt t="17786" x="3136900" y="2508250"/>
          <p14:tracePt t="17803" x="3117850" y="2520950"/>
          <p14:tracePt t="17803" x="3098800" y="2533650"/>
          <p14:tracePt t="17819" x="3079750" y="2546350"/>
          <p14:tracePt t="17819" x="3073400" y="2552700"/>
          <p14:tracePt t="17836" x="3060700" y="2559050"/>
          <p14:tracePt t="17836" x="3048000" y="2578100"/>
          <p14:tracePt t="17853" x="3041650" y="2590800"/>
          <p14:tracePt t="17853" x="3041650" y="2597150"/>
          <p14:tracePt t="17870" x="3041650" y="2603500"/>
          <p14:tracePt t="17870" x="3041650" y="2616200"/>
          <p14:tracePt t="17887" x="3041650" y="2622550"/>
          <p14:tracePt t="17903" x="3048000" y="2628900"/>
          <p14:tracePt t="17903" x="3048000" y="2635250"/>
          <p14:tracePt t="17920" x="3054350" y="2641600"/>
          <p14:tracePt t="17935" x="3060700" y="2647950"/>
          <p14:tracePt t="17951" x="3067050" y="2654300"/>
          <p14:tracePt t="17968" x="3073400" y="2660650"/>
          <p14:tracePt t="17985" x="3086100" y="2667000"/>
          <p14:tracePt t="18004" x="3092450" y="2667000"/>
          <p14:tracePt t="18019" x="3098800" y="2679700"/>
          <p14:tracePt t="18035" x="3105150" y="2679700"/>
          <p14:tracePt t="18052" x="3117850" y="2686050"/>
          <p14:tracePt t="18069" x="3124200" y="2686050"/>
          <p14:tracePt t="18085" x="3130550" y="2679700"/>
          <p14:tracePt t="18102" x="3136900" y="2679700"/>
          <p14:tracePt t="18119" x="3130550" y="2686050"/>
          <p14:tracePt t="18199" x="3124200" y="2692400"/>
          <p14:tracePt t="18235" x="3124200" y="2698750"/>
          <p14:tracePt t="18251" x="3117850" y="2705100"/>
          <p14:tracePt t="18264" x="3117850" y="2711450"/>
          <p14:tracePt t="18280" x="3117850" y="2717800"/>
          <p14:tracePt t="18303" x="3124200" y="2717800"/>
          <p14:tracePt t="18339" x="3117850" y="2724150"/>
          <p14:tracePt t="18407" x="3105150" y="2717800"/>
          <p14:tracePt t="18423" x="3098800" y="2717800"/>
          <p14:tracePt t="18439" x="3092450" y="2717800"/>
          <p14:tracePt t="18451" x="3086100" y="2724150"/>
          <p14:tracePt t="18467" x="3079750" y="2724150"/>
          <p14:tracePt t="18492" x="3073400" y="2724150"/>
          <p14:tracePt t="18519" x="3073400" y="2730500"/>
          <p14:tracePt t="18543" x="3067050" y="2724150"/>
          <p14:tracePt t="18563" x="3060700" y="2730500"/>
          <p14:tracePt t="18595" x="3054350" y="2724150"/>
          <p14:tracePt t="18623" x="3048000" y="2717800"/>
          <p14:tracePt t="18655" x="3048000" y="2711450"/>
          <p14:tracePt t="18683" x="3041650" y="2711450"/>
          <p14:tracePt t="18707" x="3041650" y="2705100"/>
          <p14:tracePt t="18739" x="3035300" y="2698750"/>
          <p14:tracePt t="18759" x="3041650" y="2692400"/>
          <p14:tracePt t="18784" x="3041650" y="2686050"/>
          <p14:tracePt t="18803" x="3041650" y="2679700"/>
          <p14:tracePt t="18827" x="3035300" y="2673350"/>
          <p14:tracePt t="18852" x="3035300" y="2667000"/>
          <p14:tracePt t="18872" x="3028950" y="2667000"/>
          <p14:tracePt t="18887" x="3028950" y="2660650"/>
          <p14:tracePt t="18903" x="3022600" y="2654300"/>
          <p14:tracePt t="18924" x="3022600" y="2647950"/>
          <p14:tracePt t="18940" x="3022600" y="2641600"/>
          <p14:tracePt t="18964" x="3022600" y="2635250"/>
          <p14:tracePt t="18979" x="3028950" y="2628900"/>
          <p14:tracePt t="18992" x="3035300" y="2622550"/>
          <p14:tracePt t="19008" x="3041650" y="2616200"/>
          <p14:tracePt t="19024" x="3048000" y="2609850"/>
          <p14:tracePt t="19032" x="3054350" y="2603500"/>
          <p14:tracePt t="19044" x="3060700" y="2603500"/>
          <p14:tracePt t="19055" x="3067050" y="2603500"/>
          <p14:tracePt t="19055" x="3073400" y="2597150"/>
          <p14:tracePt t="19055" x="3079750" y="2597150"/>
          <p14:tracePt t="19076" x="3086100" y="2597150"/>
          <p14:tracePt t="19089" x="3098800" y="2590800"/>
          <p14:tracePt t="19089" x="3111500" y="2584450"/>
          <p14:tracePt t="19108" x="3117850" y="2584450"/>
          <p14:tracePt t="19108" x="3124200" y="2578100"/>
          <p14:tracePt t="19124" x="3124200" y="2571750"/>
          <p14:tracePt t="19124" x="3130550" y="2571750"/>
          <p14:tracePt t="19141" x="3136900" y="2565400"/>
          <p14:tracePt t="19141" x="3143250" y="2565400"/>
          <p14:tracePt t="19157" x="3149600" y="2565400"/>
          <p14:tracePt t="19157" x="3155950" y="2565400"/>
          <p14:tracePt t="19174" x="3162300" y="2565400"/>
          <p14:tracePt t="19189" x="3162300" y="2571750"/>
          <p14:tracePt t="19206" x="3155950" y="2584450"/>
          <p14:tracePt t="19223" x="3155950" y="2590800"/>
          <p14:tracePt t="19223" x="3149600" y="2597150"/>
          <p14:tracePt t="19241" x="3149600" y="2603500"/>
          <p14:tracePt t="19241" x="3143250" y="2609850"/>
          <p14:tracePt t="19257" x="3136900" y="2616200"/>
          <p14:tracePt t="19257" x="3130550" y="2628900"/>
          <p14:tracePt t="19257" x="3124200" y="2635250"/>
          <p14:tracePt t="19277" x="3117850" y="2647950"/>
          <p14:tracePt t="19289" x="3105150" y="2660650"/>
          <p14:tracePt t="19289" x="3092450" y="2679700"/>
          <p14:tracePt t="19308" x="3079750" y="2686050"/>
          <p14:tracePt t="19308" x="3073400" y="2692400"/>
          <p14:tracePt t="19325" x="3060700" y="2698750"/>
          <p14:tracePt t="19325" x="3048000" y="2705100"/>
          <p14:tracePt t="19341" x="3041650" y="2711450"/>
          <p14:tracePt t="19341" x="3028950" y="2717800"/>
          <p14:tracePt t="19341" x="3016250" y="2717800"/>
          <p14:tracePt t="19361" x="3003550" y="2717800"/>
          <p14:tracePt t="19373" x="2990850" y="2717800"/>
          <p14:tracePt t="19373" x="2971800" y="2705100"/>
          <p14:tracePt t="19392" x="2965450" y="2692400"/>
          <p14:tracePt t="19392" x="2952750" y="2679700"/>
          <p14:tracePt t="19408" x="2946400" y="2667000"/>
          <p14:tracePt t="19408" x="2940050" y="2654300"/>
          <p14:tracePt t="19425" x="2933700" y="2635250"/>
          <p14:tracePt t="19425" x="2933700" y="2616200"/>
          <p14:tracePt t="19425" x="2927350" y="2597150"/>
          <p14:tracePt t="19444" x="2927350" y="2571750"/>
          <p14:tracePt t="19444" x="2927350" y="2552700"/>
          <p14:tracePt t="19459" x="2933700" y="2527300"/>
          <p14:tracePt t="19459" x="2933700" y="2501900"/>
          <p14:tracePt t="19475" x="2940050" y="2470150"/>
          <p14:tracePt t="19475" x="2946400" y="2444750"/>
          <p14:tracePt t="19492" x="2952750" y="2419350"/>
          <p14:tracePt t="19492" x="2959100" y="2393950"/>
          <p14:tracePt t="19508" x="2965450" y="2368550"/>
          <p14:tracePt t="19508" x="2984500" y="2330450"/>
          <p14:tracePt t="19526" x="2997200" y="2311400"/>
          <p14:tracePt t="19526" x="3009900" y="2292350"/>
          <p14:tracePt t="19543" x="3022600" y="2279650"/>
          <p14:tracePt t="19543" x="3041650" y="2266950"/>
          <p14:tracePt t="19559" x="3060700" y="2254250"/>
          <p14:tracePt t="19559" x="3092450" y="2241550"/>
          <p14:tracePt t="19576" x="3111500" y="2235200"/>
          <p14:tracePt t="19576" x="3130550" y="2235200"/>
          <p14:tracePt t="19593" x="3143250" y="2241550"/>
          <p14:tracePt t="19593" x="3162300" y="2247900"/>
          <p14:tracePt t="19609" x="3181350" y="2254250"/>
          <p14:tracePt t="19609" x="3200400" y="2266950"/>
          <p14:tracePt t="19626" x="3219450" y="2279650"/>
          <p14:tracePt t="19626" x="3238500" y="2298700"/>
          <p14:tracePt t="19626" x="3257550" y="2317750"/>
          <p14:tracePt t="19645" x="3270250" y="2343150"/>
          <p14:tracePt t="19657" x="3282950" y="2362200"/>
          <p14:tracePt t="19657" x="3302000" y="2413000"/>
          <p14:tracePt t="19676" x="3308350" y="2438400"/>
          <p14:tracePt t="19676" x="3314700" y="2463800"/>
          <p14:tracePt t="19693" x="3314700" y="2482850"/>
          <p14:tracePt t="19693" x="3321050" y="2508250"/>
          <p14:tracePt t="19709" x="3314700" y="2527300"/>
          <p14:tracePt t="19709" x="3314700" y="2546350"/>
          <p14:tracePt t="19709" x="3314700" y="2565400"/>
          <p14:tracePt t="19728" x="3308350" y="2584450"/>
          <p14:tracePt t="19741" x="3302000" y="2597150"/>
          <p14:tracePt t="19741" x="3295650" y="2622550"/>
          <p14:tracePt t="19760" x="3289300" y="2635250"/>
          <p14:tracePt t="19760" x="3282950" y="2641600"/>
          <p14:tracePt t="19760" x="3282950" y="2647950"/>
          <p14:tracePt t="19780" x="3276600" y="2654300"/>
          <p14:tracePt t="19791" x="3270250" y="2660650"/>
          <p14:tracePt t="19808" x="3263900" y="2660650"/>
          <p14:tracePt t="19808" x="3257550" y="2660650"/>
          <p14:tracePt t="19826" x="3263900" y="2654300"/>
          <p14:tracePt t="19872" x="3270250" y="2647950"/>
          <p14:tracePt t="19884" x="3276600" y="2647950"/>
          <p14:tracePt t="19900" x="3282950" y="2647950"/>
          <p14:tracePt t="19992" x="3282950" y="2641600"/>
          <p14:tracePt t="20028" x="3276600" y="2641600"/>
          <p14:tracePt t="20044" x="3270250" y="2641600"/>
          <p14:tracePt t="20056" x="3263900" y="2641600"/>
          <p14:tracePt t="20064" x="3257550" y="2641600"/>
          <p14:tracePt t="20075" x="3251200" y="2641600"/>
          <p14:tracePt t="20092" x="3244850" y="2647950"/>
          <p14:tracePt t="20109" x="3238500" y="2647950"/>
          <p14:tracePt t="20126" x="3232150" y="2654300"/>
          <p14:tracePt t="20142" x="3238500" y="2654300"/>
          <p14:tracePt t="20191" x="3244850" y="2647950"/>
          <p14:tracePt t="20216" x="3244850" y="2641600"/>
          <p14:tracePt t="20244" x="3238500" y="2635250"/>
          <p14:tracePt t="20284" x="3232150" y="2635250"/>
          <p14:tracePt t="20296" x="3225800" y="2641600"/>
          <p14:tracePt t="20312" x="3219450" y="2641600"/>
          <p14:tracePt t="20328" x="3213100" y="2641600"/>
          <p14:tracePt t="20344" x="3206750" y="2647950"/>
          <p14:tracePt t="20356" x="3200400" y="2647950"/>
          <p14:tracePt t="20372" x="3194050" y="2647950"/>
          <p14:tracePt t="20388" x="3187700" y="2647950"/>
          <p14:tracePt t="20412" x="3187700" y="2641600"/>
          <p14:tracePt t="20456" x="3187700" y="2635250"/>
          <p14:tracePt t="20492" x="3181350" y="2641600"/>
          <p14:tracePt t="20560" x="3181350" y="2635250"/>
          <p14:tracePt t="20596" x="3175000" y="2635250"/>
          <p14:tracePt t="20651" x="3168650" y="2641600"/>
          <p14:tracePt t="20680" x="3162300" y="2641600"/>
          <p14:tracePt t="20703" x="3155950" y="2641600"/>
          <p14:tracePt t="20715" x="3149600" y="2641600"/>
          <p14:tracePt t="20731" x="3149600" y="2635250"/>
          <p14:tracePt t="20755" x="3143250" y="2635250"/>
          <p14:tracePt t="20784" x="3136900" y="2635250"/>
          <p14:tracePt t="20816" x="3143250" y="2635250"/>
          <p14:tracePt t="20860" x="3149600" y="2635250"/>
          <p14:tracePt t="20868" x="3155950" y="2635250"/>
          <p14:tracePt t="20878" x="3162300" y="2635250"/>
          <p14:tracePt t="20878" x="3175000" y="2635250"/>
          <p14:tracePt t="20897" x="3187700" y="2635250"/>
          <p14:tracePt t="20897" x="3213100" y="2628900"/>
          <p14:tracePt t="20914" x="3225800" y="2628900"/>
          <p14:tracePt t="20914" x="3244850" y="2635250"/>
          <p14:tracePt t="20930" x="3257550" y="2635250"/>
          <p14:tracePt t="21241" x="3892550" y="2997200"/>
          <p14:tracePt t="21261" x="3898900" y="3003550"/>
          <p14:tracePt t="21268" x="3905250" y="3009900"/>
          <p14:tracePt t="21280" x="3917950" y="3016250"/>
          <p14:tracePt t="21280" x="3924300" y="3022600"/>
          <p14:tracePt t="21280" x="3937000" y="3035300"/>
          <p14:tracePt t="21301" x="3943350" y="3048000"/>
          <p14:tracePt t="21313" x="3949700" y="3054350"/>
          <p14:tracePt t="21313" x="3962400" y="3073400"/>
          <p14:tracePt t="21331" x="3968750" y="3079750"/>
          <p14:tracePt t="21331" x="3968750" y="3092450"/>
          <p14:tracePt t="21349" x="3975100" y="3098800"/>
          <p14:tracePt t="21349" x="3975100" y="3105150"/>
          <p14:tracePt t="21365" x="3968750" y="3117850"/>
          <p14:tracePt t="21365" x="3968750" y="3130550"/>
          <p14:tracePt t="21382" x="3962400" y="3136900"/>
          <p14:tracePt t="21382" x="3956050" y="3143250"/>
          <p14:tracePt t="21399" x="3949700" y="3149600"/>
          <p14:tracePt t="21399" x="3949700" y="3155950"/>
          <p14:tracePt t="21415" x="3937000" y="3162300"/>
          <p14:tracePt t="21415" x="3930650" y="3162300"/>
          <p14:tracePt t="21432" x="3924300" y="3168650"/>
          <p14:tracePt t="21432" x="3898900" y="3181350"/>
          <p14:tracePt t="21450" x="3886200" y="3187700"/>
          <p14:tracePt t="21450" x="3867150" y="3194050"/>
          <p14:tracePt t="21465" x="3854450" y="3200400"/>
          <p14:tracePt t="21465" x="3835400" y="3206750"/>
          <p14:tracePt t="21482" x="3816350" y="3213100"/>
          <p14:tracePt t="21482" x="3797300" y="3213100"/>
          <p14:tracePt t="21482" x="3784600" y="3219450"/>
          <p14:tracePt t="21502" x="3765550" y="3219450"/>
          <p14:tracePt t="21514" x="3746500" y="3219450"/>
          <p14:tracePt t="21514" x="3721100" y="3219450"/>
          <p14:tracePt t="21533" x="3714750" y="3213100"/>
          <p14:tracePt t="21533" x="3702050" y="3213100"/>
          <p14:tracePt t="21549" x="3695700" y="3206750"/>
          <p14:tracePt t="21549" x="3689350" y="3200400"/>
          <p14:tracePt t="21549" x="3683000" y="3194050"/>
          <p14:tracePt t="21568" x="3676650" y="3187700"/>
          <p14:tracePt t="21581" x="3676650" y="3181350"/>
          <p14:tracePt t="21597" x="3670300" y="3175000"/>
          <p14:tracePt t="21597" x="3676650" y="3162300"/>
          <p14:tracePt t="21617" x="3683000" y="3155950"/>
          <p14:tracePt t="21631" x="3689350" y="3149600"/>
          <p14:tracePt t="21631" x="3695700" y="3143250"/>
          <p14:tracePt t="21649" x="3702050" y="3136900"/>
          <p14:tracePt t="21649" x="3714750" y="3130550"/>
          <p14:tracePt t="21666" x="3727450" y="3124200"/>
          <p14:tracePt t="21666" x="3759200" y="3111500"/>
          <p14:tracePt t="21683" x="3778250" y="3111500"/>
          <p14:tracePt t="21683" x="3797300" y="3105150"/>
          <p14:tracePt t="21700" x="3822700" y="3105150"/>
          <p14:tracePt t="21700" x="3854450" y="3105150"/>
          <p14:tracePt t="21716" x="3886200" y="3098800"/>
          <p14:tracePt t="21716" x="3917950" y="3098800"/>
          <p14:tracePt t="21733" x="3949700" y="3098800"/>
          <p14:tracePt t="21733" x="4019550" y="3105150"/>
          <p14:tracePt t="21750" x="4057650" y="3105150"/>
          <p14:tracePt t="21750" x="4089400" y="3098800"/>
          <p14:tracePt t="21768" x="4127500" y="3098800"/>
          <p14:tracePt t="21768" x="4159250" y="3098800"/>
          <p14:tracePt t="21784" x="4191000" y="3098800"/>
          <p14:tracePt t="21784" x="4248150" y="3098800"/>
          <p14:tracePt t="21801" x="4273550" y="3098800"/>
          <p14:tracePt t="21801" x="4292600" y="3098800"/>
          <p14:tracePt t="21817" x="4311650" y="3098800"/>
          <p14:tracePt t="21817" x="4324350" y="3098800"/>
          <p14:tracePt t="21834" x="4337050" y="3098800"/>
          <p14:tracePt t="21834" x="4349750" y="3098800"/>
          <p14:tracePt t="21850" x="4356100" y="3098800"/>
          <p14:tracePt t="21850" x="4362450" y="3098800"/>
          <p14:tracePt t="21850" x="4368800" y="3098800"/>
          <p14:tracePt t="21869" x="4368800" y="3105150"/>
          <p14:tracePt t="21916" x="4362450" y="3105150"/>
          <p14:tracePt t="21928" x="4356100" y="3105150"/>
          <p14:tracePt t="21944" x="4349750" y="3105150"/>
          <p14:tracePt t="21960" x="4343400" y="3105150"/>
          <p14:tracePt t="21980" x="4337050" y="3105150"/>
          <p14:tracePt t="22004" x="4330700" y="3111500"/>
          <p14:tracePt t="22020" x="4324350" y="3117850"/>
          <p14:tracePt t="22028" x="4318000" y="3124200"/>
          <p14:tracePt t="22036" x="4311650" y="3130550"/>
          <p14:tracePt t="22036" x="4305300" y="3136900"/>
          <p14:tracePt t="22051" x="4292600" y="3149600"/>
          <p14:tracePt t="22051" x="4279900" y="3155950"/>
          <p14:tracePt t="22068" x="4267200" y="3168650"/>
          <p14:tracePt t="22068" x="4248150" y="3175000"/>
          <p14:tracePt t="22084" x="4229100" y="3187700"/>
          <p14:tracePt t="22084" x="4178300" y="3219450"/>
          <p14:tracePt t="22101" x="4152900" y="3238500"/>
          <p14:tracePt t="22101" x="4127500" y="3257550"/>
          <p14:tracePt t="22118" x="4095750" y="3276600"/>
          <p14:tracePt t="22118" x="4064000" y="3295650"/>
          <p14:tracePt t="22134" x="4032250" y="3314700"/>
          <p14:tracePt t="22134" x="4000500" y="3333750"/>
          <p14:tracePt t="22152" x="3968750" y="3346450"/>
          <p14:tracePt t="22152" x="3905250" y="3378200"/>
          <p14:tracePt t="22169" x="3873500" y="3384550"/>
          <p14:tracePt t="22169" x="3841750" y="3397250"/>
          <p14:tracePt t="22185" x="3810000" y="3403600"/>
          <p14:tracePt t="22185" x="3784600" y="3409950"/>
          <p14:tracePt t="22202" x="3765550" y="3416300"/>
          <p14:tracePt t="22202" x="3740150" y="3422650"/>
          <p14:tracePt t="22218" x="3721100" y="3429000"/>
          <p14:tracePt t="22218" x="3702050" y="3429000"/>
          <p14:tracePt t="22218" x="3689350" y="3435350"/>
          <p14:tracePt t="22237" x="3676650" y="3435350"/>
          <p14:tracePt t="22250" x="3670300" y="3435350"/>
          <p14:tracePt t="22250" x="3657600" y="3435350"/>
          <p14:tracePt t="22269" x="3651250" y="3429000"/>
          <p14:tracePt t="22283" x="3644900" y="3422650"/>
          <p14:tracePt t="22300" x="3644900" y="3416300"/>
          <p14:tracePt t="22317" x="3644900" y="3409950"/>
          <p14:tracePt t="22337" x="3644900" y="3403600"/>
          <p14:tracePt t="22373" x="3644900" y="3397250"/>
          <p14:tracePt t="22408" x="3651250" y="3390900"/>
          <p14:tracePt t="22424" x="3657600" y="3390900"/>
          <p14:tracePt t="22432" x="3670300" y="3384550"/>
          <p14:tracePt t="22440" x="3676650" y="3384550"/>
          <p14:tracePt t="22450" x="3689350" y="3378200"/>
          <p14:tracePt t="22450" x="3714750" y="3371850"/>
          <p14:tracePt t="22470" x="3740150" y="3371850"/>
          <p14:tracePt t="22470" x="3759200" y="3365500"/>
          <p14:tracePt t="22486" x="3784600" y="3365500"/>
          <p14:tracePt t="22486" x="3810000" y="3365500"/>
          <p14:tracePt t="22502" x="3835400" y="3365500"/>
          <p14:tracePt t="22502" x="3860800" y="3365500"/>
          <p14:tracePt t="22502" x="3892550" y="3359150"/>
          <p14:tracePt t="22521" x="3924300" y="3359150"/>
          <p14:tracePt t="22534" x="3949700" y="3359150"/>
          <p14:tracePt t="22534" x="4006850" y="3365500"/>
          <p14:tracePt t="22553" x="4032250" y="3365500"/>
          <p14:tracePt t="22553" x="4057650" y="3365500"/>
          <p14:tracePt t="22569" x="4083050" y="3371850"/>
          <p14:tracePt t="22569" x="4102100" y="3371850"/>
          <p14:tracePt t="22569" x="4127500" y="3371850"/>
          <p14:tracePt t="22589" x="4146550" y="3371850"/>
          <p14:tracePt t="22601" x="4159250" y="3371850"/>
          <p14:tracePt t="22601" x="4178300" y="3371850"/>
          <p14:tracePt t="22601" x="4191000" y="3371850"/>
          <p14:tracePt t="22622" x="4203700" y="3365500"/>
          <p14:tracePt t="22622" x="4210050" y="3365500"/>
          <p14:tracePt t="22637" x="4216400" y="3365500"/>
          <p14:tracePt t="22637" x="4222750" y="3365500"/>
          <p14:tracePt t="22653" x="4229100" y="3359150"/>
          <p14:tracePt t="22668" x="4235450" y="3359150"/>
          <p14:tracePt t="22768" x="4241800" y="3359150"/>
          <p14:tracePt t="22792" x="4248150" y="3359150"/>
          <p14:tracePt t="22880" x="4241800" y="3359150"/>
          <p14:tracePt t="23001" x="4235450" y="3352800"/>
          <p14:tracePt t="23024" x="4235450" y="3346450"/>
          <p14:tracePt t="23057" x="4229100" y="3346450"/>
          <p14:tracePt t="23077" x="4222750" y="3352800"/>
          <p14:tracePt t="23093" x="4216400" y="3359150"/>
          <p14:tracePt t="23128" x="4210050" y="3365500"/>
          <p14:tracePt t="23152" x="4210050" y="3371850"/>
          <p14:tracePt t="23176" x="4210050" y="3378200"/>
          <p14:tracePt t="23205" x="4216400" y="3378200"/>
          <p14:tracePt t="23236" x="4222750" y="3378200"/>
          <p14:tracePt t="23273" x="4216400" y="3378200"/>
          <p14:tracePt t="23348" x="4210050" y="3378200"/>
          <p14:tracePt t="23369" x="4203700" y="3378200"/>
          <p14:tracePt t="23400" x="4203700" y="3384550"/>
          <p14:tracePt t="23460" x="4197350" y="3384550"/>
          <p14:tracePt t="23489" x="4191000" y="3390900"/>
          <p14:tracePt t="23512" x="4184650" y="3390900"/>
          <p14:tracePt t="23565" x="4178300" y="3390900"/>
          <p14:tracePt t="23597" x="4171950" y="3390900"/>
          <p14:tracePt t="23625" x="4165600" y="3390900"/>
          <p14:tracePt t="23661" x="4159250" y="3397250"/>
          <p14:tracePt t="23700" x="4159250" y="3403600"/>
          <p14:tracePt t="23744" x="4152900" y="3409950"/>
          <p14:tracePt t="23780" x="4152900" y="3416300"/>
          <p14:tracePt t="23828" x="4159250" y="3409950"/>
          <p14:tracePt t="23880" x="4165600" y="3403600"/>
          <p14:tracePt t="23949" x="4171950" y="3403600"/>
          <p14:tracePt t="23969" x="4178300" y="3403600"/>
          <p14:tracePt t="24009" x="4171950" y="3403600"/>
          <p14:tracePt t="24121" x="4171950" y="3397250"/>
          <p14:tracePt t="24188" x="4171950" y="3390900"/>
          <p14:tracePt t="24261" x="4178300" y="3390900"/>
          <p14:tracePt t="24473" x="4171950" y="3390900"/>
          <p14:tracePt t="24645" x="4165600" y="3390900"/>
          <p14:tracePt t="24697" x="4159250" y="3390900"/>
          <p14:tracePt t="24749" x="4159250" y="3397250"/>
          <p14:tracePt t="24921" x="4152900" y="3397250"/>
          <p14:tracePt t="24961" x="4146550" y="3403600"/>
          <p14:tracePt t="24989" x="4140200" y="3409950"/>
          <p14:tracePt t="25021" x="4133850" y="3409950"/>
          <p14:tracePt t="25057" x="4133850" y="3403600"/>
          <p14:tracePt t="25133" x="4127500" y="3403600"/>
          <p14:tracePt t="25177" x="4121150" y="3403600"/>
          <p14:tracePt t="25204" x="4114800" y="3403600"/>
          <p14:tracePt t="25220" x="4108450" y="3403600"/>
          <p14:tracePt t="25261" x="4102100" y="3403600"/>
          <p14:tracePt t="25305" x="4095750" y="3403600"/>
          <p14:tracePt t="25349" x="4095750" y="3397250"/>
          <p14:tracePt t="25425" x="4095750" y="3390900"/>
          <p14:tracePt t="25461" x="4095750" y="3384550"/>
          <p14:tracePt t="25501" x="4102100" y="3378200"/>
          <p14:tracePt t="25545" x="4108450" y="3371850"/>
          <p14:tracePt t="25561" x="4114800" y="3365500"/>
          <p14:tracePt t="25569" x="4121150" y="3359150"/>
          <p14:tracePt t="25578" x="4133850" y="3346450"/>
          <p14:tracePt t="25578" x="4171950" y="3321050"/>
          <p14:tracePt t="25598" x="4197350" y="3308350"/>
          <p14:tracePt t="25598" x="4222750" y="3289300"/>
          <p14:tracePt t="25614" x="4260850" y="3270250"/>
          <p14:tracePt t="25614" x="4298950" y="3251200"/>
          <p14:tracePt t="25630" x="4343400" y="3238500"/>
          <p14:tracePt t="25630" x="4387850" y="3225800"/>
          <p14:tracePt t="25647" x="4445000" y="3213100"/>
          <p14:tracePt t="25647" x="4502150" y="3213100"/>
          <p14:tracePt t="25647" x="4565650" y="3213100"/>
          <p14:tracePt t="25666" x="4641850" y="3219450"/>
          <p14:tracePt t="25678" x="4711700" y="3225800"/>
          <p14:tracePt t="25678" x="4864100" y="3251200"/>
          <p14:tracePt t="25697" x="4946650" y="3270250"/>
          <p14:tracePt t="25697" x="5022850" y="3282950"/>
          <p14:tracePt t="25714" x="5099050" y="3295650"/>
          <p14:tracePt t="25714" x="5168900" y="3314700"/>
          <p14:tracePt t="25730" x="5238750" y="3327400"/>
          <p14:tracePt t="25730" x="5302250" y="3340100"/>
          <p14:tracePt t="25730" x="5365750" y="3359150"/>
          <p14:tracePt t="25749" x="5429250" y="3371850"/>
          <p14:tracePt t="25749" x="5486400" y="3384550"/>
          <p14:tracePt t="25764" x="5537200" y="3397250"/>
          <p14:tracePt t="25764" x="5594350" y="3409950"/>
          <p14:tracePt t="25781" x="5645150" y="3429000"/>
          <p14:tracePt t="25781" x="5689600" y="3448050"/>
          <p14:tracePt t="25797" x="5734050" y="3467100"/>
          <p14:tracePt t="25797" x="5822950" y="3524250"/>
          <p14:tracePt t="25814" x="5861050" y="3556000"/>
          <p14:tracePt t="25814" x="5892800" y="3581400"/>
          <p14:tracePt t="25831" x="5924550" y="3613150"/>
          <p14:tracePt t="25831" x="5956300" y="3644900"/>
          <p14:tracePt t="25847" x="5975350" y="3670300"/>
          <p14:tracePt t="25847" x="6000750" y="3695700"/>
          <p14:tracePt t="25864" x="6013450" y="3714750"/>
          <p14:tracePt t="25864" x="6026150" y="3740150"/>
          <p14:tracePt t="25882" x="6045200" y="3771900"/>
          <p14:tracePt t="25882" x="6051550" y="3784600"/>
          <p14:tracePt t="25898" x="6051550" y="3797300"/>
          <p14:tracePt t="25898" x="6051550" y="3810000"/>
          <p14:tracePt t="25915" x="6051550" y="3822700"/>
          <p14:tracePt t="25915" x="6045200" y="3835400"/>
          <p14:tracePt t="25931" x="6038850" y="3841750"/>
          <p14:tracePt t="25931" x="6038850" y="3860800"/>
          <p14:tracePt t="25931" x="6032500" y="3873500"/>
          <p14:tracePt t="25950" x="6032500" y="3886200"/>
          <p14:tracePt t="25962" x="6026150" y="3905250"/>
          <p14:tracePt t="25962" x="6026150" y="3930650"/>
          <p14:tracePt t="25982" x="6026150" y="3943350"/>
          <p14:tracePt t="25982" x="6026150" y="3956050"/>
          <p14:tracePt t="25998" x="6026150" y="3962400"/>
          <p14:tracePt t="26013" x="6032500" y="3962400"/>
          <p14:tracePt t="26034" x="6032500" y="3956050"/>
          <p14:tracePt t="26046" x="6032500" y="3949700"/>
          <p14:tracePt t="26046" x="6038850" y="3930650"/>
          <p14:tracePt t="26065" x="6032500" y="3917950"/>
          <p14:tracePt t="26065" x="6032500" y="3911600"/>
          <p14:tracePt t="26081" x="6026150" y="3892550"/>
          <p14:tracePt t="26081" x="6019800" y="3879850"/>
          <p14:tracePt t="26098" x="6007100" y="3867150"/>
          <p14:tracePt t="26098" x="5981700" y="3829050"/>
          <p14:tracePt t="26115" x="5962650" y="3816350"/>
          <p14:tracePt t="26115" x="5937250" y="3797300"/>
          <p14:tracePt t="26132" x="5911850" y="3778250"/>
          <p14:tracePt t="26132" x="5886450" y="3759200"/>
          <p14:tracePt t="26149" x="5854700" y="3746500"/>
          <p14:tracePt t="26149" x="5822950" y="3727450"/>
          <p14:tracePt t="26165" x="5791200" y="3708400"/>
          <p14:tracePt t="26165" x="5721350" y="3670300"/>
          <p14:tracePt t="26182" x="5683250" y="3644900"/>
          <p14:tracePt t="26182" x="5645150" y="3619500"/>
          <p14:tracePt t="26198" x="5600700" y="3594100"/>
          <p14:tracePt t="26198" x="5562600" y="3562350"/>
          <p14:tracePt t="26216" x="5524500" y="3536950"/>
          <p14:tracePt t="26216" x="5486400" y="3505200"/>
          <p14:tracePt t="26216" x="5448300" y="3473450"/>
          <p14:tracePt t="26235" x="5422900" y="3448050"/>
          <p14:tracePt t="26247" x="5397500" y="3416300"/>
          <p14:tracePt t="26247" x="5359400" y="3352800"/>
          <p14:tracePt t="26266" x="5353050" y="3321050"/>
          <p14:tracePt t="26266" x="5353050" y="3289300"/>
          <p14:tracePt t="26282" x="5359400" y="3257550"/>
          <p14:tracePt t="26282" x="5372100" y="3225800"/>
          <p14:tracePt t="26299" x="5391150" y="3187700"/>
          <p14:tracePt t="26299" x="5422900" y="3155950"/>
          <p14:tracePt t="26299" x="5461000" y="3124200"/>
          <p14:tracePt t="26318" x="5499100" y="3092450"/>
          <p14:tracePt t="26330" x="5549900" y="3067050"/>
          <p14:tracePt t="26330" x="5664200" y="3003550"/>
          <p14:tracePt t="26350" x="5727700" y="2978150"/>
          <p14:tracePt t="26350" x="5791200" y="2952750"/>
          <p14:tracePt t="26366" x="5861050" y="2933700"/>
          <p14:tracePt t="26366" x="5930900" y="2914650"/>
          <p14:tracePt t="26383" x="6007100" y="2895600"/>
          <p14:tracePt t="26383" x="6076950" y="2882900"/>
          <p14:tracePt t="26383" x="6146800" y="2870200"/>
          <p14:tracePt t="26402" x="6216650" y="2863850"/>
          <p14:tracePt t="26402" x="6286500" y="2863850"/>
          <p14:tracePt t="26416" x="6350000" y="2863850"/>
          <p14:tracePt t="26416" x="6407150" y="2870200"/>
          <p14:tracePt t="26433" x="6464300" y="2882900"/>
          <p14:tracePt t="26433" x="6515100" y="2901950"/>
          <p14:tracePt t="26450" x="6559550" y="2921000"/>
          <p14:tracePt t="26450" x="6597650" y="2946400"/>
          <p14:tracePt t="26466" x="6635750" y="2978150"/>
          <p14:tracePt t="26466" x="6699250" y="3048000"/>
          <p14:tracePt t="26483" x="6718300" y="3079750"/>
          <p14:tracePt t="26483" x="6737350" y="3124200"/>
          <p14:tracePt t="26500" x="6750050" y="3162300"/>
          <p14:tracePt t="26500" x="6762750" y="3200400"/>
          <p14:tracePt t="26517" x="6762750" y="3244850"/>
          <p14:tracePt t="26517" x="6743700" y="3321050"/>
          <p14:tracePt t="26534" x="6731000" y="3359150"/>
          <p14:tracePt t="26534" x="6705600" y="3390900"/>
          <p14:tracePt t="26551" x="6680200" y="3429000"/>
          <p14:tracePt t="26551" x="6654800" y="3454400"/>
          <p14:tracePt t="26567" x="6623050" y="3486150"/>
          <p14:tracePt t="26567" x="6591300" y="3511550"/>
          <p14:tracePt t="26583" x="6559550" y="3536950"/>
          <p14:tracePt t="26583" x="6521450" y="3556000"/>
          <p14:tracePt t="26583" x="6489700" y="3575050"/>
          <p14:tracePt t="26602" x="6451600" y="3594100"/>
          <p14:tracePt t="26615" x="6419850" y="3606800"/>
          <p14:tracePt t="26615" x="6362700" y="3638550"/>
          <p14:tracePt t="26634" x="6330950" y="3644900"/>
          <p14:tracePt t="26634" x="6305550" y="3657600"/>
          <p14:tracePt t="26651" x="6286500" y="3663950"/>
          <p14:tracePt t="26651" x="6267450" y="3670300"/>
          <p14:tracePt t="26667" x="6248400" y="3676650"/>
          <p14:tracePt t="26667" x="6229350" y="3676650"/>
          <p14:tracePt t="26667" x="6216650" y="3676650"/>
          <p14:tracePt t="26686" x="6210300" y="3683000"/>
          <p14:tracePt t="26698" x="6197600" y="3683000"/>
          <p14:tracePt t="26698" x="6184900" y="3683000"/>
          <p14:tracePt t="26717" x="6178550" y="3676650"/>
          <p14:tracePt t="26732" x="6172200" y="3676650"/>
          <p14:tracePt t="26761" x="6172200" y="3670300"/>
          <p14:tracePt t="26821" x="6165850" y="3676650"/>
          <p14:tracePt t="26841" x="6159500" y="3683000"/>
          <p14:tracePt t="26865" x="6153150" y="3683000"/>
          <p14:tracePt t="26889" x="6146800" y="3689350"/>
          <p14:tracePt t="26902" x="6140450" y="3689350"/>
          <p14:tracePt t="26917" x="6134100" y="3689350"/>
          <p14:tracePt t="26961" x="6127750" y="3695700"/>
          <p14:tracePt t="26985" x="6121400" y="3702050"/>
          <p14:tracePt t="27001" x="6115050" y="3708400"/>
          <p14:tracePt t="27010" x="6108700" y="3714750"/>
          <p14:tracePt t="27016" x="6102350" y="3727450"/>
          <p14:tracePt t="27016" x="6096000" y="3740150"/>
          <p14:tracePt t="27035" x="6089650" y="3759200"/>
          <p14:tracePt t="27035" x="6083300" y="3778250"/>
          <p14:tracePt t="27051" x="6076950" y="3790950"/>
          <p14:tracePt t="27051" x="6070600" y="3810000"/>
          <p14:tracePt t="27051" x="6057900" y="3835400"/>
          <p14:tracePt t="27070" x="6051550" y="3854450"/>
          <p14:tracePt t="27070" x="6032500" y="3873500"/>
          <p14:tracePt t="27085" x="6013450" y="3898900"/>
          <p14:tracePt t="27085" x="5988050" y="3930650"/>
          <p14:tracePt t="27102" x="5962650" y="3956050"/>
          <p14:tracePt t="27102" x="5930900" y="3987800"/>
          <p14:tracePt t="27118" x="5892800" y="4025900"/>
          <p14:tracePt t="27118" x="5810250" y="4095750"/>
          <p14:tracePt t="27135" x="5765800" y="4133850"/>
          <p14:tracePt t="27135" x="5721350" y="4165600"/>
          <p14:tracePt t="27152" x="5676900" y="4197350"/>
          <p14:tracePt t="27152" x="5632450" y="4235450"/>
          <p14:tracePt t="27168" x="5588000" y="4267200"/>
          <p14:tracePt t="27168" x="5537200" y="4305300"/>
          <p14:tracePt t="27185" x="5486400" y="4337050"/>
          <p14:tracePt t="27185" x="5378450" y="4406900"/>
          <p14:tracePt t="27202" x="5327650" y="4445000"/>
          <p14:tracePt t="27202" x="5283200" y="4476750"/>
          <p14:tracePt t="27219" x="5232400" y="4508500"/>
          <p14:tracePt t="27219" x="5187950" y="4540250"/>
          <p14:tracePt t="27236" x="5143500" y="4565650"/>
          <p14:tracePt t="27236" x="5105400" y="4591050"/>
          <p14:tracePt t="27236" x="5067300" y="4610100"/>
          <p14:tracePt t="27254" x="5035550" y="4635500"/>
          <p14:tracePt t="27254" x="5003800" y="4648200"/>
          <p14:tracePt t="27270" x="4978400" y="4667250"/>
          <p14:tracePt t="27270" x="4953000" y="4679950"/>
          <p14:tracePt t="27286" x="4927600" y="4692650"/>
          <p14:tracePt t="27286" x="4908550" y="4705350"/>
          <p14:tracePt t="27302" x="4889500" y="4711700"/>
          <p14:tracePt t="27302" x="4870450" y="4724400"/>
          <p14:tracePt t="27302" x="4857750" y="4730750"/>
          <p14:tracePt t="27322" x="4851400" y="4743450"/>
          <p14:tracePt t="27334" x="4845050" y="4743450"/>
          <p14:tracePt t="27334" x="4838700" y="4743450"/>
          <p14:tracePt t="27354" x="4832350" y="4749800"/>
          <p14:tracePt t="27368" x="4832350" y="4743450"/>
          <p14:tracePt t="27368" x="4838700" y="4737100"/>
          <p14:tracePt t="27386" x="4845050" y="4730750"/>
          <p14:tracePt t="27386" x="4851400" y="4730750"/>
          <p14:tracePt t="27403" x="4851400" y="4724400"/>
          <p14:tracePt t="27403" x="4857750" y="4724400"/>
          <p14:tracePt t="27419" x="4864100" y="4724400"/>
          <p14:tracePt t="27419" x="4876800" y="4724400"/>
          <p14:tracePt t="27436" x="4883150" y="4724400"/>
          <p14:tracePt t="27451" x="4895850" y="4718050"/>
          <p14:tracePt t="27451" x="4902200" y="4724400"/>
          <p14:tracePt t="27470" x="4908550" y="4718050"/>
          <p14:tracePt t="27490" x="4914900" y="4718050"/>
          <p14:tracePt t="27501" x="4914900" y="4724400"/>
          <p14:tracePt t="27533" x="4914900" y="4730750"/>
          <p14:tracePt t="27549" x="4902200" y="4737100"/>
          <p14:tracePt t="27561" x="4902200" y="4743450"/>
          <p14:tracePt t="27570" x="4895850" y="4749800"/>
          <p14:tracePt t="27570" x="4889500" y="4756150"/>
          <p14:tracePt t="27587" x="4883150" y="4762500"/>
          <p14:tracePt t="27587" x="4883150" y="4768850"/>
          <p14:tracePt t="27603" x="4876800" y="4768850"/>
          <p14:tracePt t="27603" x="4876800" y="4775200"/>
          <p14:tracePt t="27622" x="4883150" y="4775200"/>
          <p14:tracePt t="27646" x="4889500" y="4775200"/>
          <p14:tracePt t="27654" x="4908550" y="4775200"/>
          <p14:tracePt t="27654" x="4927600" y="4768850"/>
          <p14:tracePt t="27670" x="4953000" y="4768850"/>
          <p14:tracePt t="27670" x="4991100" y="4775200"/>
          <p14:tracePt t="27687" x="5029200" y="4775200"/>
          <p14:tracePt t="27687" x="5080000" y="4781550"/>
          <p14:tracePt t="27687" x="5137150" y="4787900"/>
          <p14:tracePt t="27707" x="5200650" y="4794250"/>
          <p14:tracePt t="27719" x="5264150" y="4800600"/>
          <p14:tracePt t="27719" x="5397500" y="4806950"/>
          <p14:tracePt t="27737" x="5467350" y="4806950"/>
          <p14:tracePt t="27737" x="5530850" y="4813300"/>
          <p14:tracePt t="27754" x="5600700" y="4819650"/>
          <p14:tracePt t="27754" x="5664200" y="4819650"/>
          <p14:tracePt t="27754" x="5734050" y="4819650"/>
          <p14:tracePt t="27775" x="5803900" y="4826000"/>
          <p14:tracePt t="27786" x="5873750" y="4826000"/>
          <p14:tracePt t="27786" x="6007100" y="4826000"/>
          <p14:tracePt t="27805" x="6070600" y="4826000"/>
          <p14:tracePt t="27805" x="6127750" y="4826000"/>
          <p14:tracePt t="27821" x="6184900" y="4826000"/>
          <p14:tracePt t="27821" x="6235700" y="4826000"/>
          <p14:tracePt t="27838" x="6286500" y="4826000"/>
          <p14:tracePt t="27838" x="6362700" y="4832350"/>
          <p14:tracePt t="27855" x="6400800" y="4838700"/>
          <p14:tracePt t="27855" x="6426200" y="4838700"/>
          <p14:tracePt t="27872" x="6451600" y="4845050"/>
          <p14:tracePt t="27872" x="6477000" y="4845050"/>
          <p14:tracePt t="27887" x="6489700" y="4851400"/>
          <p14:tracePt t="27887" x="6508750" y="4851400"/>
          <p14:tracePt t="27904" x="6515100" y="4857750"/>
          <p14:tracePt t="27904" x="6527800" y="4857750"/>
          <p14:tracePt t="27922" x="6527800" y="4864100"/>
          <p14:tracePt t="27937" x="6527800" y="4876800"/>
          <p14:tracePt t="27953" x="6521450" y="4883150"/>
          <p14:tracePt t="27953" x="6521450" y="4889500"/>
          <p14:tracePt t="27953" x="6515100" y="4889500"/>
          <p14:tracePt t="27975" x="6508750" y="4895850"/>
          <p14:tracePt t="27986" x="6502400" y="4902200"/>
          <p14:tracePt t="27986" x="6496050" y="4902200"/>
          <p14:tracePt t="27986" x="6489700" y="4908550"/>
          <p14:tracePt t="28007" x="6483350" y="4908550"/>
          <p14:tracePt t="28007" x="6477000" y="4914900"/>
          <p14:tracePt t="28022" x="6470650" y="4914900"/>
          <p14:tracePt t="28022" x="6464300" y="4921250"/>
          <p14:tracePt t="28039" x="6457950" y="4921250"/>
          <p14:tracePt t="28039" x="6451600" y="4927600"/>
          <p14:tracePt t="28055" x="6438900" y="4933950"/>
          <p14:tracePt t="28055" x="6432550" y="4933950"/>
          <p14:tracePt t="28055" x="6419850" y="4933950"/>
          <p14:tracePt t="28074" x="6407150" y="4933950"/>
          <p14:tracePt t="28087" x="6388100" y="4933950"/>
          <p14:tracePt t="28087" x="6330950" y="4921250"/>
          <p14:tracePt t="28105" x="6286500" y="4914900"/>
          <p14:tracePt t="28105" x="6229350" y="4902200"/>
          <p14:tracePt t="28122" x="6165850" y="4889500"/>
          <p14:tracePt t="28122" x="6083300" y="4870450"/>
          <p14:tracePt t="28138" x="5994400" y="4845050"/>
          <p14:tracePt t="28138" x="5797550" y="4794250"/>
          <p14:tracePt t="28156" x="5695950" y="4762500"/>
          <p14:tracePt t="28156" x="5594350" y="4730750"/>
          <p14:tracePt t="28172" x="5492750" y="4692650"/>
          <p14:tracePt t="28172" x="5391150" y="4648200"/>
          <p14:tracePt t="28189" x="5295900" y="4597400"/>
          <p14:tracePt t="28189" x="5207000" y="4552950"/>
          <p14:tracePt t="28206" x="5118100" y="4489450"/>
          <p14:tracePt t="28206" x="4946650" y="4362450"/>
          <p14:tracePt t="28223" x="4870450" y="4292600"/>
          <p14:tracePt t="28522" x="4914900" y="4787900"/>
          <p14:tracePt t="28522" x="4940300" y="4787900"/>
          <p14:tracePt t="28522" x="4972050" y="4794250"/>
          <p14:tracePt t="28542" x="5010150" y="4794250"/>
          <p14:tracePt t="28542" x="5048250" y="4794250"/>
          <p14:tracePt t="28557" x="5099050" y="4794250"/>
          <p14:tracePt t="28557" x="5143500" y="4800600"/>
          <p14:tracePt t="28574" x="5187950" y="4800600"/>
          <p14:tracePt t="28574" x="5232400" y="4800600"/>
          <p14:tracePt t="28590" x="5270500" y="4806950"/>
          <p14:tracePt t="28590" x="5346700" y="4813300"/>
          <p14:tracePt t="28607" x="5378450" y="4819650"/>
          <p14:tracePt t="28607" x="5410200" y="4819650"/>
          <p14:tracePt t="28625" x="5435600" y="4826000"/>
          <p14:tracePt t="28625" x="5461000" y="4832350"/>
          <p14:tracePt t="28640" x="5486400" y="4838700"/>
          <p14:tracePt t="28640" x="5505450" y="4845050"/>
          <p14:tracePt t="28657" x="5524500" y="4845050"/>
          <p14:tracePt t="28657" x="5549900" y="4851400"/>
          <p14:tracePt t="28675" x="5556250" y="4851400"/>
          <p14:tracePt t="28675" x="5562600" y="4851400"/>
          <p14:tracePt t="28691" x="5568950" y="4857750"/>
          <p14:tracePt t="28706" x="5575300" y="4864100"/>
          <p14:tracePt t="28722" x="5575300" y="4870450"/>
          <p14:tracePt t="28722" x="5575300" y="4876800"/>
          <p14:tracePt t="28722" x="5575300" y="4883150"/>
          <p14:tracePt t="28743" x="5568950" y="4889500"/>
          <p14:tracePt t="28759" x="5562600" y="4895850"/>
          <p14:tracePt t="28776" x="5556250" y="4902200"/>
          <p14:tracePt t="28789" x="5549900" y="4908550"/>
          <p14:tracePt t="28806" x="5556250" y="4908550"/>
          <p14:tracePt t="28834" x="5562600" y="4908550"/>
          <p14:tracePt t="28843" x="5575300" y="4908550"/>
          <p14:tracePt t="28843" x="5594350" y="4908550"/>
          <p14:tracePt t="28858" x="5619750" y="4908550"/>
          <p14:tracePt t="28858" x="5645150" y="4914900"/>
          <p14:tracePt t="28876" x="5676900" y="4921250"/>
          <p14:tracePt t="28876" x="5715000" y="4927600"/>
          <p14:tracePt t="28891" x="5753100" y="4933950"/>
          <p14:tracePt t="28891" x="5842000" y="4946650"/>
          <p14:tracePt t="28908" x="5886450" y="4946650"/>
          <p14:tracePt t="28908" x="5930900" y="4953000"/>
          <p14:tracePt t="28926" x="5969000" y="4953000"/>
          <p14:tracePt t="28926" x="6013450" y="4953000"/>
          <p14:tracePt t="28942" x="6057900" y="4953000"/>
          <p14:tracePt t="28942" x="6096000" y="4946650"/>
          <p14:tracePt t="28958" x="6134100" y="4946650"/>
          <p14:tracePt t="28958" x="6210300" y="4946650"/>
          <p14:tracePt t="28976" x="6248400" y="4946650"/>
          <p14:tracePt t="28976" x="6280150" y="4946650"/>
          <p14:tracePt t="28991" x="6311900" y="4946650"/>
          <p14:tracePt t="28991" x="6337300" y="4946650"/>
          <p14:tracePt t="29008" x="6362700" y="4946650"/>
          <p14:tracePt t="29008" x="6407150" y="4946650"/>
          <p14:tracePt t="29028" x="6419850" y="4946650"/>
          <p14:tracePt t="29028" x="6432550" y="4946650"/>
          <p14:tracePt t="29042" x="6445250" y="4946650"/>
          <p14:tracePt t="29042" x="6451600" y="4946650"/>
          <p14:tracePt t="29059" x="6457950" y="4946650"/>
          <p14:tracePt t="29074" x="6464300" y="4946650"/>
          <p14:tracePt t="29090" x="6457950" y="4946650"/>
          <p14:tracePt t="29107" x="6451600" y="4953000"/>
          <p14:tracePt t="29124" x="6445250" y="4959350"/>
          <p14:tracePt t="29124" x="6432550" y="4965700"/>
          <p14:tracePt t="29143" x="6426200" y="4965700"/>
          <p14:tracePt t="29143" x="6419850" y="4965700"/>
          <p14:tracePt t="29159" x="6413500" y="4972050"/>
          <p14:tracePt t="29159" x="6407150" y="4972050"/>
          <p14:tracePt t="29159" x="6394450" y="4978400"/>
          <p14:tracePt t="29178" x="6388100" y="4978400"/>
          <p14:tracePt t="29190" x="6381750" y="4978400"/>
          <p14:tracePt t="29190" x="6362700" y="4978400"/>
          <p14:tracePt t="29209" x="6356350" y="4984750"/>
          <p14:tracePt t="29209" x="6350000" y="4984750"/>
          <p14:tracePt t="29227" x="6343650" y="4984750"/>
          <p14:tracePt t="29227" x="6337300" y="4978400"/>
          <p14:tracePt t="29242" x="6324600" y="4978400"/>
          <p14:tracePt t="29242" x="6318250" y="4978400"/>
          <p14:tracePt t="29259" x="6305550" y="4978400"/>
          <p14:tracePt t="29259" x="6286500" y="4972050"/>
          <p14:tracePt t="29277" x="6280150" y="4965700"/>
          <p14:tracePt t="29277" x="6267450" y="4965700"/>
          <p14:tracePt t="29293" x="6261100" y="4959350"/>
          <p14:tracePt t="29293" x="6254750" y="4959350"/>
          <p14:tracePt t="29309" x="6248400" y="4959350"/>
          <p14:tracePt t="29309" x="6242050" y="4953000"/>
          <p14:tracePt t="29327" x="6235700" y="4953000"/>
          <p14:tracePt t="29341" x="6229350" y="4946650"/>
          <p14:tracePt t="29358" x="6223000" y="4946650"/>
          <p14:tracePt t="29375" x="6210300" y="4940300"/>
          <p14:tracePt t="29375" x="6210300" y="4933950"/>
          <p14:tracePt t="29375" x="6203950" y="4933950"/>
          <p14:tracePt t="29395" x="6197600" y="4933950"/>
          <p14:tracePt t="29395" x="6184900" y="4927600"/>
          <p14:tracePt t="29410" x="6178550" y="4927600"/>
          <p14:tracePt t="29410" x="6172200" y="4921250"/>
          <p14:tracePt t="29427" x="6159500" y="4921250"/>
          <p14:tracePt t="29427" x="6153150" y="4921250"/>
          <p14:tracePt t="29443" x="6140450" y="4914900"/>
          <p14:tracePt t="29443" x="6127750" y="4908550"/>
          <p14:tracePt t="29460" x="6115050" y="4908550"/>
          <p14:tracePt t="29460" x="6102350" y="4902200"/>
          <p14:tracePt t="29460" x="6089650" y="4902200"/>
          <p14:tracePt t="29479" x="6076950" y="4895850"/>
          <p14:tracePt t="29491" x="6070600" y="4889500"/>
          <p14:tracePt t="29491" x="6045200" y="4876800"/>
          <p14:tracePt t="29510" x="6032500" y="4870450"/>
          <p14:tracePt t="29510" x="6026150" y="4870450"/>
          <p14:tracePt t="29527" x="6013450" y="4857750"/>
          <p14:tracePt t="29527" x="6007100" y="4851400"/>
          <p14:tracePt t="29527" x="5994400" y="4845050"/>
          <p14:tracePt t="29546" x="5981700" y="4832350"/>
          <p14:tracePt t="29558" x="5975350" y="4819650"/>
          <p14:tracePt t="29558" x="5949950" y="4794250"/>
          <p14:tracePt t="29577" x="5943600" y="4775200"/>
          <p14:tracePt t="29577" x="5930900" y="4762500"/>
          <p14:tracePt t="29594" x="5918200" y="4737100"/>
          <p14:tracePt t="29594" x="5905500" y="4718050"/>
          <p14:tracePt t="29611" x="5892800" y="4692650"/>
          <p14:tracePt t="29611" x="5861050" y="4629150"/>
          <p14:tracePt t="29627" x="5842000" y="4597400"/>
          <p14:tracePt t="29627" x="5822950" y="4565650"/>
          <p14:tracePt t="29644" x="5803900" y="4521200"/>
          <p14:tracePt t="29644" x="5784850" y="4483100"/>
          <p14:tracePt t="29661" x="5759450" y="4438650"/>
          <p14:tracePt t="29661" x="5734050" y="4394200"/>
          <p14:tracePt t="29677" x="5708650" y="4343400"/>
          <p14:tracePt t="29677" x="5664200" y="4241800"/>
          <p14:tracePt t="29695" x="5645150" y="4191000"/>
          <p14:tracePt t="29695" x="5626100" y="4133850"/>
          <p14:tracePt t="29711" x="5613400" y="4083050"/>
          <p14:tracePt t="29711" x="5607050" y="4025900"/>
          <p14:tracePt t="29728" x="5607050" y="3975100"/>
          <p14:tracePt t="29728" x="5613400" y="3917950"/>
          <p14:tracePt t="29728" x="5619750" y="3860800"/>
          <p14:tracePt t="29747" x="5626100" y="3810000"/>
          <p14:tracePt t="29759" x="5632450" y="3752850"/>
          <p14:tracePt t="29759" x="5645150" y="3702050"/>
          <p14:tracePt t="29780" x="5670550" y="3600450"/>
          <p14:tracePt t="29780" x="5683250" y="3562350"/>
          <p14:tracePt t="29795" x="5695950" y="3517900"/>
          <p14:tracePt t="29795" x="5715000" y="3486150"/>
          <p14:tracePt t="29811" x="5727700" y="3454400"/>
          <p14:tracePt t="29811" x="5746750" y="3429000"/>
          <p14:tracePt t="29811" x="5765800" y="3409950"/>
          <p14:tracePt t="29831" x="5778500" y="3390900"/>
          <p14:tracePt t="29843" x="5797550" y="3378200"/>
          <p14:tracePt t="29843" x="5822950" y="3365500"/>
          <p14:tracePt t="29863" x="5829300" y="3359150"/>
          <p14:tracePt t="29863" x="5842000" y="3359150"/>
          <p14:tracePt t="29878" x="5848350" y="3359150"/>
          <p14:tracePt t="29878" x="5854700" y="3359150"/>
          <p14:tracePt t="29895" x="5861050" y="3359150"/>
          <p14:tracePt t="29910" x="5867400" y="3365500"/>
          <p14:tracePt t="29910" x="5867400" y="3371850"/>
          <p14:tracePt t="29928" x="5861050" y="3378200"/>
          <p14:tracePt t="29928" x="5861050" y="3384550"/>
          <p14:tracePt t="29945" x="5854700" y="3390900"/>
          <p14:tracePt t="29945" x="5848350" y="3397250"/>
          <p14:tracePt t="29962" x="5842000" y="3403600"/>
          <p14:tracePt t="29962" x="5835650" y="3416300"/>
          <p14:tracePt t="29978" x="5829300" y="3422650"/>
          <p14:tracePt t="29978" x="5822950" y="3435350"/>
          <p14:tracePt t="29996" x="5816600" y="3441700"/>
          <p14:tracePt t="29996" x="5810250" y="3448050"/>
          <p14:tracePt t="30012" x="5803900" y="3454400"/>
          <p14:tracePt t="30027" x="5803900" y="3460750"/>
          <p14:tracePt t="30044" x="5803900" y="3467100"/>
          <p14:tracePt t="30086" x="5810250" y="3460750"/>
          <p14:tracePt t="30162" x="5803900" y="3467100"/>
          <p14:tracePt t="30190" x="5797550" y="3467100"/>
          <p14:tracePt t="30198" x="5791200" y="3467100"/>
          <p14:tracePt t="30211" x="5784850" y="3467100"/>
          <p14:tracePt t="30211" x="5753100" y="3467100"/>
          <p14:tracePt t="30230" x="5740400" y="3467100"/>
          <p14:tracePt t="30230" x="5715000" y="3467100"/>
          <p14:tracePt t="30246" x="5695950" y="3467100"/>
          <p14:tracePt t="30246" x="5670550" y="3467100"/>
          <p14:tracePt t="30263" x="5638800" y="3460750"/>
          <p14:tracePt t="30263" x="5607050" y="3454400"/>
          <p14:tracePt t="30263" x="5581650" y="3448050"/>
          <p14:tracePt t="30283" x="5549900" y="3435350"/>
          <p14:tracePt t="30283" x="5518150" y="3422650"/>
          <p14:tracePt t="30296" x="5486400" y="3409950"/>
          <p14:tracePt t="30296" x="5461000" y="3397250"/>
          <p14:tracePt t="30313" x="5435600" y="3378200"/>
          <p14:tracePt t="30313" x="5416550" y="3359150"/>
          <p14:tracePt t="30330" x="5397500" y="3333750"/>
          <p14:tracePt t="30330" x="5365750" y="3289300"/>
          <p14:tracePt t="30347" x="5353050" y="3257550"/>
          <p14:tracePt t="30347" x="5346700" y="3232150"/>
          <p14:tracePt t="30363" x="5346700" y="3206750"/>
          <p14:tracePt t="30363" x="5346700" y="3181350"/>
          <p14:tracePt t="30380" x="5346700" y="3149600"/>
          <p14:tracePt t="30380" x="5359400" y="3124200"/>
          <p14:tracePt t="30396" x="5372100" y="3105150"/>
          <p14:tracePt t="30396" x="5391150" y="3079750"/>
          <p14:tracePt t="30396" x="5410200" y="3060700"/>
          <p14:tracePt t="30416" x="5435600" y="3035300"/>
          <p14:tracePt t="30428" x="5461000" y="3016250"/>
          <p14:tracePt t="30428" x="5530850" y="2978150"/>
          <p14:tracePt t="30447" x="5575300" y="2959100"/>
          <p14:tracePt t="30447" x="5613400" y="2940050"/>
          <p14:tracePt t="30464" x="5664200" y="2921000"/>
          <p14:tracePt t="30464" x="5715000" y="2901950"/>
          <p14:tracePt t="30464" x="5772150" y="2882900"/>
          <p14:tracePt t="30483" x="5822950" y="2870200"/>
          <p14:tracePt t="30495" x="5880100" y="2857500"/>
          <p14:tracePt t="30495" x="5988050" y="2844800"/>
          <p14:tracePt t="30516" x="6038850" y="2838450"/>
          <p14:tracePt t="30516" x="6096000" y="2838450"/>
          <p14:tracePt t="30531" x="6146800" y="2838450"/>
          <p14:tracePt t="30531" x="6197600" y="2838450"/>
          <p14:tracePt t="30547" x="6242050" y="2844800"/>
          <p14:tracePt t="30547" x="6292850" y="2851150"/>
          <p14:tracePt t="30547" x="6343650" y="2857500"/>
          <p14:tracePt t="30566" x="6388100" y="2863850"/>
          <p14:tracePt t="30579" x="6426200" y="2876550"/>
          <p14:tracePt t="30579" x="6502400" y="2901950"/>
          <p14:tracePt t="30598" x="6534150" y="2914650"/>
          <p14:tracePt t="30598" x="6565900" y="2933700"/>
          <p14:tracePt t="30614" x="6597650" y="2952750"/>
          <p14:tracePt t="30614" x="6623050" y="2971800"/>
          <p14:tracePt t="30631" x="6642100" y="2997200"/>
          <p14:tracePt t="30631" x="6686550" y="3035300"/>
          <p14:tracePt t="30648" x="6699250" y="3060700"/>
          <p14:tracePt t="30648" x="6718300" y="3079750"/>
          <p14:tracePt t="30664" x="6724650" y="3105150"/>
          <p14:tracePt t="30664" x="6737350" y="3124200"/>
          <p14:tracePt t="30681" x="6743700" y="3143250"/>
          <p14:tracePt t="30681" x="6750050" y="3162300"/>
          <p14:tracePt t="30698" x="6750050" y="3187700"/>
          <p14:tracePt t="30698" x="6743700" y="3225800"/>
          <p14:tracePt t="30715" x="6743700" y="3251200"/>
          <p14:tracePt t="30715" x="6731000" y="3270250"/>
          <p14:tracePt t="30731" x="6718300" y="3289300"/>
          <p14:tracePt t="30731" x="6705600" y="3308350"/>
          <p14:tracePt t="30748" x="6692900" y="3333750"/>
          <p14:tracePt t="30748" x="6673850" y="3352800"/>
          <p14:tracePt t="30748" x="6654800" y="3371850"/>
          <p14:tracePt t="30767" x="6629400" y="3384550"/>
          <p14:tracePt t="30780" x="6604000" y="3403600"/>
          <p14:tracePt t="30780" x="6578600" y="3422650"/>
          <p14:tracePt t="30799" x="6515100" y="3454400"/>
          <p14:tracePt t="30799" x="6483350" y="3467100"/>
          <p14:tracePt t="30815" x="6445250" y="3479800"/>
          <p14:tracePt t="30815" x="6400800" y="3498850"/>
          <p14:tracePt t="30831" x="6356350" y="3505200"/>
          <p14:tracePt t="30831" x="6311900" y="3517900"/>
          <p14:tracePt t="30848" x="6261100" y="3530600"/>
          <p14:tracePt t="30848" x="6210300" y="3536950"/>
          <p14:tracePt t="30848" x="6159500" y="3549650"/>
          <p14:tracePt t="30867" x="6108700" y="3556000"/>
          <p14:tracePt t="30880" x="6057900" y="3562350"/>
          <p14:tracePt t="30880" x="5956300" y="3575050"/>
          <p14:tracePt t="30898" x="5905500" y="3575050"/>
          <p14:tracePt t="30898" x="5861050" y="3575050"/>
          <p14:tracePt t="30915" x="5822950" y="3581400"/>
          <p14:tracePt t="30915" x="5778500" y="3581400"/>
          <p14:tracePt t="30932" x="5740400" y="3575050"/>
          <p14:tracePt t="30932" x="5664200" y="3568700"/>
          <p14:tracePt t="30948" x="5626100" y="3556000"/>
          <p14:tracePt t="30948" x="5594350" y="3549650"/>
          <p14:tracePt t="30965" x="5562600" y="3536950"/>
          <p14:tracePt t="30965" x="5537200" y="3524250"/>
          <p14:tracePt t="30982" x="5505450" y="3517900"/>
          <p14:tracePt t="30982" x="5480050" y="3505200"/>
          <p14:tracePt t="30999" x="5461000" y="3492500"/>
          <p14:tracePt t="30999" x="5422900" y="3479800"/>
          <p14:tracePt t="31015" x="5410200" y="3473450"/>
          <p14:tracePt t="31015" x="5397500" y="3460750"/>
          <p14:tracePt t="31032" x="5391150" y="3454400"/>
          <p14:tracePt t="31032" x="5378450" y="3448050"/>
          <p14:tracePt t="31049" x="5372100" y="3441700"/>
          <p14:tracePt t="31049" x="5365750" y="3435350"/>
          <p14:tracePt t="31049" x="5359400" y="3429000"/>
          <p14:tracePt t="31068" x="5359400" y="3422650"/>
          <p14:tracePt t="31068" x="5353050" y="3409950"/>
          <p14:tracePt t="31083" x="5353050" y="3403600"/>
          <p14:tracePt t="31083" x="5346700" y="3397250"/>
          <p14:tracePt t="31099" x="5346700" y="3384550"/>
          <p14:tracePt t="31099" x="5340350" y="3378200"/>
          <p14:tracePt t="31116" x="5340350" y="3371850"/>
          <p14:tracePt t="31116" x="5334000" y="3359150"/>
          <p14:tracePt t="31116" x="5334000" y="3352800"/>
          <p14:tracePt t="31135" x="5327650" y="3346450"/>
          <p14:tracePt t="31147" x="5327650" y="3340100"/>
          <p14:tracePt t="31147" x="5314950" y="3327400"/>
          <p14:tracePt t="31167" x="5308600" y="3321050"/>
          <p14:tracePt t="31167" x="5308600" y="3314700"/>
          <p14:tracePt t="31183" x="5302250" y="3308350"/>
          <p14:tracePt t="31183" x="5302250" y="3302000"/>
          <p14:tracePt t="31199" x="5295900" y="3295650"/>
          <p14:tracePt t="31214" x="5295900" y="3282950"/>
          <p14:tracePt t="31214" x="5302250" y="3276600"/>
          <p14:tracePt t="31214" x="5302250" y="3270250"/>
          <p14:tracePt t="31235" x="5308600" y="3257550"/>
          <p14:tracePt t="31235" x="5314950" y="3244850"/>
          <p14:tracePt t="31250" x="5321300" y="3232150"/>
          <p14:tracePt t="31250" x="5327650" y="3213100"/>
          <p14:tracePt t="31266" x="5340350" y="3200400"/>
          <p14:tracePt t="31266" x="5353050" y="3181350"/>
          <p14:tracePt t="31283" x="5372100" y="3162300"/>
          <p14:tracePt t="31283" x="5391150" y="3136900"/>
          <p14:tracePt t="31300" x="5410200" y="3117850"/>
          <p14:tracePt t="31300" x="5467350" y="3073400"/>
          <p14:tracePt t="31316" x="5505450" y="3048000"/>
          <p14:tracePt t="31316" x="5537200" y="3028950"/>
          <p14:tracePt t="31333" x="5575300" y="3003550"/>
          <p14:tracePt t="31333" x="5613400" y="2984500"/>
          <p14:tracePt t="31350" x="5651500" y="2965450"/>
          <p14:tracePt t="31350" x="5727700" y="2933700"/>
          <p14:tracePt t="31367" x="5765800" y="2921000"/>
          <p14:tracePt t="31367" x="5810250" y="2914650"/>
          <p14:tracePt t="31383" x="5854700" y="2908300"/>
          <p14:tracePt t="31383" x="5899150" y="2908300"/>
          <p14:tracePt t="31400" x="5949950" y="2914650"/>
          <p14:tracePt t="31400" x="6000750" y="2921000"/>
          <p14:tracePt t="31417" x="6051550" y="2927350"/>
          <p14:tracePt t="31417" x="6108700" y="2940050"/>
          <p14:tracePt t="31417" x="6159500" y="2959100"/>
          <p14:tracePt t="31436" x="6210300" y="2971800"/>
          <p14:tracePt t="31448" x="6254750" y="2990850"/>
          <p14:tracePt t="31448" x="6343650" y="3022600"/>
          <p14:tracePt t="31467" x="6381750" y="3041650"/>
          <p14:tracePt t="31467" x="6413500" y="3060700"/>
          <p14:tracePt t="31484" x="6445250" y="3079750"/>
          <p14:tracePt t="31484" x="6470650" y="3098800"/>
          <p14:tracePt t="31500" x="6496050" y="3117850"/>
          <p14:tracePt t="31500" x="6515100" y="3143250"/>
          <p14:tracePt t="31500" x="6534150" y="3175000"/>
          <p14:tracePt t="31519" x="6553200" y="3200400"/>
          <p14:tracePt t="31532" x="6565900" y="3232150"/>
          <p14:tracePt t="31532" x="6591300" y="3282950"/>
          <p14:tracePt t="31551" x="6597650" y="3314700"/>
          <p14:tracePt t="31551" x="6597650" y="3340100"/>
          <p14:tracePt t="31568" x="6597650" y="3365500"/>
          <p14:tracePt t="31568" x="6591300" y="3390900"/>
          <p14:tracePt t="31584" x="6584950" y="3409950"/>
          <p14:tracePt t="31584" x="6572250" y="3429000"/>
          <p14:tracePt t="31584" x="6553200" y="3448050"/>
          <p14:tracePt t="31603" x="6527800" y="3467100"/>
          <p14:tracePt t="31603" x="6502400" y="3486150"/>
          <p14:tracePt t="31617" x="6477000" y="3498850"/>
          <p14:tracePt t="31617" x="6445250" y="3511550"/>
          <p14:tracePt t="31635" x="6407150" y="3524250"/>
          <p14:tracePt t="31635" x="6369050" y="3536950"/>
          <p14:tracePt t="31651" x="6324600" y="3543300"/>
          <p14:tracePt t="31651" x="6235700" y="3556000"/>
          <p14:tracePt t="31668" x="6191250" y="3562350"/>
          <p14:tracePt t="31668" x="6140450" y="3562350"/>
          <p14:tracePt t="31685" x="6096000" y="3562350"/>
          <p14:tracePt t="31685" x="6045200" y="3556000"/>
          <p14:tracePt t="31701" x="5994400" y="3556000"/>
          <p14:tracePt t="31701" x="5943600" y="3549650"/>
          <p14:tracePt t="31718" x="5899150" y="3543300"/>
          <p14:tracePt t="31718" x="5803900" y="3517900"/>
          <p14:tracePt t="31735" x="5759450" y="3505200"/>
          <p14:tracePt t="31735" x="5715000" y="3486150"/>
          <p14:tracePt t="31751" x="5670550" y="3467100"/>
          <p14:tracePt t="31751" x="5632450" y="3448050"/>
          <p14:tracePt t="31768" x="5594350" y="3429000"/>
          <p14:tracePt t="31768" x="5562600" y="3409950"/>
          <p14:tracePt t="31768" x="5530850" y="3390900"/>
          <p14:tracePt t="31788" x="5499100" y="3371850"/>
          <p14:tracePt t="31800" x="5473700" y="3352800"/>
          <p14:tracePt t="31800" x="5448300" y="3333750"/>
          <p14:tracePt t="31820" x="5416550" y="3289300"/>
          <p14:tracePt t="31820" x="5403850" y="3270250"/>
          <p14:tracePt t="31835" x="5391150" y="3251200"/>
          <p14:tracePt t="31835" x="5384800" y="3232150"/>
          <p14:tracePt t="31852" x="5378450" y="3213100"/>
          <p14:tracePt t="31852" x="5378450" y="3194050"/>
          <p14:tracePt t="31868" x="5378450" y="3175000"/>
          <p14:tracePt t="31868" x="5384800" y="3162300"/>
          <p14:tracePt t="31868" x="5391150" y="3143250"/>
          <p14:tracePt t="31888" x="5403850" y="3124200"/>
          <p14:tracePt t="31900" x="5422900" y="3105150"/>
          <p14:tracePt t="31900" x="5467350" y="3073400"/>
          <p14:tracePt t="31919" x="5492750" y="3054350"/>
          <p14:tracePt t="31919" x="5524500" y="3041650"/>
          <p14:tracePt t="31935" x="5556250" y="3022600"/>
          <p14:tracePt t="31935" x="5594350" y="3009900"/>
          <p14:tracePt t="31952" x="5632450" y="3003550"/>
          <p14:tracePt t="31952" x="5715000" y="2990850"/>
          <p14:tracePt t="31968" x="5753100" y="2990850"/>
          <p14:tracePt t="31968" x="5797550" y="2990850"/>
          <p14:tracePt t="31986" x="5842000" y="2990850"/>
          <p14:tracePt t="31986" x="5886450" y="2997200"/>
          <p14:tracePt t="32003" x="5924550" y="3003550"/>
          <p14:tracePt t="32003" x="5962650" y="3016250"/>
          <p14:tracePt t="32019" x="6000750" y="3022600"/>
          <p14:tracePt t="32019" x="6070600" y="3048000"/>
          <p14:tracePt t="32036" x="6096000" y="3060700"/>
          <p14:tracePt t="32036" x="6121400" y="3079750"/>
          <p14:tracePt t="32053" x="6146800" y="3098800"/>
          <p14:tracePt t="32053" x="6165850" y="3124200"/>
          <p14:tracePt t="32069" x="6184900" y="3143250"/>
          <p14:tracePt t="32069" x="6197600" y="3168650"/>
          <p14:tracePt t="32069" x="6210300" y="3194050"/>
          <p14:tracePt t="32088" x="6223000" y="3219450"/>
          <p14:tracePt t="32088" x="6229350" y="3244850"/>
          <p14:tracePt t="32103" x="6229350" y="3270250"/>
          <p14:tracePt t="32103" x="6235700" y="3289300"/>
          <p14:tracePt t="32120" x="6229350" y="3314700"/>
          <p14:tracePt t="32120" x="6229350" y="3333750"/>
          <p14:tracePt t="32136" x="6223000" y="3352800"/>
          <p14:tracePt t="32136" x="6216650" y="3371850"/>
          <p14:tracePt t="32136" x="6210300" y="3384550"/>
          <p14:tracePt t="32155" x="6197600" y="3397250"/>
          <p14:tracePt t="32168" x="6191250" y="3409950"/>
          <p14:tracePt t="32168" x="6165850" y="3429000"/>
          <p14:tracePt t="32187" x="6159500" y="3435350"/>
          <p14:tracePt t="32187" x="6146800" y="3441700"/>
          <p14:tracePt t="32203" x="6134100" y="3441700"/>
          <p14:tracePt t="32203" x="6127750" y="3448050"/>
          <p14:tracePt t="32220" x="6121400" y="3448050"/>
          <p14:tracePt t="32220" x="6115050" y="3454400"/>
          <p14:tracePt t="32220" x="6108700" y="3454400"/>
          <p14:tracePt t="32239" x="6102350" y="3454400"/>
          <p14:tracePt t="32251" x="6096000" y="3454400"/>
          <p14:tracePt t="32269" x="6089650" y="3454400"/>
          <p14:tracePt t="32291" x="6096000" y="3467100"/>
          <p14:tracePt t="32307" x="6096000" y="3473450"/>
          <p14:tracePt t="32318" x="6102350" y="3479800"/>
          <p14:tracePt t="32318" x="6115050" y="3498850"/>
          <p14:tracePt t="32337" x="6121400" y="3511550"/>
          <p14:tracePt t="32337" x="6134100" y="3524250"/>
          <p14:tracePt t="32353" x="6140450" y="3530600"/>
          <p14:tracePt t="32353" x="6153150" y="3543300"/>
          <p14:tracePt t="32370" x="6165850" y="3549650"/>
          <p14:tracePt t="32370" x="6191250" y="3568700"/>
          <p14:tracePt t="32387" x="6203950" y="3587750"/>
          <p14:tracePt t="32387" x="6223000" y="3600450"/>
          <p14:tracePt t="32404" x="6242050" y="3619500"/>
          <p14:tracePt t="32404" x="6261100" y="3638550"/>
          <p14:tracePt t="32420" x="6280150" y="3663950"/>
          <p14:tracePt t="32420" x="6305550" y="3689350"/>
          <p14:tracePt t="32437" x="6330950" y="3721100"/>
          <p14:tracePt t="32437" x="6356350" y="3752850"/>
          <p14:tracePt t="32437" x="6381750" y="3784600"/>
          <p14:tracePt t="32456" x="6407150" y="3816350"/>
          <p14:tracePt t="32469" x="6438900" y="3848100"/>
          <p14:tracePt t="32469" x="6489700" y="3905250"/>
          <p14:tracePt t="32488" x="6515100" y="3937000"/>
          <p14:tracePt t="32488" x="6534150" y="3962400"/>
          <p14:tracePt t="32504" x="6553200" y="3987800"/>
          <p14:tracePt t="32504" x="6565900" y="4013200"/>
          <p14:tracePt t="32504" x="6572250" y="4038600"/>
          <p14:tracePt t="32523" x="6578600" y="4064000"/>
          <p14:tracePt t="32535" x="6584950" y="4089400"/>
          <p14:tracePt t="32535" x="6584950" y="4133850"/>
          <p14:tracePt t="32556" x="6578600" y="4152900"/>
          <p14:tracePt t="32556" x="6572250" y="4171950"/>
          <p14:tracePt t="32571" x="6565900" y="4184650"/>
          <p14:tracePt t="32571" x="6553200" y="4203700"/>
          <p14:tracePt t="32587" x="6546850" y="4210050"/>
          <p14:tracePt t="32587" x="6534150" y="4222750"/>
          <p14:tracePt t="32604" x="6515100" y="4235450"/>
          <p14:tracePt t="32604" x="6502400" y="4241800"/>
          <p14:tracePt t="32604" x="6483350" y="4254500"/>
          <p14:tracePt t="32623" x="6464300" y="4260850"/>
          <p14:tracePt t="32623" x="6451600" y="4273550"/>
          <p14:tracePt t="32638" x="6432550" y="4279900"/>
          <p14:tracePt t="32638" x="6413500" y="4286250"/>
          <p14:tracePt t="32655" x="6400800" y="4292600"/>
          <p14:tracePt t="32655" x="6381750" y="4292600"/>
          <p14:tracePt t="32672" x="6369050" y="4298950"/>
          <p14:tracePt t="32672" x="6337300" y="4298950"/>
          <p14:tracePt t="32688" x="6324600" y="4292600"/>
          <p14:tracePt t="32688" x="6311900" y="4292600"/>
          <p14:tracePt t="32704" x="6292850" y="4292600"/>
          <p14:tracePt t="32704" x="6280150" y="4286250"/>
          <p14:tracePt t="32721" x="6261100" y="4279900"/>
          <p14:tracePt t="32721" x="6242050" y="4279900"/>
          <p14:tracePt t="32738" x="6223000" y="4273550"/>
          <p14:tracePt t="32738" x="6191250" y="4267200"/>
          <p14:tracePt t="32756" x="6172200" y="4260850"/>
          <p14:tracePt t="32756" x="6153150" y="4260850"/>
          <p14:tracePt t="32773" x="6140450" y="4254500"/>
          <p14:tracePt t="32773" x="6121400" y="4254500"/>
          <p14:tracePt t="32788" x="6108700" y="4254500"/>
          <p14:tracePt t="32788" x="6096000" y="4254500"/>
          <p14:tracePt t="32805" x="6089650" y="4254500"/>
          <p14:tracePt t="32805" x="6083300" y="4254500"/>
          <p14:tracePt t="32805" x="6076950" y="4260850"/>
          <p14:tracePt t="32824" x="6070600" y="4260850"/>
          <p14:tracePt t="32839" x="6070600" y="4267200"/>
          <p14:tracePt t="32855" x="6070600" y="4279900"/>
          <p14:tracePt t="32870" x="6076950" y="4279900"/>
          <p14:tracePt t="32870" x="6076950" y="4286250"/>
          <p14:tracePt t="32889" x="6076950" y="4292600"/>
          <p14:tracePt t="32889" x="6076950" y="4298950"/>
          <p14:tracePt t="32889" x="6076950" y="4305300"/>
          <p14:tracePt t="32907" x="6083300" y="4311650"/>
          <p14:tracePt t="32920" x="6083300" y="4318000"/>
          <p14:tracePt t="32937" x="6076950" y="4324350"/>
          <p14:tracePt t="32954" x="6070600" y="4330700"/>
          <p14:tracePt t="32954" x="6064250" y="4337050"/>
          <p14:tracePt t="32972" x="6057900" y="4337050"/>
          <p14:tracePt t="32972" x="6045200" y="4343400"/>
          <p14:tracePt t="32989" x="6038850" y="4343400"/>
          <p14:tracePt t="32989" x="6026150" y="4343400"/>
          <p14:tracePt t="33006" x="6013450" y="4349750"/>
          <p14:tracePt t="33006" x="6000750" y="4349750"/>
          <p14:tracePt t="33022" x="5988050" y="4349750"/>
          <p14:tracePt t="33022" x="5969000" y="4349750"/>
          <p14:tracePt t="33039" x="5949950" y="4349750"/>
          <p14:tracePt t="33039" x="5905500" y="4349750"/>
          <p14:tracePt t="33057" x="5886450" y="4349750"/>
          <p14:tracePt t="33057" x="5854700" y="4349750"/>
          <p14:tracePt t="33073" x="5829300" y="4349750"/>
          <p14:tracePt t="33073" x="5797550" y="4349750"/>
          <p14:tracePt t="33089" x="5765800" y="4343400"/>
          <p14:tracePt t="33089" x="5727700" y="4337050"/>
          <p14:tracePt t="33089" x="5689600" y="4330700"/>
          <p14:tracePt t="33108" x="5651500" y="4324350"/>
          <p14:tracePt t="33108" x="5613400" y="4311650"/>
          <p14:tracePt t="33123" x="5568950" y="4292600"/>
          <p14:tracePt t="33123" x="5530850" y="4279900"/>
          <p14:tracePt t="33140" x="5486400" y="4260850"/>
          <p14:tracePt t="33140" x="5441950" y="4235450"/>
          <p14:tracePt t="33156" x="5397500" y="4216400"/>
          <p14:tracePt t="33156" x="5359400" y="4191000"/>
          <p14:tracePt t="33173" x="5327650" y="4165600"/>
          <p14:tracePt t="33173" x="5295900" y="4133850"/>
          <p14:tracePt t="33173" x="5270500" y="4108450"/>
          <p14:tracePt t="33192" x="5251450" y="4076700"/>
          <p14:tracePt t="33205" x="5238750" y="4038600"/>
          <p14:tracePt t="33205" x="5238750" y="3975100"/>
          <p14:tracePt t="33223" x="5251450" y="3937000"/>
          <p14:tracePt t="33223" x="5264150" y="3898900"/>
          <p14:tracePt t="33240" x="5289550" y="3860800"/>
          <p14:tracePt t="33240" x="5314950" y="3822700"/>
          <p14:tracePt t="33256" x="5346700" y="3784600"/>
          <p14:tracePt t="33256" x="5391150" y="3746500"/>
          <p14:tracePt t="33256" x="5429250" y="3708400"/>
          <p14:tracePt t="33277" x="5480050" y="3676650"/>
          <p14:tracePt t="33277" x="5530850" y="3651250"/>
          <p14:tracePt t="33290" x="5581650" y="3625850"/>
          <p14:tracePt t="33290" x="5645150" y="3600450"/>
          <p14:tracePt t="33307" x="5715000" y="3581400"/>
          <p14:tracePt t="33307" x="5784850" y="3568700"/>
          <p14:tracePt t="33323" x="5854700" y="3556000"/>
          <p14:tracePt t="33323" x="5937250" y="3543300"/>
          <p14:tracePt t="33340" x="6013450" y="3530600"/>
          <p14:tracePt t="33340" x="6178550" y="3511550"/>
          <p14:tracePt t="33357" x="6254750" y="3505200"/>
          <p14:tracePt t="33357" x="6330950" y="3498850"/>
          <p14:tracePt t="33374" x="6407150" y="3498850"/>
          <p14:tracePt t="33374" x="6477000" y="3498850"/>
          <p14:tracePt t="33390" x="6540500" y="3505200"/>
          <p14:tracePt t="33390" x="6654800" y="3536950"/>
          <p14:tracePt t="33408" x="6705600" y="3562350"/>
          <p14:tracePt t="33408" x="6750050" y="3581400"/>
          <p14:tracePt t="33424" x="6794500" y="3613150"/>
          <p14:tracePt t="33424" x="6826250" y="3644900"/>
          <p14:tracePt t="33441" x="6851650" y="3676650"/>
          <p14:tracePt t="33441" x="6877050" y="3702050"/>
          <p14:tracePt t="33457" x="6896100" y="3733800"/>
          <p14:tracePt t="33457" x="6908800" y="3765550"/>
          <p14:tracePt t="33457" x="6915150" y="3797300"/>
          <p14:tracePt t="33477" x="6915150" y="3829050"/>
          <p14:tracePt t="33489" x="6915150" y="3860800"/>
          <p14:tracePt t="33489" x="6902450" y="3924300"/>
          <p14:tracePt t="33508" x="6889750" y="3949700"/>
          <p14:tracePt t="33508" x="6877050" y="3975100"/>
          <p14:tracePt t="33508" x="6864350" y="4000500"/>
          <p14:tracePt t="33527" x="6845300" y="4025900"/>
          <p14:tracePt t="33539" x="6826250" y="4044950"/>
          <p14:tracePt t="33539" x="6800850" y="4070350"/>
          <p14:tracePt t="33539" x="6781800" y="4089400"/>
          <p14:tracePt t="33560" x="6756400" y="4108450"/>
          <p14:tracePt t="33572" x="6731000" y="4121150"/>
          <p14:tracePt t="33572" x="6673850" y="4159250"/>
          <p14:tracePt t="33591" x="6642100" y="4171950"/>
          <p14:tracePt t="33591" x="6610350" y="4191000"/>
          <p14:tracePt t="33608" x="6578600" y="4203700"/>
          <p14:tracePt t="33608" x="6546850" y="4216400"/>
          <p14:tracePt t="33608" x="6508750" y="4229100"/>
          <p14:tracePt t="33628" x="6470650" y="4235450"/>
          <p14:tracePt t="33639" x="6438900" y="4248150"/>
          <p14:tracePt t="33639" x="6362700" y="4260850"/>
          <p14:tracePt t="33658" x="6330950" y="4267200"/>
          <p14:tracePt t="33658" x="6292850" y="4273550"/>
          <p14:tracePt t="33675" x="6261100" y="4273550"/>
          <p14:tracePt t="33675" x="6229350" y="4279900"/>
          <p14:tracePt t="33692" x="6191250" y="4279900"/>
          <p14:tracePt t="33692" x="6134100" y="4286250"/>
          <p14:tracePt t="33709" x="6108700" y="4286250"/>
          <p14:tracePt t="33709" x="6083300" y="4286250"/>
          <p14:tracePt t="33726" x="6057900" y="4286250"/>
          <p14:tracePt t="33726" x="6038850" y="4286250"/>
          <p14:tracePt t="33741" x="6019800" y="4286250"/>
          <p14:tracePt t="33741" x="6007100" y="4286250"/>
          <p14:tracePt t="33758" x="5994400" y="4286250"/>
          <p14:tracePt t="33758" x="5981700" y="4286250"/>
          <p14:tracePt t="33778" x="5975350" y="4286250"/>
          <p14:tracePt t="33790" x="5962650" y="4279900"/>
          <p14:tracePt t="33807" x="5962650" y="4273550"/>
          <p14:tracePt t="33867" x="5969000" y="4267200"/>
          <p14:tracePt t="33927" x="5962650" y="4267200"/>
          <p14:tracePt t="34023" x="5956300" y="4260850"/>
          <p14:tracePt t="34063" x="5949950" y="4254500"/>
          <p14:tracePt t="34123" x="5949950" y="4248150"/>
          <p14:tracePt t="34143" x="5956300" y="4241800"/>
          <p14:tracePt t="34167" x="5962650" y="4241800"/>
          <p14:tracePt t="34183" x="5969000" y="4235450"/>
          <p14:tracePt t="34203" x="5975350" y="4235450"/>
          <p14:tracePt t="34227" x="5975350" y="4229100"/>
          <p14:tracePt t="34272" x="5969000" y="4229100"/>
          <p14:tracePt t="34295" x="5962650" y="4229100"/>
          <p14:tracePt t="34307" x="5956300" y="4235450"/>
          <p14:tracePt t="34323" x="5949950" y="4235450"/>
          <p14:tracePt t="34339" x="5943600" y="4235450"/>
          <p14:tracePt t="34347" x="5937250" y="4235450"/>
          <p14:tracePt t="34358" x="5930900" y="4241800"/>
          <p14:tracePt t="34358" x="5911850" y="4241800"/>
          <p14:tracePt t="34378" x="5905500" y="4235450"/>
          <p14:tracePt t="34378" x="5892800" y="4235450"/>
          <p14:tracePt t="34394" x="5880100" y="4235450"/>
          <p14:tracePt t="34394" x="5867400" y="4229100"/>
          <p14:tracePt t="34411" x="5854700" y="4222750"/>
          <p14:tracePt t="34411" x="5829300" y="4203700"/>
          <p14:tracePt t="34428" x="5816600" y="4191000"/>
          <p14:tracePt t="34428" x="5803900" y="4178300"/>
          <p14:tracePt t="34444" x="5784850" y="4165600"/>
          <p14:tracePt t="34444" x="5772150" y="4146550"/>
          <p14:tracePt t="34461" x="5759450" y="4121150"/>
          <p14:tracePt t="34461" x="5753100" y="4102100"/>
          <p14:tracePt t="34478" x="5740400" y="4070350"/>
          <p14:tracePt t="34478" x="5727700" y="4044950"/>
          <p14:tracePt t="34478" x="5721350" y="4013200"/>
          <p14:tracePt t="34497" x="5715000" y="3981450"/>
          <p14:tracePt t="34509" x="5715000" y="3949700"/>
          <p14:tracePt t="34509" x="5721350" y="3886200"/>
          <p14:tracePt t="34528" x="5734050" y="3854450"/>
          <p14:tracePt t="34528" x="5746750" y="3829050"/>
          <p14:tracePt t="34545" x="5772150" y="3797300"/>
          <p14:tracePt t="34545" x="5797550" y="3771900"/>
          <p14:tracePt t="34545" x="5829300" y="3746500"/>
          <p14:tracePt t="34564" x="5861050" y="3721100"/>
          <p14:tracePt t="34576" x="5892800" y="3695700"/>
          <p14:tracePt t="34576" x="5962650" y="3651250"/>
          <p14:tracePt t="34596" x="6000750" y="3632200"/>
          <p14:tracePt t="34596" x="6038850" y="3619500"/>
          <p14:tracePt t="34611" x="6076950" y="3606800"/>
          <p14:tracePt t="34611" x="6115050" y="3600450"/>
          <p14:tracePt t="34628" x="6159500" y="3587750"/>
          <p14:tracePt t="34628" x="6203950" y="3587750"/>
          <p14:tracePt t="34644" x="6242050" y="3587750"/>
          <p14:tracePt t="34644" x="6280150" y="3587750"/>
          <p14:tracePt t="34644" x="6318250" y="3594100"/>
          <p14:tracePt t="34664" x="6356350" y="3594100"/>
          <p14:tracePt t="34664" x="6388100" y="3600450"/>
          <p14:tracePt t="34678" x="6419850" y="3606800"/>
          <p14:tracePt t="34678" x="6445250" y="3613150"/>
          <p14:tracePt t="34695" x="6470650" y="3619500"/>
          <p14:tracePt t="34695" x="6496050" y="3632200"/>
          <p14:tracePt t="34712" x="6515100" y="3638550"/>
          <p14:tracePt t="34712" x="6553200" y="3663950"/>
          <p14:tracePt t="34728" x="6565900" y="3676650"/>
          <p14:tracePt t="34728" x="6578600" y="3689350"/>
          <p14:tracePt t="34745" x="6584950" y="3702050"/>
          <p14:tracePt t="34745" x="6597650" y="3714750"/>
          <p14:tracePt t="34762" x="6604000" y="3727450"/>
          <p14:tracePt t="34762" x="6604000" y="3740150"/>
          <p14:tracePt t="34781" x="6604000" y="3746500"/>
          <p14:tracePt t="34781" x="6604000" y="3778250"/>
          <p14:tracePt t="34796" x="6604000" y="3790950"/>
          <p14:tracePt t="34796" x="6604000" y="3797300"/>
          <p14:tracePt t="34812" x="6597650" y="3810000"/>
          <p14:tracePt t="34812" x="6597650" y="3822700"/>
          <p14:tracePt t="34829" x="6591300" y="3835400"/>
          <p14:tracePt t="34829" x="6591300" y="3848100"/>
          <p14:tracePt t="34829" x="6584950" y="3860800"/>
          <p14:tracePt t="34848" x="6578600" y="3867150"/>
          <p14:tracePt t="34860" x="6572250" y="3879850"/>
          <p14:tracePt t="34860" x="6565900" y="3898900"/>
          <p14:tracePt t="34880" x="6559550" y="3911600"/>
          <p14:tracePt t="34880" x="6553200" y="3917950"/>
          <p14:tracePt t="34896" x="6553200" y="3924300"/>
          <p14:tracePt t="34896" x="6546850" y="3937000"/>
          <p14:tracePt t="34912" x="6540500" y="3943350"/>
          <p14:tracePt t="34912" x="6534150" y="3949700"/>
          <p14:tracePt t="34929" x="6527800" y="3956050"/>
          <p14:tracePt t="34929" x="6521450" y="3962400"/>
          <p14:tracePt t="34929" x="6515100" y="3968750"/>
          <p14:tracePt t="34948" x="6502400" y="3975100"/>
          <p14:tracePt t="34960" x="6496050" y="3981450"/>
          <p14:tracePt t="34960" x="6483350" y="3987800"/>
          <p14:tracePt t="34979" x="6477000" y="3994150"/>
          <p14:tracePt t="34979" x="6470650" y="3994150"/>
          <p14:tracePt t="34996" x="6464300" y="4000500"/>
          <p14:tracePt t="35011" x="6451600" y="4006850"/>
          <p14:tracePt t="35028" x="6445250" y="4006850"/>
          <p14:tracePt t="35045" x="6438900" y="4006850"/>
          <p14:tracePt t="35061" x="6432550" y="4013200"/>
          <p14:tracePt t="35061" x="6426200" y="4013200"/>
          <p14:tracePt t="35080" x="6419850" y="4019550"/>
          <p14:tracePt t="35096" x="6413500" y="4019550"/>
          <p14:tracePt t="35111" x="6407150" y="4025900"/>
          <p14:tracePt t="35128" x="6400800" y="4032250"/>
          <p14:tracePt t="35144" x="6394450" y="4032250"/>
          <p14:tracePt t="35144" x="6388100" y="4038600"/>
          <p14:tracePt t="35164" x="6381750" y="4044950"/>
          <p14:tracePt t="35180" x="6375400" y="4051300"/>
          <p14:tracePt t="35180" x="6369050" y="4057650"/>
          <p14:tracePt t="35197" x="6362700" y="4057650"/>
          <p14:tracePt t="35197" x="6356350" y="4064000"/>
          <p14:tracePt t="35197" x="6343650" y="4070350"/>
          <p14:tracePt t="35216" x="6337300" y="4076700"/>
          <p14:tracePt t="35228" x="6330950" y="4083050"/>
          <p14:tracePt t="35228" x="6311900" y="4095750"/>
          <p14:tracePt t="35249" x="6305550" y="4102100"/>
          <p14:tracePt t="35249" x="6299200" y="4108450"/>
          <p14:tracePt t="35264" x="6292850" y="4114800"/>
          <p14:tracePt t="35264" x="6286500" y="4114800"/>
          <p14:tracePt t="35264" x="6280150" y="4121150"/>
          <p14:tracePt t="35283" x="6280150" y="4127500"/>
          <p14:tracePt t="35295" x="6273800" y="4133850"/>
          <p14:tracePt t="35312" x="6267450" y="4133850"/>
          <p14:tracePt t="35329" x="6267450" y="4140200"/>
          <p14:tracePt t="35345" x="6273800" y="4140200"/>
          <p14:tracePt t="35411" x="6267450" y="4146550"/>
          <p14:tracePt t="35487" x="6261100" y="4146550"/>
          <p14:tracePt t="35503" x="6248400" y="4146550"/>
          <p14:tracePt t="35515" x="6242050" y="4152900"/>
          <p14:tracePt t="35523" x="6235700" y="4152900"/>
          <p14:tracePt t="35539" x="6229350" y="4159250"/>
          <p14:tracePt t="35548" x="6223000" y="4159250"/>
          <p14:tracePt t="35563" x="6216650" y="4165600"/>
          <p14:tracePt t="35580" x="6210300" y="4165600"/>
          <p14:tracePt t="35597" x="6203950" y="4171950"/>
          <p14:tracePt t="35613" x="6197600" y="4171950"/>
          <p14:tracePt t="35630" x="6203950" y="4178300"/>
          <p14:tracePt t="35695" x="6210300" y="4178300"/>
          <p14:tracePt t="35771" x="6216650" y="4178300"/>
          <p14:tracePt t="35807" x="6223000" y="4178300"/>
          <p14:tracePt t="35915" x="6229350" y="4171950"/>
          <p14:tracePt t="35943" x="6235700" y="4171950"/>
          <p14:tracePt t="35968" x="6242050" y="4178300"/>
          <p14:tracePt t="35996" x="6242050" y="4171950"/>
          <p14:tracePt t="36035" x="6248400" y="4178300"/>
          <p14:tracePt t="36080" x="6242050" y="4178300"/>
          <p14:tracePt t="36139" x="6235700" y="4178300"/>
          <p14:tracePt t="36160" x="6229350" y="4178300"/>
          <p14:tracePt t="36215" x="6223000" y="4178300"/>
          <p14:tracePt t="36235" x="6216650" y="4178300"/>
          <p14:tracePt t="36268" x="6223000" y="4171950"/>
          <p14:tracePt t="36327" x="6229350" y="4171950"/>
          <p14:tracePt t="36339" x="6235700" y="4165600"/>
          <p14:tracePt t="36355" x="6242050" y="4165600"/>
          <p14:tracePt t="36365" x="6242050" y="4159250"/>
          <p14:tracePt t="36365" x="6248400" y="4159250"/>
          <p14:tracePt t="36384" x="6254750" y="4152900"/>
          <p14:tracePt t="36384" x="6273800" y="4146550"/>
          <p14:tracePt t="36401" x="6280150" y="4146550"/>
          <p14:tracePt t="36401" x="6286500" y="4146550"/>
          <p14:tracePt t="36417" x="6299200" y="4140200"/>
          <p14:tracePt t="36417" x="6305550" y="4140200"/>
          <p14:tracePt t="36434" x="6318250" y="4133850"/>
          <p14:tracePt t="36434" x="6324600" y="4127500"/>
          <p14:tracePt t="36451" x="6337300" y="4127500"/>
          <p14:tracePt t="36451" x="6356350" y="4121150"/>
          <p14:tracePt t="36469" x="6369050" y="4114800"/>
          <p14:tracePt t="36469" x="6375400" y="4114800"/>
          <p14:tracePt t="36484" x="6381750" y="4108450"/>
          <p14:tracePt t="36484" x="6394450" y="4108450"/>
          <p14:tracePt t="36501" x="6400800" y="4108450"/>
          <p14:tracePt t="36501" x="6413500" y="4108450"/>
          <p14:tracePt t="36518" x="6419850" y="4108450"/>
          <p14:tracePt t="36518" x="6426200" y="4114800"/>
          <p14:tracePt t="36518" x="6432550" y="4114800"/>
          <p14:tracePt t="36537" x="6438900" y="4114800"/>
          <p14:tracePt t="36549" x="6445250" y="4114800"/>
          <p14:tracePt t="36549" x="6451600" y="4108450"/>
          <p14:tracePt t="36569" x="6457950" y="4108450"/>
          <p14:tracePt t="36569" x="6464300" y="4108450"/>
          <p14:tracePt t="36585" x="6470650" y="4108450"/>
          <p14:tracePt t="36585" x="6477000" y="4102100"/>
          <p14:tracePt t="36601" x="6483350" y="4102100"/>
          <p14:tracePt t="36616" x="6489700" y="4102100"/>
          <p14:tracePt t="36616" x="6496050" y="4095750"/>
          <p14:tracePt t="36616" x="6502400" y="4095750"/>
          <p14:tracePt t="36637" x="6508750" y="4095750"/>
          <p14:tracePt t="36637" x="6515100" y="4095750"/>
          <p14:tracePt t="36652" x="6521450" y="4095750"/>
          <p14:tracePt t="36666" x="6527800" y="4095750"/>
          <p14:tracePt t="36683" x="6534150" y="4095750"/>
          <p14:tracePt t="36700" x="6540500" y="4095750"/>
          <p14:tracePt t="36717" x="6546850" y="4102100"/>
          <p14:tracePt t="36747" x="6546850" y="4108450"/>
          <p14:tracePt t="36764" x="6546850" y="4114800"/>
          <p14:tracePt t="36775" x="6546850" y="4121150"/>
          <p14:tracePt t="36791" x="6546850" y="4127500"/>
          <p14:tracePt t="36823" x="6553200" y="4133850"/>
          <p14:tracePt t="36843" x="6546850" y="4127500"/>
          <p14:tracePt t="36867" x="6540500" y="4121150"/>
          <p14:tracePt t="36880" x="6527800" y="4121150"/>
          <p14:tracePt t="36888" x="6508750" y="4121150"/>
        </p14:tracePtLst>
      </p14:laserTrace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軸ラベルを入力</a:t>
            </a:r>
            <a:endParaRPr kumimoji="1" lang="ja-JP" altLang="en-US" dirty="0"/>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268760"/>
            <a:ext cx="826565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00742879"/>
      </p:ext>
    </p:extLst>
  </p:cSld>
  <p:clrMapOvr>
    <a:masterClrMapping/>
  </p:clrMapOvr>
  <mc:AlternateContent xmlns:mc="http://schemas.openxmlformats.org/markup-compatibility/2006">
    <mc:Choice xmlns:p14="http://schemas.microsoft.com/office/powerpoint/2010/main" Requires="p14">
      <p:transition spd="slow" p14:dur="2000" advTm="15228"/>
    </mc:Choice>
    <mc:Fallback>
      <p:transition spd="slow" advTm="15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2113" x="3606800" y="5562600"/>
          <p14:tracePt t="2181" x="3600450" y="5581650"/>
          <p14:tracePt t="2190" x="3594100" y="5607050"/>
          <p14:tracePt t="2199" x="3581400" y="5632450"/>
          <p14:tracePt t="2199" x="3575050" y="5664200"/>
          <p14:tracePt t="2199" x="3562350" y="5695950"/>
          <p14:tracePt t="2219" x="3549650" y="5727700"/>
          <p14:tracePt t="2219" x="3536950" y="5753100"/>
          <p14:tracePt t="2234" x="3524250" y="5778500"/>
          <p14:tracePt t="2234" x="3511550" y="5803900"/>
          <p14:tracePt t="2251" x="3505200" y="5816600"/>
          <p14:tracePt t="2251" x="3498850" y="5835650"/>
          <p14:tracePt t="2267" x="3486150" y="5848350"/>
          <p14:tracePt t="2267" x="3479800" y="5854700"/>
          <p14:tracePt t="2267" x="3473450" y="5867400"/>
          <p14:tracePt t="2286" x="3467100" y="5873750"/>
          <p14:tracePt t="2309" x="3467100" y="5867400"/>
          <p14:tracePt t="2322" x="3467100" y="5854700"/>
          <p14:tracePt t="2332" x="3473450" y="5848350"/>
          <p14:tracePt t="2332" x="3479800" y="5848350"/>
          <p14:tracePt t="2351" x="3479800" y="5842000"/>
          <p14:tracePt t="2351" x="3486150" y="5835650"/>
          <p14:tracePt t="2351" x="3492500" y="5835650"/>
          <p14:tracePt t="2370" x="3498850" y="5829300"/>
          <p14:tracePt t="2370" x="3505200" y="5829300"/>
          <p14:tracePt t="2384" x="3517900" y="5835650"/>
          <p14:tracePt t="2399" x="3524250" y="5835650"/>
          <p14:tracePt t="2399" x="3530600" y="5842000"/>
          <p14:tracePt t="2417" x="3536950" y="5848350"/>
          <p14:tracePt t="2417" x="3549650" y="5854700"/>
          <p14:tracePt t="2434" x="3556000" y="5861050"/>
          <p14:tracePt t="2434" x="3587750" y="5873750"/>
          <p14:tracePt t="2450" x="3606800" y="5880100"/>
          <p14:tracePt t="2450" x="3625850" y="5886450"/>
          <p14:tracePt t="2466" x="3651250" y="5892800"/>
          <p14:tracePt t="2466" x="3683000" y="5899150"/>
          <p14:tracePt t="2483" x="3714750" y="5905500"/>
          <p14:tracePt t="2483" x="3797300" y="5924550"/>
          <p14:tracePt t="2502" x="3841750" y="5930900"/>
          <p14:tracePt t="2502" x="3892550" y="5937250"/>
          <p14:tracePt t="2518" x="3943350" y="5937250"/>
          <p14:tracePt t="2518" x="4000500" y="5943600"/>
          <p14:tracePt t="2534" x="4057650" y="5943600"/>
          <p14:tracePt t="2534" x="4114800" y="5937250"/>
          <p14:tracePt t="2550" x="4178300" y="5937250"/>
          <p14:tracePt t="2550" x="4241800" y="5937250"/>
          <p14:tracePt t="2550" x="4305300" y="5937250"/>
          <p14:tracePt t="2570" x="4362450" y="5943600"/>
          <p14:tracePt t="2582" x="4425950" y="5943600"/>
          <p14:tracePt t="2582" x="4483100" y="5949950"/>
          <p14:tracePt t="2602" x="4603750" y="5962650"/>
          <p14:tracePt t="2602" x="4654550" y="5969000"/>
          <p14:tracePt t="2619" x="4711700" y="5969000"/>
          <p14:tracePt t="2619" x="4762500" y="5975350"/>
          <p14:tracePt t="2635" x="4813300" y="5975350"/>
          <p14:tracePt t="2635" x="4857750" y="5975350"/>
          <p14:tracePt t="2651" x="4902200" y="5975350"/>
          <p14:tracePt t="2651" x="4940300" y="5975350"/>
          <p14:tracePt t="2651" x="4978400" y="5975350"/>
          <p14:tracePt t="2671" x="5016500" y="5981700"/>
          <p14:tracePt t="2671" x="5048250" y="5981700"/>
          <p14:tracePt t="2684" x="5073650" y="5981700"/>
          <p14:tracePt t="2684" x="5099050" y="5981700"/>
          <p14:tracePt t="2701" x="5124450" y="5988050"/>
          <p14:tracePt t="2701" x="5143500" y="5988050"/>
          <p14:tracePt t="2718" x="5162550" y="5994400"/>
          <p14:tracePt t="2718" x="5175250" y="5994400"/>
          <p14:tracePt t="2734" x="5187950" y="5994400"/>
          <p14:tracePt t="2734" x="5207000" y="5988050"/>
          <p14:tracePt t="2751" x="5213350" y="5988050"/>
          <p14:tracePt t="2751" x="5219700" y="5988050"/>
          <p14:tracePt t="2768" x="5226050" y="5981700"/>
          <p14:tracePt t="2768" x="5232400" y="5981700"/>
          <p14:tracePt t="2784" x="5232400" y="5975350"/>
          <p14:tracePt t="2784" x="5245100" y="5975350"/>
          <p14:tracePt t="2802" x="5251450" y="5969000"/>
          <p14:tracePt t="2817" x="5251450" y="5962650"/>
          <p14:tracePt t="2856" x="5251450" y="5956300"/>
          <p14:tracePt t="2885" x="5245100" y="5956300"/>
          <p14:tracePt t="2916" x="5238750" y="5962650"/>
          <p14:tracePt t="2929" x="5232400" y="5969000"/>
          <p14:tracePt t="2945" x="5226050" y="5969000"/>
          <p14:tracePt t="2961" x="5219700" y="5975350"/>
          <p14:tracePt t="2976" x="5213350" y="5975350"/>
          <p14:tracePt t="2989" x="5207000" y="5975350"/>
          <p14:tracePt t="3005" x="5200650" y="5975350"/>
          <p14:tracePt t="3021" x="5194300" y="5969000"/>
          <p14:tracePt t="3037" x="5187950" y="5962650"/>
          <p14:tracePt t="3050" x="5181600" y="5956300"/>
          <p14:tracePt t="3073" x="5175250" y="5949950"/>
          <p14:tracePt t="3097" x="5168900" y="5949950"/>
          <p14:tracePt t="3116" x="5162550" y="5956300"/>
          <p14:tracePt t="3149" x="5149850" y="5956300"/>
          <p14:tracePt t="3161" x="5143500" y="5962650"/>
          <p14:tracePt t="3177" x="5137150" y="5962650"/>
          <p14:tracePt t="3185" x="5137150" y="5969000"/>
          <p14:tracePt t="3204" x="5124450" y="5969000"/>
          <p14:tracePt t="3218" x="5118100" y="5975350"/>
          <p14:tracePt t="3234" x="5118100" y="5981700"/>
          <p14:tracePt t="3252" x="5124450" y="5981700"/>
          <p14:tracePt t="3289" x="5130800" y="5975350"/>
          <p14:tracePt t="3305" x="5137150" y="5975350"/>
          <p14:tracePt t="3321" x="5143500" y="5969000"/>
          <p14:tracePt t="3337" x="5156200" y="5969000"/>
          <p14:tracePt t="3349" x="5162550" y="5969000"/>
          <p14:tracePt t="3365" x="5168900" y="5969000"/>
          <p14:tracePt t="3381" x="5175250" y="5975350"/>
          <p14:tracePt t="3397" x="5181600" y="5975350"/>
          <p14:tracePt t="3409" x="5187950" y="5975350"/>
          <p14:tracePt t="3425" x="5194300" y="5975350"/>
          <p14:tracePt t="3441" x="5200650" y="5969000"/>
          <p14:tracePt t="3509" x="5200650" y="5962650"/>
          <p14:tracePt t="3545" x="5194300" y="5962650"/>
          <p14:tracePt t="3589" x="5187950" y="5969000"/>
          <p14:tracePt t="3641" x="5181600" y="5975350"/>
          <p14:tracePt t="3725" x="5181600" y="5981700"/>
          <p14:tracePt t="3752" x="5175250" y="5981700"/>
          <p14:tracePt t="3777" x="5168900" y="5981700"/>
          <p14:tracePt t="3793" x="5162550" y="5981700"/>
          <p14:tracePt t="3809" x="5156200" y="5981700"/>
          <p14:tracePt t="3821" x="5149850" y="5988050"/>
          <p14:tracePt t="3837" x="5143500" y="5988050"/>
          <p14:tracePt t="3852" x="5137150" y="5988050"/>
          <p14:tracePt t="3869" x="5130800" y="5994400"/>
          <p14:tracePt t="3881" x="5124450" y="5994400"/>
          <p14:tracePt t="3897" x="5118100" y="5988050"/>
          <p14:tracePt t="3913" x="5111750" y="5988050"/>
          <p14:tracePt t="3933" x="5105400" y="5988050"/>
          <p14:tracePt t="3957" x="5099050" y="5988050"/>
          <p14:tracePt t="4002" x="5092700" y="5988050"/>
          <p14:tracePt t="4032" x="5092700" y="5981700"/>
          <p14:tracePt t="4061" x="5086350" y="5988050"/>
          <p14:tracePt t="4093" x="5080000" y="5988050"/>
          <p14:tracePt t="4129" x="5073650" y="5981700"/>
          <p14:tracePt t="4181" x="5067300" y="5975350"/>
          <p14:tracePt t="4249" x="5060950" y="5975350"/>
          <p14:tracePt t="4273" x="5054600" y="5975350"/>
          <p14:tracePt t="4293" x="5048250" y="5975350"/>
          <p14:tracePt t="4309" x="5041900" y="5975350"/>
          <p14:tracePt t="4325" x="5035550" y="5975350"/>
          <p14:tracePt t="4341" x="5029200" y="5969000"/>
          <p14:tracePt t="4349" x="5022850" y="5969000"/>
          <p14:tracePt t="4354" x="5016500" y="5969000"/>
          <p14:tracePt t="4354" x="5010150" y="5969000"/>
          <p14:tracePt t="4373" x="5003800" y="5962650"/>
          <p14:tracePt t="4373" x="4997450" y="5962650"/>
          <p14:tracePt t="4390" x="4991100" y="5962650"/>
          <p14:tracePt t="4390" x="4984750" y="5956300"/>
          <p14:tracePt t="4407" x="4972050" y="5956300"/>
          <p14:tracePt t="4407" x="4959350" y="5949950"/>
          <p14:tracePt t="4424" x="4953000" y="5949950"/>
          <p14:tracePt t="4424" x="4946650" y="5949950"/>
          <p14:tracePt t="4440" x="4940300" y="5949950"/>
          <p14:tracePt t="4440" x="4940300" y="5943600"/>
          <p14:tracePt t="4457" x="4933950" y="5943600"/>
          <p14:tracePt t="4472" x="4927600" y="5943600"/>
          <p14:tracePt t="4489" x="4921250" y="5943600"/>
          <p14:tracePt t="4505" x="4921250" y="5937250"/>
          <p14:tracePt t="4565" x="4914900" y="5930900"/>
          <p14:tracePt t="4601" x="4914900" y="5924550"/>
          <p14:tracePt t="4617" x="4908550" y="5930900"/>
          <p14:tracePt t="4641" x="4902200" y="5930900"/>
          <p14:tracePt t="4661" x="4895850" y="5930900"/>
          <p14:tracePt t="4685" x="4889500" y="5930900"/>
          <p14:tracePt t="4709" x="4883150" y="5930900"/>
          <p14:tracePt t="4721" x="4876800" y="5937250"/>
          <p14:tracePt t="4737" x="4870450" y="5937250"/>
          <p14:tracePt t="4753" x="4857750" y="5937250"/>
          <p14:tracePt t="4769" x="4851400" y="5937250"/>
          <p14:tracePt t="4773" x="4845050" y="5937250"/>
          <p14:tracePt t="4789" x="4838700" y="5937250"/>
          <p14:tracePt t="4806" x="4832350" y="5937250"/>
          <p14:tracePt t="4823" x="4826000" y="5943600"/>
          <p14:tracePt t="4823" x="4819650" y="5943600"/>
          <p14:tracePt t="4842" x="4826000" y="5943600"/>
          <p14:tracePt t="4893" x="4832350" y="5937250"/>
          <p14:tracePt t="4901" x="4838700" y="5937250"/>
          <p14:tracePt t="4910" x="4845050" y="5937250"/>
          <p14:tracePt t="4910" x="4857750" y="5937250"/>
          <p14:tracePt t="4925" x="4864100" y="5937250"/>
          <p14:tracePt t="4925" x="4876800" y="5937250"/>
          <p14:tracePt t="4942" x="4895850" y="5937250"/>
          <p14:tracePt t="4942" x="4908550" y="5930900"/>
          <p14:tracePt t="4959" x="4927600" y="5930900"/>
          <p14:tracePt t="4959" x="4940300" y="5930900"/>
          <p14:tracePt t="4959" x="4953000" y="5930900"/>
          <p14:tracePt t="4977" x="4972050" y="5924550"/>
          <p14:tracePt t="4990" x="4984750" y="5924550"/>
          <p14:tracePt t="4990" x="4997450" y="5924550"/>
          <p14:tracePt t="5010" x="5022850" y="5924550"/>
          <p14:tracePt t="5010" x="5029200" y="5924550"/>
          <p14:tracePt t="5026" x="5035550" y="5918200"/>
          <p14:tracePt t="5026" x="5041900" y="5918200"/>
          <p14:tracePt t="5042" x="5048250" y="5924550"/>
          <p14:tracePt t="5057" x="5048250" y="5918200"/>
          <p14:tracePt t="5074" x="5041900" y="5924550"/>
          <p14:tracePt t="5141" x="5035550" y="5918200"/>
          <p14:tracePt t="5173" x="5035550" y="5911850"/>
          <p14:tracePt t="5189" x="5035550" y="5905500"/>
          <p14:tracePt t="5194" x="5035550" y="5899150"/>
          <p14:tracePt t="5217" x="5029200" y="5905500"/>
          <p14:tracePt t="5241" x="5029200" y="5911850"/>
          <p14:tracePt t="5253" x="5022850" y="5905500"/>
          <p14:tracePt t="5293" x="5022850" y="5899150"/>
          <p14:tracePt t="5313" x="5022850" y="5892800"/>
          <p14:tracePt t="5337" x="5022850" y="5899150"/>
          <p14:tracePt t="5373" x="5016500" y="5905500"/>
          <p14:tracePt t="5421" x="5016500" y="5899150"/>
          <p14:tracePt t="5433" x="5010150" y="5899150"/>
          <p14:tracePt t="5561" x="5010150" y="5892800"/>
          <p14:tracePt t="5601" x="5010150" y="5886450"/>
          <p14:tracePt t="5613" x="5010150" y="5892800"/>
          <p14:tracePt t="5645" x="5003800" y="5892800"/>
          <p14:tracePt t="5681" x="4997450" y="5899150"/>
          <p14:tracePt t="5749" x="4997450" y="5905500"/>
          <p14:tracePt t="5817" x="4997450" y="5911850"/>
          <p14:tracePt t="5893" x="4991100" y="5918200"/>
          <p14:tracePt t="5937" x="4984750" y="5924550"/>
          <p14:tracePt t="5973" x="4978400" y="5924550"/>
          <p14:tracePt t="5989" x="4972050" y="5924550"/>
          <p14:tracePt t="6006" x="4965700" y="5924550"/>
          <p14:tracePt t="6022" x="4959350" y="5930900"/>
          <p14:tracePt t="6057" x="4959350" y="5937250"/>
          <p14:tracePt t="6074" x="4953000" y="5943600"/>
          <p14:tracePt t="6101" x="4953000" y="5937250"/>
          <p14:tracePt t="6134" x="4953000" y="5943600"/>
          <p14:tracePt t="6209" x="4946650" y="5949950"/>
          <p14:tracePt t="6246" x="4946650" y="5956300"/>
          <p14:tracePt t="6365" x="4946650" y="5949950"/>
          <p14:tracePt t="6433" x="4946650" y="5943600"/>
          <p14:tracePt t="6453" x="4946650" y="5937250"/>
          <p14:tracePt t="6477" x="4946650" y="5930900"/>
          <p14:tracePt t="6521" x="4946650" y="5924550"/>
          <p14:tracePt t="6553" x="4946650" y="5918200"/>
          <p14:tracePt t="6569" x="4946650" y="5911850"/>
          <p14:tracePt t="6581" x="4953000" y="5905500"/>
          <p14:tracePt t="6598" x="4959350" y="5905500"/>
          <p14:tracePt t="6622" x="4965700" y="5911850"/>
          <p14:tracePt t="6693" x="4972050" y="5918200"/>
          <p14:tracePt t="6741" x="4978400" y="5918200"/>
          <p14:tracePt t="6761" x="4984750" y="5924550"/>
          <p14:tracePt t="6786" x="4978400" y="5924550"/>
          <p14:tracePt t="6838" x="4972050" y="5924550"/>
          <p14:tracePt t="6845" x="4965700" y="5924550"/>
          <p14:tracePt t="6854" x="4959350" y="5918200"/>
          <p14:tracePt t="6863" x="4946650" y="5918200"/>
          <p14:tracePt t="6863" x="4927600" y="5911850"/>
          <p14:tracePt t="6882" x="4914900" y="5905500"/>
          <p14:tracePt t="6882" x="4902200" y="5899150"/>
          <p14:tracePt t="6900" x="4889500" y="5899150"/>
          <p14:tracePt t="6900" x="4876800" y="5892800"/>
          <p14:tracePt t="6916" x="4864100" y="5886450"/>
          <p14:tracePt t="6916" x="4851400" y="5880100"/>
          <p14:tracePt t="6916" x="4838700" y="5873750"/>
          <p14:tracePt t="6934" x="4819650" y="5861050"/>
          <p14:tracePt t="6947" x="4800600" y="5848350"/>
          <p14:tracePt t="6947" x="4768850" y="5822950"/>
          <p14:tracePt t="6966" x="4743450" y="5810250"/>
          <p14:tracePt t="6966" x="4724400" y="5797550"/>
          <p14:tracePt t="6983" x="4705350" y="5784850"/>
          <p14:tracePt t="6983" x="4686300" y="5778500"/>
          <p14:tracePt t="6983" x="4667250" y="5765800"/>
          <p14:tracePt t="7002" x="4641850" y="5759450"/>
          <p14:tracePt t="7014" x="4622800" y="5759450"/>
          <p14:tracePt t="7014" x="4578350" y="5753100"/>
          <p14:tracePt t="7034" x="4559300" y="5753100"/>
          <p14:tracePt t="7034" x="4533900" y="5753100"/>
          <p14:tracePt t="7050" x="4508500" y="5759450"/>
          <p14:tracePt t="7050" x="4476750" y="5759450"/>
          <p14:tracePt t="7066" x="4438650" y="5765800"/>
          <p14:tracePt t="7066" x="4400550" y="5772150"/>
          <p14:tracePt t="7082" x="4362450" y="5778500"/>
          <p14:tracePt t="7082" x="4318000" y="5778500"/>
          <p14:tracePt t="7082" x="4267200" y="5784850"/>
          <p14:tracePt t="7102" x="4216400" y="5784850"/>
          <p14:tracePt t="7102" x="4159250" y="5778500"/>
          <p14:tracePt t="7116" x="4095750" y="5772150"/>
          <p14:tracePt t="7116" x="4032250" y="5765800"/>
          <p14:tracePt t="7133" x="3962400" y="5753100"/>
          <p14:tracePt t="7133" x="3892550" y="5734050"/>
          <p14:tracePt t="7150" x="3810000" y="5721350"/>
          <p14:tracePt t="7150" x="3727450" y="5702300"/>
          <p14:tracePt t="7166" x="3638550" y="5689600"/>
          <p14:tracePt t="7166" x="3454400" y="5645150"/>
          <p14:tracePt t="7184" x="3365500" y="5619750"/>
          <p14:tracePt t="7184" x="3263900" y="5594350"/>
          <p14:tracePt t="7201" x="3168650" y="5562600"/>
          <p14:tracePt t="7201" x="3067050" y="5530850"/>
          <p14:tracePt t="7216" x="2959100" y="5492750"/>
          <p14:tracePt t="7216" x="2857500" y="5454650"/>
          <p14:tracePt t="7235" x="2641600" y="5365750"/>
          <p14:tracePt t="7235" x="2533650" y="5314950"/>
          <p14:tracePt t="7251" x="2432050" y="5264150"/>
          <p14:tracePt t="7251" x="2330450" y="5200650"/>
          <p14:tracePt t="7267" x="2228850" y="5137150"/>
          <p14:tracePt t="7267" x="2133600" y="5067300"/>
          <p14:tracePt t="7284" x="2038350" y="4991100"/>
          <p14:tracePt t="7284" x="1949450" y="4914900"/>
          <p14:tracePt t="7284" x="1860550" y="4832350"/>
          <p14:tracePt t="7302" x="1778000" y="4749800"/>
          <p14:tracePt t="7315" x="1695450" y="4660900"/>
          <p14:tracePt t="7315" x="1543050" y="4470400"/>
          <p14:tracePt t="7335" x="1479550" y="4368800"/>
          <p14:tracePt t="7335" x="1416050" y="4267200"/>
          <p14:tracePt t="7351" x="1352550" y="4159250"/>
          <p14:tracePt t="7351" x="1301750" y="4044950"/>
          <p14:tracePt t="7367" x="1257300" y="3930650"/>
          <p14:tracePt t="7367" x="1225550" y="3810000"/>
          <p14:tracePt t="7367" x="1200150" y="3695700"/>
          <p14:tracePt t="7387" x="1181100" y="3575050"/>
          <p14:tracePt t="7399" x="1174750" y="3454400"/>
          <p14:tracePt t="7399" x="1187450" y="3219450"/>
          <p14:tracePt t="7417" x="1206500" y="3105150"/>
          <p14:tracePt t="7417" x="1231900" y="2984500"/>
          <p14:tracePt t="7434" x="1270000" y="2876550"/>
          <p14:tracePt t="7434" x="1308100" y="2762250"/>
          <p14:tracePt t="7451" x="1365250" y="2647950"/>
          <p14:tracePt t="7451" x="1428750" y="2540000"/>
          <p14:tracePt t="7467" x="1504950" y="2432050"/>
          <p14:tracePt t="7467" x="1689100" y="2222500"/>
          <p14:tracePt t="7484" x="1797050" y="2120900"/>
          <p14:tracePt t="7484" x="1911350" y="2025650"/>
          <p14:tracePt t="7501" x="2032000" y="1930400"/>
          <p14:tracePt t="7501" x="2152650" y="1847850"/>
          <p14:tracePt t="7518" x="2279650" y="1765300"/>
          <p14:tracePt t="7518" x="2533650" y="1619250"/>
          <p14:tracePt t="7534" x="2667000" y="1555750"/>
          <p14:tracePt t="7534" x="2806700" y="1492250"/>
          <p14:tracePt t="7551" x="2946400" y="1435100"/>
          <p14:tracePt t="7551" x="3092450" y="1384300"/>
          <p14:tracePt t="7567" x="3244850" y="1339850"/>
          <p14:tracePt t="7567" x="3397250" y="1301750"/>
          <p14:tracePt t="7584" x="3575050" y="1270000"/>
          <p14:tracePt t="7584" x="3740150" y="1244600"/>
          <p14:tracePt t="7584" x="3905250" y="1225550"/>
          <p14:tracePt t="7603" x="4064000" y="1212850"/>
          <p14:tracePt t="7603" x="4229100" y="1212850"/>
          <p14:tracePt t="7619" x="4394200" y="1219200"/>
          <p14:tracePt t="7619" x="4559300" y="1225550"/>
          <p14:tracePt t="7634" x="4724400" y="1250950"/>
          <p14:tracePt t="7634" x="4864100" y="1276350"/>
          <p14:tracePt t="7651" x="5022850" y="1308100"/>
          <p14:tracePt t="7651" x="5175250" y="1339850"/>
          <p14:tracePt t="7667" x="5327650" y="1384300"/>
          <p14:tracePt t="7667" x="5480050" y="1435100"/>
          <p14:tracePt t="7667" x="5626100" y="1485900"/>
          <p14:tracePt t="7687" x="5772150" y="1549400"/>
          <p14:tracePt t="7687" x="5905500" y="1612900"/>
          <p14:tracePt t="7703" x="6038850" y="1689100"/>
          <p14:tracePt t="7703" x="6165850" y="1778000"/>
          <p14:tracePt t="7718" x="6292850" y="1873250"/>
          <p14:tracePt t="7718" x="6407150" y="1974850"/>
          <p14:tracePt t="7735" x="6515100" y="2089150"/>
          <p14:tracePt t="7735" x="6616700" y="2209800"/>
          <p14:tracePt t="7752" x="6711950" y="2336800"/>
          <p14:tracePt t="7752" x="6800850" y="2457450"/>
          <p14:tracePt t="7752" x="6877050" y="2590800"/>
          <p14:tracePt t="7771" x="6946900" y="2717800"/>
          <p14:tracePt t="7771" x="7004050" y="2844800"/>
          <p14:tracePt t="7786" x="7054850" y="2971800"/>
          <p14:tracePt t="7786" x="7086600" y="3124200"/>
          <p14:tracePt t="7802" x="7112000" y="3257550"/>
          <p14:tracePt t="7802" x="7124700" y="3397250"/>
          <p14:tracePt t="7818" x="7124700" y="3536950"/>
          <p14:tracePt t="7818" x="7080250" y="3822700"/>
          <p14:tracePt t="7835" x="7035800" y="3981450"/>
          <p14:tracePt t="7835" x="6985000" y="4121150"/>
          <p14:tracePt t="7852" x="6921500" y="4241800"/>
          <p14:tracePt t="7852" x="6838950" y="4375150"/>
          <p14:tracePt t="7869" x="6756400" y="4495800"/>
          <p14:tracePt t="7869" x="6661150" y="4616450"/>
          <p14:tracePt t="7885" x="6565900" y="4730750"/>
          <p14:tracePt t="7885" x="6356350" y="4933950"/>
          <p14:tracePt t="7903" x="6248400" y="5035550"/>
          <p14:tracePt t="7903" x="6140450" y="5130800"/>
          <p14:tracePt t="7919" x="6026150" y="5226050"/>
          <p14:tracePt t="7919" x="5911850" y="5314950"/>
          <p14:tracePt t="7936" x="5797550" y="5397500"/>
          <p14:tracePt t="7936" x="5683250" y="5473700"/>
          <p14:tracePt t="7936" x="5562600" y="5543550"/>
          <p14:tracePt t="7954" x="5448300" y="5607050"/>
          <p14:tracePt t="7967" x="5327650" y="5670550"/>
          <p14:tracePt t="7967" x="5092700" y="5778500"/>
          <p14:tracePt t="7986" x="4984750" y="5822950"/>
          <p14:tracePt t="7986" x="4876800" y="5867400"/>
          <p14:tracePt t="8003" x="4768850" y="5905500"/>
          <p14:tracePt t="8003" x="4673600" y="5937250"/>
          <p14:tracePt t="8003" x="4578350" y="5969000"/>
          <p14:tracePt t="8022" x="4495800" y="5994400"/>
          <p14:tracePt t="8034" x="4413250" y="6007100"/>
          <p14:tracePt t="8034" x="4343400" y="6026150"/>
          <p14:tracePt t="8034" x="4273550" y="6032500"/>
          <p14:tracePt t="8055" x="4210050" y="6038850"/>
          <p14:tracePt t="8068" x="4159250" y="6045200"/>
          <p14:tracePt t="8068" x="4064000" y="6045200"/>
          <p14:tracePt t="8086" x="4019550" y="6045200"/>
          <p14:tracePt t="8086" x="3987800" y="6045200"/>
          <p14:tracePt t="8103" x="3962400" y="6038850"/>
          <p14:tracePt t="8103" x="3937000" y="6038850"/>
          <p14:tracePt t="8120" x="3917950" y="6038850"/>
          <p14:tracePt t="8120" x="3892550" y="6026150"/>
          <p14:tracePt t="8136" x="3886200" y="6026150"/>
          <p14:tracePt t="8136" x="3879850" y="6019800"/>
          <p14:tracePt t="8153" x="3879850" y="6013450"/>
          <p14:tracePt t="8153" x="3879850" y="6007100"/>
          <p14:tracePt t="8170" x="3886200" y="6000750"/>
          <p14:tracePt t="8170" x="3892550" y="5994400"/>
          <p14:tracePt t="8187" x="3905250" y="5994400"/>
          <p14:tracePt t="8187" x="3924300" y="5981700"/>
          <p14:tracePt t="8205" x="3937000" y="5975350"/>
          <p14:tracePt t="8205" x="3949700" y="5975350"/>
          <p14:tracePt t="8220" x="3962400" y="5975350"/>
          <p14:tracePt t="8220" x="3975100" y="5969000"/>
          <p14:tracePt t="8237" x="3981450" y="5969000"/>
          <p14:tracePt t="8237" x="4000500" y="5969000"/>
          <p14:tracePt t="8255" x="4006850" y="5969000"/>
          <p14:tracePt t="8269" x="4013200" y="5969000"/>
          <p14:tracePt t="8285" x="4006850" y="5969000"/>
          <p14:tracePt t="8314" x="4000500" y="5975350"/>
          <p14:tracePt t="8330" x="3994150" y="5975350"/>
          <p14:tracePt t="8346" x="4000500" y="5969000"/>
          <p14:tracePt t="8398" x="4006850" y="5969000"/>
          <p14:tracePt t="8414" x="4013200" y="5969000"/>
          <p14:tracePt t="8422" x="4019550" y="5962650"/>
          <p14:tracePt t="8422" x="4025900" y="5962650"/>
          <p14:tracePt t="8437" x="4032250" y="5962650"/>
          <p14:tracePt t="8437" x="4038600" y="5956300"/>
          <p14:tracePt t="8454" x="4044950" y="5956300"/>
          <p14:tracePt t="8454" x="4051300" y="5949950"/>
          <p14:tracePt t="8471" x="4057650" y="5943600"/>
          <p14:tracePt t="8471" x="4064000" y="5937250"/>
          <p14:tracePt t="8487" x="4064000" y="5930900"/>
          <p14:tracePt t="8487" x="4076700" y="5918200"/>
          <p14:tracePt t="8504" x="4076700" y="5911850"/>
          <p14:tracePt t="8504" x="4076700" y="5905500"/>
          <p14:tracePt t="8521" x="4083050" y="5899150"/>
          <p14:tracePt t="8536" x="4083050" y="5892800"/>
          <p14:tracePt t="8536" x="4076700" y="5892800"/>
          <p14:tracePt t="8555" x="4064000" y="5892800"/>
          <p14:tracePt t="8586" x="4057650" y="5899150"/>
          <p14:tracePt t="8594" x="4051300" y="5899150"/>
          <p14:tracePt t="8603" x="4044950" y="5905500"/>
          <p14:tracePt t="8603" x="4032250" y="5918200"/>
          <p14:tracePt t="8623" x="4025900" y="5924550"/>
          <p14:tracePt t="8623" x="4019550" y="5937250"/>
          <p14:tracePt t="8639" x="4006850" y="5943600"/>
          <p14:tracePt t="8639" x="4000500" y="5949950"/>
          <p14:tracePt t="8655" x="3994150" y="5956300"/>
          <p14:tracePt t="8655" x="3987800" y="5956300"/>
          <p14:tracePt t="8655" x="3981450" y="5962650"/>
          <p14:tracePt t="8674" x="3981450" y="5969000"/>
          <p14:tracePt t="8686" x="3975100" y="5975350"/>
          <p14:tracePt t="8686" x="3968750" y="5981700"/>
          <p14:tracePt t="8708" x="3962400" y="5988050"/>
          <p14:tracePt t="8723" x="3962400" y="5994400"/>
          <p14:tracePt t="8742" x="3968750" y="5994400"/>
          <p14:tracePt t="8774" x="3975100" y="5994400"/>
          <p14:tracePt t="8794" x="3981450" y="5988050"/>
          <p14:tracePt t="8810" x="3981450" y="5981700"/>
          <p14:tracePt t="8834" x="3987800" y="5981700"/>
          <p14:tracePt t="8862" x="3981450" y="5981700"/>
          <p14:tracePt t="8922" x="3975100" y="5988050"/>
          <p14:tracePt t="8946" x="3968750" y="5988050"/>
          <p14:tracePt t="8962" x="3956050" y="5988050"/>
          <p14:tracePt t="8974" x="3949700" y="5994400"/>
          <p14:tracePt t="8990" x="3943350" y="5994400"/>
          <p14:tracePt t="9006" x="3937000" y="6000750"/>
          <p14:tracePt t="9022" x="3930650" y="6000750"/>
          <p14:tracePt t="9034" x="3924300" y="6000750"/>
          <p14:tracePt t="9050" x="3917950" y="5994400"/>
          <p14:tracePt t="9074" x="3917950" y="5988050"/>
          <p14:tracePt t="9102" x="3924300" y="5988050"/>
          <p14:tracePt t="9118" x="3930650" y="5981700"/>
          <p14:tracePt t="9126" x="3937000" y="5981700"/>
          <p14:tracePt t="9138" x="3943350" y="5975350"/>
          <p14:tracePt t="9138" x="3962400" y="5969000"/>
          <p14:tracePt t="9156" x="3968750" y="5969000"/>
          <p14:tracePt t="9156" x="3981450" y="5962650"/>
          <p14:tracePt t="9173" x="3987800" y="5962650"/>
          <p14:tracePt t="9173" x="4000500" y="5962650"/>
          <p14:tracePt t="9192" x="4013200" y="5962650"/>
          <p14:tracePt t="9192" x="4025900" y="5956300"/>
          <p14:tracePt t="9207" x="4038600" y="5956300"/>
          <p14:tracePt t="9207" x="4064000" y="5956300"/>
          <p14:tracePt t="9224" x="4076700" y="5956300"/>
          <p14:tracePt t="9224" x="4089400" y="5956300"/>
          <p14:tracePt t="9240" x="4102100" y="5956300"/>
          <p14:tracePt t="9240" x="4114800" y="5949950"/>
          <p14:tracePt t="9257" x="4127500" y="5956300"/>
          <p14:tracePt t="9257" x="4152900" y="5956300"/>
          <p14:tracePt t="9275" x="4159250" y="5956300"/>
          <p14:tracePt t="9275" x="4171950" y="5956300"/>
          <p14:tracePt t="9291" x="4178300" y="5956300"/>
          <p14:tracePt t="9291" x="4191000" y="5956300"/>
          <p14:tracePt t="9307" x="4197350" y="5962650"/>
          <p14:tracePt t="9307" x="4203700" y="5962650"/>
          <p14:tracePt t="9324" x="4216400" y="5956300"/>
          <p14:tracePt t="9324" x="4222750" y="5956300"/>
          <p14:tracePt t="9324" x="4229100" y="5956300"/>
          <p14:tracePt t="9343" x="4235450" y="5949950"/>
          <p14:tracePt t="9355" x="4241800" y="5949950"/>
          <p14:tracePt t="9355" x="4248150" y="5949950"/>
          <p14:tracePt t="9375" x="4254500" y="5943600"/>
          <p14:tracePt t="9389" x="4248150" y="5943600"/>
          <p14:tracePt t="9389" x="4241800" y="5943600"/>
          <p14:tracePt t="9408" x="4222750" y="5949950"/>
          <p14:tracePt t="9408" x="4197350" y="5949950"/>
          <p14:tracePt t="9408" x="4165600" y="5956300"/>
          <p14:tracePt t="9427" x="4127500" y="5962650"/>
          <p14:tracePt t="9439" x="4083050" y="5969000"/>
          <p14:tracePt t="9439" x="3956050" y="5975350"/>
          <p14:tracePt t="9458" x="3886200" y="5975350"/>
          <p14:tracePt t="9458" x="3803650" y="5975350"/>
          <p14:tracePt t="9474" x="3714750" y="5975350"/>
          <p14:tracePt t="9474" x="3619500" y="5975350"/>
          <p14:tracePt t="9491" x="3517900" y="5969000"/>
          <p14:tracePt t="9491" x="3409950" y="5969000"/>
          <p14:tracePt t="9508" x="3289300" y="5956300"/>
          <p14:tracePt t="9508" x="3035300" y="5918200"/>
          <p14:tracePt t="9525" x="2895600" y="5892800"/>
          <p14:tracePt t="9525" x="2749550" y="5854700"/>
          <p14:tracePt t="9542" x="2603500" y="5816600"/>
          <p14:tracePt t="9542" x="2457450" y="5765800"/>
          <p14:tracePt t="9558" x="2305050" y="5708650"/>
          <p14:tracePt t="9558" x="2006600" y="5575300"/>
          <p14:tracePt t="9575" x="1860550" y="5505450"/>
          <p14:tracePt t="9575" x="1720850" y="5422900"/>
          <p14:tracePt t="9592" x="1581150" y="5334000"/>
          <p14:tracePt t="9592" x="1447800" y="5238750"/>
          <p14:tracePt t="9608" x="1320800" y="5130800"/>
          <p14:tracePt t="9608" x="1206500" y="5010150"/>
          <p14:tracePt t="9625" x="1098550" y="4876800"/>
          <p14:tracePt t="9625" x="1003300" y="4737100"/>
          <p14:tracePt t="9625" x="920750" y="4584700"/>
          <p14:tracePt t="9644" x="850900" y="4419600"/>
          <p14:tracePt t="9644" x="787400" y="4248150"/>
          <p14:tracePt t="9659" x="742950" y="4076700"/>
          <p14:tracePt t="9659" x="704850" y="3905250"/>
          <p14:tracePt t="9675" x="679450" y="3740150"/>
          <p14:tracePt t="9675" x="666750" y="3581400"/>
          <p14:tracePt t="9675" x="660400" y="3429000"/>
          <p14:tracePt t="9695" x="673100" y="3282950"/>
          <p14:tracePt t="9707" x="698500" y="3143250"/>
          <p14:tracePt t="9707" x="730250" y="3009900"/>
          <p14:tracePt t="9707" x="781050" y="2876550"/>
          <p14:tracePt t="9727" x="844550" y="2755900"/>
          <p14:tracePt t="9740" x="920750" y="2628900"/>
          <p14:tracePt t="9740" x="1117600" y="2400300"/>
          <p14:tracePt t="9759" x="1225550" y="2286000"/>
          <p14:tracePt t="9759" x="1346200" y="2184400"/>
          <p14:tracePt t="9776" x="1479550" y="2082800"/>
          <p14:tracePt t="9776" x="1625600" y="1981200"/>
          <p14:tracePt t="9776" x="1778000" y="1892300"/>
          <p14:tracePt t="9794" x="1930400" y="1803400"/>
          <p14:tracePt t="9807" x="2095500" y="1720850"/>
          <p14:tracePt t="9807" x="2413000" y="1574800"/>
          <p14:tracePt t="9825" x="2584450" y="1511300"/>
          <p14:tracePt t="9825" x="2755900" y="1454150"/>
          <p14:tracePt t="9842" x="2940050" y="1409700"/>
          <p14:tracePt t="9842" x="3124200" y="1365250"/>
          <p14:tracePt t="9859" x="3308350" y="1333500"/>
          <p14:tracePt t="9859" x="3695700" y="1289050"/>
          <p14:tracePt t="9876" x="3892550" y="1276350"/>
          <p14:tracePt t="9876" x="4095750" y="1270000"/>
          <p14:tracePt t="9892" x="4292600" y="1276350"/>
          <p14:tracePt t="9892" x="4470400" y="1289050"/>
          <p14:tracePt t="9909" x="4660900" y="1308100"/>
          <p14:tracePt t="9909" x="4845050" y="1333500"/>
          <p14:tracePt t="9926" x="5016500" y="1371600"/>
          <p14:tracePt t="9926" x="5378450" y="1460500"/>
          <p14:tracePt t="9943" x="5543550" y="1517650"/>
          <p14:tracePt t="9943" x="5715000" y="1581150"/>
          <p14:tracePt t="9959" x="5880100" y="1651000"/>
          <p14:tracePt t="9959" x="6038850" y="1733550"/>
          <p14:tracePt t="9976" x="6197600" y="1822450"/>
          <p14:tracePt t="9976" x="6350000" y="1917700"/>
          <p14:tracePt t="9976" x="6489700" y="2025650"/>
          <p14:tracePt t="9995" x="6623050" y="2133600"/>
          <p14:tracePt t="10008" x="6743700" y="2254250"/>
          <p14:tracePt t="10008" x="6959600" y="2514600"/>
          <p14:tracePt t="10027" x="7048500" y="2647950"/>
          <p14:tracePt t="10027" x="7124700" y="2794000"/>
          <p14:tracePt t="10043" x="7188200" y="2940050"/>
          <p14:tracePt t="10043" x="7245350" y="3092450"/>
          <p14:tracePt t="10060" x="7283450" y="3244850"/>
          <p14:tracePt t="10060" x="7308850" y="3409950"/>
          <p14:tracePt t="10060" x="7315200" y="3568700"/>
          <p14:tracePt t="10079" x="7315200" y="3727450"/>
          <p14:tracePt t="10091" x="7296150" y="3892550"/>
          <p14:tracePt t="10091" x="7207250" y="4210050"/>
          <p14:tracePt t="10112" x="7143750" y="4362450"/>
          <p14:tracePt t="10112" x="7061200" y="4514850"/>
          <p14:tracePt t="10127" x="6972300" y="4654550"/>
          <p14:tracePt t="10127" x="6870700" y="4794250"/>
          <p14:tracePt t="10143" x="6769100" y="4927600"/>
          <p14:tracePt t="10143" x="6661150" y="5048250"/>
          <p14:tracePt t="10160" x="6553200" y="5162550"/>
          <p14:tracePt t="10160" x="6356350" y="5353050"/>
          <p14:tracePt t="10177" x="6273800" y="5422900"/>
          <p14:tracePt t="10177" x="6191250" y="546735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複数のグループを比較する散布図</a:t>
            </a:r>
            <a:endParaRPr kumimoji="1" lang="ja-JP" altLang="en-US" dirty="0"/>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058033"/>
            <a:ext cx="4536504" cy="574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781" t="3095" r="22333" b="5024"/>
          <a:stretch/>
        </p:blipFill>
        <p:spPr bwMode="auto">
          <a:xfrm>
            <a:off x="4123425" y="1340768"/>
            <a:ext cx="4686513"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315944623"/>
      </p:ext>
    </p:extLst>
  </p:cSld>
  <p:clrMapOvr>
    <a:masterClrMapping/>
  </p:clrMapOvr>
  <mc:AlternateContent xmlns:mc="http://schemas.openxmlformats.org/markup-compatibility/2006">
    <mc:Choice xmlns:p14="http://schemas.microsoft.com/office/powerpoint/2010/main" Requires="p14">
      <p:transition spd="slow" p14:dur="2000" advTm="17145"/>
    </mc:Choice>
    <mc:Fallback>
      <p:transition spd="slow" advTm="17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888" x="2787650" y="2038350"/>
          <p14:tracePt t="1696" x="2781300" y="2032000"/>
          <p14:tracePt t="1702" x="2774950" y="2025650"/>
          <p14:tracePt t="1710" x="2762250" y="2012950"/>
          <p14:tracePt t="1720" x="2749550" y="2006600"/>
          <p14:tracePt t="1720" x="2730500" y="2000250"/>
          <p14:tracePt t="1720" x="2711450" y="1993900"/>
          <p14:tracePt t="1743" x="2686050" y="1987550"/>
          <p14:tracePt t="1743" x="2660650" y="1987550"/>
          <p14:tracePt t="1756" x="2628900" y="1981200"/>
          <p14:tracePt t="1756" x="2603500" y="1974850"/>
          <p14:tracePt t="1772" x="2571750" y="1968500"/>
          <p14:tracePt t="1772" x="2540000" y="1955800"/>
          <p14:tracePt t="1788" x="2514600" y="1936750"/>
          <p14:tracePt t="1788" x="2489200" y="1917700"/>
          <p14:tracePt t="1806" x="2463800" y="1892300"/>
          <p14:tracePt t="1806" x="2425700" y="1854200"/>
          <p14:tracePt t="1823" x="2413000" y="1835150"/>
          <p14:tracePt t="1823" x="2400300" y="1816100"/>
          <p14:tracePt t="1839" x="2387600" y="1803400"/>
          <p14:tracePt t="1839" x="2381250" y="1790700"/>
          <p14:tracePt t="1855" x="2374900" y="1784350"/>
          <p14:tracePt t="1855" x="2374900" y="1778000"/>
          <p14:tracePt t="1855" x="2368550" y="1765300"/>
          <p14:tracePt t="1874" x="2368550" y="1758950"/>
          <p14:tracePt t="1886" x="2368550" y="1752600"/>
          <p14:tracePt t="1905" x="2374900" y="1758950"/>
          <p14:tracePt t="1905" x="2381250" y="1778000"/>
          <p14:tracePt t="1922" x="2381250" y="1803400"/>
          <p14:tracePt t="1922" x="2381250" y="1847850"/>
          <p14:tracePt t="1939" x="2381250" y="1898650"/>
          <p14:tracePt t="1939" x="2381250" y="1955800"/>
          <p14:tracePt t="1955" x="2381250" y="2025650"/>
          <p14:tracePt t="1955" x="2381250" y="2101850"/>
          <p14:tracePt t="1955" x="2381250" y="2184400"/>
          <p14:tracePt t="1974" x="2381250" y="2266950"/>
          <p14:tracePt t="1987" x="2381250" y="2349500"/>
          <p14:tracePt t="1987" x="2393950" y="2520950"/>
          <p14:tracePt t="2005" x="2400300" y="2597150"/>
          <p14:tracePt t="2005" x="2406650" y="2673350"/>
          <p14:tracePt t="2022" x="2419350" y="2736850"/>
          <p14:tracePt t="2022" x="2432050" y="2800350"/>
          <p14:tracePt t="2039" x="2438400" y="2851150"/>
          <p14:tracePt t="2039" x="2470150" y="2914650"/>
          <p14:tracePt t="2056" x="2482850" y="2940050"/>
          <p14:tracePt t="2056" x="2501900" y="2952750"/>
          <p14:tracePt t="2072" x="2527300" y="2959100"/>
          <p14:tracePt t="2072" x="2552700" y="2959100"/>
          <p14:tracePt t="2089" x="2578100" y="2952750"/>
          <p14:tracePt t="2089" x="2616200" y="2946400"/>
          <p14:tracePt t="2106" x="2647950" y="2933700"/>
          <p14:tracePt t="2106" x="2730500" y="2914650"/>
          <p14:tracePt t="2122" x="2781300" y="2901950"/>
          <p14:tracePt t="2122" x="2825750" y="2895600"/>
          <p14:tracePt t="2139" x="2876550" y="2882900"/>
          <p14:tracePt t="2139" x="2927350" y="2870200"/>
          <p14:tracePt t="2156" x="2978150" y="2857500"/>
          <p14:tracePt t="2156" x="3028950" y="2851150"/>
          <p14:tracePt t="2156" x="3079750" y="2851150"/>
          <p14:tracePt t="2175" x="3130550" y="2851150"/>
          <p14:tracePt t="2175" x="3175000" y="2857500"/>
          <p14:tracePt t="2190" x="3219450" y="2882900"/>
          <p14:tracePt t="2190" x="3263900" y="2914650"/>
          <p14:tracePt t="2206" x="3302000" y="2965450"/>
          <p14:tracePt t="2206" x="3333750" y="3022600"/>
          <p14:tracePt t="2223" x="3365500" y="3086100"/>
          <p14:tracePt t="2223" x="3397250" y="3162300"/>
          <p14:tracePt t="2223" x="3422650" y="3251200"/>
          <p14:tracePt t="2242" x="3448050" y="3340100"/>
          <p14:tracePt t="2254" x="3467100" y="3435350"/>
          <p14:tracePt t="2254" x="3505200" y="3625850"/>
          <p14:tracePt t="2275" x="3524250" y="3708400"/>
          <p14:tracePt t="2275" x="3536950" y="3790950"/>
          <p14:tracePt t="2290" x="3549650" y="3867150"/>
          <p14:tracePt t="2290" x="3556000" y="3924300"/>
          <p14:tracePt t="2306" x="3562350" y="3975100"/>
          <p14:tracePt t="2306" x="3568700" y="4013200"/>
          <p14:tracePt t="2306" x="3568700" y="4032250"/>
          <p14:tracePt t="2326" x="3568700" y="4038600"/>
          <p14:tracePt t="2338" x="3568700" y="4025900"/>
          <p14:tracePt t="2338" x="3556000" y="3968750"/>
          <p14:tracePt t="2356" x="3549650" y="3930650"/>
          <p14:tracePt t="2356" x="3543300" y="3879850"/>
          <p14:tracePt t="2373" x="3530600" y="3822700"/>
          <p14:tracePt t="2373" x="3517900" y="3771900"/>
          <p14:tracePt t="2390" x="3505200" y="3727450"/>
          <p14:tracePt t="2390" x="3492500" y="3689350"/>
          <p14:tracePt t="2407" x="3479800" y="3670300"/>
          <p14:tracePt t="2407" x="3454400" y="3670300"/>
          <p14:tracePt t="2424" x="3441700" y="3695700"/>
          <p14:tracePt t="2424" x="3435350" y="3740150"/>
          <p14:tracePt t="2440" x="3429000" y="3797300"/>
          <p14:tracePt t="2440" x="3422650" y="3860800"/>
          <p14:tracePt t="2457" x="3416300" y="3924300"/>
          <p14:tracePt t="2457" x="3409950" y="4057650"/>
          <p14:tracePt t="2474" x="3409950" y="4121150"/>
          <p14:tracePt t="2474" x="3409950" y="4178300"/>
          <p14:tracePt t="2490" x="3416300" y="4229100"/>
          <p14:tracePt t="2490" x="3422650" y="4273550"/>
          <p14:tracePt t="2507" x="3429000" y="4311650"/>
          <p14:tracePt t="2507" x="3441700" y="4343400"/>
          <p14:tracePt t="2524" x="3454400" y="4368800"/>
          <p14:tracePt t="2524" x="3473450" y="4387850"/>
          <p14:tracePt t="2524" x="3498850" y="4400550"/>
          <p14:tracePt t="2543" x="3524250" y="4413250"/>
          <p14:tracePt t="2543" x="3549650" y="4425950"/>
          <p14:tracePt t="2558" x="3581400" y="4425950"/>
          <p14:tracePt t="2558" x="3619500" y="4432300"/>
          <p14:tracePt t="2574" x="3657600" y="4432300"/>
          <p14:tracePt t="2574" x="3695700" y="4425950"/>
          <p14:tracePt t="2591" x="3740150" y="4425950"/>
          <p14:tracePt t="2591" x="3784600" y="4419600"/>
          <p14:tracePt t="2607" x="3829050" y="4419600"/>
          <p14:tracePt t="2607" x="3879850" y="4413250"/>
          <p14:tracePt t="2607" x="3930650" y="4413250"/>
          <p14:tracePt t="2627" x="3981450" y="4413250"/>
          <p14:tracePt t="2639" x="4038600" y="4413250"/>
          <p14:tracePt t="2639" x="4165600" y="4432300"/>
          <p14:tracePt t="2658" x="4229100" y="4438650"/>
          <p14:tracePt t="2658" x="4292600" y="4451350"/>
          <p14:tracePt t="2674" x="4362450" y="4464050"/>
          <p14:tracePt t="2674" x="4425950" y="4483100"/>
          <p14:tracePt t="2691" x="4489450" y="4489450"/>
          <p14:tracePt t="2691" x="4552950" y="4502150"/>
          <p14:tracePt t="2691" x="4610100" y="4514850"/>
          <p14:tracePt t="2710" x="4667250" y="4521200"/>
          <p14:tracePt t="2710" x="4724400" y="4527550"/>
          <p14:tracePt t="2724" x="4775200" y="4533900"/>
          <p14:tracePt t="2724" x="4826000" y="4546600"/>
          <p14:tracePt t="2741" x="4870450" y="4552950"/>
          <p14:tracePt t="2741" x="4921250" y="4559300"/>
          <p14:tracePt t="2758" x="4965700" y="4565650"/>
          <p14:tracePt t="2758" x="5054600" y="4584700"/>
          <p14:tracePt t="2775" x="5105400" y="4591050"/>
          <p14:tracePt t="2775" x="5149850" y="4591050"/>
          <p14:tracePt t="2791" x="5194300" y="4597400"/>
          <p14:tracePt t="2791" x="5238750" y="4597400"/>
          <p14:tracePt t="2808" x="5283200" y="4591050"/>
          <p14:tracePt t="2808" x="5327650" y="4591050"/>
          <p14:tracePt t="2824" x="5372100" y="4584700"/>
          <p14:tracePt t="2824" x="5461000" y="4559300"/>
          <p14:tracePt t="2842" x="5505450" y="4540250"/>
          <p14:tracePt t="2842" x="5549900" y="4514850"/>
          <p14:tracePt t="2859" x="5600700" y="4495800"/>
          <p14:tracePt t="2859" x="5645150" y="4464050"/>
          <p14:tracePt t="2875" x="5695950" y="4438650"/>
          <p14:tracePt t="2875" x="5746750" y="4406900"/>
          <p14:tracePt t="2875" x="5797550" y="4375150"/>
          <p14:tracePt t="2894" x="5842000" y="4349750"/>
          <p14:tracePt t="2906" x="5892800" y="4318000"/>
          <p14:tracePt t="2906" x="5988050" y="4248150"/>
          <p14:tracePt t="2927" x="6032500" y="4216400"/>
          <p14:tracePt t="2927" x="6076950" y="4184650"/>
          <p14:tracePt t="2942" x="6108700" y="4159250"/>
          <p14:tracePt t="2942" x="6140450" y="4127500"/>
          <p14:tracePt t="2959" x="6172200" y="4102100"/>
          <p14:tracePt t="2959" x="6191250" y="4076700"/>
          <p14:tracePt t="2975" x="6210300" y="4051300"/>
          <p14:tracePt t="2975" x="6229350" y="4032250"/>
          <p14:tracePt t="2975" x="6235700" y="4013200"/>
          <p14:tracePt t="2994" x="6248400" y="4000500"/>
          <p14:tracePt t="3007" x="6254750" y="3981450"/>
          <p14:tracePt t="3007" x="6261100" y="3962400"/>
          <p14:tracePt t="3026" x="6261100" y="3949700"/>
          <p14:tracePt t="3026" x="6254750" y="3943350"/>
          <p14:tracePt t="3042" x="6254750" y="3937000"/>
          <p14:tracePt t="3057" x="6248400" y="3930650"/>
          <p14:tracePt t="3057" x="6235700" y="3937000"/>
          <p14:tracePt t="3076" x="6223000" y="3943350"/>
          <p14:tracePt t="3076" x="6210300" y="3949700"/>
          <p14:tracePt t="3093" x="6197600" y="3962400"/>
          <p14:tracePt t="3093" x="6184900" y="3968750"/>
          <p14:tracePt t="3109" x="6172200" y="3981450"/>
          <p14:tracePt t="3109" x="6159500" y="3981450"/>
          <p14:tracePt t="3126" x="6146800" y="3987800"/>
          <p14:tracePt t="3126" x="6146800" y="3981450"/>
          <p14:tracePt t="3143" x="6153150" y="3975100"/>
          <p14:tracePt t="3143" x="6165850" y="3956050"/>
          <p14:tracePt t="3159" x="6191250" y="3937000"/>
          <p14:tracePt t="3159" x="6216650" y="3911600"/>
          <p14:tracePt t="3176" x="6254750" y="3886200"/>
          <p14:tracePt t="3176" x="6292850" y="3854450"/>
          <p14:tracePt t="3176" x="6343650" y="3822700"/>
          <p14:tracePt t="3195" x="6394450" y="3790950"/>
          <p14:tracePt t="3195" x="6445250" y="3759200"/>
          <p14:tracePt t="3210" x="6502400" y="3727450"/>
          <p14:tracePt t="3210" x="6559550" y="3689350"/>
          <p14:tracePt t="3228" x="6616700" y="3657600"/>
          <p14:tracePt t="3228" x="6680200" y="3625850"/>
          <p14:tracePt t="3243" x="6750050" y="3594100"/>
          <p14:tracePt t="3243" x="6819900" y="3562350"/>
          <p14:tracePt t="3243" x="6889750" y="3524250"/>
          <p14:tracePt t="3262" x="6965950" y="3492500"/>
          <p14:tracePt t="3274" x="7048500" y="3454400"/>
          <p14:tracePt t="3274" x="7200900" y="3384550"/>
          <p14:tracePt t="3295" x="7277100" y="3352800"/>
          <p14:tracePt t="3295" x="7353300" y="3327400"/>
          <p14:tracePt t="3310" x="7416800" y="3295650"/>
          <p14:tracePt t="3310" x="7473950" y="3276600"/>
          <p14:tracePt t="3326" x="7518400" y="3257550"/>
          <p14:tracePt t="3326" x="7556500" y="3244850"/>
          <p14:tracePt t="3343" x="7588250" y="3232150"/>
          <p14:tracePt t="3343" x="7607300" y="3225800"/>
          <p14:tracePt t="3343" x="7613650" y="3225800"/>
          <p14:tracePt t="3363" x="7607300" y="3232150"/>
          <p14:tracePt t="3375" x="7594600" y="3244850"/>
          <p14:tracePt t="3375" x="7575550" y="3251200"/>
          <p14:tracePt t="3393" x="7550150" y="3270250"/>
          <p14:tracePt t="3393" x="7518400" y="3282950"/>
          <p14:tracePt t="3410" x="7486650" y="3302000"/>
          <p14:tracePt t="3410" x="7454900" y="3314700"/>
          <p14:tracePt t="3427" x="7416800" y="3333750"/>
          <p14:tracePt t="3427" x="7334250" y="3371850"/>
          <p14:tracePt t="3443" x="7289800" y="3390900"/>
          <p14:tracePt t="3443" x="7245350" y="3409950"/>
          <p14:tracePt t="3460" x="7194550" y="3435350"/>
          <p14:tracePt t="3460" x="7143750" y="3460750"/>
          <p14:tracePt t="3477" x="7092950" y="3492500"/>
          <p14:tracePt t="3477" x="6985000" y="3556000"/>
          <p14:tracePt t="3494" x="6934200" y="3587750"/>
          <p14:tracePt t="3494" x="6877050" y="3619500"/>
          <p14:tracePt t="3511" x="6819900" y="3657600"/>
          <p14:tracePt t="3511" x="6762750" y="3695700"/>
          <p14:tracePt t="3527" x="6711950" y="3733800"/>
          <p14:tracePt t="3527" x="6661150" y="3765550"/>
          <p14:tracePt t="3544" x="6616700" y="3803650"/>
          <p14:tracePt t="3544" x="6521450" y="3879850"/>
          <p14:tracePt t="3563" x="6483350" y="3917950"/>
          <p14:tracePt t="3563" x="6438900" y="3956050"/>
          <p14:tracePt t="3578" x="6400800" y="3994150"/>
          <p14:tracePt t="3578" x="6369050" y="4032250"/>
          <p14:tracePt t="3595" x="6337300" y="4070350"/>
          <p14:tracePt t="3595" x="6305550" y="4102100"/>
          <p14:tracePt t="3611" x="6273800" y="4133850"/>
          <p14:tracePt t="3611" x="6248400" y="4165600"/>
          <p14:tracePt t="3611" x="6229350" y="4191000"/>
          <p14:tracePt t="3630" x="6210300" y="4216400"/>
          <p14:tracePt t="3642" x="6191250" y="4235450"/>
          <p14:tracePt t="3642" x="6159500" y="4260850"/>
          <p14:tracePt t="3663" x="6146800" y="4273550"/>
          <p14:tracePt t="3663" x="6134100" y="4279900"/>
          <p14:tracePt t="3678" x="6121400" y="4292600"/>
          <p14:tracePt t="3678" x="6108700" y="4298950"/>
          <p14:tracePt t="3695" x="6096000" y="4305300"/>
          <p14:tracePt t="3695" x="6083300" y="4311650"/>
          <p14:tracePt t="3711" x="6070600" y="4318000"/>
          <p14:tracePt t="3711" x="6064250" y="4324350"/>
          <p14:tracePt t="3711" x="6051550" y="4324350"/>
          <p14:tracePt t="3711" x="6045200" y="4330700"/>
          <p14:tracePt t="3734" x="6032500" y="4337050"/>
          <p14:tracePt t="3743" x="6026150" y="4337050"/>
          <p14:tracePt t="3743" x="6019800" y="4343400"/>
          <p14:tracePt t="3762" x="6013450" y="4349750"/>
          <p14:tracePt t="3762" x="6000750" y="4356100"/>
          <p14:tracePt t="3778" x="5994400" y="4362450"/>
          <p14:tracePt t="3778" x="5981700" y="4381500"/>
          <p14:tracePt t="3795" x="5969000" y="4394200"/>
          <p14:tracePt t="3795" x="5962650" y="4406900"/>
          <p14:tracePt t="3812" x="5956300" y="4413250"/>
          <p14:tracePt t="3812" x="5943600" y="4432300"/>
          <p14:tracePt t="3829" x="5930900" y="4438650"/>
          <p14:tracePt t="3829" x="5918200" y="4457700"/>
          <p14:tracePt t="3845" x="5899150" y="4476750"/>
          <p14:tracePt t="3845" x="5867400" y="4502150"/>
          <p14:tracePt t="3863" x="5848350" y="4521200"/>
          <p14:tracePt t="3863" x="5829300" y="4540250"/>
          <p14:tracePt t="3879" x="5803900" y="4559300"/>
          <p14:tracePt t="3879" x="5784850" y="4572000"/>
          <p14:tracePt t="3895" x="5759450" y="4591050"/>
          <p14:tracePt t="3895" x="5740400" y="4603750"/>
          <p14:tracePt t="3895" x="5715000" y="4622800"/>
          <p14:tracePt t="3914" x="5689600" y="4641850"/>
          <p14:tracePt t="3927" x="5664200" y="4660900"/>
          <p14:tracePt t="3927" x="5613400" y="4692650"/>
          <p14:tracePt t="3946" x="5588000" y="4705350"/>
          <p14:tracePt t="3946" x="5562600" y="4724400"/>
          <p14:tracePt t="3963" x="5530850" y="4737100"/>
          <p14:tracePt t="3963" x="5505450" y="4756150"/>
          <p14:tracePt t="3979" x="5480050" y="4768850"/>
          <p14:tracePt t="3979" x="5454650" y="4781550"/>
          <p14:tracePt t="3995" x="5435600" y="4787900"/>
          <p14:tracePt t="3995" x="5416550" y="4800600"/>
          <p14:tracePt t="3995" x="5397500" y="4813300"/>
          <p14:tracePt t="4014" x="5378450" y="4819650"/>
          <p14:tracePt t="4027" x="5365750" y="4826000"/>
          <p14:tracePt t="4027" x="5334000" y="4838700"/>
          <p14:tracePt t="4046" x="5327650" y="4845050"/>
          <p14:tracePt t="4046" x="5314950" y="4857750"/>
          <p14:tracePt t="4063" x="5302250" y="4857750"/>
          <p14:tracePt t="4063" x="5295900" y="4864100"/>
          <p14:tracePt t="4079" x="5289550" y="4870450"/>
          <p14:tracePt t="4079" x="5276850" y="4876800"/>
          <p14:tracePt t="4096" x="5270500" y="4883150"/>
          <p14:tracePt t="4111" x="5264150" y="4883150"/>
          <p14:tracePt t="4128" x="5251450" y="4889500"/>
          <p14:tracePt t="4144" x="5251450" y="4883150"/>
          <p14:tracePt t="4186" x="5257800" y="4876800"/>
          <p14:tracePt t="4202" x="5270500" y="4876800"/>
          <p14:tracePt t="4213" x="5276850" y="4870450"/>
          <p14:tracePt t="4230" x="5283200" y="4864100"/>
          <p14:tracePt t="4246" x="5283200" y="4857750"/>
          <p14:tracePt t="4262" x="5289550" y="4851400"/>
          <p14:tracePt t="4274" x="5295900" y="4845050"/>
          <p14:tracePt t="4298" x="5289550" y="4851400"/>
          <p14:tracePt t="4382" x="5289550" y="4857750"/>
          <p14:tracePt t="4394" x="5283200" y="4864100"/>
          <p14:tracePt t="4410" x="5276850" y="4870450"/>
          <p14:tracePt t="4418" x="5276850" y="4876800"/>
          <p14:tracePt t="4428" x="5270500" y="4876800"/>
          <p14:tracePt t="4428" x="5264150" y="4883150"/>
          <p14:tracePt t="4447" x="5264150" y="4889500"/>
          <p14:tracePt t="4447" x="5251450" y="4895850"/>
          <p14:tracePt t="4464" x="5245100" y="4902200"/>
          <p14:tracePt t="4464" x="5238750" y="4908550"/>
          <p14:tracePt t="4480" x="5232400" y="4908550"/>
          <p14:tracePt t="4480" x="5226050" y="4914900"/>
          <p14:tracePt t="4497" x="5219700" y="4914900"/>
          <p14:tracePt t="4497" x="5207000" y="4921250"/>
          <p14:tracePt t="4515" x="5200650" y="4927600"/>
          <p14:tracePt t="4515" x="5194300" y="4933950"/>
          <p14:tracePt t="4531" x="5181600" y="4933950"/>
          <p14:tracePt t="4531" x="5175250" y="4940300"/>
          <p14:tracePt t="4547" x="5162550" y="4946650"/>
          <p14:tracePt t="4547" x="5149850" y="4953000"/>
          <p14:tracePt t="4565" x="5137150" y="4953000"/>
          <p14:tracePt t="4565" x="5118100" y="4959350"/>
          <p14:tracePt t="4565" x="5099050" y="4965700"/>
          <p14:tracePt t="4583" x="5080000" y="4972050"/>
          <p14:tracePt t="4596" x="5060950" y="4978400"/>
          <p14:tracePt t="4596" x="5003800" y="4991100"/>
          <p14:tracePt t="4614" x="4978400" y="4991100"/>
          <p14:tracePt t="4614" x="4946650" y="5003800"/>
          <p14:tracePt t="4631" x="4908550" y="5010150"/>
          <p14:tracePt t="4631" x="4876800" y="5016500"/>
          <p14:tracePt t="4631" x="4838700" y="5022850"/>
          <p14:tracePt t="4650" x="4800600" y="5029200"/>
          <p14:tracePt t="4663" x="4762500" y="5035550"/>
          <p14:tracePt t="4663" x="4718050" y="5048250"/>
          <p14:tracePt t="4663" x="4679950" y="5054600"/>
          <p14:tracePt t="4684" x="4635500" y="5054600"/>
          <p14:tracePt t="4684" x="4597400" y="5060950"/>
          <p14:tracePt t="4698" x="4552950" y="5073650"/>
          <p14:tracePt t="4698" x="4508500" y="5080000"/>
          <p14:tracePt t="4715" x="4464050" y="5092700"/>
          <p14:tracePt t="4715" x="4413250" y="5099050"/>
          <p14:tracePt t="4715" x="4368800" y="5111750"/>
          <p14:tracePt t="4736" x="4318000" y="5124450"/>
          <p14:tracePt t="4746" x="4273550" y="5137150"/>
          <p14:tracePt t="4746" x="4184650" y="5156200"/>
          <p14:tracePt t="4765" x="4146550" y="5162550"/>
          <p14:tracePt t="4765" x="4108450" y="5175250"/>
          <p14:tracePt t="4782" x="4070350" y="5175250"/>
          <p14:tracePt t="4782" x="4038600" y="5181600"/>
          <p14:tracePt t="4798" x="4006850" y="5175250"/>
          <p14:tracePt t="4798" x="3937000" y="5156200"/>
          <p14:tracePt t="4815" x="3898900" y="5143500"/>
          <p14:tracePt t="4815" x="3860800" y="5118100"/>
          <p14:tracePt t="4832" x="3822700" y="5086350"/>
          <p14:tracePt t="4832" x="3778250" y="5054600"/>
          <p14:tracePt t="4848" x="3733800" y="5010150"/>
          <p14:tracePt t="4848" x="3689350" y="4965700"/>
          <p14:tracePt t="4865" x="3638550" y="4914900"/>
          <p14:tracePt t="4865" x="3536950" y="4806950"/>
          <p14:tracePt t="4883" x="3479800" y="4749800"/>
          <p14:tracePt t="4883" x="3422650" y="4699000"/>
          <p14:tracePt t="4899" x="3359150" y="4654550"/>
          <p14:tracePt t="4899" x="3295650" y="4610100"/>
          <p14:tracePt t="4915" x="3232150" y="4572000"/>
          <p14:tracePt t="4915" x="3162300" y="4546600"/>
          <p14:tracePt t="4932" x="3086100" y="4527550"/>
          <p14:tracePt t="4932" x="3003550" y="4521200"/>
          <p14:tracePt t="4932" x="2927350" y="4514850"/>
          <p14:tracePt t="4952" x="2844800" y="4514850"/>
          <p14:tracePt t="4964" x="2762250" y="4533900"/>
          <p14:tracePt t="4964" x="2603500" y="4578350"/>
          <p14:tracePt t="4983" x="2527300" y="4610100"/>
          <p14:tracePt t="4983" x="2457450" y="4648200"/>
          <p14:tracePt t="4999" x="2387600" y="4692650"/>
          <p14:tracePt t="4999" x="2330450" y="4743450"/>
          <p14:tracePt t="4999" x="2273300" y="4787900"/>
          <p14:tracePt t="5018" x="2222500" y="4838700"/>
          <p14:tracePt t="5030" x="2171700" y="4889500"/>
          <p14:tracePt t="5030" x="2133600" y="4933950"/>
          <p14:tracePt t="5030" x="2095500" y="4978400"/>
          <p14:tracePt t="5052" x="2063750" y="5016500"/>
          <p14:tracePt t="5052" x="2038350" y="5054600"/>
          <p14:tracePt t="5066" x="2025650" y="5080000"/>
          <p14:tracePt t="5066" x="2012950" y="5111750"/>
          <p14:tracePt t="5083" x="2012950" y="5143500"/>
          <p14:tracePt t="5083" x="2019300" y="5175250"/>
          <p14:tracePt t="5100" x="2032000" y="5207000"/>
          <p14:tracePt t="5100" x="2070100" y="5289550"/>
          <p14:tracePt t="5116" x="2101850" y="5327650"/>
          <p14:tracePt t="5116" x="2133600" y="5372100"/>
          <p14:tracePt t="5133" x="2165350" y="5416550"/>
          <p14:tracePt t="5133" x="2197100" y="5461000"/>
          <p14:tracePt t="5151" x="2235200" y="5499100"/>
          <p14:tracePt t="5151" x="2266950" y="5537200"/>
          <p14:tracePt t="5167" x="2298700" y="5568950"/>
          <p14:tracePt t="5167" x="2355850" y="5626100"/>
          <p14:tracePt t="5184" x="2381250" y="5657850"/>
          <p14:tracePt t="5184" x="2406650" y="5683250"/>
          <p14:tracePt t="5201" x="2425700" y="5715000"/>
          <p14:tracePt t="5201" x="2438400" y="5746750"/>
          <p14:tracePt t="5217" x="2438400" y="5784850"/>
          <p14:tracePt t="5217" x="2438400" y="5816600"/>
          <p14:tracePt t="5217" x="2432050" y="5848350"/>
          <p14:tracePt t="5237" x="2419350" y="5873750"/>
          <p14:tracePt t="5237" x="2393950" y="5899150"/>
          <p14:tracePt t="5252" x="2368550" y="5924550"/>
          <p14:tracePt t="5252" x="2336800" y="5937250"/>
          <p14:tracePt t="5268" x="2298700" y="5949950"/>
          <p14:tracePt t="5268" x="2254250" y="5956300"/>
          <p14:tracePt t="5285" x="2203450" y="5962650"/>
          <p14:tracePt t="5285" x="2152650" y="5962650"/>
          <p14:tracePt t="5301" x="2095500" y="5956300"/>
          <p14:tracePt t="5301" x="2032000" y="5943600"/>
          <p14:tracePt t="5301" x="1962150" y="5930900"/>
          <p14:tracePt t="5320" x="1885950" y="5905500"/>
          <p14:tracePt t="5333" x="1809750" y="5880100"/>
          <p14:tracePt t="5333" x="1644650" y="5803900"/>
          <p14:tracePt t="5352" x="1562100" y="5746750"/>
          <p14:tracePt t="5352" x="1473200" y="5683250"/>
          <p14:tracePt t="5368" x="1384300" y="5607050"/>
          <p14:tracePt t="5368" x="1301750" y="5524500"/>
          <p14:tracePt t="5368" x="1225550" y="5422900"/>
          <p14:tracePt t="5388" x="1143000" y="5308600"/>
          <p14:tracePt t="5399" x="1066800" y="5187950"/>
          <p14:tracePt t="5399" x="927100" y="4921250"/>
          <p14:tracePt t="5418" x="863600" y="4775200"/>
          <p14:tracePt t="5418" x="806450" y="4622800"/>
          <p14:tracePt t="5436" x="749300" y="4464050"/>
          <p14:tracePt t="5436" x="698500" y="4305300"/>
          <p14:tracePt t="5451" x="654050" y="4146550"/>
          <p14:tracePt t="5451" x="615950" y="3981450"/>
          <p14:tracePt t="5468" x="584200" y="3816350"/>
          <p14:tracePt t="5468" x="539750" y="3492500"/>
          <p14:tracePt t="5486" x="527050" y="3333750"/>
          <p14:tracePt t="5486" x="527050" y="3175000"/>
          <p14:tracePt t="5502" x="539750" y="3022600"/>
          <p14:tracePt t="5502" x="565150" y="2876550"/>
          <p14:tracePt t="5519" x="590550" y="2730500"/>
          <p14:tracePt t="5519" x="685800" y="2457450"/>
          <p14:tracePt t="5536" x="749300" y="2330450"/>
          <p14:tracePt t="5536" x="812800" y="2203450"/>
          <p14:tracePt t="5552" x="889000" y="2089150"/>
          <p14:tracePt t="5552" x="971550" y="1974850"/>
          <p14:tracePt t="5568" x="1060450" y="1873250"/>
          <p14:tracePt t="5568" x="1149350" y="1771650"/>
          <p14:tracePt t="5586" x="1250950" y="1670050"/>
          <p14:tracePt t="5586" x="1352550" y="1574800"/>
          <p14:tracePt t="5586" x="1454150" y="1479550"/>
          <p14:tracePt t="5604" x="1562100" y="1390650"/>
          <p14:tracePt t="5617" x="1670050" y="1314450"/>
          <p14:tracePt t="5617" x="1898650" y="1168400"/>
          <p14:tracePt t="5637" x="2006600" y="1104900"/>
          <p14:tracePt t="5637" x="2127250" y="1041400"/>
          <p14:tracePt t="5651" x="2241550" y="996950"/>
          <p14:tracePt t="5651" x="2355850" y="958850"/>
          <p14:tracePt t="5669" x="2470150" y="927100"/>
          <p14:tracePt t="5669" x="2584450" y="901700"/>
          <p14:tracePt t="5669" x="2698750" y="889000"/>
          <p14:tracePt t="5688" x="2813050" y="876300"/>
          <p14:tracePt t="5699" x="2927350" y="882650"/>
          <p14:tracePt t="5699" x="3149600" y="914400"/>
          <p14:tracePt t="5718" x="3257550" y="946150"/>
          <p14:tracePt t="5718" x="3365500" y="977900"/>
          <p14:tracePt t="5718" x="3479800" y="1022350"/>
          <p14:tracePt t="5739" x="3587750" y="1073150"/>
          <p14:tracePt t="5750" x="3695700" y="1123950"/>
          <p14:tracePt t="5750" x="3803650" y="1181100"/>
          <p14:tracePt t="5750" x="3905250" y="1238250"/>
          <p14:tracePt t="5771" x="4006850" y="1295400"/>
          <p14:tracePt t="5771" x="4102100" y="1358900"/>
          <p14:tracePt t="5786" x="4203700" y="1422400"/>
          <p14:tracePt t="5786" x="4292600" y="1492250"/>
          <p14:tracePt t="5802" x="4381500" y="1562100"/>
          <p14:tracePt t="5802" x="4464050" y="1638300"/>
          <p14:tracePt t="5819" x="4546600" y="1720850"/>
          <p14:tracePt t="5819" x="4699000" y="1911350"/>
          <p14:tracePt t="5837" x="4768850" y="2019300"/>
          <p14:tracePt t="5837" x="4838700" y="2127250"/>
          <p14:tracePt t="5853" x="4902200" y="2247900"/>
          <p14:tracePt t="5853" x="4965700" y="2368550"/>
          <p14:tracePt t="5869" x="5029200" y="2489200"/>
          <p14:tracePt t="5869" x="5086350" y="2609850"/>
          <p14:tracePt t="5887" x="5137150" y="2730500"/>
          <p14:tracePt t="5887" x="5232400" y="2965450"/>
          <p14:tracePt t="5904" x="5276850" y="3079750"/>
          <p14:tracePt t="5904" x="5308600" y="3194050"/>
          <p14:tracePt t="5920" x="5334000" y="3314700"/>
          <p14:tracePt t="5920" x="5353050" y="3435350"/>
          <p14:tracePt t="5937" x="5365750" y="3562350"/>
          <p14:tracePt t="5937" x="5372100" y="3683000"/>
          <p14:tracePt t="5937" x="5372100" y="3803650"/>
          <p14:tracePt t="5956" x="5359400" y="3917950"/>
          <p14:tracePt t="5968" x="5346700" y="4025900"/>
          <p14:tracePt t="5968" x="5308600" y="4229100"/>
          <p14:tracePt t="5988" x="5276850" y="4318000"/>
          <p14:tracePt t="5988" x="5245100" y="4406900"/>
          <p14:tracePt t="6004" x="5207000" y="4495800"/>
          <p14:tracePt t="6004" x="5162550" y="4578350"/>
          <p14:tracePt t="6021" x="5111750" y="4654550"/>
          <p14:tracePt t="6021" x="5054600" y="4737100"/>
          <p14:tracePt t="6021" x="4997450" y="4813300"/>
          <p14:tracePt t="6040" x="4933950" y="4889500"/>
          <p14:tracePt t="6052" x="4864100" y="4959350"/>
          <p14:tracePt t="6052" x="4711700" y="5086350"/>
          <p14:tracePt t="6071" x="4629150" y="5149850"/>
          <p14:tracePt t="6071" x="4540250" y="5207000"/>
          <p14:tracePt t="6086" x="4451350" y="5257800"/>
          <p14:tracePt t="6086" x="4362450" y="5308600"/>
          <p14:tracePt t="6103" x="4267200" y="5353050"/>
          <p14:tracePt t="6103" x="4178300" y="5391150"/>
          <p14:tracePt t="6119" x="4083050" y="5429250"/>
          <p14:tracePt t="6119" x="3898900" y="5492750"/>
          <p14:tracePt t="6137" x="3803650" y="5518150"/>
          <p14:tracePt t="6137" x="3714750" y="5543550"/>
          <p14:tracePt t="6154" x="3632200" y="5562600"/>
          <p14:tracePt t="6154" x="3549650" y="5575300"/>
          <p14:tracePt t="6171" x="3467100" y="5588000"/>
          <p14:tracePt t="6171" x="3384550" y="5600700"/>
          <p14:tracePt t="6187" x="3308350" y="5607050"/>
          <p14:tracePt t="6187" x="3155950" y="5600700"/>
          <p14:tracePt t="6204" x="3086100" y="5594350"/>
          <p14:tracePt t="6204" x="3016250" y="5588000"/>
          <p14:tracePt t="6221" x="2946400" y="5568950"/>
          <p14:tracePt t="6221" x="2889250" y="5549900"/>
          <p14:tracePt t="6238" x="2832100" y="5524500"/>
          <p14:tracePt t="6238" x="2781300" y="5499100"/>
          <p14:tracePt t="6238" x="2736850" y="5461000"/>
          <p14:tracePt t="6257" x="2698750" y="5422900"/>
          <p14:tracePt t="6257" x="2660650" y="5384800"/>
          <p14:tracePt t="6272" x="2628900" y="5334000"/>
          <p14:tracePt t="6272" x="2597150" y="5270500"/>
          <p14:tracePt t="6288" x="2571750" y="5213350"/>
          <p14:tracePt t="6288" x="2540000" y="5143500"/>
          <p14:tracePt t="6305" x="2520950" y="5073650"/>
          <p14:tracePt t="6305" x="2489200" y="4997450"/>
          <p14:tracePt t="6305" x="2463800" y="4914900"/>
          <p14:tracePt t="6324" x="2438400" y="4832350"/>
          <p14:tracePt t="6336" x="2419350" y="4743450"/>
          <p14:tracePt t="6336" x="2368550" y="4572000"/>
          <p14:tracePt t="6356" x="2349500" y="4483100"/>
          <p14:tracePt t="6356" x="2324100" y="4394200"/>
          <p14:tracePt t="6372" x="2305050" y="4298950"/>
          <p14:tracePt t="6372" x="2286000" y="4210050"/>
          <p14:tracePt t="6388" x="2266950" y="4121150"/>
          <p14:tracePt t="6388" x="2247900" y="4044950"/>
          <p14:tracePt t="6405" x="2235200" y="3962400"/>
          <p14:tracePt t="6405" x="2222500" y="3879850"/>
          <p14:tracePt t="6405" x="2209800" y="3803650"/>
          <p14:tracePt t="6424" x="2197100" y="3733800"/>
          <p14:tracePt t="6424" x="2190750" y="3657600"/>
          <p14:tracePt t="6438" x="2178050" y="3594100"/>
          <p14:tracePt t="6438" x="2171700" y="3530600"/>
          <p14:tracePt t="6455" x="2165350" y="3473450"/>
          <p14:tracePt t="6455" x="2165350" y="3416300"/>
          <p14:tracePt t="6472" x="2159000" y="3359150"/>
          <p14:tracePt t="6472" x="2159000" y="3308350"/>
          <p14:tracePt t="6489" x="2159000" y="3257550"/>
          <p14:tracePt t="6489" x="2159000" y="3175000"/>
          <p14:tracePt t="6505" x="2159000" y="3136900"/>
          <p14:tracePt t="6505" x="2159000" y="3092450"/>
          <p14:tracePt t="6522" x="2159000" y="3048000"/>
          <p14:tracePt t="6522" x="2159000" y="3009900"/>
          <p14:tracePt t="6539" x="2159000" y="2971800"/>
          <p14:tracePt t="6539" x="2159000" y="2889250"/>
          <p14:tracePt t="6556" x="2152650" y="2844800"/>
          <p14:tracePt t="6556" x="2146300" y="2800350"/>
          <p14:tracePt t="6572" x="2139950" y="2755900"/>
          <p14:tracePt t="6572" x="2127250" y="2705100"/>
          <p14:tracePt t="6589" x="2120900" y="2654300"/>
          <p14:tracePt t="6589" x="2114550" y="2603500"/>
          <p14:tracePt t="6605" x="2101850" y="2552700"/>
          <p14:tracePt t="6605" x="2095500" y="2501900"/>
          <p14:tracePt t="6605" x="2082800" y="2451100"/>
          <p14:tracePt t="6625" x="2076450" y="2406650"/>
          <p14:tracePt t="6637" x="2070100" y="2355850"/>
          <p14:tracePt t="6637" x="2057400" y="2266950"/>
          <p14:tracePt t="6656" x="2044700" y="2228850"/>
          <p14:tracePt t="6656" x="2038350" y="2184400"/>
          <p14:tracePt t="6673" x="2032000" y="2146300"/>
          <p14:tracePt t="6673" x="2025650" y="2101850"/>
          <p14:tracePt t="6689" x="2019300" y="2063750"/>
          <p14:tracePt t="6689" x="2019300" y="2025650"/>
          <p14:tracePt t="6689" x="2019300" y="1987550"/>
          <p14:tracePt t="6708" x="2019300" y="1949450"/>
          <p14:tracePt t="6721" x="2025650" y="1911350"/>
          <p14:tracePt t="6721" x="2038350" y="1854200"/>
          <p14:tracePt t="6741" x="2051050" y="1828800"/>
          <p14:tracePt t="6741" x="2063750" y="1803400"/>
          <p14:tracePt t="6756" x="2082800" y="1784350"/>
          <p14:tracePt t="6756" x="2095500" y="1758950"/>
          <p14:tracePt t="6773" x="2114550" y="1739900"/>
          <p14:tracePt t="6773" x="2127250" y="1720850"/>
          <p14:tracePt t="6773" x="2146300" y="1701800"/>
          <p14:tracePt t="6792" x="2159000" y="1689100"/>
          <p14:tracePt t="6792" x="2171700" y="1676400"/>
          <p14:tracePt t="6807" x="2184400" y="1670050"/>
          <p14:tracePt t="6807" x="2197100" y="1663700"/>
          <p14:tracePt t="6823" x="2203450" y="1657350"/>
          <p14:tracePt t="6823" x="2216150" y="1651000"/>
          <p14:tracePt t="6840" x="2222500" y="1651000"/>
          <p14:tracePt t="6840" x="2235200" y="1638300"/>
          <p14:tracePt t="6857" x="2247900" y="1631950"/>
          <p14:tracePt t="6857" x="2247900" y="1619250"/>
          <p14:tracePt t="6873" x="2254250" y="1612900"/>
          <p14:tracePt t="6873" x="2254250" y="1600200"/>
          <p14:tracePt t="6890" x="2254250" y="1593850"/>
          <p14:tracePt t="6890" x="2247900" y="1587500"/>
          <p14:tracePt t="6907" x="2247900" y="1574800"/>
          <p14:tracePt t="6907" x="2241550" y="1536700"/>
          <p14:tracePt t="6924" x="2235200" y="1524000"/>
          <p14:tracePt t="6924" x="2228850" y="1504950"/>
          <p14:tracePt t="6940" x="2222500" y="1485900"/>
          <p14:tracePt t="6940" x="2222500" y="1473200"/>
          <p14:tracePt t="6957" x="2222500" y="1454150"/>
          <p14:tracePt t="6957" x="2216150" y="1447800"/>
          <p14:tracePt t="6974" x="2209800" y="1447800"/>
          <p14:tracePt t="6989" x="2209800" y="1466850"/>
          <p14:tracePt t="6989" x="2203450" y="1543050"/>
          <p14:tracePt t="7008" x="2197100" y="1612900"/>
          <p14:tracePt t="7008" x="2197100" y="1689100"/>
          <p14:tracePt t="7025" x="2190750" y="1784350"/>
          <p14:tracePt t="7025" x="2190750" y="1892300"/>
          <p14:tracePt t="7041" x="2190750" y="2012950"/>
          <p14:tracePt t="7041" x="2190750" y="2133600"/>
          <p14:tracePt t="7041" x="2190750" y="2260600"/>
          <p14:tracePt t="7060" x="2190750" y="2374900"/>
          <p14:tracePt t="7072" x="2190750" y="2482850"/>
          <p14:tracePt t="7072" x="2190750" y="2578100"/>
          <p14:tracePt t="7072" x="2190750" y="2667000"/>
          <p14:tracePt t="7093" x="2190750" y="2736850"/>
          <p14:tracePt t="7093" x="2190750" y="2787650"/>
          <p14:tracePt t="7107" x="2197100" y="2832100"/>
          <p14:tracePt t="7107" x="2197100" y="2857500"/>
          <p14:tracePt t="7124" x="2203450" y="2870200"/>
          <p14:tracePt t="7124" x="2209800" y="2882900"/>
          <p14:tracePt t="7141" x="2216150" y="2876550"/>
          <p14:tracePt t="7141" x="2228850" y="2863850"/>
          <p14:tracePt t="7157" x="2241550" y="2851150"/>
          <p14:tracePt t="7157" x="2254250" y="2832100"/>
          <p14:tracePt t="7174" x="2266950" y="2813050"/>
          <p14:tracePt t="7174" x="2286000" y="2794000"/>
          <p14:tracePt t="7191" x="2305050" y="2768600"/>
          <p14:tracePt t="7191" x="2330450" y="2743200"/>
          <p14:tracePt t="7208" x="2355850" y="2711450"/>
          <p14:tracePt t="7208" x="2425700" y="2635250"/>
          <p14:tracePt t="7225" x="2463800" y="2590800"/>
          <p14:tracePt t="7225" x="2508250" y="2546350"/>
          <p14:tracePt t="7241" x="2552700" y="2501900"/>
          <p14:tracePt t="7241" x="2603500" y="2457450"/>
          <p14:tracePt t="7258" x="2654300" y="2413000"/>
          <p14:tracePt t="7258" x="2711450" y="2374900"/>
          <p14:tracePt t="7258" x="2768600" y="2336800"/>
          <p14:tracePt t="7277" x="2825750" y="2311400"/>
          <p14:tracePt t="7277" x="2882900" y="2279650"/>
          <p14:tracePt t="7292" x="2933700" y="2260600"/>
          <p14:tracePt t="7292" x="2990850" y="2235200"/>
          <p14:tracePt t="7308" x="3048000" y="2222500"/>
          <p14:tracePt t="7308" x="3098800" y="2209800"/>
          <p14:tracePt t="7325" x="3149600" y="2203450"/>
          <p14:tracePt t="7325" x="3200400" y="2197100"/>
          <p14:tracePt t="7325" x="3244850" y="2203450"/>
          <p14:tracePt t="7344" x="3289300" y="2235200"/>
          <p14:tracePt t="7356" x="3327400" y="2286000"/>
          <p14:tracePt t="7356" x="3397250" y="2476500"/>
          <p14:tracePt t="7377" x="3422650" y="2603500"/>
          <p14:tracePt t="7377" x="3448050" y="2749550"/>
          <p14:tracePt t="7392" x="3467100" y="2908300"/>
          <p14:tracePt t="7392" x="3486150" y="3073400"/>
          <p14:tracePt t="7408" x="3505200" y="3244850"/>
          <p14:tracePt t="7408" x="3517900" y="3403600"/>
          <p14:tracePt t="7425" x="3530600" y="3556000"/>
          <p14:tracePt t="7425" x="3549650" y="3676650"/>
          <p14:tracePt t="7425" x="3562350" y="3810000"/>
          <p14:tracePt t="7444" x="3575050" y="3924300"/>
          <p14:tracePt t="7444" x="3587750" y="4025900"/>
          <p14:tracePt t="7459" x="3600450" y="4121150"/>
          <p14:tracePt t="7459" x="3613150" y="4197350"/>
          <p14:tracePt t="7475" x="3625850" y="4267200"/>
          <p14:tracePt t="7475" x="3632200" y="4324350"/>
          <p14:tracePt t="7492" x="3644900" y="4375150"/>
          <p14:tracePt t="7492" x="3657600" y="4413250"/>
          <p14:tracePt t="7509" x="3676650" y="4451350"/>
          <p14:tracePt t="7509" x="3702050" y="4489450"/>
          <p14:tracePt t="7526" x="3714750" y="4502150"/>
          <p14:tracePt t="7526" x="3733800" y="4502150"/>
          <p14:tracePt t="7542" x="3752850" y="4495800"/>
          <p14:tracePt t="7542" x="3771900" y="4483100"/>
          <p14:tracePt t="7559" x="3797300" y="4464050"/>
          <p14:tracePt t="7559" x="3841750" y="4419600"/>
          <p14:tracePt t="7577" x="3867150" y="4394200"/>
          <p14:tracePt t="7577" x="3898900" y="4362450"/>
          <p14:tracePt t="7593" x="3924300" y="4337050"/>
          <p14:tracePt t="7593" x="3956050" y="4311650"/>
          <p14:tracePt t="7609" x="3987800" y="4286250"/>
          <p14:tracePt t="7609" x="4025900" y="4267200"/>
          <p14:tracePt t="7626" x="4064000" y="4248150"/>
          <p14:tracePt t="7626" x="4102100" y="4235450"/>
          <p14:tracePt t="7626" x="4140200" y="4222750"/>
          <p14:tracePt t="7645" x="4178300" y="4222750"/>
          <p14:tracePt t="7657" x="4216400" y="4222750"/>
          <p14:tracePt t="7657" x="4292600" y="4267200"/>
          <p14:tracePt t="7676" x="4330700" y="4305300"/>
          <p14:tracePt t="7676" x="4368800" y="4362450"/>
          <p14:tracePt t="7693" x="4400550" y="4432300"/>
          <p14:tracePt t="7693" x="4432300" y="4514850"/>
          <p14:tracePt t="7693" x="4470400" y="4616450"/>
          <p14:tracePt t="7712" x="4495800" y="4724400"/>
          <p14:tracePt t="7724" x="4527550" y="4838700"/>
          <p14:tracePt t="7724" x="4552950" y="4953000"/>
          <p14:tracePt t="7724" x="4578350" y="5060950"/>
          <p14:tracePt t="7724" x="4603750" y="5162550"/>
          <p14:tracePt t="7748" x="4622800" y="5257800"/>
          <p14:tracePt t="7758" x="4648200" y="5340350"/>
          <p14:tracePt t="7758" x="4667250" y="5410200"/>
          <p14:tracePt t="7776" x="4686300" y="5467350"/>
          <p14:tracePt t="7776" x="4699000" y="5511800"/>
          <p14:tracePt t="7793" x="4711700" y="5543550"/>
          <p14:tracePt t="7793" x="4724400" y="5575300"/>
          <p14:tracePt t="7793" x="4737100" y="5594350"/>
          <p14:tracePt t="7812" x="4743450" y="5607050"/>
          <p14:tracePt t="7812" x="4749800" y="5619750"/>
          <p14:tracePt t="7827" x="4749800" y="5613400"/>
          <p14:tracePt t="7847" x="4749800" y="5600700"/>
          <p14:tracePt t="7858" x="4743450" y="5581650"/>
          <p14:tracePt t="7858" x="4730750" y="5537200"/>
          <p14:tracePt t="7877" x="4724400" y="5511800"/>
          <p14:tracePt t="7877" x="4718050" y="5486400"/>
          <p14:tracePt t="7894" x="4705350" y="5454650"/>
          <p14:tracePt t="7894" x="4699000" y="5429250"/>
          <p14:tracePt t="7910" x="4692650" y="5403850"/>
          <p14:tracePt t="7910" x="4679950" y="5378450"/>
          <p14:tracePt t="7927" x="4673600" y="5359400"/>
          <p14:tracePt t="7927" x="4654550" y="5327650"/>
          <p14:tracePt t="7945" x="4641850" y="5314950"/>
          <p14:tracePt t="7945" x="4635500" y="5308600"/>
          <p14:tracePt t="7961" x="4629150" y="5302250"/>
          <p14:tracePt t="7961" x="4622800" y="5302250"/>
          <p14:tracePt t="7977" x="4616450" y="5295900"/>
          <p14:tracePt t="7977" x="4610100" y="5295900"/>
          <p14:tracePt t="7977" x="4603750" y="5295900"/>
          <p14:tracePt t="7996" x="4597400" y="5295900"/>
          <p14:tracePt t="8009" x="4591050" y="5302250"/>
          <p14:tracePt t="8025" x="4584700" y="5314950"/>
          <p14:tracePt t="8025" x="4578350" y="5321300"/>
          <p14:tracePt t="8044" x="4578350" y="5327650"/>
          <p14:tracePt t="8044" x="4572000" y="5340350"/>
          <p14:tracePt t="8061" x="4572000" y="5346700"/>
          <p14:tracePt t="8061" x="4565650" y="5353050"/>
          <p14:tracePt t="8077" x="4559300" y="5359400"/>
          <p14:tracePt t="8092" x="4552950" y="5365750"/>
          <p14:tracePt t="8109" x="4546600" y="5372100"/>
          <p14:tracePt t="8109" x="4540250" y="5372100"/>
          <p14:tracePt t="8127" x="4533900" y="5372100"/>
          <p14:tracePt t="8127" x="4527550" y="5372100"/>
          <p14:tracePt t="8144" x="4521200" y="5372100"/>
          <p14:tracePt t="8144" x="4514850" y="5372100"/>
          <p14:tracePt t="8161" x="4508500" y="5372100"/>
          <p14:tracePt t="8161" x="4495800" y="5372100"/>
          <p14:tracePt t="8178" x="4489450" y="5372100"/>
          <p14:tracePt t="8178" x="4483100" y="5372100"/>
          <p14:tracePt t="8194" x="4476750" y="5365750"/>
          <p14:tracePt t="8216" x="4470400" y="5365750"/>
          <p14:tracePt t="8229" x="4464050" y="5372100"/>
          <p14:tracePt t="8259" x="4457700" y="5384800"/>
          <p14:tracePt t="8275" x="4451350" y="5384800"/>
          <p14:tracePt t="8288" x="4445000" y="5391150"/>
          <p14:tracePt t="8304" x="4438650" y="5391150"/>
          <p14:tracePt t="8320" x="4432300" y="5391150"/>
          <p14:tracePt t="8328" x="4425950" y="5384800"/>
          <p14:tracePt t="8344" x="4419600" y="5378450"/>
          <p14:tracePt t="8360" x="4413250" y="5372100"/>
          <p14:tracePt t="8376" x="4413250" y="5365750"/>
          <p14:tracePt t="8396" x="4406900" y="5359400"/>
          <p14:tracePt t="8410" x="4400550" y="5359400"/>
          <p14:tracePt t="8427" x="4400550" y="5346700"/>
          <p14:tracePt t="8427" x="4394200" y="5346700"/>
          <p14:tracePt t="8446" x="4394200" y="5340350"/>
          <p14:tracePt t="8446" x="4394200" y="5334000"/>
          <p14:tracePt t="8446" x="4394200" y="5327650"/>
          <p14:tracePt t="8464" x="4394200" y="5314950"/>
          <p14:tracePt t="8464" x="4394200" y="5308600"/>
          <p14:tracePt t="8479" x="4394200" y="5302250"/>
          <p14:tracePt t="8479" x="4394200" y="5295900"/>
          <p14:tracePt t="8495" x="4394200" y="5283200"/>
          <p14:tracePt t="8495" x="4394200" y="5276850"/>
          <p14:tracePt t="8512" x="4394200" y="5270500"/>
          <p14:tracePt t="8512" x="4394200" y="5257800"/>
          <p14:tracePt t="8529" x="4394200" y="5251450"/>
          <p14:tracePt t="8529" x="4394200" y="5238750"/>
          <p14:tracePt t="8546" x="4394200" y="5232400"/>
          <p14:tracePt t="8561" x="4394200" y="5226050"/>
          <p14:tracePt t="8561" x="4394200" y="5219700"/>
          <p14:tracePt t="9515" x="5930900" y="4083050"/>
          <p14:tracePt t="9515" x="5905500" y="4089400"/>
          <p14:tracePt t="9533" x="5880100" y="4102100"/>
          <p14:tracePt t="9533" x="5803900" y="4121150"/>
          <p14:tracePt t="9549" x="5765800" y="4133850"/>
          <p14:tracePt t="9549" x="5721350" y="4140200"/>
          <p14:tracePt t="9565" x="5683250" y="4152900"/>
          <p14:tracePt t="9565" x="5645150" y="4152900"/>
          <p14:tracePt t="9582" x="5607050" y="4159250"/>
          <p14:tracePt t="9582" x="5575300" y="4159250"/>
          <p14:tracePt t="9600" x="5543550" y="4159250"/>
          <p14:tracePt t="9600" x="5473700" y="4159250"/>
          <p14:tracePt t="9617" x="5435600" y="4159250"/>
          <p14:tracePt t="9617" x="5403850" y="4152900"/>
          <p14:tracePt t="9633" x="5372100" y="4152900"/>
          <p14:tracePt t="9633" x="5346700" y="4146550"/>
          <p14:tracePt t="9650" x="5321300" y="4140200"/>
          <p14:tracePt t="9650" x="5295900" y="4133850"/>
          <p14:tracePt t="9650" x="5283200" y="4127500"/>
          <p14:tracePt t="9668" x="5270500" y="4127500"/>
          <p14:tracePt t="9681" x="5264150" y="4121150"/>
          <p14:tracePt t="9681" x="5264150" y="4114800"/>
          <p14:tracePt t="9701" x="5264150" y="4108450"/>
          <p14:tracePt t="9701" x="5276850" y="4102100"/>
          <p14:tracePt t="9716" x="5283200" y="4102100"/>
          <p14:tracePt t="9733" x="5289550" y="4102100"/>
          <p14:tracePt t="9733" x="5302250" y="4102100"/>
          <p14:tracePt t="9733" x="5308600" y="4108450"/>
          <p14:tracePt t="9753" x="5321300" y="4114800"/>
          <p14:tracePt t="9765" x="5340350" y="4114800"/>
          <p14:tracePt t="9765" x="5359400" y="4114800"/>
          <p14:tracePt t="9765" x="5391150" y="4114800"/>
          <p14:tracePt t="9786" x="5422900" y="4108450"/>
          <p14:tracePt t="9786" x="5467350" y="4102100"/>
          <p14:tracePt t="9800" x="5511800" y="4089400"/>
          <p14:tracePt t="9800" x="5562600" y="4076700"/>
          <p14:tracePt t="9817" x="5613400" y="4057650"/>
          <p14:tracePt t="9817" x="5670550" y="4038600"/>
          <p14:tracePt t="9834" x="5727700" y="4019550"/>
          <p14:tracePt t="9834" x="5854700" y="3981450"/>
          <p14:tracePt t="9850" x="5918200" y="3968750"/>
          <p14:tracePt t="9850" x="5981700" y="3943350"/>
          <p14:tracePt t="9867" x="6057900" y="3917950"/>
          <p14:tracePt t="9867" x="6134100" y="3892550"/>
          <p14:tracePt t="9884" x="6216650" y="3854450"/>
          <p14:tracePt t="9884" x="6311900" y="3816350"/>
          <p14:tracePt t="9900" x="6413500" y="3771900"/>
          <p14:tracePt t="9900" x="6642100" y="3676650"/>
          <p14:tracePt t="9917" x="6769100" y="3625850"/>
          <p14:tracePt t="9917" x="6889750" y="3575050"/>
          <p14:tracePt t="9934" x="7016750" y="3524250"/>
          <p14:tracePt t="9934" x="7131050" y="3479800"/>
          <p14:tracePt t="9950" x="7245350" y="3441700"/>
          <p14:tracePt t="9950" x="7346950" y="3403600"/>
          <p14:tracePt t="9950" x="7435850" y="3365500"/>
          <p14:tracePt t="9969" x="7524750" y="3340100"/>
          <p14:tracePt t="9969" x="7594600" y="3314700"/>
          <p14:tracePt t="9985" x="7658100" y="3289300"/>
          <p14:tracePt t="9985" x="7708900" y="3263900"/>
          <p14:tracePt t="10001" x="7753350" y="3244850"/>
          <p14:tracePt t="10001" x="7791450" y="3232150"/>
          <p14:tracePt t="10017" x="7810500" y="3219450"/>
          <p14:tracePt t="10017" x="7823200" y="3219450"/>
          <p14:tracePt t="10036" x="7810500" y="3219450"/>
          <p14:tracePt t="10049" x="7785100" y="3238500"/>
          <p14:tracePt t="10049" x="7696200" y="3282950"/>
          <p14:tracePt t="10069" x="7626350" y="3314700"/>
          <p14:tracePt t="10069" x="7550150" y="3359150"/>
          <p14:tracePt t="10085" x="7461250" y="3403600"/>
          <p14:tracePt t="10085" x="7366000" y="3454400"/>
          <p14:tracePt t="10101" x="7258050" y="3511550"/>
          <p14:tracePt t="10101" x="7150100" y="3568700"/>
          <p14:tracePt t="10117" x="7035800" y="3632200"/>
          <p14:tracePt t="10117" x="6915150" y="3695700"/>
          <p14:tracePt t="10117" x="6794500" y="3765550"/>
          <p14:tracePt t="10137" x="6673850" y="3829050"/>
          <p14:tracePt t="10137" x="6559550" y="3892550"/>
          <p14:tracePt t="10152" x="6451600" y="3956050"/>
          <p14:tracePt t="10152" x="6356350" y="4013200"/>
          <p14:tracePt t="10168" x="6261100" y="4064000"/>
          <p14:tracePt t="10168" x="6184900" y="4114800"/>
          <p14:tracePt t="10185" x="6121400" y="4152900"/>
          <p14:tracePt t="10185" x="6076950" y="4191000"/>
          <p14:tracePt t="10201" x="6045200" y="4216400"/>
          <p14:tracePt t="10201" x="6038850" y="4241800"/>
          <p14:tracePt t="10218" x="6057900" y="4241800"/>
          <p14:tracePt t="10218" x="6096000" y="4229100"/>
          <p14:tracePt t="10236" x="6146800" y="4216400"/>
          <p14:tracePt t="10236" x="6216650" y="4191000"/>
          <p14:tracePt t="10252" x="6292850" y="4159250"/>
          <p14:tracePt t="10252" x="6483350" y="4089400"/>
          <p14:tracePt t="10269" x="6584950" y="4051300"/>
          <p14:tracePt t="10269" x="6692900" y="4013200"/>
          <p14:tracePt t="10285" x="6794500" y="3975100"/>
          <p14:tracePt t="10285" x="6896100" y="3943350"/>
          <p14:tracePt t="10302" x="6991350" y="3905250"/>
          <p14:tracePt t="10302" x="7080250" y="3873500"/>
          <p14:tracePt t="10318" x="7150100" y="3841750"/>
          <p14:tracePt t="10318" x="7213600" y="3810000"/>
          <p14:tracePt t="10318" x="7258050" y="3778250"/>
          <p14:tracePt t="10338" x="7289800" y="3746500"/>
          <p14:tracePt t="10350" x="7296150" y="3714750"/>
          <p14:tracePt t="10350" x="7251700" y="3651250"/>
          <p14:tracePt t="10369" x="7200900" y="3613150"/>
          <p14:tracePt t="10369" x="7118350" y="3581400"/>
          <p14:tracePt t="10386" x="7016750" y="3549650"/>
          <p14:tracePt t="10386" x="6896100" y="3511550"/>
          <p14:tracePt t="10386" x="6756400" y="3473450"/>
          <p14:tracePt t="10404" x="6604000" y="3429000"/>
          <p14:tracePt t="10417" x="6426200" y="3384550"/>
          <p14:tracePt t="10417" x="6051550" y="3289300"/>
          <p14:tracePt t="10673" x="2457450" y="1479550"/>
          <p14:tracePt t="10685" x="2444750" y="1479550"/>
          <p14:tracePt t="10685" x="2438400" y="1485900"/>
          <p14:tracePt t="10685" x="2425700" y="1492250"/>
          <p14:tracePt t="10705" x="2413000" y="1504950"/>
          <p14:tracePt t="10718" x="2406650" y="1536700"/>
          <p14:tracePt t="10718" x="2387600" y="1638300"/>
          <p14:tracePt t="10718" x="2381250" y="1720850"/>
          <p14:tracePt t="10741" x="2374900" y="1816100"/>
          <p14:tracePt t="10751" x="2368550" y="1943100"/>
          <p14:tracePt t="10751" x="2368550" y="2070100"/>
          <p14:tracePt t="10770" x="2362200" y="2209800"/>
          <p14:tracePt t="10770" x="2374900" y="2495550"/>
          <p14:tracePt t="10788" x="2381250" y="2628900"/>
          <p14:tracePt t="10788" x="2393950" y="2755900"/>
          <p14:tracePt t="10803" x="2413000" y="2870200"/>
          <p14:tracePt t="10803" x="2432050" y="2952750"/>
          <p14:tracePt t="10820" x="2451100" y="3028950"/>
          <p14:tracePt t="10820" x="2489200" y="3143250"/>
          <p14:tracePt t="10838" x="2508250" y="3175000"/>
          <p14:tracePt t="10838" x="2527300" y="3187700"/>
          <p14:tracePt t="10853" x="2552700" y="3194050"/>
          <p14:tracePt t="10853" x="2571750" y="3181350"/>
          <p14:tracePt t="10870" x="2597150" y="3168650"/>
          <p14:tracePt t="10870" x="2628900" y="3143250"/>
          <p14:tracePt t="10888" x="2654300" y="3111500"/>
          <p14:tracePt t="10888" x="2724150" y="3028950"/>
          <p14:tracePt t="10905" x="2762250" y="2984500"/>
          <p14:tracePt t="10905" x="2800350" y="2940050"/>
          <p14:tracePt t="10921" x="2838450" y="2908300"/>
          <p14:tracePt t="10921" x="2882900" y="2870200"/>
          <p14:tracePt t="10938" x="2921000" y="2838450"/>
          <p14:tracePt t="10938" x="2959100" y="2806700"/>
          <p14:tracePt t="10938" x="2997200" y="2787650"/>
          <p14:tracePt t="10956" x="3035300" y="2768600"/>
          <p14:tracePt t="10969" x="3073400" y="2755900"/>
          <p14:tracePt t="10969" x="3130550" y="2730500"/>
          <p14:tracePt t="10990" x="3162300" y="2730500"/>
          <p14:tracePt t="10990" x="3187700" y="2736850"/>
          <p14:tracePt t="11005" x="3206750" y="2755900"/>
          <p14:tracePt t="11005" x="3225800" y="2781300"/>
          <p14:tracePt t="11022" x="3244850" y="2819400"/>
          <p14:tracePt t="11022" x="3257550" y="2876550"/>
          <p14:tracePt t="11022" x="3263900" y="2965450"/>
          <p14:tracePt t="11041" x="3276600" y="3086100"/>
          <p14:tracePt t="11052" x="3289300" y="3206750"/>
          <p14:tracePt t="11052" x="3302000" y="3352800"/>
          <p14:tracePt t="11052" x="3314700" y="3511550"/>
          <p14:tracePt t="11073" x="3321050" y="3676650"/>
          <p14:tracePt t="11073" x="3333750" y="3841750"/>
          <p14:tracePt t="11088" x="3346450" y="3987800"/>
          <p14:tracePt t="11088" x="3359150" y="4127500"/>
          <p14:tracePt t="11104" x="3371850" y="4229100"/>
          <p14:tracePt t="11104" x="3384550" y="4318000"/>
          <p14:tracePt t="11122" x="3390900" y="4394200"/>
          <p14:tracePt t="11122" x="3422650" y="4483100"/>
          <p14:tracePt t="11139" x="3435350" y="4508500"/>
          <p14:tracePt t="11139" x="3454400" y="4521200"/>
          <p14:tracePt t="11155" x="3473450" y="4527550"/>
          <p14:tracePt t="11155" x="3517900" y="4514850"/>
          <p14:tracePt t="11177" x="3543300" y="4502150"/>
          <p14:tracePt t="11188" x="3575050" y="4476750"/>
          <p14:tracePt t="11188" x="3632200" y="4425950"/>
          <p14:tracePt t="11188" x="3663950" y="4394200"/>
          <p14:tracePt t="11212" x="3695700" y="4362450"/>
          <p14:tracePt t="11221" x="3733800" y="4337050"/>
          <p14:tracePt t="11221" x="3771900" y="4311650"/>
          <p14:tracePt t="11239" x="3816350" y="4292600"/>
          <p14:tracePt t="11239" x="3860800" y="4279900"/>
          <p14:tracePt t="11239" x="3905250" y="4267200"/>
          <p14:tracePt t="11257" x="3949700" y="4260850"/>
          <p14:tracePt t="11270" x="3994150" y="4254500"/>
          <p14:tracePt t="11270" x="4089400" y="4248150"/>
          <p14:tracePt t="11289" x="4127500" y="4248150"/>
          <p14:tracePt t="11289" x="4171950" y="4248150"/>
          <p14:tracePt t="11306" x="4210050" y="4241800"/>
          <p14:tracePt t="11320" x="4254500" y="4248150"/>
          <p14:tracePt t="11320" x="4292600" y="4260850"/>
          <p14:tracePt t="11320" x="4324350" y="4279900"/>
          <p14:tracePt t="11341" x="4362450" y="4311650"/>
          <p14:tracePt t="11354" x="4394200" y="4356100"/>
          <p14:tracePt t="11354" x="4432300" y="4432300"/>
          <p14:tracePt t="11373" x="4502150" y="4622800"/>
          <p14:tracePt t="11373" x="4533900" y="4768850"/>
          <p14:tracePt t="11389" x="4559300" y="4908550"/>
          <p14:tracePt t="11389" x="4591050" y="5073650"/>
          <p14:tracePt t="11406" x="4616450" y="5232400"/>
          <p14:tracePt t="11406" x="4641850" y="5397500"/>
          <p14:tracePt t="11406" x="4660900" y="5543550"/>
          <p14:tracePt t="11426" x="4679950" y="5689600"/>
          <p14:tracePt t="11426" x="4699000" y="5810250"/>
          <p14:tracePt t="11440" x="4711700" y="5892800"/>
          <p14:tracePt t="11440" x="4730750" y="5975350"/>
          <p14:tracePt t="11456" x="4756150" y="6032500"/>
          <p14:tracePt t="11456" x="4781550" y="6064250"/>
          <p14:tracePt t="11473" x="4806950" y="6083300"/>
          <p14:tracePt t="11473" x="4838700" y="6076950"/>
          <p14:tracePt t="11489" x="4876800" y="6064250"/>
          <p14:tracePt t="11489" x="4953000" y="5988050"/>
          <p14:tracePt t="11506" x="4997450" y="5930900"/>
          <p14:tracePt t="11506" x="5035550" y="5861050"/>
          <p14:tracePt t="11523" x="5080000" y="5784850"/>
          <p14:tracePt t="11523" x="5124450" y="5695950"/>
          <p14:tracePt t="11540" x="5168900" y="5600700"/>
          <p14:tracePt t="11540" x="5257800" y="5403850"/>
          <p14:tracePt t="11556" x="5302250" y="5302250"/>
          <p14:tracePt t="11556" x="5353050" y="5207000"/>
          <p14:tracePt t="11572" x="5397500" y="5111750"/>
          <p14:tracePt t="11572" x="5448300" y="5016500"/>
          <p14:tracePt t="11589" x="5492750" y="4927600"/>
          <p14:tracePt t="11589" x="5537200" y="4845050"/>
          <p14:tracePt t="11606" x="5581650" y="4762500"/>
          <p14:tracePt t="11606" x="5626100" y="4686300"/>
          <p14:tracePt t="11606" x="5664200" y="4610100"/>
          <p14:tracePt t="11625" x="5708650" y="4533900"/>
          <p14:tracePt t="11637" x="5740400" y="4457700"/>
          <p14:tracePt t="11637" x="5816600" y="4318000"/>
          <p14:tracePt t="11657" x="5854700" y="4254500"/>
          <p14:tracePt t="11657" x="5892800" y="4197350"/>
          <p14:tracePt t="11672" x="5943600" y="4146550"/>
          <p14:tracePt t="11672" x="5994400" y="4095750"/>
          <p14:tracePt t="11689" x="6057900" y="4051300"/>
          <p14:tracePt t="11689" x="6127750" y="4013200"/>
          <p14:tracePt t="11689" x="6203950" y="3962400"/>
          <p14:tracePt t="11708" x="6299200" y="3911600"/>
          <p14:tracePt t="11720" x="6400800" y="3854450"/>
          <p14:tracePt t="11720" x="6629400" y="3714750"/>
          <p14:tracePt t="11742" x="6762750" y="3625850"/>
          <p14:tracePt t="11742" x="6902450" y="3536950"/>
          <p14:tracePt t="11757" x="7073900" y="3435350"/>
          <p14:tracePt t="11757" x="7226300" y="3340100"/>
          <p14:tracePt t="11774" x="7385050" y="3238500"/>
          <p14:tracePt t="11774" x="7543800" y="3143250"/>
          <p14:tracePt t="11790" x="7702550" y="3054350"/>
          <p14:tracePt t="11790" x="7981950" y="2889250"/>
          <p14:tracePt t="11806" x="8102600" y="2825750"/>
          <p14:tracePt t="11806" x="8197850" y="2762250"/>
          <p14:tracePt t="11823" x="8286750" y="2711450"/>
          <p14:tracePt t="11823" x="8369300" y="2673350"/>
          <p14:tracePt t="11840" x="8432800" y="2641600"/>
          <p14:tracePt t="11840" x="8521700" y="2597150"/>
          <p14:tracePt t="11857" x="8547100" y="2578100"/>
          <p14:tracePt t="11857" x="8572500" y="2571750"/>
          <p14:tracePt t="11873" x="8578850" y="25654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302" name="Picture 22"/>
          <p:cNvPicPr>
            <a:picLocks noChangeAspect="1" noChangeArrowheads="1"/>
          </p:cNvPicPr>
          <p:nvPr/>
        </p:nvPicPr>
        <p:blipFill>
          <a:blip r:embed="rId5" cstate="print"/>
          <a:srcRect/>
          <a:stretch>
            <a:fillRect/>
          </a:stretch>
        </p:blipFill>
        <p:spPr bwMode="auto">
          <a:xfrm>
            <a:off x="5257800" y="1981200"/>
            <a:ext cx="3657600" cy="3636963"/>
          </a:xfrm>
          <a:prstGeom prst="rect">
            <a:avLst/>
          </a:prstGeom>
          <a:solidFill>
            <a:srgbClr val="FFFFFF"/>
          </a:solidFill>
          <a:ln w="38100">
            <a:noFill/>
            <a:miter lim="800000"/>
            <a:headEnd/>
            <a:tailEnd/>
          </a:ln>
          <a:effectLst/>
        </p:spPr>
      </p:pic>
      <p:pic>
        <p:nvPicPr>
          <p:cNvPr id="353301" name="Picture 21"/>
          <p:cNvPicPr>
            <a:picLocks noChangeAspect="1" noChangeArrowheads="1"/>
          </p:cNvPicPr>
          <p:nvPr/>
        </p:nvPicPr>
        <p:blipFill>
          <a:blip r:embed="rId6" cstate="print"/>
          <a:srcRect/>
          <a:stretch>
            <a:fillRect/>
          </a:stretch>
        </p:blipFill>
        <p:spPr bwMode="auto">
          <a:xfrm>
            <a:off x="914400" y="1981200"/>
            <a:ext cx="3657600" cy="3636963"/>
          </a:xfrm>
          <a:prstGeom prst="rect">
            <a:avLst/>
          </a:prstGeom>
          <a:solidFill>
            <a:srgbClr val="FFFFFF"/>
          </a:solidFill>
          <a:ln w="38100">
            <a:noFill/>
            <a:miter lim="800000"/>
            <a:headEnd/>
            <a:tailEnd/>
          </a:ln>
          <a:effectLst/>
        </p:spPr>
      </p:pic>
      <p:sp>
        <p:nvSpPr>
          <p:cNvPr id="353282" name="Rectangle 2"/>
          <p:cNvSpPr>
            <a:spLocks noGrp="1" noChangeArrowheads="1"/>
          </p:cNvSpPr>
          <p:nvPr>
            <p:ph type="title"/>
          </p:nvPr>
        </p:nvSpPr>
        <p:spPr>
          <a:xfrm>
            <a:off x="304800" y="285728"/>
            <a:ext cx="8610600" cy="1285884"/>
          </a:xfrm>
        </p:spPr>
        <p:txBody>
          <a:bodyPr>
            <a:normAutofit/>
          </a:bodyPr>
          <a:lstStyle/>
          <a:p>
            <a:r>
              <a:rPr lang="ja-JP" altLang="en-US" dirty="0">
                <a:solidFill>
                  <a:schemeClr val="tx1"/>
                </a:solidFill>
                <a:latin typeface="ＭＳ Ｐゴシック" charset="-128"/>
              </a:rPr>
              <a:t>１．</a:t>
            </a:r>
            <a:r>
              <a:rPr lang="ja-JP" altLang="en-US" dirty="0" err="1">
                <a:solidFill>
                  <a:schemeClr val="tx1"/>
                </a:solidFill>
                <a:latin typeface="ＭＳ Ｐゴシック" charset="-128"/>
              </a:rPr>
              <a:t>ｘ</a:t>
            </a:r>
            <a:r>
              <a:rPr lang="ja-JP" altLang="en-US" dirty="0">
                <a:solidFill>
                  <a:schemeClr val="tx1"/>
                </a:solidFill>
                <a:latin typeface="ＭＳ Ｐゴシック" charset="-128"/>
              </a:rPr>
              <a:t>軸（横軸）には原因となる変量を</a:t>
            </a:r>
            <a:r>
              <a:rPr lang="ja-JP" altLang="en-US" dirty="0" smtClean="0">
                <a:solidFill>
                  <a:schemeClr val="tx1"/>
                </a:solidFill>
                <a:latin typeface="ＭＳ Ｐゴシック" charset="-128"/>
              </a:rPr>
              <a:t>，</a:t>
            </a:r>
            <a:r>
              <a:rPr lang="en-US" altLang="ja-JP" dirty="0" smtClean="0">
                <a:solidFill>
                  <a:schemeClr val="tx1"/>
                </a:solidFill>
                <a:latin typeface="ＭＳ Ｐゴシック" charset="-128"/>
              </a:rPr>
              <a:t/>
            </a:r>
            <a:br>
              <a:rPr lang="en-US" altLang="ja-JP" dirty="0" smtClean="0">
                <a:solidFill>
                  <a:schemeClr val="tx1"/>
                </a:solidFill>
                <a:latin typeface="ＭＳ Ｐゴシック" charset="-128"/>
              </a:rPr>
            </a:br>
            <a:r>
              <a:rPr lang="ja-JP" altLang="en-US" dirty="0" err="1" smtClean="0">
                <a:solidFill>
                  <a:schemeClr val="tx1"/>
                </a:solidFill>
                <a:latin typeface="ＭＳ Ｐゴシック" charset="-128"/>
              </a:rPr>
              <a:t>ｙ</a:t>
            </a:r>
            <a:r>
              <a:rPr lang="ja-JP" altLang="en-US" dirty="0" smtClean="0">
                <a:solidFill>
                  <a:schemeClr val="tx1"/>
                </a:solidFill>
                <a:latin typeface="ＭＳ Ｐゴシック" charset="-128"/>
              </a:rPr>
              <a:t>軸</a:t>
            </a:r>
            <a:r>
              <a:rPr lang="ja-JP" altLang="en-US" dirty="0">
                <a:solidFill>
                  <a:schemeClr val="tx1"/>
                </a:solidFill>
                <a:latin typeface="ＭＳ Ｐゴシック" charset="-128"/>
              </a:rPr>
              <a:t>（縦軸）には結果となる変量をとる</a:t>
            </a:r>
          </a:p>
        </p:txBody>
      </p:sp>
      <p:sp>
        <p:nvSpPr>
          <p:cNvPr id="353285" name="Rectangle 5"/>
          <p:cNvSpPr>
            <a:spLocks noChangeArrowheads="1"/>
          </p:cNvSpPr>
          <p:nvPr/>
        </p:nvSpPr>
        <p:spPr bwMode="auto">
          <a:xfrm>
            <a:off x="5410200" y="5638800"/>
            <a:ext cx="3244850" cy="457200"/>
          </a:xfrm>
          <a:prstGeom prst="rect">
            <a:avLst/>
          </a:prstGeom>
          <a:noFill/>
          <a:ln w="38100">
            <a:noFill/>
            <a:miter lim="800000"/>
            <a:headEnd/>
            <a:tailEnd/>
          </a:ln>
          <a:effectLst/>
        </p:spPr>
        <p:txBody>
          <a:bodyPr wrap="none">
            <a:spAutoFit/>
          </a:bodyPr>
          <a:lstStyle/>
          <a:p>
            <a:r>
              <a:rPr lang="ja-JP" altLang="en-US"/>
              <a:t>サツマイモの収量</a:t>
            </a:r>
            <a:r>
              <a:rPr lang="en-US" altLang="ja-JP"/>
              <a:t>(g/m</a:t>
            </a:r>
            <a:r>
              <a:rPr lang="en-US" altLang="ja-JP" baseline="30000"/>
              <a:t>2</a:t>
            </a:r>
            <a:r>
              <a:rPr lang="en-US" altLang="ja-JP"/>
              <a:t>)</a:t>
            </a:r>
          </a:p>
        </p:txBody>
      </p:sp>
      <p:sp>
        <p:nvSpPr>
          <p:cNvPr id="353286" name="Rectangle 6"/>
          <p:cNvSpPr>
            <a:spLocks noChangeArrowheads="1"/>
          </p:cNvSpPr>
          <p:nvPr/>
        </p:nvSpPr>
        <p:spPr bwMode="auto">
          <a:xfrm>
            <a:off x="1571604" y="5643578"/>
            <a:ext cx="2486025" cy="457200"/>
          </a:xfrm>
          <a:prstGeom prst="rect">
            <a:avLst/>
          </a:prstGeom>
          <a:noFill/>
          <a:ln w="38100">
            <a:noFill/>
            <a:miter lim="800000"/>
            <a:headEnd/>
            <a:tailEnd/>
          </a:ln>
          <a:effectLst/>
        </p:spPr>
        <p:txBody>
          <a:bodyPr wrap="none">
            <a:spAutoFit/>
          </a:bodyPr>
          <a:lstStyle/>
          <a:p>
            <a:r>
              <a:rPr lang="ja-JP" altLang="en-US" dirty="0"/>
              <a:t>窒素施肥量</a:t>
            </a:r>
            <a:r>
              <a:rPr lang="en-US" altLang="ja-JP" dirty="0"/>
              <a:t>(g/m</a:t>
            </a:r>
            <a:r>
              <a:rPr lang="en-US" altLang="ja-JP" baseline="30000" dirty="0"/>
              <a:t>2</a:t>
            </a:r>
            <a:r>
              <a:rPr lang="en-US" altLang="ja-JP" dirty="0"/>
              <a:t>)</a:t>
            </a:r>
          </a:p>
        </p:txBody>
      </p:sp>
      <p:sp>
        <p:nvSpPr>
          <p:cNvPr id="353288" name="Rectangle 8"/>
          <p:cNvSpPr>
            <a:spLocks noChangeArrowheads="1"/>
          </p:cNvSpPr>
          <p:nvPr/>
        </p:nvSpPr>
        <p:spPr bwMode="auto">
          <a:xfrm>
            <a:off x="4745038" y="2438400"/>
            <a:ext cx="549275" cy="1616075"/>
          </a:xfrm>
          <a:prstGeom prst="rect">
            <a:avLst/>
          </a:prstGeom>
          <a:noFill/>
          <a:ln w="38100">
            <a:noFill/>
            <a:miter lim="800000"/>
            <a:headEnd/>
            <a:tailEnd/>
          </a:ln>
          <a:effectLst/>
        </p:spPr>
        <p:txBody>
          <a:bodyPr vert="eaVert" wrap="none">
            <a:spAutoFit/>
          </a:bodyPr>
          <a:lstStyle/>
          <a:p>
            <a:r>
              <a:rPr lang="ja-JP" altLang="en-US"/>
              <a:t>窒素施肥量</a:t>
            </a:r>
          </a:p>
        </p:txBody>
      </p:sp>
      <p:sp>
        <p:nvSpPr>
          <p:cNvPr id="353289" name="Rectangle 9"/>
          <p:cNvSpPr>
            <a:spLocks noChangeArrowheads="1"/>
          </p:cNvSpPr>
          <p:nvPr/>
        </p:nvSpPr>
        <p:spPr bwMode="auto">
          <a:xfrm>
            <a:off x="325438" y="2209800"/>
            <a:ext cx="549275" cy="2320925"/>
          </a:xfrm>
          <a:prstGeom prst="rect">
            <a:avLst/>
          </a:prstGeom>
          <a:noFill/>
          <a:ln w="38100">
            <a:noFill/>
            <a:miter lim="800000"/>
            <a:headEnd/>
            <a:tailEnd/>
          </a:ln>
          <a:effectLst/>
        </p:spPr>
        <p:txBody>
          <a:bodyPr vert="eaVert" wrap="none">
            <a:spAutoFit/>
          </a:bodyPr>
          <a:lstStyle/>
          <a:p>
            <a:r>
              <a:rPr lang="ja-JP" altLang="en-US"/>
              <a:t>サツマイモの収量</a:t>
            </a:r>
          </a:p>
        </p:txBody>
      </p:sp>
      <p:sp>
        <p:nvSpPr>
          <p:cNvPr id="353296" name="Rectangle 16"/>
          <p:cNvSpPr>
            <a:spLocks noChangeArrowheads="1"/>
          </p:cNvSpPr>
          <p:nvPr/>
        </p:nvSpPr>
        <p:spPr bwMode="auto">
          <a:xfrm rot="16200000" flipH="1">
            <a:off x="128587" y="4824413"/>
            <a:ext cx="962025" cy="457200"/>
          </a:xfrm>
          <a:prstGeom prst="rect">
            <a:avLst/>
          </a:prstGeom>
          <a:noFill/>
          <a:ln w="38100">
            <a:noFill/>
            <a:miter lim="800000"/>
            <a:headEnd/>
            <a:tailEnd/>
          </a:ln>
          <a:effectLst/>
        </p:spPr>
        <p:txBody>
          <a:bodyPr wrap="none">
            <a:spAutoFit/>
          </a:bodyPr>
          <a:lstStyle/>
          <a:p>
            <a:r>
              <a:rPr lang="en-US" altLang="ja-JP"/>
              <a:t>(g/m</a:t>
            </a:r>
            <a:r>
              <a:rPr lang="en-US" altLang="ja-JP" baseline="30000"/>
              <a:t>2</a:t>
            </a:r>
            <a:r>
              <a:rPr lang="en-US" altLang="ja-JP"/>
              <a:t>)</a:t>
            </a:r>
          </a:p>
        </p:txBody>
      </p:sp>
      <p:sp>
        <p:nvSpPr>
          <p:cNvPr id="353297" name="Rectangle 17"/>
          <p:cNvSpPr>
            <a:spLocks noChangeArrowheads="1"/>
          </p:cNvSpPr>
          <p:nvPr/>
        </p:nvSpPr>
        <p:spPr bwMode="auto">
          <a:xfrm rot="16200000" flipH="1">
            <a:off x="4535487" y="4402138"/>
            <a:ext cx="962025" cy="457200"/>
          </a:xfrm>
          <a:prstGeom prst="rect">
            <a:avLst/>
          </a:prstGeom>
          <a:noFill/>
          <a:ln w="38100">
            <a:noFill/>
            <a:miter lim="800000"/>
            <a:headEnd/>
            <a:tailEnd/>
          </a:ln>
          <a:effectLst/>
        </p:spPr>
        <p:txBody>
          <a:bodyPr wrap="none">
            <a:spAutoFit/>
          </a:bodyPr>
          <a:lstStyle/>
          <a:p>
            <a:r>
              <a:rPr lang="en-US" altLang="ja-JP"/>
              <a:t>(g/m</a:t>
            </a:r>
            <a:r>
              <a:rPr lang="en-US" altLang="ja-JP" baseline="30000"/>
              <a:t>2</a:t>
            </a:r>
            <a:r>
              <a:rPr lang="en-US" altLang="ja-JP"/>
              <a:t>)</a:t>
            </a:r>
          </a:p>
        </p:txBody>
      </p:sp>
      <p:pic>
        <p:nvPicPr>
          <p:cNvPr id="3" name="オーディオ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1329"/>
    </mc:Choice>
    <mc:Fallback>
      <p:transition spd="slow" advTm="51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mod="1">
    <p:ext uri="{3A86A75C-4F4B-4683-9AE1-C65F6400EC91}">
      <p14:laserTraceLst xmlns:p14="http://schemas.microsoft.com/office/powerpoint/2010/main">
        <p14:tracePtLst>
          <p14:tracePt t="1763" x="3486150" y="5969000"/>
          <p14:tracePt t="2021" x="3479800" y="5981700"/>
          <p14:tracePt t="2029" x="3479800" y="5994400"/>
          <p14:tracePt t="2037" x="3473450" y="6007100"/>
          <p14:tracePt t="2046" x="3467100" y="6032500"/>
          <p14:tracePt t="2046" x="3467100" y="6045200"/>
          <p14:tracePt t="2066" x="3460750" y="6064250"/>
          <p14:tracePt t="2066" x="3454400" y="6089650"/>
          <p14:tracePt t="2082" x="3448050" y="6102350"/>
          <p14:tracePt t="2082" x="3448050" y="6115050"/>
          <p14:tracePt t="2099" x="3448050" y="6127750"/>
          <p14:tracePt t="2099" x="3441700" y="6134100"/>
          <p14:tracePt t="2115" x="3441700" y="6140450"/>
          <p14:tracePt t="2131" x="3441700" y="6146800"/>
          <p14:tracePt t="2147" x="3441700" y="6140450"/>
          <p14:tracePt t="2181" x="3441700" y="6134100"/>
          <p14:tracePt t="2194" x="3441700" y="6127750"/>
          <p14:tracePt t="2209" x="3448050" y="6121400"/>
          <p14:tracePt t="2218" x="3448050" y="6115050"/>
          <p14:tracePt t="2230" x="3454400" y="6108700"/>
          <p14:tracePt t="2230" x="3454400" y="6096000"/>
          <p14:tracePt t="2250" x="3467100" y="6089650"/>
          <p14:tracePt t="2250" x="3473450" y="6076950"/>
          <p14:tracePt t="2266" x="3479800" y="6070600"/>
          <p14:tracePt t="2266" x="3492500" y="6064250"/>
          <p14:tracePt t="2283" x="3498850" y="6064250"/>
          <p14:tracePt t="2283" x="3505200" y="6057900"/>
          <p14:tracePt t="2299" x="3511550" y="6057900"/>
          <p14:tracePt t="2299" x="3524250" y="6045200"/>
          <p14:tracePt t="2316" x="3530600" y="6045200"/>
          <p14:tracePt t="2316" x="3536950" y="6045200"/>
          <p14:tracePt t="2333" x="3543300" y="6045200"/>
          <p14:tracePt t="2348" x="3549650" y="6038850"/>
          <p14:tracePt t="2364" x="3549650" y="6045200"/>
          <p14:tracePt t="2381" x="3549650" y="6051550"/>
          <p14:tracePt t="2405" x="3549650" y="6057900"/>
          <p14:tracePt t="2429" x="3549650" y="6064250"/>
          <p14:tracePt t="2457" x="3556000" y="6057900"/>
          <p14:tracePt t="2493" x="3556000" y="6051550"/>
          <p14:tracePt t="2509" x="3556000" y="6045200"/>
          <p14:tracePt t="2525" x="3556000" y="6038850"/>
          <p14:tracePt t="2542" x="3556000" y="6032500"/>
          <p14:tracePt t="2553" x="3556000" y="6026150"/>
          <p14:tracePt t="2570" x="3556000" y="6032500"/>
          <p14:tracePt t="2653" x="3556000" y="6038850"/>
          <p14:tracePt t="2674" x="3556000" y="6045200"/>
          <p14:tracePt t="2697" x="3556000" y="6051550"/>
          <p14:tracePt t="2722" x="3562350" y="6057900"/>
          <p14:tracePt t="2742" x="3568700" y="6064250"/>
          <p14:tracePt t="2773" x="3568700" y="6070600"/>
          <p14:tracePt t="2793" x="3568700" y="6076950"/>
          <p14:tracePt t="2849" x="3568700" y="6083300"/>
          <p14:tracePt t="2869" x="3568700" y="6089650"/>
          <p14:tracePt t="2885" x="3568700" y="6096000"/>
          <p14:tracePt t="2901" x="3568700" y="6102350"/>
          <p14:tracePt t="2913" x="3568700" y="6108700"/>
          <p14:tracePt t="2921" x="3568700" y="6115050"/>
          <p14:tracePt t="2933" x="3568700" y="6121400"/>
          <p14:tracePt t="2949" x="3568700" y="6127750"/>
          <p14:tracePt t="2949" x="3568700" y="6134100"/>
          <p14:tracePt t="2949" x="3568700" y="6140450"/>
          <p14:tracePt t="2970" x="3568700" y="6146800"/>
          <p14:tracePt t="2983" x="3562350" y="6153150"/>
          <p14:tracePt t="2983" x="3562350" y="6159500"/>
          <p14:tracePt t="3002" x="3556000" y="6165850"/>
          <p14:tracePt t="3016" x="3556000" y="6172200"/>
          <p14:tracePt t="3034" x="3556000" y="6178550"/>
          <p14:tracePt t="3050" x="3556000" y="6184900"/>
          <p14:tracePt t="3066" x="3549650" y="6184900"/>
          <p14:tracePt t="3090" x="3543300" y="6191250"/>
          <p14:tracePt t="3109" x="3543300" y="6197600"/>
          <p14:tracePt t="3142" x="3543300" y="6203950"/>
          <p14:tracePt t="3169" x="3543300" y="6210300"/>
          <p14:tracePt t="3194" x="3543300" y="6216650"/>
          <p14:tracePt t="3213" x="3543300" y="6223000"/>
          <p14:tracePt t="3349" x="3549650" y="6216650"/>
          <p14:tracePt t="3462" x="3543300" y="6216650"/>
          <p14:tracePt t="3547" x="3543300" y="6210300"/>
          <p14:tracePt t="3562" x="3536950" y="6203950"/>
          <p14:tracePt t="3574" x="3524250" y="6197600"/>
          <p14:tracePt t="3590" x="3524250" y="6191250"/>
          <p14:tracePt t="3602" x="3517900" y="6178550"/>
          <p14:tracePt t="3602" x="3517900" y="6172200"/>
          <p14:tracePt t="3623" x="3511550" y="6146800"/>
          <p14:tracePt t="3623" x="3511550" y="6134100"/>
          <p14:tracePt t="3639" x="3511550" y="6115050"/>
          <p14:tracePt t="3639" x="3511550" y="6096000"/>
          <p14:tracePt t="3655" x="3511550" y="6076950"/>
          <p14:tracePt t="3655" x="3517900" y="6051550"/>
          <p14:tracePt t="3671" x="3517900" y="6019800"/>
          <p14:tracePt t="3671" x="3524250" y="5988050"/>
          <p14:tracePt t="3671" x="3524250" y="5949950"/>
          <p14:tracePt t="3671" x="3530600" y="5905500"/>
          <p14:tracePt t="3695" x="3530600" y="5854700"/>
          <p14:tracePt t="3703" x="3536950" y="5803900"/>
          <p14:tracePt t="3703" x="3536950" y="5740400"/>
          <p14:tracePt t="3721" x="3543300" y="5676900"/>
          <p14:tracePt t="3721" x="3543300" y="5600700"/>
          <p14:tracePt t="3738" x="3549650" y="5524500"/>
          <p14:tracePt t="3738" x="3549650" y="5340350"/>
          <p14:tracePt t="3755" x="3549650" y="5238750"/>
          <p14:tracePt t="3755" x="3549650" y="5124450"/>
          <p14:tracePt t="3771" x="3549650" y="5003800"/>
          <p14:tracePt t="3771" x="3543300" y="4883150"/>
          <p14:tracePt t="3787" x="3536950" y="4749800"/>
          <p14:tracePt t="3787" x="3530600" y="4622800"/>
          <p14:tracePt t="3804" x="3530600" y="4489450"/>
          <p14:tracePt t="3804" x="3517900" y="4229100"/>
          <p14:tracePt t="3823" x="3517900" y="4102100"/>
          <p14:tracePt t="3823" x="3517900" y="3975100"/>
          <p14:tracePt t="3838" x="3517900" y="3848100"/>
          <p14:tracePt t="3838" x="3524250" y="3733800"/>
          <p14:tracePt t="3855" x="3530600" y="3619500"/>
          <p14:tracePt t="3855" x="3530600" y="3511550"/>
          <p14:tracePt t="3871" x="3543300" y="3409950"/>
          <p14:tracePt t="3871" x="3549650" y="3314700"/>
          <p14:tracePt t="3871" x="3556000" y="3232150"/>
          <p14:tracePt t="3890" x="3562350" y="3149600"/>
          <p14:tracePt t="3903" x="3568700" y="3079750"/>
          <p14:tracePt t="3903" x="3581400" y="2940050"/>
          <p14:tracePt t="3922" x="3581400" y="2876550"/>
          <p14:tracePt t="3922" x="3587750" y="2806700"/>
          <p14:tracePt t="3938" x="3587750" y="2743200"/>
          <p14:tracePt t="3938" x="3587750" y="2673350"/>
          <p14:tracePt t="3955" x="3594100" y="2609850"/>
          <p14:tracePt t="3955" x="3594100" y="2546350"/>
          <p14:tracePt t="3955" x="3600450" y="2476500"/>
          <p14:tracePt t="3974" x="3600450" y="2406650"/>
          <p14:tracePt t="3986" x="3606800" y="2330450"/>
          <p14:tracePt t="3986" x="3613150" y="2197100"/>
          <p14:tracePt t="4005" x="3619500" y="2127250"/>
          <p14:tracePt t="4005" x="3619500" y="2063750"/>
          <p14:tracePt t="4023" x="3625850" y="2000250"/>
          <p14:tracePt t="4023" x="3625850" y="1936750"/>
          <p14:tracePt t="4039" x="3619500" y="1873250"/>
          <p14:tracePt t="4039" x="3619500" y="1765300"/>
          <p14:tracePt t="4056" x="3613150" y="1720850"/>
          <p14:tracePt t="4056" x="3613150" y="1670050"/>
          <p14:tracePt t="4072" x="3613150" y="1631950"/>
          <p14:tracePt t="4072" x="3613150" y="1587500"/>
          <p14:tracePt t="4090" x="3613150" y="1549400"/>
          <p14:tracePt t="4090" x="3613150" y="1511300"/>
          <p14:tracePt t="4106" x="3619500" y="1479550"/>
          <p14:tracePt t="4106" x="3632200" y="1403350"/>
          <p14:tracePt t="4124" x="3638550" y="1371600"/>
          <p14:tracePt t="4124" x="3651250" y="1339850"/>
          <p14:tracePt t="4140" x="3663950" y="1301750"/>
          <p14:tracePt t="4140" x="3676650" y="1270000"/>
          <p14:tracePt t="4157" x="3695700" y="1238250"/>
          <p14:tracePt t="4157" x="3708400" y="1206500"/>
          <p14:tracePt t="4157" x="3733800" y="1181100"/>
          <p14:tracePt t="4176" x="3752850" y="1155700"/>
          <p14:tracePt t="4176" x="3778250" y="1136650"/>
          <p14:tracePt t="4192" x="3803650" y="1117600"/>
          <p14:tracePt t="4192" x="3829050" y="1104900"/>
          <p14:tracePt t="4207" x="3854450" y="1092200"/>
          <p14:tracePt t="4207" x="3886200" y="1073150"/>
          <p14:tracePt t="4224" x="3924300" y="1060450"/>
          <p14:tracePt t="4224" x="3962400" y="1047750"/>
          <p14:tracePt t="4240" x="4006850" y="1041400"/>
          <p14:tracePt t="4240" x="4057650" y="1028700"/>
          <p14:tracePt t="4240" x="4114800" y="1016000"/>
          <p14:tracePt t="4259" x="4171950" y="1009650"/>
          <p14:tracePt t="4272" x="4235450" y="1003300"/>
          <p14:tracePt t="4272" x="4305300" y="996950"/>
          <p14:tracePt t="4292" x="4438650" y="984250"/>
          <p14:tracePt t="4292" x="4514850" y="977900"/>
          <p14:tracePt t="4306" x="4584700" y="971550"/>
          <p14:tracePt t="4306" x="4654550" y="971550"/>
          <p14:tracePt t="4324" x="4730750" y="971550"/>
          <p14:tracePt t="4324" x="4806950" y="965200"/>
          <p14:tracePt t="4340" x="4883150" y="965200"/>
          <p14:tracePt t="4340" x="5035550" y="952500"/>
          <p14:tracePt t="4357" x="5111750" y="952500"/>
          <p14:tracePt t="4357" x="5187950" y="946150"/>
          <p14:tracePt t="4374" x="5257800" y="939800"/>
          <p14:tracePt t="4374" x="5334000" y="939800"/>
          <p14:tracePt t="4391" x="5403850" y="939800"/>
          <p14:tracePt t="4391" x="5473700" y="933450"/>
          <p14:tracePt t="4408" x="5537200" y="933450"/>
          <p14:tracePt t="4408" x="5664200" y="927100"/>
          <p14:tracePt t="4424" x="5721350" y="920750"/>
          <p14:tracePt t="4424" x="5784850" y="920750"/>
          <p14:tracePt t="4441" x="5842000" y="914400"/>
          <p14:tracePt t="4441" x="5899150" y="901700"/>
          <p14:tracePt t="4458" x="5956300" y="895350"/>
          <p14:tracePt t="4458" x="6013450" y="882650"/>
          <p14:tracePt t="4476" x="6115050" y="869950"/>
          <p14:tracePt t="4476" x="6165850" y="857250"/>
          <p14:tracePt t="4492" x="6210300" y="850900"/>
          <p14:tracePt t="4492" x="6254750" y="844550"/>
          <p14:tracePt t="4508" x="6292850" y="838200"/>
          <p14:tracePt t="4508" x="6330950" y="831850"/>
          <p14:tracePt t="4525" x="6369050" y="831850"/>
          <p14:tracePt t="4525" x="6400800" y="825500"/>
          <p14:tracePt t="4525" x="6432550" y="825500"/>
          <p14:tracePt t="4544" x="6470650" y="825500"/>
          <p14:tracePt t="4556" x="6496050" y="819150"/>
          <p14:tracePt t="4556" x="6559550" y="825500"/>
          <p14:tracePt t="4575" x="6584950" y="825500"/>
          <p14:tracePt t="4575" x="6604000" y="825500"/>
          <p14:tracePt t="4592" x="6629400" y="831850"/>
          <p14:tracePt t="4592" x="6642100" y="838200"/>
          <p14:tracePt t="4608" x="6654800" y="844550"/>
          <p14:tracePt t="4608" x="6667500" y="850900"/>
          <p14:tracePt t="4608" x="6680200" y="850900"/>
          <p14:tracePt t="4627" x="6686550" y="857250"/>
          <p14:tracePt t="4640" x="6692900" y="863600"/>
          <p14:tracePt t="4640" x="6699250" y="863600"/>
          <p14:tracePt t="4658" x="6705600" y="869950"/>
          <p14:tracePt t="4673" x="6705600" y="876300"/>
          <p14:tracePt t="4690" x="6711950" y="882650"/>
          <p14:tracePt t="4722" x="6718300" y="876300"/>
          <p14:tracePt t="4738" x="6724650" y="876300"/>
          <p14:tracePt t="4747" x="6731000" y="876300"/>
          <p14:tracePt t="4757" x="6743700" y="876300"/>
          <p14:tracePt t="4757" x="6762750" y="876300"/>
          <p14:tracePt t="4776" x="6775450" y="869950"/>
          <p14:tracePt t="4776" x="6788150" y="869950"/>
          <p14:tracePt t="4793" x="6800850" y="869950"/>
          <p14:tracePt t="4793" x="6813550" y="869950"/>
          <p14:tracePt t="4809" x="6832600" y="869950"/>
          <p14:tracePt t="4809" x="6845300" y="869950"/>
          <p14:tracePt t="4826" x="6864350" y="863600"/>
          <p14:tracePt t="4826" x="6902450" y="869950"/>
          <p14:tracePt t="4844" x="6921500" y="869950"/>
          <p14:tracePt t="4844" x="6940550" y="869950"/>
          <p14:tracePt t="4860" x="6965950" y="869950"/>
          <p14:tracePt t="4860" x="6985000" y="869950"/>
          <p14:tracePt t="4876" x="7004050" y="876300"/>
          <p14:tracePt t="4876" x="7023100" y="876300"/>
          <p14:tracePt t="4876" x="7042150" y="882650"/>
          <p14:tracePt t="4896" x="7054850" y="882650"/>
          <p14:tracePt t="4907" x="7073900" y="889000"/>
          <p14:tracePt t="4907" x="7086600" y="889000"/>
          <p14:tracePt t="4907" x="7099300" y="895350"/>
          <p14:tracePt t="4928" x="7112000" y="895350"/>
          <p14:tracePt t="4928" x="7124700" y="901700"/>
          <p14:tracePt t="4944" x="7131050" y="901700"/>
          <p14:tracePt t="4944" x="7137400" y="901700"/>
          <p14:tracePt t="4959" x="7143750" y="908050"/>
          <p14:tracePt t="4959" x="7156450" y="908050"/>
          <p14:tracePt t="4976" x="7162800" y="908050"/>
          <p14:tracePt t="4976" x="7169150" y="908050"/>
          <p14:tracePt t="4995" x="7175500" y="908050"/>
          <p14:tracePt t="5008" x="7181850" y="908050"/>
          <p14:tracePt t="5025" x="7181850" y="914400"/>
          <p14:tracePt t="5055" x="7188200" y="908050"/>
          <p14:tracePt t="5123" x="7194550" y="908050"/>
          <p14:tracePt t="5135" x="7200900" y="901700"/>
          <p14:tracePt t="5151" x="7207250" y="901700"/>
          <p14:tracePt t="5167" x="7207250" y="895350"/>
          <p14:tracePt t="5184" x="7213600" y="889000"/>
          <p14:tracePt t="5203" x="7213600" y="882650"/>
          <p14:tracePt t="5227" x="7219950" y="882650"/>
          <p14:tracePt t="5263" x="7226300" y="876300"/>
          <p14:tracePt t="5287" x="7232650" y="876300"/>
          <p14:tracePt t="5303" x="7239000" y="876300"/>
          <p14:tracePt t="5315" x="7245350" y="876300"/>
          <p14:tracePt t="5325" x="7251700" y="876300"/>
          <p14:tracePt t="5325" x="7258050" y="876300"/>
          <p14:tracePt t="5344" x="7264400" y="869950"/>
          <p14:tracePt t="5344" x="7270750" y="869950"/>
          <p14:tracePt t="5361" x="7277100" y="869950"/>
          <p14:tracePt t="5361" x="7289800" y="869950"/>
          <p14:tracePt t="5378" x="7296150" y="869950"/>
          <p14:tracePt t="5378" x="7302500" y="869950"/>
          <p14:tracePt t="5394" x="7308850" y="869950"/>
          <p14:tracePt t="5394" x="7315200" y="869950"/>
          <p14:tracePt t="5411" x="7321550" y="863600"/>
          <p14:tracePt t="5411" x="7321550" y="869950"/>
          <p14:tracePt t="5428" x="7334250" y="863600"/>
          <p14:tracePt t="5443" x="7340600" y="863600"/>
          <p14:tracePt t="5551" x="7346950" y="857250"/>
          <p14:tracePt t="5579" x="7346950" y="850900"/>
          <p14:tracePt t="5623" x="7340600" y="850900"/>
          <p14:tracePt t="5663" x="7334250" y="850900"/>
          <p14:tracePt t="5683" x="7327900" y="850900"/>
          <p14:tracePt t="5698" x="7321550" y="850900"/>
          <p14:tracePt t="5707" x="7315200" y="850900"/>
          <p14:tracePt t="5715" x="7308850" y="850900"/>
          <p14:tracePt t="5727" x="7302500" y="850900"/>
          <p14:tracePt t="5727" x="7277100" y="857250"/>
          <p14:tracePt t="5745" x="7264400" y="857250"/>
          <p14:tracePt t="5745" x="7251700" y="863600"/>
          <p14:tracePt t="5762" x="7239000" y="863600"/>
          <p14:tracePt t="5762" x="7219950" y="869950"/>
          <p14:tracePt t="5779" x="7207250" y="869950"/>
          <p14:tracePt t="5779" x="7169150" y="876300"/>
          <p14:tracePt t="5796" x="7143750" y="882650"/>
          <p14:tracePt t="5796" x="7118350" y="882650"/>
          <p14:tracePt t="5813" x="7086600" y="889000"/>
          <p14:tracePt t="5813" x="7054850" y="895350"/>
          <p14:tracePt t="5829" x="7016750" y="895350"/>
          <p14:tracePt t="5829" x="6978650" y="901700"/>
          <p14:tracePt t="5846" x="6934200" y="908050"/>
          <p14:tracePt t="5846" x="6826250" y="927100"/>
          <p14:tracePt t="5864" x="6769100" y="933450"/>
          <p14:tracePt t="5864" x="6705600" y="946150"/>
          <p14:tracePt t="5880" x="6635750" y="958850"/>
          <p14:tracePt t="5880" x="6559550" y="971550"/>
          <p14:tracePt t="5896" x="6483350" y="990600"/>
          <p14:tracePt t="5896" x="6394450" y="1003300"/>
          <p14:tracePt t="5913" x="6305550" y="1022350"/>
          <p14:tracePt t="5913" x="6210300" y="1041400"/>
          <p14:tracePt t="5913" x="6108700" y="1060450"/>
          <p14:tracePt t="5932" x="6007100" y="1079500"/>
          <p14:tracePt t="5944" x="5892800" y="1098550"/>
          <p14:tracePt t="5944" x="5784850" y="1111250"/>
          <p14:tracePt t="5964" x="5556250" y="1130300"/>
          <p14:tracePt t="5964" x="5448300" y="1143000"/>
          <p14:tracePt t="5980" x="5334000" y="1149350"/>
          <p14:tracePt t="5980" x="5219700" y="1155700"/>
          <p14:tracePt t="5996" x="5111750" y="1162050"/>
          <p14:tracePt t="5996" x="5003800" y="1168400"/>
          <p14:tracePt t="6013" x="4902200" y="1174750"/>
          <p14:tracePt t="6013" x="4686300" y="1187450"/>
          <p14:tracePt t="6032" x="4584700" y="1200150"/>
          <p14:tracePt t="6032" x="4489450" y="1212850"/>
          <p14:tracePt t="6047" x="4400550" y="1219200"/>
          <p14:tracePt t="6047" x="4311650" y="1231900"/>
          <p14:tracePt t="6064" x="4229100" y="1250950"/>
          <p14:tracePt t="6064" x="4152900" y="1270000"/>
          <p14:tracePt t="6080" x="4076700" y="1289050"/>
          <p14:tracePt t="6080" x="3943350" y="1320800"/>
          <p14:tracePt t="6097" x="3886200" y="1339850"/>
          <p14:tracePt t="6097" x="3829050" y="1352550"/>
          <p14:tracePt t="6114" x="3778250" y="1358900"/>
          <p14:tracePt t="6114" x="3727450" y="1371600"/>
          <p14:tracePt t="6130" x="3683000" y="1384300"/>
          <p14:tracePt t="6130" x="3638550" y="1390650"/>
          <p14:tracePt t="6147" x="3600450" y="1397000"/>
          <p14:tracePt t="6147" x="3530600" y="1409700"/>
          <p14:tracePt t="6164" x="3505200" y="1416050"/>
          <p14:tracePt t="6164" x="3479800" y="1422400"/>
          <p14:tracePt t="6181" x="3454400" y="1422400"/>
          <p14:tracePt t="6181" x="3435350" y="1422400"/>
          <p14:tracePt t="6199" x="3416300" y="1422400"/>
          <p14:tracePt t="6199" x="3397250" y="1422400"/>
          <p14:tracePt t="6199" x="3384550" y="1422400"/>
          <p14:tracePt t="6216" x="3371850" y="1416050"/>
          <p14:tracePt t="6229" x="3359150" y="1409700"/>
          <p14:tracePt t="6229" x="3333750" y="1409700"/>
          <p14:tracePt t="6249" x="3327400" y="1403350"/>
          <p14:tracePt t="6249" x="3314700" y="1403350"/>
          <p14:tracePt t="6264" x="3308350" y="1403350"/>
          <p14:tracePt t="6279" x="3302000" y="1409700"/>
          <p14:tracePt t="6296" x="3295650" y="1416050"/>
          <p14:tracePt t="6296" x="3295650" y="1422400"/>
          <p14:tracePt t="6296" x="3295650" y="1428750"/>
          <p14:tracePt t="6316" x="3302000" y="1435100"/>
          <p14:tracePt t="6332" x="3308350" y="1435100"/>
          <p14:tracePt t="6332" x="3314700" y="1441450"/>
          <p14:tracePt t="6348" x="3333750" y="1441450"/>
          <p14:tracePt t="6348" x="3346450" y="1447800"/>
          <p14:tracePt t="6364" x="3371850" y="1447800"/>
          <p14:tracePt t="6364" x="3397250" y="1454150"/>
          <p14:tracePt t="6381" x="3435350" y="1454150"/>
          <p14:tracePt t="6381" x="3524250" y="1460500"/>
          <p14:tracePt t="6398" x="3581400" y="1466850"/>
          <p14:tracePt t="6398" x="3638550" y="1473200"/>
          <p14:tracePt t="6414" x="3702050" y="1485900"/>
          <p14:tracePt t="6414" x="3771900" y="1492250"/>
          <p14:tracePt t="6431" x="3841750" y="1504950"/>
          <p14:tracePt t="6431" x="3911600" y="1517650"/>
          <p14:tracePt t="6448" x="3981450" y="1524000"/>
          <p14:tracePt t="6448" x="4127500" y="1543050"/>
          <p14:tracePt t="6465" x="4197350" y="1549400"/>
          <p14:tracePt t="6465" x="4273550" y="1549400"/>
          <p14:tracePt t="6481" x="4343400" y="1549400"/>
          <p14:tracePt t="6481" x="4406900" y="1549400"/>
          <p14:tracePt t="6498" x="4470400" y="1549400"/>
          <p14:tracePt t="6498" x="4597400" y="1543050"/>
          <p14:tracePt t="6515" x="4654550" y="1543050"/>
          <p14:tracePt t="6515" x="4711700" y="1543050"/>
          <p14:tracePt t="6533" x="4762500" y="1536700"/>
          <p14:tracePt t="6533" x="4806950" y="1536700"/>
          <p14:tracePt t="6548" x="4857750" y="1536700"/>
          <p14:tracePt t="6548" x="4902200" y="1530350"/>
          <p14:tracePt t="6565" x="4940300" y="1524000"/>
          <p14:tracePt t="6565" x="4972050" y="1524000"/>
          <p14:tracePt t="6565" x="5010150" y="1517650"/>
          <p14:tracePt t="6585" x="5035550" y="1517650"/>
          <p14:tracePt t="6597" x="5067300" y="1511300"/>
          <p14:tracePt t="6597" x="5111750" y="1504950"/>
          <p14:tracePt t="6616" x="5137150" y="1504950"/>
          <p14:tracePt t="6616" x="5149850" y="1498600"/>
          <p14:tracePt t="6632" x="5168900" y="1498600"/>
          <p14:tracePt t="6632" x="5181600" y="1498600"/>
          <p14:tracePt t="6648" x="5200650" y="1492250"/>
          <p14:tracePt t="6648" x="5207000" y="1492250"/>
          <p14:tracePt t="6665" x="5219700" y="1492250"/>
          <p14:tracePt t="6665" x="5226050" y="1485900"/>
          <p14:tracePt t="6665" x="5232400" y="1492250"/>
          <p14:tracePt t="6685" x="5238750" y="1492250"/>
          <p14:tracePt t="6697" x="5251450" y="1492250"/>
          <p14:tracePt t="6714" x="5251450" y="1498600"/>
          <p14:tracePt t="6731" x="5264150" y="1498600"/>
          <p14:tracePt t="6747" x="5270500" y="1504950"/>
          <p14:tracePt t="6747" x="5276850" y="1504950"/>
          <p14:tracePt t="6766" x="5283200" y="1504950"/>
          <p14:tracePt t="6766" x="5295900" y="1504950"/>
          <p14:tracePt t="6782" x="5308600" y="1498600"/>
          <p14:tracePt t="6782" x="5321300" y="1498600"/>
          <p14:tracePt t="6799" x="5340350" y="1498600"/>
          <p14:tracePt t="6799" x="5378450" y="1498600"/>
          <p14:tracePt t="6816" x="5397500" y="1498600"/>
          <p14:tracePt t="6816" x="5429250" y="1498600"/>
          <p14:tracePt t="6833" x="5454650" y="1504950"/>
          <p14:tracePt t="6833" x="5492750" y="1511300"/>
          <p14:tracePt t="6849" x="5530850" y="1511300"/>
          <p14:tracePt t="6849" x="5575300" y="1517650"/>
          <p14:tracePt t="6866" x="5626100" y="1524000"/>
          <p14:tracePt t="6866" x="5734050" y="1530350"/>
          <p14:tracePt t="6884" x="5791200" y="1530350"/>
          <p14:tracePt t="6884" x="5848350" y="1530350"/>
          <p14:tracePt t="6900" x="5899150" y="1530350"/>
          <p14:tracePt t="6900" x="5962650" y="1524000"/>
          <p14:tracePt t="6916" x="6013450" y="1517650"/>
          <p14:tracePt t="6916" x="6070600" y="1511300"/>
          <p14:tracePt t="6933" x="6127750" y="1504950"/>
          <p14:tracePt t="6933" x="6178550" y="1504950"/>
          <p14:tracePt t="6933" x="6229350" y="1498600"/>
          <p14:tracePt t="6952" x="6280150" y="1492250"/>
          <p14:tracePt t="6964" x="6324600" y="1485900"/>
          <p14:tracePt t="6964" x="6407150" y="1479550"/>
          <p14:tracePt t="6984" x="6451600" y="1473200"/>
          <p14:tracePt t="6984" x="6483350" y="1466850"/>
          <p14:tracePt t="7000" x="6521450" y="1460500"/>
          <p14:tracePt t="7000" x="6553200" y="1460500"/>
          <p14:tracePt t="7017" x="6584950" y="1454150"/>
          <p14:tracePt t="7017" x="6610350" y="1447800"/>
          <p14:tracePt t="7017" x="6635750" y="1441450"/>
          <p14:tracePt t="7036" x="6654800" y="1441450"/>
          <p14:tracePt t="7048" x="6673850" y="1435100"/>
          <p14:tracePt t="7048" x="6711950" y="1428750"/>
          <p14:tracePt t="7066" x="6724650" y="1428750"/>
          <p14:tracePt t="7066" x="6737350" y="1428750"/>
          <p14:tracePt t="7084" x="6743700" y="1428750"/>
          <p14:tracePt t="7084" x="6750050" y="1428750"/>
          <p14:tracePt t="7100" x="6756400" y="1428750"/>
          <p14:tracePt t="7100" x="6756400" y="1435100"/>
          <p14:tracePt t="7117" x="6756400" y="1447800"/>
          <p14:tracePt t="7132" x="6750050" y="1454150"/>
          <p14:tracePt t="7148" x="6743700" y="1460500"/>
          <p14:tracePt t="7165" x="6737350" y="1466850"/>
          <p14:tracePt t="7185" x="6737350" y="1479550"/>
          <p14:tracePt t="7185" x="6737350" y="1485900"/>
          <p14:tracePt t="7201" x="6737350" y="1492250"/>
          <p14:tracePt t="7215" x="6737350" y="1498600"/>
          <p14:tracePt t="7215" x="6737350" y="1511300"/>
          <p14:tracePt t="7215" x="6737350" y="1517650"/>
          <p14:tracePt t="7237" x="6737350" y="1524000"/>
          <p14:tracePt t="7249" x="6737350" y="1530350"/>
          <p14:tracePt t="7249" x="6743700" y="1549400"/>
          <p14:tracePt t="7268" x="6743700" y="1555750"/>
          <p14:tracePt t="7268" x="6743700" y="1562100"/>
          <p14:tracePt t="7284" x="6743700" y="1568450"/>
          <p14:tracePt t="7284" x="6743700" y="1574800"/>
          <p14:tracePt t="7301" x="6750050" y="1581150"/>
          <p14:tracePt t="7301" x="6750050" y="1587500"/>
          <p14:tracePt t="7319" x="6756400" y="1593850"/>
          <p14:tracePt t="7332" x="6762750" y="1600200"/>
          <p14:tracePt t="7349" x="6769100" y="1606550"/>
          <p14:tracePt t="7349" x="6781800" y="1612900"/>
          <p14:tracePt t="7368" x="6788150" y="1612900"/>
          <p14:tracePt t="7368" x="6794500" y="1619250"/>
          <p14:tracePt t="7385" x="6800850" y="1619250"/>
          <p14:tracePt t="7385" x="6807200" y="1625600"/>
          <p14:tracePt t="7401" x="6819900" y="1625600"/>
          <p14:tracePt t="7401" x="6838950" y="1631950"/>
          <p14:tracePt t="7418" x="6851650" y="1638300"/>
          <p14:tracePt t="7418" x="6864350" y="1638300"/>
          <p14:tracePt t="7435" x="6877050" y="1638300"/>
          <p14:tracePt t="7435" x="6896100" y="1638300"/>
          <p14:tracePt t="7451" x="6908800" y="1638300"/>
          <p14:tracePt t="7451" x="6921500" y="1644650"/>
          <p14:tracePt t="7468" x="6940550" y="1644650"/>
          <p14:tracePt t="7468" x="6965950" y="1644650"/>
          <p14:tracePt t="7485" x="6985000" y="1644650"/>
          <p14:tracePt t="7485" x="6997700" y="1651000"/>
          <p14:tracePt t="7502" x="7010400" y="1651000"/>
          <p14:tracePt t="7502" x="7029450" y="1651000"/>
          <p14:tracePt t="7518" x="7042150" y="1651000"/>
          <p14:tracePt t="7518" x="7061200" y="1657350"/>
          <p14:tracePt t="7536" x="7073900" y="1657350"/>
          <p14:tracePt t="7536" x="7086600" y="1663700"/>
          <p14:tracePt t="7552" x="7092950" y="1663700"/>
          <p14:tracePt t="7552" x="7099300" y="1663700"/>
          <p14:tracePt t="7569" x="7105650" y="1670050"/>
          <p14:tracePt t="7569" x="7118350" y="1670050"/>
          <p14:tracePt t="7585" x="7124700" y="1670050"/>
          <p14:tracePt t="7585" x="7131050" y="1676400"/>
          <p14:tracePt t="7585" x="7137400" y="1676400"/>
          <p14:tracePt t="7604" x="7143750" y="1676400"/>
          <p14:tracePt t="7617" x="7156450" y="1676400"/>
          <p14:tracePt t="7617" x="7169150" y="1676400"/>
          <p14:tracePt t="7636" x="7181850" y="1676400"/>
          <p14:tracePt t="7636" x="7188200" y="1676400"/>
          <p14:tracePt t="7653" x="7200900" y="1676400"/>
          <p14:tracePt t="7653" x="7207250" y="1676400"/>
          <p14:tracePt t="7669" x="7213600" y="1676400"/>
          <p14:tracePt t="7669" x="7219950" y="1676400"/>
          <p14:tracePt t="7669" x="7226300" y="1676400"/>
          <p14:tracePt t="7689" x="7232650" y="1676400"/>
          <p14:tracePt t="7700" x="7239000" y="1676400"/>
          <p14:tracePt t="7700" x="7245350" y="1676400"/>
          <p14:tracePt t="7719" x="7251700" y="1676400"/>
          <p14:tracePt t="7734" x="7258050" y="1682750"/>
          <p14:tracePt t="7751" x="7258050" y="1689100"/>
          <p14:tracePt t="7776" x="7251700" y="1695450"/>
          <p14:tracePt t="7807" x="7251700" y="1701800"/>
          <p14:tracePt t="7824" x="7245350" y="1708150"/>
          <p14:tracePt t="7836" x="7232650" y="1708150"/>
          <p14:tracePt t="7851" x="7226300" y="1714500"/>
          <p14:tracePt t="7867" x="7219950" y="1720850"/>
          <p14:tracePt t="7883" x="7213600" y="1720850"/>
          <p14:tracePt t="7896" x="7213600" y="1727200"/>
          <p14:tracePt t="7911" x="7207250" y="1727200"/>
          <p14:tracePt t="7927" x="7200900" y="1733550"/>
          <p14:tracePt t="7944" x="7194550" y="1739900"/>
          <p14:tracePt t="7963" x="7194550" y="1746250"/>
          <p14:tracePt t="7996" x="7194550" y="1752600"/>
          <p14:tracePt t="8023" x="7200900" y="1752600"/>
          <p14:tracePt t="8048" x="7207250" y="1752600"/>
          <p14:tracePt t="8072" x="7200900" y="1752600"/>
          <p14:tracePt t="8143" x="7194550" y="1752600"/>
          <p14:tracePt t="8167" x="7188200" y="1752600"/>
          <p14:tracePt t="8191" x="7175500" y="1752600"/>
          <p14:tracePt t="8219" x="7169150" y="1758950"/>
          <p14:tracePt t="8235" x="7162800" y="1758950"/>
          <p14:tracePt t="8243" x="7156450" y="1765300"/>
          <p14:tracePt t="8253" x="7143750" y="1771650"/>
          <p14:tracePt t="8253" x="7137400" y="1771650"/>
          <p14:tracePt t="8272" x="7105650" y="1784350"/>
          <p14:tracePt t="8272" x="7092950" y="1790700"/>
          <p14:tracePt t="8288" x="7073900" y="1803400"/>
          <p14:tracePt t="8288" x="7048500" y="1809750"/>
          <p14:tracePt t="8304" x="7023100" y="1822450"/>
          <p14:tracePt t="8304" x="6997700" y="1835150"/>
          <p14:tracePt t="8321" x="6965950" y="1841500"/>
          <p14:tracePt t="8321" x="6927850" y="1854200"/>
          <p14:tracePt t="8321" x="6896100" y="1866900"/>
          <p14:tracePt t="8340" x="6851650" y="1879600"/>
          <p14:tracePt t="8353" x="6813550" y="1892300"/>
          <p14:tracePt t="8353" x="6718300" y="1917700"/>
          <p14:tracePt t="8372" x="6667500" y="1930400"/>
          <p14:tracePt t="8372" x="6610350" y="1943100"/>
          <p14:tracePt t="8388" x="6559550" y="1955800"/>
          <p14:tracePt t="8388" x="6502400" y="1968500"/>
          <p14:tracePt t="8405" x="6438900" y="1981200"/>
          <p14:tracePt t="8405" x="6375400" y="1993900"/>
          <p14:tracePt t="8421" x="6311900" y="2012950"/>
          <p14:tracePt t="8421" x="6165850" y="2038350"/>
          <p14:tracePt t="8438" x="6089650" y="2051050"/>
          <p14:tracePt t="8438" x="6007100" y="2070100"/>
          <p14:tracePt t="8455" x="5918200" y="2082800"/>
          <p14:tracePt t="8455" x="5829300" y="2095500"/>
          <p14:tracePt t="8472" x="5740400" y="2114550"/>
          <p14:tracePt t="8472" x="5645150" y="2127250"/>
          <p14:tracePt t="8488" x="5556250" y="2139950"/>
          <p14:tracePt t="8488" x="5365750" y="2165350"/>
          <p14:tracePt t="8505" x="5264150" y="2178050"/>
          <p14:tracePt t="8505" x="5162550" y="2190750"/>
          <p14:tracePt t="8521" x="5060950" y="2209800"/>
          <p14:tracePt t="8521" x="4959350" y="2222500"/>
          <p14:tracePt t="8538" x="4851400" y="2228850"/>
          <p14:tracePt t="8538" x="4749800" y="2241550"/>
          <p14:tracePt t="8557" x="4540250" y="2266950"/>
          <p14:tracePt t="8557" x="4438650" y="2279650"/>
          <p14:tracePt t="8573" x="4343400" y="2292350"/>
          <p14:tracePt t="8573" x="4254500" y="2298700"/>
          <p14:tracePt t="8589" x="4165600" y="2311400"/>
          <p14:tracePt t="8589" x="4083050" y="2324100"/>
          <p14:tracePt t="8605" x="4000500" y="2343150"/>
          <p14:tracePt t="8605" x="3930650" y="2355850"/>
          <p14:tracePt t="8605" x="3860800" y="2374900"/>
          <p14:tracePt t="8624" x="3797300" y="2387600"/>
          <p14:tracePt t="8637" x="3733800" y="2400300"/>
          <p14:tracePt t="8637" x="3619500" y="2425700"/>
          <p14:tracePt t="8657" x="3568700" y="2438400"/>
          <p14:tracePt t="8657" x="3517900" y="2444750"/>
          <p14:tracePt t="8673" x="3467100" y="2451100"/>
          <p14:tracePt t="8673" x="3422650" y="2457450"/>
          <p14:tracePt t="8673" x="3384550" y="2457450"/>
          <p14:tracePt t="8693" x="3340100" y="2463800"/>
          <p14:tracePt t="8704" x="3302000" y="2470150"/>
          <p14:tracePt t="8704" x="3270250" y="2470150"/>
          <p14:tracePt t="8704" x="3232150" y="2476500"/>
          <p14:tracePt t="8725" x="3200400" y="2476500"/>
          <p14:tracePt t="8725" x="3168650" y="2482850"/>
          <p14:tracePt t="8739" x="3130550" y="2482850"/>
          <p14:tracePt t="8739" x="3098800" y="2482850"/>
          <p14:tracePt t="8756" x="3060700" y="2482850"/>
          <p14:tracePt t="8756" x="3022600" y="2489200"/>
          <p14:tracePt t="8773" x="2978150" y="2501900"/>
          <p14:tracePt t="8773" x="2933700" y="2508250"/>
          <p14:tracePt t="8790" x="2889250" y="2520950"/>
          <p14:tracePt t="8790" x="2800350" y="2559050"/>
          <p14:tracePt t="8806" x="2755900" y="2571750"/>
          <p14:tracePt t="8806" x="2711450" y="2590800"/>
          <p14:tracePt t="8822" x="2660650" y="2603500"/>
          <p14:tracePt t="8822" x="2616200" y="2616200"/>
          <p14:tracePt t="8838" x="2571750" y="2622550"/>
          <p14:tracePt t="8838" x="2470150" y="2628900"/>
          <p14:tracePt t="8857" x="2419350" y="2635250"/>
          <p14:tracePt t="8857" x="2368550" y="2647950"/>
          <p14:tracePt t="8873" x="2311400" y="2667000"/>
          <p14:tracePt t="8873" x="2254250" y="2686050"/>
          <p14:tracePt t="8889" x="2197100" y="2705100"/>
          <p14:tracePt t="8889" x="2139950" y="2743200"/>
          <p14:tracePt t="8905" x="2082800" y="2787650"/>
          <p14:tracePt t="8905" x="1974850" y="2895600"/>
          <p14:tracePt t="8924" x="1917700" y="2965450"/>
          <p14:tracePt t="8924" x="1860550" y="3035300"/>
          <p14:tracePt t="8940" x="1809750" y="3105150"/>
          <p14:tracePt t="8940" x="1758950" y="3175000"/>
          <p14:tracePt t="8956" x="1714500" y="3244850"/>
          <p14:tracePt t="8956" x="1663700" y="3314700"/>
          <p14:tracePt t="8972" x="1619250" y="3378200"/>
          <p14:tracePt t="8972" x="1581150" y="3435350"/>
          <p14:tracePt t="8972" x="1543050" y="3486150"/>
          <p14:tracePt t="8992" x="1504950" y="3536950"/>
          <p14:tracePt t="9004" x="1466850" y="3587750"/>
          <p14:tracePt t="9004" x="1409700" y="3676650"/>
          <p14:tracePt t="9024" x="1384300" y="3721100"/>
          <p14:tracePt t="9024" x="1365250" y="3759200"/>
          <p14:tracePt t="9040" x="1346200" y="3797300"/>
          <p14:tracePt t="9040" x="1333500" y="3829050"/>
          <p14:tracePt t="9056" x="1327150" y="3854450"/>
          <p14:tracePt t="9056" x="1320800" y="3879850"/>
          <p14:tracePt t="9056" x="1314450" y="3898900"/>
          <p14:tracePt t="9076" x="1314450" y="3911600"/>
          <p14:tracePt t="9088" x="1314450" y="3930650"/>
          <p14:tracePt t="9088" x="1314450" y="3962400"/>
          <p14:tracePt t="9107" x="1314450" y="3975100"/>
          <p14:tracePt t="9107" x="1314450" y="3994150"/>
          <p14:tracePt t="9123" x="1320800" y="4006850"/>
          <p14:tracePt t="9123" x="1320800" y="4032250"/>
          <p14:tracePt t="9139" x="1320800" y="4051300"/>
          <p14:tracePt t="9139" x="1320800" y="4095750"/>
          <p14:tracePt t="9158" x="1327150" y="4127500"/>
          <p14:tracePt t="9158" x="1333500" y="4152900"/>
          <p14:tracePt t="9174" x="1339850" y="4178300"/>
          <p14:tracePt t="9174" x="1346200" y="4210050"/>
          <p14:tracePt t="9193" x="1352550" y="4241800"/>
          <p14:tracePt t="9193" x="1365250" y="4279900"/>
          <p14:tracePt t="9208" x="1377950" y="4311650"/>
          <p14:tracePt t="9208" x="1397000" y="4387850"/>
          <p14:tracePt t="9224" x="1416050" y="4432300"/>
          <p14:tracePt t="9224" x="1428750" y="4470400"/>
          <p14:tracePt t="9241" x="1435100" y="4508500"/>
          <p14:tracePt t="9241" x="1447800" y="4546600"/>
          <p14:tracePt t="9258" x="1460500" y="4584700"/>
          <p14:tracePt t="9258" x="1466850" y="4616450"/>
          <p14:tracePt t="9258" x="1479550" y="4648200"/>
          <p14:tracePt t="9277" x="1492250" y="4679950"/>
          <p14:tracePt t="9289" x="1498600" y="4711700"/>
          <p14:tracePt t="9289" x="1511300" y="4762500"/>
          <p14:tracePt t="9309" x="1517650" y="4787900"/>
          <p14:tracePt t="9309" x="1524000" y="4813300"/>
          <p14:tracePt t="9324" x="1530350" y="4832350"/>
          <p14:tracePt t="9324" x="1536700" y="4857750"/>
          <p14:tracePt t="9342" x="1543050" y="4883150"/>
          <p14:tracePt t="9342" x="1549400" y="4902200"/>
          <p14:tracePt t="9342" x="1555750" y="4927600"/>
          <p14:tracePt t="9360" x="1555750" y="4953000"/>
          <p14:tracePt t="9373" x="1562100" y="4972050"/>
          <p14:tracePt t="9373" x="1568450" y="5016500"/>
          <p14:tracePt t="9393" x="1568450" y="5035550"/>
          <p14:tracePt t="9393" x="1568450" y="5054600"/>
          <p14:tracePt t="9409" x="1574800" y="5067300"/>
          <p14:tracePt t="9409" x="1574800" y="5086350"/>
          <p14:tracePt t="9426" x="1574800" y="5092700"/>
          <p14:tracePt t="9426" x="1581150" y="5105400"/>
          <p14:tracePt t="9426" x="1587500" y="5111750"/>
          <p14:tracePt t="9445" x="1587500" y="5124450"/>
          <p14:tracePt t="9445" x="1593850" y="5124450"/>
          <p14:tracePt t="9459" x="1606550" y="5130800"/>
          <p14:tracePt t="9459" x="1612900" y="5130800"/>
          <p14:tracePt t="9475" x="1619250" y="5130800"/>
          <p14:tracePt t="9475" x="1625600" y="5130800"/>
          <p14:tracePt t="9492" x="1631950" y="5124450"/>
          <p14:tracePt t="9492" x="1651000" y="5118100"/>
          <p14:tracePt t="9508" x="1657350" y="5118100"/>
          <p14:tracePt t="9508" x="1663700" y="5111750"/>
          <p14:tracePt t="9525" x="1676400" y="5111750"/>
          <p14:tracePt t="9525" x="1682750" y="5105400"/>
          <p14:tracePt t="9542" x="1689100" y="5105400"/>
          <p14:tracePt t="9542" x="1695450" y="5105400"/>
          <p14:tracePt t="9558" x="1701800" y="5105400"/>
          <p14:tracePt t="9558" x="1720850" y="5111750"/>
          <p14:tracePt t="9576" x="1727200" y="5111750"/>
          <p14:tracePt t="9576" x="1733550" y="5118100"/>
          <p14:tracePt t="9593" x="1739900" y="5118100"/>
          <p14:tracePt t="9593" x="1752600" y="5124450"/>
          <p14:tracePt t="9608" x="1758950" y="5130800"/>
          <p14:tracePt t="9608" x="1771650" y="5137150"/>
          <p14:tracePt t="9625" x="1778000" y="5137150"/>
          <p14:tracePt t="9625" x="1790700" y="5143500"/>
          <p14:tracePt t="9625" x="1803400" y="5143500"/>
          <p14:tracePt t="9645" x="1809750" y="5149850"/>
          <p14:tracePt t="9656" x="1822450" y="5156200"/>
          <p14:tracePt t="9656" x="1841500" y="5162550"/>
          <p14:tracePt t="9675" x="1847850" y="5162550"/>
          <p14:tracePt t="9675" x="1860550" y="5168900"/>
          <p14:tracePt t="9675" x="1866900" y="5175250"/>
          <p14:tracePt t="9695" x="1873250" y="5181600"/>
          <p14:tracePt t="9706" x="1879600" y="5181600"/>
          <p14:tracePt t="9706" x="1885950" y="5181600"/>
          <p14:tracePt t="9706" x="1892300" y="5187950"/>
          <p14:tracePt t="9727" x="1898650" y="5194300"/>
          <p14:tracePt t="9740" x="1905000" y="5194300"/>
          <p14:tracePt t="9740" x="1917700" y="5200650"/>
          <p14:tracePt t="9758" x="1924050" y="5200650"/>
          <p14:tracePt t="9758" x="1930400" y="5207000"/>
          <p14:tracePt t="9775" x="1936750" y="5207000"/>
          <p14:tracePt t="9775" x="1936750" y="5213350"/>
          <p14:tracePt t="9792" x="1943100" y="5219700"/>
          <p14:tracePt t="9792" x="1949450" y="5232400"/>
          <p14:tracePt t="9809" x="1949450" y="5245100"/>
          <p14:tracePt t="9809" x="1955800" y="5251450"/>
          <p14:tracePt t="9826" x="1955800" y="5257800"/>
          <p14:tracePt t="9826" x="1955800" y="5270500"/>
          <p14:tracePt t="9843" x="1962150" y="5276850"/>
          <p14:tracePt t="9857" x="1968500" y="5289550"/>
          <p14:tracePt t="9874" x="1974850" y="5295900"/>
          <p14:tracePt t="9891" x="1974850" y="5302250"/>
          <p14:tracePt t="9907" x="1981200" y="5308600"/>
          <p14:tracePt t="9924" x="1981200" y="5321300"/>
          <p14:tracePt t="9940" x="1981200" y="5327650"/>
          <p14:tracePt t="9940" x="1987550" y="5334000"/>
          <p14:tracePt t="9959" x="1993900" y="5340350"/>
          <p14:tracePt t="9987" x="1993900" y="5346700"/>
          <p14:tracePt t="10011" x="1987550" y="5353050"/>
          <p14:tracePt t="10027" x="1987550" y="5359400"/>
          <p14:tracePt t="10043" x="1981200" y="5365750"/>
          <p14:tracePt t="10055" x="1974850" y="5372100"/>
          <p14:tracePt t="10079" x="1981200" y="5378450"/>
          <p14:tracePt t="10107" x="1981200" y="5384800"/>
          <p14:tracePt t="10123" x="1987550" y="5384800"/>
          <p14:tracePt t="10139" x="1993900" y="5391150"/>
          <p14:tracePt t="10155" x="2000250" y="5397500"/>
          <p14:tracePt t="10167" x="2006600" y="5403850"/>
          <p14:tracePt t="10175" x="2012950" y="5403850"/>
          <p14:tracePt t="10175" x="2019300" y="5403850"/>
          <p14:tracePt t="10195" x="2025650" y="5410200"/>
          <p14:tracePt t="10195" x="2032000" y="5410200"/>
          <p14:tracePt t="10210" x="2038350" y="5416550"/>
          <p14:tracePt t="10210" x="2044700" y="5416550"/>
          <p14:tracePt t="10228" x="2057400" y="5429250"/>
          <p14:tracePt t="10228" x="2063750" y="5435600"/>
          <p14:tracePt t="10245" x="2070100" y="5441950"/>
          <p14:tracePt t="10245" x="2076450" y="5454650"/>
          <p14:tracePt t="10260" x="2082800" y="5461000"/>
          <p14:tracePt t="10260" x="2089150" y="5473700"/>
          <p14:tracePt t="10277" x="2095500" y="5486400"/>
          <p14:tracePt t="10277" x="2101850" y="5499100"/>
          <p14:tracePt t="10277" x="2114550" y="5505450"/>
          <p14:tracePt t="10297" x="2120900" y="5518150"/>
          <p14:tracePt t="10308" x="2127250" y="5524500"/>
          <p14:tracePt t="10308" x="2133600" y="5543550"/>
          <p14:tracePt t="10328" x="2139950" y="5549900"/>
          <p14:tracePt t="10328" x="2146300" y="5562600"/>
          <p14:tracePt t="10344" x="2146300" y="5568950"/>
          <p14:tracePt t="10359" x="2146300" y="5575300"/>
          <p14:tracePt t="10376" x="2152650" y="5588000"/>
          <p14:tracePt t="10392" x="2152650" y="5594350"/>
          <p14:tracePt t="10392" x="2152650" y="5600700"/>
          <p14:tracePt t="10411" x="2152650" y="5607050"/>
          <p14:tracePt t="10431" x="2159000" y="5600700"/>
          <p14:tracePt t="10463" x="2165350" y="5594350"/>
          <p14:tracePt t="10468" x="2171700" y="5588000"/>
          <p14:tracePt t="10476" x="2178050" y="5581650"/>
          <p14:tracePt t="10476" x="2190750" y="5575300"/>
          <p14:tracePt t="10494" x="2209800" y="5562600"/>
          <p14:tracePt t="10494" x="2235200" y="5556250"/>
          <p14:tracePt t="10510" x="2260600" y="5549900"/>
          <p14:tracePt t="10510" x="2343150" y="5537200"/>
          <p14:tracePt t="10528" x="2393950" y="5537200"/>
          <p14:tracePt t="10528" x="2457450" y="5537200"/>
          <p14:tracePt t="10545" x="2527300" y="5537200"/>
          <p14:tracePt t="10545" x="2597150" y="5537200"/>
          <p14:tracePt t="10562" x="2679700" y="5530850"/>
          <p14:tracePt t="10562" x="2762250" y="5530850"/>
          <p14:tracePt t="10578" x="2851150" y="5524500"/>
          <p14:tracePt t="10578" x="3028950" y="5505450"/>
          <p14:tracePt t="10597" x="3111500" y="5492750"/>
          <p14:tracePt t="10597" x="3194050" y="5480050"/>
          <p14:tracePt t="10612" x="3276600" y="5461000"/>
          <p14:tracePt t="10612" x="3352800" y="5448300"/>
          <p14:tracePt t="10628" x="3429000" y="5435600"/>
          <p14:tracePt t="10628" x="3505200" y="5416550"/>
          <p14:tracePt t="10645" x="3575050" y="5403850"/>
          <p14:tracePt t="10645" x="3638550" y="5384800"/>
          <p14:tracePt t="10645" x="3708400" y="5372100"/>
          <p14:tracePt t="10664" x="3765550" y="5353050"/>
          <p14:tracePt t="10676" x="3829050" y="5340350"/>
          <p14:tracePt t="10676" x="3930650" y="5321300"/>
          <p14:tracePt t="10696" x="3981450" y="5314950"/>
          <p14:tracePt t="10696" x="4025900" y="5314950"/>
          <p14:tracePt t="10712" x="4064000" y="5308600"/>
          <p14:tracePt t="10712" x="4102100" y="5308600"/>
          <p14:tracePt t="10728" x="4133850" y="5308600"/>
          <p14:tracePt t="10728" x="4165600" y="5314950"/>
          <p14:tracePt t="10745" x="4191000" y="5314950"/>
          <p14:tracePt t="10745" x="4216400" y="5321300"/>
          <p14:tracePt t="10745" x="4235450" y="5321300"/>
          <p14:tracePt t="10764" x="4254500" y="5321300"/>
          <p14:tracePt t="10764" x="4273550" y="5321300"/>
          <p14:tracePt t="10778" x="4286250" y="5321300"/>
          <p14:tracePt t="10778" x="4298950" y="5327650"/>
          <p14:tracePt t="10795" x="4311650" y="5327650"/>
          <p14:tracePt t="10795" x="4318000" y="5327650"/>
          <p14:tracePt t="10812" x="4324350" y="5327650"/>
          <p14:tracePt t="10812" x="4330700" y="5334000"/>
          <p14:tracePt t="10829" x="4337050" y="5334000"/>
          <p14:tracePt t="10851" x="4343400" y="5334000"/>
          <p14:tracePt t="10875" x="4349750" y="5327650"/>
          <p14:tracePt t="10895" x="4356100" y="5321300"/>
          <p14:tracePt t="10947" x="4362450" y="5321300"/>
          <p14:tracePt t="10971" x="4368800" y="5321300"/>
          <p14:tracePt t="10995" x="4375150" y="5321300"/>
          <p14:tracePt t="11015" x="4381500" y="5314950"/>
          <p14:tracePt t="11039" x="4387850" y="5314950"/>
          <p14:tracePt t="11063" x="4394200" y="5314950"/>
          <p14:tracePt t="11075" x="4400550" y="5314950"/>
          <p14:tracePt t="11091" x="4400550" y="5308600"/>
          <p14:tracePt t="11107" x="4406900" y="5308600"/>
          <p14:tracePt t="11135" x="4406900" y="5314950"/>
          <p14:tracePt t="11187" x="4400550" y="5314950"/>
          <p14:tracePt t="11227" x="4394200" y="5321300"/>
          <p14:tracePt t="11247" x="4387850" y="5327650"/>
          <p14:tracePt t="11263" x="4381500" y="5334000"/>
          <p14:tracePt t="11280" x="4375150" y="5334000"/>
          <p14:tracePt t="11287" x="4368800" y="5334000"/>
          <p14:tracePt t="11295" x="4356100" y="5340350"/>
          <p14:tracePt t="11295" x="4349750" y="5346700"/>
          <p14:tracePt t="11295" x="4330700" y="5346700"/>
          <p14:tracePt t="11316" x="4311650" y="5346700"/>
          <p14:tracePt t="11329" x="4286250" y="5346700"/>
          <p14:tracePt t="11329" x="4216400" y="5346700"/>
          <p14:tracePt t="11348" x="4165600" y="5346700"/>
          <p14:tracePt t="11348" x="4108450" y="5340350"/>
          <p14:tracePt t="11364" x="4044950" y="5340350"/>
          <p14:tracePt t="11364" x="3968750" y="5327650"/>
          <p14:tracePt t="11381" x="3879850" y="5314950"/>
          <p14:tracePt t="11381" x="3790950" y="5295900"/>
          <p14:tracePt t="11381" x="3689350" y="5270500"/>
          <p14:tracePt t="11401" x="3581400" y="5238750"/>
          <p14:tracePt t="11412" x="3473450" y="5207000"/>
          <p14:tracePt t="11412" x="3251200" y="5124450"/>
          <p14:tracePt t="11431" x="3130550" y="5092700"/>
          <p14:tracePt t="11431" x="3016250" y="5060950"/>
          <p14:tracePt t="11448" x="2901950" y="5035550"/>
          <p14:tracePt t="11448" x="2794000" y="5016500"/>
          <p14:tracePt t="11464" x="2692400" y="5010150"/>
          <p14:tracePt t="11464" x="2590800" y="5003800"/>
          <p14:tracePt t="11481" x="2501900" y="5010150"/>
          <p14:tracePt t="11481" x="2343150" y="5029200"/>
          <p14:tracePt t="11498" x="2279650" y="5035550"/>
          <p14:tracePt t="11498" x="2222500" y="5041900"/>
          <p14:tracePt t="11515" x="2171700" y="5041900"/>
          <p14:tracePt t="11515" x="2120900" y="5048250"/>
          <p14:tracePt t="11531" x="2082800" y="5041900"/>
          <p14:tracePt t="11531" x="2044700" y="5035550"/>
          <p14:tracePt t="11548" x="2006600" y="5029200"/>
          <p14:tracePt t="11548" x="1949450" y="5003800"/>
          <p14:tracePt t="11565" x="1924050" y="4991100"/>
          <p14:tracePt t="11565" x="1898650" y="4978400"/>
          <p14:tracePt t="11581" x="1879600" y="4959350"/>
          <p14:tracePt t="11581" x="1860550" y="4953000"/>
          <p14:tracePt t="11598" x="1835150" y="4933950"/>
          <p14:tracePt t="11598" x="1797050" y="4908550"/>
          <p14:tracePt t="11617" x="1771650" y="4895850"/>
          <p14:tracePt t="11617" x="1746250" y="4883150"/>
          <p14:tracePt t="11632" x="1720850" y="4870450"/>
          <p14:tracePt t="11632" x="1701800" y="4864100"/>
          <p14:tracePt t="11649" x="1676400" y="4851400"/>
          <p14:tracePt t="11649" x="1651000" y="4838700"/>
          <p14:tracePt t="11665" x="1631950" y="4832350"/>
          <p14:tracePt t="11665" x="1606550" y="4832350"/>
          <p14:tracePt t="11665" x="1581150" y="4826000"/>
          <p14:tracePt t="11684" x="1562100" y="4819650"/>
          <p14:tracePt t="11697" x="1543050" y="4819650"/>
          <p14:tracePt t="11697" x="1492250" y="4826000"/>
          <p14:tracePt t="11716" x="1473200" y="4826000"/>
          <p14:tracePt t="11716" x="1454150" y="4832350"/>
          <p14:tracePt t="11732" x="1428750" y="4838700"/>
          <p14:tracePt t="11732" x="1409700" y="4845050"/>
          <p14:tracePt t="11749" x="1390650" y="4851400"/>
          <p14:tracePt t="11749" x="1377950" y="4851400"/>
          <p14:tracePt t="11749" x="1358900" y="4857750"/>
          <p14:tracePt t="11768" x="1346200" y="4857750"/>
          <p14:tracePt t="11780" x="1333500" y="4851400"/>
          <p14:tracePt t="11780" x="1314450" y="4851400"/>
          <p14:tracePt t="11799" x="1308100" y="4851400"/>
          <p14:tracePt t="11799" x="1301750" y="4845050"/>
          <p14:tracePt t="11816" x="1295400" y="4845050"/>
          <p14:tracePt t="11816" x="1289050" y="4851400"/>
          <p14:tracePt t="11832" x="1282700" y="4851400"/>
          <p14:tracePt t="11847" x="1276350" y="4857750"/>
          <p14:tracePt t="11864" x="1270000" y="4864100"/>
          <p14:tracePt t="11881" x="1276350" y="4857750"/>
          <p14:tracePt t="11915" x="1276350" y="4851400"/>
          <p14:tracePt t="11931" x="1276350" y="4845050"/>
          <p14:tracePt t="11947" x="1270000" y="4832350"/>
          <p14:tracePt t="11956" x="1270000" y="4819650"/>
          <p14:tracePt t="11964" x="1263650" y="4800600"/>
          <p14:tracePt t="11964" x="1257300" y="4737100"/>
          <p14:tracePt t="11985" x="1250950" y="4699000"/>
          <p14:tracePt t="11985" x="1244600" y="4648200"/>
          <p14:tracePt t="12000" x="1231900" y="4591050"/>
          <p14:tracePt t="12000" x="1225550" y="4527550"/>
          <p14:tracePt t="12016" x="1219200" y="4457700"/>
          <p14:tracePt t="12016" x="1219200" y="4381500"/>
          <p14:tracePt t="12033" x="1212850" y="4298950"/>
          <p14:tracePt t="12033" x="1212850" y="4216400"/>
          <p14:tracePt t="12033" x="1212850" y="4121150"/>
          <p14:tracePt t="12052" x="1212850" y="4019550"/>
          <p14:tracePt t="12065" x="1206500" y="3917950"/>
          <p14:tracePt t="12065" x="1200150" y="3816350"/>
          <p14:tracePt t="12084" x="1168400" y="3613150"/>
          <p14:tracePt t="12084" x="1143000" y="3511550"/>
          <p14:tracePt t="12100" x="1123950" y="3416300"/>
          <p14:tracePt t="12100" x="1098550" y="3333750"/>
          <p14:tracePt t="12116" x="1079500" y="3251200"/>
          <p14:tracePt t="12116" x="1066800" y="3175000"/>
          <p14:tracePt t="12133" x="1047750" y="3105150"/>
          <p14:tracePt t="12133" x="1035050" y="2978150"/>
          <p14:tracePt t="12151" x="1035050" y="2921000"/>
          <p14:tracePt t="12151" x="1035050" y="2857500"/>
          <p14:tracePt t="12167" x="1035050" y="2806700"/>
          <p14:tracePt t="12167" x="1035050" y="2755900"/>
          <p14:tracePt t="12184" x="1035050" y="2705100"/>
          <p14:tracePt t="12184" x="1035050" y="2667000"/>
          <p14:tracePt t="12200" x="1035050" y="2628900"/>
          <p14:tracePt t="12200" x="1035050" y="2571750"/>
          <p14:tracePt t="12217" x="1035050" y="2559050"/>
          <p14:tracePt t="12217" x="1041400" y="2540000"/>
          <p14:tracePt t="12234" x="1041400" y="2533650"/>
          <p14:tracePt t="12234" x="1041400" y="2527300"/>
          <p14:tracePt t="12251" x="1041400" y="2533650"/>
          <p14:tracePt t="12283" x="1035050" y="2540000"/>
          <p14:tracePt t="12292" x="1035050" y="2546350"/>
          <p14:tracePt t="12300" x="1028700" y="2552700"/>
          <p14:tracePt t="12300" x="1022350" y="2559050"/>
          <p14:tracePt t="12317" x="1022350" y="2565400"/>
          <p14:tracePt t="12317" x="1016000" y="2578100"/>
          <p14:tracePt t="12317" x="1016000" y="2584450"/>
          <p14:tracePt t="12337" x="1009650" y="2597150"/>
          <p14:tracePt t="12349" x="1003300" y="2603500"/>
          <p14:tracePt t="12349" x="996950" y="2622550"/>
          <p14:tracePt t="12368" x="990600" y="2635250"/>
          <p14:tracePt t="12368" x="990600" y="2647950"/>
          <p14:tracePt t="12385" x="984250" y="2654300"/>
          <p14:tracePt t="12385" x="984250" y="2660650"/>
          <p14:tracePt t="12401" x="984250" y="2667000"/>
          <p14:tracePt t="12401" x="984250" y="2673350"/>
          <p14:tracePt t="12419" x="984250" y="2679700"/>
          <p14:tracePt t="12432" x="990600" y="2686050"/>
          <p14:tracePt t="12449" x="990600" y="2692400"/>
          <p14:tracePt t="12466" x="996950" y="2698750"/>
          <p14:tracePt t="12483" x="996950" y="2705100"/>
          <p14:tracePt t="12483" x="996950" y="2711450"/>
          <p14:tracePt t="12501" x="996950" y="2717800"/>
          <p14:tracePt t="12501" x="1003300" y="2724150"/>
          <p14:tracePt t="12518" x="1003300" y="2730500"/>
          <p14:tracePt t="12533" x="1003300" y="2736850"/>
          <p14:tracePt t="12533" x="1009650" y="2743200"/>
          <p14:tracePt t="12551" x="1009650" y="2749550"/>
          <p14:tracePt t="12551" x="1009650" y="2755900"/>
          <p14:tracePt t="12569" x="1009650" y="2762250"/>
          <p14:tracePt t="12569" x="1009650" y="2768600"/>
          <p14:tracePt t="12585" x="1016000" y="2774950"/>
          <p14:tracePt t="12585" x="1016000" y="2781300"/>
          <p14:tracePt t="12601" x="1016000" y="2787650"/>
          <p14:tracePt t="12601" x="1016000" y="2794000"/>
          <p14:tracePt t="12618" x="1016000" y="2800350"/>
          <p14:tracePt t="12618" x="1016000" y="2806700"/>
          <p14:tracePt t="12636" x="1022350" y="2819400"/>
          <p14:tracePt t="12651" x="1028700" y="2832100"/>
          <p14:tracePt t="12667" x="1028700" y="2838450"/>
          <p14:tracePt t="12667" x="1035050" y="2844800"/>
          <p14:tracePt t="12667" x="1035050" y="2851150"/>
          <p14:tracePt t="12689" x="1035050" y="2857500"/>
          <p14:tracePt t="12701" x="1035050" y="2863850"/>
          <p14:tracePt t="12701" x="1035050" y="2870200"/>
          <p14:tracePt t="12720" x="1035050" y="2882900"/>
          <p14:tracePt t="12734" x="1028700" y="2895600"/>
          <p14:tracePt t="12734" x="1028700" y="2901950"/>
          <p14:tracePt t="12753" x="1028700" y="2908300"/>
          <p14:tracePt t="12753" x="1028700" y="2914650"/>
          <p14:tracePt t="12769" x="1028700" y="2921000"/>
          <p14:tracePt t="12769" x="1028700" y="2933700"/>
          <p14:tracePt t="12769" x="1028700" y="2940050"/>
          <p14:tracePt t="12788" x="1035050" y="2952750"/>
          <p14:tracePt t="12801" x="1035050" y="2959100"/>
          <p14:tracePt t="12801" x="1047750" y="2978150"/>
          <p14:tracePt t="12819" x="1054100" y="2990850"/>
          <p14:tracePt t="12819" x="1060450" y="2997200"/>
          <p14:tracePt t="12836" x="1066800" y="3009900"/>
          <p14:tracePt t="12836" x="1079500" y="3016250"/>
          <p14:tracePt t="12852" x="1092200" y="3028950"/>
          <p14:tracePt t="12852" x="1111250" y="3054350"/>
          <p14:tracePt t="12869" x="1123950" y="3067050"/>
          <p14:tracePt t="12869" x="1130300" y="3086100"/>
          <p14:tracePt t="12886" x="1143000" y="3105150"/>
          <p14:tracePt t="12886" x="1155700" y="3124200"/>
          <p14:tracePt t="12903" x="1168400" y="3149600"/>
          <p14:tracePt t="12903" x="1187450" y="3175000"/>
          <p14:tracePt t="12920" x="1200150" y="3206750"/>
          <p14:tracePt t="12920" x="1231900" y="3270250"/>
          <p14:tracePt t="12936" x="1244600" y="3308350"/>
          <p14:tracePt t="12936" x="1263650" y="3340100"/>
          <p14:tracePt t="12953" x="1282700" y="3371850"/>
          <p14:tracePt t="12953" x="1301750" y="3409950"/>
          <p14:tracePt t="12970" x="1320800" y="3441700"/>
          <p14:tracePt t="12970" x="1339850" y="3479800"/>
          <p14:tracePt t="12970" x="1358900" y="3517900"/>
          <p14:tracePt t="12989" x="1384300" y="3556000"/>
          <p14:tracePt t="13001" x="1403350" y="3594100"/>
          <p14:tracePt t="13001" x="1454150" y="3676650"/>
          <p14:tracePt t="13020" x="1479550" y="3721100"/>
          <p14:tracePt t="13020" x="1498600" y="3765550"/>
          <p14:tracePt t="13037" x="1524000" y="3810000"/>
          <p14:tracePt t="13037" x="1549400" y="3854450"/>
          <p14:tracePt t="13053" x="1568450" y="3898900"/>
          <p14:tracePt t="13053" x="1587500" y="3937000"/>
          <p14:tracePt t="13053" x="1612900" y="3981450"/>
          <p14:tracePt t="13072" x="1631950" y="4019550"/>
          <p14:tracePt t="13085" x="1644650" y="4057650"/>
          <p14:tracePt t="13085" x="1682750" y="4127500"/>
          <p14:tracePt t="13105" x="1695450" y="4165600"/>
          <p14:tracePt t="13105" x="1708150" y="4197350"/>
          <p14:tracePt t="13120" x="1720850" y="4229100"/>
          <p14:tracePt t="13120" x="1733550" y="4260850"/>
          <p14:tracePt t="13137" x="1746250" y="4286250"/>
          <p14:tracePt t="13137" x="1752600" y="4311650"/>
          <p14:tracePt t="13154" x="1765300" y="4337050"/>
          <p14:tracePt t="13154" x="1778000" y="4381500"/>
          <p14:tracePt t="13170" x="1784350" y="4400550"/>
          <p14:tracePt t="13170" x="1790700" y="4419600"/>
          <p14:tracePt t="13189" x="1797050" y="4438650"/>
          <p14:tracePt t="13189" x="1797050" y="4451350"/>
          <p14:tracePt t="13204" x="1797050" y="4464050"/>
          <p14:tracePt t="13204" x="1797050" y="4476750"/>
          <p14:tracePt t="13220" x="1803400" y="4483100"/>
          <p14:tracePt t="13220" x="1803400" y="4502150"/>
          <p14:tracePt t="13237" x="1803400" y="4508500"/>
          <p14:tracePt t="13252" x="1809750" y="4514850"/>
          <p14:tracePt t="13269" x="1809750" y="4527550"/>
          <p14:tracePt t="13269" x="1809750" y="4533900"/>
          <p14:tracePt t="13289" x="1803400" y="4540250"/>
          <p14:tracePt t="13289" x="1803400" y="4546600"/>
          <p14:tracePt t="13304" x="1803400" y="4552950"/>
          <p14:tracePt t="13304" x="1797050" y="4559300"/>
          <p14:tracePt t="13321" x="1797050" y="4565650"/>
          <p14:tracePt t="13321" x="1790700" y="4572000"/>
          <p14:tracePt t="13338" x="1784350" y="4578350"/>
          <p14:tracePt t="13352" x="1784350" y="4584700"/>
          <p14:tracePt t="13352" x="1778000" y="4591050"/>
          <p14:tracePt t="13372" x="1778000" y="4597400"/>
          <p14:tracePt t="13386" x="1778000" y="4603750"/>
          <p14:tracePt t="13403" x="1778000" y="4610100"/>
          <p14:tracePt t="13419" x="1778000" y="4616450"/>
          <p14:tracePt t="13436" x="1784350" y="4622800"/>
          <p14:tracePt t="13453" x="1784350" y="4629150"/>
          <p14:tracePt t="13453" x="1790700" y="4635500"/>
          <p14:tracePt t="13472" x="1790700" y="4641850"/>
          <p14:tracePt t="13492" x="1797050" y="4641850"/>
          <p14:tracePt t="13507" x="1803400" y="4648200"/>
          <p14:tracePt t="13524" x="1809750" y="4654550"/>
          <p14:tracePt t="13544" x="1809750" y="4660900"/>
          <p14:tracePt t="13576" x="1809750" y="4667250"/>
          <p14:tracePt t="13588" x="1809750" y="4673600"/>
          <p14:tracePt t="13612" x="1816100" y="4673600"/>
          <p14:tracePt t="13628" x="1822450" y="4679950"/>
          <p14:tracePt t="13644" x="1828800" y="4679950"/>
          <p14:tracePt t="13649" x="1835150" y="4679950"/>
          <p14:tracePt t="13657" x="1841500" y="4679950"/>
          <p14:tracePt t="13671" x="1847850" y="4686300"/>
          <p14:tracePt t="13671" x="1854200" y="4692650"/>
          <p14:tracePt t="13690" x="1854200" y="4699000"/>
          <p14:tracePt t="13690" x="1860550" y="4705350"/>
          <p14:tracePt t="13690" x="1866900" y="4711700"/>
          <p14:tracePt t="13708" x="1866900" y="4724400"/>
          <p14:tracePt t="13720" x="1873250" y="4730750"/>
          <p14:tracePt t="13720" x="1879600" y="4737100"/>
          <p14:tracePt t="13720" x="1879600" y="4743450"/>
          <p14:tracePt t="13742" x="1885950" y="4749800"/>
          <p14:tracePt t="13754" x="1892300" y="4756150"/>
          <p14:tracePt t="13754" x="1892300" y="4762500"/>
          <p14:tracePt t="13772" x="1898650" y="4768850"/>
          <p14:tracePt t="13787" x="1905000" y="4768850"/>
          <p14:tracePt t="13804" x="1911350" y="4775200"/>
          <p14:tracePt t="13821" x="1917700" y="4781550"/>
          <p14:tracePt t="13821" x="1917700" y="4787900"/>
          <p14:tracePt t="13839" x="1917700" y="4794250"/>
          <p14:tracePt t="13868" x="1924050" y="4794250"/>
          <p14:tracePt t="13888" x="1930400" y="4787900"/>
          <p14:tracePt t="13903" x="1936750" y="4787900"/>
          <p14:tracePt t="13920" x="1943100" y="4787900"/>
          <p14:tracePt t="13936" x="1949450" y="4794250"/>
          <p14:tracePt t="13956" x="1943100" y="4800600"/>
          <p14:tracePt t="13972" x="1943100" y="4806950"/>
          <p14:tracePt t="13987" x="1936750" y="4813300"/>
          <p14:tracePt t="14003" x="1936750" y="4819650"/>
          <p14:tracePt t="14031" x="1943100" y="4813300"/>
          <p14:tracePt t="14064" x="1949450" y="4806950"/>
          <p14:tracePt t="14128" x="1949450" y="4813300"/>
          <p14:tracePt t="14176" x="1943100" y="4819650"/>
          <p14:tracePt t="14204" x="1943100" y="4826000"/>
          <p14:tracePt t="14228" x="1949450" y="4819650"/>
          <p14:tracePt t="14340" x="1955800" y="4819650"/>
          <p14:tracePt t="14368" x="1962150" y="4819650"/>
          <p14:tracePt t="14400" x="1968500" y="4819650"/>
          <p14:tracePt t="14424" x="1974850" y="4819650"/>
          <p14:tracePt t="14435" x="1981200" y="4826000"/>
          <p14:tracePt t="14452" x="1987550" y="4826000"/>
          <p14:tracePt t="14460" x="1993900" y="4826000"/>
          <p14:tracePt t="14477" x="2000250" y="4826000"/>
          <p14:tracePt t="14490" x="2006600" y="4832350"/>
          <p14:tracePt t="14507" x="2012950" y="4832350"/>
          <p14:tracePt t="14524" x="2019300" y="4832350"/>
          <p14:tracePt t="14540" x="2025650" y="4832350"/>
          <p14:tracePt t="14564" x="2025650" y="4838700"/>
          <p14:tracePt t="14604" x="2019300" y="4845050"/>
          <p14:tracePt t="14624" x="2012950" y="4845050"/>
          <p14:tracePt t="14648" x="2006600" y="4845050"/>
          <p14:tracePt t="14776" x="2006600" y="4851400"/>
          <p14:tracePt t="14812" x="2012950" y="4857750"/>
          <p14:tracePt t="14836" x="2019300" y="4857750"/>
          <p14:tracePt t="14844" x="2025650" y="4864100"/>
          <p14:tracePt t="14844" x="2038350" y="4876800"/>
          <p14:tracePt t="14860" x="2051050" y="4883150"/>
          <p14:tracePt t="14860" x="2070100" y="4895850"/>
          <p14:tracePt t="14876" x="2089150" y="4908550"/>
          <p14:tracePt t="14876" x="2108200" y="4921250"/>
          <p14:tracePt t="14894" x="2133600" y="4940300"/>
          <p14:tracePt t="14894" x="2178050" y="4972050"/>
          <p14:tracePt t="14910" x="2203450" y="4984750"/>
          <p14:tracePt t="14910" x="2235200" y="4997450"/>
          <p14:tracePt t="14926" x="2260600" y="5016500"/>
          <p14:tracePt t="14926" x="2286000" y="5029200"/>
          <p14:tracePt t="14943" x="2317750" y="5048250"/>
          <p14:tracePt t="14943" x="2343150" y="5060950"/>
          <p14:tracePt t="14960" x="2374900" y="5073650"/>
          <p14:tracePt t="14960" x="2425700" y="5099050"/>
          <p14:tracePt t="14977" x="2451100" y="5111750"/>
          <p14:tracePt t="14977" x="2476500" y="5124450"/>
          <p14:tracePt t="14994" x="2501900" y="5137150"/>
          <p14:tracePt t="14994" x="2520950" y="5143500"/>
          <p14:tracePt t="15010" x="2540000" y="5156200"/>
          <p14:tracePt t="15010" x="2565400" y="5162550"/>
          <p14:tracePt t="15010" x="2578100" y="5168900"/>
          <p14:tracePt t="15029" x="2597150" y="5175250"/>
          <p14:tracePt t="15042" x="2616200" y="5187950"/>
          <p14:tracePt t="15042" x="2647950" y="5200650"/>
          <p14:tracePt t="15061" x="2660650" y="5207000"/>
          <p14:tracePt t="15061" x="2679700" y="5213350"/>
          <p14:tracePt t="15077" x="2692400" y="5213350"/>
          <p14:tracePt t="15077" x="2705100" y="5219700"/>
          <p14:tracePt t="15094" x="2711450" y="5226050"/>
          <p14:tracePt t="15094" x="2724150" y="5226050"/>
          <p14:tracePt t="15094" x="2736850" y="5226050"/>
          <p14:tracePt t="15112" x="2743200" y="5232400"/>
          <p14:tracePt t="15125" x="2749550" y="5232400"/>
          <p14:tracePt t="15125" x="2762250" y="5232400"/>
          <p14:tracePt t="15145" x="2768600" y="5232400"/>
          <p14:tracePt t="15159" x="2774950" y="5232400"/>
          <p14:tracePt t="15176" x="2774950" y="5226050"/>
          <p14:tracePt t="15176" x="2781300" y="5219700"/>
          <p14:tracePt t="15196" x="2787650" y="5213350"/>
          <p14:tracePt t="15240" x="2794000" y="5213350"/>
          <p14:tracePt t="15264" x="2794000" y="5219700"/>
          <p14:tracePt t="15269" x="2800350" y="5226050"/>
          <p14:tracePt t="15276" x="2813050" y="5232400"/>
          <p14:tracePt t="15276" x="2819400" y="5238750"/>
          <p14:tracePt t="15294" x="2832100" y="5251450"/>
          <p14:tracePt t="15294" x="2844800" y="5264150"/>
          <p14:tracePt t="15311" x="2863850" y="5276850"/>
          <p14:tracePt t="15311" x="2889250" y="5295900"/>
          <p14:tracePt t="15329" x="2940050" y="5334000"/>
          <p14:tracePt t="15329" x="2965450" y="5346700"/>
          <p14:tracePt t="15345" x="2997200" y="5365750"/>
          <p14:tracePt t="15345" x="3028950" y="5384800"/>
          <p14:tracePt t="15361" x="3060700" y="5403850"/>
          <p14:tracePt t="15361" x="3092450" y="5416550"/>
          <p14:tracePt t="15378" x="3117850" y="5429250"/>
          <p14:tracePt t="15378" x="3149600" y="5448300"/>
          <p14:tracePt t="15378" x="3181350" y="5461000"/>
          <p14:tracePt t="15397" x="3206750" y="5473700"/>
          <p14:tracePt t="15409" x="3232150" y="5492750"/>
          <p14:tracePt t="15409" x="3289300" y="5524500"/>
          <p14:tracePt t="15429" x="3308350" y="5537200"/>
          <p14:tracePt t="15429" x="3327400" y="5549900"/>
          <p14:tracePt t="15445" x="3352800" y="5562600"/>
          <p14:tracePt t="15445" x="3365500" y="5568950"/>
          <p14:tracePt t="15462" x="3384550" y="5581650"/>
          <p14:tracePt t="15462" x="3397250" y="5588000"/>
          <p14:tracePt t="15462" x="3409950" y="5588000"/>
          <p14:tracePt t="15481" x="3422650" y="5594350"/>
          <p14:tracePt t="15493" x="3435350" y="5594350"/>
          <p14:tracePt t="15493" x="3460750" y="5600700"/>
          <p14:tracePt t="15511" x="3473450" y="5607050"/>
          <p14:tracePt t="15511" x="3479800" y="5607050"/>
          <p14:tracePt t="15529" x="3492500" y="5613400"/>
          <p14:tracePt t="15529" x="3505200" y="5613400"/>
          <p14:tracePt t="15546" x="3517900" y="5619750"/>
          <p14:tracePt t="15546" x="3530600" y="5626100"/>
          <p14:tracePt t="15562" x="3549650" y="5632450"/>
          <p14:tracePt t="15562" x="3575050" y="5645150"/>
          <p14:tracePt t="15579" x="3594100" y="5651500"/>
          <p14:tracePt t="15579" x="3606800" y="5657850"/>
          <p14:tracePt t="15596" x="3625850" y="5670550"/>
          <p14:tracePt t="15596" x="3644900" y="5676900"/>
          <p14:tracePt t="15612" x="3663950" y="5689600"/>
          <p14:tracePt t="15612" x="3695700" y="5708650"/>
          <p14:tracePt t="15629" x="3708400" y="5721350"/>
          <p14:tracePt t="15629" x="3727450" y="5727700"/>
          <p14:tracePt t="15646" x="3740150" y="5734050"/>
          <p14:tracePt t="15646" x="3752850" y="5746750"/>
          <p14:tracePt t="15662" x="3765550" y="5759450"/>
          <p14:tracePt t="15662" x="3771900" y="5765800"/>
          <p14:tracePt t="15679" x="3778250" y="5772150"/>
          <p14:tracePt t="15679" x="3784600" y="5784850"/>
          <p14:tracePt t="15698" x="3784600" y="5797550"/>
          <p14:tracePt t="15698" x="3784600" y="5810250"/>
          <p14:tracePt t="15712" x="3784600" y="5822950"/>
          <p14:tracePt t="15712" x="3778250" y="5835650"/>
          <p14:tracePt t="15729" x="3771900" y="5848350"/>
          <p14:tracePt t="15729" x="3765550" y="5861050"/>
          <p14:tracePt t="15746" x="3752850" y="5873750"/>
          <p14:tracePt t="15746" x="3746500" y="5892800"/>
          <p14:tracePt t="15746" x="3733800" y="5911850"/>
          <p14:tracePt t="15765" x="3721100" y="5924550"/>
          <p14:tracePt t="15777" x="3702050" y="5937250"/>
          <p14:tracePt t="15777" x="3689350" y="5956300"/>
          <p14:tracePt t="15797" x="3644900" y="5988050"/>
          <p14:tracePt t="15797" x="3625850" y="6000750"/>
          <p14:tracePt t="15813" x="3600450" y="6019800"/>
          <p14:tracePt t="15813" x="3568700" y="6032500"/>
          <p14:tracePt t="15829" x="3543300" y="6045200"/>
          <p14:tracePt t="15829" x="3511550" y="6064250"/>
          <p14:tracePt t="15846" x="3479800" y="6076950"/>
          <p14:tracePt t="15846" x="3441700" y="6089650"/>
          <p14:tracePt t="15846" x="3409950" y="6102350"/>
          <p14:tracePt t="15865" x="3365500" y="6115050"/>
          <p14:tracePt t="15865" x="3327400" y="6121400"/>
          <p14:tracePt t="15879" x="3282950" y="6127750"/>
          <p14:tracePt t="15879" x="3232150" y="6134100"/>
          <p14:tracePt t="15897" x="3181350" y="6134100"/>
          <p14:tracePt t="15897" x="3124200" y="6127750"/>
          <p14:tracePt t="15913" x="3060700" y="6127750"/>
          <p14:tracePt t="15913" x="2933700" y="6108700"/>
          <p14:tracePt t="15930" x="2870200" y="6096000"/>
          <p14:tracePt t="15930" x="2806700" y="6083300"/>
          <p14:tracePt t="15947" x="2743200" y="6070600"/>
          <p14:tracePt t="15947" x="2679700" y="6051550"/>
          <p14:tracePt t="15963" x="2622550" y="6038850"/>
          <p14:tracePt t="15963" x="2571750" y="6026150"/>
          <p14:tracePt t="15980" x="2527300" y="6007100"/>
          <p14:tracePt t="15980" x="2432050" y="5962650"/>
          <p14:tracePt t="15997" x="2393950" y="5937250"/>
          <p14:tracePt t="15997" x="2355850" y="5911850"/>
          <p14:tracePt t="16014" x="2317750" y="5880100"/>
          <p14:tracePt t="16014" x="2286000" y="5842000"/>
          <p14:tracePt t="16030" x="2254250" y="5803900"/>
          <p14:tracePt t="16030" x="2228850" y="5765800"/>
          <p14:tracePt t="16030" x="2216150" y="5727700"/>
          <p14:tracePt t="16049" x="2209800" y="5683250"/>
          <p14:tracePt t="16062" x="2203450" y="5645150"/>
          <p14:tracePt t="16062" x="2222500" y="5568950"/>
          <p14:tracePt t="16081" x="2241550" y="5537200"/>
          <p14:tracePt t="16081" x="2266950" y="5499100"/>
          <p14:tracePt t="16098" x="2292350" y="5467350"/>
          <p14:tracePt t="16098" x="2330450" y="5441950"/>
          <p14:tracePt t="16114" x="2362200" y="5410200"/>
          <p14:tracePt t="16114" x="2406650" y="5384800"/>
          <p14:tracePt t="16130" x="2457450" y="5365750"/>
          <p14:tracePt t="16130" x="2514600" y="5346700"/>
          <p14:tracePt t="16130" x="2584450" y="5334000"/>
          <p14:tracePt t="16150" x="2654300" y="5327650"/>
          <p14:tracePt t="16162" x="2730500" y="5321300"/>
          <p14:tracePt t="16162" x="2889250" y="5321300"/>
          <p14:tracePt t="16180" x="2971800" y="5327650"/>
          <p14:tracePt t="16180" x="3054350" y="5340350"/>
          <p14:tracePt t="16180" x="3124200" y="5353050"/>
          <p14:tracePt t="16201" x="3194050" y="5365750"/>
          <p14:tracePt t="16212" x="3257550" y="5378450"/>
          <p14:tracePt t="16212" x="3359150" y="5410200"/>
          <p14:tracePt t="16231" x="3409950" y="5429250"/>
          <p14:tracePt t="16231" x="3448050" y="5454650"/>
          <p14:tracePt t="16248" x="3486150" y="5473700"/>
          <p14:tracePt t="16248" x="3517900" y="5499100"/>
          <p14:tracePt t="16264" x="3543300" y="5524500"/>
          <p14:tracePt t="16264" x="3568700" y="5556250"/>
          <p14:tracePt t="16281" x="3581400" y="5581650"/>
          <p14:tracePt t="16281" x="3600450" y="5638800"/>
          <p14:tracePt t="16298" x="3606800" y="5670550"/>
          <p14:tracePt t="16298" x="3600450" y="5695950"/>
          <p14:tracePt t="16315" x="3594100" y="5721350"/>
          <p14:tracePt t="16315" x="3581400" y="5746750"/>
          <p14:tracePt t="16331" x="3568700" y="5772150"/>
          <p14:tracePt t="16331" x="3530600" y="5829300"/>
          <p14:tracePt t="16350" x="3505200" y="5854700"/>
          <p14:tracePt t="16350" x="3479800" y="5880100"/>
          <p14:tracePt t="16365" x="3454400" y="5905500"/>
          <p14:tracePt t="16365" x="3429000" y="5930900"/>
          <p14:tracePt t="16381" x="3397250" y="5956300"/>
          <p14:tracePt t="16381" x="3365500" y="5975350"/>
          <p14:tracePt t="16398" x="3333750" y="5994400"/>
          <p14:tracePt t="16398" x="3302000" y="6007100"/>
          <p14:tracePt t="16398" x="3270250" y="6019800"/>
          <p14:tracePt t="16417" x="3232150" y="6032500"/>
          <p14:tracePt t="16430" x="3200400" y="6045200"/>
          <p14:tracePt t="16430" x="3130550" y="6064250"/>
          <p14:tracePt t="16450" x="3098800" y="6070600"/>
          <p14:tracePt t="16450" x="3067050" y="6070600"/>
          <p14:tracePt t="16466" x="3028950" y="6076950"/>
          <p14:tracePt t="16466" x="2997200" y="6083300"/>
          <p14:tracePt t="16482" x="2965450" y="6083300"/>
          <p14:tracePt t="16482" x="2933700" y="6089650"/>
          <p14:tracePt t="16482" x="2908300" y="6089650"/>
          <p14:tracePt t="16501" x="2882900" y="6089650"/>
          <p14:tracePt t="16514" x="2857500" y="6089650"/>
          <p14:tracePt t="16514" x="2819400" y="6096000"/>
          <p14:tracePt t="16532" x="2800350" y="6096000"/>
          <p14:tracePt t="16532" x="2787650" y="6102350"/>
          <p14:tracePt t="16549" x="2774950" y="6102350"/>
          <p14:tracePt t="16549" x="2762250" y="6108700"/>
          <p14:tracePt t="16565" x="2749550" y="6108700"/>
          <p14:tracePt t="16565" x="2743200" y="6115050"/>
          <p14:tracePt t="16582" x="2736850" y="6115050"/>
          <p14:tracePt t="16582" x="2730500" y="6121400"/>
          <p14:tracePt t="16599" x="2724150" y="6121400"/>
          <p14:tracePt t="16614" x="2717800" y="6134100"/>
          <p14:tracePt t="16630" x="2717800" y="6146800"/>
          <p14:tracePt t="16664" x="2724150" y="6146800"/>
          <p14:tracePt t="16688" x="2730500" y="6153150"/>
          <p14:tracePt t="16716" x="2730500" y="6146800"/>
          <p14:tracePt t="16740" x="2736850" y="6146800"/>
          <p14:tracePt t="16768" x="2736850" y="6153150"/>
          <p14:tracePt t="16793" x="2736850" y="6159500"/>
          <p14:tracePt t="16816" x="2730500" y="6159500"/>
          <p14:tracePt t="16829" x="2730500" y="6165850"/>
          <p14:tracePt t="16861" x="2724150" y="6165850"/>
          <p14:tracePt t="16928" x="2724150" y="6159500"/>
          <p14:tracePt t="16945" x="2711450" y="6153150"/>
          <p14:tracePt t="16964" x="2711450" y="6146800"/>
          <p14:tracePt t="16980" x="2698750" y="6140450"/>
          <p14:tracePt t="16997" x="2692400" y="6134100"/>
          <p14:tracePt t="17008" x="2686050" y="6134100"/>
          <p14:tracePt t="17017" x="2679700" y="6127750"/>
          <p14:tracePt t="17017" x="2673350" y="6127750"/>
          <p14:tracePt t="17034" x="2667000" y="6121400"/>
          <p14:tracePt t="17034" x="2660650" y="6115050"/>
          <p14:tracePt t="17051" x="2654300" y="6115050"/>
          <p14:tracePt t="17051" x="2647950" y="6108700"/>
          <p14:tracePt t="17051" x="2641600" y="6102350"/>
          <p14:tracePt t="17069" x="2635250" y="6102350"/>
          <p14:tracePt t="17082" x="2628900" y="6096000"/>
          <p14:tracePt t="17082" x="2616200" y="6089650"/>
          <p14:tracePt t="17101" x="2603500" y="6089650"/>
          <p14:tracePt t="17101" x="2597150" y="6083300"/>
          <p14:tracePt t="17118" x="2590800" y="6076950"/>
          <p14:tracePt t="17118" x="2584450" y="6076950"/>
          <p14:tracePt t="17134" x="2578100" y="6070600"/>
          <p14:tracePt t="17134" x="2571750" y="6064250"/>
          <p14:tracePt t="17150" x="2565400" y="6057900"/>
          <p14:tracePt t="17150" x="2559050" y="6051550"/>
          <p14:tracePt t="17150" x="2552700" y="6045200"/>
          <p14:tracePt t="17170" x="2540000" y="6038850"/>
          <p14:tracePt t="17182" x="2533650" y="6032500"/>
          <p14:tracePt t="17182" x="2514600" y="6019800"/>
          <p14:tracePt t="17182" x="2508250" y="6013450"/>
          <p14:tracePt t="17205" x="2495550" y="6007100"/>
          <p14:tracePt t="17216" x="2489200" y="6000750"/>
          <p14:tracePt t="17216" x="2482850" y="6000750"/>
          <p14:tracePt t="17234" x="2470150" y="6000750"/>
          <p14:tracePt t="17234" x="2457450" y="5994400"/>
          <p14:tracePt t="17251" x="2451100" y="5994400"/>
          <p14:tracePt t="17251" x="2444750" y="5988050"/>
          <p14:tracePt t="17268" x="2438400" y="5988050"/>
          <p14:tracePt t="17268" x="2432050" y="5988050"/>
          <p14:tracePt t="17285" x="2425700" y="5988050"/>
          <p14:tracePt t="17299" x="2425700" y="5981700"/>
          <p14:tracePt t="17316" x="2419350" y="5981700"/>
          <p14:tracePt t="17348" x="2419350" y="5975350"/>
          <p14:tracePt t="17365" x="2419350" y="5969000"/>
          <p14:tracePt t="17377" x="2413000" y="5962650"/>
          <p14:tracePt t="17392" x="2413000" y="5956300"/>
          <p14:tracePt t="17409" x="2406650" y="5949950"/>
          <p14:tracePt t="17424" x="2400300" y="5943600"/>
          <p14:tracePt t="17438" x="2393950" y="5943600"/>
          <p14:tracePt t="17450" x="2387600" y="5937250"/>
          <p14:tracePt t="17450" x="2374900" y="5924550"/>
          <p14:tracePt t="17469" x="2368550" y="5911850"/>
          <p14:tracePt t="17469" x="2362200" y="5905500"/>
          <p14:tracePt t="17485" x="2349500" y="5892800"/>
          <p14:tracePt t="17485" x="2336800" y="5880100"/>
          <p14:tracePt t="17502" x="2324100" y="5861050"/>
          <p14:tracePt t="17502" x="2311400" y="5842000"/>
          <p14:tracePt t="17502" x="2298700" y="5822950"/>
          <p14:tracePt t="17522" x="2279650" y="5797550"/>
          <p14:tracePt t="17534" x="2260600" y="5772150"/>
          <p14:tracePt t="17534" x="2209800" y="5715000"/>
          <p14:tracePt t="17552" x="2184400" y="5676900"/>
          <p14:tracePt t="17552" x="2152650" y="5632450"/>
          <p14:tracePt t="17569" x="2114550" y="5588000"/>
          <p14:tracePt t="17569" x="2076450" y="5530850"/>
          <p14:tracePt t="17586" x="2032000" y="5473700"/>
          <p14:tracePt t="17586" x="1987550" y="5410200"/>
          <p14:tracePt t="17603" x="1936750" y="5340350"/>
          <p14:tracePt t="17603" x="1835150" y="5200650"/>
          <p14:tracePt t="17619" x="1778000" y="5130800"/>
          <p14:tracePt t="17619" x="1720850" y="5054600"/>
          <p14:tracePt t="17636" x="1670050" y="4984750"/>
          <p14:tracePt t="17636" x="1612900" y="4914900"/>
          <p14:tracePt t="17653" x="1562100" y="4845050"/>
          <p14:tracePt t="17653" x="1460500" y="4711700"/>
          <p14:tracePt t="17670" x="1416050" y="4654550"/>
          <p14:tracePt t="17670" x="1371600" y="4597400"/>
          <p14:tracePt t="17687" x="1333500" y="4540250"/>
          <p14:tracePt t="17687" x="1295400" y="4489450"/>
          <p14:tracePt t="17703" x="1257300" y="4445000"/>
          <p14:tracePt t="17703" x="1225550" y="4400550"/>
          <p14:tracePt t="17720" x="1193800" y="4362450"/>
          <p14:tracePt t="17720" x="1143000" y="4298950"/>
          <p14:tracePt t="17738" x="1123950" y="4267200"/>
          <p14:tracePt t="17738" x="1104900" y="4241800"/>
          <p14:tracePt t="17753" x="1092200" y="4216400"/>
          <p14:tracePt t="17753" x="1079500" y="4197350"/>
          <p14:tracePt t="17770" x="1066800" y="4178300"/>
          <p14:tracePt t="17770" x="1060450" y="4159250"/>
          <p14:tracePt t="17786" x="1054100" y="4140200"/>
          <p14:tracePt t="17786" x="1047750" y="4121150"/>
          <p14:tracePt t="17786" x="1041400" y="4108450"/>
          <p14:tracePt t="17805" x="1041400" y="4102100"/>
          <p14:tracePt t="17818" x="1041400" y="4095750"/>
          <p14:tracePt t="17818" x="1041400" y="4089400"/>
          <p14:tracePt t="17838" x="1041400" y="4083050"/>
          <p14:tracePt t="17838" x="1041400" y="4076700"/>
          <p14:tracePt t="17853" x="1041400" y="4070350"/>
          <p14:tracePt t="17868" x="1047750" y="4064000"/>
          <p14:tracePt t="17889" x="1047750" y="4070350"/>
          <p14:tracePt t="17917" x="1041400" y="4083050"/>
          <p14:tracePt t="17933" x="1035050" y="4089400"/>
          <p14:tracePt t="17941" x="1028700" y="4102100"/>
          <p14:tracePt t="17952" x="1022350" y="4108450"/>
          <p14:tracePt t="17952" x="1003300" y="4133850"/>
          <p14:tracePt t="17970" x="990600" y="4146550"/>
          <p14:tracePt t="17970" x="984250" y="4165600"/>
          <p14:tracePt t="17987" x="971550" y="4184650"/>
          <p14:tracePt t="17987" x="958850" y="4203700"/>
          <p14:tracePt t="18004" x="946150" y="4222750"/>
          <p14:tracePt t="18004" x="933450" y="4241800"/>
          <p14:tracePt t="18021" x="920750" y="4260850"/>
          <p14:tracePt t="18021" x="889000" y="4292600"/>
          <p14:tracePt t="18039" x="869950" y="4311650"/>
          <p14:tracePt t="18039" x="857250" y="4318000"/>
          <p14:tracePt t="18054" x="838200" y="4324350"/>
          <p14:tracePt t="18054" x="812800" y="4330700"/>
          <p14:tracePt t="18071" x="793750" y="4330700"/>
          <p14:tracePt t="18071" x="768350" y="4337050"/>
          <p14:tracePt t="18071" x="749300" y="4330700"/>
          <p14:tracePt t="18090" x="717550" y="4324350"/>
          <p14:tracePt t="18102" x="692150" y="4318000"/>
          <p14:tracePt t="18102" x="635000" y="4286250"/>
          <p14:tracePt t="18122" x="603250" y="4260850"/>
          <p14:tracePt t="18122" x="571500" y="4229100"/>
          <p14:tracePt t="18138" x="539750" y="4191000"/>
          <p14:tracePt t="18138" x="508000" y="4140200"/>
          <p14:tracePt t="18154" x="476250" y="4076700"/>
          <p14:tracePt t="18154" x="444500" y="4006850"/>
          <p14:tracePt t="18154" x="412750" y="3930650"/>
          <p14:tracePt t="18174" x="381000" y="3848100"/>
          <p14:tracePt t="18174" x="349250" y="3765550"/>
          <p14:tracePt t="18190" x="323850" y="3670300"/>
          <p14:tracePt t="18203" x="304800" y="3575050"/>
          <p14:tracePt t="18203" x="273050" y="3397250"/>
          <p14:tracePt t="18221" x="266700" y="3308350"/>
          <p14:tracePt t="18221" x="273050" y="3225800"/>
          <p14:tracePt t="18238" x="279400" y="3143250"/>
          <p14:tracePt t="18238" x="298450" y="3067050"/>
          <p14:tracePt t="18255" x="323850" y="2997200"/>
          <p14:tracePt t="18255" x="381000" y="2870200"/>
          <p14:tracePt t="18271" x="425450" y="2813050"/>
          <p14:tracePt t="18271" x="463550" y="2762250"/>
          <p14:tracePt t="18288" x="508000" y="2717800"/>
          <p14:tracePt t="18288" x="552450" y="2673350"/>
          <p14:tracePt t="18305" x="596900" y="2635250"/>
          <p14:tracePt t="18305" x="641350" y="2609850"/>
          <p14:tracePt t="18322" x="685800" y="2590800"/>
          <p14:tracePt t="18322" x="762000" y="2584450"/>
          <p14:tracePt t="18338" x="800100" y="2597150"/>
          <p14:tracePt t="18338" x="831850" y="2622550"/>
          <p14:tracePt t="18355" x="863600" y="2660650"/>
          <p14:tracePt t="18355" x="895350" y="2711450"/>
          <p14:tracePt t="18372" x="920750" y="2762250"/>
          <p14:tracePt t="18372" x="958850" y="2895600"/>
          <p14:tracePt t="18391" x="977900" y="2971800"/>
          <p14:tracePt t="18391" x="990600" y="3048000"/>
          <p14:tracePt t="18406" x="1003300" y="3124200"/>
          <p14:tracePt t="18406" x="1016000" y="3194050"/>
          <p14:tracePt t="18422" x="1022350" y="3270250"/>
          <p14:tracePt t="18422" x="1028700" y="3346450"/>
          <p14:tracePt t="18439" x="1035050" y="3416300"/>
          <p14:tracePt t="18439" x="1035050" y="3486150"/>
          <p14:tracePt t="18439" x="1035050" y="3549650"/>
          <p14:tracePt t="18458" x="1035050" y="3613150"/>
          <p14:tracePt t="18470" x="1028700" y="3676650"/>
          <p14:tracePt t="18470" x="1016000" y="3790950"/>
          <p14:tracePt t="18489" x="1009650" y="3841750"/>
          <p14:tracePt t="18489" x="996950" y="3892550"/>
          <p14:tracePt t="18506" x="984250" y="3930650"/>
          <p14:tracePt t="18506" x="977900" y="3968750"/>
          <p14:tracePt t="18523" x="965200" y="4000500"/>
          <p14:tracePt t="18523" x="952500" y="4032250"/>
          <p14:tracePt t="18523" x="946150" y="4057650"/>
          <p14:tracePt t="18542" x="933450" y="4076700"/>
          <p14:tracePt t="18554" x="920750" y="4095750"/>
          <p14:tracePt t="18554" x="901700" y="4127500"/>
          <p14:tracePt t="18572" x="895350" y="4146550"/>
          <p14:tracePt t="18572" x="889000" y="4159250"/>
          <p14:tracePt t="18590" x="876300" y="4178300"/>
          <p14:tracePt t="18590" x="869950" y="4197350"/>
          <p14:tracePt t="18606" x="863600" y="4210050"/>
          <p14:tracePt t="18606" x="857250" y="4222750"/>
          <p14:tracePt t="18623" x="850900" y="4241800"/>
          <p14:tracePt t="18623" x="838200" y="4267200"/>
          <p14:tracePt t="18640" x="831850" y="4279900"/>
          <p14:tracePt t="18640" x="825500" y="4286250"/>
          <p14:tracePt t="18656" x="819150" y="4298950"/>
          <p14:tracePt t="18656" x="819150" y="4305300"/>
          <p14:tracePt t="18673" x="812800" y="4311650"/>
          <p14:tracePt t="18673" x="812800" y="4324350"/>
          <p14:tracePt t="18691" x="806450" y="4330700"/>
          <p14:tracePt t="18705" x="806450" y="4337050"/>
          <p14:tracePt t="18721" x="806450" y="4343400"/>
          <p14:tracePt t="18738" x="806450" y="4349750"/>
          <p14:tracePt t="18754" x="812800" y="4356100"/>
          <p14:tracePt t="18781" x="819150" y="4356100"/>
          <p14:tracePt t="18805" x="825500" y="4362450"/>
          <p14:tracePt t="18817" x="831850" y="4362450"/>
          <p14:tracePt t="18833" x="838200" y="4356100"/>
          <p14:tracePt t="18842" x="844550" y="4356100"/>
          <p14:tracePt t="18855" x="850900" y="4356100"/>
          <p14:tracePt t="18855" x="863600" y="4356100"/>
          <p14:tracePt t="18874" x="869950" y="4356100"/>
          <p14:tracePt t="18874" x="876300" y="4356100"/>
          <p14:tracePt t="18891" x="889000" y="4362450"/>
          <p14:tracePt t="18891" x="895350" y="4362450"/>
          <p14:tracePt t="18907" x="901700" y="4362450"/>
          <p14:tracePt t="18907" x="908050" y="4368800"/>
          <p14:tracePt t="18907" x="914400" y="4368800"/>
          <p14:tracePt t="18926" x="927100" y="4375150"/>
          <p14:tracePt t="18926" x="933450" y="4375150"/>
          <p14:tracePt t="18940" x="933450" y="4381500"/>
          <p14:tracePt t="18940" x="939800" y="4381500"/>
          <p14:tracePt t="18957" x="946150" y="4381500"/>
          <p14:tracePt t="18957" x="952500" y="4387850"/>
          <p14:tracePt t="18974" x="958850" y="4394200"/>
          <p14:tracePt t="18989" x="965200" y="4400550"/>
          <p14:tracePt t="18989" x="971550" y="4406900"/>
          <p14:tracePt t="19007" x="971550" y="4413250"/>
          <p14:tracePt t="19007" x="971550" y="4419600"/>
          <p14:tracePt t="19024" x="977900" y="4425950"/>
          <p14:tracePt t="19024" x="977900" y="4432300"/>
          <p14:tracePt t="19041" x="977900" y="4438650"/>
          <p14:tracePt t="19041" x="990600" y="4457700"/>
          <p14:tracePt t="19058" x="990600" y="4470400"/>
          <p14:tracePt t="19058" x="996950" y="4476750"/>
          <p14:tracePt t="19074" x="1003300" y="4483100"/>
          <p14:tracePt t="19074" x="1003300" y="4489450"/>
          <p14:tracePt t="19091" x="1009650" y="4495800"/>
          <p14:tracePt t="19091" x="1016000" y="4502150"/>
          <p14:tracePt t="19091" x="1022350" y="4508500"/>
          <p14:tracePt t="19110" x="1022350" y="4514850"/>
          <p14:tracePt t="19123" x="1035050" y="4521200"/>
          <p14:tracePt t="19140" x="1041400" y="4527550"/>
          <p14:tracePt t="19140" x="1047750" y="4533900"/>
          <p14:tracePt t="19158" x="1054100" y="4546600"/>
          <p14:tracePt t="19173" x="1060450" y="4552950"/>
          <p14:tracePt t="19173" x="1060450" y="4559300"/>
          <p14:tracePt t="19195" x="1060450" y="4565650"/>
          <p14:tracePt t="19206" x="1060450" y="4578350"/>
          <p14:tracePt t="19226" x="1066800" y="4578350"/>
          <p14:tracePt t="19240" x="1066800" y="4591050"/>
          <p14:tracePt t="19257" x="1066800" y="4597400"/>
          <p14:tracePt t="19273" x="1060450" y="4603750"/>
          <p14:tracePt t="19290" x="1060450" y="4610100"/>
          <p14:tracePt t="19307" x="1054100" y="4616450"/>
          <p14:tracePt t="19323" x="1054100" y="4622800"/>
          <p14:tracePt t="19340" x="1047750" y="4629150"/>
          <p14:tracePt t="19358" x="1041400" y="4635500"/>
          <p14:tracePt t="19381" x="1041400" y="4641850"/>
          <p14:tracePt t="19405" x="1041400" y="4648200"/>
          <p14:tracePt t="19425" x="1041400" y="4654550"/>
          <p14:tracePt t="19449" x="1041400" y="4660900"/>
          <p14:tracePt t="19469" x="1047750" y="4667250"/>
          <p14:tracePt t="19501" x="1054100" y="4673600"/>
          <p14:tracePt t="19517" x="1060450" y="4679950"/>
          <p14:tracePt t="19529" x="1066800" y="4686300"/>
          <p14:tracePt t="19546" x="1073150" y="4692650"/>
          <p14:tracePt t="19561" x="1079500" y="4699000"/>
          <p14:tracePt t="19578" x="1092200" y="4699000"/>
          <p14:tracePt t="19591" x="1098550" y="4705350"/>
          <p14:tracePt t="19608" x="1104900" y="4705350"/>
          <p14:tracePt t="19624" x="1111250" y="4705350"/>
          <p14:tracePt t="19641" x="1117600" y="4705350"/>
          <p14:tracePt t="19641" x="1130300" y="4705350"/>
          <p14:tracePt t="19661" x="1136650" y="4705350"/>
          <p14:tracePt t="19674" x="1143000" y="4699000"/>
          <p14:tracePt t="19691" x="1149350" y="4699000"/>
          <p14:tracePt t="19709" x="1155700" y="4692650"/>
          <p14:tracePt t="19726" x="1155700" y="4699000"/>
          <p14:tracePt t="19765" x="1149350" y="4705350"/>
          <p14:tracePt t="19785" x="1143000" y="4711700"/>
          <p14:tracePt t="19810" x="1149350" y="4711700"/>
          <p14:tracePt t="19837" x="1155700" y="4711700"/>
          <p14:tracePt t="19853" x="1162050" y="4711700"/>
          <p14:tracePt t="19862" x="1174750" y="4711700"/>
          <p14:tracePt t="19878" x="1181100" y="4711700"/>
          <p14:tracePt t="19878" x="1187450" y="4705350"/>
          <p14:tracePt t="19894" x="1200150" y="4705350"/>
          <p14:tracePt t="19894" x="1212850" y="4699000"/>
          <p14:tracePt t="19910" x="1225550" y="4699000"/>
          <p14:tracePt t="19910" x="1238250" y="4692650"/>
          <p14:tracePt t="19910" x="1257300" y="4679950"/>
          <p14:tracePt t="19930" x="1270000" y="4673600"/>
          <p14:tracePt t="19942" x="1289050" y="4660900"/>
          <p14:tracePt t="19942" x="1320800" y="4641850"/>
          <p14:tracePt t="19961" x="1339850" y="4629150"/>
          <p14:tracePt t="19961" x="1352550" y="4616450"/>
          <p14:tracePt t="19978" x="1371600" y="4603750"/>
          <p14:tracePt t="19978" x="1384300" y="4591050"/>
          <p14:tracePt t="19995" x="1403350" y="4578350"/>
          <p14:tracePt t="19995" x="1435100" y="4552950"/>
          <p14:tracePt t="20011" x="1454150" y="4540250"/>
          <p14:tracePt t="20011" x="1473200" y="4527550"/>
          <p14:tracePt t="20027" x="1485900" y="4514850"/>
          <p14:tracePt t="20027" x="1504950" y="4502150"/>
          <p14:tracePt t="20046" x="1517650" y="4489450"/>
          <p14:tracePt t="20046" x="1530350" y="4483100"/>
          <p14:tracePt t="20061" x="1543050" y="4470400"/>
          <p14:tracePt t="20061" x="1568450" y="4451350"/>
          <p14:tracePt t="20079" x="1574800" y="4445000"/>
          <p14:tracePt t="20079" x="1587500" y="4432300"/>
          <p14:tracePt t="20096" x="1593850" y="4425950"/>
          <p14:tracePt t="20096" x="1606550" y="4419600"/>
          <p14:tracePt t="20112" x="1612900" y="4413250"/>
          <p14:tracePt t="20112" x="1619250" y="4406900"/>
          <p14:tracePt t="20112" x="1625600" y="4406900"/>
          <p14:tracePt t="20130" x="1631950" y="4400550"/>
          <p14:tracePt t="20143" x="1638300" y="4400550"/>
          <p14:tracePt t="20143" x="1644650" y="4394200"/>
          <p14:tracePt t="20163" x="1644650" y="4400550"/>
          <p14:tracePt t="20205" x="1638300" y="4400550"/>
          <p14:tracePt t="20229" x="1631950" y="4400550"/>
          <p14:tracePt t="20250" x="1625600" y="4400550"/>
          <p14:tracePt t="20281" x="1625600" y="4406900"/>
          <p14:tracePt t="20386" x="1631950" y="4413250"/>
          <p14:tracePt t="20409" x="1638300" y="4413250"/>
          <p14:tracePt t="20425" x="1644650" y="4413250"/>
          <p14:tracePt t="20437" x="1651000" y="4406900"/>
          <p14:tracePt t="20453" x="1657350" y="4406900"/>
          <p14:tracePt t="20469" x="1663700" y="4400550"/>
          <p14:tracePt t="20485" x="1676400" y="4394200"/>
          <p14:tracePt t="20498" x="1682750" y="4387850"/>
          <p14:tracePt t="20514" x="1689100" y="4387850"/>
          <p14:tracePt t="20530" x="1695450" y="4381500"/>
          <p14:tracePt t="20547" x="1701800" y="4375150"/>
          <p14:tracePt t="20565" x="1695450" y="4381500"/>
          <p14:tracePt t="20657" x="1695450" y="4387850"/>
          <p14:tracePt t="20677" x="1695450" y="4394200"/>
          <p14:tracePt t="20693" x="1689100" y="4400550"/>
          <p14:tracePt t="20709" x="1689100" y="4406900"/>
          <p14:tracePt t="20726" x="1682750" y="4413250"/>
          <p14:tracePt t="20737" x="1682750" y="4419600"/>
          <p14:tracePt t="20753" x="1676400" y="4425950"/>
          <p14:tracePt t="20769" x="1670050" y="4432300"/>
          <p14:tracePt t="20789" x="1670050" y="4438650"/>
          <p14:tracePt t="20821" x="1663700" y="4445000"/>
          <p14:tracePt t="20849" x="1663700" y="4451350"/>
          <p14:tracePt t="20866" x="1657350" y="4457700"/>
          <p14:tracePt t="20881" x="1651000" y="4464050"/>
          <p14:tracePt t="20909" x="1644650" y="4470400"/>
          <p14:tracePt t="20925" x="1638300" y="4470400"/>
          <p14:tracePt t="20941" x="1638300" y="4476750"/>
          <p14:tracePt t="20958" x="1631950" y="4483100"/>
          <p14:tracePt t="20977" x="1625600" y="4489450"/>
          <p14:tracePt t="21001" x="1619250" y="4495800"/>
          <p14:tracePt t="21017" x="1619250" y="4502150"/>
          <p14:tracePt t="21045" x="1612900" y="4508500"/>
          <p14:tracePt t="21061" x="1606550" y="4514850"/>
          <p14:tracePt t="21085" x="1600200" y="4514850"/>
          <p14:tracePt t="21233" x="1606550" y="4508500"/>
          <p14:tracePt t="21269" x="1606550" y="4514850"/>
          <p14:tracePt t="21301" x="1612900" y="4521200"/>
          <p14:tracePt t="21317" x="1612900" y="4527550"/>
          <p14:tracePt t="21326" x="1619250" y="4540250"/>
          <p14:tracePt t="21330" x="1625600" y="4552950"/>
          <p14:tracePt t="21330" x="1631950" y="4565650"/>
          <p14:tracePt t="21349" x="1638300" y="4578350"/>
          <p14:tracePt t="21349" x="1651000" y="4591050"/>
          <p14:tracePt t="21366" x="1657350" y="4603750"/>
          <p14:tracePt t="21366" x="1670050" y="4616450"/>
          <p14:tracePt t="21382" x="1682750" y="4629150"/>
          <p14:tracePt t="21382" x="1708150" y="4654550"/>
          <p14:tracePt t="21399" x="1714500" y="4667250"/>
          <p14:tracePt t="21399" x="1727200" y="4679950"/>
          <p14:tracePt t="21415" x="1739900" y="4692650"/>
          <p14:tracePt t="21415" x="1752600" y="4705350"/>
          <p14:tracePt t="21432" x="1765300" y="4718050"/>
          <p14:tracePt t="21432" x="1784350" y="4743450"/>
          <p14:tracePt t="21450" x="1797050" y="4749800"/>
          <p14:tracePt t="21450" x="1803400" y="4762500"/>
          <p14:tracePt t="21466" x="1816100" y="4768850"/>
          <p14:tracePt t="21466" x="1822450" y="4781550"/>
          <p14:tracePt t="21483" x="1828800" y="4787900"/>
          <p14:tracePt t="21483" x="1835150" y="4794250"/>
          <p14:tracePt t="21499" x="1841500" y="4794250"/>
          <p14:tracePt t="21499" x="1841500" y="4800600"/>
          <p14:tracePt t="21518" x="1847850" y="4806950"/>
          <p14:tracePt t="21533" x="1854200" y="4813300"/>
          <p14:tracePt t="21551" x="1854200" y="4800600"/>
          <p14:tracePt t="21594" x="1847850" y="4787900"/>
          <p14:tracePt t="21630" x="1841500" y="4787900"/>
          <p14:tracePt t="21646" x="1835150" y="4781550"/>
          <p14:tracePt t="21654" x="1828800" y="4775200"/>
          <p14:tracePt t="21665" x="1816100" y="4768850"/>
          <p14:tracePt t="21665" x="1803400" y="4762500"/>
          <p14:tracePt t="21683" x="1784350" y="4756150"/>
          <p14:tracePt t="21683" x="1739900" y="4730750"/>
          <p14:tracePt t="21701" x="1714500" y="4718050"/>
          <p14:tracePt t="21701" x="1689100" y="4705350"/>
          <p14:tracePt t="21717" x="1657350" y="4692650"/>
          <p14:tracePt t="21717" x="1619250" y="4673600"/>
          <p14:tracePt t="21734" x="1574800" y="4660900"/>
          <p14:tracePt t="21734" x="1479550" y="4622800"/>
          <p14:tracePt t="21751" x="1422400" y="4597400"/>
          <p14:tracePt t="21751" x="1365250" y="4578350"/>
          <p14:tracePt t="21767" x="1301750" y="4559300"/>
          <p14:tracePt t="21767" x="1238250" y="4533900"/>
          <p14:tracePt t="21783" x="1181100" y="4514850"/>
          <p14:tracePt t="21783" x="1117600" y="4489450"/>
          <p14:tracePt t="21800" x="1060450" y="4464050"/>
          <p14:tracePt t="21800" x="1003300" y="4438650"/>
          <p14:tracePt t="21800" x="952500" y="4413250"/>
          <p14:tracePt t="21819" x="901700" y="4394200"/>
          <p14:tracePt t="21819" x="850900" y="4375150"/>
          <p14:tracePt t="21835" x="812800" y="4362450"/>
          <p14:tracePt t="21835" x="774700" y="4349750"/>
          <p14:tracePt t="21851" x="736600" y="4343400"/>
          <p14:tracePt t="21851" x="711200" y="4337050"/>
          <p14:tracePt t="21867" x="685800" y="4330700"/>
          <p14:tracePt t="21867" x="660400" y="4330700"/>
          <p14:tracePt t="21867" x="647700" y="4324350"/>
          <p14:tracePt t="21886" x="635000" y="4324350"/>
          <p14:tracePt t="21899" x="622300" y="4324350"/>
          <p14:tracePt t="21899" x="615950" y="4318000"/>
          <p14:tracePt t="21919" x="622300" y="4318000"/>
          <p14:tracePt t="21938" x="635000" y="4318000"/>
          <p14:tracePt t="21949" x="647700" y="4318000"/>
          <p14:tracePt t="21949" x="660400" y="4324350"/>
          <p14:tracePt t="21968" x="679450" y="4324350"/>
          <p14:tracePt t="21968" x="698500" y="4330700"/>
          <p14:tracePt t="21968" x="717550" y="4337050"/>
          <p14:tracePt t="21986" x="736600" y="4343400"/>
          <p14:tracePt t="21986" x="755650" y="4349750"/>
          <p14:tracePt t="22001" x="774700" y="4356100"/>
          <p14:tracePt t="22001" x="793750" y="4362450"/>
          <p14:tracePt t="22018" x="806450" y="4362450"/>
          <p14:tracePt t="22018" x="819150" y="4368800"/>
          <p14:tracePt t="22034" x="825500" y="4368800"/>
          <p14:tracePt t="22034" x="831850" y="4362450"/>
          <p14:tracePt t="22051" x="825500" y="4356100"/>
          <p14:tracePt t="22051" x="819150" y="4343400"/>
          <p14:tracePt t="22068" x="812800" y="4330700"/>
          <p14:tracePt t="22068" x="800100" y="4318000"/>
          <p14:tracePt t="22085" x="787400" y="4298950"/>
          <p14:tracePt t="22085" x="768350" y="4273550"/>
          <p14:tracePt t="22102" x="749300" y="4241800"/>
          <p14:tracePt t="22102" x="698500" y="4159250"/>
          <p14:tracePt t="22119" x="673100" y="4108450"/>
          <p14:tracePt t="22119" x="641350" y="4051300"/>
          <p14:tracePt t="22134" x="615950" y="3975100"/>
          <p14:tracePt t="22134" x="584200" y="3898900"/>
          <p14:tracePt t="22152" x="558800" y="3816350"/>
          <p14:tracePt t="22152" x="533400" y="3727450"/>
          <p14:tracePt t="22152" x="508000" y="3632200"/>
          <p14:tracePt t="22171" x="488950" y="3536950"/>
          <p14:tracePt t="22183" x="469900" y="3441700"/>
          <p14:tracePt t="22183" x="444500" y="3257550"/>
          <p14:tracePt t="22204" x="431800" y="3175000"/>
          <p14:tracePt t="22204" x="431800" y="3092450"/>
          <p14:tracePt t="22219" x="431800" y="3009900"/>
          <p14:tracePt t="22219" x="431800" y="2940050"/>
          <p14:tracePt t="22235" x="444500" y="2870200"/>
          <p14:tracePt t="22235" x="463550" y="2806700"/>
          <p14:tracePt t="22252" x="482600" y="2749550"/>
          <p14:tracePt t="22252" x="508000" y="2698750"/>
          <p14:tracePt t="22252" x="533400" y="2660650"/>
          <p14:tracePt t="22271" x="565150" y="2622550"/>
          <p14:tracePt t="22283" x="596900" y="2597150"/>
          <p14:tracePt t="22283" x="660400" y="2559050"/>
          <p14:tracePt t="22302" x="685800" y="2552700"/>
          <p14:tracePt t="22302" x="711200" y="2552700"/>
          <p14:tracePt t="22319" x="736600" y="2565400"/>
          <p14:tracePt t="22319" x="762000" y="2590800"/>
          <p14:tracePt t="22336" x="787400" y="2622550"/>
          <p14:tracePt t="22336" x="838200" y="2724150"/>
          <p14:tracePt t="22352" x="863600" y="2794000"/>
          <p14:tracePt t="22352" x="895350" y="2870200"/>
          <p14:tracePt t="22369" x="927100" y="2952750"/>
          <p14:tracePt t="22369" x="952500" y="3048000"/>
          <p14:tracePt t="22385" x="977900" y="3136900"/>
          <p14:tracePt t="22385" x="1003300" y="3238500"/>
          <p14:tracePt t="22403" x="1028700" y="3333750"/>
          <p14:tracePt t="22403" x="1066800" y="3530600"/>
          <p14:tracePt t="22419" x="1085850" y="3632200"/>
          <p14:tracePt t="22419" x="1098550" y="3727450"/>
          <p14:tracePt t="22436" x="1111250" y="3816350"/>
          <p14:tracePt t="22436" x="1123950" y="3905250"/>
          <p14:tracePt t="22453" x="1130300" y="3987800"/>
          <p14:tracePt t="22453" x="1143000" y="4127500"/>
          <p14:tracePt t="22471" x="1143000" y="4191000"/>
          <p14:tracePt t="22471" x="1149350" y="4241800"/>
          <p14:tracePt t="22486" x="1149350" y="4286250"/>
          <p14:tracePt t="22486" x="1149350" y="4324350"/>
          <p14:tracePt t="22503" x="1149350" y="4356100"/>
          <p14:tracePt t="22503" x="1149350" y="4381500"/>
          <p14:tracePt t="22520" x="1149350" y="4406900"/>
          <p14:tracePt t="22520" x="1149350" y="4425950"/>
          <p14:tracePt t="22520" x="1149350" y="4445000"/>
          <p14:tracePt t="22539" x="1149350" y="4457700"/>
          <p14:tracePt t="22551" x="1155700" y="4470400"/>
          <p14:tracePt t="22551" x="1155700" y="4483100"/>
          <p14:tracePt t="22571" x="1162050" y="4508500"/>
          <p14:tracePt t="22571" x="1168400" y="4514850"/>
          <p14:tracePt t="22587" x="1174750" y="4521200"/>
          <p14:tracePt t="22587" x="1181100" y="4533900"/>
          <p14:tracePt t="22603" x="1187450" y="4540250"/>
          <p14:tracePt t="22603" x="1200150" y="4546600"/>
          <p14:tracePt t="22603" x="1206500" y="4546600"/>
          <p14:tracePt t="22622" x="1212850" y="4552950"/>
          <p14:tracePt t="22635" x="1219200" y="4552950"/>
          <p14:tracePt t="22652" x="1231900" y="4559300"/>
          <p14:tracePt t="22668" x="1231900" y="4565650"/>
          <p14:tracePt t="22685" x="1231900" y="4572000"/>
          <p14:tracePt t="22704" x="1231900" y="4578350"/>
          <p14:tracePt t="22704" x="1225550" y="4584700"/>
          <p14:tracePt t="22721" x="1219200" y="4591050"/>
          <p14:tracePt t="22742" x="1212850" y="4591050"/>
          <p14:tracePt t="22766" x="1212850" y="4597400"/>
          <p14:tracePt t="22786" x="1206500" y="4597400"/>
          <p14:tracePt t="22810" x="1200150" y="4603750"/>
          <p14:tracePt t="22830" x="1200150" y="4597400"/>
          <p14:tracePt t="22870" x="1200150" y="4591050"/>
          <p14:tracePt t="22885" x="1212850" y="4584700"/>
          <p14:tracePt t="22898" x="1212850" y="4578350"/>
          <p14:tracePt t="22906" x="1219200" y="4565650"/>
          <p14:tracePt t="22923" x="1225550" y="4565650"/>
          <p14:tracePt t="22936" x="1231900" y="4559300"/>
          <p14:tracePt t="22936" x="1244600" y="4552950"/>
          <p14:tracePt t="22954" x="1250950" y="4546600"/>
          <p14:tracePt t="22969" x="1257300" y="4540250"/>
          <p14:tracePt t="22986" x="1263650" y="4533900"/>
          <p14:tracePt t="23003" x="1263650" y="4527550"/>
          <p14:tracePt t="23020" x="1270000" y="4521200"/>
          <p14:tracePt t="23036" x="1270000" y="4514850"/>
          <p14:tracePt t="23053" x="1276350" y="4508500"/>
          <p14:tracePt t="23053" x="1276350" y="4502150"/>
          <p14:tracePt t="23071" x="1276350" y="4495800"/>
          <p14:tracePt t="23086" x="1270000" y="4489450"/>
          <p14:tracePt t="23103" x="1263650" y="4476750"/>
          <p14:tracePt t="23120" x="1263650" y="4470400"/>
          <p14:tracePt t="23120" x="1257300" y="4451350"/>
          <p14:tracePt t="23139" x="1250950" y="4438650"/>
          <p14:tracePt t="23139" x="1250950" y="4425950"/>
          <p14:tracePt t="23155" x="1244600" y="4413250"/>
          <p14:tracePt t="23155" x="1238250" y="4394200"/>
          <p14:tracePt t="23172" x="1238250" y="4381500"/>
          <p14:tracePt t="23172" x="1231900" y="4362450"/>
          <p14:tracePt t="23172" x="1225550" y="4349750"/>
          <p14:tracePt t="23192" x="1212850" y="4330700"/>
          <p14:tracePt t="23203" x="1206500" y="4318000"/>
          <p14:tracePt t="23203" x="1193800" y="4292600"/>
          <p14:tracePt t="23223" x="1187450" y="4279900"/>
          <p14:tracePt t="23223" x="1174750" y="4273550"/>
          <p14:tracePt t="23239" x="1168400" y="4260850"/>
          <p14:tracePt t="23239" x="1155700" y="4248150"/>
          <p14:tracePt t="23256" x="1149350" y="4235450"/>
          <p14:tracePt t="23256" x="1136650" y="4222750"/>
          <p14:tracePt t="23256" x="1130300" y="4210050"/>
          <p14:tracePt t="23275" x="1117600" y="4197350"/>
          <p14:tracePt t="23287" x="1111250" y="4184650"/>
          <p14:tracePt t="23287" x="1092200" y="4159250"/>
          <p14:tracePt t="23307" x="1085850" y="4146550"/>
          <p14:tracePt t="23307" x="1079500" y="4140200"/>
          <p14:tracePt t="23322" x="1073150" y="4127500"/>
          <p14:tracePt t="23322" x="1066800" y="4121150"/>
          <p14:tracePt t="23339" x="1066800" y="4114800"/>
          <p14:tracePt t="23339" x="1060450" y="4102100"/>
          <p14:tracePt t="23356" x="1060450" y="4095750"/>
          <p14:tracePt t="23356" x="1060450" y="4083050"/>
          <p14:tracePt t="23372" x="1060450" y="4076700"/>
          <p14:tracePt t="23372" x="1060450" y="4070350"/>
          <p14:tracePt t="23389" x="1060450" y="4064000"/>
          <p14:tracePt t="23389" x="1066800" y="4064000"/>
          <p14:tracePt t="23406" x="1066800" y="4057650"/>
          <p14:tracePt t="23406" x="1073150" y="4051300"/>
          <p14:tracePt t="23423" x="1073150" y="4044950"/>
          <p14:tracePt t="23423" x="1085850" y="4038600"/>
          <p14:tracePt t="23440" x="1092200" y="4032250"/>
          <p14:tracePt t="23440" x="1098550" y="4025900"/>
          <p14:tracePt t="23456" x="1111250" y="4019550"/>
          <p14:tracePt t="23456" x="1117600" y="4013200"/>
          <p14:tracePt t="23473" x="1130300" y="4006850"/>
          <p14:tracePt t="23473" x="1168400" y="3981450"/>
          <p14:tracePt t="23491" x="1187450" y="3968750"/>
          <p14:tracePt t="23491" x="1212850" y="3956050"/>
          <p14:tracePt t="23506" x="1244600" y="3943350"/>
          <p14:tracePt t="23506" x="1270000" y="3924300"/>
          <p14:tracePt t="23523" x="1301750" y="3911600"/>
          <p14:tracePt t="23523" x="1339850" y="3898900"/>
          <p14:tracePt t="23540" x="1377950" y="3886200"/>
          <p14:tracePt t="23540" x="1416050" y="3873500"/>
          <p14:tracePt t="23540" x="1460500" y="3867150"/>
          <p14:tracePt t="23559" x="1504950" y="3860800"/>
          <p14:tracePt t="23571" x="1543050" y="3854450"/>
          <p14:tracePt t="23571" x="1593850" y="3854450"/>
          <p14:tracePt t="23591" x="1682750" y="3873500"/>
          <p14:tracePt t="23591" x="1727200" y="3886200"/>
          <p14:tracePt t="23607" x="1771650" y="3911600"/>
          <p14:tracePt t="23607" x="1816100" y="3943350"/>
          <p14:tracePt t="23623" x="1860550" y="3981450"/>
          <p14:tracePt t="23623" x="1905000" y="4025900"/>
          <p14:tracePt t="23640" x="1955800" y="4070350"/>
          <p14:tracePt t="23640" x="2006600" y="4127500"/>
          <p14:tracePt t="23640" x="2057400" y="4178300"/>
          <p14:tracePt t="23660" x="2108200" y="4235450"/>
          <p14:tracePt t="23660" x="2159000" y="4298950"/>
          <p14:tracePt t="23674" x="2216150" y="4362450"/>
          <p14:tracePt t="23674" x="2266950" y="4425950"/>
          <p14:tracePt t="23691" x="2317750" y="4489450"/>
          <p14:tracePt t="23691" x="2368550" y="4552950"/>
          <p14:tracePt t="23707" x="2413000" y="4616450"/>
          <p14:tracePt t="23707" x="2457450" y="4679950"/>
          <p14:tracePt t="23724" x="2495550" y="4730750"/>
          <p14:tracePt t="23724" x="2565400" y="4826000"/>
          <p14:tracePt t="23741" x="2597150" y="4870450"/>
          <p14:tracePt t="23741" x="2622550" y="4902200"/>
          <p14:tracePt t="23757" x="2647950" y="4933950"/>
          <p14:tracePt t="23757" x="2667000" y="4965700"/>
          <p14:tracePt t="23774" x="2686050" y="4991100"/>
          <p14:tracePt t="23774" x="2711450" y="5035550"/>
          <p14:tracePt t="23791" x="2717800" y="5054600"/>
          <p14:tracePt t="23791" x="2724150" y="5073650"/>
          <p14:tracePt t="23808" x="2724150" y="5086350"/>
          <p14:tracePt t="23808" x="2730500" y="5099050"/>
          <p14:tracePt t="23824" x="2724150" y="5105400"/>
          <p14:tracePt t="23824" x="2724150" y="5111750"/>
          <p14:tracePt t="23840" x="2724150" y="5124450"/>
          <p14:tracePt t="23840" x="2717800" y="5130800"/>
          <p14:tracePt t="23840" x="2717800" y="5137150"/>
          <p14:tracePt t="23860" x="2711450" y="5149850"/>
          <p14:tracePt t="23860" x="2705100" y="5156200"/>
          <p14:tracePt t="23875" x="2698750" y="5162550"/>
          <p14:tracePt t="23875" x="2698750" y="5175250"/>
          <p14:tracePt t="23891" x="2698750" y="5181600"/>
          <p14:tracePt t="23891" x="2698750" y="5194300"/>
          <p14:tracePt t="23908" x="2698750" y="5207000"/>
          <p14:tracePt t="23908" x="2698750" y="5219700"/>
          <p14:tracePt t="23908" x="2705100" y="5238750"/>
          <p14:tracePt t="23927" x="2711450" y="5251450"/>
          <p14:tracePt t="23939" x="2724150" y="5270500"/>
          <p14:tracePt t="23939" x="2749550" y="5314950"/>
          <p14:tracePt t="23959" x="2762250" y="5340350"/>
          <p14:tracePt t="23959" x="2774950" y="5365750"/>
          <p14:tracePt t="23975" x="2794000" y="5397500"/>
          <p14:tracePt t="23975" x="2806700" y="5422900"/>
          <p14:tracePt t="23991" x="2825750" y="5461000"/>
          <p14:tracePt t="23991" x="2844800" y="5492750"/>
          <p14:tracePt t="24008" x="2857500" y="5530850"/>
          <p14:tracePt t="24008" x="2876550" y="5568950"/>
          <p14:tracePt t="24008" x="2889250" y="5600700"/>
          <p14:tracePt t="24027" x="2901950" y="5638800"/>
          <p14:tracePt t="24027" x="2908300" y="5670550"/>
          <p14:tracePt t="24042" x="2914650" y="5702300"/>
          <p14:tracePt t="24042" x="2921000" y="5734050"/>
          <p14:tracePt t="24058" x="2921000" y="5759450"/>
          <p14:tracePt t="24058" x="2914650" y="5784850"/>
          <p14:tracePt t="24075" x="2914650" y="5810250"/>
          <p14:tracePt t="24075" x="2895600" y="5854700"/>
          <p14:tracePt t="24092" x="2882900" y="5873750"/>
          <p14:tracePt t="24092" x="2870200" y="5892800"/>
          <p14:tracePt t="24108" x="2857500" y="5911850"/>
          <p14:tracePt t="24108" x="2844800" y="5924550"/>
          <p14:tracePt t="24125" x="2825750" y="5943600"/>
          <p14:tracePt t="24125" x="2813050" y="5956300"/>
          <p14:tracePt t="24142" x="2800350" y="5969000"/>
          <p14:tracePt t="24142" x="2774950" y="5988050"/>
          <p14:tracePt t="24159" x="2762250" y="5994400"/>
          <p14:tracePt t="24159" x="2755900" y="6007100"/>
          <p14:tracePt t="24175" x="2743200" y="6013450"/>
          <p14:tracePt t="24175" x="2736850" y="6013450"/>
          <p14:tracePt t="24194" x="2724150" y="6019800"/>
          <p14:tracePt t="24194" x="2717800" y="6019800"/>
          <p14:tracePt t="24194" x="2711450" y="6026150"/>
          <p14:tracePt t="24211" x="2705100" y="6026150"/>
          <p14:tracePt t="24235" x="2698750" y="6026150"/>
          <p14:tracePt t="24259" x="2692400" y="6032500"/>
          <p14:tracePt t="24318" x="2698750" y="6032500"/>
          <p14:tracePt t="24447" x="2705100" y="6026150"/>
          <p14:tracePt t="24458" x="2711450" y="6026150"/>
          <p14:tracePt t="24474" x="2717800" y="6019800"/>
          <p14:tracePt t="24490" x="2724150" y="6026150"/>
          <p14:tracePt t="24506" x="2730500" y="6026150"/>
          <p14:tracePt t="24566" x="2724150" y="6019800"/>
          <p14:tracePt t="24619" x="2717800" y="6026150"/>
          <p14:tracePt t="24630" x="2711450" y="6032500"/>
          <p14:tracePt t="24647" x="2705100" y="6032500"/>
          <p14:tracePt t="24662" x="2698750" y="6038850"/>
          <p14:tracePt t="24670" x="2692400" y="6038850"/>
          <p14:tracePt t="24679" x="2686050" y="6038850"/>
          <p14:tracePt t="24679" x="2679700" y="6045200"/>
          <p14:tracePt t="24694" x="2673350" y="6045200"/>
          <p14:tracePt t="24694" x="2667000" y="6045200"/>
          <p14:tracePt t="24710" x="2667000" y="6038850"/>
          <p14:tracePt t="24710" x="2660650" y="6038850"/>
          <p14:tracePt t="24727" x="2654300" y="6032500"/>
          <p14:tracePt t="24727" x="2647950" y="6026150"/>
          <p14:tracePt t="24744" x="2647950" y="6019800"/>
          <p14:tracePt t="24744" x="2641600" y="6007100"/>
          <p14:tracePt t="24761" x="2635250" y="5994400"/>
          <p14:tracePt t="24761" x="2635250" y="5981700"/>
          <p14:tracePt t="24778" x="2628900" y="5975350"/>
          <p14:tracePt t="24778" x="2628900" y="5962650"/>
          <p14:tracePt t="24794" x="2628900" y="5949950"/>
          <p14:tracePt t="24794" x="2628900" y="5930900"/>
          <p14:tracePt t="24811" x="2628900" y="5918200"/>
          <p14:tracePt t="24811" x="2628900" y="5905500"/>
          <p14:tracePt t="24828" x="2635250" y="5899150"/>
          <p14:tracePt t="24828" x="2635250" y="5886450"/>
          <p14:tracePt t="24845" x="2641600" y="5873750"/>
          <p14:tracePt t="24845" x="2647950" y="5867400"/>
          <p14:tracePt t="24861" x="2647950" y="5861050"/>
          <p14:tracePt t="24861" x="2654300" y="5848350"/>
          <p14:tracePt t="24861" x="2660650" y="5842000"/>
          <p14:tracePt t="24880" x="2660650" y="5835650"/>
          <p14:tracePt t="24880" x="2667000" y="5829300"/>
          <p14:tracePt t="24895" x="2673350" y="5822950"/>
          <p14:tracePt t="24895" x="2673350" y="5816600"/>
          <p14:tracePt t="24912" x="2679700" y="5816600"/>
          <p14:tracePt t="24912" x="2686050" y="5810250"/>
          <p14:tracePt t="24928" x="2692400" y="5803900"/>
          <p14:tracePt t="24943" x="2698750" y="5797550"/>
          <p14:tracePt t="24960" x="2705100" y="5791200"/>
          <p14:tracePt t="24960" x="2717800" y="5791200"/>
          <p14:tracePt t="24979" x="2724150" y="5784850"/>
          <p14:tracePt t="24993" x="2730500" y="5784850"/>
          <p14:tracePt t="24993" x="2736850" y="5784850"/>
          <p14:tracePt t="25011" x="2743200" y="5784850"/>
          <p14:tracePt t="25026" x="2749550" y="5784850"/>
          <p14:tracePt t="25043" x="2762250" y="5778500"/>
          <p14:tracePt t="25060" x="2768600" y="5778500"/>
          <p14:tracePt t="25077" x="2774950" y="5778500"/>
          <p14:tracePt t="25094" x="2781300" y="5772150"/>
          <p14:tracePt t="25094" x="2787650" y="5772150"/>
          <p14:tracePt t="25112" x="2794000" y="5765800"/>
          <p14:tracePt t="25134" x="2800350" y="5765800"/>
          <p14:tracePt t="25331" x="2806700" y="5765800"/>
          <p14:tracePt t="25358" x="2813050" y="5765800"/>
          <p14:tracePt t="25391" x="2819400" y="5759450"/>
          <p14:tracePt t="25410" x="2825750" y="5759450"/>
          <p14:tracePt t="25426" x="2832100" y="5765800"/>
          <p14:tracePt t="25451" x="2832100" y="5772150"/>
          <p14:tracePt t="25467" x="2832100" y="5778500"/>
          <p14:tracePt t="25478" x="2838450" y="5778500"/>
          <p14:tracePt t="25590" x="2832100" y="5772150"/>
          <p14:tracePt t="25643" x="2838450" y="5772150"/>
          <p14:tracePt t="25719" x="2844800" y="5772150"/>
          <p14:tracePt t="25735" x="2851150" y="5765800"/>
          <p14:tracePt t="25743" x="2857500" y="5765800"/>
          <p14:tracePt t="25751" x="2863850" y="5765800"/>
          <p14:tracePt t="25751" x="2870200" y="5759450"/>
          <p14:tracePt t="25764" x="2876550" y="5753100"/>
          <p14:tracePt t="25764" x="2889250" y="5746750"/>
          <p14:tracePt t="25780" x="2895600" y="5740400"/>
          <p14:tracePt t="25780" x="2908300" y="5734050"/>
          <p14:tracePt t="25798" x="2921000" y="5727700"/>
          <p14:tracePt t="25798" x="2933700" y="5721350"/>
          <p14:tracePt t="25814" x="2946400" y="5715000"/>
          <p14:tracePt t="25814" x="2971800" y="5702300"/>
          <p14:tracePt t="25832" x="2984500" y="5702300"/>
          <p14:tracePt t="25832" x="2997200" y="5695950"/>
          <p14:tracePt t="25848" x="3009900" y="5695950"/>
          <p14:tracePt t="25848" x="3022600" y="5689600"/>
          <p14:tracePt t="25865" x="3035300" y="5689600"/>
          <p14:tracePt t="25865" x="3048000" y="5689600"/>
          <p14:tracePt t="25881" x="3054350" y="5689600"/>
          <p14:tracePt t="25881" x="3067050" y="5689600"/>
          <p14:tracePt t="25881" x="3079750" y="5695950"/>
          <p14:tracePt t="25900" x="3086100" y="5702300"/>
          <p14:tracePt t="25900" x="3098800" y="5708650"/>
          <p14:tracePt t="25915" x="3105150" y="5715000"/>
          <p14:tracePt t="25915" x="3111500" y="5721350"/>
          <p14:tracePt t="25932" x="3124200" y="5734050"/>
          <p14:tracePt t="25932" x="3130550" y="5740400"/>
          <p14:tracePt t="25948" x="3136900" y="5753100"/>
          <p14:tracePt t="25948" x="3143250" y="5759450"/>
          <p14:tracePt t="25965" x="3149600" y="5765800"/>
          <p14:tracePt t="25965" x="3149600" y="5778500"/>
          <p14:tracePt t="25965" x="3155950" y="5784850"/>
          <p14:tracePt t="25984" x="3162300" y="5797550"/>
          <p14:tracePt t="25996" x="3162300" y="5803900"/>
          <p14:tracePt t="25996" x="3162300" y="5822950"/>
          <p14:tracePt t="26015" x="3162300" y="5829300"/>
          <p14:tracePt t="26015" x="3162300" y="5842000"/>
          <p14:tracePt t="26032" x="3155950" y="5848350"/>
          <p14:tracePt t="26032" x="3155950" y="5861050"/>
          <p14:tracePt t="26049" x="3149600" y="5867400"/>
          <p14:tracePt t="26049" x="3143250" y="5892800"/>
          <p14:tracePt t="26065" x="3136900" y="5905500"/>
          <p14:tracePt t="26065" x="3130550" y="5918200"/>
          <p14:tracePt t="26082" x="3130550" y="5924550"/>
          <p14:tracePt t="26082" x="3124200" y="5937250"/>
          <p14:tracePt t="26099" x="3117850" y="5943600"/>
          <p14:tracePt t="26099" x="3111500" y="5949950"/>
          <p14:tracePt t="26115" x="3098800" y="5962650"/>
          <p14:tracePt t="26115" x="3086100" y="5975350"/>
          <p14:tracePt t="26132" x="3079750" y="5981700"/>
          <p14:tracePt t="26132" x="3067050" y="5994400"/>
          <p14:tracePt t="26149" x="3060700" y="6000750"/>
          <p14:tracePt t="26149" x="3048000" y="6007100"/>
          <p14:tracePt t="26165" x="3041650" y="6013450"/>
          <p14:tracePt t="26165" x="3016250" y="6032500"/>
          <p14:tracePt t="26184" x="3009900" y="6032500"/>
          <p14:tracePt t="26184" x="2997200" y="6038850"/>
          <p14:tracePt t="26201" x="2984500" y="6045200"/>
          <p14:tracePt t="26201" x="2965450" y="6051550"/>
          <p14:tracePt t="26216" x="2952750" y="6051550"/>
          <p14:tracePt t="26216" x="2940050" y="6057900"/>
          <p14:tracePt t="26233" x="2927350" y="6057900"/>
          <p14:tracePt t="26233" x="2914650" y="6064250"/>
          <p14:tracePt t="26233" x="2901950" y="6064250"/>
          <p14:tracePt t="26251" x="2882900" y="6070600"/>
          <p14:tracePt t="26264" x="2870200" y="6070600"/>
          <p14:tracePt t="26264" x="2838450" y="6070600"/>
          <p14:tracePt t="26283" x="2825750" y="6070600"/>
          <p14:tracePt t="26283" x="2813050" y="6070600"/>
          <p14:tracePt t="26300" x="2800350" y="6070600"/>
          <p14:tracePt t="26300" x="2781300" y="6070600"/>
          <p14:tracePt t="26316" x="2768600" y="6064250"/>
          <p14:tracePt t="26316" x="2755900" y="6064250"/>
          <p14:tracePt t="26316" x="2736850" y="6064250"/>
          <p14:tracePt t="26335" x="2724150" y="6057900"/>
          <p14:tracePt t="26348" x="2711450" y="6057900"/>
          <p14:tracePt t="26348" x="2686050" y="6045200"/>
          <p14:tracePt t="26366" x="2673350" y="6038850"/>
          <p14:tracePt t="26366" x="2660650" y="6032500"/>
          <p14:tracePt t="26383" x="2647950" y="6026150"/>
          <p14:tracePt t="26383" x="2641600" y="6019800"/>
          <p14:tracePt t="26400" x="2635250" y="6013450"/>
          <p14:tracePt t="26400" x="2628900" y="6007100"/>
          <p14:tracePt t="26417" x="2622550" y="6000750"/>
          <p14:tracePt t="26417" x="2616200" y="5988050"/>
          <p14:tracePt t="26433" x="2609850" y="5981700"/>
          <p14:tracePt t="26433" x="2609850" y="5975350"/>
          <p14:tracePt t="26450" x="2609850" y="5969000"/>
          <p14:tracePt t="26450" x="2609850" y="5962650"/>
          <p14:tracePt t="26466" x="2609850" y="5956300"/>
          <p14:tracePt t="26466" x="2609850" y="5949950"/>
          <p14:tracePt t="26483" x="2616200" y="5937250"/>
          <p14:tracePt t="26483" x="2616200" y="5930900"/>
          <p14:tracePt t="26500" x="2622550" y="5924550"/>
          <p14:tracePt t="26500" x="2628900" y="5911850"/>
          <p14:tracePt t="26517" x="2635250" y="5905500"/>
          <p14:tracePt t="26517" x="2641600" y="5892800"/>
          <p14:tracePt t="26534" x="2647950" y="5880100"/>
          <p14:tracePt t="26534" x="2667000" y="5861050"/>
          <p14:tracePt t="26552" x="2679700" y="5848350"/>
          <p14:tracePt t="26552" x="2692400" y="5835650"/>
          <p14:tracePt t="26568" x="2705100" y="5822950"/>
          <p14:tracePt t="26568" x="2717800" y="5816600"/>
          <p14:tracePt t="26584" x="2736850" y="5803900"/>
          <p14:tracePt t="26584" x="2749550" y="5797550"/>
          <p14:tracePt t="26600" x="2768600" y="5791200"/>
          <p14:tracePt t="26600" x="2787650" y="5791200"/>
          <p14:tracePt t="26600" x="2806700" y="5784850"/>
          <p14:tracePt t="26619" x="2825750" y="5784850"/>
          <p14:tracePt t="26632" x="2844800" y="5778500"/>
          <p14:tracePt t="26632" x="2863850" y="5778500"/>
          <p14:tracePt t="26652" x="2901950" y="5784850"/>
          <p14:tracePt t="26652" x="2921000" y="5784850"/>
          <p14:tracePt t="26668" x="2933700" y="5791200"/>
          <p14:tracePt t="26668" x="2946400" y="5797550"/>
          <p14:tracePt t="26684" x="2965450" y="5797550"/>
          <p14:tracePt t="26684" x="2971800" y="5810250"/>
          <p14:tracePt t="26684" x="2984500" y="5816600"/>
          <p14:tracePt t="26704" x="2997200" y="5829300"/>
          <p14:tracePt t="26716" x="3003550" y="5835650"/>
          <p14:tracePt t="26716" x="3016250" y="5861050"/>
          <p14:tracePt t="26734" x="3022600" y="5873750"/>
          <p14:tracePt t="26734" x="3022600" y="5886450"/>
          <p14:tracePt t="26751" x="3028950" y="5899150"/>
          <p14:tracePt t="26751" x="3028950" y="5911850"/>
          <p14:tracePt t="26767" x="3035300" y="5918200"/>
          <p14:tracePt t="26767" x="3035300" y="5937250"/>
          <p14:tracePt t="26784" x="3035300" y="5949950"/>
          <p14:tracePt t="26784" x="3035300" y="5956300"/>
          <p14:tracePt t="26801" x="3035300" y="5962650"/>
          <p14:tracePt t="26816" x="3028950" y="5969000"/>
          <p14:tracePt t="26816" x="3028950" y="5975350"/>
          <p14:tracePt t="26834" x="3028950" y="5981700"/>
          <p14:tracePt t="26850" x="3022600" y="5988050"/>
          <p14:tracePt t="26866" x="3022600" y="5994400"/>
          <p14:tracePt t="26883" x="3016250" y="6000750"/>
          <p14:tracePt t="26900" x="3009900" y="6013450"/>
          <p14:tracePt t="26900" x="3003550" y="6013450"/>
          <p14:tracePt t="26919" x="2990850" y="6019800"/>
          <p14:tracePt t="26919" x="2990850" y="6026150"/>
          <p14:tracePt t="26936" x="2984500" y="6026150"/>
          <p14:tracePt t="26936" x="2978150" y="6032500"/>
          <p14:tracePt t="26952" x="2971800" y="6038850"/>
          <p14:tracePt t="26952" x="2965450" y="6038850"/>
          <p14:tracePt t="26968" x="2959100" y="6038850"/>
          <p14:tracePt t="26968" x="2946400" y="6038850"/>
          <p14:tracePt t="26968" x="2940050" y="6045200"/>
          <p14:tracePt t="26988" x="2933700" y="6045200"/>
          <p14:tracePt t="27000" x="2921000" y="6045200"/>
          <p14:tracePt t="27000" x="2914650" y="6051550"/>
          <p14:tracePt t="27019" x="2895600" y="6051550"/>
          <p14:tracePt t="27019" x="2882900" y="6057900"/>
          <p14:tracePt t="27036" x="2876550" y="6057900"/>
          <p14:tracePt t="27036" x="2863850" y="6057900"/>
          <p14:tracePt t="27052" x="2857500" y="6057900"/>
          <p14:tracePt t="27052" x="2844800" y="6064250"/>
          <p14:tracePt t="27069" x="2838450" y="6064250"/>
          <p14:tracePt t="27069" x="2819400" y="6064250"/>
          <p14:tracePt t="27086" x="2813050" y="6064250"/>
          <p14:tracePt t="27086" x="2806700" y="6064250"/>
          <p14:tracePt t="27102" x="2800350" y="6064250"/>
          <p14:tracePt t="27102" x="2794000" y="6064250"/>
          <p14:tracePt t="27119" x="2787650" y="6064250"/>
          <p14:tracePt t="27119" x="2781300" y="6064250"/>
          <p14:tracePt t="27136" x="2774950" y="6064250"/>
          <p14:tracePt t="27136" x="2762250" y="6064250"/>
          <p14:tracePt t="27152" x="2755900" y="6064250"/>
          <p14:tracePt t="27152" x="2743200" y="6064250"/>
          <p14:tracePt t="27169" x="2736850" y="6064250"/>
          <p14:tracePt t="27169" x="2730500" y="6064250"/>
          <p14:tracePt t="27186" x="2724150" y="6064250"/>
          <p14:tracePt t="27186" x="2717800" y="6064250"/>
          <p14:tracePt t="27203" x="2711450" y="6064250"/>
          <p14:tracePt t="27203" x="2698750" y="6064250"/>
          <p14:tracePt t="27220" x="2692400" y="6057900"/>
          <p14:tracePt t="27220" x="2686050" y="6057900"/>
          <p14:tracePt t="27236" x="2679700" y="6057900"/>
          <p14:tracePt t="27236" x="2673350" y="6051550"/>
          <p14:tracePt t="27253" x="2667000" y="6051550"/>
          <p14:tracePt t="27253" x="2660650" y="6051550"/>
          <p14:tracePt t="27253" x="2654300" y="6045200"/>
          <p14:tracePt t="27271" x="2647950" y="6045200"/>
          <p14:tracePt t="27284" x="2641600" y="6045200"/>
          <p14:tracePt t="27284" x="2628900" y="6038850"/>
          <p14:tracePt t="27304" x="2622550" y="6038850"/>
          <p14:tracePt t="27304" x="2616200" y="6032500"/>
          <p14:tracePt t="27320" x="2609850" y="6032500"/>
          <p14:tracePt t="27320" x="2597150" y="6026150"/>
          <p14:tracePt t="27336" x="2590800" y="6026150"/>
          <p14:tracePt t="27336" x="2578100" y="6026150"/>
          <p14:tracePt t="27353" x="2571750" y="6026150"/>
          <p14:tracePt t="27353" x="2559050" y="6026150"/>
          <p14:tracePt t="27353" x="2546350" y="6026150"/>
          <p14:tracePt t="27372" x="2533650" y="6026150"/>
          <p14:tracePt t="27372" x="2520950" y="6026150"/>
          <p14:tracePt t="27386" x="2514600" y="6032500"/>
          <p14:tracePt t="27386" x="2501900" y="6038850"/>
          <p14:tracePt t="27403" x="2489200" y="6045200"/>
          <p14:tracePt t="27403" x="2482850" y="6051550"/>
          <p14:tracePt t="27420" x="2470150" y="6057900"/>
          <p14:tracePt t="27420" x="2463800" y="6064250"/>
          <p14:tracePt t="27437" x="2457450" y="6070600"/>
          <p14:tracePt t="27437" x="2444750" y="6083300"/>
          <p14:tracePt t="27453" x="2438400" y="6083300"/>
          <p14:tracePt t="27453" x="2432050" y="6089650"/>
          <p14:tracePt t="27470" x="2425700" y="6096000"/>
          <p14:tracePt t="27485" x="2419350" y="6102350"/>
          <p14:tracePt t="27502" x="2413000" y="6102350"/>
          <p14:tracePt t="27527" x="2413000" y="6089650"/>
          <p14:tracePt t="27551" x="2413000" y="6083300"/>
          <p14:tracePt t="27571" x="2419350" y="6076950"/>
          <p14:tracePt t="27587" x="2425700" y="6070600"/>
          <p14:tracePt t="27611" x="2432050" y="6064250"/>
          <p14:tracePt t="27639" x="2438400" y="6057900"/>
          <p14:tracePt t="27655" x="2444750" y="6051550"/>
          <p14:tracePt t="27671" x="2451100" y="6045200"/>
          <p14:tracePt t="27683" x="2457450" y="6038850"/>
          <p14:tracePt t="27699" x="2463800" y="6032500"/>
          <p14:tracePt t="27715" x="2463800" y="6026150"/>
          <p14:tracePt t="27731" x="2470150" y="6026150"/>
          <p14:tracePt t="27743" x="2470150" y="6013450"/>
          <p14:tracePt t="27759" x="2476500" y="6013450"/>
          <p14:tracePt t="27775" x="2476500" y="6007100"/>
          <p14:tracePt t="27791" x="2482850" y="5994400"/>
          <p14:tracePt t="27803" x="2489200" y="5988050"/>
          <p14:tracePt t="27819" x="2501900" y="5981700"/>
          <p14:tracePt t="27836" x="2508250" y="5975350"/>
          <p14:tracePt t="27853" x="2514600" y="5975350"/>
          <p14:tracePt t="27853" x="2527300" y="5969000"/>
          <p14:tracePt t="27872" x="2533650" y="5969000"/>
          <p14:tracePt t="27872" x="2540000" y="5969000"/>
          <p14:tracePt t="27888" x="2546350" y="5969000"/>
          <p14:tracePt t="27888" x="2552700" y="5969000"/>
          <p14:tracePt t="27905" x="2559050" y="5962650"/>
          <p14:tracePt t="27905" x="2571750" y="5962650"/>
          <p14:tracePt t="27905" x="2578100" y="5956300"/>
          <p14:tracePt t="27923" x="2590800" y="5956300"/>
          <p14:tracePt t="27936" x="2597150" y="5949950"/>
          <p14:tracePt t="27936" x="2616200" y="5937250"/>
          <p14:tracePt t="27955" x="2622550" y="5924550"/>
          <p14:tracePt t="27955" x="2635250" y="5918200"/>
          <p14:tracePt t="27972" x="2641600" y="5905500"/>
          <p14:tracePt t="27972" x="2647950" y="5892800"/>
          <p14:tracePt t="27988" x="2654300" y="5880100"/>
          <p14:tracePt t="27988" x="2667000" y="5867400"/>
          <p14:tracePt t="27988" x="2673350" y="5854700"/>
          <p14:tracePt t="28008" x="2679700" y="5835650"/>
          <p14:tracePt t="28020" x="2686050" y="5822950"/>
          <p14:tracePt t="28020" x="2698750" y="5797550"/>
          <p14:tracePt t="28040" x="2705100" y="5791200"/>
          <p14:tracePt t="28040" x="2711450" y="5778500"/>
          <p14:tracePt t="28055" x="2717800" y="5772150"/>
          <p14:tracePt t="28055" x="2724150" y="5759450"/>
          <p14:tracePt t="28072" x="2730500" y="5753100"/>
          <p14:tracePt t="28072" x="2743200" y="5753100"/>
          <p14:tracePt t="28089" x="2749550" y="5746750"/>
          <p14:tracePt t="28089" x="2762250" y="5740400"/>
          <p14:tracePt t="28106" x="2768600" y="5740400"/>
          <p14:tracePt t="28106" x="2774950" y="5740400"/>
          <p14:tracePt t="28122" x="2787650" y="5740400"/>
          <p14:tracePt t="28122" x="2794000" y="5746750"/>
          <p14:tracePt t="28139" x="2800350" y="5746750"/>
          <p14:tracePt t="28139" x="2813050" y="5753100"/>
          <p14:tracePt t="28156" x="2819400" y="5759450"/>
          <p14:tracePt t="28156" x="2838450" y="5778500"/>
          <p14:tracePt t="28173" x="2844800" y="5791200"/>
          <p14:tracePt t="28173" x="2851150" y="5803900"/>
          <p14:tracePt t="28191" x="2857500" y="5816600"/>
          <p14:tracePt t="28191" x="2863850" y="5822950"/>
          <p14:tracePt t="28206" x="2863850" y="5829300"/>
          <p14:tracePt t="28206" x="2870200" y="5848350"/>
          <p14:tracePt t="28225" x="2863850" y="5854700"/>
          <p14:tracePt t="28238" x="2857500" y="5867400"/>
          <p14:tracePt t="28256" x="2851150" y="5867400"/>
          <p14:tracePt t="28256" x="2844800" y="5873750"/>
          <p14:tracePt t="28273" x="2838450" y="5880100"/>
          <p14:tracePt t="28273" x="2832100" y="5880100"/>
          <p14:tracePt t="28273" x="2825750" y="5880100"/>
          <p14:tracePt t="28292" x="2825750" y="5886450"/>
          <p14:tracePt t="28304" x="2819400" y="5886450"/>
          <p14:tracePt t="28304" x="2806700" y="5892800"/>
          <p14:tracePt t="28324" x="2800350" y="5892800"/>
          <p14:tracePt t="28324" x="2794000" y="5892800"/>
          <p14:tracePt t="28340" x="2787650" y="5892800"/>
          <p14:tracePt t="28355" x="2781300" y="5886450"/>
          <p14:tracePt t="28375" x="2787650" y="5880100"/>
          <p14:tracePt t="28392" x="2787650" y="5873750"/>
          <p14:tracePt t="28392" x="2794000" y="5873750"/>
          <p14:tracePt t="28407" x="2800350" y="5867400"/>
          <p14:tracePt t="28407" x="2800350" y="5861050"/>
          <p14:tracePt t="28424" x="2806700" y="5854700"/>
          <p14:tracePt t="28424" x="2813050" y="5842000"/>
          <p14:tracePt t="28440" x="2819400" y="5835650"/>
          <p14:tracePt t="28440" x="2825750" y="5829300"/>
          <p14:tracePt t="28457" x="2832100" y="5822950"/>
          <p14:tracePt t="28457" x="2851150" y="5816600"/>
          <p14:tracePt t="28474" x="2857500" y="5810250"/>
          <p14:tracePt t="28474" x="2870200" y="5803900"/>
          <p14:tracePt t="28490" x="2876550" y="5803900"/>
          <p14:tracePt t="28490" x="2889250" y="5803900"/>
          <p14:tracePt t="28507" x="2908300" y="5803900"/>
          <p14:tracePt t="28507" x="2933700" y="5803900"/>
          <p14:tracePt t="28524" x="2946400" y="5803900"/>
          <p14:tracePt t="28524" x="2965450" y="5803900"/>
          <p14:tracePt t="28541" x="2978150" y="5810250"/>
          <p14:tracePt t="28541" x="2990850" y="5810250"/>
          <p14:tracePt t="28557" x="3003550" y="5810250"/>
          <p14:tracePt t="28557" x="3016250" y="5810250"/>
          <p14:tracePt t="28574" x="3022600" y="5816600"/>
          <p14:tracePt t="28574" x="3028950" y="5816600"/>
          <p14:tracePt t="28574" x="3041650" y="5816600"/>
          <p14:tracePt t="28593" x="3048000" y="5816600"/>
          <p14:tracePt t="28593" x="3054350" y="5816600"/>
          <p14:tracePt t="28608" x="3060700" y="5822950"/>
          <p14:tracePt t="28623" x="3067050" y="5822950"/>
          <p14:tracePt t="28623" x="3073400" y="5822950"/>
          <p14:tracePt t="28641" x="3079750" y="5822950"/>
          <p14:tracePt t="28656" x="3092450" y="5829300"/>
          <p14:tracePt t="28672" x="3098800" y="5829300"/>
          <p14:tracePt t="28691" x="3105150" y="5829300"/>
          <p14:tracePt t="28706" x="3111500" y="5822950"/>
          <p14:tracePt t="28722" x="3117850" y="5816600"/>
          <p14:tracePt t="28779" x="3117850" y="5810250"/>
          <p14:tracePt t="28795" x="3117850" y="5803900"/>
          <p14:tracePt t="28811" x="3124200" y="5797550"/>
          <p14:tracePt t="28823" x="3124200" y="5791200"/>
          <p14:tracePt t="28831" x="3124200" y="5784850"/>
          <p14:tracePt t="28848" x="3130550" y="5778500"/>
          <p14:tracePt t="28864" x="3130550" y="5772150"/>
          <p14:tracePt t="28879" x="3136900" y="5772150"/>
          <p14:tracePt t="28899" x="3143250" y="5765800"/>
          <p14:tracePt t="28939" x="3136900" y="5772150"/>
          <p14:tracePt t="28991" x="3130550" y="5778500"/>
          <p14:tracePt t="29019" x="3124200" y="5784850"/>
          <p14:tracePt t="29072" x="3117850" y="5784850"/>
          <p14:tracePt t="29087" x="3105150" y="5784850"/>
          <p14:tracePt t="29103" x="3098800" y="5784850"/>
          <p14:tracePt t="29120" x="3086100" y="5784850"/>
          <p14:tracePt t="29124" x="3079750" y="5791200"/>
          <p14:tracePt t="29124" x="3073400" y="5791200"/>
          <p14:tracePt t="29143" x="3060700" y="5791200"/>
          <p14:tracePt t="29143" x="3041650" y="5791200"/>
          <p14:tracePt t="29159" x="3022600" y="5797550"/>
          <p14:tracePt t="29159" x="3003550" y="5797550"/>
          <p14:tracePt t="29176" x="2978150" y="5803900"/>
          <p14:tracePt t="29176" x="2914650" y="5803900"/>
          <p14:tracePt t="29195" x="2876550" y="5810250"/>
          <p14:tracePt t="29195" x="2838450" y="5810250"/>
          <p14:tracePt t="29210" x="2800350" y="5810250"/>
          <p14:tracePt t="29210" x="2755900" y="5810250"/>
          <p14:tracePt t="29226" x="2717800" y="5810250"/>
          <p14:tracePt t="29226" x="2635250" y="5816600"/>
          <p14:tracePt t="29244" x="2597150" y="5822950"/>
          <p14:tracePt t="29244" x="2565400" y="5822950"/>
          <p14:tracePt t="29260" x="2527300" y="5829300"/>
          <p14:tracePt t="29260" x="2495550" y="5835650"/>
          <p14:tracePt t="29277" x="2470150" y="5842000"/>
          <p14:tracePt t="29277" x="2438400" y="5848350"/>
          <p14:tracePt t="29293" x="2413000" y="5848350"/>
          <p14:tracePt t="29293" x="2387600" y="5854700"/>
          <p14:tracePt t="29293" x="2362200" y="5854700"/>
          <p14:tracePt t="29312" x="2336800" y="5861050"/>
          <p14:tracePt t="29325" x="2311400" y="5861050"/>
          <p14:tracePt t="29325" x="2292350" y="5854700"/>
          <p14:tracePt t="29345" x="2254250" y="5854700"/>
          <p14:tracePt t="29345" x="2235200" y="5861050"/>
          <p14:tracePt t="29360" x="2222500" y="5861050"/>
          <p14:tracePt t="29360" x="2203450" y="5854700"/>
          <p14:tracePt t="29376" x="2190750" y="5854700"/>
          <p14:tracePt t="29376" x="2178050" y="5854700"/>
          <p14:tracePt t="29376" x="2165350" y="5854700"/>
          <p14:tracePt t="29397" x="2152650" y="5854700"/>
          <p14:tracePt t="29408" x="2146300" y="5854700"/>
          <p14:tracePt t="29408" x="2133600" y="5848350"/>
          <p14:tracePt t="29427" x="2127250" y="5848350"/>
          <p14:tracePt t="29442" x="2120900" y="5842000"/>
          <p14:tracePt t="29459" x="2127250" y="5835650"/>
          <p14:tracePt t="29480" x="2133600" y="5829300"/>
          <p14:tracePt t="29480" x="2139950" y="5829300"/>
          <p14:tracePt t="29494" x="2146300" y="5829300"/>
          <p14:tracePt t="29494" x="2159000" y="5829300"/>
          <p14:tracePt t="29511" x="2178050" y="5829300"/>
          <p14:tracePt t="29511" x="2197100" y="5829300"/>
          <p14:tracePt t="29528" x="2222500" y="5829300"/>
          <p14:tracePt t="29528" x="2286000" y="5835650"/>
          <p14:tracePt t="29544" x="2324100" y="5829300"/>
          <p14:tracePt t="29544" x="2368550" y="5829300"/>
          <p14:tracePt t="29561" x="2425700" y="5829300"/>
          <p14:tracePt t="29561" x="2489200" y="5835650"/>
          <p14:tracePt t="29578" x="2559050" y="5835650"/>
          <p14:tracePt t="29578" x="2628900" y="5835650"/>
          <p14:tracePt t="29594" x="2705100" y="5835650"/>
          <p14:tracePt t="29594" x="2863850" y="5842000"/>
          <p14:tracePt t="29613" x="2946400" y="5842000"/>
          <p14:tracePt t="29613" x="3022600" y="5835650"/>
          <p14:tracePt t="29628" x="3098800" y="5835650"/>
          <p14:tracePt t="29628" x="3175000" y="5829300"/>
          <p14:tracePt t="29645" x="3251200" y="5822950"/>
          <p14:tracePt t="29645" x="3327400" y="5822950"/>
          <p14:tracePt t="29661" x="3397250" y="5822950"/>
          <p14:tracePt t="29661" x="3473450" y="5822950"/>
          <p14:tracePt t="29661" x="3549650" y="5822950"/>
          <p14:tracePt t="29680" x="3619500" y="5829300"/>
          <p14:tracePt t="29693" x="3695700" y="5842000"/>
          <p14:tracePt t="29693" x="3759200" y="5848350"/>
          <p14:tracePt t="29712" x="3886200" y="5873750"/>
          <p14:tracePt t="29712" x="3937000" y="5880100"/>
          <p14:tracePt t="29728" x="3987800" y="5892800"/>
          <p14:tracePt t="29728" x="4032250" y="5899150"/>
          <p14:tracePt t="29745" x="4064000" y="5905500"/>
          <p14:tracePt t="29745" x="4102100" y="5918200"/>
          <p14:tracePt t="29761" x="4127500" y="5924550"/>
          <p14:tracePt t="29761" x="4152900" y="5930900"/>
          <p14:tracePt t="29761" x="4178300" y="5937250"/>
          <p14:tracePt t="29781" x="4197350" y="5943600"/>
          <p14:tracePt t="29781" x="4210050" y="5949950"/>
          <p14:tracePt t="29795" x="4222750" y="5962650"/>
          <p14:tracePt t="29795" x="4235450" y="5969000"/>
          <p14:tracePt t="29812" x="4241800" y="5975350"/>
          <p14:tracePt t="29827" x="4248150" y="5981700"/>
          <p14:tracePt t="29827" x="4248150" y="5988050"/>
          <p14:tracePt t="29845" x="4241800" y="5994400"/>
          <p14:tracePt t="29860" x="4235450" y="5994400"/>
          <p14:tracePt t="29877" x="4229100" y="5994400"/>
          <p14:tracePt t="29894" x="4222750" y="5994400"/>
          <p14:tracePt t="29894" x="4216400" y="5994400"/>
          <p14:tracePt t="29912" x="4210050" y="5994400"/>
          <p14:tracePt t="29928" x="4203700" y="5994400"/>
          <p14:tracePt t="29944" x="4197350" y="5994400"/>
          <p14:tracePt t="29960" x="4191000" y="5994400"/>
          <p14:tracePt t="29977" x="4184650" y="5994400"/>
          <p14:tracePt t="29995" x="4178300" y="5994400"/>
          <p14:tracePt t="30011" x="4171950" y="6000750"/>
          <p14:tracePt t="30027" x="4165600" y="6000750"/>
          <p14:tracePt t="30080" x="4159250" y="6007100"/>
          <p14:tracePt t="30143" x="4152900" y="6013450"/>
          <p14:tracePt t="30159" x="4146550" y="6019800"/>
          <p14:tracePt t="30176" x="4140200" y="6026150"/>
          <p14:tracePt t="30193" x="4133850" y="6026150"/>
          <p14:tracePt t="30200" x="4127500" y="6026150"/>
          <p14:tracePt t="30200" x="4121150" y="6026150"/>
          <p14:tracePt t="30213" x="4114800" y="6026150"/>
          <p14:tracePt t="30213" x="4108450" y="6026150"/>
          <p14:tracePt t="30230" x="4095750" y="6026150"/>
          <p14:tracePt t="30230" x="4083050" y="6026150"/>
          <p14:tracePt t="30247" x="4070350" y="6026150"/>
          <p14:tracePt t="30247" x="4032250" y="6026150"/>
          <p14:tracePt t="30265" x="4006850" y="6019800"/>
          <p14:tracePt t="30265" x="3981450" y="6019800"/>
          <p14:tracePt t="30281" x="3949700" y="6013450"/>
          <p14:tracePt t="30281" x="3911600" y="6007100"/>
          <p14:tracePt t="30297" x="3867150" y="5994400"/>
          <p14:tracePt t="30297" x="3816350" y="5988050"/>
          <p14:tracePt t="30313" x="3765550" y="5975350"/>
          <p14:tracePt t="30313" x="3702050" y="5956300"/>
          <p14:tracePt t="30313" x="3638550" y="5943600"/>
          <p14:tracePt t="30332" x="3562350" y="5930900"/>
          <p14:tracePt t="30345" x="3486150" y="5918200"/>
          <p14:tracePt t="30345" x="3403600" y="5899150"/>
          <p14:tracePt t="30364" x="3232150" y="5873750"/>
          <p14:tracePt t="30364" x="3143250" y="5861050"/>
          <p14:tracePt t="30381" x="3048000" y="5854700"/>
          <p14:tracePt t="30381" x="2959100" y="5842000"/>
          <p14:tracePt t="30398" x="2863850" y="5829300"/>
          <p14:tracePt t="30398" x="2774950" y="5822950"/>
          <p14:tracePt t="30398" x="2692400" y="5816600"/>
          <p14:tracePt t="30416" x="2609850" y="5803900"/>
          <p14:tracePt t="30428" x="2533650" y="5797550"/>
          <p14:tracePt t="30428" x="2387600" y="5772150"/>
          <p14:tracePt t="30448" x="2324100" y="5753100"/>
          <p14:tracePt t="30448" x="2254250" y="5734050"/>
          <p14:tracePt t="30464" x="2190750" y="5715000"/>
          <p14:tracePt t="30464" x="2120900" y="5695950"/>
          <p14:tracePt t="30480" x="2057400" y="5670550"/>
          <p14:tracePt t="30480" x="1993900" y="5651500"/>
          <p14:tracePt t="30480" x="1924050" y="5638800"/>
          <p14:tracePt t="30500" x="1866900" y="5619750"/>
          <p14:tracePt t="30500" x="1803400" y="5613400"/>
          <p14:tracePt t="30514" x="1752600" y="5613400"/>
          <p14:tracePt t="30514" x="1708150" y="5613400"/>
          <p14:tracePt t="30531" x="1670050" y="5613400"/>
          <p14:tracePt t="30531" x="1644650" y="5613400"/>
          <p14:tracePt t="30548" x="1612900" y="5619750"/>
          <p14:tracePt t="30548" x="1574800" y="5632450"/>
          <p14:tracePt t="30565" x="1562100" y="5632450"/>
          <p14:tracePt t="30565" x="1543050" y="5632450"/>
          <p14:tracePt t="30581" x="1530350" y="5632450"/>
          <p14:tracePt t="30581" x="1511300" y="5632450"/>
          <p14:tracePt t="30599" x="1498600" y="5626100"/>
          <p14:tracePt t="30599" x="1479550" y="5619750"/>
          <p14:tracePt t="30614" x="1466850" y="5613400"/>
          <p14:tracePt t="30614" x="1454150" y="5607050"/>
          <p14:tracePt t="30614" x="1435100" y="5607050"/>
          <p14:tracePt t="30633" x="1422400" y="5600700"/>
          <p14:tracePt t="30633" x="1416050" y="5594350"/>
          <p14:tracePt t="30649" x="1403350" y="5588000"/>
          <p14:tracePt t="30649" x="1397000" y="5588000"/>
          <p14:tracePt t="30665" x="1390650" y="5588000"/>
          <p14:tracePt t="30680" x="1384300" y="5588000"/>
          <p14:tracePt t="30680" x="1377950" y="5588000"/>
          <p14:tracePt t="30700" x="1365250" y="5588000"/>
          <p14:tracePt t="30716" x="1365250" y="5594350"/>
          <p14:tracePt t="30732" x="1358900" y="5594350"/>
          <p14:tracePt t="30732" x="1352550" y="5600700"/>
          <p14:tracePt t="30748" x="1346200" y="5607050"/>
          <p14:tracePt t="30763" x="1346200" y="5613400"/>
          <p14:tracePt t="30763" x="1346200" y="5619750"/>
          <p14:tracePt t="30763" x="1339850" y="5626100"/>
          <p14:tracePt t="30784" x="1339850" y="5632450"/>
          <p14:tracePt t="30812" x="1333500" y="5638800"/>
          <p14:tracePt t="30860" x="1327150" y="5645150"/>
          <p14:tracePt t="30872" x="1320800" y="5645150"/>
          <p14:tracePt t="30896" x="1320800" y="5638800"/>
          <p14:tracePt t="30912" x="1320800" y="5632450"/>
          <p14:tracePt t="30920" x="1320800" y="5626100"/>
          <p14:tracePt t="30920" x="1320800" y="5613400"/>
          <p14:tracePt t="30933" x="1320800" y="5594350"/>
          <p14:tracePt t="30933" x="1314450" y="5568950"/>
          <p14:tracePt t="30949" x="1314450" y="5543550"/>
          <p14:tracePt t="30949" x="1314450" y="5518150"/>
          <p14:tracePt t="30966" x="1308100" y="5473700"/>
          <p14:tracePt t="30966" x="1308100" y="5429250"/>
          <p14:tracePt t="30966" x="1301750" y="5372100"/>
          <p14:tracePt t="30984" x="1295400" y="5308600"/>
          <p14:tracePt t="30997" x="1289050" y="5238750"/>
          <p14:tracePt t="30997" x="1276350" y="5073650"/>
          <p14:tracePt t="31016" x="1263650" y="4978400"/>
          <p14:tracePt t="31016" x="1250950" y="4883150"/>
          <p14:tracePt t="31033" x="1238250" y="4781550"/>
          <p14:tracePt t="31033" x="1219200" y="4673600"/>
          <p14:tracePt t="31050" x="1200150" y="4559300"/>
          <p14:tracePt t="31050" x="1181100" y="4445000"/>
          <p14:tracePt t="31050" x="1155700" y="4324350"/>
          <p14:tracePt t="31069" x="1130300" y="4203700"/>
          <p14:tracePt t="31081" x="1104900" y="4076700"/>
          <p14:tracePt t="31081" x="1085850" y="3949700"/>
          <p14:tracePt t="31837" x="1562100" y="3898900"/>
          <p14:tracePt t="31860" x="1555750" y="3905250"/>
          <p14:tracePt t="31872" x="1555750" y="3911600"/>
          <p14:tracePt t="31880" x="1562100" y="3917950"/>
          <p14:tracePt t="31888" x="1562100" y="3924300"/>
          <p14:tracePt t="31900" x="1568450" y="3937000"/>
          <p14:tracePt t="31917" x="1574800" y="3943350"/>
          <p14:tracePt t="31917" x="1581150" y="3949700"/>
          <p14:tracePt t="31935" x="1581150" y="3956050"/>
          <p14:tracePt t="31951" x="1581150" y="3962400"/>
          <p14:tracePt t="31951" x="1587500" y="3968750"/>
          <p14:tracePt t="31969" x="1587500" y="3975100"/>
          <p14:tracePt t="31969" x="1587500" y="3981450"/>
          <p14:tracePt t="31986" x="1587500" y="3994150"/>
          <p14:tracePt t="31986" x="1587500" y="4000500"/>
          <p14:tracePt t="32002" x="1593850" y="4006850"/>
          <p14:tracePt t="32002" x="1593850" y="4013200"/>
          <p14:tracePt t="32019" x="1593850" y="4019550"/>
          <p14:tracePt t="32019" x="1600200" y="4025900"/>
          <p14:tracePt t="32036" x="1600200" y="4038600"/>
          <p14:tracePt t="32051" x="1606550" y="4044950"/>
          <p14:tracePt t="32068" x="1606550" y="4051300"/>
          <p14:tracePt t="32100" x="1612900" y="4057650"/>
          <p14:tracePt t="32112" x="1612900" y="4064000"/>
          <p14:tracePt t="32144" x="1612900" y="4076700"/>
          <p14:tracePt t="32160" x="1619250" y="4083050"/>
          <p14:tracePt t="32180" x="1625600" y="4083050"/>
          <p14:tracePt t="32212" x="1631950" y="4083050"/>
          <p14:tracePt t="32228" x="1638300" y="4076700"/>
          <p14:tracePt t="32240" x="1644650" y="4070350"/>
          <p14:tracePt t="32256" x="1651000" y="4070350"/>
          <p14:tracePt t="32280" x="1657350" y="4076700"/>
          <p14:tracePt t="32316" x="1663700" y="4076700"/>
          <p14:tracePt t="32332" x="1670050" y="4083050"/>
          <p14:tracePt t="32348" x="1676400" y="4083050"/>
          <p14:tracePt t="32360" x="1682750" y="4083050"/>
          <p14:tracePt t="32376" x="1682750" y="4089400"/>
          <p14:tracePt t="32408" x="1682750" y="4095750"/>
          <p14:tracePt t="32413" x="1689100" y="4102100"/>
          <p14:tracePt t="32444" x="1689100" y="4108450"/>
          <p14:tracePt t="32468" x="1695450" y="4114800"/>
          <p14:tracePt t="32480" x="1701800" y="4121150"/>
          <p14:tracePt t="32512" x="1695450" y="4127500"/>
          <p14:tracePt t="32531" x="1689100" y="4127500"/>
          <p14:tracePt t="32548" x="1689100" y="4133850"/>
          <p14:tracePt t="32649" x="1695450" y="4133850"/>
          <p14:tracePt t="32736" x="1689100" y="4140200"/>
          <p14:tracePt t="32812" x="1689100" y="4133850"/>
          <p14:tracePt t="32873" x="1695450" y="4146550"/>
          <p14:tracePt t="32916" x="1689100" y="4146550"/>
          <p14:tracePt t="32968" x="1689100" y="4152900"/>
          <p14:tracePt t="32992" x="1695450" y="4159250"/>
          <p14:tracePt t="33020" x="1701800" y="4171950"/>
          <p14:tracePt t="33068" x="1701800" y="4178300"/>
          <p14:tracePt t="33088" x="1695450" y="4184650"/>
          <p14:tracePt t="33104" x="1701800" y="4178300"/>
          <p14:tracePt t="33188" x="1701800" y="4171950"/>
          <p14:tracePt t="33268" x="1701800" y="4165600"/>
          <p14:tracePt t="33292" x="1701800" y="4159250"/>
          <p14:tracePt t="33308" x="1701800" y="4146550"/>
          <p14:tracePt t="33320" x="1701800" y="4140200"/>
          <p14:tracePt t="33336" x="1695450" y="4133850"/>
          <p14:tracePt t="33361" x="1695450" y="4127500"/>
          <p14:tracePt t="33372" x="1695450" y="4121150"/>
          <p14:tracePt t="33388" x="1695450" y="4114800"/>
          <p14:tracePt t="33396" x="1695450" y="4108450"/>
          <p14:tracePt t="33405" x="1695450" y="4102100"/>
          <p14:tracePt t="33405" x="1695450" y="4095750"/>
          <p14:tracePt t="33424" x="1695450" y="4089400"/>
          <p14:tracePt t="33424" x="1695450" y="4070350"/>
          <p14:tracePt t="33441" x="1695450" y="4064000"/>
          <p14:tracePt t="33456" x="1695450" y="4057650"/>
          <p14:tracePt t="33456" x="1695450" y="4051300"/>
          <p14:tracePt t="33475" x="1695450" y="4044950"/>
          <p14:tracePt t="33489" x="1695450" y="4038600"/>
          <p14:tracePt t="33506" x="1689100" y="4044950"/>
          <p14:tracePt t="33506" x="1682750" y="4038600"/>
          <p14:tracePt t="33525" x="1676400" y="4032250"/>
          <p14:tracePt t="33541" x="1670050" y="4025900"/>
          <p14:tracePt t="33556" x="1670050" y="4019550"/>
          <p14:tracePt t="33574" x="1670050" y="4013200"/>
          <p14:tracePt t="33590" x="1670050" y="4000500"/>
          <p14:tracePt t="33590" x="1670050" y="3987800"/>
          <p14:tracePt t="33609" x="1663700" y="3975100"/>
          <p14:tracePt t="33628" x="1657350" y="3968750"/>
          <p14:tracePt t="33644" x="1651000" y="3962400"/>
          <p14:tracePt t="33668" x="1651000" y="3956050"/>
          <p14:tracePt t="33680" x="1644650" y="3956050"/>
          <p14:tracePt t="33690" x="1644650" y="3949700"/>
          <p14:tracePt t="33690" x="1638300" y="3943350"/>
          <p14:tracePt t="33709" x="1638300" y="3937000"/>
          <p14:tracePt t="33709" x="1638300" y="3930650"/>
          <p14:tracePt t="33725" x="1631950" y="3924300"/>
          <p14:tracePt t="33725" x="1631950" y="3905250"/>
          <p14:tracePt t="33742" x="1638300" y="3898900"/>
          <p14:tracePt t="33742" x="1638300" y="3886200"/>
          <p14:tracePt t="33758" x="1638300" y="3879850"/>
          <p14:tracePt t="33758" x="1644650" y="3873500"/>
          <p14:tracePt t="33775" x="1644650" y="3860800"/>
          <p14:tracePt t="33775" x="1651000" y="3829050"/>
          <p14:tracePt t="33793" x="1651000" y="3816350"/>
          <p14:tracePt t="33793" x="1651000" y="3803650"/>
          <p14:tracePt t="33809" x="1651000" y="3790950"/>
          <p14:tracePt t="33809" x="1644650" y="3778250"/>
          <p14:tracePt t="33826" x="1638300" y="3759200"/>
          <p14:tracePt t="33826" x="1638300" y="3746500"/>
          <p14:tracePt t="33842" x="1631950" y="3733800"/>
          <p14:tracePt t="33842" x="1625600" y="3727450"/>
          <p14:tracePt t="33842" x="1619250" y="3714750"/>
          <p14:tracePt t="33861" x="1619250" y="3702050"/>
          <p14:tracePt t="33874" x="1612900" y="3689350"/>
          <p14:tracePt t="33874" x="1606550" y="3676650"/>
          <p14:tracePt t="33894" x="1600200" y="3670300"/>
          <p14:tracePt t="33908" x="1593850" y="3657600"/>
          <p14:tracePt t="33924" x="1587500" y="3651250"/>
          <p14:tracePt t="33924" x="1581150" y="3651250"/>
          <p14:tracePt t="33944" x="1574800" y="3644900"/>
          <p14:tracePt t="33961" x="1574800" y="3638550"/>
          <p14:tracePt t="33974" x="1574800" y="3625850"/>
          <p14:tracePt t="33974" x="1581150" y="3619500"/>
          <p14:tracePt t="33993" x="1581150" y="3606800"/>
          <p14:tracePt t="34553" x="1581150" y="3943350"/>
          <p14:tracePt t="34568" x="1587500" y="3949700"/>
          <p14:tracePt t="34576" x="1587500" y="3956050"/>
          <p14:tracePt t="34585" x="1593850" y="3962400"/>
          <p14:tracePt t="34593" x="1593850" y="3968750"/>
          <p14:tracePt t="34593" x="1600200" y="3981450"/>
          <p14:tracePt t="34593" x="1606550" y="3987800"/>
          <p14:tracePt t="34614" x="1606550" y="3994150"/>
          <p14:tracePt t="34626" x="1606550" y="4006850"/>
          <p14:tracePt t="34626" x="1612900" y="4019550"/>
          <p14:tracePt t="34645" x="1619250" y="4025900"/>
          <p14:tracePt t="34645" x="1619250" y="4038600"/>
          <p14:tracePt t="34662" x="1625600" y="4044950"/>
          <p14:tracePt t="34662" x="1625600" y="4051300"/>
          <p14:tracePt t="34679" x="1631950" y="4057650"/>
          <p14:tracePt t="34679" x="1638300" y="4064000"/>
          <p14:tracePt t="34679" x="1638300" y="4070350"/>
          <p14:tracePt t="34699" x="1644650" y="4076700"/>
          <p14:tracePt t="34710" x="1651000" y="4089400"/>
          <p14:tracePt t="34710" x="1657350" y="4102100"/>
          <p14:tracePt t="34729" x="1670050" y="4108450"/>
          <p14:tracePt t="34729" x="1670050" y="4114800"/>
          <p14:tracePt t="34745" x="1676400" y="4121150"/>
          <p14:tracePt t="34745" x="1682750" y="4127500"/>
          <p14:tracePt t="34762" x="1682750" y="4133850"/>
          <p14:tracePt t="34777" x="1689100" y="4140200"/>
          <p14:tracePt t="34777" x="1689100" y="4146550"/>
          <p14:tracePt t="34795" x="1689100" y="4152900"/>
          <p14:tracePt t="34811" x="1695450" y="4165600"/>
          <p14:tracePt t="34833" x="1695450" y="4171950"/>
          <p14:tracePt t="34844" x="1695450" y="4178300"/>
          <p14:tracePt t="34844" x="1701800" y="4184650"/>
          <p14:tracePt t="34863" x="1701800" y="4191000"/>
          <p14:tracePt t="34878" x="1701800" y="4197350"/>
          <p14:tracePt t="34878" x="1701800" y="4203700"/>
          <p14:tracePt t="34896" x="1701800" y="4210050"/>
          <p14:tracePt t="34896" x="1701800" y="4216400"/>
          <p14:tracePt t="34913" x="1695450" y="4222750"/>
          <p14:tracePt t="34928" x="1695450" y="4229100"/>
          <p14:tracePt t="34928" x="1695450" y="4235450"/>
          <p14:tracePt t="34946" x="1695450" y="4241800"/>
          <p14:tracePt t="34961" x="1695450" y="4254500"/>
          <p14:tracePt t="34978" x="1701800" y="4260850"/>
          <p14:tracePt t="34994" x="1701800" y="4273550"/>
          <p14:tracePt t="34994" x="1708150" y="4273550"/>
          <p14:tracePt t="35013" x="1708150" y="4286250"/>
          <p14:tracePt t="35013" x="1708150" y="4292600"/>
          <p14:tracePt t="35030" x="1708150" y="4298950"/>
          <p14:tracePt t="35030" x="1708150" y="4311650"/>
          <p14:tracePt t="35030" x="1708150" y="4318000"/>
          <p14:tracePt t="35050" x="1714500" y="4330700"/>
          <p14:tracePt t="35061" x="1714500" y="4337050"/>
          <p14:tracePt t="35061" x="1714500" y="4343400"/>
          <p14:tracePt t="35081" x="1714500" y="4356100"/>
          <p14:tracePt t="35095" x="1720850" y="4362450"/>
          <p14:tracePt t="35112" x="1720850" y="4368800"/>
          <p14:tracePt t="35112" x="1720850" y="4375150"/>
          <p14:tracePt t="35130" x="1720850" y="4381500"/>
          <p14:tracePt t="35130" x="1727200" y="4400550"/>
          <p14:tracePt t="35147" x="1727200" y="4406900"/>
          <p14:tracePt t="35147" x="1727200" y="4419600"/>
          <p14:tracePt t="35163" x="1727200" y="4425950"/>
          <p14:tracePt t="35163" x="1727200" y="4438650"/>
          <p14:tracePt t="35180" x="1720850" y="4445000"/>
          <p14:tracePt t="35180" x="1720850" y="4451350"/>
          <p14:tracePt t="35180" x="1720850" y="4457700"/>
          <p14:tracePt t="35201" x="1720850" y="4464050"/>
          <p14:tracePt t="35212" x="1720850" y="4470400"/>
          <p14:tracePt t="35229" x="1714500" y="4476750"/>
          <p14:tracePt t="35245" x="1714500" y="4483100"/>
          <p14:tracePt t="35262" x="1714500" y="4489450"/>
          <p14:tracePt t="35281" x="1720850" y="4495800"/>
          <p14:tracePt t="35313" x="1720850" y="4502150"/>
          <p14:tracePt t="35341" x="1714500" y="4502150"/>
          <p14:tracePt t="35381" x="1714500" y="4508500"/>
          <p14:tracePt t="35433" x="1714500" y="4514850"/>
          <p14:tracePt t="35453" x="1714500" y="4521200"/>
          <p14:tracePt t="35477" x="1720850" y="4521200"/>
          <p14:tracePt t="35505" x="1720850" y="4527550"/>
          <p14:tracePt t="35565" x="1720850" y="4533900"/>
          <p14:tracePt t="35581" x="1720850" y="4546600"/>
          <p14:tracePt t="35605" x="1727200" y="4559300"/>
          <p14:tracePt t="35625" x="1727200" y="4572000"/>
          <p14:tracePt t="35641" x="1733550" y="4572000"/>
          <p14:tracePt t="35650" x="1733550" y="4578350"/>
          <p14:tracePt t="35664" x="1733550" y="4584700"/>
          <p14:tracePt t="35664" x="1739900" y="4591050"/>
          <p14:tracePt t="35682" x="1746250" y="4603750"/>
          <p14:tracePt t="35697" x="1746250" y="4610100"/>
          <p14:tracePt t="35697" x="1752600" y="4616450"/>
          <p14:tracePt t="35717" x="1758950" y="4622800"/>
          <p14:tracePt t="35730" x="1758950" y="4629150"/>
          <p14:tracePt t="35730" x="1765300" y="4641850"/>
          <p14:tracePt t="35750" x="1771650" y="4648200"/>
          <p14:tracePt t="35764" x="1771650" y="4654550"/>
          <p14:tracePt t="35764" x="1778000" y="4660900"/>
          <p14:tracePt t="35782" x="1784350" y="4667250"/>
          <p14:tracePt t="35797" x="1790700" y="4673600"/>
          <p14:tracePt t="35797" x="1797050" y="4679950"/>
          <p14:tracePt t="35816" x="1803400" y="4686300"/>
          <p14:tracePt t="35831" x="1809750" y="4692650"/>
          <p14:tracePt t="35831" x="1809750" y="4699000"/>
          <p14:tracePt t="35850" x="1816100" y="4699000"/>
          <p14:tracePt t="35864" x="1822450" y="4711700"/>
          <p14:tracePt t="35881" x="1828800" y="4718050"/>
          <p14:tracePt t="35898" x="1835150" y="4724400"/>
          <p14:tracePt t="35914" x="1841500" y="4737100"/>
          <p14:tracePt t="35932" x="1847850" y="4737100"/>
          <p14:tracePt t="35950" x="1854200" y="4743450"/>
          <p14:tracePt t="35965" x="1854200" y="4749800"/>
          <p14:tracePt t="35986" x="1847850" y="4756150"/>
          <p14:tracePt t="35998" x="1854200" y="4762500"/>
          <p14:tracePt t="36017" x="1854200" y="4756150"/>
          <p14:tracePt t="36085" x="1860550" y="4756150"/>
          <p14:tracePt t="36105" x="1866900" y="4756150"/>
          <p14:tracePt t="36137" x="1873250" y="4756150"/>
          <p14:tracePt t="36189" x="1879600" y="4756150"/>
          <p14:tracePt t="36225" x="1885950" y="4756150"/>
          <p14:tracePt t="36301" x="1885950" y="4762500"/>
          <p14:tracePt t="36361" x="1879600" y="4768850"/>
          <p14:tracePt t="36445" x="1873250" y="4775200"/>
          <p14:tracePt t="36601" x="1873250" y="4781550"/>
          <p14:tracePt t="36632" x="1866900" y="4787900"/>
          <p14:tracePt t="36685" x="1860550" y="4787900"/>
          <p14:tracePt t="36705" x="1854200" y="4794250"/>
          <p14:tracePt t="36745" x="1847850" y="4794250"/>
          <p14:tracePt t="36781" x="1847850" y="4787900"/>
          <p14:tracePt t="36841" x="1847850" y="4781550"/>
          <p14:tracePt t="36909" x="1847850" y="4775200"/>
          <p14:tracePt t="36969" x="1841500" y="4768850"/>
          <p14:tracePt t="37113" x="1835150" y="4775200"/>
          <p14:tracePt t="37133" x="1828800" y="4781550"/>
          <p14:tracePt t="37201" x="1822450" y="4787900"/>
          <p14:tracePt t="37225" x="1816100" y="4794250"/>
          <p14:tracePt t="37261" x="1809750" y="4794250"/>
          <p14:tracePt t="37301" x="1803400" y="4800600"/>
          <p14:tracePt t="37365" x="1797050" y="4800600"/>
          <p14:tracePt t="37406" x="1797050" y="4806950"/>
          <p14:tracePt t="37433" x="1790700" y="4806950"/>
          <p14:tracePt t="37473" x="1797050" y="4813300"/>
          <p14:tracePt t="37501" x="1797050" y="4819650"/>
          <p14:tracePt t="37553" x="1797050" y="4813300"/>
          <p14:tracePt t="37645" x="1797050" y="4806950"/>
          <p14:tracePt t="37683" x="1797050" y="4800600"/>
          <p14:tracePt t="37726" x="1803400" y="4794250"/>
          <p14:tracePt t="37750" x="1797050" y="4787900"/>
          <p14:tracePt t="37793" x="1803400" y="4781550"/>
          <p14:tracePt t="37841" x="1809750" y="4787900"/>
          <p14:tracePt t="37869" x="1809750" y="4794250"/>
          <p14:tracePt t="37921" x="1809750" y="4800600"/>
          <p14:tracePt t="37982" x="1809750" y="4806950"/>
          <p14:tracePt t="38021" x="1809750" y="4800600"/>
          <p14:tracePt t="38050" x="1809750" y="4806950"/>
          <p14:tracePt t="38109" x="1809750" y="4813300"/>
          <p14:tracePt t="38142" x="1809750" y="4806950"/>
          <p14:tracePt t="38202" x="1809750" y="4813300"/>
          <p14:tracePt t="38282" x="1816100" y="4806950"/>
          <p14:tracePt t="38373" x="1816100" y="4813300"/>
          <p14:tracePt t="38454" x="1822450" y="4819650"/>
          <p14:tracePt t="38505" x="1822450" y="4826000"/>
          <p14:tracePt t="38530" x="1828800" y="4832350"/>
          <p14:tracePt t="38537" x="1828800" y="4838700"/>
          <p14:tracePt t="38553" x="1835150" y="4845050"/>
          <p14:tracePt t="38566" x="1841500" y="4845050"/>
          <p14:tracePt t="38582" x="1841500" y="4851400"/>
          <p14:tracePt t="38590" x="1847850" y="4864100"/>
          <p14:tracePt t="38607" x="1860550" y="4870450"/>
          <p14:tracePt t="38624" x="1860550" y="4876800"/>
          <p14:tracePt t="38624" x="1866900" y="4883150"/>
          <p14:tracePt t="38643" x="1873250" y="4889500"/>
          <p14:tracePt t="38658" x="1879600" y="4895850"/>
          <p14:tracePt t="38658" x="1885950" y="4908550"/>
          <p14:tracePt t="38676" x="1892300" y="4914900"/>
          <p14:tracePt t="38676" x="1898650" y="4921250"/>
          <p14:tracePt t="38676" x="1905000" y="4927600"/>
          <p14:tracePt t="38695" x="1917700" y="4940300"/>
          <p14:tracePt t="38707" x="1924050" y="4946650"/>
          <p14:tracePt t="38707" x="1949450" y="4972050"/>
          <p14:tracePt t="38726" x="1962150" y="4978400"/>
          <p14:tracePt t="38726" x="1974850" y="4991100"/>
          <p14:tracePt t="38742" x="1993900" y="5003800"/>
          <p14:tracePt t="38742" x="2006600" y="5016500"/>
          <p14:tracePt t="38759" x="2025650" y="5022850"/>
          <p14:tracePt t="38759" x="2038350" y="5035550"/>
          <p14:tracePt t="38759" x="2057400" y="5048250"/>
          <p14:tracePt t="38778" x="2076450" y="5054600"/>
          <p14:tracePt t="38791" x="2095500" y="5067300"/>
          <p14:tracePt t="38791" x="2133600" y="5092700"/>
          <p14:tracePt t="38809" x="2152650" y="5105400"/>
          <p14:tracePt t="38809" x="2171700" y="5118100"/>
          <p14:tracePt t="38826" x="2184400" y="5130800"/>
          <p14:tracePt t="38826" x="2203450" y="5137150"/>
          <p14:tracePt t="38843" x="2222500" y="5149850"/>
          <p14:tracePt t="38843" x="2241550" y="5162550"/>
          <p14:tracePt t="38843" x="2266950" y="5175250"/>
          <p14:tracePt t="38863" x="2286000" y="5181600"/>
          <p14:tracePt t="38863" x="2305050" y="5194300"/>
          <p14:tracePt t="38877" x="2330450" y="5200650"/>
          <p14:tracePt t="38877" x="2349500" y="5207000"/>
          <p14:tracePt t="38893" x="2374900" y="5213350"/>
          <p14:tracePt t="38893" x="2400300" y="5226050"/>
          <p14:tracePt t="38910" x="2419350" y="5232400"/>
          <p14:tracePt t="38910" x="2470150" y="5251450"/>
          <p14:tracePt t="38926" x="2489200" y="5264150"/>
          <p14:tracePt t="38926" x="2514600" y="5270500"/>
          <p14:tracePt t="38944" x="2533650" y="5283200"/>
          <p14:tracePt t="38944" x="2559050" y="5295900"/>
          <p14:tracePt t="38960" x="2578100" y="5302250"/>
          <p14:tracePt t="38960" x="2603500" y="5314950"/>
          <p14:tracePt t="38977" x="2628900" y="5321300"/>
          <p14:tracePt t="38977" x="2673350" y="5340350"/>
          <p14:tracePt t="38994" x="2698750" y="5353050"/>
          <p14:tracePt t="38994" x="2724150" y="5359400"/>
          <p14:tracePt t="39011" x="2743200" y="5365750"/>
          <p14:tracePt t="39011" x="2768600" y="5378450"/>
          <p14:tracePt t="39027" x="2787650" y="5384800"/>
          <p14:tracePt t="39027" x="2806700" y="5397500"/>
          <p14:tracePt t="39043" x="2819400" y="5403850"/>
          <p14:tracePt t="39043" x="2838450" y="5410200"/>
          <p14:tracePt t="39043" x="2851150" y="5422900"/>
          <p14:tracePt t="39063" x="2863850" y="5429250"/>
          <p14:tracePt t="39075" x="2870200" y="5435600"/>
          <p14:tracePt t="39075" x="2889250" y="5454650"/>
          <p14:tracePt t="39094" x="2895600" y="5467350"/>
          <p14:tracePt t="39094" x="2895600" y="5473700"/>
          <p14:tracePt t="39111" x="2901950" y="5486400"/>
          <p14:tracePt t="39111" x="2901950" y="5499100"/>
          <p14:tracePt t="39127" x="2901950" y="5505450"/>
          <p14:tracePt t="39127" x="2901950" y="5518150"/>
          <p14:tracePt t="39127" x="2901950" y="5524500"/>
          <p14:tracePt t="39146" x="2895600" y="5530850"/>
          <p14:tracePt t="39159" x="2895600" y="5543550"/>
          <p14:tracePt t="39159" x="2889250" y="5556250"/>
          <p14:tracePt t="39178" x="2882900" y="5568950"/>
          <p14:tracePt t="39178" x="2882900" y="5575300"/>
          <p14:tracePt t="39178" x="2876550" y="5581650"/>
          <p14:tracePt t="39198" x="2876550" y="5588000"/>
          <p14:tracePt t="39209" x="2870200" y="5594350"/>
          <p14:tracePt t="39209" x="2863850" y="5607050"/>
          <p14:tracePt t="39228" x="2857500" y="5613400"/>
          <p14:tracePt t="39228" x="2857500" y="5619750"/>
          <p14:tracePt t="39244" x="2851150" y="5626100"/>
          <p14:tracePt t="39244" x="2851150" y="5632450"/>
          <p14:tracePt t="39261" x="2844800" y="5638800"/>
          <p14:tracePt t="39261" x="2844800" y="5645150"/>
          <p14:tracePt t="39278" x="2832100" y="5651500"/>
          <p14:tracePt t="39293" x="2825750" y="5657850"/>
          <p14:tracePt t="39293" x="2825750" y="5664200"/>
          <p14:tracePt t="39311" x="2819400" y="5670550"/>
          <p14:tracePt t="39326" x="2819400" y="5683250"/>
          <p14:tracePt t="39343" x="2813050" y="5683250"/>
          <p14:tracePt t="39343" x="2813050" y="5695950"/>
          <p14:tracePt t="39363" x="2806700" y="5702300"/>
          <p14:tracePt t="39378" x="2806700" y="5708650"/>
          <p14:tracePt t="39378" x="2806700" y="5715000"/>
          <p14:tracePt t="39395" x="2800350" y="5721350"/>
          <p14:tracePt t="39410" x="2800350" y="5727700"/>
          <p14:tracePt t="39427" x="2800350" y="5734050"/>
          <p14:tracePt t="39444" x="2794000" y="5740400"/>
          <p14:tracePt t="39460" x="2787650" y="5740400"/>
          <p14:tracePt t="39477" x="2787650" y="5746750"/>
          <p14:tracePt t="39498" x="2781300" y="5746750"/>
          <p14:tracePt t="39514" x="2774950" y="5746750"/>
          <p14:tracePt t="39527" x="2768600" y="5746750"/>
          <p14:tracePt t="39544" x="2762250" y="5746750"/>
          <p14:tracePt t="39560" x="2755900" y="5746750"/>
          <p14:tracePt t="39585" x="2749550" y="5746750"/>
          <p14:tracePt t="39609" x="2755900" y="5746750"/>
          <p14:tracePt t="39678" x="2762250" y="5746750"/>
          <p14:tracePt t="39694" x="2768600" y="5746750"/>
          <p14:tracePt t="39702" x="2774950" y="5746750"/>
          <p14:tracePt t="39711" x="2787650" y="5746750"/>
          <p14:tracePt t="39711" x="2800350" y="5753100"/>
          <p14:tracePt t="39731" x="2813050" y="5753100"/>
          <p14:tracePt t="39731" x="2825750" y="5759450"/>
          <p14:tracePt t="39746" x="2838450" y="5765800"/>
          <p14:tracePt t="39746" x="2857500" y="5772150"/>
          <p14:tracePt t="39763" x="2870200" y="5778500"/>
          <p14:tracePt t="39763" x="2889250" y="5784850"/>
          <p14:tracePt t="39780" x="2908300" y="5791200"/>
          <p14:tracePt t="39780" x="2927350" y="5797550"/>
          <p14:tracePt t="39780" x="2946400" y="5803900"/>
          <p14:tracePt t="39799" x="2965450" y="5816600"/>
          <p14:tracePt t="39811" x="2978150" y="5822950"/>
          <p14:tracePt t="39811" x="3009900" y="5835650"/>
          <p14:tracePt t="39829" x="3022600" y="5835650"/>
          <p14:tracePt t="39829" x="3035300" y="5835650"/>
          <p14:tracePt t="39846" x="3048000" y="5842000"/>
          <p14:tracePt t="39846" x="3054350" y="5842000"/>
          <p14:tracePt t="39863" x="3067050" y="5842000"/>
          <p14:tracePt t="39863" x="3073400" y="5842000"/>
          <p14:tracePt t="39863" x="3079750" y="5835650"/>
          <p14:tracePt t="39882" x="3086100" y="5835650"/>
          <p14:tracePt t="39895" x="3092450" y="5835650"/>
          <p14:tracePt t="39912" x="3098800" y="5829300"/>
          <p14:tracePt t="39928" x="3105150" y="5822950"/>
          <p14:tracePt t="39928" x="3117850" y="5822950"/>
          <p14:tracePt t="39947" x="3124200" y="5822950"/>
          <p14:tracePt t="39986" x="3130550" y="5822950"/>
          <p14:tracePt t="40014" x="3136900" y="5829300"/>
          <p14:tracePt t="40061" x="3130550" y="5835650"/>
          <p14:tracePt t="40106" x="3130550" y="5829300"/>
          <p14:tracePt t="40126" x="3130550" y="5816600"/>
          <p14:tracePt t="40142" x="3130550" y="5810250"/>
          <p14:tracePt t="40158" x="3130550" y="5803900"/>
          <p14:tracePt t="40174" x="3130550" y="5797550"/>
          <p14:tracePt t="40186" x="3130550" y="5791200"/>
          <p14:tracePt t="40210" x="3124200" y="5784850"/>
          <p14:tracePt t="40242" x="3117850" y="5791200"/>
          <p14:tracePt t="40262" x="3111500" y="5797550"/>
          <p14:tracePt t="40294" x="3105150" y="5803900"/>
          <p14:tracePt t="40306" x="3098800" y="5810250"/>
          <p14:tracePt t="40330" x="3098800" y="5816600"/>
          <p14:tracePt t="40362" x="3092450" y="5816600"/>
          <p14:tracePt t="40406" x="3092450" y="5822950"/>
          <p14:tracePt t="40426" x="3086100" y="5822950"/>
          <p14:tracePt t="40442" x="3079750" y="5822950"/>
          <p14:tracePt t="40458" x="3073400" y="5822950"/>
          <p14:tracePt t="40474" x="3067050" y="5829300"/>
          <p14:tracePt t="40486" x="3060700" y="5829300"/>
          <p14:tracePt t="40502" x="3054350" y="5822950"/>
          <p14:tracePt t="40526" x="3054350" y="5816600"/>
          <p14:tracePt t="40542" x="3048000" y="5803900"/>
          <p14:tracePt t="40570" x="3048000" y="5797550"/>
          <p14:tracePt t="40586" x="3041650" y="5791200"/>
          <p14:tracePt t="40602" x="3035300" y="5784850"/>
          <p14:tracePt t="40613" x="3035300" y="5778500"/>
          <p14:tracePt t="40622" x="3028950" y="5772150"/>
          <p14:tracePt t="40631" x="3028950" y="5765800"/>
          <p14:tracePt t="40631" x="3022600" y="5765800"/>
          <p14:tracePt t="40650" x="3016250" y="5759450"/>
          <p14:tracePt t="40650" x="3009900" y="5753100"/>
          <p14:tracePt t="40666" x="3003550" y="5746750"/>
          <p14:tracePt t="40666" x="2997200" y="5746750"/>
          <p14:tracePt t="40683" x="2990850" y="5740400"/>
          <p14:tracePt t="40683" x="2984500" y="5740400"/>
          <p14:tracePt t="40701" x="2978150" y="5734050"/>
          <p14:tracePt t="40701" x="2971800" y="5734050"/>
          <p14:tracePt t="40716" x="2965450" y="5734050"/>
          <p14:tracePt t="40735" x="2959100" y="5727700"/>
          <p14:tracePt t="40758" x="2959100" y="5721350"/>
          <p14:tracePt t="40794" x="2959100" y="5715000"/>
          <p14:tracePt t="40818" x="2959100" y="5708650"/>
          <p14:tracePt t="40842" x="2952750" y="5708650"/>
          <p14:tracePt t="40946" x="2959100" y="5702300"/>
          <p14:tracePt t="41022" x="2965450" y="5695950"/>
          <p14:tracePt t="41058" x="2959100" y="5695950"/>
          <p14:tracePt t="41442" x="2952750" y="5702300"/>
          <p14:tracePt t="41574" x="2946400" y="5708650"/>
          <p14:tracePt t="41762" x="2952750" y="5708650"/>
          <p14:tracePt t="41906" x="2952750" y="5715000"/>
          <p14:tracePt t="42078" x="2946400" y="5721350"/>
          <p14:tracePt t="42114" x="2940050" y="5727700"/>
          <p14:tracePt t="42146" x="2933700" y="5721350"/>
          <p14:tracePt t="42191" x="2933700" y="5715000"/>
          <p14:tracePt t="42214" x="2933700" y="5708650"/>
          <p14:tracePt t="42227" x="2933700" y="5702300"/>
          <p14:tracePt t="42251" x="2927350" y="5702300"/>
          <p14:tracePt t="42286" x="2921000" y="5695950"/>
          <p14:tracePt t="42318" x="2914650" y="5695950"/>
          <p14:tracePt t="42354" x="2914650" y="5689600"/>
          <p14:tracePt t="42422" x="2908300" y="5689600"/>
          <p14:tracePt t="42578" x="2901950" y="5683250"/>
          <p14:tracePt t="42670" x="2901950" y="5689600"/>
          <p14:tracePt t="42919" x="2901950" y="5683250"/>
          <p14:tracePt t="43003" x="2901950" y="5676900"/>
          <p14:tracePt t="43031" x="2901950" y="5670550"/>
          <p14:tracePt t="43167" x="2895600" y="5676900"/>
          <p14:tracePt t="43279" x="2882900" y="5676900"/>
          <p14:tracePt t="43295" x="2876550" y="5683250"/>
          <p14:tracePt t="43306" x="2870200" y="5689600"/>
          <p14:tracePt t="43315" x="2863850" y="5689600"/>
          <p14:tracePt t="43323" x="2857500" y="5689600"/>
          <p14:tracePt t="43323" x="2844800" y="5695950"/>
          <p14:tracePt t="43342" x="2832100" y="5695950"/>
          <p14:tracePt t="43342" x="2819400" y="5702300"/>
          <p14:tracePt t="43359" x="2800350" y="5702300"/>
          <p14:tracePt t="43359" x="2762250" y="5702300"/>
          <p14:tracePt t="43376" x="2736850" y="5702300"/>
          <p14:tracePt t="43376" x="2705100" y="5702300"/>
          <p14:tracePt t="43392" x="2673350" y="5695950"/>
          <p14:tracePt t="43392" x="2641600" y="5695950"/>
          <p14:tracePt t="43409" x="2603500" y="5689600"/>
          <p14:tracePt t="43409" x="2571750" y="5689600"/>
          <p14:tracePt t="43409" x="2540000" y="5683250"/>
          <p14:tracePt t="43428" x="2508250" y="5683250"/>
          <p14:tracePt t="43440" x="2476500" y="5683250"/>
          <p14:tracePt t="43440" x="2425700" y="5683250"/>
          <p14:tracePt t="43459" x="2406650" y="5683250"/>
          <p14:tracePt t="43459" x="2393950" y="5683250"/>
          <p14:tracePt t="43476" x="2374900" y="5683250"/>
          <p14:tracePt t="43476" x="2362200" y="5683250"/>
          <p14:tracePt t="43476" x="2355850" y="5683250"/>
          <p14:tracePt t="43495" x="2349500" y="5683250"/>
          <p14:tracePt t="43507" x="2349500" y="5676900"/>
          <p14:tracePt t="43527" x="2362200" y="5670550"/>
          <p14:tracePt t="43527" x="2381250" y="5670550"/>
          <p14:tracePt t="43543" x="2406650" y="5664200"/>
          <p14:tracePt t="43543" x="2444750" y="5664200"/>
          <p14:tracePt t="43560" x="2501900" y="5664200"/>
          <p14:tracePt t="43560" x="2571750" y="5670550"/>
          <p14:tracePt t="43576" x="2654300" y="5676900"/>
          <p14:tracePt t="43576" x="2743200" y="5689600"/>
          <p14:tracePt t="43593" x="2851150" y="5702300"/>
          <p14:tracePt t="43593" x="3073400" y="5721350"/>
          <p14:tracePt t="43610" x="3187700" y="5727700"/>
          <p14:tracePt t="43610" x="3295650" y="5734050"/>
          <p14:tracePt t="43626" x="3403600" y="5734050"/>
          <p14:tracePt t="43626" x="3511550" y="5727700"/>
          <p14:tracePt t="43643" x="3613150" y="5721350"/>
          <p14:tracePt t="43643" x="3810000" y="5695950"/>
          <p14:tracePt t="43660" x="3905250" y="5683250"/>
          <p14:tracePt t="43660" x="4000500" y="5670550"/>
          <p14:tracePt t="43677" x="4083050" y="5664200"/>
          <p14:tracePt t="43677" x="4165600" y="5651500"/>
          <p14:tracePt t="43694" x="4241800" y="5645150"/>
          <p14:tracePt t="43694" x="4305300" y="5632450"/>
          <p14:tracePt t="43710" x="4368800" y="5626100"/>
          <p14:tracePt t="43710" x="4464050" y="5626100"/>
          <p14:tracePt t="43728" x="4502150" y="5626100"/>
          <p14:tracePt t="43728" x="4533900" y="5632450"/>
          <p14:tracePt t="43744" x="4559300" y="5638800"/>
          <p14:tracePt t="43744" x="4578350" y="5645150"/>
          <p14:tracePt t="43760" x="4597400" y="5651500"/>
          <p14:tracePt t="43760" x="4603750" y="5657850"/>
          <p14:tracePt t="43776" x="4610100" y="5664200"/>
          <p14:tracePt t="43776" x="4610100" y="5676900"/>
          <p14:tracePt t="43776" x="4610100" y="5683250"/>
          <p14:tracePt t="43795" x="4603750" y="5689600"/>
          <p14:tracePt t="43808" x="4597400" y="5695950"/>
          <p14:tracePt t="43808" x="4578350" y="5708650"/>
          <p14:tracePt t="43827" x="4572000" y="5715000"/>
          <p14:tracePt t="43827" x="4559300" y="5721350"/>
          <p14:tracePt t="43844" x="4546600" y="5727700"/>
          <p14:tracePt t="43844" x="4533900" y="5734050"/>
          <p14:tracePt t="43860" x="4521200" y="5734050"/>
          <p14:tracePt t="43860" x="4514850" y="5740400"/>
          <p14:tracePt t="43860" x="4502150" y="5740400"/>
          <p14:tracePt t="43879" x="4495800" y="5746750"/>
          <p14:tracePt t="43892" x="4483100" y="5746750"/>
          <p14:tracePt t="43892" x="4470400" y="5746750"/>
          <p14:tracePt t="43911" x="4464050" y="5746750"/>
          <p14:tracePt t="43911" x="4451350" y="5746750"/>
          <p14:tracePt t="43928" x="4445000" y="5753100"/>
          <p14:tracePt t="43928" x="4438650" y="5753100"/>
          <p14:tracePt t="43944" x="4425950" y="5753100"/>
          <p14:tracePt t="43944" x="4413250" y="5753100"/>
          <p14:tracePt t="43961" x="4406900" y="5753100"/>
          <p14:tracePt t="43961" x="4400550" y="5759450"/>
          <p14:tracePt t="43978" x="4394200" y="5759450"/>
          <p14:tracePt t="43978" x="4387850" y="5759450"/>
          <p14:tracePt t="43994" x="4381500" y="5759450"/>
          <p14:tracePt t="43994" x="4375150" y="5759450"/>
          <p14:tracePt t="44011" x="4368800" y="5765800"/>
          <p14:tracePt t="44027" x="4362450" y="5765800"/>
          <p14:tracePt t="44027" x="4356100" y="5765800"/>
          <p14:tracePt t="44045" x="4349750" y="5765800"/>
          <p14:tracePt t="44045" x="4343400" y="5772150"/>
          <p14:tracePt t="44061" x="4337050" y="5772150"/>
          <p14:tracePt t="44076" x="4330700" y="5778500"/>
          <p14:tracePt t="44076" x="4318000" y="5778500"/>
          <p14:tracePt t="44096" x="4305300" y="5784850"/>
          <p14:tracePt t="44096" x="4298950" y="5791200"/>
          <p14:tracePt t="44112" x="4286250" y="5797550"/>
          <p14:tracePt t="44112" x="4273550" y="5803900"/>
          <p14:tracePt t="44128" x="4267200" y="5803900"/>
          <p14:tracePt t="44128" x="4254500" y="5810250"/>
          <p14:tracePt t="44145" x="4241800" y="5816600"/>
          <p14:tracePt t="44145" x="4229100" y="5816600"/>
          <p14:tracePt t="44145" x="4210050" y="5822950"/>
          <p14:tracePt t="44164" x="4191000" y="5829300"/>
          <p14:tracePt t="44176" x="4171950" y="5829300"/>
          <p14:tracePt t="44176" x="4121150" y="5835650"/>
          <p14:tracePt t="44176" x="4095750" y="5842000"/>
          <p14:tracePt t="44199" x="4057650" y="5842000"/>
          <p14:tracePt t="44210" x="4019550" y="5842000"/>
          <p14:tracePt t="44210" x="3975100" y="5835650"/>
          <p14:tracePt t="44228" x="3930650" y="5835650"/>
          <p14:tracePt t="44228" x="3873500" y="5829300"/>
          <p14:tracePt t="44228" x="3822700" y="5822950"/>
          <p14:tracePt t="44248" x="3759200" y="5816600"/>
          <p14:tracePt t="44248" x="3695700" y="5810250"/>
          <p14:tracePt t="44262" x="3638550" y="5797550"/>
          <p14:tracePt t="44262" x="3575050" y="5791200"/>
          <p14:tracePt t="44279" x="3517900" y="5778500"/>
          <p14:tracePt t="44279" x="3454400" y="5765800"/>
          <p14:tracePt t="44295" x="3397250" y="5753100"/>
          <p14:tracePt t="44295" x="3340100" y="5740400"/>
          <p14:tracePt t="44312" x="3282950" y="5727700"/>
          <p14:tracePt t="44312" x="3175000" y="5695950"/>
          <p14:tracePt t="44329" x="3124200" y="5676900"/>
          <p14:tracePt t="44329" x="3067050" y="5657850"/>
          <p14:tracePt t="44345" x="3009900" y="5638800"/>
          <p14:tracePt t="44345" x="2952750" y="5613400"/>
          <p14:tracePt t="44362" x="2895600" y="5594350"/>
          <p14:tracePt t="44362" x="2787650" y="5556250"/>
          <p14:tracePt t="44379" x="2730500" y="5537200"/>
          <p14:tracePt t="44379" x="2679700" y="5518150"/>
          <p14:tracePt t="44396" x="2635250" y="5505450"/>
          <p14:tracePt t="44396" x="2590800" y="5492750"/>
          <p14:tracePt t="44412" x="2552700" y="5486400"/>
          <p14:tracePt t="44412" x="2514600" y="5480050"/>
          <p14:tracePt t="44429" x="2482850" y="5473700"/>
          <p14:tracePt t="44429" x="2457450" y="5473700"/>
          <p14:tracePt t="44429" x="2432050" y="5473700"/>
          <p14:tracePt t="44448" x="2413000" y="5480050"/>
          <p14:tracePt t="44461" x="2387600" y="5480050"/>
          <p14:tracePt t="44461" x="2355850" y="5486400"/>
          <p14:tracePt t="44479" x="2336800" y="5486400"/>
          <p14:tracePt t="44479" x="2324100" y="5499100"/>
          <p14:tracePt t="44496" x="2311400" y="5499100"/>
          <p14:tracePt t="44496" x="2305050" y="5505450"/>
          <p14:tracePt t="44496" x="2292350" y="5518150"/>
          <p14:tracePt t="44515" x="2286000" y="5524500"/>
          <p14:tracePt t="44528" x="2279650" y="5537200"/>
          <p14:tracePt t="44528" x="2273300" y="5543550"/>
          <p14:tracePt t="44528" x="2273300" y="5556250"/>
          <p14:tracePt t="44548" x="2266950" y="5562600"/>
          <p14:tracePt t="44548" x="2260600" y="5575300"/>
          <p14:tracePt t="44564" x="2260600" y="5581650"/>
          <p14:tracePt t="44564" x="2254250" y="5594350"/>
          <p14:tracePt t="44580" x="2247900" y="5600700"/>
          <p14:tracePt t="44580" x="2247900" y="5607050"/>
          <p14:tracePt t="44596" x="2241550" y="5613400"/>
          <p14:tracePt t="44596" x="2241550" y="5619750"/>
          <p14:tracePt t="44596" x="2235200" y="5626100"/>
          <p14:tracePt t="44615" x="2228850" y="5632450"/>
          <p14:tracePt t="44628" x="2228850" y="5638800"/>
          <p14:tracePt t="44628" x="2222500" y="5645150"/>
          <p14:tracePt t="44647" x="2216150" y="5657850"/>
          <p14:tracePt t="44661" x="2216150" y="5670550"/>
          <p14:tracePt t="44679" x="2209800" y="5670550"/>
          <p14:tracePt t="44696" x="2209800" y="5676900"/>
          <p14:tracePt t="44712" x="2209800" y="5683250"/>
          <p14:tracePt t="44735" x="2209800" y="5689600"/>
          <p14:tracePt t="44764" x="2209800" y="5695950"/>
          <p14:tracePt t="44807" x="2203450" y="5695950"/>
          <p14:tracePt t="44831" x="2203450" y="5702300"/>
          <p14:tracePt t="44847" x="2203450" y="5708650"/>
          <p14:tracePt t="44859" x="2209800" y="5715000"/>
          <p14:tracePt t="44875" x="2209800" y="5721350"/>
          <p14:tracePt t="44891" x="2216150" y="5727700"/>
          <p14:tracePt t="44915" x="2222500" y="5727700"/>
          <p14:tracePt t="44935" x="2228850" y="5734050"/>
          <p14:tracePt t="44978" x="2228850" y="5740400"/>
          <p14:tracePt t="45087" x="2222500" y="5746750"/>
          <p14:tracePt t="45139" x="2222500" y="5753100"/>
          <p14:tracePt t="45175" x="2216150" y="5759450"/>
          <p14:tracePt t="45207" x="2209800" y="5759450"/>
          <p14:tracePt t="45219" x="2203450" y="5759450"/>
          <p14:tracePt t="45252" x="2197100" y="5765800"/>
          <p14:tracePt t="45275" x="2190750" y="5759450"/>
          <p14:tracePt t="45327" x="2197100" y="5759450"/>
          <p14:tracePt t="45459" x="2197100" y="5753100"/>
          <p14:tracePt t="45567" x="2197100" y="5746750"/>
          <p14:tracePt t="45587" x="2203450" y="5740400"/>
          <p14:tracePt t="45603" x="2203450" y="5734050"/>
          <p14:tracePt t="45619" x="2209800" y="5727700"/>
          <p14:tracePt t="45647" x="2209800" y="5721350"/>
          <p14:tracePt t="45663" x="2216150" y="5708650"/>
          <p14:tracePt t="45679" x="2222500" y="5702300"/>
          <p14:tracePt t="45687" x="2222500" y="5695950"/>
          <p14:tracePt t="45700" x="2228850" y="5689600"/>
          <p14:tracePt t="45715" x="2235200" y="5683250"/>
          <p14:tracePt t="45739" x="2235200" y="5676900"/>
          <p14:tracePt t="45827" x="2228850" y="5670550"/>
          <p14:tracePt t="45867" x="2228850" y="5664200"/>
          <p14:tracePt t="45903" x="2235200" y="5657850"/>
          <p14:tracePt t="45939" x="2241550" y="5651500"/>
          <p14:tracePt t="46059" x="2235200" y="5645150"/>
          <p14:tracePt t="46108" x="2228850" y="5645150"/>
          <p14:tracePt t="46135" x="2222500" y="5651500"/>
          <p14:tracePt t="46239" x="2216150" y="5651500"/>
          <p14:tracePt t="46271" x="2209800" y="5657850"/>
          <p14:tracePt t="46295" x="2203450" y="5657850"/>
          <p14:tracePt t="46367" x="2203450" y="5651500"/>
          <p14:tracePt t="46436" x="2203450" y="5645150"/>
          <p14:tracePt t="46587" x="2203450" y="5638800"/>
          <p14:tracePt t="46616" x="2203450" y="5632450"/>
          <p14:tracePt t="46640" x="2209800" y="5632450"/>
          <p14:tracePt t="46660" x="2216150" y="5626100"/>
          <p14:tracePt t="46684" x="2216150" y="5619750"/>
          <p14:tracePt t="46707" x="2222500" y="5613400"/>
          <p14:tracePt t="46727" x="2216150" y="5619750"/>
          <p14:tracePt t="46779" x="2209800" y="5626100"/>
          <p14:tracePt t="46796" x="2203450" y="5626100"/>
          <p14:tracePt t="46811" x="2203450" y="5632450"/>
          <p14:tracePt t="46835" x="2209800" y="5626100"/>
          <p14:tracePt t="46887" x="2216150" y="5626100"/>
          <p14:tracePt t="46895" x="2216150" y="5619750"/>
          <p14:tracePt t="46902" x="2228850" y="5619750"/>
          <p14:tracePt t="46902" x="2235200" y="5619750"/>
          <p14:tracePt t="46921" x="2241550" y="5613400"/>
          <p14:tracePt t="46921" x="2254250" y="5613400"/>
          <p14:tracePt t="46921" x="2266950" y="5607050"/>
          <p14:tracePt t="46941" x="2279650" y="5607050"/>
          <p14:tracePt t="46953" x="2298700" y="5607050"/>
          <p14:tracePt t="46953" x="2336800" y="5600700"/>
          <p14:tracePt t="46971" x="2362200" y="5594350"/>
          <p14:tracePt t="46971" x="2381250" y="5594350"/>
          <p14:tracePt t="46988" x="2413000" y="5588000"/>
          <p14:tracePt t="46988" x="2438400" y="5588000"/>
          <p14:tracePt t="47005" x="2476500" y="5588000"/>
          <p14:tracePt t="47005" x="2552700" y="5575300"/>
          <p14:tracePt t="47021" x="2603500" y="5575300"/>
          <p14:tracePt t="47021" x="2660650" y="5568950"/>
          <p14:tracePt t="47039" x="2717800" y="5568950"/>
          <p14:tracePt t="47039" x="2787650" y="5562600"/>
          <p14:tracePt t="47055" x="2851150" y="5556250"/>
          <p14:tracePt t="47055" x="2921000" y="5556250"/>
          <p14:tracePt t="47071" x="2984500" y="5549900"/>
          <p14:tracePt t="47071" x="3105150" y="5537200"/>
          <p14:tracePt t="47088" x="3155950" y="5530850"/>
          <p14:tracePt t="47088" x="3206750" y="5524500"/>
          <p14:tracePt t="47105" x="3257550" y="5518150"/>
          <p14:tracePt t="47105" x="3302000" y="5518150"/>
          <p14:tracePt t="47122" x="3340100" y="5518150"/>
          <p14:tracePt t="47122" x="3384550" y="5511800"/>
          <p14:tracePt t="47122" x="3422650" y="5511800"/>
          <p14:tracePt t="47141" x="3460750" y="5511800"/>
          <p14:tracePt t="47153" x="3492500" y="5518150"/>
          <p14:tracePt t="47153" x="3556000" y="5524500"/>
          <p14:tracePt t="47172" x="3587750" y="5524500"/>
          <p14:tracePt t="47172" x="3613150" y="5530850"/>
          <p14:tracePt t="47189" x="3632200" y="5530850"/>
          <p14:tracePt t="47189" x="3644900" y="5537200"/>
          <p14:tracePt t="47189" x="3657600" y="5537200"/>
          <p14:tracePt t="47209" x="3663950" y="5543550"/>
          <p14:tracePt t="47220" x="3670300" y="5556250"/>
          <p14:tracePt t="47237" x="3663950" y="5562600"/>
          <p14:tracePt t="47237" x="3663950" y="5568950"/>
          <p14:tracePt t="47256" x="3657600" y="5575300"/>
          <p14:tracePt t="47271" x="3644900" y="5581650"/>
          <p14:tracePt t="47287" x="3638550" y="5581650"/>
          <p14:tracePt t="47304" x="3638550" y="5575300"/>
          <p14:tracePt t="47321" x="3638550" y="5568950"/>
          <p14:tracePt t="47337" x="3638550" y="5562600"/>
          <p14:tracePt t="47337" x="3638550" y="5549900"/>
          <p14:tracePt t="47356" x="3638550" y="5543550"/>
          <p14:tracePt t="47356" x="3638550" y="5530850"/>
          <p14:tracePt t="47373" x="3638550" y="5518150"/>
          <p14:tracePt t="47373" x="3632200" y="5492750"/>
          <p14:tracePt t="47389" x="3625850" y="5473700"/>
          <p14:tracePt t="47389" x="3613150" y="5454650"/>
          <p14:tracePt t="47406" x="3600450" y="5429250"/>
          <p14:tracePt t="47406" x="3581400" y="5397500"/>
          <p14:tracePt t="47423" x="3549650" y="5365750"/>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1052736"/>
            <a:ext cx="2952328" cy="5405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95536" y="1152646"/>
            <a:ext cx="4572000" cy="2308324"/>
          </a:xfrm>
          <a:prstGeom prst="rect">
            <a:avLst/>
          </a:prstGeom>
        </p:spPr>
        <p:txBody>
          <a:bodyPr>
            <a:spAutoFit/>
          </a:bodyPr>
          <a:lstStyle/>
          <a:p>
            <a:r>
              <a:rPr lang="ja-JP" altLang="en-US" dirty="0" smtClean="0"/>
              <a:t>右の</a:t>
            </a:r>
            <a:r>
              <a:rPr lang="ja-JP" altLang="en-US" dirty="0"/>
              <a:t>データは</a:t>
            </a:r>
            <a:r>
              <a:rPr lang="en-US" altLang="ja-JP" dirty="0"/>
              <a:t>20</a:t>
            </a:r>
            <a:r>
              <a:rPr lang="ja-JP" altLang="en-US" dirty="0"/>
              <a:t>頭の羊について胴回りと体重を測定したデータである</a:t>
            </a:r>
            <a:r>
              <a:rPr lang="ja-JP" altLang="en-US" dirty="0" smtClean="0"/>
              <a:t>．</a:t>
            </a:r>
            <a:endParaRPr lang="en-US" altLang="ja-JP" dirty="0" smtClean="0"/>
          </a:p>
          <a:p>
            <a:r>
              <a:rPr lang="ja-JP" altLang="en-US" dirty="0"/>
              <a:t>			</a:t>
            </a:r>
          </a:p>
          <a:p>
            <a:r>
              <a:rPr lang="ja-JP" altLang="en-US" dirty="0"/>
              <a:t>散布図を書け				</a:t>
            </a:r>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4261206383"/>
      </p:ext>
    </p:extLst>
  </p:cSld>
  <p:clrMapOvr>
    <a:masterClrMapping/>
  </p:clrMapOvr>
  <mc:AlternateContent xmlns:mc="http://schemas.openxmlformats.org/markup-compatibility/2006">
    <mc:Choice xmlns:p14="http://schemas.microsoft.com/office/powerpoint/2010/main" Requires="p14">
      <p:transition spd="slow" p14:dur="2000" advTm="15941"/>
    </mc:Choice>
    <mc:Fallback>
      <p:transition spd="slow" advTm="15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4910" x="1403350" y="6000750"/>
          <p14:tracePt t="15422" x="1422400" y="5981700"/>
          <p14:tracePt t="15426" x="1435100" y="5962650"/>
          <p14:tracePt t="15426" x="1479550" y="5911850"/>
          <p14:tracePt t="15442" x="1492250" y="5892800"/>
          <p14:tracePt t="15442" x="1517650" y="5842000"/>
          <p14:tracePt t="15459" x="1524000" y="5822950"/>
          <p14:tracePt t="15459" x="1530350" y="5803900"/>
          <p14:tracePt t="15459" x="1530350" y="5784850"/>
          <p14:tracePt t="15478" x="1530350" y="5765800"/>
          <p14:tracePt t="15478" x="1530350" y="5746750"/>
          <p14:tracePt t="15494" x="1524000" y="5727700"/>
          <p14:tracePt t="15494" x="1517650" y="5708650"/>
          <p14:tracePt t="15509" x="1511300" y="5689600"/>
          <p14:tracePt t="15509" x="1498600" y="5676900"/>
          <p14:tracePt t="15526" x="1485900" y="5670550"/>
          <p14:tracePt t="15526" x="1466850" y="5664200"/>
          <p14:tracePt t="15542" x="1454150" y="5657850"/>
          <p14:tracePt t="15542" x="1409700" y="5657850"/>
          <p14:tracePt t="15559" x="1384300" y="5664200"/>
          <p14:tracePt t="15559" x="1358900" y="5664200"/>
          <p14:tracePt t="15575" x="1333500" y="5670550"/>
          <p14:tracePt t="15575" x="1301750" y="5676900"/>
          <p14:tracePt t="15592" x="1270000" y="5683250"/>
          <p14:tracePt t="15592" x="1200150" y="5702300"/>
          <p14:tracePt t="15609" x="1155700" y="5715000"/>
          <p14:tracePt t="15609" x="1117600" y="5727700"/>
          <p14:tracePt t="15625" x="1073150" y="5740400"/>
          <p14:tracePt t="15625" x="1035050" y="5759450"/>
          <p14:tracePt t="15642" x="990600" y="5778500"/>
          <p14:tracePt t="15642" x="952500" y="5803900"/>
          <p14:tracePt t="15658" x="914400" y="5822950"/>
          <p14:tracePt t="15658" x="882650" y="5848350"/>
          <p14:tracePt t="15658" x="850900" y="5880100"/>
          <p14:tracePt t="15678" x="825500" y="5905500"/>
          <p14:tracePt t="15690" x="800100" y="5937250"/>
          <p14:tracePt t="15690" x="762000" y="6000750"/>
          <p14:tracePt t="15709" x="742950" y="6032500"/>
          <p14:tracePt t="15709" x="730250" y="6064250"/>
          <p14:tracePt t="15725" x="717550" y="6096000"/>
          <p14:tracePt t="15725" x="704850" y="6121400"/>
          <p14:tracePt t="15742" x="698500" y="6153150"/>
          <p14:tracePt t="15742" x="692150" y="6178550"/>
          <p14:tracePt t="15742" x="685800" y="6203950"/>
          <p14:tracePt t="15761" x="685800" y="6229350"/>
          <p14:tracePt t="15774" x="685800" y="6254750"/>
          <p14:tracePt t="15774" x="685800" y="6305550"/>
          <p14:tracePt t="15793" x="692150" y="6337300"/>
          <p14:tracePt t="15793" x="692150" y="6369050"/>
          <p14:tracePt t="15809" x="698500" y="6400800"/>
          <p14:tracePt t="15809" x="698500" y="6426200"/>
          <p14:tracePt t="15825" x="704850" y="6457950"/>
          <p14:tracePt t="15825" x="704850" y="64833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86" name="Picture 10"/>
          <p:cNvPicPr>
            <a:picLocks noChangeAspect="1" noChangeArrowheads="1"/>
          </p:cNvPicPr>
          <p:nvPr/>
        </p:nvPicPr>
        <p:blipFill>
          <a:blip r:embed="rId5" cstate="print"/>
          <a:srcRect/>
          <a:stretch>
            <a:fillRect/>
          </a:stretch>
        </p:blipFill>
        <p:spPr bwMode="auto">
          <a:xfrm>
            <a:off x="4648200" y="1752600"/>
            <a:ext cx="3808413" cy="3709988"/>
          </a:xfrm>
          <a:prstGeom prst="rect">
            <a:avLst/>
          </a:prstGeom>
          <a:solidFill>
            <a:srgbClr val="FFFFFF"/>
          </a:solidFill>
          <a:ln w="38100">
            <a:noFill/>
            <a:miter lim="800000"/>
            <a:headEnd/>
            <a:tailEnd/>
          </a:ln>
          <a:effectLst/>
        </p:spPr>
      </p:pic>
      <p:pic>
        <p:nvPicPr>
          <p:cNvPr id="357385" name="Picture 9"/>
          <p:cNvPicPr>
            <a:picLocks noChangeAspect="1" noChangeArrowheads="1"/>
          </p:cNvPicPr>
          <p:nvPr/>
        </p:nvPicPr>
        <p:blipFill>
          <a:blip r:embed="rId6" cstate="print"/>
          <a:srcRect/>
          <a:stretch>
            <a:fillRect/>
          </a:stretch>
        </p:blipFill>
        <p:spPr bwMode="auto">
          <a:xfrm>
            <a:off x="457200" y="1752600"/>
            <a:ext cx="3730625" cy="3729038"/>
          </a:xfrm>
          <a:prstGeom prst="rect">
            <a:avLst/>
          </a:prstGeom>
          <a:solidFill>
            <a:srgbClr val="FFFFFF"/>
          </a:solidFill>
          <a:ln w="38100">
            <a:noFill/>
            <a:miter lim="800000"/>
            <a:headEnd/>
            <a:tailEnd/>
          </a:ln>
          <a:effectLst/>
        </p:spPr>
      </p:pic>
      <p:sp>
        <p:nvSpPr>
          <p:cNvPr id="357378" name="Rectangle 2"/>
          <p:cNvSpPr>
            <a:spLocks noGrp="1" noChangeArrowheads="1"/>
          </p:cNvSpPr>
          <p:nvPr>
            <p:ph type="title"/>
          </p:nvPr>
        </p:nvSpPr>
        <p:spPr/>
        <p:txBody>
          <a:bodyPr>
            <a:normAutofit/>
          </a:bodyPr>
          <a:lstStyle/>
          <a:p>
            <a:r>
              <a:rPr lang="ja-JP" altLang="en-US" dirty="0">
                <a:solidFill>
                  <a:schemeClr val="tx1"/>
                </a:solidFill>
                <a:latin typeface="ＭＳ Ｐゴシック" charset="-128"/>
              </a:rPr>
              <a:t>どちらを横軸にしてもよい場合もある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262"/>
    </mc:Choice>
    <mc:Fallback>
      <p:transition spd="slow" advTm="422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523" x="3092450" y="5149850"/>
          <p14:tracePt t="4085" x="3098800" y="5156200"/>
          <p14:tracePt t="4094" x="3098800" y="5168900"/>
          <p14:tracePt t="4102" x="3105150" y="5181600"/>
          <p14:tracePt t="4102" x="3105150" y="5187950"/>
          <p14:tracePt t="4122" x="3111500" y="5200650"/>
          <p14:tracePt t="4122" x="3130550" y="5213350"/>
          <p14:tracePt t="4138" x="3136900" y="5219700"/>
          <p14:tracePt t="4138" x="3143250" y="5219700"/>
          <p14:tracePt t="4155" x="3149600" y="5219700"/>
          <p14:tracePt t="4155" x="3162300" y="5219700"/>
          <p14:tracePt t="4172" x="3168650" y="5219700"/>
          <p14:tracePt t="4186" x="3175000" y="5219700"/>
          <p14:tracePt t="4186" x="3181350" y="5219700"/>
          <p14:tracePt t="4206" x="3187700" y="5226050"/>
          <p14:tracePt t="4219" x="3194050" y="5226050"/>
          <p14:tracePt t="4237" x="3200400" y="5238750"/>
          <p14:tracePt t="4237" x="3200400" y="5245100"/>
          <p14:tracePt t="4255" x="3194050" y="5251450"/>
          <p14:tracePt t="4255" x="3194050" y="5257800"/>
          <p14:tracePt t="4255" x="3194050" y="5264150"/>
          <p14:tracePt t="4274" x="3187700" y="5276850"/>
          <p14:tracePt t="4289" x="3187700" y="5283200"/>
          <p14:tracePt t="4302" x="3181350" y="5295900"/>
          <p14:tracePt t="4319" x="3175000" y="5302250"/>
          <p14:tracePt t="4385" x="3175000" y="5314950"/>
          <p14:tracePt t="4402" x="3168650" y="5308600"/>
          <p14:tracePt t="4418" x="3162300" y="5314950"/>
          <p14:tracePt t="4438" x="3155950" y="5314950"/>
          <p14:tracePt t="4497" x="3155950" y="5327650"/>
          <p14:tracePt t="4529" x="3155950" y="5334000"/>
          <p14:tracePt t="4548" x="3149600" y="5340350"/>
          <p14:tracePt t="4598" x="3143250" y="5353050"/>
          <p14:tracePt t="4617" x="3136900" y="5353050"/>
          <p14:tracePt t="4633" x="3136900" y="5365750"/>
          <p14:tracePt t="4649" x="3130550" y="5372100"/>
          <p14:tracePt t="4665" x="3130550" y="5378450"/>
          <p14:tracePt t="4670" x="3124200" y="5384800"/>
          <p14:tracePt t="4670" x="3117850" y="5391150"/>
          <p14:tracePt t="4688" x="3117850" y="5397500"/>
          <p14:tracePt t="4688" x="3111500" y="5403850"/>
          <p14:tracePt t="4705" x="3105150" y="5416550"/>
          <p14:tracePt t="4720" x="3098800" y="5422900"/>
          <p14:tracePt t="4720" x="3098800" y="5429250"/>
          <p14:tracePt t="4738" x="3092450" y="5435600"/>
          <p14:tracePt t="4753" x="3086100" y="5435600"/>
          <p14:tracePt t="4777" x="3092450" y="5441950"/>
          <p14:tracePt t="4829" x="3098800" y="5448300"/>
          <p14:tracePt t="4905" x="3098800" y="5454650"/>
          <p14:tracePt t="4993" x="3098800" y="5448300"/>
          <p14:tracePt t="5104" x="3098800" y="5441950"/>
          <p14:tracePt t="5137" x="3098800" y="5435600"/>
          <p14:tracePt t="5157" x="3105150" y="5435600"/>
          <p14:tracePt t="5173" x="3105150" y="5429250"/>
          <p14:tracePt t="5188" x="3105150" y="5422900"/>
          <p14:tracePt t="5204" x="3111500" y="5416550"/>
          <p14:tracePt t="5217" x="3117850" y="5410200"/>
          <p14:tracePt t="5233" x="3124200" y="5410200"/>
          <p14:tracePt t="5242" x="3130550" y="5410200"/>
          <p14:tracePt t="5242" x="3136900" y="5410200"/>
          <p14:tracePt t="5258" x="3143250" y="5410200"/>
          <p14:tracePt t="5258" x="3149600" y="5410200"/>
          <p14:tracePt t="5274" x="3162300" y="5410200"/>
          <p14:tracePt t="5274" x="3168650" y="5410200"/>
          <p14:tracePt t="5291" x="3181350" y="5410200"/>
          <p14:tracePt t="5291" x="3194050" y="5410200"/>
          <p14:tracePt t="5291" x="3206750" y="5410200"/>
          <p14:tracePt t="5310" x="3213100" y="5403850"/>
          <p14:tracePt t="5322" x="3225800" y="5403850"/>
          <p14:tracePt t="5322" x="3244850" y="5403850"/>
          <p14:tracePt t="5341" x="3251200" y="5403850"/>
          <p14:tracePt t="5341" x="3257550" y="5403850"/>
          <p14:tracePt t="5357" x="3263900" y="5403850"/>
          <p14:tracePt t="5357" x="3270250" y="5403850"/>
          <p14:tracePt t="5374" x="3276600" y="5410200"/>
          <p14:tracePt t="5374" x="3282950" y="5410200"/>
          <p14:tracePt t="5391" x="3289300" y="5410200"/>
          <p14:tracePt t="5421" x="3282950" y="5403850"/>
          <p14:tracePt t="5445" x="3282950" y="5397500"/>
          <p14:tracePt t="5465" x="3276600" y="5397500"/>
          <p14:tracePt t="5541" x="3276600" y="5391150"/>
          <p14:tracePt t="5585" x="3276600" y="5384800"/>
          <p14:tracePt t="5617" x="3282950" y="5384800"/>
          <p14:tracePt t="5697" x="3282950" y="5391150"/>
          <p14:tracePt t="5705" x="3282950" y="5378450"/>
          <p14:tracePt t="5729" x="3289300" y="5384800"/>
          <p14:tracePt t="5781" x="3289300" y="5391150"/>
          <p14:tracePt t="5789" x="3302000" y="5397500"/>
          <p14:tracePt t="5809" x="3302000" y="5403850"/>
          <p14:tracePt t="5817" x="3302000" y="5410200"/>
          <p14:tracePt t="5826" x="3308350" y="5416550"/>
          <p14:tracePt t="5841" x="3308350" y="5422900"/>
          <p14:tracePt t="5857" x="3302000" y="5435600"/>
          <p14:tracePt t="5874" x="3295650" y="5435600"/>
          <p14:tracePt t="5891" x="3289300" y="5441950"/>
          <p14:tracePt t="5891" x="3276600" y="5448300"/>
          <p14:tracePt t="5910" x="3276600" y="5454650"/>
          <p14:tracePt t="5910" x="3270250" y="5461000"/>
          <p14:tracePt t="5926" x="3263900" y="5461000"/>
          <p14:tracePt t="5941" x="3257550" y="5467350"/>
          <p14:tracePt t="5958" x="3251200" y="5467350"/>
          <p14:tracePt t="5978" x="3244850" y="5461000"/>
          <p14:tracePt t="6005" x="3238500" y="5461000"/>
          <p14:tracePt t="6037" x="3232150" y="5461000"/>
          <p14:tracePt t="6065" x="3225800" y="5473700"/>
          <p14:tracePt t="6089" x="3213100" y="5480050"/>
          <p14:tracePt t="6105" x="3200400" y="5499100"/>
          <p14:tracePt t="6110" x="3187700" y="5511800"/>
          <p14:tracePt t="6110" x="3168650" y="5530850"/>
          <p14:tracePt t="6127" x="3155950" y="5549900"/>
          <p14:tracePt t="6127" x="3136900" y="5568950"/>
          <p14:tracePt t="6144" x="3117850" y="5588000"/>
          <p14:tracePt t="6144" x="3098800" y="5594350"/>
          <p14:tracePt t="6160" x="3073400" y="5607050"/>
          <p14:tracePt t="6160" x="3028950" y="5619750"/>
          <p14:tracePt t="6178" x="3009900" y="5626100"/>
          <p14:tracePt t="6178" x="2984500" y="5632450"/>
          <p14:tracePt t="6194" x="2952750" y="5632450"/>
          <p14:tracePt t="6194" x="2927350" y="5638800"/>
          <p14:tracePt t="6211" x="2895600" y="5645150"/>
          <p14:tracePt t="6211" x="2863850" y="5645150"/>
          <p14:tracePt t="6211" x="2832100" y="5645150"/>
          <p14:tracePt t="6230" x="2800350" y="5638800"/>
          <p14:tracePt t="6242" x="2762250" y="5632450"/>
          <p14:tracePt t="6242" x="2679700" y="5619750"/>
          <p14:tracePt t="6263" x="2641600" y="5607050"/>
          <p14:tracePt t="6263" x="2603500" y="5594350"/>
          <p14:tracePt t="6278" x="2565400" y="5575300"/>
          <p14:tracePt t="6278" x="2527300" y="5562600"/>
          <p14:tracePt t="6294" x="2489200" y="5543550"/>
          <p14:tracePt t="6294" x="2451100" y="5524500"/>
          <p14:tracePt t="6311" x="2413000" y="5499100"/>
          <p14:tracePt t="6311" x="2381250" y="5480050"/>
          <p14:tracePt t="6311" x="2349500" y="5461000"/>
          <p14:tracePt t="6330" x="2317750" y="5441950"/>
          <p14:tracePt t="6343" x="2292350" y="5422900"/>
          <p14:tracePt t="6343" x="2254250" y="5378450"/>
          <p14:tracePt t="6361" x="2241550" y="5359400"/>
          <p14:tracePt t="6361" x="2235200" y="5334000"/>
          <p14:tracePt t="6378" x="2228850" y="5308600"/>
          <p14:tracePt t="6378" x="2228850" y="5283200"/>
          <p14:tracePt t="6394" x="2235200" y="5257800"/>
          <p14:tracePt t="6394" x="2266950" y="5200650"/>
          <p14:tracePt t="6411" x="2286000" y="5168900"/>
          <p14:tracePt t="6411" x="2317750" y="5137150"/>
          <p14:tracePt t="6428" x="2349500" y="5099050"/>
          <p14:tracePt t="6428" x="2387600" y="5067300"/>
          <p14:tracePt t="6444" x="2425700" y="5029200"/>
          <p14:tracePt t="6444" x="2476500" y="4997450"/>
          <p14:tracePt t="6461" x="2520950" y="4965700"/>
          <p14:tracePt t="6461" x="2628900" y="4921250"/>
          <p14:tracePt t="6478" x="2686050" y="4902200"/>
          <p14:tracePt t="6478" x="2749550" y="4895850"/>
          <p14:tracePt t="6496" x="2806700" y="4889500"/>
          <p14:tracePt t="6496" x="2870200" y="4895850"/>
          <p14:tracePt t="6512" x="2927350" y="4908550"/>
          <p14:tracePt t="6512" x="2984500" y="4921250"/>
          <p14:tracePt t="6512" x="3035300" y="4946650"/>
          <p14:tracePt t="6531" x="3086100" y="4972050"/>
          <p14:tracePt t="6544" x="3130550" y="4997450"/>
          <p14:tracePt t="6544" x="3200400" y="5054600"/>
          <p14:tracePt t="6563" x="3232150" y="5086350"/>
          <p14:tracePt t="6563" x="3257550" y="5118100"/>
          <p14:tracePt t="6580" x="3276600" y="5149850"/>
          <p14:tracePt t="6580" x="3289300" y="5175250"/>
          <p14:tracePt t="6580" x="3295650" y="5207000"/>
          <p14:tracePt t="6599" x="3295650" y="5238750"/>
          <p14:tracePt t="6611" x="3289300" y="5264150"/>
          <p14:tracePt t="6611" x="3270250" y="5314950"/>
          <p14:tracePt t="6630" x="3257550" y="5340350"/>
          <p14:tracePt t="6630" x="3238500" y="5365750"/>
          <p14:tracePt t="6646" x="3219450" y="5384800"/>
          <p14:tracePt t="6646" x="3194050" y="5403850"/>
          <p14:tracePt t="6662" x="3168650" y="5422900"/>
          <p14:tracePt t="6662" x="3149600" y="5435600"/>
          <p14:tracePt t="6680" x="3124200" y="5454650"/>
          <p14:tracePt t="6680" x="3098800" y="5467350"/>
          <p14:tracePt t="6680" x="3073400" y="5480050"/>
          <p14:tracePt t="6699" x="3048000" y="5492750"/>
          <p14:tracePt t="6699" x="3022600" y="5499100"/>
          <p14:tracePt t="6713" x="2997200" y="5505450"/>
          <p14:tracePt t="6713" x="2971800" y="5511800"/>
          <p14:tracePt t="6730" x="2952750" y="5518150"/>
          <p14:tracePt t="6730" x="2927350" y="5518150"/>
          <p14:tracePt t="6747" x="2901950" y="5524500"/>
          <p14:tracePt t="6747" x="2876550" y="5524500"/>
          <p14:tracePt t="6763" x="2857500" y="5524500"/>
          <p14:tracePt t="6763" x="2813050" y="5518150"/>
          <p14:tracePt t="6782" x="2794000" y="5518150"/>
          <p14:tracePt t="6782" x="2774950" y="5511800"/>
          <p14:tracePt t="6797" x="2755900" y="5511800"/>
          <p14:tracePt t="6797" x="2730500" y="5505450"/>
          <p14:tracePt t="6814" x="2711450" y="5505450"/>
          <p14:tracePt t="6814" x="2673350" y="5499100"/>
          <p14:tracePt t="6831" x="2654300" y="5499100"/>
          <p14:tracePt t="6831" x="2635250" y="5505450"/>
          <p14:tracePt t="6848" x="2616200" y="5505450"/>
          <p14:tracePt t="6848" x="2597150" y="5505450"/>
          <p14:tracePt t="6864" x="2584450" y="5505450"/>
          <p14:tracePt t="6864" x="2565400" y="5505450"/>
          <p14:tracePt t="6880" x="2546350" y="5505450"/>
          <p14:tracePt t="6880" x="2533650" y="5499100"/>
          <p14:tracePt t="6880" x="2514600" y="5499100"/>
          <p14:tracePt t="6899" x="2501900" y="5492750"/>
          <p14:tracePt t="6912" x="2482850" y="5486400"/>
          <p14:tracePt t="6912" x="2457450" y="5467350"/>
          <p14:tracePt t="6931" x="2451100" y="5461000"/>
          <p14:tracePt t="6931" x="2438400" y="5448300"/>
          <p14:tracePt t="6948" x="2425700" y="5435600"/>
          <p14:tracePt t="6948" x="2413000" y="5422900"/>
          <p14:tracePt t="6948" x="2406650" y="5410200"/>
          <p14:tracePt t="6966" x="2393950" y="5391150"/>
          <p14:tracePt t="6979" x="2381250" y="5378450"/>
          <p14:tracePt t="6979" x="2362200" y="5334000"/>
          <p14:tracePt t="6999" x="2349500" y="5314950"/>
          <p14:tracePt t="6999" x="2336800" y="5289550"/>
          <p14:tracePt t="7014" x="2324100" y="5264150"/>
          <p14:tracePt t="7014" x="2311400" y="5238750"/>
          <p14:tracePt t="7031" x="2298700" y="5219700"/>
          <p14:tracePt t="7031" x="2286000" y="5194300"/>
          <p14:tracePt t="7031" x="2273300" y="5175250"/>
          <p14:tracePt t="7050" x="2254250" y="5156200"/>
          <p14:tracePt t="7063" x="2235200" y="5143500"/>
          <p14:tracePt t="7063" x="2197100" y="5111750"/>
          <p14:tracePt t="7082" x="2171700" y="5099050"/>
          <p14:tracePt t="7082" x="2146300" y="5092700"/>
          <p14:tracePt t="7098" x="2114550" y="5080000"/>
          <p14:tracePt t="7098" x="2082800" y="5073650"/>
          <p14:tracePt t="7115" x="2051050" y="5060950"/>
          <p14:tracePt t="7115" x="1981200" y="5041900"/>
          <p14:tracePt t="7131" x="1949450" y="5029200"/>
          <p14:tracePt t="7131" x="1911350" y="5016500"/>
          <p14:tracePt t="7148" x="1879600" y="5010150"/>
          <p14:tracePt t="7148" x="1847850" y="4997450"/>
          <p14:tracePt t="7165" x="1816100" y="4984750"/>
          <p14:tracePt t="7165" x="1784350" y="4978400"/>
          <p14:tracePt t="7181" x="1758950" y="4965700"/>
          <p14:tracePt t="7181" x="1695450" y="4940300"/>
          <p14:tracePt t="7199" x="1663700" y="4927600"/>
          <p14:tracePt t="7199" x="1638300" y="4908550"/>
          <p14:tracePt t="7216" x="1606550" y="4895850"/>
          <p14:tracePt t="7216" x="1574800" y="4876800"/>
          <p14:tracePt t="7232" x="1543050" y="4857750"/>
          <p14:tracePt t="7232" x="1517650" y="4838700"/>
          <p14:tracePt t="7232" x="1485900" y="4813300"/>
          <p14:tracePt t="7251" x="1454150" y="4781550"/>
          <p14:tracePt t="7263" x="1422400" y="4749800"/>
          <p14:tracePt t="7263" x="1358900" y="4673600"/>
          <p14:tracePt t="7284" x="1327150" y="4622800"/>
          <p14:tracePt t="7284" x="1295400" y="4572000"/>
          <p14:tracePt t="7299" x="1263650" y="4514850"/>
          <p14:tracePt t="7299" x="1231900" y="4457700"/>
          <p14:tracePt t="7315" x="1193800" y="4394200"/>
          <p14:tracePt t="7315" x="1168400" y="4330700"/>
          <p14:tracePt t="7332" x="1136650" y="4267200"/>
          <p14:tracePt t="7332" x="1111250" y="4210050"/>
          <p14:tracePt t="7332" x="1092200" y="4146550"/>
          <p14:tracePt t="7351" x="1073150" y="4083050"/>
          <p14:tracePt t="7364" x="1060450" y="4025900"/>
          <p14:tracePt t="7364" x="1047750" y="3911600"/>
          <p14:tracePt t="7382" x="1047750" y="3860800"/>
          <p14:tracePt t="7382" x="1054100" y="3810000"/>
          <p14:tracePt t="7399" x="1060450" y="3759200"/>
          <p14:tracePt t="7399" x="1073150" y="3714750"/>
          <p14:tracePt t="7416" x="1085850" y="3676650"/>
          <p14:tracePt t="7416" x="1123950" y="3600450"/>
          <p14:tracePt t="7433" x="1149350" y="3568700"/>
          <p14:tracePt t="7433" x="1168400" y="3536950"/>
          <p14:tracePt t="7449" x="1193800" y="3517900"/>
          <p14:tracePt t="7449" x="1219200" y="3492500"/>
          <p14:tracePt t="7466" x="1244600" y="3473450"/>
          <p14:tracePt t="7466" x="1276350" y="3460750"/>
          <p14:tracePt t="7483" x="1308100" y="3460750"/>
          <p14:tracePt t="7483" x="1371600" y="3473450"/>
          <p14:tracePt t="7500" x="1409700" y="3486150"/>
          <p14:tracePt t="7500" x="1447800" y="3511550"/>
          <p14:tracePt t="7516" x="1492250" y="3536950"/>
          <p14:tracePt t="7516" x="1536700" y="3575050"/>
          <p14:tracePt t="7533" x="1574800" y="3613150"/>
          <p14:tracePt t="7533" x="1619250" y="3657600"/>
          <p14:tracePt t="7533" x="1663700" y="3702050"/>
          <p14:tracePt t="7552" x="1701800" y="3746500"/>
          <p14:tracePt t="7552" x="1739900" y="3790950"/>
          <p14:tracePt t="7567" x="1771650" y="3829050"/>
          <p14:tracePt t="7567" x="1803400" y="3873500"/>
          <p14:tracePt t="7583" x="1835150" y="3917950"/>
          <p14:tracePt t="7583" x="1860550" y="3956050"/>
          <p14:tracePt t="7600" x="1879600" y="3994150"/>
          <p14:tracePt t="7600" x="1905000" y="4032250"/>
          <p14:tracePt t="7600" x="1917700" y="4070350"/>
          <p14:tracePt t="7619" x="1936750" y="4108450"/>
          <p14:tracePt t="7631" x="1949450" y="4146550"/>
          <p14:tracePt t="7631" x="1962150" y="4178300"/>
          <p14:tracePt t="7631" x="1974850" y="4216400"/>
          <p14:tracePt t="7652" x="1987550" y="4248150"/>
          <p14:tracePt t="7652" x="1993900" y="4279900"/>
          <p14:tracePt t="7667" x="2000250" y="4311650"/>
          <p14:tracePt t="7667" x="2006600" y="4337050"/>
          <p14:tracePt t="7683" x="2012950" y="4362450"/>
          <p14:tracePt t="7683" x="2019300" y="4387850"/>
          <p14:tracePt t="7700" x="2025650" y="4413250"/>
          <p14:tracePt t="7700" x="2032000" y="4438650"/>
          <p14:tracePt t="7700" x="2032000" y="4457700"/>
          <p14:tracePt t="7719" x="2038350" y="4483100"/>
          <p14:tracePt t="7719" x="2044700" y="4502150"/>
          <p14:tracePt t="7733" x="2051050" y="4521200"/>
          <p14:tracePt t="7733" x="2057400" y="4540250"/>
          <p14:tracePt t="7750" x="2063750" y="4559300"/>
          <p14:tracePt t="7750" x="2076450" y="4578350"/>
          <p14:tracePt t="7750" x="2082800" y="4591050"/>
          <p14:tracePt t="7771" x="2095500" y="4603750"/>
          <p14:tracePt t="7782" x="2101850" y="4616450"/>
          <p14:tracePt t="7782" x="2133600" y="4635500"/>
          <p14:tracePt t="7800" x="2146300" y="4641850"/>
          <p14:tracePt t="7800" x="2159000" y="4648200"/>
          <p14:tracePt t="7817" x="2178050" y="4648200"/>
          <p14:tracePt t="7817" x="2190750" y="4654550"/>
          <p14:tracePt t="7834" x="2209800" y="4660900"/>
          <p14:tracePt t="7834" x="2241550" y="4667250"/>
          <p14:tracePt t="7852" x="2260600" y="4673600"/>
          <p14:tracePt t="7852" x="2279650" y="4679950"/>
          <p14:tracePt t="7867" x="2305050" y="4686300"/>
          <p14:tracePt t="7867" x="2324100" y="4692650"/>
          <p14:tracePt t="7884" x="2349500" y="4699000"/>
          <p14:tracePt t="7884" x="2374900" y="4711700"/>
          <p14:tracePt t="7901" x="2400300" y="4718050"/>
          <p14:tracePt t="7901" x="2425700" y="4730750"/>
          <p14:tracePt t="7901" x="2457450" y="4737100"/>
          <p14:tracePt t="7920" x="2482850" y="4743450"/>
          <p14:tracePt t="7932" x="2508250" y="4749800"/>
          <p14:tracePt t="7932" x="2565400" y="4762500"/>
          <p14:tracePt t="7951" x="2584450" y="4768850"/>
          <p14:tracePt t="7951" x="2616200" y="4775200"/>
          <p14:tracePt t="7968" x="2635250" y="4781550"/>
          <p14:tracePt t="7968" x="2660650" y="4787900"/>
          <p14:tracePt t="7968" x="2679700" y="4794250"/>
          <p14:tracePt t="7987" x="2698750" y="4806950"/>
          <p14:tracePt t="7999" x="2717800" y="4813300"/>
          <p14:tracePt t="7999" x="2730500" y="4819650"/>
          <p14:tracePt t="7999" x="2743200" y="4832350"/>
          <p14:tracePt t="8020" x="2755900" y="4845050"/>
          <p14:tracePt t="8020" x="2768600" y="4857750"/>
          <p14:tracePt t="8035" x="2774950" y="4870450"/>
          <p14:tracePt t="8035" x="2781300" y="4883150"/>
          <p14:tracePt t="8051" x="2787650" y="4895850"/>
          <p14:tracePt t="8051" x="2794000" y="4908550"/>
          <p14:tracePt t="8068" x="2794000" y="4921250"/>
          <p14:tracePt t="8068" x="2794000" y="4933950"/>
          <p14:tracePt t="8068" x="2794000" y="4946650"/>
          <p14:tracePt t="8087" x="2794000" y="4959350"/>
          <p14:tracePt t="8087" x="2794000" y="4972050"/>
          <p14:tracePt t="8101" x="2794000" y="4984750"/>
          <p14:tracePt t="8101" x="2794000" y="4997450"/>
          <p14:tracePt t="8118" x="2787650" y="5010150"/>
          <p14:tracePt t="8118" x="2787650" y="5022850"/>
          <p14:tracePt t="8135" x="2781300" y="5029200"/>
          <p14:tracePt t="8135" x="2774950" y="5054600"/>
          <p14:tracePt t="8152" x="2768600" y="5060950"/>
          <p14:tracePt t="8152" x="2768600" y="5067300"/>
          <p14:tracePt t="8168" x="2762250" y="5080000"/>
          <p14:tracePt t="8168" x="2755900" y="5086350"/>
          <p14:tracePt t="8185" x="2749550" y="5099050"/>
          <p14:tracePt t="8185" x="2749550" y="5105400"/>
          <p14:tracePt t="8202" x="2743200" y="5111750"/>
          <p14:tracePt t="8202" x="2736850" y="5130800"/>
          <p14:tracePt t="8220" x="2730500" y="5137150"/>
          <p14:tracePt t="8220" x="2730500" y="5149850"/>
          <p14:tracePt t="8236" x="2724150" y="5156200"/>
          <p14:tracePt t="8236" x="2724150" y="5162550"/>
          <p14:tracePt t="8252" x="2724150" y="5168900"/>
          <p14:tracePt t="8267" x="2724150" y="5175250"/>
          <p14:tracePt t="8284" x="2724150" y="5181600"/>
          <p14:tracePt t="8301" x="2730500" y="5187950"/>
          <p14:tracePt t="8301" x="2743200" y="5194300"/>
          <p14:tracePt t="8319" x="2749550" y="5194300"/>
          <p14:tracePt t="8319" x="2755900" y="5194300"/>
          <p14:tracePt t="8335" x="2762250" y="5200650"/>
          <p14:tracePt t="8335" x="2768600" y="5200650"/>
          <p14:tracePt t="8352" x="2774950" y="5207000"/>
          <p14:tracePt t="8352" x="2781300" y="5207000"/>
          <p14:tracePt t="8352" x="2794000" y="5207000"/>
          <p14:tracePt t="8372" x="2800350" y="5213350"/>
          <p14:tracePt t="8384" x="2806700" y="5213350"/>
          <p14:tracePt t="8384" x="2825750" y="5219700"/>
          <p14:tracePt t="8402" x="2838450" y="5226050"/>
          <p14:tracePt t="8402" x="2844800" y="5226050"/>
          <p14:tracePt t="8419" x="2851150" y="5226050"/>
          <p14:tracePt t="8419" x="2857500" y="5232400"/>
          <p14:tracePt t="8436" x="2863850" y="5232400"/>
          <p14:tracePt t="8436" x="2876550" y="5238750"/>
          <p14:tracePt t="8452" x="2882900" y="5245100"/>
          <p14:tracePt t="8468" x="2889250" y="5245100"/>
          <p14:tracePt t="8484" x="2895600" y="5251450"/>
          <p14:tracePt t="8501" x="2901950" y="5251450"/>
          <p14:tracePt t="8519" x="2901950" y="5257800"/>
          <p14:tracePt t="8543" x="2895600" y="5264150"/>
          <p14:tracePt t="8566" x="2895600" y="5270500"/>
          <p14:tracePt t="8587" x="2889250" y="5276850"/>
          <p14:tracePt t="8619" x="2895600" y="5276850"/>
          <p14:tracePt t="8662" x="2895600" y="5283200"/>
          <p14:tracePt t="8691" x="2895600" y="5289550"/>
          <p14:tracePt t="8715" x="2895600" y="5295900"/>
          <p14:tracePt t="8739" x="2889250" y="5302250"/>
          <p14:tracePt t="8758" x="2895600" y="5302250"/>
          <p14:tracePt t="8818" x="2901950" y="5295900"/>
          <p14:tracePt t="8851" x="2901950" y="5302250"/>
          <p14:tracePt t="8911" x="2908300" y="5308600"/>
          <p14:tracePt t="8979" x="2914650" y="5308600"/>
          <p14:tracePt t="8991" x="2921000" y="5308600"/>
          <p14:tracePt t="9006" x="2927350" y="5308600"/>
          <p14:tracePt t="9022" x="2933700" y="5308600"/>
          <p14:tracePt t="9039" x="2940050" y="5308600"/>
          <p14:tracePt t="9051" x="2946400" y="5308600"/>
          <p14:tracePt t="9075" x="2952750" y="5308600"/>
          <p14:tracePt t="9099" x="2952750" y="5314950"/>
          <p14:tracePt t="9239" x="2946400" y="5321300"/>
          <p14:tracePt t="9291" x="2946400" y="5327650"/>
          <p14:tracePt t="9451" x="2946400" y="5334000"/>
          <p14:tracePt t="9511" x="2946400" y="5340350"/>
          <p14:tracePt t="9531" x="2940050" y="5346700"/>
          <p14:tracePt t="9570" x="2933700" y="5353050"/>
          <p14:tracePt t="9599" x="2946400" y="5346700"/>
          <p14:tracePt t="9811" x="2952750" y="5340350"/>
          <p14:tracePt t="9827" x="2959100" y="5334000"/>
          <p14:tracePt t="9832" x="2965450" y="5327650"/>
          <p14:tracePt t="9847" x="2971800" y="5321300"/>
          <p14:tracePt t="9856" x="2978150" y="5321300"/>
          <p14:tracePt t="9856" x="2978150" y="5314950"/>
          <p14:tracePt t="9874" x="2984500" y="5308600"/>
          <p14:tracePt t="9874" x="2990850" y="5308600"/>
          <p14:tracePt t="9892" x="2997200" y="5295900"/>
          <p14:tracePt t="9906" x="3003550" y="5289550"/>
          <p14:tracePt t="9906" x="3009900" y="5283200"/>
          <p14:tracePt t="9925" x="3016250" y="5276850"/>
          <p14:tracePt t="9947" x="3016250" y="5270500"/>
          <p14:tracePt t="9960" x="3022600" y="5264150"/>
          <p14:tracePt t="9975" x="3022600" y="5251450"/>
          <p14:tracePt t="9999" x="3022600" y="5245100"/>
          <p14:tracePt t="10018" x="3028950" y="5245100"/>
          <p14:tracePt t="10034" x="3035300" y="5238750"/>
          <p14:tracePt t="10051" x="3041650" y="5232400"/>
          <p14:tracePt t="10067" x="3048000" y="5226050"/>
          <p14:tracePt t="10079" x="3048000" y="5219700"/>
          <p14:tracePt t="10095" x="3054350" y="5213350"/>
          <p14:tracePt t="10111" x="3048000" y="5213350"/>
          <p14:tracePt t="10147" x="3041650" y="5219700"/>
          <p14:tracePt t="10163" x="3035300" y="5219700"/>
          <p14:tracePt t="10171" x="3028950" y="5219700"/>
          <p14:tracePt t="10179" x="3022600" y="5226050"/>
          <p14:tracePt t="10179" x="3009900" y="5232400"/>
          <p14:tracePt t="10192" x="3003550" y="5232400"/>
          <p14:tracePt t="10192" x="2997200" y="5238750"/>
          <p14:tracePt t="10209" x="2990850" y="5238750"/>
          <p14:tracePt t="10209" x="2978150" y="5245100"/>
          <p14:tracePt t="10225" x="2971800" y="5245100"/>
          <p14:tracePt t="10225" x="2965450" y="5251450"/>
          <p14:tracePt t="10242" x="2959100" y="5251450"/>
          <p14:tracePt t="10242" x="2940050" y="5257800"/>
          <p14:tracePt t="10260" x="2933700" y="5257800"/>
          <p14:tracePt t="10260" x="2927350" y="5264150"/>
          <p14:tracePt t="10277" x="2921000" y="5264150"/>
          <p14:tracePt t="10290" x="2914650" y="5264150"/>
          <p14:tracePt t="10306" x="2901950" y="5264150"/>
          <p14:tracePt t="10323" x="2895600" y="5264150"/>
          <p14:tracePt t="10340" x="2895600" y="5257800"/>
          <p14:tracePt t="10430" x="2908300" y="5251450"/>
          <p14:tracePt t="10478" x="2908300" y="5257800"/>
          <p14:tracePt t="10498" x="2914650" y="5257800"/>
          <p14:tracePt t="10522" x="2921000" y="5264150"/>
          <p14:tracePt t="10546" x="2921000" y="5270500"/>
          <p14:tracePt t="10558" x="2927350" y="5276850"/>
          <p14:tracePt t="10574" x="2927350" y="5283200"/>
          <p14:tracePt t="10582" x="2927350" y="5289550"/>
          <p14:tracePt t="10598" x="2927350" y="5295900"/>
          <p14:tracePt t="10607" x="2927350" y="5302250"/>
          <p14:tracePt t="10607" x="2927350" y="5314950"/>
          <p14:tracePt t="10627" x="2921000" y="5327650"/>
          <p14:tracePt t="10627" x="2914650" y="5340350"/>
          <p14:tracePt t="10643" x="2908300" y="5353050"/>
          <p14:tracePt t="10643" x="2895600" y="5359400"/>
          <p14:tracePt t="10660" x="2882900" y="5372100"/>
          <p14:tracePt t="10660" x="2863850" y="5384800"/>
          <p14:tracePt t="10660" x="2844800" y="5397500"/>
          <p14:tracePt t="10679" x="2819400" y="5403850"/>
          <p14:tracePt t="10691" x="2787650" y="5416550"/>
          <p14:tracePt t="10691" x="2755900" y="5422900"/>
          <p14:tracePt t="10691" x="2717800" y="5435600"/>
          <p14:tracePt t="10711" x="2686050" y="5441950"/>
          <p14:tracePt t="10711" x="2647950" y="5448300"/>
          <p14:tracePt t="10727" x="2616200" y="5454650"/>
          <p14:tracePt t="10727" x="2578100" y="5461000"/>
          <p14:tracePt t="10743" x="2546350" y="5467350"/>
          <p14:tracePt t="10743" x="2514600" y="5467350"/>
          <p14:tracePt t="10760" x="2476500" y="5473700"/>
          <p14:tracePt t="10760" x="2444750" y="5473700"/>
          <p14:tracePt t="10760" x="2406650" y="5467350"/>
          <p14:tracePt t="10780" x="2374900" y="5461000"/>
          <p14:tracePt t="10780" x="2343150" y="5454650"/>
          <p14:tracePt t="10793" x="2311400" y="5448300"/>
          <p14:tracePt t="10793" x="2286000" y="5441950"/>
          <p14:tracePt t="10810" x="2260600" y="5435600"/>
          <p14:tracePt t="10810" x="2235200" y="5429250"/>
          <p14:tracePt t="10827" x="2222500" y="5429250"/>
          <p14:tracePt t="10827" x="2209800" y="5422900"/>
          <p14:tracePt t="10843" x="2203450" y="5429250"/>
          <p14:tracePt t="10858" x="2216150" y="5429250"/>
          <p14:tracePt t="10875" x="2235200" y="5435600"/>
          <p14:tracePt t="10875" x="2266950" y="5435600"/>
          <p14:tracePt t="10894" x="2305050" y="5441950"/>
          <p14:tracePt t="10894" x="2419350" y="5454650"/>
          <p14:tracePt t="10910" x="2489200" y="5461000"/>
          <p14:tracePt t="10910" x="2578100" y="5473700"/>
          <p14:tracePt t="10927" x="2673350" y="5486400"/>
          <p14:tracePt t="10927" x="2774950" y="5492750"/>
          <p14:tracePt t="10943" x="2876550" y="5499100"/>
          <p14:tracePt t="10943" x="2984500" y="5499100"/>
          <p14:tracePt t="10960" x="3086100" y="5499100"/>
          <p14:tracePt t="10960" x="3187700" y="5492750"/>
          <p14:tracePt t="10960" x="3282950" y="5486400"/>
          <p14:tracePt t="10980" x="3378200" y="5473700"/>
          <p14:tracePt t="10992" x="3460750" y="5467350"/>
          <p14:tracePt t="10992" x="3625850" y="5461000"/>
          <p14:tracePt t="11010" x="3702050" y="5461000"/>
          <p14:tracePt t="11010" x="3771900" y="5461000"/>
          <p14:tracePt t="11028" x="3841750" y="5467350"/>
          <p14:tracePt t="11028" x="3898900" y="5473700"/>
          <p14:tracePt t="11028" x="3956050" y="5480050"/>
          <p14:tracePt t="11047" x="4013200" y="5486400"/>
          <p14:tracePt t="11059" x="4057650" y="5499100"/>
          <p14:tracePt t="11059" x="4102100" y="5505450"/>
          <p14:tracePt t="11059" x="4140200" y="5511800"/>
          <p14:tracePt t="11080" x="4171950" y="5524500"/>
          <p14:tracePt t="11080" x="4203700" y="5530850"/>
          <p14:tracePt t="11094" x="4229100" y="5537200"/>
          <p14:tracePt t="11094" x="4241800" y="5543550"/>
          <p14:tracePt t="11111" x="4254500" y="5549900"/>
          <p14:tracePt t="11111" x="4260850" y="5556250"/>
          <p14:tracePt t="11127" x="4267200" y="5562600"/>
          <p14:tracePt t="11143" x="4267200" y="5568950"/>
          <p14:tracePt t="11143" x="4254500" y="5581650"/>
          <p14:tracePt t="11161" x="4248150" y="5581650"/>
          <p14:tracePt t="11161" x="4235450" y="5588000"/>
          <p14:tracePt t="11178" x="4229100" y="5588000"/>
          <p14:tracePt t="11178" x="4216400" y="5588000"/>
          <p14:tracePt t="11195" x="4210050" y="5588000"/>
          <p14:tracePt t="11195" x="4178300" y="5581650"/>
          <p14:tracePt t="11211" x="4159250" y="5575300"/>
          <p14:tracePt t="11211" x="4133850" y="5562600"/>
          <p14:tracePt t="11228" x="4108450" y="5556250"/>
          <p14:tracePt t="11228" x="4070350" y="5543550"/>
          <p14:tracePt t="11244" x="4025900" y="5524500"/>
          <p14:tracePt t="11244" x="3975100" y="5505450"/>
          <p14:tracePt t="11262" x="3911600" y="5480050"/>
          <p14:tracePt t="11262" x="3765550" y="5416550"/>
          <p14:tracePt t="11279" x="3676650" y="5372100"/>
          <p14:tracePt t="11279" x="3587750" y="5327650"/>
          <p14:tracePt t="11295" x="3492500" y="5276850"/>
          <p14:tracePt t="11295" x="3397250" y="5213350"/>
          <p14:tracePt t="11311" x="3295650" y="5156200"/>
          <p14:tracePt t="11311" x="3194050" y="5099050"/>
          <p14:tracePt t="11311" x="3092450" y="5041900"/>
          <p14:tracePt t="11331" x="2990850" y="4984750"/>
          <p14:tracePt t="11343" x="2889250" y="4933950"/>
          <p14:tracePt t="11343" x="2698750" y="4851400"/>
          <p14:tracePt t="11363" x="2609850" y="4819650"/>
          <p14:tracePt t="11363" x="2527300" y="4794250"/>
          <p14:tracePt t="11379" x="2451100" y="4768850"/>
          <p14:tracePt t="11379" x="2381250" y="4743450"/>
          <p14:tracePt t="11395" x="2324100" y="4718050"/>
          <p14:tracePt t="11395" x="2266950" y="4692650"/>
          <p14:tracePt t="11412" x="2216150" y="4673600"/>
          <p14:tracePt t="11412" x="2171700" y="4648200"/>
          <p14:tracePt t="11412" x="2133600" y="4629150"/>
          <p14:tracePt t="11431" x="2101850" y="4610100"/>
          <p14:tracePt t="11443" x="2070100" y="4591050"/>
          <p14:tracePt t="11443" x="2032000" y="4559300"/>
          <p14:tracePt t="11462" x="2012950" y="4546600"/>
          <p14:tracePt t="11462" x="2000250" y="4533900"/>
          <p14:tracePt t="11479" x="1993900" y="4521200"/>
          <p14:tracePt t="11479" x="1987550" y="4514850"/>
          <p14:tracePt t="11495" x="1987550" y="4508500"/>
          <p14:tracePt t="11495" x="1981200" y="4489450"/>
          <p14:tracePt t="11512" x="1987550" y="4489450"/>
          <p14:tracePt t="11512" x="1987550" y="4483100"/>
          <p14:tracePt t="11529" x="1987550" y="4476750"/>
          <p14:tracePt t="11529" x="1993900" y="4470400"/>
          <p14:tracePt t="11546" x="2000250" y="4464050"/>
          <p14:tracePt t="11561" x="2006600" y="4457700"/>
          <p14:tracePt t="11561" x="2019300" y="4457700"/>
          <p14:tracePt t="11579" x="2019300" y="4451350"/>
          <p14:tracePt t="11579" x="2025650" y="4451350"/>
          <p14:tracePt t="11596" x="2032000" y="4451350"/>
          <p14:tracePt t="11596" x="2038350" y="4451350"/>
          <p14:tracePt t="11612" x="2044700" y="4451350"/>
          <p14:tracePt t="11627" x="2057400" y="4445000"/>
          <p14:tracePt t="11627" x="2063750" y="4445000"/>
          <p14:tracePt t="11647" x="2076450" y="4438650"/>
          <p14:tracePt t="11647" x="2089150" y="4438650"/>
          <p14:tracePt t="11663" x="2101850" y="4438650"/>
          <p14:tracePt t="11663" x="2108200" y="4432300"/>
          <p14:tracePt t="11680" x="2120900" y="4432300"/>
          <p14:tracePt t="11680" x="2127250" y="4432300"/>
          <p14:tracePt t="11680" x="2133600" y="4432300"/>
          <p14:tracePt t="11699" x="2146300" y="4432300"/>
          <p14:tracePt t="11711" x="2152650" y="4432300"/>
          <p14:tracePt t="11711" x="2159000" y="4432300"/>
          <p14:tracePt t="11731" x="2165350" y="4432300"/>
          <p14:tracePt t="11744" x="2171700" y="4438650"/>
          <p14:tracePt t="11766" x="2171700" y="4445000"/>
          <p14:tracePt t="11783" x="2171700" y="4451350"/>
          <p14:tracePt t="11799" x="2165350" y="4457700"/>
          <p14:tracePt t="11811" x="2165350" y="4464050"/>
          <p14:tracePt t="11828" x="2159000" y="4470400"/>
          <p14:tracePt t="11845" x="2159000" y="4476750"/>
          <p14:tracePt t="11862" x="2159000" y="4483100"/>
          <p14:tracePt t="11879" x="2159000" y="4489450"/>
          <p14:tracePt t="11895" x="2159000" y="4495800"/>
          <p14:tracePt t="11939" x="2152650" y="4502150"/>
          <p14:tracePt t="11991" x="2146300" y="4508500"/>
          <p14:tracePt t="12015" x="2146300" y="4514850"/>
          <p14:tracePt t="12031" x="2139950" y="4514850"/>
          <p14:tracePt t="12043" x="2133600" y="4521200"/>
          <p14:tracePt t="12058" x="2127250" y="4527550"/>
          <p14:tracePt t="12074" x="2120900" y="4527550"/>
          <p14:tracePt t="12091" x="2114550" y="4527550"/>
          <p14:tracePt t="12103" x="2108200" y="4527550"/>
          <p14:tracePt t="12118" x="2101850" y="4527550"/>
          <p14:tracePt t="12135" x="2095500" y="4527550"/>
          <p14:tracePt t="12151" x="2089150" y="4527550"/>
          <p14:tracePt t="12163" x="2082800" y="4533900"/>
          <p14:tracePt t="12179" x="2076450" y="4533900"/>
          <p14:tracePt t="12196" x="2070100" y="4540250"/>
          <p14:tracePt t="12213" x="2063750" y="4546600"/>
          <p14:tracePt t="12230" x="2051050" y="4546600"/>
          <p14:tracePt t="12230" x="2051050" y="4552950"/>
          <p14:tracePt t="12248" x="2038350" y="4552950"/>
          <p14:tracePt t="12263" x="2032000" y="4559300"/>
          <p14:tracePt t="12280" x="2025650" y="4565650"/>
          <p14:tracePt t="12297" x="2025650" y="4559300"/>
          <p14:tracePt t="12350" x="2032000" y="4552950"/>
          <p14:tracePt t="12374" x="2032000" y="4546600"/>
          <p14:tracePt t="12390" x="2038350" y="4540250"/>
          <p14:tracePt t="12402" x="2044700" y="4533900"/>
          <p14:tracePt t="12418" x="2051050" y="4527550"/>
          <p14:tracePt t="12435" x="2057400" y="4521200"/>
          <p14:tracePt t="12451" x="2063750" y="4521200"/>
          <p14:tracePt t="12464" x="2070100" y="4514850"/>
          <p14:tracePt t="12480" x="2076450" y="4508500"/>
          <p14:tracePt t="12503" x="2082800" y="4508500"/>
          <p14:tracePt t="12522" x="2089150" y="4502150"/>
          <p14:tracePt t="12538" x="2095500" y="4495800"/>
          <p14:tracePt t="12555" x="2101850" y="4489450"/>
          <p14:tracePt t="12590" x="2108200" y="4489450"/>
          <p14:tracePt t="12691" x="2101850" y="4489450"/>
          <p14:tracePt t="12762" x="2095500" y="4489450"/>
          <p14:tracePt t="12795" x="2089150" y="4489450"/>
          <p14:tracePt t="12819" x="2089150" y="4483100"/>
          <p14:tracePt t="12891" x="2089150" y="4476750"/>
          <p14:tracePt t="12939" x="2095500" y="4470400"/>
          <p14:tracePt t="12959" x="2095500" y="4464050"/>
          <p14:tracePt t="12975" x="2101850" y="4457700"/>
          <p14:tracePt t="12991" x="2108200" y="4445000"/>
          <p14:tracePt t="13007" x="2114550" y="4438650"/>
          <p14:tracePt t="13018" x="2114550" y="4432300"/>
          <p14:tracePt t="13035" x="2127250" y="4419600"/>
          <p14:tracePt t="13051" x="2133600" y="4413250"/>
          <p14:tracePt t="13062" x="2139950" y="4406900"/>
          <p14:tracePt t="13071" x="2139950" y="4400550"/>
          <p14:tracePt t="13082" x="2146300" y="4394200"/>
          <p14:tracePt t="13082" x="2152650" y="4381500"/>
          <p14:tracePt t="13082" x="2159000" y="4375150"/>
          <p14:tracePt t="13103" x="2165350" y="4362450"/>
          <p14:tracePt t="13116" x="2171700" y="4356100"/>
          <p14:tracePt t="13116" x="2197100" y="4337050"/>
          <p14:tracePt t="13135" x="2203450" y="4324350"/>
          <p14:tracePt t="13135" x="2216150" y="4311650"/>
          <p14:tracePt t="13152" x="2228850" y="4298950"/>
          <p14:tracePt t="13152" x="2241550" y="4286250"/>
          <p14:tracePt t="13168" x="2260600" y="4267200"/>
          <p14:tracePt t="13168" x="2286000" y="4241800"/>
          <p14:tracePt t="13185" x="2305050" y="4222750"/>
          <p14:tracePt t="13185" x="2317750" y="4210050"/>
          <p14:tracePt t="13202" x="2330450" y="4191000"/>
          <p14:tracePt t="13202" x="2349500" y="4171950"/>
          <p14:tracePt t="13218" x="2368550" y="4152900"/>
          <p14:tracePt t="13218" x="2387600" y="4133850"/>
          <p14:tracePt t="13235" x="2400300" y="4114800"/>
          <p14:tracePt t="13235" x="2438400" y="4070350"/>
          <p14:tracePt t="13252" x="2463800" y="4051300"/>
          <p14:tracePt t="13252" x="2482850" y="4025900"/>
          <p14:tracePt t="13269" x="2508250" y="4006850"/>
          <p14:tracePt t="13269" x="2533650" y="3981450"/>
          <p14:tracePt t="13285" x="2559050" y="3949700"/>
          <p14:tracePt t="13285" x="2590800" y="3917950"/>
          <p14:tracePt t="13285" x="2622550" y="3886200"/>
          <p14:tracePt t="13304" x="2654300" y="3854450"/>
          <p14:tracePt t="13317" x="2686050" y="3822700"/>
          <p14:tracePt t="13317" x="2755900" y="3746500"/>
          <p14:tracePt t="13336" x="2794000" y="3708400"/>
          <p14:tracePt t="13336" x="2825750" y="3670300"/>
          <p14:tracePt t="13352" x="2863850" y="3625850"/>
          <p14:tracePt t="13352" x="2901950" y="3587750"/>
          <p14:tracePt t="13369" x="2940050" y="3549650"/>
          <p14:tracePt t="13369" x="2971800" y="3511550"/>
          <p14:tracePt t="13369" x="3009900" y="3473450"/>
          <p14:tracePt t="13387" x="3048000" y="3435350"/>
          <p14:tracePt t="13400" x="3086100" y="3397250"/>
          <p14:tracePt t="13400" x="3162300" y="3327400"/>
          <p14:tracePt t="13419" x="3194050" y="3289300"/>
          <p14:tracePt t="13419" x="3238500" y="3257550"/>
          <p14:tracePt t="13436" x="3276600" y="3225800"/>
          <p14:tracePt t="13436" x="3314700" y="3187700"/>
          <p14:tracePt t="13453" x="3352800" y="3155950"/>
          <p14:tracePt t="13453" x="3397250" y="3124200"/>
          <p14:tracePt t="13453" x="3435350" y="3086100"/>
          <p14:tracePt t="13472" x="3479800" y="3054350"/>
          <p14:tracePt t="13472" x="3524250" y="3016250"/>
          <p14:tracePt t="13486" x="3562350" y="2984500"/>
          <p14:tracePt t="13486" x="3606800" y="2946400"/>
          <p14:tracePt t="13502" x="3651250" y="2914650"/>
          <p14:tracePt t="13502" x="3695700" y="2876550"/>
          <p14:tracePt t="13519" x="3740150" y="2838450"/>
          <p14:tracePt t="13519" x="3784600" y="2806700"/>
          <p14:tracePt t="13536" x="3822700" y="2768600"/>
          <p14:tracePt t="13536" x="3911600" y="2698750"/>
          <p14:tracePt t="13552" x="3949700" y="2660650"/>
          <p14:tracePt t="13552" x="3994150" y="2628900"/>
          <p14:tracePt t="13569" x="4032250" y="2590800"/>
          <p14:tracePt t="13569" x="4064000" y="2552700"/>
          <p14:tracePt t="13587" x="4102100" y="2520950"/>
          <p14:tracePt t="13587" x="4165600" y="2457450"/>
          <p14:tracePt t="13604" x="4191000" y="2425700"/>
          <p14:tracePt t="13604" x="4216400" y="2400300"/>
          <p14:tracePt t="13620" x="4235450" y="2381250"/>
          <p14:tracePt t="13620" x="4254500" y="2362200"/>
          <p14:tracePt t="13637" x="4267200" y="2343150"/>
          <p14:tracePt t="13637" x="4286250" y="2336800"/>
          <p14:tracePt t="13653" x="4292600" y="2324100"/>
          <p14:tracePt t="13653" x="4305300" y="2317750"/>
          <p14:tracePt t="13653" x="4311650" y="2311400"/>
          <p14:tracePt t="13673" x="4318000" y="2305050"/>
          <p14:tracePt t="13685" x="4324350" y="2305050"/>
          <p14:tracePt t="13702" x="4324350" y="2311400"/>
          <p14:tracePt t="13739" x="4318000" y="2311400"/>
          <p14:tracePt t="13763" x="4311650" y="2311400"/>
          <p14:tracePt t="13791" x="4311650" y="2317750"/>
          <p14:tracePt t="13807" x="4305300" y="2324100"/>
          <p14:tracePt t="13831" x="4298950" y="2330450"/>
          <p14:tracePt t="13851" x="4298950" y="2336800"/>
          <p14:tracePt t="13867" x="4292600" y="2343150"/>
          <p14:tracePt t="13883" x="4286250" y="2343150"/>
          <p14:tracePt t="13899" x="4273550" y="2355850"/>
          <p14:tracePt t="13911" x="4267200" y="2355850"/>
          <p14:tracePt t="13927" x="4260850" y="2362200"/>
          <p14:tracePt t="13936" x="4254500" y="2362200"/>
          <p14:tracePt t="13936" x="4248150" y="2368550"/>
          <p14:tracePt t="13954" x="4241800" y="2368550"/>
          <p14:tracePt t="13954" x="4235450" y="2381250"/>
          <p14:tracePt t="13971" x="4229100" y="2381250"/>
          <p14:tracePt t="13971" x="4222750" y="2387600"/>
          <p14:tracePt t="13988" x="4216400" y="2393950"/>
          <p14:tracePt t="13988" x="4210050" y="2400300"/>
          <p14:tracePt t="14004" x="4197350" y="2406650"/>
          <p14:tracePt t="14004" x="4191000" y="2413000"/>
          <p14:tracePt t="14004" x="4184650" y="2419350"/>
          <p14:tracePt t="14023" x="4178300" y="2425700"/>
          <p14:tracePt t="14036" x="4171950" y="2432050"/>
          <p14:tracePt t="14036" x="4159250" y="2432050"/>
          <p14:tracePt t="14056" x="4146550" y="2444750"/>
          <p14:tracePt t="14056" x="4140200" y="2451100"/>
          <p14:tracePt t="14071" x="4133850" y="2457450"/>
          <p14:tracePt t="14071" x="4121150" y="2463800"/>
          <p14:tracePt t="14088" x="4114800" y="2470150"/>
          <p14:tracePt t="14088" x="4108450" y="2476500"/>
          <p14:tracePt t="14105" x="4102100" y="2476500"/>
          <p14:tracePt t="14105" x="4102100" y="2482850"/>
          <p14:tracePt t="14105" x="4095750" y="2489200"/>
          <p14:tracePt t="14124" x="4089400" y="2489200"/>
          <p14:tracePt t="14136" x="4083050" y="2495550"/>
          <p14:tracePt t="14136" x="4076700" y="2495550"/>
          <p14:tracePt t="14155" x="4070350" y="2501900"/>
          <p14:tracePt t="14170" x="4064000" y="2508250"/>
          <p14:tracePt t="14187" x="4057650" y="2508250"/>
          <p14:tracePt t="14203" x="4051300" y="2508250"/>
          <p14:tracePt t="14243" x="4044950" y="2514600"/>
          <p14:tracePt t="14399" x="4038600" y="2514600"/>
          <p14:tracePt t="14424" x="4032250" y="2520950"/>
          <p14:tracePt t="14451" x="4038600" y="2514600"/>
          <p14:tracePt t="14483" x="4038600" y="2508250"/>
          <p14:tracePt t="14499" x="4038600" y="2501900"/>
          <p14:tracePt t="14518" x="4038600" y="2495550"/>
          <p14:tracePt t="14543" x="4032250" y="2489200"/>
          <p14:tracePt t="14563" x="4025900" y="2489200"/>
          <p14:tracePt t="14579" x="4019550" y="2482850"/>
          <p14:tracePt t="14595" x="4013200" y="2482850"/>
          <p14:tracePt t="14619" x="4006850" y="2482850"/>
          <p14:tracePt t="14639" x="4006850" y="2489200"/>
          <p14:tracePt t="14663" x="4000500" y="2495550"/>
          <p14:tracePt t="14679" x="3994150" y="2501900"/>
          <p14:tracePt t="14691" x="3994150" y="2508250"/>
          <p14:tracePt t="14715" x="4000500" y="2508250"/>
          <p14:tracePt t="14751" x="4006850" y="2508250"/>
          <p14:tracePt t="14775" x="4013200" y="2501900"/>
          <p14:tracePt t="14827" x="4006850" y="2508250"/>
          <p14:tracePt t="14879" x="4000500" y="2508250"/>
          <p14:tracePt t="14911" x="3994150" y="2508250"/>
          <p14:tracePt t="14931" x="3994150" y="2514600"/>
          <p14:tracePt t="14954" x="3987800" y="2520950"/>
          <p14:tracePt t="15067" x="3981450" y="2520950"/>
          <p14:tracePt t="15083" x="3975100" y="2527300"/>
          <p14:tracePt t="15103" x="3968750" y="2533650"/>
          <p14:tracePt t="15119" x="3962400" y="2540000"/>
          <p14:tracePt t="15135" x="3949700" y="2540000"/>
          <p14:tracePt t="15151" x="3943350" y="2546350"/>
          <p14:tracePt t="15163" x="3937000" y="2552700"/>
          <p14:tracePt t="15179" x="3930650" y="2559050"/>
          <p14:tracePt t="15195" x="3924300" y="2565400"/>
          <p14:tracePt t="15212" x="3917950" y="2565400"/>
          <p14:tracePt t="15224" x="3911600" y="2571750"/>
          <p14:tracePt t="15240" x="3905250" y="2571750"/>
          <p14:tracePt t="15279" x="3898900" y="2578100"/>
          <p14:tracePt t="15291" x="3892550" y="2584450"/>
          <p14:tracePt t="15315" x="3886200" y="2584450"/>
          <p14:tracePt t="15331" x="3873500" y="2590800"/>
          <p14:tracePt t="15343" x="3867150" y="2597150"/>
          <p14:tracePt t="15359" x="3860800" y="2603500"/>
          <p14:tracePt t="15367" x="3860800" y="2609850"/>
          <p14:tracePt t="15376" x="3854450" y="2609850"/>
          <p14:tracePt t="15376" x="3848100" y="2616200"/>
          <p14:tracePt t="15392" x="3841750" y="2616200"/>
          <p14:tracePt t="15408" x="3835400" y="2622550"/>
          <p14:tracePt t="15408" x="3829050" y="2622550"/>
          <p14:tracePt t="15427" x="3822700" y="2628900"/>
          <p14:tracePt t="15441" x="3810000" y="2635250"/>
          <p14:tracePt t="15458" x="3803650" y="2641600"/>
          <p14:tracePt t="15458" x="3797300" y="2641600"/>
          <p14:tracePt t="15476" x="3790950" y="2647950"/>
          <p14:tracePt t="15491" x="3784600" y="2654300"/>
          <p14:tracePt t="15508" x="3778250" y="2654300"/>
          <p14:tracePt t="15525" x="3771900" y="2660650"/>
          <p14:tracePt t="15541" x="3765550" y="2660650"/>
          <p14:tracePt t="15558" x="3759200" y="2660650"/>
          <p14:tracePt t="15575" x="3752850" y="2660650"/>
          <p14:tracePt t="15592" x="3746500" y="2660650"/>
          <p14:tracePt t="15615" x="3740150" y="2660650"/>
          <p14:tracePt t="15667" x="3733800" y="2667000"/>
          <p14:tracePt t="15691" x="3727450" y="2667000"/>
          <p14:tracePt t="15703" x="3721100" y="2673350"/>
          <p14:tracePt t="15719" x="3714750" y="2673350"/>
          <p14:tracePt t="15735" x="3708400" y="2673350"/>
          <p14:tracePt t="15751" x="3702050" y="2673350"/>
          <p14:tracePt t="15763" x="3695700" y="2673350"/>
          <p14:tracePt t="15780" x="3695700" y="2679700"/>
          <p14:tracePt t="15803" x="3689350" y="2667000"/>
          <p14:tracePt t="15839" x="3695700" y="2654300"/>
          <p14:tracePt t="15879" x="3702050" y="2654300"/>
          <p14:tracePt t="15924" x="3702050" y="2647950"/>
          <p14:tracePt t="15943" x="3702050" y="2641600"/>
          <p14:tracePt t="15983" x="3702050" y="2647950"/>
          <p14:tracePt t="16019" x="3695700" y="2647950"/>
          <p14:tracePt t="16035" x="3689350" y="2654300"/>
          <p14:tracePt t="16051" x="3683000" y="2654300"/>
          <p14:tracePt t="16059" x="3676650" y="2660650"/>
          <p14:tracePt t="16064" x="3663950" y="2667000"/>
          <p14:tracePt t="16076" x="3657600" y="2673350"/>
          <p14:tracePt t="16076" x="3632200" y="2692400"/>
          <p14:tracePt t="16097" x="3619500" y="2705100"/>
          <p14:tracePt t="16097" x="3606800" y="2711450"/>
          <p14:tracePt t="16112" x="3594100" y="2724150"/>
          <p14:tracePt t="16112" x="3581400" y="2743200"/>
          <p14:tracePt t="16129" x="3562350" y="2755900"/>
          <p14:tracePt t="16129" x="3549650" y="2774950"/>
          <p14:tracePt t="16145" x="3536950" y="2800350"/>
          <p14:tracePt t="16145" x="3517900" y="2825750"/>
          <p14:tracePt t="16145" x="3505200" y="2857500"/>
          <p14:tracePt t="16164" x="3486150" y="2895600"/>
          <p14:tracePt t="16752" x="3079750" y="4184650"/>
          <p14:tracePt t="16776" x="3073400" y="4178300"/>
          <p14:tracePt t="16791" x="3073400" y="4165600"/>
          <p14:tracePt t="16811" x="3073400" y="4159250"/>
          <p14:tracePt t="16827" x="3073400" y="4152900"/>
          <p14:tracePt t="16836" x="3073400" y="4146550"/>
          <p14:tracePt t="16855" x="3073400" y="4140200"/>
          <p14:tracePt t="16879" x="3073400" y="4133850"/>
          <p14:tracePt t="16903" x="3073400" y="4127500"/>
          <p14:tracePt t="16911" x="3073400" y="4121150"/>
          <p14:tracePt t="16924" x="3073400" y="4114800"/>
          <p14:tracePt t="16932" x="3073400" y="4108450"/>
          <p14:tracePt t="16964" x="3067050" y="4108450"/>
          <p14:tracePt t="16991" x="3060700" y="4108450"/>
          <p14:tracePt t="17008" x="3054350" y="4114800"/>
          <p14:tracePt t="17024" x="3048000" y="4121150"/>
          <p14:tracePt t="17036" x="3041650" y="4121150"/>
          <p14:tracePt t="17052" x="3035300" y="4127500"/>
          <p14:tracePt t="17063" x="3028950" y="4133850"/>
          <p14:tracePt t="17080" x="3028950" y="4140200"/>
          <p14:tracePt t="17112" x="3028950" y="4146550"/>
          <p14:tracePt t="17128" x="3035300" y="4152900"/>
          <p14:tracePt t="17143" x="3035300" y="4159250"/>
          <p14:tracePt t="17152" x="3035300" y="4165600"/>
          <p14:tracePt t="17152" x="3035300" y="4178300"/>
          <p14:tracePt t="17165" x="3035300" y="4184650"/>
          <p14:tracePt t="17165" x="3035300" y="4191000"/>
          <p14:tracePt t="17182" x="3041650" y="4197350"/>
          <p14:tracePt t="17182" x="3041650" y="4203700"/>
          <p14:tracePt t="17199" x="3041650" y="4210050"/>
          <p14:tracePt t="17199" x="3048000" y="4222750"/>
          <p14:tracePt t="17217" x="3054350" y="4235450"/>
          <p14:tracePt t="17217" x="3054350" y="4241800"/>
          <p14:tracePt t="17233" x="3054350" y="4248150"/>
          <p14:tracePt t="17233" x="3060700" y="4260850"/>
          <p14:tracePt t="17249" x="3060700" y="4267200"/>
          <p14:tracePt t="17249" x="3060700" y="4273550"/>
          <p14:tracePt t="17266" x="3060700" y="4279900"/>
          <p14:tracePt t="17266" x="3067050" y="4292600"/>
          <p14:tracePt t="17266" x="3067050" y="4298950"/>
          <p14:tracePt t="17285" x="3073400" y="4311650"/>
          <p14:tracePt t="17297" x="3073400" y="4318000"/>
          <p14:tracePt t="17297" x="3079750" y="4324350"/>
          <p14:tracePt t="17317" x="3079750" y="4330700"/>
          <p14:tracePt t="17317" x="3086100" y="4337050"/>
          <p14:tracePt t="17332" x="3086100" y="4343400"/>
          <p14:tracePt t="17332" x="3086100" y="4349750"/>
          <p14:tracePt t="17350" x="3086100" y="4362450"/>
          <p14:tracePt t="17350" x="3092450" y="4375150"/>
          <p14:tracePt t="17350" x="3092450" y="4381500"/>
          <p14:tracePt t="17368" x="3092450" y="4394200"/>
          <p14:tracePt t="17381" x="3092450" y="4406900"/>
          <p14:tracePt t="17381" x="3098800" y="4438650"/>
          <p14:tracePt t="17400" x="3098800" y="4457700"/>
          <p14:tracePt t="17400" x="3098800" y="4470400"/>
          <p14:tracePt t="17416" x="3105150" y="4489450"/>
          <p14:tracePt t="17416" x="3105150" y="4508500"/>
          <p14:tracePt t="17433" x="3105150" y="4527550"/>
          <p14:tracePt t="17433" x="3105150" y="4546600"/>
          <p14:tracePt t="17450" x="3105150" y="4565650"/>
          <p14:tracePt t="17450" x="3098800" y="4603750"/>
          <p14:tracePt t="17466" x="3098800" y="4629150"/>
          <p14:tracePt t="17466" x="3092450" y="4654550"/>
          <p14:tracePt t="17483" x="3079750" y="4679950"/>
          <p14:tracePt t="17483" x="3073400" y="4711700"/>
          <p14:tracePt t="17499" x="3054350" y="4737100"/>
          <p14:tracePt t="17499" x="3022600" y="4806950"/>
          <p14:tracePt t="17517" x="3003550" y="4838700"/>
          <p14:tracePt t="17517" x="2984500" y="4870450"/>
          <p14:tracePt t="17534" x="2959100" y="4902200"/>
          <p14:tracePt t="17534" x="2933700" y="4933950"/>
          <p14:tracePt t="17550" x="2901950" y="4965700"/>
          <p14:tracePt t="17550" x="2876550" y="4997450"/>
          <p14:tracePt t="17567" x="2844800" y="5022850"/>
          <p14:tracePt t="17567" x="2819400" y="5054600"/>
          <p14:tracePt t="17585" x="2755900" y="5105400"/>
          <p14:tracePt t="17585" x="2724150" y="5130800"/>
          <p14:tracePt t="17600" x="2692400" y="5149850"/>
          <p14:tracePt t="17600" x="2667000" y="5168900"/>
          <p14:tracePt t="17617" x="2635250" y="5194300"/>
          <p14:tracePt t="17617" x="2609850" y="5213350"/>
          <p14:tracePt t="17617" x="2578100" y="5226050"/>
          <p14:tracePt t="17636" x="2552700" y="5245100"/>
          <p14:tracePt t="17648" x="2533650" y="5257800"/>
          <p14:tracePt t="17648" x="2514600" y="5276850"/>
          <p14:tracePt t="17648" x="2495550" y="5289550"/>
          <p14:tracePt t="17669" x="2470150" y="5302250"/>
          <p14:tracePt t="17669" x="2457450" y="5308600"/>
          <p14:tracePt t="17684" x="2438400" y="5314950"/>
          <p14:tracePt t="17684" x="2419350" y="5327650"/>
          <p14:tracePt t="17701" x="2406650" y="5327650"/>
          <p14:tracePt t="17701" x="2387600" y="5334000"/>
          <p14:tracePt t="17717" x="2374900" y="5334000"/>
          <p14:tracePt t="17717" x="2355850" y="5340350"/>
          <p14:tracePt t="17717" x="2343150" y="5346700"/>
          <p14:tracePt t="17737" x="2324100" y="5346700"/>
          <p14:tracePt t="17749" x="2311400" y="5353050"/>
          <p14:tracePt t="17749" x="2279650" y="5359400"/>
          <p14:tracePt t="17769" x="2260600" y="5365750"/>
          <p14:tracePt t="17769" x="2241550" y="5372100"/>
          <p14:tracePt t="17784" x="2222500" y="5372100"/>
          <p14:tracePt t="17784" x="2203450" y="5378450"/>
          <p14:tracePt t="17801" x="2184400" y="5378450"/>
          <p14:tracePt t="17801" x="2139950" y="5384800"/>
          <p14:tracePt t="17818" x="2114550" y="5384800"/>
          <p14:tracePt t="17818" x="2095500" y="5384800"/>
          <p14:tracePt t="17834" x="2070100" y="5384800"/>
          <p14:tracePt t="17834" x="2051050" y="5384800"/>
          <p14:tracePt t="17851" x="2025650" y="5384800"/>
          <p14:tracePt t="17851" x="2006600" y="5378450"/>
          <p14:tracePt t="17868" x="1981200" y="5378450"/>
          <p14:tracePt t="17868" x="1943100" y="5378450"/>
          <p14:tracePt t="17885" x="1924050" y="5372100"/>
          <p14:tracePt t="17885" x="1898650" y="5372100"/>
          <p14:tracePt t="17901" x="1885950" y="5372100"/>
          <p14:tracePt t="17901" x="1866900" y="5372100"/>
          <p14:tracePt t="17918" x="1847850" y="5372100"/>
          <p14:tracePt t="17918" x="1835150" y="5372100"/>
          <p14:tracePt t="17918" x="1822450" y="5372100"/>
          <p14:tracePt t="17937" x="1809750" y="5372100"/>
          <p14:tracePt t="17949" x="1797050" y="5372100"/>
          <p14:tracePt t="17949" x="1778000" y="5365750"/>
          <p14:tracePt t="17969" x="1771650" y="5365750"/>
          <p14:tracePt t="17969" x="1765300" y="5365750"/>
          <p14:tracePt t="17985" x="1758950" y="5365750"/>
          <p14:tracePt t="17985" x="1752600" y="5365750"/>
          <p14:tracePt t="18003" x="1746250" y="5365750"/>
          <p14:tracePt t="18017" x="1739900" y="5365750"/>
          <p14:tracePt t="18037" x="1746250" y="5365750"/>
          <p14:tracePt t="18064" x="1752600" y="5365750"/>
          <p14:tracePt t="18080" x="1758950" y="5365750"/>
          <p14:tracePt t="18088" x="1771650" y="5359400"/>
          <p14:tracePt t="18100" x="1778000" y="5359400"/>
          <p14:tracePt t="18100" x="1803400" y="5359400"/>
          <p14:tracePt t="18119" x="1822450" y="5353050"/>
          <p14:tracePt t="18119" x="1841500" y="5353050"/>
          <p14:tracePt t="18135" x="1866900" y="5353050"/>
          <p14:tracePt t="18135" x="1898650" y="5353050"/>
          <p14:tracePt t="18152" x="1930400" y="5353050"/>
          <p14:tracePt t="18152" x="1974850" y="5346700"/>
          <p14:tracePt t="18169" x="2012950" y="5346700"/>
          <p14:tracePt t="18169" x="2114550" y="5334000"/>
          <p14:tracePt t="18186" x="2171700" y="5321300"/>
          <p14:tracePt t="18186" x="2228850" y="5308600"/>
          <p14:tracePt t="18202" x="2292350" y="5302250"/>
          <p14:tracePt t="18202" x="2355850" y="5289550"/>
          <p14:tracePt t="18219" x="2425700" y="5276850"/>
          <p14:tracePt t="18219" x="2495550" y="5270500"/>
          <p14:tracePt t="18237" x="2654300" y="5257800"/>
          <p14:tracePt t="18237" x="2743200" y="5257800"/>
          <p14:tracePt t="18253" x="2825750" y="5257800"/>
          <p14:tracePt t="18253" x="2914650" y="5251450"/>
          <p14:tracePt t="18270" x="2997200" y="5251450"/>
          <p14:tracePt t="18270" x="3079750" y="5251450"/>
          <p14:tracePt t="18286" x="3155950" y="5245100"/>
          <p14:tracePt t="18286" x="3225800" y="5245100"/>
          <p14:tracePt t="18286" x="3289300" y="5238750"/>
          <p14:tracePt t="18305" x="3352800" y="5238750"/>
          <p14:tracePt t="18317" x="3403600" y="5232400"/>
          <p14:tracePt t="18317" x="3498850" y="5232400"/>
          <p14:tracePt t="18336" x="3536950" y="5226050"/>
          <p14:tracePt t="18336" x="3575050" y="5226050"/>
          <p14:tracePt t="18352" x="3600450" y="5226050"/>
          <p14:tracePt t="18352" x="3632200" y="5219700"/>
          <p14:tracePt t="18370" x="3651250" y="5219700"/>
          <p14:tracePt t="18370" x="3676650" y="5213350"/>
          <p14:tracePt t="18370" x="3689350" y="5213350"/>
          <p14:tracePt t="18388" x="3702050" y="5213350"/>
          <p14:tracePt t="18401" x="3714750" y="5213350"/>
          <p14:tracePt t="18401" x="3733800" y="5207000"/>
          <p14:tracePt t="18420" x="3733800" y="5213350"/>
          <p14:tracePt t="18456" x="3727450" y="5219700"/>
          <p14:tracePt t="18472" x="3721100" y="5226050"/>
          <p14:tracePt t="18483" x="3714750" y="5226050"/>
          <p14:tracePt t="18500" x="3708400" y="5232400"/>
          <p14:tracePt t="18516" x="3702050" y="5232400"/>
          <p14:tracePt t="18536" x="3695700" y="5232400"/>
          <p14:tracePt t="18672" x="3689350" y="5232400"/>
          <p14:tracePt t="18688" x="3683000" y="5238750"/>
          <p14:tracePt t="18696" x="3676650" y="5238750"/>
          <p14:tracePt t="18705" x="3670300" y="5238750"/>
          <p14:tracePt t="18705" x="3657600" y="5245100"/>
          <p14:tracePt t="18721" x="3644900" y="5245100"/>
          <p14:tracePt t="18721" x="3632200" y="5245100"/>
          <p14:tracePt t="18737" x="3613150" y="5251450"/>
          <p14:tracePt t="18737" x="3594100" y="5251450"/>
          <p14:tracePt t="18754" x="3568700" y="5257800"/>
          <p14:tracePt t="18754" x="3536950" y="5257800"/>
          <p14:tracePt t="18754" x="3505200" y="5257800"/>
          <p14:tracePt t="18754" x="3473450" y="5257800"/>
          <p14:tracePt t="18778" x="3429000" y="5257800"/>
          <p14:tracePt t="18786" x="3384550" y="5257800"/>
          <p14:tracePt t="18786" x="3340100" y="5251450"/>
          <p14:tracePt t="18804" x="3289300" y="5245100"/>
          <p14:tracePt t="18804" x="3232150" y="5232400"/>
          <p14:tracePt t="18821" x="3168650" y="5226050"/>
          <p14:tracePt t="18821" x="3022600" y="5200650"/>
          <p14:tracePt t="18838" x="2946400" y="5181600"/>
          <p14:tracePt t="18838" x="2863850" y="5168900"/>
          <p14:tracePt t="18854" x="2787650" y="5156200"/>
          <p14:tracePt t="18854" x="2705100" y="5143500"/>
          <p14:tracePt t="18871" x="2622550" y="5130800"/>
          <p14:tracePt t="18871" x="2540000" y="5111750"/>
          <p14:tracePt t="18888" x="2457450" y="5099050"/>
          <p14:tracePt t="18888" x="2305050" y="5067300"/>
          <p14:tracePt t="18905" x="2228850" y="5048250"/>
          <p14:tracePt t="18905" x="2159000" y="5029200"/>
          <p14:tracePt t="18921" x="2089150" y="5010150"/>
          <p14:tracePt t="18921" x="2019300" y="4991100"/>
          <p14:tracePt t="18938" x="1962150" y="4972050"/>
          <p14:tracePt t="18938" x="1905000" y="4953000"/>
          <p14:tracePt t="18938" x="1847850" y="4927600"/>
          <p14:tracePt t="18957" x="1803400" y="4908550"/>
          <p14:tracePt t="18970" x="1758950" y="4889500"/>
          <p14:tracePt t="18970" x="1682750" y="4851400"/>
          <p14:tracePt t="18989" x="1651000" y="4838700"/>
          <p14:tracePt t="18989" x="1619250" y="4826000"/>
          <p14:tracePt t="19005" x="1593850" y="4813300"/>
          <p14:tracePt t="19005" x="1568450" y="4806950"/>
          <p14:tracePt t="19022" x="1549400" y="4800600"/>
          <p14:tracePt t="19022" x="1530350" y="4794250"/>
          <p14:tracePt t="19022" x="1511300" y="4794250"/>
          <p14:tracePt t="19041" x="1498600" y="4787900"/>
          <p14:tracePt t="19053" x="1485900" y="4781550"/>
          <p14:tracePt t="19053" x="1454150" y="4775200"/>
          <p14:tracePt t="19073" x="1441450" y="4768850"/>
          <p14:tracePt t="19073" x="1428750" y="4768850"/>
          <p14:tracePt t="19089" x="1409700" y="4762500"/>
          <p14:tracePt t="19089" x="1397000" y="4756150"/>
          <p14:tracePt t="19105" x="1384300" y="4749800"/>
          <p14:tracePt t="19105" x="1371600" y="4749800"/>
          <p14:tracePt t="19105" x="1352550" y="4743450"/>
          <p14:tracePt t="19125" x="1339850" y="4743450"/>
          <p14:tracePt t="19125" x="1327150" y="4743450"/>
          <p14:tracePt t="19139" x="1308100" y="4743450"/>
          <p14:tracePt t="19139" x="1295400" y="4743450"/>
          <p14:tracePt t="19156" x="1282700" y="4743450"/>
          <p14:tracePt t="19156" x="1270000" y="4743450"/>
          <p14:tracePt t="19172" x="1257300" y="4743450"/>
          <p14:tracePt t="19172" x="1225550" y="4711700"/>
          <p14:tracePt t="19189" x="1206500" y="4692650"/>
          <p14:tracePt t="19189" x="1193800" y="4660900"/>
          <p14:tracePt t="19206" x="1181100" y="4622800"/>
          <p14:tracePt t="19206" x="1162050" y="4578350"/>
          <p14:tracePt t="19222" x="1149350" y="4527550"/>
          <p14:tracePt t="19222" x="1130300" y="4470400"/>
          <p14:tracePt t="19239" x="1117600" y="4400550"/>
          <p14:tracePt t="19239" x="1104900" y="4337050"/>
          <p14:tracePt t="19257" x="1079500" y="4184650"/>
          <p14:tracePt t="19257" x="1073150" y="4108450"/>
          <p14:tracePt t="19274" x="1060450" y="4032250"/>
          <p14:tracePt t="19274" x="1054100" y="3949700"/>
          <p14:tracePt t="19289" x="1047750" y="3873500"/>
          <p14:tracePt t="19289" x="1041400" y="3797300"/>
          <p14:tracePt t="19306" x="1035050" y="3721100"/>
          <p14:tracePt t="19306" x="1035050" y="3644900"/>
          <p14:tracePt t="19306" x="1035050" y="3568700"/>
          <p14:tracePt t="19326" x="1035050" y="3492500"/>
          <p14:tracePt t="19338" x="1035050" y="3416300"/>
          <p14:tracePt t="19338" x="1041400" y="3276600"/>
          <p14:tracePt t="19357" x="1041400" y="3213100"/>
          <p14:tracePt t="19357" x="1041400" y="3155950"/>
          <p14:tracePt t="19374" x="1047750" y="3105150"/>
          <p14:tracePt t="19374" x="1047750" y="3054350"/>
          <p14:tracePt t="19389" x="1054100" y="3009900"/>
          <p14:tracePt t="19389" x="1054100" y="2971800"/>
          <p14:tracePt t="19389" x="1060450" y="2940050"/>
          <p14:tracePt t="19409" x="1066800" y="2914650"/>
          <p14:tracePt t="19421" x="1073150" y="2889250"/>
          <p14:tracePt t="19421" x="1079500" y="2851150"/>
          <p14:tracePt t="19440" x="1073150" y="2838450"/>
          <p14:tracePt t="19440" x="1073150" y="2825750"/>
          <p14:tracePt t="19457" x="1066800" y="2819400"/>
          <p14:tracePt t="19457" x="1060450" y="2813050"/>
          <p14:tracePt t="19474" x="1054100" y="2806700"/>
          <p14:tracePt t="19474" x="1047750" y="2800350"/>
          <p14:tracePt t="19474" x="1035050" y="2800350"/>
          <p14:tracePt t="19492" x="1022350" y="2800350"/>
          <p14:tracePt t="19492" x="1016000" y="2800350"/>
          <p14:tracePt t="19507" x="1009650" y="2794000"/>
          <p14:tracePt t="19507" x="1003300" y="2794000"/>
          <p14:tracePt t="19524" x="996950" y="2794000"/>
          <p14:tracePt t="19538" x="984250" y="2800350"/>
          <p14:tracePt t="19538" x="977900" y="2806700"/>
          <p14:tracePt t="19557" x="977900" y="2813050"/>
          <p14:tracePt t="19557" x="977900" y="2819400"/>
          <p14:tracePt t="19574" x="977900" y="2825750"/>
          <p14:tracePt t="19574" x="977900" y="2832100"/>
          <p14:tracePt t="19590" x="977900" y="2844800"/>
          <p14:tracePt t="19590" x="984250" y="2851150"/>
          <p14:tracePt t="19607" x="990600" y="2857500"/>
          <p14:tracePt t="19607" x="990600" y="2876550"/>
          <p14:tracePt t="19626" x="990600" y="2889250"/>
          <p14:tracePt t="19626" x="990600" y="2895600"/>
          <p14:tracePt t="19641" x="990600" y="2908300"/>
          <p14:tracePt t="19641" x="990600" y="2914650"/>
          <p14:tracePt t="19657" x="984250" y="2927350"/>
          <p14:tracePt t="19657" x="984250" y="2940050"/>
          <p14:tracePt t="19674" x="984250" y="2952750"/>
          <p14:tracePt t="19674" x="990600" y="2965450"/>
          <p14:tracePt t="19674" x="990600" y="2978150"/>
          <p14:tracePt t="19693" x="990600" y="2990850"/>
          <p14:tracePt t="19706" x="990600" y="2997200"/>
          <p14:tracePt t="19706" x="1003300" y="3028950"/>
          <p14:tracePt t="19725" x="1009650" y="3041650"/>
          <p14:tracePt t="19725" x="1022350" y="3054350"/>
          <p14:tracePt t="19741" x="1035050" y="3067050"/>
          <p14:tracePt t="19741" x="1047750" y="3086100"/>
          <p14:tracePt t="19758" x="1066800" y="3105150"/>
          <p14:tracePt t="19758" x="1079500" y="3124200"/>
          <p14:tracePt t="19758" x="1098550" y="3136900"/>
          <p14:tracePt t="19778" x="1111250" y="3162300"/>
          <p14:tracePt t="19789" x="1130300" y="3181350"/>
          <p14:tracePt t="19789" x="1168400" y="3232150"/>
          <p14:tracePt t="19808" x="1193800" y="3263900"/>
          <p14:tracePt t="19808" x="1219200" y="3295650"/>
          <p14:tracePt t="19825" x="1238250" y="3327400"/>
          <p14:tracePt t="19825" x="1270000" y="3359150"/>
          <p14:tracePt t="19842" x="1301750" y="3397250"/>
          <p14:tracePt t="19842" x="1358900" y="3479800"/>
          <p14:tracePt t="19858" x="1384300" y="3517900"/>
          <p14:tracePt t="19858" x="1422400" y="3562350"/>
          <p14:tracePt t="19875" x="1454150" y="3606800"/>
          <p14:tracePt t="19875" x="1492250" y="3644900"/>
          <p14:tracePt t="19891" x="1524000" y="3695700"/>
          <p14:tracePt t="19891" x="1555750" y="3733800"/>
          <p14:tracePt t="19908" x="1581150" y="3778250"/>
          <p14:tracePt t="19908" x="1644650" y="3854450"/>
          <p14:tracePt t="19926" x="1670050" y="3898900"/>
          <p14:tracePt t="19926" x="1695450" y="3937000"/>
          <p14:tracePt t="19942" x="1727200" y="3975100"/>
          <p14:tracePt t="19942" x="1752600" y="4013200"/>
          <p14:tracePt t="19958" x="1778000" y="4057650"/>
          <p14:tracePt t="19958" x="1803400" y="4095750"/>
          <p14:tracePt t="19958" x="1828800" y="4140200"/>
          <p14:tracePt t="19977" x="1854200" y="4178300"/>
          <p14:tracePt t="19990" x="1879600" y="4216400"/>
          <p14:tracePt t="19990" x="1930400" y="4292600"/>
          <p14:tracePt t="20009" x="1955800" y="4330700"/>
          <p14:tracePt t="20009" x="1981200" y="4362450"/>
          <p14:tracePt t="20026" x="2000250" y="4394200"/>
          <p14:tracePt t="20026" x="2025650" y="4419600"/>
          <p14:tracePt t="20042" x="2051050" y="4451350"/>
          <p14:tracePt t="20042" x="2076450" y="4483100"/>
          <p14:tracePt t="20042" x="2101850" y="4508500"/>
          <p14:tracePt t="20061" x="2120900" y="4533900"/>
          <p14:tracePt t="20073" x="2139950" y="4559300"/>
          <p14:tracePt t="20073" x="2165350" y="4584700"/>
          <p14:tracePt t="20093" x="2203450" y="4635500"/>
          <p14:tracePt t="20093" x="2216150" y="4654550"/>
          <p14:tracePt t="20109" x="2235200" y="4679950"/>
          <p14:tracePt t="20109" x="2247900" y="4699000"/>
          <p14:tracePt t="20126" x="2266950" y="4718050"/>
          <p14:tracePt t="20126" x="2279650" y="4730750"/>
          <p14:tracePt t="20126" x="2292350" y="4749800"/>
          <p14:tracePt t="20146" x="2311400" y="4762500"/>
          <p14:tracePt t="20146" x="2324100" y="4775200"/>
          <p14:tracePt t="20159" x="2336800" y="4781550"/>
          <p14:tracePt t="20159" x="2343150" y="4794250"/>
          <p14:tracePt t="20176" x="2355850" y="4800600"/>
          <p14:tracePt t="20176" x="2362200" y="4806950"/>
          <p14:tracePt t="20192" x="2368550" y="4813300"/>
          <p14:tracePt t="20192" x="2387600" y="4826000"/>
          <p14:tracePt t="20209" x="2393950" y="4832350"/>
          <p14:tracePt t="20209" x="2393950" y="4838700"/>
          <p14:tracePt t="20226" x="2400300" y="4845050"/>
          <p14:tracePt t="20226" x="2406650" y="4845050"/>
          <p14:tracePt t="20242" x="2406650" y="4851400"/>
          <p14:tracePt t="20242" x="2413000" y="4857750"/>
          <p14:tracePt t="20260" x="2419350" y="4864100"/>
          <p14:tracePt t="20277" x="2425700" y="4870450"/>
          <p14:tracePt t="20291" x="2432050" y="4876800"/>
          <p14:tracePt t="20309" x="2438400" y="4883150"/>
          <p14:tracePt t="20329" x="2438400" y="4889500"/>
          <p14:tracePt t="20345" x="2438400" y="4895850"/>
          <p14:tracePt t="20361" x="2438400" y="4902200"/>
          <p14:tracePt t="20377" x="2432050" y="4908550"/>
          <p14:tracePt t="20393" x="2438400" y="4921250"/>
          <p14:tracePt t="20408" x="2438400" y="4927600"/>
          <p14:tracePt t="20425" x="2438400" y="4933950"/>
          <p14:tracePt t="20441" x="2444750" y="4940300"/>
          <p14:tracePt t="20458" x="2444750" y="4946650"/>
          <p14:tracePt t="20458" x="2444750" y="4953000"/>
          <p14:tracePt t="20477" x="2444750" y="4965700"/>
          <p14:tracePt t="20492" x="2444750" y="4972050"/>
          <p14:tracePt t="20508" x="2438400" y="4972050"/>
          <p14:tracePt t="20508" x="2438400" y="4984750"/>
          <p14:tracePt t="20527" x="2432050" y="4984750"/>
          <p14:tracePt t="20542" x="2432050" y="4991100"/>
          <p14:tracePt t="20577" x="2438400" y="4997450"/>
          <p14:tracePt t="20616" x="2438400" y="5003800"/>
          <p14:tracePt t="20636" x="2438400" y="5010150"/>
          <p14:tracePt t="20652" x="2438400" y="5016500"/>
          <p14:tracePt t="20704" x="2444750" y="5016500"/>
          <p14:tracePt t="20736" x="2451100" y="5016500"/>
          <p14:tracePt t="20764" x="2451100" y="5022850"/>
          <p14:tracePt t="20849" x="2451100" y="5029200"/>
          <p14:tracePt t="20868" x="2451100" y="5035550"/>
          <p14:tracePt t="20925" x="2444750" y="5041900"/>
          <p14:tracePt t="21028" x="2444750" y="5048250"/>
          <p14:tracePt t="21056" x="2451100" y="5048250"/>
          <p14:tracePt t="21109" x="2457450" y="5048250"/>
          <p14:tracePt t="21140" x="2451100" y="5054600"/>
          <p14:tracePt t="21192" x="2451100" y="5060950"/>
          <p14:tracePt t="21320" x="2444750" y="5067300"/>
          <p14:tracePt t="21344" x="2444750" y="5073650"/>
          <p14:tracePt t="21365" x="2438400" y="5073650"/>
          <p14:tracePt t="21389" x="2438400" y="5080000"/>
          <p14:tracePt t="21425" x="2438400" y="5086350"/>
          <p14:tracePt t="21464" x="2432050" y="5092700"/>
          <p14:tracePt t="21477" x="2425700" y="5099050"/>
          <p14:tracePt t="21501" x="2419350" y="5105400"/>
          <p14:tracePt t="21577" x="2413000" y="5111750"/>
          <p14:tracePt t="21596" x="2413000" y="5118100"/>
          <p14:tracePt t="21628" x="2413000" y="5124450"/>
          <p14:tracePt t="21681" x="2406650" y="5130800"/>
          <p14:tracePt t="21697" x="2400300" y="5137150"/>
          <p14:tracePt t="21709" x="2393950" y="5149850"/>
          <p14:tracePt t="21725" x="2387600" y="5156200"/>
          <p14:tracePt t="21741" x="2381250" y="5162550"/>
          <p14:tracePt t="21749" x="2381250" y="5168900"/>
          <p14:tracePt t="21749" x="2374900" y="5175250"/>
          <p14:tracePt t="21749" x="2368550" y="5181600"/>
          <p14:tracePt t="21769" x="2362200" y="5187950"/>
          <p14:tracePt t="21779" x="2355850" y="5194300"/>
          <p14:tracePt t="21779" x="2355850" y="5200650"/>
          <p14:tracePt t="21798" x="2349500" y="5200650"/>
          <p14:tracePt t="21798" x="2343150" y="5207000"/>
          <p14:tracePt t="21798" x="2336800" y="5213350"/>
          <p14:tracePt t="21817" x="2336800" y="5219700"/>
          <p14:tracePt t="21817" x="2330450" y="5226050"/>
          <p14:tracePt t="21831" x="2324100" y="5232400"/>
          <p14:tracePt t="21831" x="2317750" y="5238750"/>
          <p14:tracePt t="21848" x="2311400" y="5245100"/>
          <p14:tracePt t="21848" x="2311400" y="5251450"/>
          <p14:tracePt t="21865" x="2305050" y="5257800"/>
          <p14:tracePt t="21865" x="2298700" y="5264150"/>
          <p14:tracePt t="21881" x="2292350" y="5264150"/>
          <p14:tracePt t="21881" x="2279650" y="5276850"/>
          <p14:tracePt t="21899" x="2273300" y="5276850"/>
          <p14:tracePt t="21899" x="2266950" y="5283200"/>
          <p14:tracePt t="21915" x="2260600" y="5283200"/>
          <p14:tracePt t="21915" x="2254250" y="5289550"/>
          <p14:tracePt t="21932" x="2241550" y="5289550"/>
          <p14:tracePt t="21932" x="2228850" y="5295900"/>
          <p14:tracePt t="21948" x="2216150" y="5295900"/>
          <p14:tracePt t="21948" x="2190750" y="5295900"/>
          <p14:tracePt t="21966" x="2178050" y="5295900"/>
          <p14:tracePt t="21966" x="2159000" y="5295900"/>
          <p14:tracePt t="21982" x="2146300" y="5295900"/>
          <p14:tracePt t="21982" x="2133600" y="5302250"/>
          <p14:tracePt t="21999" x="2120900" y="5302250"/>
          <p14:tracePt t="21999" x="2114550" y="5308600"/>
          <p14:tracePt t="21999" x="2101850" y="5314950"/>
          <p14:tracePt t="22017" x="2101850" y="5321300"/>
          <p14:tracePt t="22031" x="2101850" y="5334000"/>
          <p14:tracePt t="22031" x="2114550" y="5340350"/>
          <p14:tracePt t="22050" x="2133600" y="5346700"/>
          <p14:tracePt t="22050" x="2152650" y="5340350"/>
          <p14:tracePt t="22066" x="2178050" y="5340350"/>
          <p14:tracePt t="22066" x="2209800" y="5334000"/>
          <p14:tracePt t="22083" x="2247900" y="5321300"/>
          <p14:tracePt t="22083" x="2292350" y="5314950"/>
          <p14:tracePt t="22083" x="2336800" y="5308600"/>
          <p14:tracePt t="22101" x="2387600" y="5302250"/>
          <p14:tracePt t="22114" x="2451100" y="5295900"/>
          <p14:tracePt t="22114" x="2584450" y="5302250"/>
          <p14:tracePt t="22133" x="2660650" y="5308600"/>
          <p14:tracePt t="22133" x="2743200" y="5314950"/>
          <p14:tracePt t="22150" x="2825750" y="5321300"/>
          <p14:tracePt t="22150" x="2908300" y="5327650"/>
          <p14:tracePt t="22166" x="2984500" y="5340350"/>
          <p14:tracePt t="22166" x="3060700" y="5346700"/>
          <p14:tracePt t="22166" x="3124200" y="5353050"/>
          <p14:tracePt t="22186" x="3181350" y="5365750"/>
          <p14:tracePt t="22186" x="3232150" y="5372100"/>
          <p14:tracePt t="22199" x="3276600" y="5372100"/>
          <p14:tracePt t="22199" x="3308350" y="5378450"/>
          <p14:tracePt t="22217" x="3333750" y="5384800"/>
          <p14:tracePt t="22217" x="3352800" y="5384800"/>
          <p14:tracePt t="22233" x="3365500" y="5384800"/>
          <p14:tracePt t="22233" x="3371850" y="5384800"/>
          <p14:tracePt t="22250" x="3371850" y="5378450"/>
          <p14:tracePt t="22250" x="3365500" y="5372100"/>
          <p14:tracePt t="22267" x="3352800" y="5359400"/>
          <p14:tracePt t="22267" x="3333750" y="5353050"/>
          <p14:tracePt t="22283" x="3314700" y="5340350"/>
          <p14:tracePt t="22283" x="3282950" y="5327650"/>
          <p14:tracePt t="22300" x="3244850" y="5314950"/>
          <p14:tracePt t="22300" x="3206750" y="5302250"/>
          <p14:tracePt t="22318" x="3098800" y="5264150"/>
          <p14:tracePt t="22318" x="3041650" y="5245100"/>
          <p14:tracePt t="22334" x="2971800" y="5219700"/>
          <p14:tracePt t="22334" x="2895600" y="5194300"/>
          <p14:tracePt t="22350" x="2819400" y="5162550"/>
          <p14:tracePt t="22350" x="2743200" y="5137150"/>
          <p14:tracePt t="22350" x="2654300" y="5105400"/>
          <p14:tracePt t="22369" x="2571750" y="5067300"/>
          <p14:tracePt t="22381" x="2489200" y="5035550"/>
          <p14:tracePt t="22381" x="2330450" y="4959350"/>
          <p14:tracePt t="22403" x="2247900" y="4921250"/>
          <p14:tracePt t="22403" x="2171700" y="4883150"/>
          <p14:tracePt t="22419" x="2089150" y="4845050"/>
          <p14:tracePt t="22419" x="2012950" y="4806950"/>
          <p14:tracePt t="22435" x="1930400" y="4768850"/>
          <p14:tracePt t="22435" x="1778000" y="4699000"/>
          <p14:tracePt t="22455" x="1701800" y="4667250"/>
          <p14:tracePt t="22465" x="1631950" y="4629150"/>
          <p14:tracePt t="22465" x="1555750" y="4603750"/>
          <p14:tracePt t="22465" x="1485900" y="4572000"/>
          <p14:tracePt t="22487" x="1422400" y="4552950"/>
          <p14:tracePt t="22487" x="1365250" y="4527550"/>
          <p14:tracePt t="22502" x="1301750" y="4502150"/>
          <p14:tracePt t="22502" x="1250950" y="4483100"/>
          <p14:tracePt t="22517" x="1206500" y="4470400"/>
          <p14:tracePt t="22517" x="1168400" y="4457700"/>
          <p14:tracePt t="22534" x="1130300" y="4445000"/>
          <p14:tracePt t="22534" x="1079500" y="4425950"/>
          <p14:tracePt t="22551" x="1054100" y="4419600"/>
          <p14:tracePt t="22551" x="1041400" y="4413250"/>
          <p14:tracePt t="22567" x="1022350" y="4413250"/>
          <p14:tracePt t="22567" x="1009650" y="4406900"/>
          <p14:tracePt t="22584" x="996950" y="4406900"/>
          <p14:tracePt t="22584" x="984250" y="4413250"/>
          <p14:tracePt t="22600" x="977900" y="4419600"/>
          <p14:tracePt t="22600" x="958850" y="4425950"/>
          <p14:tracePt t="22618" x="946150" y="4425950"/>
          <p14:tracePt t="22618" x="933450" y="4432300"/>
          <p14:tracePt t="22635" x="927100" y="4425950"/>
          <p14:tracePt t="22635" x="914400" y="4419600"/>
          <p14:tracePt t="22651" x="908050" y="4413250"/>
          <p14:tracePt t="22651" x="895350" y="4400550"/>
          <p14:tracePt t="22651" x="876300" y="4375150"/>
          <p14:tracePt t="22670" x="863600" y="4356100"/>
          <p14:tracePt t="22683" x="844550" y="4324350"/>
          <p14:tracePt t="22683" x="806450" y="4241800"/>
          <p14:tracePt t="22702" x="787400" y="4197350"/>
          <p14:tracePt t="22702" x="768350" y="4140200"/>
          <p14:tracePt t="22718" x="749300" y="4089400"/>
          <p14:tracePt t="22718" x="730250" y="4025900"/>
          <p14:tracePt t="22735" x="711200" y="3962400"/>
          <p14:tracePt t="22735" x="698500" y="3898900"/>
          <p14:tracePt t="22735" x="679450" y="3835400"/>
          <p14:tracePt t="22754" x="666750" y="3771900"/>
          <p14:tracePt t="22754" x="654050" y="3708400"/>
          <p14:tracePt t="22770" x="641350" y="3651250"/>
          <p14:tracePt t="22770" x="628650" y="3594100"/>
          <p14:tracePt t="22786" x="622300" y="3543300"/>
          <p14:tracePt t="23093" x="1682750" y="4387850"/>
          <p14:tracePt t="23101" x="1708150" y="4419600"/>
          <p14:tracePt t="23101" x="1733550" y="4451350"/>
          <p14:tracePt t="23101" x="1758950" y="4489450"/>
          <p14:tracePt t="23122" x="1790700" y="4527550"/>
          <p14:tracePt t="23134" x="1828800" y="4572000"/>
          <p14:tracePt t="23134" x="1860550" y="4616450"/>
          <p14:tracePt t="23154" x="1924050" y="4686300"/>
          <p14:tracePt t="23154" x="1949450" y="4718050"/>
          <p14:tracePt t="23170" x="1974850" y="4743450"/>
          <p14:tracePt t="23170" x="2006600" y="4775200"/>
          <p14:tracePt t="23186" x="2032000" y="4806950"/>
          <p14:tracePt t="23186" x="2051050" y="4826000"/>
          <p14:tracePt t="23203" x="2076450" y="4851400"/>
          <p14:tracePt t="23203" x="2095500" y="4876800"/>
          <p14:tracePt t="23203" x="2114550" y="4895850"/>
          <p14:tracePt t="23222" x="2133600" y="4914900"/>
          <p14:tracePt t="23222" x="2152650" y="4933950"/>
          <p14:tracePt t="23236" x="2165350" y="4946650"/>
          <p14:tracePt t="23236" x="2178050" y="4959350"/>
          <p14:tracePt t="23253" x="2197100" y="4972050"/>
          <p14:tracePt t="23253" x="2209800" y="4978400"/>
          <p14:tracePt t="23270" x="2222500" y="4984750"/>
          <p14:tracePt t="23270" x="2241550" y="4997450"/>
          <p14:tracePt t="23287" x="2247900" y="5003800"/>
          <p14:tracePt t="23287" x="2254250" y="5003800"/>
          <p14:tracePt t="23303" x="2260600" y="5010150"/>
          <p14:tracePt t="23303" x="2266950" y="5010150"/>
          <p14:tracePt t="23320" x="2273300" y="5016500"/>
          <p14:tracePt t="23335" x="2279650" y="5016500"/>
          <p14:tracePt t="23335" x="2286000" y="5022850"/>
          <p14:tracePt t="23354" x="2292350" y="5022850"/>
          <p14:tracePt t="23377" x="2292350" y="5016500"/>
          <p14:tracePt t="23405" x="2298700" y="5010150"/>
          <p14:tracePt t="23421" x="2298700" y="5003800"/>
          <p14:tracePt t="23437" x="2305050" y="4997450"/>
          <p14:tracePt t="23453" x="2311400" y="4991100"/>
          <p14:tracePt t="23473" x="2317750" y="4991100"/>
          <p14:tracePt t="23521" x="2317750" y="4984750"/>
          <p14:tracePt t="23541" x="2324100" y="4978400"/>
          <p14:tracePt t="23557" x="2330450" y="4978400"/>
          <p14:tracePt t="23573" x="2324100" y="4984750"/>
          <p14:tracePt t="23626" x="2317750" y="4984750"/>
          <p14:tracePt t="23633" x="2311400" y="4991100"/>
          <p14:tracePt t="23645" x="2305050" y="4991100"/>
          <p14:tracePt t="23661" x="2311400" y="4997450"/>
          <p14:tracePt t="23753" x="2305050" y="5003800"/>
          <p14:tracePt t="23781" x="2305050" y="4997450"/>
          <p14:tracePt t="23841" x="2311400" y="4991100"/>
          <p14:tracePt t="23865" x="2317750" y="4984750"/>
          <p14:tracePt t="23893" x="2317750" y="4978400"/>
          <p14:tracePt t="23969" x="2324100" y="4972050"/>
          <p14:tracePt t="24005" x="2330450" y="4965700"/>
          <p14:tracePt t="24021" x="2336800" y="4965700"/>
          <p14:tracePt t="24045" x="2336800" y="4972050"/>
          <p14:tracePt t="24089" x="2330450" y="4978400"/>
          <p14:tracePt t="24173" x="2324100" y="4984750"/>
          <p14:tracePt t="24193" x="2317750" y="4984750"/>
          <p14:tracePt t="24209" x="2317750" y="4991100"/>
          <p14:tracePt t="24233" x="2311400" y="4997450"/>
          <p14:tracePt t="24261" x="2305050" y="5003800"/>
          <p14:tracePt t="24345" x="2311400" y="5010150"/>
          <p14:tracePt t="24381" x="2317750" y="5010150"/>
          <p14:tracePt t="24398" x="2324100" y="5010150"/>
          <p14:tracePt t="24413" x="2330450" y="5010150"/>
          <p14:tracePt t="24426" x="2336800" y="5010150"/>
          <p14:tracePt t="24442" x="2343150" y="5010150"/>
          <p14:tracePt t="24457" x="2343150" y="5016500"/>
          <p14:tracePt t="24473" x="2349500" y="5016500"/>
          <p14:tracePt t="24485" x="2355850" y="5016500"/>
          <p14:tracePt t="24501" x="2362200" y="5022850"/>
          <p14:tracePt t="24517" x="2368550" y="5022850"/>
          <p14:tracePt t="24534" x="2381250" y="5022850"/>
          <p14:tracePt t="24545" x="2387600" y="5022850"/>
          <p14:tracePt t="24561" x="2393950" y="5029200"/>
          <p14:tracePt t="24577" x="2400300" y="5029200"/>
          <p14:tracePt t="24594" x="2406650" y="5029200"/>
          <p14:tracePt t="24606" x="2419350" y="5035550"/>
          <p14:tracePt t="24623" x="2425700" y="5035550"/>
          <p14:tracePt t="24639" x="2432050" y="5041900"/>
          <p14:tracePt t="24657" x="2444750" y="5048250"/>
          <p14:tracePt t="24673" x="2451100" y="5054600"/>
          <p14:tracePt t="24690" x="2457450" y="5060950"/>
          <p14:tracePt t="24707" x="2463800" y="5067300"/>
          <p14:tracePt t="24723" x="2470150" y="5073650"/>
          <p14:tracePt t="24723" x="2470150" y="5080000"/>
          <p14:tracePt t="24742" x="2470150" y="5086350"/>
          <p14:tracePt t="24758" x="2470150" y="5092700"/>
          <p14:tracePt t="24785" x="2463800" y="5099050"/>
          <p14:tracePt t="24809" x="2457450" y="5105400"/>
          <p14:tracePt t="24833" x="2451100" y="5105400"/>
          <p14:tracePt t="24861" x="2451100" y="5111750"/>
          <p14:tracePt t="24885" x="2451100" y="5118100"/>
          <p14:tracePt t="24913" x="2444750" y="5118100"/>
          <p14:tracePt t="24937" x="2444750" y="5124450"/>
          <p14:tracePt t="24966" x="2451100" y="5124450"/>
          <p14:tracePt t="25085" x="2457450" y="5130800"/>
          <p14:tracePt t="25206" x="2457450" y="5137150"/>
          <p14:tracePt t="25246" x="2463800" y="5143500"/>
          <p14:tracePt t="25261" x="2470150" y="5149850"/>
          <p14:tracePt t="25273" x="2482850" y="5162550"/>
          <p14:tracePt t="25282" x="2495550" y="5175250"/>
          <p14:tracePt t="25292" x="2520950" y="5194300"/>
          <p14:tracePt t="25292" x="2559050" y="5213350"/>
          <p14:tracePt t="25310" x="2603500" y="5238750"/>
          <p14:tracePt t="25310" x="2717800" y="5289550"/>
          <p14:tracePt t="25327" x="2787650" y="5314950"/>
          <p14:tracePt t="25327" x="2863850" y="5334000"/>
          <p14:tracePt t="25344" x="2933700" y="5353050"/>
          <p14:tracePt t="25344" x="3003550" y="5359400"/>
          <p14:tracePt t="25361" x="3067050" y="5365750"/>
          <p14:tracePt t="25361" x="3124200" y="5372100"/>
          <p14:tracePt t="25378" x="3219450" y="5365750"/>
          <p14:tracePt t="25378" x="3263900" y="5359400"/>
          <p14:tracePt t="25394" x="3295650" y="5353050"/>
          <p14:tracePt t="25394" x="3327400" y="5346700"/>
          <p14:tracePt t="25410" x="3352800" y="5340350"/>
          <p14:tracePt t="25410" x="3371850" y="5334000"/>
          <p14:tracePt t="25427" x="3390900" y="5334000"/>
          <p14:tracePt t="25427" x="3397250" y="5327650"/>
          <p14:tracePt t="25427" x="3403600" y="5327650"/>
          <p14:tracePt t="25446" x="3397250" y="5334000"/>
          <p14:tracePt t="25477" x="3390900" y="5340350"/>
          <p14:tracePt t="25486" x="3384550" y="5346700"/>
          <p14:tracePt t="25494" x="3371850" y="5353050"/>
          <p14:tracePt t="25494" x="3359150" y="5359400"/>
          <p14:tracePt t="25511" x="3352800" y="5365750"/>
          <p14:tracePt t="25511" x="3340100" y="5372100"/>
          <p14:tracePt t="25511" x="3327400" y="5378450"/>
          <p14:tracePt t="25530" x="3314700" y="5384800"/>
          <p14:tracePt t="25543" x="3308350" y="5391150"/>
          <p14:tracePt t="25543" x="3282950" y="5397500"/>
          <p14:tracePt t="25561" x="3276600" y="5397500"/>
          <p14:tracePt t="25561" x="3263900" y="5403850"/>
          <p14:tracePt t="25578" x="3257550" y="5403850"/>
          <p14:tracePt t="25578" x="3251200" y="5403850"/>
          <p14:tracePt t="25595" x="3238500" y="5403850"/>
          <p14:tracePt t="25595" x="3232150" y="5403850"/>
          <p14:tracePt t="25611" x="3225800" y="5403850"/>
          <p14:tracePt t="25611" x="3213100" y="5403850"/>
          <p14:tracePt t="25628" x="3206750" y="5403850"/>
          <p14:tracePt t="25628" x="3200400" y="5410200"/>
          <p14:tracePt t="25645" x="3194050" y="5410200"/>
          <p14:tracePt t="25660" x="3187700" y="5416550"/>
          <p14:tracePt t="25660" x="3175000" y="5416550"/>
          <p14:tracePt t="25679" x="3168650" y="5422900"/>
          <p14:tracePt t="25679" x="3162300" y="5429250"/>
          <p14:tracePt t="25695" x="3155950" y="5435600"/>
          <p14:tracePt t="25710" x="3149600" y="5435600"/>
          <p14:tracePt t="25710" x="3143250" y="5441950"/>
          <p14:tracePt t="25729" x="3143250" y="5448300"/>
          <p14:tracePt t="25729" x="3136900" y="5454650"/>
          <p14:tracePt t="25747" x="3130550" y="5461000"/>
          <p14:tracePt t="25747" x="3124200" y="5467350"/>
          <p14:tracePt t="25763" x="3117850" y="5473700"/>
          <p14:tracePt t="25778" x="3111500" y="5480050"/>
          <p14:tracePt t="25794" x="3111500" y="5486400"/>
          <p14:tracePt t="25810" x="3105150" y="5480050"/>
          <p14:tracePt t="25881" x="3105150" y="5473700"/>
          <p14:tracePt t="25914" x="3098800" y="5473700"/>
          <p14:tracePt t="25942" x="3092450" y="5473700"/>
          <p14:tracePt t="25966" x="3092450" y="5480050"/>
          <p14:tracePt t="25986" x="3098800" y="5480050"/>
          <p14:tracePt t="26061" x="3105150" y="5473700"/>
          <p14:tracePt t="26077" x="3111500" y="5473700"/>
          <p14:tracePt t="26093" x="3117850" y="5467350"/>
          <p14:tracePt t="26105" x="3117850" y="5461000"/>
          <p14:tracePt t="26122" x="3124200" y="5461000"/>
          <p14:tracePt t="26146" x="3130550" y="5454650"/>
          <p14:tracePt t="26166" x="3130550" y="5448300"/>
          <p14:tracePt t="26206" x="3130550" y="5441950"/>
          <p14:tracePt t="26234" x="3130550" y="5435600"/>
          <p14:tracePt t="26258" x="3136900" y="5429250"/>
          <p14:tracePt t="26282" x="3143250" y="5422900"/>
          <p14:tracePt t="26309" x="3143250" y="5416550"/>
          <p14:tracePt t="26334" x="3149600" y="5416550"/>
          <p14:tracePt t="26354" x="3155950" y="5410200"/>
          <p14:tracePt t="26377" x="3162300" y="5410200"/>
          <p14:tracePt t="26402" x="3168650" y="5403850"/>
          <p14:tracePt t="26422" x="3175000" y="5403850"/>
          <p14:tracePt t="26438" x="3181350" y="5397500"/>
          <p14:tracePt t="26454" x="3187700" y="5391150"/>
          <p14:tracePt t="26466" x="3194050" y="5384800"/>
          <p14:tracePt t="26482" x="3200400" y="5384800"/>
          <p14:tracePt t="26498" x="3213100" y="5378450"/>
          <p14:tracePt t="26514" x="3219450" y="5372100"/>
          <p14:tracePt t="26526" x="3225800" y="5365750"/>
          <p14:tracePt t="26542" x="3225800" y="5359400"/>
          <p14:tracePt t="26558" x="3232150" y="5353050"/>
          <p14:tracePt t="26578" x="3225800" y="5353050"/>
          <p14:tracePt t="26662" x="3219450" y="5359400"/>
          <p14:tracePt t="26722" x="3213100" y="5359400"/>
          <p14:tracePt t="26758" x="3206750" y="5359400"/>
          <p14:tracePt t="26798" x="3200400" y="5365750"/>
          <p14:tracePt t="26866" x="3194050" y="5365750"/>
          <p14:tracePt t="26878" x="3187700" y="5365750"/>
          <p14:tracePt t="26894" x="3181350" y="5372100"/>
          <p14:tracePt t="26910" x="3175000" y="5372100"/>
          <p14:tracePt t="26926" x="3168650" y="5378450"/>
          <p14:tracePt t="26938" x="3162300" y="5378450"/>
          <p14:tracePt t="26954" x="3162300" y="5384800"/>
          <p14:tracePt t="26978" x="3155950" y="5384800"/>
          <p14:tracePt t="27006" x="3149600" y="5384800"/>
          <p14:tracePt t="27175" x="3149600" y="5391150"/>
          <p14:tracePt t="27314" x="3155950" y="5384800"/>
          <p14:tracePt t="27414" x="3149600" y="5391150"/>
          <p14:tracePt t="27562" x="3155950" y="5397500"/>
          <p14:tracePt t="27606" x="3162300" y="5397500"/>
          <p14:tracePt t="27630" x="3168650" y="5397500"/>
          <p14:tracePt t="27654" x="3175000" y="5397500"/>
          <p14:tracePt t="27674" x="3181350" y="5403850"/>
          <p14:tracePt t="27698" x="3187700" y="5403850"/>
          <p14:tracePt t="27750" x="3194050" y="5403850"/>
          <p14:tracePt t="27774" x="3200400" y="5397500"/>
          <p14:tracePt t="27794" x="3206750" y="5397500"/>
          <p14:tracePt t="27818" x="3206750" y="5391150"/>
          <p14:tracePt t="27845" x="3200400" y="5384800"/>
          <p14:tracePt t="27930" x="3200400" y="5378450"/>
          <p14:tracePt t="27966" x="3194050" y="5372100"/>
          <p14:tracePt t="27998" x="3194050" y="5365750"/>
          <p14:tracePt t="28018" x="3187700" y="5365750"/>
          <p14:tracePt t="28034" x="3187700" y="5359400"/>
          <p14:tracePt t="28050" x="3187700" y="5353050"/>
          <p14:tracePt t="28066" x="3181350" y="5346700"/>
          <p14:tracePt t="28078" x="3175000" y="5340350"/>
          <p14:tracePt t="28102" x="3168650" y="5340350"/>
          <p14:tracePt t="28118" x="3162300" y="5340350"/>
          <p14:tracePt t="28134" x="3162300" y="5346700"/>
          <p14:tracePt t="28154" x="3155950" y="5346700"/>
          <p14:tracePt t="28178" x="3149600" y="5346700"/>
          <p14:tracePt t="28194" x="3143250" y="5346700"/>
          <p14:tracePt t="28206" x="3136900" y="5346700"/>
          <p14:tracePt t="28230" x="3130550" y="5353050"/>
          <p14:tracePt t="28254" x="3130550" y="5359400"/>
          <p14:tracePt t="28282" x="3130550" y="5365750"/>
          <p14:tracePt t="28366" x="3136900" y="5365750"/>
          <p14:tracePt t="28394" x="3143250" y="5359400"/>
          <p14:tracePt t="28426" x="3143250" y="5365750"/>
          <p14:tracePt t="28486" x="3143250" y="5372100"/>
          <p14:tracePt t="28522" x="3136900" y="5365750"/>
          <p14:tracePt t="28554" x="3143250" y="5359400"/>
          <p14:tracePt t="28582" x="3149600" y="5359400"/>
          <p14:tracePt t="28694" x="3155950" y="5359400"/>
          <p14:tracePt t="28718" x="3162300" y="5359400"/>
          <p14:tracePt t="28738" x="3168650" y="5359400"/>
          <p14:tracePt t="28754" x="3175000" y="5359400"/>
          <p14:tracePt t="28786" x="3181350" y="5359400"/>
          <p14:tracePt t="28798" x="3187700" y="5359400"/>
          <p14:tracePt t="28814" x="3194050" y="5365750"/>
          <p14:tracePt t="28830" x="3200400" y="5365750"/>
          <p14:tracePt t="28847" x="3206750" y="5365750"/>
          <p14:tracePt t="28859" x="3213100" y="5372100"/>
          <p14:tracePt t="28875" x="3219450" y="5378450"/>
          <p14:tracePt t="28891" x="3232150" y="5378450"/>
          <p14:tracePt t="28907" x="3238500" y="5378450"/>
          <p14:tracePt t="28921" x="3244850" y="5384800"/>
          <p14:tracePt t="28938" x="3251200" y="5384800"/>
          <p14:tracePt t="28954" x="3251200" y="5391150"/>
          <p14:tracePt t="28971" x="3257550" y="5397500"/>
          <p14:tracePt t="28988" x="3263900" y="5397500"/>
          <p14:tracePt t="29005" x="3270250" y="5403850"/>
          <p14:tracePt t="29022" x="3276600" y="5410200"/>
          <p14:tracePt t="29039" x="3282950" y="5416550"/>
          <p14:tracePt t="29055" x="3289300" y="5422900"/>
          <p14:tracePt t="29071" x="3295650" y="5429250"/>
          <p14:tracePt t="29094" x="3295650" y="5435600"/>
          <p14:tracePt t="29114" x="3289300" y="5435600"/>
          <p14:tracePt t="29214" x="3289300" y="5429250"/>
          <p14:tracePt t="29227" x="3282950" y="5422900"/>
          <p14:tracePt t="29243" x="3270250" y="5422900"/>
          <p14:tracePt t="29258" x="3270250" y="5416550"/>
          <p14:tracePt t="29266" x="3263900" y="5416550"/>
          <p14:tracePt t="29276" x="3257550" y="5410200"/>
          <p14:tracePt t="29289" x="3251200" y="5410200"/>
          <p14:tracePt t="29289" x="3244850" y="5403850"/>
          <p14:tracePt t="29307" x="3238500" y="5403850"/>
          <p14:tracePt t="29307" x="3232150" y="5403850"/>
          <p14:tracePt t="29307" x="3225800" y="5397500"/>
          <p14:tracePt t="29327" x="3219450" y="5397500"/>
          <p14:tracePt t="29327" x="3206750" y="5397500"/>
          <p14:tracePt t="29341" x="3194050" y="5397500"/>
          <p14:tracePt t="29341" x="3187700" y="5391150"/>
          <p14:tracePt t="29358" x="3175000" y="5391150"/>
          <p14:tracePt t="29358" x="3155950" y="5391150"/>
          <p14:tracePt t="29375" x="3143250" y="5391150"/>
          <p14:tracePt t="29375" x="3124200" y="5391150"/>
          <p14:tracePt t="29391" x="3105150" y="5384800"/>
          <p14:tracePt t="29391" x="3060700" y="5384800"/>
          <p14:tracePt t="29408" x="3035300" y="5384800"/>
          <p14:tracePt t="29408" x="3003550" y="5384800"/>
          <p14:tracePt t="29424" x="2971800" y="5384800"/>
          <p14:tracePt t="29424" x="2933700" y="5391150"/>
          <p14:tracePt t="29442" x="2895600" y="5391150"/>
          <p14:tracePt t="29442" x="2813050" y="5403850"/>
          <p14:tracePt t="29460" x="2768600" y="5410200"/>
          <p14:tracePt t="29460" x="2724150" y="5410200"/>
          <p14:tracePt t="29475" x="2679700" y="5416550"/>
          <p14:tracePt t="29475" x="2635250" y="5416550"/>
          <p14:tracePt t="29491" x="2590800" y="5422900"/>
          <p14:tracePt t="29491" x="2552700" y="5422900"/>
          <p14:tracePt t="29508" x="2508250" y="5416550"/>
          <p14:tracePt t="29508" x="2476500" y="5416550"/>
          <p14:tracePt t="29508" x="2438400" y="5416550"/>
          <p14:tracePt t="29528" x="2406650" y="5410200"/>
          <p14:tracePt t="29540" x="2374900" y="5403850"/>
          <p14:tracePt t="29540" x="2324100" y="5397500"/>
          <p14:tracePt t="29559" x="2298700" y="5391150"/>
          <p14:tracePt t="29559" x="2286000" y="5391150"/>
          <p14:tracePt t="29575" x="2266950" y="5391150"/>
          <p14:tracePt t="29575" x="2260600" y="5391150"/>
          <p14:tracePt t="29592" x="2254250" y="5391150"/>
          <p14:tracePt t="29607" x="2266950" y="5384800"/>
          <p14:tracePt t="29623" x="2286000" y="5384800"/>
          <p14:tracePt t="29623" x="2343150" y="5378450"/>
          <p14:tracePt t="29642" x="2381250" y="5378450"/>
          <p14:tracePt t="29642" x="2425700" y="5372100"/>
          <p14:tracePt t="29658" x="2482850" y="5365750"/>
          <p14:tracePt t="29658" x="2546350" y="5359400"/>
          <p14:tracePt t="29676" x="2622550" y="5346700"/>
          <p14:tracePt t="29676" x="2705100" y="5340350"/>
          <p14:tracePt t="29692" x="2787650" y="5334000"/>
          <p14:tracePt t="29692" x="2971800" y="5334000"/>
          <p14:tracePt t="29709" x="3067050" y="5346700"/>
          <p14:tracePt t="29709" x="3162300" y="5359400"/>
          <p14:tracePt t="29726" x="3257550" y="5378450"/>
          <p14:tracePt t="29726" x="3352800" y="5397500"/>
          <p14:tracePt t="29742" x="3448050" y="5422900"/>
          <p14:tracePt t="29742" x="3625850" y="5467350"/>
          <p14:tracePt t="29760" x="3702050" y="5480050"/>
          <p14:tracePt t="29760" x="3778250" y="5499100"/>
          <p14:tracePt t="29778" x="3841750" y="5511800"/>
          <p14:tracePt t="29778" x="3898900" y="5518150"/>
          <p14:tracePt t="29792" x="3949700" y="5530850"/>
          <p14:tracePt t="29792" x="3987800" y="5530850"/>
          <p14:tracePt t="29809" x="4025900" y="5537200"/>
          <p14:tracePt t="29809" x="4070350" y="5543550"/>
          <p14:tracePt t="29828" x="4089400" y="5549900"/>
          <p14:tracePt t="29828" x="4095750" y="5549900"/>
          <p14:tracePt t="29843" x="4102100" y="5549900"/>
          <p14:tracePt t="29858" x="4102100" y="5556250"/>
          <p14:tracePt t="29858" x="4095750" y="5562600"/>
          <p14:tracePt t="29858" x="4083050" y="5562600"/>
          <p14:tracePt t="29879" x="4076700" y="5568950"/>
          <p14:tracePt t="29891" x="4064000" y="5568950"/>
          <p14:tracePt t="29891" x="4051300" y="5575300"/>
          <p14:tracePt t="29891" x="4038600" y="5575300"/>
          <p14:tracePt t="29911" x="4025900" y="5575300"/>
          <p14:tracePt t="29924" x="4019550" y="5575300"/>
          <p14:tracePt t="29924" x="3994150" y="5575300"/>
          <p14:tracePt t="29943" x="3981450" y="5568950"/>
          <p14:tracePt t="29943" x="3975100" y="5568950"/>
          <p14:tracePt t="29959" x="3962400" y="5568950"/>
          <p14:tracePt t="29959" x="3949700" y="5562600"/>
          <p14:tracePt t="29959" x="3943350" y="5562600"/>
          <p14:tracePt t="29979" x="3937000" y="5556250"/>
          <p14:tracePt t="29991" x="3924300" y="5549900"/>
          <p14:tracePt t="29991" x="3911600" y="5543550"/>
          <p14:tracePt t="30010" x="3905250" y="5537200"/>
          <p14:tracePt t="30010" x="3898900" y="5530850"/>
          <p14:tracePt t="30027" x="3886200" y="5524500"/>
          <p14:tracePt t="30027" x="3879850" y="5518150"/>
          <p14:tracePt t="30044" x="3867150" y="5511800"/>
          <p14:tracePt t="30044" x="3848100" y="5505450"/>
          <p14:tracePt t="30060" x="3835400" y="5492750"/>
          <p14:tracePt t="30060" x="3822700" y="5486400"/>
          <p14:tracePt t="30077" x="3810000" y="5473700"/>
          <p14:tracePt t="30077" x="3797300" y="5467350"/>
          <p14:tracePt t="30094" x="3778250" y="5461000"/>
          <p14:tracePt t="30094" x="3759200" y="5448300"/>
          <p14:tracePt t="30110" x="3733800" y="5435600"/>
          <p14:tracePt t="30110" x="3689350" y="5403850"/>
          <p14:tracePt t="30128" x="3663950" y="5391150"/>
          <p14:tracePt t="30128" x="3638550" y="5372100"/>
          <p14:tracePt t="30144" x="3613150" y="5353050"/>
          <p14:tracePt t="30144" x="3587750" y="5334000"/>
          <p14:tracePt t="30160" x="3562350" y="5314950"/>
          <p14:tracePt t="30160" x="3543300" y="5295900"/>
          <p14:tracePt t="30160" x="3517900" y="5276850"/>
          <p14:tracePt t="30180" x="3492500" y="5257800"/>
          <p14:tracePt t="40389" x="901700" y="6470650"/>
          <p14:tracePt t="40413" x="927100" y="6477000"/>
          <p14:tracePt t="40445" x="946150" y="6477000"/>
          <p14:tracePt t="40465" x="971550" y="6477000"/>
          <p14:tracePt t="40489" x="990600" y="64897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2" name="Picture 12"/>
          <p:cNvPicPr>
            <a:picLocks noChangeAspect="1" noChangeArrowheads="1"/>
          </p:cNvPicPr>
          <p:nvPr/>
        </p:nvPicPr>
        <p:blipFill>
          <a:blip r:embed="rId5" cstate="print"/>
          <a:srcRect/>
          <a:stretch>
            <a:fillRect/>
          </a:stretch>
        </p:blipFill>
        <p:spPr bwMode="auto">
          <a:xfrm>
            <a:off x="4876800" y="2057400"/>
            <a:ext cx="3865563" cy="3719513"/>
          </a:xfrm>
          <a:prstGeom prst="rect">
            <a:avLst/>
          </a:prstGeom>
          <a:solidFill>
            <a:srgbClr val="FFFFFF"/>
          </a:solidFill>
          <a:ln w="38100">
            <a:noFill/>
            <a:miter lim="800000"/>
            <a:headEnd/>
            <a:tailEnd/>
          </a:ln>
          <a:effectLst/>
        </p:spPr>
      </p:pic>
      <p:pic>
        <p:nvPicPr>
          <p:cNvPr id="358411" name="Picture 11"/>
          <p:cNvPicPr>
            <a:picLocks noChangeAspect="1" noChangeArrowheads="1"/>
          </p:cNvPicPr>
          <p:nvPr/>
        </p:nvPicPr>
        <p:blipFill>
          <a:blip r:embed="rId6" cstate="print"/>
          <a:srcRect/>
          <a:stretch>
            <a:fillRect/>
          </a:stretch>
        </p:blipFill>
        <p:spPr bwMode="auto">
          <a:xfrm>
            <a:off x="762000" y="2057400"/>
            <a:ext cx="3730625" cy="3729038"/>
          </a:xfrm>
          <a:prstGeom prst="rect">
            <a:avLst/>
          </a:prstGeom>
          <a:solidFill>
            <a:srgbClr val="FFFFFF"/>
          </a:solidFill>
          <a:ln w="38100">
            <a:noFill/>
            <a:miter lim="800000"/>
            <a:headEnd/>
            <a:tailEnd/>
          </a:ln>
          <a:effectLst/>
        </p:spPr>
      </p:pic>
      <p:sp>
        <p:nvSpPr>
          <p:cNvPr id="358402" name="Rectangle 2"/>
          <p:cNvSpPr>
            <a:spLocks noGrp="1" noChangeArrowheads="1"/>
          </p:cNvSpPr>
          <p:nvPr>
            <p:ph type="title"/>
          </p:nvPr>
        </p:nvSpPr>
        <p:spPr>
          <a:xfrm>
            <a:off x="381000" y="285728"/>
            <a:ext cx="8534400" cy="1214446"/>
          </a:xfrm>
        </p:spPr>
        <p:txBody>
          <a:bodyPr>
            <a:normAutofit/>
          </a:bodyPr>
          <a:lstStyle/>
          <a:p>
            <a:r>
              <a:rPr lang="ja-JP" altLang="en-US" dirty="0">
                <a:latin typeface="ＭＳ Ｐゴシック" charset="-128"/>
              </a:rPr>
              <a:t>２．できるだけ点が図</a:t>
            </a:r>
            <a:r>
              <a:rPr lang="ja-JP" altLang="en-US" dirty="0"/>
              <a:t>全体にばらつくように軸の上下限を決める</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530"/>
    </mc:Choice>
    <mc:Fallback>
      <p:transition spd="slow" advTm="34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3" x="3683000" y="5829300"/>
          <p14:tracePt t="1233" x="3695700" y="5816600"/>
          <p14:tracePt t="1241" x="3714750" y="5803900"/>
          <p14:tracePt t="1249" x="3733800" y="5784850"/>
          <p14:tracePt t="1258" x="3752850" y="5765800"/>
          <p14:tracePt t="1258" x="3771900" y="5759450"/>
          <p14:tracePt t="1275" x="3790950" y="5740400"/>
          <p14:tracePt t="1275" x="3810000" y="5727700"/>
          <p14:tracePt t="1291" x="3829050" y="5715000"/>
          <p14:tracePt t="1291" x="3841750" y="5702300"/>
          <p14:tracePt t="1291" x="3860800" y="5689600"/>
          <p14:tracePt t="1309" x="3873500" y="5676900"/>
          <p14:tracePt t="1321" x="3886200" y="5664200"/>
          <p14:tracePt t="1321" x="3905250" y="5651500"/>
          <p14:tracePt t="1341" x="3911600" y="5638800"/>
          <p14:tracePt t="1341" x="3924300" y="5632450"/>
          <p14:tracePt t="1357" x="3924300" y="5626100"/>
          <p14:tracePt t="1372" x="3930650" y="5619750"/>
          <p14:tracePt t="1372" x="3930650" y="5613400"/>
          <p14:tracePt t="1393" x="3924300" y="5613400"/>
          <p14:tracePt t="1405" x="3917950" y="5619750"/>
          <p14:tracePt t="1422" x="3911600" y="5619750"/>
          <p14:tracePt t="1422" x="3898900" y="5632450"/>
          <p14:tracePt t="1441" x="3892550" y="5638800"/>
          <p14:tracePt t="1441" x="3886200" y="5638800"/>
          <p14:tracePt t="1457" x="3873500" y="5645150"/>
          <p14:tracePt t="1457" x="3854450" y="5651500"/>
          <p14:tracePt t="1474" x="3848100" y="5657850"/>
          <p14:tracePt t="1474" x="3835400" y="5670550"/>
          <p14:tracePt t="1491" x="3829050" y="5670550"/>
          <p14:tracePt t="1491" x="3822700" y="5676900"/>
          <p14:tracePt t="1507" x="3810000" y="5683250"/>
          <p14:tracePt t="1507" x="3790950" y="5702300"/>
          <p14:tracePt t="1524" x="3784600" y="5708650"/>
          <p14:tracePt t="1524" x="3778250" y="5708650"/>
          <p14:tracePt t="1541" x="3771900" y="5715000"/>
          <p14:tracePt t="1541" x="3759200" y="5721350"/>
          <p14:tracePt t="1558" x="3752850" y="5727700"/>
          <p14:tracePt t="1558" x="3746500" y="5734050"/>
          <p14:tracePt t="1574" x="3740150" y="5734050"/>
          <p14:tracePt t="1574" x="3733800" y="5740400"/>
          <p14:tracePt t="1574" x="3727450" y="5746750"/>
          <p14:tracePt t="1593" x="3721100" y="5753100"/>
          <p14:tracePt t="1593" x="3714750" y="5759450"/>
          <p14:tracePt t="1609" x="3708400" y="5765800"/>
          <p14:tracePt t="1609" x="3702050" y="5778500"/>
          <p14:tracePt t="1624" x="3695700" y="5778500"/>
          <p14:tracePt t="1624" x="3695700" y="5791200"/>
          <p14:tracePt t="1641" x="3689350" y="5797550"/>
          <p14:tracePt t="1641" x="3683000" y="5797550"/>
          <p14:tracePt t="1658" x="3676650" y="5810250"/>
          <p14:tracePt t="1673" x="3676650" y="5816600"/>
          <p14:tracePt t="1690" x="3663950" y="5822950"/>
          <p14:tracePt t="1690" x="3663950" y="5829300"/>
          <p14:tracePt t="1708" x="3657600" y="5835650"/>
          <p14:tracePt t="1723" x="3657600" y="5842000"/>
          <p14:tracePt t="1740" x="3651250" y="5842000"/>
          <p14:tracePt t="1764" x="3657600" y="5854700"/>
          <p14:tracePt t="1773" x="3657600" y="5861050"/>
          <p14:tracePt t="1790" x="3657600" y="5867400"/>
          <p14:tracePt t="1806" x="3657600" y="5880100"/>
          <p14:tracePt t="1884" x="3657600" y="5886450"/>
          <p14:tracePt t="1932" x="3663950" y="5892800"/>
          <p14:tracePt t="2257" x="3663950" y="5924550"/>
          <p14:tracePt t="2332" x="3657600" y="5930900"/>
          <p14:tracePt t="2368" x="3644900" y="5930900"/>
          <p14:tracePt t="2400" x="3638550" y="5937250"/>
          <p14:tracePt t="2420" x="3638550" y="5943600"/>
          <p14:tracePt t="2436" x="3638550" y="5949950"/>
          <p14:tracePt t="2472" x="3644900" y="5937250"/>
          <p14:tracePt t="2548" x="3651250" y="5930900"/>
          <p14:tracePt t="2588" x="3651250" y="5924550"/>
          <p14:tracePt t="2600" x="3657600" y="5918200"/>
          <p14:tracePt t="2640" x="3663950" y="5918200"/>
          <p14:tracePt t="2668" x="3670300" y="5918200"/>
          <p14:tracePt t="2692" x="3676650" y="5918200"/>
          <p14:tracePt t="2752" x="3676650" y="5924550"/>
          <p14:tracePt t="2768" x="3676650" y="5930900"/>
          <p14:tracePt t="2788" x="3683000" y="5937250"/>
          <p14:tracePt t="2804" x="3683000" y="5943600"/>
          <p14:tracePt t="2813" x="3689350" y="5949950"/>
          <p14:tracePt t="2827" x="3695700" y="5962650"/>
          <p14:tracePt t="2827" x="3702050" y="5962650"/>
          <p14:tracePt t="2846" x="3708400" y="5969000"/>
          <p14:tracePt t="2860" x="3714750" y="5975350"/>
          <p14:tracePt t="2881" x="3721100" y="5975350"/>
          <p14:tracePt t="2900" x="3727450" y="5975350"/>
          <p14:tracePt t="2924" x="3733800" y="5975350"/>
          <p14:tracePt t="2960" x="3740150" y="5969000"/>
          <p14:tracePt t="3008" x="3746500" y="5969000"/>
          <p14:tracePt t="3080" x="3746500" y="5962650"/>
          <p14:tracePt t="3128" x="3746500" y="5956300"/>
          <p14:tracePt t="3148" x="3752850" y="5949950"/>
          <p14:tracePt t="3164" x="3752850" y="5943600"/>
          <p14:tracePt t="3172" x="3746500" y="5937250"/>
          <p14:tracePt t="3188" x="3746500" y="5930900"/>
          <p14:tracePt t="3200" x="3733800" y="5924550"/>
          <p14:tracePt t="3216" x="3727450" y="5924550"/>
          <p14:tracePt t="3228" x="3721100" y="5918200"/>
          <p14:tracePt t="3228" x="3714750" y="5911850"/>
          <p14:tracePt t="3228" x="3708400" y="5905500"/>
          <p14:tracePt t="3249" x="3702050" y="5905500"/>
          <p14:tracePt t="3249" x="3689350" y="5899150"/>
          <p14:tracePt t="3263" x="3683000" y="5892800"/>
          <p14:tracePt t="3263" x="3676650" y="5880100"/>
          <p14:tracePt t="3280" x="3663950" y="5867400"/>
          <p14:tracePt t="3295" x="3651250" y="5861050"/>
          <p14:tracePt t="3295" x="3644900" y="5848350"/>
          <p14:tracePt t="3314" x="3625850" y="5829300"/>
          <p14:tracePt t="3314" x="3613150" y="5816600"/>
          <p14:tracePt t="3330" x="3600450" y="5803900"/>
          <p14:tracePt t="3330" x="3581400" y="5784850"/>
          <p14:tracePt t="3347" x="3568700" y="5772150"/>
          <p14:tracePt t="3347" x="3562350" y="5759450"/>
          <p14:tracePt t="3545" x="3784600" y="5721350"/>
          <p14:tracePt t="3553" x="3790950" y="5721350"/>
          <p14:tracePt t="3563" x="3797300" y="5727700"/>
          <p14:tracePt t="3563" x="3803650" y="5734050"/>
          <p14:tracePt t="3581" x="3810000" y="5740400"/>
          <p14:tracePt t="3581" x="3822700" y="5746750"/>
          <p14:tracePt t="3598" x="3829050" y="5746750"/>
          <p14:tracePt t="3613" x="3841750" y="5759450"/>
          <p14:tracePt t="3630" x="3848100" y="5765800"/>
          <p14:tracePt t="3630" x="3867150" y="5778500"/>
          <p14:tracePt t="3649" x="3873500" y="5778500"/>
          <p14:tracePt t="3649" x="3879850" y="5784850"/>
          <p14:tracePt t="3665" x="3892550" y="5791200"/>
          <p14:tracePt t="3665" x="3898900" y="5791200"/>
          <p14:tracePt t="3682" x="3911600" y="5797550"/>
          <p14:tracePt t="3682" x="3924300" y="5797550"/>
          <p14:tracePt t="3698" x="3937000" y="5797550"/>
          <p14:tracePt t="3698" x="3949700" y="5797550"/>
          <p14:tracePt t="3698" x="3962400" y="5797550"/>
          <p14:tracePt t="3718" x="3981450" y="5791200"/>
          <p14:tracePt t="3730" x="3994150" y="5791200"/>
          <p14:tracePt t="3730" x="4032250" y="5784850"/>
          <p14:tracePt t="3750" x="4051300" y="5778500"/>
          <p14:tracePt t="3750" x="4070350" y="5778500"/>
          <p14:tracePt t="3765" x="4089400" y="5772150"/>
          <p14:tracePt t="3765" x="4108450" y="5765800"/>
          <p14:tracePt t="3782" x="4127500" y="5765800"/>
          <p14:tracePt t="3782" x="4140200" y="5765800"/>
          <p14:tracePt t="3798" x="4159250" y="5765800"/>
          <p14:tracePt t="3798" x="4171950" y="5765800"/>
          <p14:tracePt t="3798" x="4191000" y="5765800"/>
          <p14:tracePt t="3818" x="4203700" y="5759450"/>
          <p14:tracePt t="3818" x="4216400" y="5759450"/>
          <p14:tracePt t="3832" x="4229100" y="5759450"/>
          <p14:tracePt t="3832" x="4241800" y="5759450"/>
          <p14:tracePt t="3848" x="4254500" y="5759450"/>
          <p14:tracePt t="3848" x="4260850" y="5753100"/>
          <p14:tracePt t="3866" x="4273550" y="5753100"/>
          <p14:tracePt t="3866" x="4286250" y="5753100"/>
          <p14:tracePt t="3882" x="4292600" y="5759450"/>
          <p14:tracePt t="3882" x="4311650" y="5759450"/>
          <p14:tracePt t="3900" x="4318000" y="5759450"/>
          <p14:tracePt t="3900" x="4324350" y="5765800"/>
          <p14:tracePt t="3916" x="4330700" y="5765800"/>
          <p14:tracePt t="3916" x="4337050" y="5765800"/>
          <p14:tracePt t="3932" x="4343400" y="5772150"/>
          <p14:tracePt t="3932" x="4349750" y="5772150"/>
          <p14:tracePt t="3949" x="4356100" y="5772150"/>
          <p14:tracePt t="3949" x="4362450" y="5765800"/>
          <p14:tracePt t="3966" x="4368800" y="5765800"/>
          <p14:tracePt t="3989" x="4368800" y="5759450"/>
          <p14:tracePt t="4016" x="4362450" y="5753100"/>
          <p14:tracePt t="4040" x="4356100" y="5746750"/>
          <p14:tracePt t="4056" x="4356100" y="5740400"/>
          <p14:tracePt t="4068" x="4349750" y="5734050"/>
          <p14:tracePt t="4076" x="4349750" y="5727700"/>
          <p14:tracePt t="4085" x="4343400" y="5721350"/>
          <p14:tracePt t="4098" x="4337050" y="5715000"/>
          <p14:tracePt t="4098" x="4324350" y="5702300"/>
          <p14:tracePt t="4117" x="4311650" y="5695950"/>
          <p14:tracePt t="4117" x="4298950" y="5689600"/>
          <p14:tracePt t="4133" x="4286250" y="5676900"/>
          <p14:tracePt t="4133" x="4273550" y="5670550"/>
          <p14:tracePt t="4150" x="4260850" y="5657850"/>
          <p14:tracePt t="4150" x="4241800" y="5645150"/>
          <p14:tracePt t="4150" x="4222750" y="5632450"/>
          <p14:tracePt t="4169" x="4210050" y="5613400"/>
          <p14:tracePt t="4181" x="4191000" y="5594350"/>
          <p14:tracePt t="4181" x="4146550" y="5556250"/>
          <p14:tracePt t="4200" x="4127500" y="5530850"/>
          <p14:tracePt t="4200" x="4102100" y="5505450"/>
          <p14:tracePt t="4217" x="4076700" y="5473700"/>
          <p14:tracePt t="4217" x="4051300" y="5441950"/>
          <p14:tracePt t="4234" x="4019550" y="5410200"/>
          <p14:tracePt t="4234" x="3987800" y="5378450"/>
          <p14:tracePt t="4250" x="3956050" y="5340350"/>
          <p14:tracePt t="4250" x="3886200" y="5257800"/>
          <p14:tracePt t="4267" x="3854450" y="5213350"/>
          <p14:tracePt t="4267" x="3816350" y="5175250"/>
          <p14:tracePt t="4284" x="3784600" y="5124450"/>
          <p14:tracePt t="4284" x="3752850" y="5080000"/>
          <p14:tracePt t="4300" x="3714750" y="5029200"/>
          <p14:tracePt t="4300" x="3651250" y="4927600"/>
          <p14:tracePt t="4318" x="3619500" y="4876800"/>
          <p14:tracePt t="4318" x="3587750" y="4826000"/>
          <p14:tracePt t="4335" x="3562350" y="4768850"/>
          <p14:tracePt t="4335" x="3536950" y="4711700"/>
          <p14:tracePt t="4351" x="3511550" y="4654550"/>
          <p14:tracePt t="4351" x="3486150" y="4597400"/>
          <p14:tracePt t="4351" x="3467100" y="4533900"/>
          <p14:tracePt t="4370" x="3448050" y="4470400"/>
          <p14:tracePt t="4383" x="3429000" y="4406900"/>
          <p14:tracePt t="4383" x="3390900" y="4279900"/>
          <p14:tracePt t="4404" x="3371850" y="4222750"/>
          <p14:tracePt t="4404" x="3359150" y="4171950"/>
          <p14:tracePt t="4419" x="3340100" y="4114800"/>
          <p14:tracePt t="4419" x="3327400" y="4064000"/>
          <p14:tracePt t="4435" x="3321050" y="4019550"/>
          <p14:tracePt t="4435" x="3308350" y="3975100"/>
          <p14:tracePt t="4435" x="3302000" y="3930650"/>
          <p14:tracePt t="4454" x="3295650" y="3886200"/>
          <p14:tracePt t="4467" x="3289300" y="3841750"/>
          <p14:tracePt t="4467" x="3282950" y="3740150"/>
          <p14:tracePt t="4486" x="3276600" y="3683000"/>
          <p14:tracePt t="4486" x="3276600" y="3632200"/>
          <p14:tracePt t="4502" x="3270250" y="3575050"/>
          <p14:tracePt t="4502" x="3263900" y="3524250"/>
          <p14:tracePt t="4519" x="3263900" y="3479800"/>
          <p14:tracePt t="4519" x="3257550" y="3435350"/>
          <p14:tracePt t="4519" x="3251200" y="3397250"/>
          <p14:tracePt t="4538" x="3244850" y="3371850"/>
          <p14:tracePt t="4538" x="3238500" y="3346450"/>
          <p14:tracePt t="4552" x="3225800" y="3321050"/>
          <p14:tracePt t="4552" x="3219450" y="3295650"/>
          <p14:tracePt t="4733" x="3435350" y="2597150"/>
          <p14:tracePt t="4742" x="3460750" y="2590800"/>
          <p14:tracePt t="4751" x="3492500" y="2578100"/>
          <p14:tracePt t="4751" x="3581400" y="2552700"/>
          <p14:tracePt t="4770" x="3644900" y="2533650"/>
          <p14:tracePt t="4770" x="3714750" y="2514600"/>
          <p14:tracePt t="4787" x="3784600" y="2508250"/>
          <p14:tracePt t="4787" x="3860800" y="2489200"/>
          <p14:tracePt t="4803" x="3943350" y="2476500"/>
          <p14:tracePt t="4803" x="4025900" y="2463800"/>
          <p14:tracePt t="4820" x="4108450" y="2457450"/>
          <p14:tracePt t="4820" x="4197350" y="2444750"/>
          <p14:tracePt t="4820" x="4292600" y="2432050"/>
          <p14:tracePt t="4839" x="4381500" y="2419350"/>
          <p14:tracePt t="4851" x="4476750" y="2406650"/>
          <p14:tracePt t="4851" x="4686300" y="2387600"/>
          <p14:tracePt t="4870" x="4794250" y="2374900"/>
          <p14:tracePt t="4870" x="4902200" y="2355850"/>
          <p14:tracePt t="4887" x="5016500" y="2336800"/>
          <p14:tracePt t="4887" x="5124450" y="2324100"/>
          <p14:tracePt t="4887" x="5238750" y="2305050"/>
          <p14:tracePt t="6431" x="4419600" y="4711700"/>
          <p14:tracePt t="6458" x="4432300" y="4705350"/>
          <p14:tracePt t="6466" x="4445000" y="4699000"/>
          <p14:tracePt t="6475" x="4464050" y="4686300"/>
          <p14:tracePt t="6475" x="4489450" y="4673600"/>
          <p14:tracePt t="6475" x="4521200" y="4660900"/>
          <p14:tracePt t="6496" x="4565650" y="4641850"/>
          <p14:tracePt t="6507" x="4610100" y="4622800"/>
          <p14:tracePt t="6507" x="4718050" y="4591050"/>
          <p14:tracePt t="6526" x="4787900" y="4584700"/>
          <p14:tracePt t="6526" x="4870450" y="4578350"/>
          <p14:tracePt t="6543" x="4959350" y="4572000"/>
          <p14:tracePt t="6543" x="5054600" y="4572000"/>
          <p14:tracePt t="6559" x="5162550" y="4572000"/>
          <p14:tracePt t="6559" x="5276850" y="4572000"/>
          <p14:tracePt t="6576" x="5403850" y="4572000"/>
          <p14:tracePt t="6576" x="5524500" y="4565650"/>
          <p14:tracePt t="6576" x="5651500" y="4552950"/>
          <p14:tracePt t="6595" x="5778500" y="4540250"/>
          <p14:tracePt t="6608" x="5899150" y="4521200"/>
          <p14:tracePt t="6608" x="6127750" y="4489450"/>
          <p14:tracePt t="6626" x="6229350" y="4470400"/>
          <p14:tracePt t="6626" x="6330950" y="4451350"/>
          <p14:tracePt t="6643" x="6426200" y="4438650"/>
          <p14:tracePt t="6643" x="6508750" y="4425950"/>
          <p14:tracePt t="6660" x="6591300" y="4413250"/>
          <p14:tracePt t="6660" x="6731000" y="4400550"/>
          <p14:tracePt t="6676" x="6794500" y="4394200"/>
          <p14:tracePt t="6676" x="6845300" y="4394200"/>
          <p14:tracePt t="6693" x="6883400" y="4394200"/>
          <p14:tracePt t="6693" x="6915150" y="4400550"/>
          <p14:tracePt t="6709" x="6940550" y="4400550"/>
          <p14:tracePt t="6709" x="6946900" y="4413250"/>
          <p14:tracePt t="6726" x="6953250" y="4419600"/>
          <p14:tracePt t="6726" x="6921500" y="4432300"/>
          <p14:tracePt t="6744" x="6896100" y="4445000"/>
          <p14:tracePt t="6744" x="6858000" y="4451350"/>
          <p14:tracePt t="6760" x="6813550" y="4457700"/>
          <p14:tracePt t="6760" x="6762750" y="4457700"/>
          <p14:tracePt t="6776" x="6705600" y="4457700"/>
          <p14:tracePt t="6776" x="6648450" y="4451350"/>
          <p14:tracePt t="6776" x="6584950" y="4445000"/>
          <p14:tracePt t="6796" x="6521450" y="4432300"/>
          <p14:tracePt t="6796" x="6464300" y="4413250"/>
          <p14:tracePt t="6810" x="6400800" y="4387850"/>
          <p14:tracePt t="6810" x="6343650" y="4356100"/>
          <p14:tracePt t="6827" x="6286500" y="4318000"/>
          <p14:tracePt t="6827" x="6235700" y="4267200"/>
          <p14:tracePt t="6844" x="6184900" y="4210050"/>
          <p14:tracePt t="6844" x="6140450" y="4146550"/>
          <p14:tracePt t="6844" x="6096000" y="4070350"/>
          <p14:tracePt t="6863" x="6057900" y="3981450"/>
          <p14:tracePt t="6875" x="6026150" y="3886200"/>
          <p14:tracePt t="6875" x="5981700" y="3676650"/>
          <p14:tracePt t="6897" x="5969000" y="3562350"/>
          <p14:tracePt t="6897" x="5969000" y="3454400"/>
          <p14:tracePt t="6911" x="5981700" y="3346450"/>
          <p14:tracePt t="6911" x="6007100" y="3238500"/>
          <p14:tracePt t="6927" x="6045200" y="3136900"/>
          <p14:tracePt t="6927" x="6089650" y="3048000"/>
          <p14:tracePt t="6944" x="6153150" y="2965450"/>
          <p14:tracePt t="6944" x="6223000" y="2889250"/>
          <p14:tracePt t="6944" x="6299200" y="2819400"/>
          <p14:tracePt t="6963" x="6388100" y="2755900"/>
          <p14:tracePt t="6963" x="6483350" y="2692400"/>
          <p14:tracePt t="6977" x="6578600" y="2635250"/>
          <p14:tracePt t="6977" x="6680200" y="2578100"/>
          <p14:tracePt t="6994" x="6781800" y="2533650"/>
          <p14:tracePt t="6994" x="6883400" y="2489200"/>
          <p14:tracePt t="7011" x="6985000" y="2457450"/>
          <p14:tracePt t="7011" x="7086600" y="2425700"/>
          <p14:tracePt t="7028" x="7194550" y="2406650"/>
          <p14:tracePt t="7028" x="7397750" y="2393950"/>
          <p14:tracePt t="7044" x="7499350" y="2393950"/>
          <p14:tracePt t="7044" x="7594600" y="2393950"/>
          <p14:tracePt t="7061" x="7689850" y="2406650"/>
          <p14:tracePt t="7061" x="7778750" y="2413000"/>
          <p14:tracePt t="7078" x="7861300" y="2432050"/>
          <p14:tracePt t="7078" x="8020050" y="2470150"/>
          <p14:tracePt t="7095" x="8089900" y="2495550"/>
          <p14:tracePt t="7095" x="8159750" y="2527300"/>
          <p14:tracePt t="7111" x="8216900" y="2565400"/>
          <p14:tracePt t="7111" x="8267700" y="2609850"/>
          <p14:tracePt t="7128" x="8318500" y="2660650"/>
          <p14:tracePt t="7128" x="8356600" y="2711450"/>
          <p14:tracePt t="7144" x="8388350" y="2768600"/>
          <p14:tracePt t="7144" x="8413750" y="2825750"/>
          <p14:tracePt t="7144" x="8426450" y="2882900"/>
          <p14:tracePt t="7164" x="8432800" y="2940050"/>
          <p14:tracePt t="7164" x="8432800" y="2997200"/>
          <p14:tracePt t="7179" x="8420100" y="3048000"/>
          <p14:tracePt t="7179" x="8394700" y="3098800"/>
          <p14:tracePt t="7195" x="8362950" y="3149600"/>
          <p14:tracePt t="7195" x="8324850" y="3194050"/>
          <p14:tracePt t="7212" x="8267700" y="3244850"/>
          <p14:tracePt t="7212" x="8210550" y="3289300"/>
          <p14:tracePt t="7212" x="8153400" y="3333750"/>
          <p14:tracePt t="7231" x="8083550" y="3371850"/>
          <p14:tracePt t="7243" x="8013700" y="3416300"/>
          <p14:tracePt t="7243" x="7874000" y="3492500"/>
          <p14:tracePt t="7264" x="7797800" y="3524250"/>
          <p14:tracePt t="7264" x="7721600" y="3562350"/>
          <p14:tracePt t="7278" x="7651750" y="3594100"/>
          <p14:tracePt t="7278" x="7575550" y="3619500"/>
          <p14:tracePt t="7295" x="7505700" y="3644900"/>
          <p14:tracePt t="7295" x="7429500" y="3670300"/>
          <p14:tracePt t="7312" x="7359650" y="3695700"/>
          <p14:tracePt t="7312" x="7289800" y="3714750"/>
          <p14:tracePt t="7312" x="7219950" y="3733800"/>
          <p14:tracePt t="7331" x="7156450" y="3746500"/>
          <p14:tracePt t="7331" x="7092950" y="3759200"/>
          <p14:tracePt t="7346" x="7035800" y="3771900"/>
          <p14:tracePt t="7346" x="6985000" y="3778250"/>
          <p14:tracePt t="7362" x="6934200" y="3784600"/>
          <p14:tracePt t="7362" x="6896100" y="3784600"/>
          <p14:tracePt t="7379" x="6858000" y="3790950"/>
          <p14:tracePt t="7379" x="6819900" y="3790950"/>
          <p14:tracePt t="7379" x="6788150" y="3790950"/>
          <p14:tracePt t="7399" x="6756400" y="3790950"/>
          <p14:tracePt t="7399" x="6731000" y="3790950"/>
          <p14:tracePt t="7412" x="6705600" y="3784600"/>
          <p14:tracePt t="7412" x="6686550" y="3784600"/>
          <p14:tracePt t="7429" x="6667500" y="3784600"/>
          <p14:tracePt t="7429" x="6654800" y="3784600"/>
          <p14:tracePt t="7446" x="6642100" y="3784600"/>
          <p14:tracePt t="7446" x="6629400" y="3784600"/>
          <p14:tracePt t="7463" x="6623050" y="3790950"/>
          <p14:tracePt t="7478" x="6616700" y="3784600"/>
          <p14:tracePt t="7494" x="6623050" y="3790950"/>
          <p14:tracePt t="7514" x="6629400" y="3790950"/>
          <p14:tracePt t="7531" x="6635750" y="3790950"/>
          <p14:tracePt t="7548" x="6642100" y="3797300"/>
          <p14:tracePt t="7563" x="6648450" y="3797300"/>
          <p14:tracePt t="7582" x="6654800" y="3797300"/>
          <p14:tracePt t="7622" x="6661150" y="3790950"/>
          <p14:tracePt t="7650" x="6667500" y="3790950"/>
          <p14:tracePt t="7674" x="6673850" y="3784600"/>
          <p14:tracePt t="7694" x="6680200" y="3778250"/>
          <p14:tracePt t="7726" x="6686550" y="3771900"/>
          <p14:tracePt t="7778" x="6686550" y="3765550"/>
          <p14:tracePt t="7890" x="6686550" y="3759200"/>
          <p14:tracePt t="7914" x="6692900" y="3752850"/>
          <p14:tracePt t="7931" x="6686550" y="3746500"/>
          <p14:tracePt t="7990" x="6686550" y="3740150"/>
          <p14:tracePt t="8026" x="6680200" y="3746500"/>
          <p14:tracePt t="8086" x="6673850" y="3752850"/>
          <p14:tracePt t="8130" x="6680200" y="3746500"/>
          <p14:tracePt t="8162" x="6686550" y="3740150"/>
          <p14:tracePt t="8174" x="6692900" y="3740150"/>
          <p14:tracePt t="8190" x="6699250" y="3733800"/>
          <p14:tracePt t="8206" x="6699250" y="3727450"/>
          <p14:tracePt t="8222" x="6705600" y="3721100"/>
          <p14:tracePt t="8235" x="6705600" y="3714750"/>
          <p14:tracePt t="8251" x="6705600" y="3708400"/>
          <p14:tracePt t="8263" x="6705600" y="3702050"/>
          <p14:tracePt t="8263" x="6705600" y="3689350"/>
          <p14:tracePt t="8284" x="6705600" y="3683000"/>
          <p14:tracePt t="8284" x="6699250" y="3676650"/>
          <p14:tracePt t="8299" x="6699250" y="3663950"/>
          <p14:tracePt t="8299" x="6699250" y="3657600"/>
          <p14:tracePt t="8315" x="6699250" y="3644900"/>
          <p14:tracePt t="8315" x="6692900" y="3632200"/>
          <p14:tracePt t="8332" x="6692900" y="3613150"/>
          <p14:tracePt t="8332" x="6686550" y="3600450"/>
          <p14:tracePt t="8332" x="6686550" y="3581400"/>
          <p14:tracePt t="8351" x="6680200" y="3568700"/>
          <p14:tracePt t="8351" x="6673850" y="3549650"/>
          <p14:tracePt t="8366" x="6667500" y="3536950"/>
          <p14:tracePt t="8366" x="6661150" y="3524250"/>
          <p14:tracePt t="8382" x="6654800" y="3511550"/>
          <p14:tracePt t="8382" x="6648450" y="3505200"/>
          <p14:tracePt t="8382" x="6635750" y="3492500"/>
          <p14:tracePt t="8403" x="6629400" y="3492500"/>
          <p14:tracePt t="8403" x="6623050" y="3486150"/>
          <p14:tracePt t="8416" x="6610350" y="3479800"/>
          <p14:tracePt t="8416" x="6597650" y="3479800"/>
          <p14:tracePt t="8433" x="6584950" y="3473450"/>
          <p14:tracePt t="8433" x="6572250" y="3467100"/>
          <p14:tracePt t="8449" x="6553200" y="3454400"/>
          <p14:tracePt t="8449" x="6527800" y="3441700"/>
          <p14:tracePt t="8466" x="6508750" y="3429000"/>
          <p14:tracePt t="8466" x="6451600" y="3397250"/>
          <p14:tracePt t="8483" x="6426200" y="3378200"/>
          <p14:tracePt t="8483" x="6400800" y="3359150"/>
          <p14:tracePt t="8500" x="6369050" y="3340100"/>
          <p14:tracePt t="8500" x="6343650" y="3314700"/>
          <p14:tracePt t="8516" x="6311900" y="3289300"/>
          <p14:tracePt t="8516" x="6286500" y="3263900"/>
          <p14:tracePt t="8533" x="6261100" y="3225800"/>
          <p14:tracePt t="8533" x="6235700" y="3194050"/>
          <p14:tracePt t="8533" x="6216650" y="3149600"/>
          <p14:tracePt t="8552" x="6197600" y="3105150"/>
          <p14:tracePt t="8564" x="6184900" y="3060700"/>
          <p14:tracePt t="8564" x="6191250" y="2959100"/>
          <p14:tracePt t="8583" x="6210300" y="2901950"/>
          <p14:tracePt t="8583" x="6248400" y="2851150"/>
          <p14:tracePt t="8600" x="6286500" y="2794000"/>
          <p14:tracePt t="8600" x="6343650" y="2736850"/>
          <p14:tracePt t="8600" x="6407150" y="2686050"/>
          <p14:tracePt t="8619" x="6483350" y="2635250"/>
          <p14:tracePt t="8631" x="6565900" y="2584450"/>
          <p14:tracePt t="8631" x="6661150" y="2533650"/>
          <p14:tracePt t="8631" x="6756400" y="2489200"/>
          <p14:tracePt t="8652" x="6851650" y="2444750"/>
          <p14:tracePt t="8652" x="6953250" y="2400300"/>
          <p14:tracePt t="8666" x="7054850" y="2368550"/>
          <p14:tracePt t="8666" x="7162800" y="2343150"/>
          <p14:tracePt t="8683" x="7264400" y="2317750"/>
          <p14:tracePt t="8683" x="7372350" y="2305050"/>
          <p14:tracePt t="8700" x="7480300" y="2298700"/>
          <p14:tracePt t="8700" x="7683500" y="2311400"/>
          <p14:tracePt t="8717" x="7778750" y="2330450"/>
          <p14:tracePt t="8717" x="7874000" y="2349500"/>
          <p14:tracePt t="8734" x="7962900" y="2381250"/>
          <p14:tracePt t="8734" x="8039100" y="2413000"/>
          <p14:tracePt t="8750" x="8115300" y="2444750"/>
          <p14:tracePt t="8750" x="8178800" y="2482850"/>
          <p14:tracePt t="8767" x="8235950" y="2527300"/>
          <p14:tracePt t="8767" x="8324850" y="2622550"/>
          <p14:tracePt t="8784" x="8356600" y="2673350"/>
          <p14:tracePt t="8784" x="8375650" y="2730500"/>
          <p14:tracePt t="8801" x="8388350" y="2794000"/>
          <p14:tracePt t="8801" x="8394700" y="2857500"/>
          <p14:tracePt t="8817" x="8388350" y="2921000"/>
          <p14:tracePt t="8817" x="8369300" y="2984500"/>
          <p14:tracePt t="8817" x="8343900" y="3041650"/>
          <p14:tracePt t="8836" x="8305800" y="3098800"/>
          <p14:tracePt t="8836" x="8255000" y="3149600"/>
          <p14:tracePt t="8852" x="8204200" y="3200400"/>
          <p14:tracePt t="8852" x="8140700" y="3244850"/>
          <p14:tracePt t="8868" x="8077200" y="3282950"/>
          <p14:tracePt t="8868" x="8001000" y="3327400"/>
          <p14:tracePt t="8884" x="7924800" y="3359150"/>
          <p14:tracePt t="8884" x="7848600" y="3397250"/>
          <p14:tracePt t="8884" x="7766050" y="3429000"/>
          <p14:tracePt t="8903" x="7683500" y="3460750"/>
          <p14:tracePt t="8916" x="7600950" y="3486150"/>
          <p14:tracePt t="8916" x="7429500" y="3530600"/>
          <p14:tracePt t="8936" x="7346950" y="3549650"/>
          <p14:tracePt t="8936" x="7264400" y="3562350"/>
          <p14:tracePt t="8951" x="7181850" y="3575050"/>
          <p14:tracePt t="8951" x="7105650" y="3581400"/>
          <p14:tracePt t="8968" x="7029450" y="3587750"/>
          <p14:tracePt t="8968" x="6959600" y="3594100"/>
          <p14:tracePt t="8985" x="6889750" y="3594100"/>
          <p14:tracePt t="8985" x="6832600" y="3594100"/>
          <p14:tracePt t="8985" x="6775450" y="3587750"/>
          <p14:tracePt t="9003" x="6724650" y="3587750"/>
          <p14:tracePt t="9003" x="6680200" y="3581400"/>
          <p14:tracePt t="9018" x="6635750" y="3581400"/>
          <p14:tracePt t="9018" x="6597650" y="3575050"/>
          <p14:tracePt t="9035" x="6565900" y="3575050"/>
          <p14:tracePt t="9035" x="6534150" y="3568700"/>
          <p14:tracePt t="9051" x="6508750" y="3568700"/>
          <p14:tracePt t="9051" x="6489700" y="3568700"/>
          <p14:tracePt t="9068" x="6470650" y="3568700"/>
          <p14:tracePt t="9068" x="6451600" y="3568700"/>
          <p14:tracePt t="9085" x="6438900" y="3568700"/>
          <p14:tracePt t="9100" x="6438900" y="3562350"/>
          <p14:tracePt t="9116" x="6438900" y="3556000"/>
          <p14:tracePt t="9116" x="6438900" y="3549650"/>
          <p14:tracePt t="9136" x="6445250" y="3543300"/>
          <p14:tracePt t="9151" x="6445250" y="3536950"/>
          <p14:tracePt t="9167" x="6445250" y="3530600"/>
          <p14:tracePt t="9183" x="6445250" y="3524250"/>
          <p14:tracePt t="9235" x="6438900" y="3524250"/>
          <p14:tracePt t="9263" x="6432550" y="3524250"/>
          <p14:tracePt t="9279" x="6438900" y="3524250"/>
          <p14:tracePt t="9347" x="6445250" y="3517900"/>
          <p14:tracePt t="9363" x="6451600" y="3517900"/>
          <p14:tracePt t="9371" x="6464300" y="3517900"/>
          <p14:tracePt t="9371" x="6470650" y="3511550"/>
          <p14:tracePt t="9386" x="6477000" y="3505200"/>
          <p14:tracePt t="9386" x="6483350" y="3505200"/>
          <p14:tracePt t="9402" x="6489700" y="3498850"/>
          <p14:tracePt t="9418" x="6502400" y="3492500"/>
          <p14:tracePt t="9434" x="6508750" y="3486150"/>
          <p14:tracePt t="9451" x="6515100" y="3486150"/>
          <p14:tracePt t="9468" x="6521450" y="3479800"/>
          <p14:tracePt t="9485" x="6527800" y="3479800"/>
          <p14:tracePt t="9485" x="6534150" y="3479800"/>
          <p14:tracePt t="9503" x="6527800" y="3473450"/>
          <p14:tracePt t="9595" x="6534150" y="3473450"/>
          <p14:tracePt t="9639" x="6540500" y="3473450"/>
          <p14:tracePt t="9691" x="6546850" y="3473450"/>
          <p14:tracePt t="9723" x="6553200" y="3479800"/>
          <p14:tracePt t="9923" x="6559550" y="3479800"/>
          <p14:tracePt t="9947" x="6565900" y="3473450"/>
          <p14:tracePt t="10006" x="6572250" y="3473450"/>
          <p14:tracePt t="10067" x="6572250" y="3467100"/>
          <p14:tracePt t="10094" x="6572250" y="3460750"/>
          <p14:tracePt t="10179" x="6578600" y="3460750"/>
          <p14:tracePt t="10211" x="6578600" y="3454400"/>
          <p14:tracePt t="10271" x="6584950" y="3448050"/>
          <p14:tracePt t="10307" x="6591300" y="3441700"/>
          <p14:tracePt t="10335" x="6597650" y="3441700"/>
          <p14:tracePt t="10351" x="6604000" y="3441700"/>
          <p14:tracePt t="10367" x="6610350" y="3435350"/>
          <p14:tracePt t="10392" x="6616700" y="3435350"/>
          <p14:tracePt t="10455" x="6616700" y="3441700"/>
          <p14:tracePt t="10487" x="6616700" y="3448050"/>
          <p14:tracePt t="10510" x="6623050" y="3448050"/>
          <p14:tracePt t="10547" x="6629400" y="3448050"/>
          <p14:tracePt t="10570" x="6635750" y="3448050"/>
          <p14:tracePt t="10583" x="6635750" y="3441700"/>
          <p14:tracePt t="10607" x="6642100" y="3441700"/>
          <p14:tracePt t="10635" x="6648450" y="3435350"/>
          <p14:tracePt t="10659" x="6648450" y="3429000"/>
          <p14:tracePt t="10691" x="6654800" y="3429000"/>
          <p14:tracePt t="10763" x="6661150" y="3422650"/>
          <p14:tracePt t="10787" x="6667500" y="3422650"/>
          <p14:tracePt t="10795" x="6673850" y="3416300"/>
          <p14:tracePt t="10805" x="6680200" y="3416300"/>
          <p14:tracePt t="10805" x="6705600" y="3409950"/>
          <p14:tracePt t="10824" x="6718300" y="3403600"/>
          <p14:tracePt t="10824" x="6737350" y="3403600"/>
          <p14:tracePt t="10841" x="6750050" y="3397250"/>
          <p14:tracePt t="10841" x="6769100" y="3397250"/>
          <p14:tracePt t="10858" x="6788150" y="3390900"/>
          <p14:tracePt t="10858" x="6800850" y="3390900"/>
          <p14:tracePt t="10858" x="6819900" y="3384550"/>
          <p14:tracePt t="10876" x="6832600" y="3384550"/>
          <p14:tracePt t="10876" x="6845300" y="3384550"/>
          <p14:tracePt t="10892" x="6864350" y="3378200"/>
          <p14:tracePt t="10892" x="6877050" y="3378200"/>
          <p14:tracePt t="10909" x="6896100" y="3371850"/>
          <p14:tracePt t="10909" x="6908800" y="3371850"/>
          <p14:tracePt t="10925" x="6921500" y="3365500"/>
          <p14:tracePt t="10925" x="6934200" y="3365500"/>
          <p14:tracePt t="10941" x="6946900" y="3359150"/>
          <p14:tracePt t="10941" x="6959600" y="3359150"/>
          <p14:tracePt t="10941" x="6972300" y="3359150"/>
          <p14:tracePt t="10961" x="6978650" y="3359150"/>
          <p14:tracePt t="10973" x="6985000" y="3352800"/>
          <p14:tracePt t="10973" x="7004050" y="3352800"/>
          <p14:tracePt t="10992" x="7010400" y="3346450"/>
          <p14:tracePt t="11011" x="7004050" y="3346450"/>
          <p14:tracePt t="11043" x="6997700" y="3346450"/>
          <p14:tracePt t="11055" x="6991350" y="3352800"/>
          <p14:tracePt t="11071" x="6985000" y="3352800"/>
          <p14:tracePt t="11087" x="6978650" y="3352800"/>
          <p14:tracePt t="11103" x="6972300" y="3352800"/>
          <p14:tracePt t="11115" x="6965950" y="3352800"/>
          <p14:tracePt t="11131" x="6959600" y="3359150"/>
          <p14:tracePt t="11147" x="6953250" y="3359150"/>
          <p14:tracePt t="11163" x="6946900" y="3359150"/>
          <p14:tracePt t="11176" x="6940550" y="3365500"/>
          <p14:tracePt t="11192" x="6934200" y="3365500"/>
          <p14:tracePt t="11207" x="6927850" y="3371850"/>
          <p14:tracePt t="11275" x="6921500" y="3378200"/>
          <p14:tracePt t="11303" x="6921500" y="3384550"/>
          <p14:tracePt t="11311" x="6921500" y="3397250"/>
          <p14:tracePt t="11324" x="6921500" y="3416300"/>
          <p14:tracePt t="11324" x="6927850" y="3486150"/>
          <p14:tracePt t="11345" x="6927850" y="3536950"/>
          <p14:tracePt t="11345" x="6934200" y="3600450"/>
          <p14:tracePt t="11359" x="6940550" y="3670300"/>
          <p14:tracePt t="11359" x="6946900" y="3752850"/>
          <p14:tracePt t="11376" x="6953250" y="3835400"/>
          <p14:tracePt t="11376" x="6959600" y="3924300"/>
          <p14:tracePt t="11376" x="6959600" y="4013200"/>
          <p14:tracePt t="11397" x="6965950" y="4095750"/>
          <p14:tracePt t="11408" x="6965950" y="4178300"/>
          <p14:tracePt t="11408" x="6965950" y="4343400"/>
          <p14:tracePt t="11426" x="6965950" y="4419600"/>
          <p14:tracePt t="11426" x="6972300" y="4502150"/>
          <p14:tracePt t="11443" x="6978650" y="4578350"/>
          <p14:tracePt t="11443" x="6985000" y="4648200"/>
          <p14:tracePt t="11459" x="6997700" y="4718050"/>
          <p14:tracePt t="11459" x="7035800" y="4845050"/>
          <p14:tracePt t="11476" x="7054850" y="4902200"/>
          <p14:tracePt t="11476" x="7086600" y="4959350"/>
          <p14:tracePt t="11493" x="7112000" y="5010150"/>
          <p14:tracePt t="11493" x="7137400" y="5060950"/>
          <p14:tracePt t="11510" x="7162800" y="5111750"/>
          <p14:tracePt t="11510" x="7188200" y="5162550"/>
          <p14:tracePt t="11526" x="7213600" y="5213350"/>
          <p14:tracePt t="11526" x="7258050" y="5302250"/>
          <p14:tracePt t="11544" x="7277100" y="5340350"/>
          <p14:tracePt t="11544" x="7289800" y="5372100"/>
          <p14:tracePt t="11560" x="7302500" y="5397500"/>
          <p14:tracePt t="11560" x="7308850" y="5422900"/>
          <p14:tracePt t="11577" x="7321550" y="5448300"/>
          <p14:tracePt t="11577" x="7321550" y="5467350"/>
          <p14:tracePt t="11577" x="7327900" y="5480050"/>
          <p14:tracePt t="11596" x="7327900" y="5492750"/>
          <p14:tracePt t="11609" x="7321550" y="5505450"/>
          <p14:tracePt t="11609" x="7315200" y="5524500"/>
          <p14:tracePt t="11628" x="7308850" y="5530850"/>
          <p14:tracePt t="11628" x="7302500" y="5530850"/>
          <p14:tracePt t="11645" x="7296150" y="5530850"/>
          <p14:tracePt t="11645" x="7289800" y="5530850"/>
          <p14:tracePt t="11661" x="7277100" y="5530850"/>
          <p14:tracePt t="11661" x="7270750" y="5524500"/>
          <p14:tracePt t="11661" x="7258050" y="5524500"/>
          <p14:tracePt t="11679" x="7251700" y="5518150"/>
          <p14:tracePt t="11692" x="7245350" y="5511800"/>
          <p14:tracePt t="11692" x="7219950" y="5492750"/>
          <p14:tracePt t="11712" x="7213600" y="5480050"/>
          <p14:tracePt t="11712" x="7200900" y="5473700"/>
          <p14:tracePt t="11728" x="7181850" y="5454650"/>
          <p14:tracePt t="11728" x="7169150" y="5441950"/>
          <p14:tracePt t="11744" x="7150100" y="5422900"/>
          <p14:tracePt t="11744" x="7124700" y="5403850"/>
          <p14:tracePt t="11761" x="7092950" y="5378450"/>
          <p14:tracePt t="11761" x="7016750" y="5321300"/>
          <p14:tracePt t="11777" x="6965950" y="5289550"/>
          <p14:tracePt t="11777" x="6902450" y="5251450"/>
          <p14:tracePt t="11793" x="6838950" y="5207000"/>
          <p14:tracePt t="11793" x="6762750" y="5162550"/>
          <p14:tracePt t="11810" x="6680200" y="5118100"/>
          <p14:tracePt t="11810" x="6591300" y="5067300"/>
          <p14:tracePt t="11827" x="6496050" y="5010150"/>
          <p14:tracePt t="11827" x="6305550" y="4895850"/>
          <p14:tracePt t="11844" x="6203950" y="4838700"/>
          <p14:tracePt t="11844" x="6108700" y="4775200"/>
          <p14:tracePt t="11861" x="6013450" y="4711700"/>
          <p14:tracePt t="11861" x="5924550" y="4654550"/>
          <p14:tracePt t="11877" x="5835650" y="4591050"/>
          <p14:tracePt t="11877" x="5676900" y="4489450"/>
          <p14:tracePt t="11897" x="5600700" y="4445000"/>
          <p14:tracePt t="11897" x="5537200" y="4406900"/>
          <p14:tracePt t="11911" x="5473700" y="4368800"/>
          <p14:tracePt t="11911" x="5416550" y="4343400"/>
          <p14:tracePt t="11927" x="5365750" y="4318000"/>
          <p14:tracePt t="11927" x="5327650" y="4298950"/>
          <p14:tracePt t="11944" x="5289550" y="4286250"/>
          <p14:tracePt t="11944" x="5257800" y="4273550"/>
          <p14:tracePt t="11944" x="5232400" y="4260850"/>
          <p14:tracePt t="11963" x="5213350" y="4248150"/>
          <p14:tracePt t="11975" x="5194300" y="4235450"/>
          <p14:tracePt t="11975" x="5175250" y="4222750"/>
          <p14:tracePt t="11997" x="5175250" y="4216400"/>
          <p14:tracePt t="12009" x="5175250" y="4210050"/>
          <p14:tracePt t="12026" x="5181600" y="4210050"/>
          <p14:tracePt t="12042" x="5187950" y="4210050"/>
          <p14:tracePt t="12042" x="5194300" y="4210050"/>
          <p14:tracePt t="12042" x="5200650" y="4210050"/>
          <p14:tracePt t="12063" x="5213350" y="4203700"/>
          <p14:tracePt t="12063" x="5219700" y="4203700"/>
          <p14:tracePt t="12077" x="5226050" y="4203700"/>
          <p14:tracePt t="12077" x="5238750" y="4203700"/>
          <p14:tracePt t="12095" x="5245100" y="4197350"/>
          <p14:tracePt t="12095" x="5257800" y="4197350"/>
          <p14:tracePt t="12111" x="5264150" y="4197350"/>
          <p14:tracePt t="12111" x="5270500" y="4197350"/>
          <p14:tracePt t="12128" x="5276850" y="4197350"/>
          <p14:tracePt t="12128" x="5283200" y="4203700"/>
          <p14:tracePt t="12144" x="5289550" y="4197350"/>
          <p14:tracePt t="12242" x="5283200" y="4197350"/>
          <p14:tracePt t="12286" x="5289550" y="4191000"/>
          <p14:tracePt t="12363" x="5289550" y="4197350"/>
          <p14:tracePt t="12406" x="5295900" y="4191000"/>
          <p14:tracePt t="12435" x="5302250" y="4184650"/>
          <p14:tracePt t="12450" x="5308600" y="4178300"/>
          <p14:tracePt t="12467" x="5314950" y="4178300"/>
          <p14:tracePt t="12483" x="5321300" y="4171950"/>
          <p14:tracePt t="12494" x="5327650" y="4165600"/>
          <p14:tracePt t="12518" x="5321300" y="4159250"/>
          <p14:tracePt t="12542" x="5314950" y="4152900"/>
          <p14:tracePt t="12563" x="5314950" y="4146550"/>
          <p14:tracePt t="12587" x="5321300" y="4146550"/>
          <p14:tracePt t="12610" x="5327650" y="4140200"/>
          <p14:tracePt t="12639" x="5321300" y="4133850"/>
          <p14:tracePt t="12663" x="5314950" y="4127500"/>
          <p14:tracePt t="12682" x="5314950" y="4121150"/>
          <p14:tracePt t="12699" x="5314950" y="4114800"/>
          <p14:tracePt t="12723" x="5314950" y="4108450"/>
          <p14:tracePt t="12743" x="5308600" y="4108450"/>
          <p14:tracePt t="12791" x="5302250" y="4102100"/>
          <p14:tracePt t="12818" x="5295900" y="4102100"/>
          <p14:tracePt t="12834" x="5289550" y="4102100"/>
          <p14:tracePt t="12854" x="5283200" y="4102100"/>
          <p14:tracePt t="12878" x="5276850" y="4108450"/>
          <p14:tracePt t="12895" x="5270500" y="4108450"/>
          <p14:tracePt t="12910" x="5264150" y="4108450"/>
          <p14:tracePt t="12923" x="5257800" y="4114800"/>
          <p14:tracePt t="12931" x="5251450" y="4114800"/>
          <p14:tracePt t="12948" x="5238750" y="4114800"/>
          <p14:tracePt t="12963" x="5232400" y="4114800"/>
          <p14:tracePt t="12979" x="5232400" y="4108450"/>
          <p14:tracePt t="13051" x="5226050" y="4108450"/>
          <p14:tracePt t="13091" x="5219700" y="4108450"/>
          <p14:tracePt t="13143" x="5219700" y="4102100"/>
          <p14:tracePt t="13178" x="5213350" y="4102100"/>
          <p14:tracePt t="13214" x="5213350" y="4095750"/>
          <p14:tracePt t="13275" x="5219700" y="4095750"/>
          <p14:tracePt t="13307" x="5219700" y="4102100"/>
          <p14:tracePt t="13331" x="5226050" y="4108450"/>
          <p14:tracePt t="13342" x="5226050" y="4114800"/>
          <p14:tracePt t="13366" x="5232400" y="4108450"/>
          <p14:tracePt t="13391" x="5238750" y="4102100"/>
          <p14:tracePt t="13403" x="5238750" y="4095750"/>
          <p14:tracePt t="13419" x="5245100" y="4089400"/>
          <p14:tracePt t="13427" x="5245100" y="4083050"/>
          <p14:tracePt t="13435" x="5251450" y="4083050"/>
          <p14:tracePt t="13447" x="5251450" y="4076700"/>
          <p14:tracePt t="13447" x="5251450" y="4070350"/>
          <p14:tracePt t="13465" x="5257800" y="4064000"/>
          <p14:tracePt t="13481" x="5264150" y="4057650"/>
          <p14:tracePt t="13498" x="5270500" y="4051300"/>
          <p14:tracePt t="13498" x="5276850" y="4044950"/>
          <p14:tracePt t="13516" x="5283200" y="4038600"/>
          <p14:tracePt t="13539" x="5276850" y="4032250"/>
          <p14:tracePt t="13571" x="5270500" y="4032250"/>
          <p14:tracePt t="13591" x="5264150" y="4032250"/>
          <p14:tracePt t="13614" x="5264150" y="4025900"/>
          <p14:tracePt t="13643" x="5257800" y="4019550"/>
          <p14:tracePt t="13674" x="5257800" y="4013200"/>
          <p14:tracePt t="13695" x="5257800" y="4006850"/>
          <p14:tracePt t="13719" x="5251450" y="4006850"/>
          <p14:tracePt t="13743" x="5251450" y="4000500"/>
          <p14:tracePt t="13755" x="5251450" y="3994150"/>
          <p14:tracePt t="13771" x="5251450" y="3987800"/>
          <p14:tracePt t="13786" x="5251450" y="3981450"/>
          <p14:tracePt t="13803" x="5251450" y="3975100"/>
          <p14:tracePt t="13815" x="5251450" y="3968750"/>
          <p14:tracePt t="13832" x="5251450" y="3962400"/>
          <p14:tracePt t="13848" x="5257800" y="3956050"/>
          <p14:tracePt t="13865" x="5257800" y="3949700"/>
          <p14:tracePt t="13882" x="5257800" y="3943350"/>
          <p14:tracePt t="13900" x="5251450" y="3937000"/>
          <p14:tracePt t="13915" x="5245100" y="3930650"/>
          <p14:tracePt t="13936" x="5238750" y="3930650"/>
          <p14:tracePt t="13959" x="5238750" y="3937000"/>
          <p14:tracePt t="13995" x="5238750" y="3930650"/>
          <p14:tracePt t="14055" x="5245100" y="3930650"/>
          <p14:tracePt t="14079" x="5251450" y="3924300"/>
          <p14:tracePt t="14103" x="5245100" y="3930650"/>
          <p14:tracePt t="14207" x="5245100" y="3924300"/>
          <p14:tracePt t="14319" x="5245100" y="3917950"/>
          <p14:tracePt t="14411" x="5245100" y="3911600"/>
          <p14:tracePt t="14475" x="5245100" y="3905250"/>
          <p14:tracePt t="14499" x="5245100" y="3898900"/>
          <p14:tracePt t="14515" x="5245100" y="3892550"/>
          <p14:tracePt t="14531" x="5245100" y="3886200"/>
          <p14:tracePt t="14535" x="5245100" y="3879850"/>
          <p14:tracePt t="14551" x="5245100" y="3873500"/>
          <p14:tracePt t="14568" x="5245100" y="3867150"/>
          <p14:tracePt t="14568" x="5245100" y="3860800"/>
          <p14:tracePt t="14586" x="5245100" y="3854450"/>
          <p14:tracePt t="14586" x="5245100" y="3848100"/>
          <p14:tracePt t="14604" x="5245100" y="3841750"/>
          <p14:tracePt t="14619" x="5238750" y="3835400"/>
          <p14:tracePt t="14635" x="5238750" y="3822700"/>
          <p14:tracePt t="14651" x="5232400" y="3822700"/>
          <p14:tracePt t="14668" x="5232400" y="3816350"/>
          <p14:tracePt t="14685" x="5232400" y="3810000"/>
          <p14:tracePt t="14702" x="5232400" y="3803650"/>
          <p14:tracePt t="14719" x="5232400" y="3797300"/>
          <p14:tracePt t="14736" x="5232400" y="3790950"/>
          <p14:tracePt t="14753" x="5232400" y="3784600"/>
          <p14:tracePt t="14769" x="5232400" y="3778250"/>
          <p14:tracePt t="14786" x="5232400" y="3771900"/>
          <p14:tracePt t="14806" x="5238750" y="3765550"/>
          <p14:tracePt t="14831" x="5238750" y="3759200"/>
          <p14:tracePt t="14851" x="5238750" y="3752850"/>
          <p14:tracePt t="14875" x="5232400" y="3746500"/>
          <p14:tracePt t="14895" x="5232400" y="3740150"/>
          <p14:tracePt t="14927" x="5226050" y="3740150"/>
          <p14:tracePt t="14955" x="5219700" y="3740150"/>
          <p14:tracePt t="14971" x="5213350" y="3733800"/>
          <p14:tracePt t="15003" x="5207000" y="3740150"/>
          <p14:tracePt t="15014" x="5200650" y="3740150"/>
          <p14:tracePt t="15039" x="5194300" y="3733800"/>
          <p14:tracePt t="15063" x="5187950" y="3733800"/>
          <p14:tracePt t="15107" x="5181600" y="3740150"/>
          <p14:tracePt t="15130" x="5175250" y="3740150"/>
          <p14:tracePt t="15159" x="5168900" y="3733800"/>
          <p14:tracePt t="15211" x="5175250" y="3733800"/>
          <p14:tracePt t="15371" x="5181600" y="3733800"/>
          <p14:tracePt t="15392" x="5181600" y="3727450"/>
          <p14:tracePt t="15415" x="5187950" y="3721100"/>
          <p14:tracePt t="15435" x="5181600" y="3714750"/>
          <p14:tracePt t="15467" x="5181600" y="3708400"/>
          <p14:tracePt t="15491" x="5175250" y="3708400"/>
          <p14:tracePt t="15510" x="5168900" y="3708400"/>
          <p14:tracePt t="15535" x="5162550" y="3708400"/>
          <p14:tracePt t="15555" x="5162550" y="3714750"/>
          <p14:tracePt t="15595" x="5168900" y="3714750"/>
          <p14:tracePt t="15623" x="5181600" y="3708400"/>
          <p14:tracePt t="15655" x="5187950" y="3708400"/>
          <p14:tracePt t="15671" x="5194300" y="3708400"/>
          <p14:tracePt t="15683" x="5200650" y="3708400"/>
          <p14:tracePt t="15699" x="5207000" y="3708400"/>
          <p14:tracePt t="15751" x="5213350" y="3714750"/>
          <p14:tracePt t="15783" x="5219700" y="3714750"/>
          <p14:tracePt t="15931" x="5226050" y="3714750"/>
          <p14:tracePt t="15948" x="5232400" y="3721100"/>
          <p14:tracePt t="15955" x="5238750" y="3727450"/>
          <p14:tracePt t="15971" x="5251450" y="3727450"/>
          <p14:tracePt t="15976" x="5257800" y="3733800"/>
          <p14:tracePt t="15976" x="5264150" y="3740150"/>
          <p14:tracePt t="15992" x="5276850" y="3752850"/>
          <p14:tracePt t="15992" x="5295900" y="3765550"/>
          <p14:tracePt t="16008" x="5308600" y="3784600"/>
          <p14:tracePt t="16008" x="5334000" y="3803650"/>
          <p14:tracePt t="16025" x="5353050" y="3829050"/>
          <p14:tracePt t="16025" x="5384800" y="3854450"/>
          <p14:tracePt t="16025" x="5416550" y="3886200"/>
          <p14:tracePt t="16044" x="5454650" y="3911600"/>
          <p14:tracePt t="16056" x="5492750" y="3943350"/>
          <p14:tracePt t="16056" x="5588000" y="4013200"/>
          <p14:tracePt t="16077" x="5638800" y="4051300"/>
          <p14:tracePt t="16077" x="5689600" y="4089400"/>
          <p14:tracePt t="16092" x="5746750" y="4127500"/>
          <p14:tracePt t="16092" x="5803900" y="4171950"/>
          <p14:tracePt t="16108" x="5861050" y="4216400"/>
          <p14:tracePt t="16108" x="5918200" y="4260850"/>
          <p14:tracePt t="16124" x="5981700" y="4298950"/>
          <p14:tracePt t="16124" x="6038850" y="4343400"/>
          <p14:tracePt t="16124" x="6096000" y="4381500"/>
          <p14:tracePt t="16144" x="6153150" y="4425950"/>
          <p14:tracePt t="16144" x="6210300" y="4464050"/>
          <p14:tracePt t="16158" x="6261100" y="4502150"/>
          <p14:tracePt t="16158" x="6318250" y="4540250"/>
          <p14:tracePt t="16175" x="6369050" y="4578350"/>
          <p14:tracePt t="16175" x="6419850" y="4616450"/>
          <p14:tracePt t="16191" x="6470650" y="4648200"/>
          <p14:tracePt t="16191" x="6521450" y="4686300"/>
          <p14:tracePt t="16208" x="6565900" y="4718050"/>
          <p14:tracePt t="16208" x="6661150" y="4794250"/>
          <p14:tracePt t="16225" x="6705600" y="4832350"/>
          <p14:tracePt t="16225" x="6750050" y="4870450"/>
          <p14:tracePt t="16242" x="6788150" y="4914900"/>
          <p14:tracePt t="16242" x="6832600" y="4959350"/>
          <p14:tracePt t="16259" x="6870700" y="4997450"/>
          <p14:tracePt t="16259" x="6940550" y="5073650"/>
          <p14:tracePt t="16276" x="6972300" y="5105400"/>
          <p14:tracePt t="16276" x="6997700" y="5130800"/>
          <p14:tracePt t="16292" x="7023100" y="5156200"/>
          <p14:tracePt t="16292" x="7048500" y="5175250"/>
          <p14:tracePt t="16309" x="7067550" y="5194300"/>
          <p14:tracePt t="16309" x="7086600" y="5213350"/>
          <p14:tracePt t="16326" x="7105650" y="5232400"/>
          <p14:tracePt t="16326" x="7124700" y="5245100"/>
          <p14:tracePt t="16326" x="7143750" y="5257800"/>
          <p14:tracePt t="16345" x="7162800" y="5276850"/>
          <p14:tracePt t="16357" x="7175500" y="5289550"/>
          <p14:tracePt t="16357" x="7207250" y="5314950"/>
          <p14:tracePt t="16376" x="7213600" y="5321300"/>
          <p14:tracePt t="16376" x="7226300" y="5334000"/>
          <p14:tracePt t="16376" x="7232650" y="5334000"/>
          <p14:tracePt t="16396" x="7232650" y="5340350"/>
          <p14:tracePt t="16407" x="7239000" y="5346700"/>
          <p14:tracePt t="16424" x="7232650" y="5353050"/>
          <p14:tracePt t="16472" x="7232650" y="5346700"/>
          <p14:tracePt t="16487" x="7219950" y="5353050"/>
          <p14:tracePt t="16503" x="7213600" y="5353050"/>
          <p14:tracePt t="16515" x="7207250" y="5346700"/>
          <p14:tracePt t="16531" x="7200900" y="5346700"/>
          <p14:tracePt t="16548" x="7200900" y="5340350"/>
          <p14:tracePt t="16571" x="7194550" y="5334000"/>
          <p14:tracePt t="16583" x="7194550" y="5327650"/>
          <p14:tracePt t="16592" x="7188200" y="5321300"/>
          <p14:tracePt t="16592" x="7188200" y="5308600"/>
          <p14:tracePt t="16610" x="7181850" y="5302250"/>
          <p14:tracePt t="16610" x="7175500" y="5289550"/>
          <p14:tracePt t="16627" x="7169150" y="5276850"/>
          <p14:tracePt t="16627" x="7156450" y="5251450"/>
          <p14:tracePt t="16644" x="7150100" y="5232400"/>
          <p14:tracePt t="16644" x="7143750" y="5213350"/>
          <p14:tracePt t="16661" x="7137400" y="5194300"/>
          <p14:tracePt t="16661" x="7131050" y="5168900"/>
          <p14:tracePt t="16677" x="7118350" y="5137150"/>
          <p14:tracePt t="16677" x="7105650" y="5105400"/>
          <p14:tracePt t="16677" x="7092950" y="5060950"/>
          <p14:tracePt t="16696" x="7073900" y="5010150"/>
          <p14:tracePt t="16708" x="7054850" y="4953000"/>
          <p14:tracePt t="16708" x="7010400" y="4819650"/>
          <p14:tracePt t="16728" x="6978650" y="4737100"/>
          <p14:tracePt t="16728" x="6953250" y="4654550"/>
          <p14:tracePt t="16744" x="6921500" y="4552950"/>
          <p14:tracePt t="16744" x="6889750" y="4451350"/>
          <p14:tracePt t="16761" x="6858000" y="4337050"/>
          <p14:tracePt t="16761" x="6832600" y="4216400"/>
          <p14:tracePt t="16777" x="6800850" y="4095750"/>
          <p14:tracePt t="16777" x="6775450" y="3975100"/>
          <p14:tracePt t="16777" x="6743700" y="3854450"/>
          <p14:tracePt t="16796" x="6718300" y="3746500"/>
          <p14:tracePt t="16809" x="6686550" y="3644900"/>
          <p14:tracePt t="16809" x="6642100" y="3492500"/>
          <p14:tracePt t="16827" x="6623050" y="3435350"/>
          <p14:tracePt t="16827" x="6597650" y="3397250"/>
          <p14:tracePt t="16844" x="6584950" y="3359150"/>
          <p14:tracePt t="16844" x="6572250" y="3340100"/>
          <p14:tracePt t="16861" x="6559550" y="3321050"/>
          <p14:tracePt t="16861" x="6540500" y="3302000"/>
          <p14:tracePt t="16878" x="6527800" y="3302000"/>
          <p14:tracePt t="16878" x="6515100" y="3302000"/>
          <p14:tracePt t="16895" x="6502400" y="3308350"/>
          <p14:tracePt t="16895" x="6489700" y="3314700"/>
          <p14:tracePt t="16911" x="6477000" y="3327400"/>
          <p14:tracePt t="16911" x="6457950" y="3346450"/>
          <p14:tracePt t="16928" x="6438900" y="3365500"/>
          <p14:tracePt t="16928" x="6400800" y="3416300"/>
          <p14:tracePt t="16944" x="6375400" y="3448050"/>
          <p14:tracePt t="16944" x="6356350" y="3473450"/>
          <p14:tracePt t="16961" x="6330950" y="3492500"/>
          <p14:tracePt t="16961" x="6299200" y="3511550"/>
          <p14:tracePt t="16978" x="6273800" y="3524250"/>
          <p14:tracePt t="16978" x="6242050" y="3530600"/>
          <p14:tracePt t="16978" x="6210300" y="3524250"/>
          <p14:tracePt t="16997" x="6172200" y="3517900"/>
          <p14:tracePt t="16997" x="6134100" y="3498850"/>
          <p14:tracePt t="17014" x="6102350" y="3479800"/>
          <p14:tracePt t="17014" x="6064250" y="3448050"/>
          <p14:tracePt t="17029" x="6032500" y="3422650"/>
          <p14:tracePt t="17029" x="6000750" y="3390900"/>
          <p14:tracePt t="17045" x="5969000" y="3352800"/>
          <p14:tracePt t="17045" x="5943600" y="3314700"/>
          <p14:tracePt t="17045" x="5924550" y="3276600"/>
          <p14:tracePt t="17065" x="5911850" y="3238500"/>
          <p14:tracePt t="17076" x="5905500" y="3200400"/>
          <p14:tracePt t="17076" x="5905500" y="3155950"/>
          <p14:tracePt t="17098" x="5930900" y="3060700"/>
          <p14:tracePt t="17098" x="5949950" y="3016250"/>
          <p14:tracePt t="17113" x="5981700" y="2965450"/>
          <p14:tracePt t="17113" x="6026150" y="2914650"/>
          <p14:tracePt t="17129" x="6076950" y="2857500"/>
          <p14:tracePt t="17129" x="6134100" y="2806700"/>
          <p14:tracePt t="17129" x="6197600" y="2749550"/>
          <p14:tracePt t="17148" x="6273800" y="2698750"/>
          <p14:tracePt t="17160" x="6356350" y="2641600"/>
          <p14:tracePt t="17160" x="6540500" y="2540000"/>
          <p14:tracePt t="17179" x="6635750" y="2495550"/>
          <p14:tracePt t="17179" x="6737350" y="2457450"/>
          <p14:tracePt t="17195" x="6845300" y="2419350"/>
          <p14:tracePt t="17195" x="6946900" y="2393950"/>
          <p14:tracePt t="17212" x="7054850" y="2368550"/>
          <p14:tracePt t="17212" x="7162800" y="2349500"/>
          <p14:tracePt t="17230" x="7270750" y="2336800"/>
          <p14:tracePt t="17230" x="7480300" y="2324100"/>
          <p14:tracePt t="17246" x="7581900" y="2317750"/>
          <p14:tracePt t="17246" x="7683500" y="2317750"/>
          <p14:tracePt t="17262" x="7778750" y="2317750"/>
          <p14:tracePt t="17262" x="7874000" y="2317750"/>
          <p14:tracePt t="17279" x="7962900" y="2324100"/>
          <p14:tracePt t="17279" x="8121650" y="2343150"/>
          <p14:tracePt t="17297" x="8191500" y="2362200"/>
          <p14:tracePt t="17297" x="8255000" y="2393950"/>
          <p14:tracePt t="17313" x="8305800" y="2425700"/>
          <p14:tracePt t="17313" x="8356600" y="2463800"/>
          <p14:tracePt t="17330" x="8394700" y="2508250"/>
          <p14:tracePt t="17330" x="8420100" y="2559050"/>
          <p14:tracePt t="17346" x="8439150" y="2609850"/>
          <p14:tracePt t="17346" x="8445500" y="2660650"/>
          <p14:tracePt t="17346" x="8451850" y="2717800"/>
          <p14:tracePt t="17365" x="8439150" y="2768600"/>
          <p14:tracePt t="17377" x="8426450" y="2819400"/>
          <p14:tracePt t="17377" x="8375650" y="2921000"/>
          <p14:tracePt t="17399" x="8343900" y="2971800"/>
          <p14:tracePt t="17399" x="8305800" y="3016250"/>
          <p14:tracePt t="17413" x="8261350" y="3060700"/>
          <p14:tracePt t="17413" x="8216900" y="3098800"/>
          <p14:tracePt t="17429" x="8172450" y="3143250"/>
          <p14:tracePt t="17429" x="8121650" y="3181350"/>
          <p14:tracePt t="17429" x="8070850" y="3219450"/>
          <p14:tracePt t="17449" x="8020050" y="3257550"/>
          <p14:tracePt t="17461" x="7962900" y="3289300"/>
          <p14:tracePt t="17461" x="7854950" y="3359150"/>
          <p14:tracePt t="17479" x="7804150" y="3390900"/>
          <p14:tracePt t="17479" x="7747000" y="3416300"/>
          <p14:tracePt t="17497" x="7689850" y="3441700"/>
          <p14:tracePt t="17497" x="7632700" y="3473450"/>
          <p14:tracePt t="17513" x="7575550" y="3498850"/>
          <p14:tracePt t="17513" x="7518400" y="3524250"/>
          <p14:tracePt t="17513" x="7454900" y="3549650"/>
          <p14:tracePt t="17532" x="7391400" y="3575050"/>
          <p14:tracePt t="17532" x="7334250" y="3594100"/>
          <p14:tracePt t="17547" x="7270750" y="3619500"/>
          <p14:tracePt t="17547" x="7207250" y="3638550"/>
          <p14:tracePt t="17563" x="7143750" y="3657600"/>
          <p14:tracePt t="17563" x="7086600" y="3676650"/>
          <p14:tracePt t="17580" x="7029450" y="3689350"/>
          <p14:tracePt t="17580" x="6921500" y="3721100"/>
          <p14:tracePt t="17597" x="6870700" y="3733800"/>
          <p14:tracePt t="17597" x="6826250" y="3746500"/>
          <p14:tracePt t="17614" x="6781800" y="3752850"/>
          <p14:tracePt t="17614" x="6737350" y="3759200"/>
          <p14:tracePt t="17630" x="6699250" y="3765550"/>
          <p14:tracePt t="17630" x="6661150" y="3771900"/>
          <p14:tracePt t="17648" x="6629400" y="3771900"/>
          <p14:tracePt t="17648" x="6578600" y="3778250"/>
          <p14:tracePt t="17664" x="6553200" y="3778250"/>
          <p14:tracePt t="17664" x="6534150" y="3778250"/>
          <p14:tracePt t="17681" x="6521450" y="3784600"/>
          <p14:tracePt t="17681" x="6508750" y="3784600"/>
          <p14:tracePt t="17697" x="6496050" y="3784600"/>
          <p14:tracePt t="17697" x="6483350" y="3784600"/>
          <p14:tracePt t="17697" x="6477000" y="3784600"/>
          <p14:tracePt t="17716" x="6470650" y="3784600"/>
          <p14:tracePt t="17729" x="6464300" y="3790950"/>
          <p14:tracePt t="17745" x="6464300" y="3784600"/>
          <p14:tracePt t="17765" x="6470650" y="3778250"/>
          <p14:tracePt t="17779" x="6483350" y="3771900"/>
          <p14:tracePt t="17796" x="6489700" y="3765550"/>
          <p14:tracePt t="17812" x="6496050" y="3759200"/>
          <p14:tracePt t="17829" x="6496050" y="3752850"/>
          <p14:tracePt t="17846" x="6496050" y="3746500"/>
          <p14:tracePt t="17895" x="6489700" y="3746500"/>
          <p14:tracePt t="17920" x="6483350" y="3740150"/>
          <p14:tracePt t="17943" x="6477000" y="3740150"/>
          <p14:tracePt t="17972" x="6470650" y="3733800"/>
          <p14:tracePt t="17995" x="6464300" y="3733800"/>
          <p14:tracePt t="18011" x="6457950" y="3727450"/>
          <p14:tracePt t="18040" x="6451600" y="3727450"/>
          <p14:tracePt t="18056" x="6445250" y="3721100"/>
          <p14:tracePt t="18076" x="6445250" y="3714750"/>
          <p14:tracePt t="18092" x="6438900" y="3708400"/>
          <p14:tracePt t="18108" x="6432550" y="3702050"/>
          <p14:tracePt t="18124" x="6426200" y="3695700"/>
          <p14:tracePt t="18136" x="6419850" y="3695700"/>
          <p14:tracePt t="18152" x="6413500" y="3689350"/>
          <p14:tracePt t="18168" x="6407150" y="3689350"/>
          <p14:tracePt t="18184" x="6407150" y="3683000"/>
          <p14:tracePt t="18197" x="6407150" y="3676650"/>
          <p14:tracePt t="18214" x="6400800" y="3670300"/>
          <p14:tracePt t="18230" x="6400800" y="3663950"/>
          <p14:tracePt t="18247" x="6394450" y="3657600"/>
          <p14:tracePt t="18264" x="6388100" y="3651250"/>
          <p14:tracePt t="18281" x="6381750" y="3644900"/>
          <p14:tracePt t="18298" x="6375400" y="3644900"/>
          <p14:tracePt t="18298" x="6369050" y="3638550"/>
          <p14:tracePt t="18317" x="6362700" y="3638550"/>
          <p14:tracePt t="18332" x="6356350" y="3632200"/>
          <p14:tracePt t="18348" x="6343650" y="3625850"/>
          <p14:tracePt t="18364" x="6337300" y="3625850"/>
          <p14:tracePt t="18381" x="6330950" y="3619500"/>
          <p14:tracePt t="18381" x="6324600" y="3619500"/>
          <p14:tracePt t="18402" x="6318250" y="3619500"/>
          <p14:tracePt t="18402" x="6311900" y="3619500"/>
          <p14:tracePt t="18417" x="6305550" y="3619500"/>
          <p14:tracePt t="18417" x="6299200" y="3619500"/>
          <p14:tracePt t="18433" x="6292850" y="3625850"/>
          <p14:tracePt t="18433" x="6286500" y="3625850"/>
          <p14:tracePt t="18449" x="6280150" y="3625850"/>
          <p14:tracePt t="18449" x="6273800" y="3625850"/>
          <p14:tracePt t="18449" x="6267450" y="3625850"/>
          <p14:tracePt t="18469" x="6261100" y="3625850"/>
          <p14:tracePt t="18481" x="6254750" y="3625850"/>
          <p14:tracePt t="18498" x="6248400" y="3625850"/>
          <p14:tracePt t="18515" x="6242050" y="3619500"/>
          <p14:tracePt t="18532" x="6235700" y="3625850"/>
          <p14:tracePt t="18548" x="6229350" y="3632200"/>
          <p14:tracePt t="18548" x="6223000" y="3638550"/>
          <p14:tracePt t="18567" x="6223000" y="3644900"/>
          <p14:tracePt t="18604" x="6229350" y="3644900"/>
          <p14:tracePt t="18648" x="6223000" y="3651250"/>
          <p14:tracePt t="18736" x="6229350" y="3651250"/>
          <p14:tracePt t="18796" x="6235700" y="3657600"/>
          <p14:tracePt t="18836" x="6235700" y="3663950"/>
          <p14:tracePt t="18852" x="6235700" y="3670300"/>
          <p14:tracePt t="18857" x="6242050" y="3676650"/>
          <p14:tracePt t="18866" x="6242050" y="3683000"/>
          <p14:tracePt t="18866" x="6248400" y="3689350"/>
          <p14:tracePt t="18885" x="6248400" y="3695700"/>
          <p14:tracePt t="18885" x="6254750" y="3702050"/>
          <p14:tracePt t="18885" x="6254750" y="3714750"/>
          <p14:tracePt t="18904" x="6254750" y="3727450"/>
          <p14:tracePt t="18904" x="6261100" y="3733800"/>
          <p14:tracePt t="18918" x="6261100" y="3752850"/>
          <p14:tracePt t="18918" x="6261100" y="3765550"/>
          <p14:tracePt t="18934" x="6267450" y="3784600"/>
          <p14:tracePt t="18934" x="6267450" y="3810000"/>
          <p14:tracePt t="18951" x="6273800" y="3829050"/>
          <p14:tracePt t="18951" x="6280150" y="3860800"/>
          <p14:tracePt t="18968" x="6286500" y="3886200"/>
          <p14:tracePt t="18968" x="6305550" y="3949700"/>
          <p14:tracePt t="18985" x="6311900" y="3981450"/>
          <p14:tracePt t="18985" x="6324600" y="4006850"/>
          <p14:tracePt t="19001" x="6337300" y="4038600"/>
          <p14:tracePt t="19001" x="6350000" y="4064000"/>
          <p14:tracePt t="19018" x="6362700" y="4089400"/>
          <p14:tracePt t="19018" x="6369050" y="4114800"/>
          <p14:tracePt t="19018" x="6381750" y="4140200"/>
          <p14:tracePt t="19038" x="6394450" y="4165600"/>
          <p14:tracePt t="19050" x="6400800" y="4191000"/>
          <p14:tracePt t="19050" x="6419850" y="4235450"/>
          <p14:tracePt t="19069" x="6426200" y="4254500"/>
          <p14:tracePt t="19069" x="6432550" y="4273550"/>
          <p14:tracePt t="19086" x="6438900" y="4292600"/>
          <p14:tracePt t="19086" x="6445250" y="4311650"/>
          <p14:tracePt t="19086" x="6451600" y="4324350"/>
          <p14:tracePt t="19105" x="6457950" y="4343400"/>
          <p14:tracePt t="19117" x="6457950" y="4356100"/>
          <p14:tracePt t="19117" x="6464300" y="4368800"/>
          <p14:tracePt t="19117" x="6470650" y="4381500"/>
          <p14:tracePt t="19138" x="6470650" y="4387850"/>
          <p14:tracePt t="19138" x="6477000" y="4400550"/>
          <p14:tracePt t="19153" x="6477000" y="4406900"/>
          <p14:tracePt t="19153" x="6483350" y="4413250"/>
          <p14:tracePt t="19169" x="6489700" y="4419600"/>
          <p14:tracePt t="19169" x="6489700" y="4425950"/>
          <p14:tracePt t="19186" x="6496050" y="4432300"/>
          <p14:tracePt t="19200" x="6502400" y="4432300"/>
          <p14:tracePt t="19232" x="6508750" y="4425950"/>
          <p14:tracePt t="19248" x="6515100" y="4425950"/>
          <p14:tracePt t="19264" x="6521450" y="4419600"/>
          <p14:tracePt t="19283" x="6521450" y="4413250"/>
          <p14:tracePt t="19308" x="6527800" y="4413250"/>
          <p14:tracePt t="19436" x="6534150" y="4425950"/>
          <p14:tracePt t="19448" x="6540500" y="4438650"/>
          <p14:tracePt t="19464" x="6540500" y="4445000"/>
          <p14:tracePt t="19472" x="6546850" y="4457700"/>
          <p14:tracePt t="19485" x="6546850" y="4470400"/>
          <p14:tracePt t="19485" x="6553200" y="4489450"/>
          <p14:tracePt t="19485" x="6559550" y="4502150"/>
          <p14:tracePt t="19506" x="6559550" y="4521200"/>
          <p14:tracePt t="19506" x="6565900" y="4546600"/>
          <p14:tracePt t="19521" x="6572250" y="4565650"/>
          <p14:tracePt t="19521" x="6578600" y="4584700"/>
          <p14:tracePt t="19537" x="6584950" y="4597400"/>
          <p14:tracePt t="19537" x="6591300" y="4616450"/>
          <p14:tracePt t="19554" x="6597650" y="4629150"/>
          <p14:tracePt t="19554" x="6604000" y="4660900"/>
          <p14:tracePt t="19570" x="6610350" y="4673600"/>
          <p14:tracePt t="19570" x="6616700" y="4686300"/>
          <p14:tracePt t="19587" x="6623050" y="4699000"/>
          <p14:tracePt t="19587" x="6629400" y="4711700"/>
          <p14:tracePt t="19604" x="6642100" y="4737100"/>
          <p14:tracePt t="19604" x="6661150" y="4756150"/>
          <p14:tracePt t="19620" x="6692900" y="4787900"/>
          <p14:tracePt t="19620" x="6769100" y="4851400"/>
          <p14:tracePt t="19637" x="6819900" y="4889500"/>
          <p14:tracePt t="19637" x="6883400" y="4927600"/>
          <p14:tracePt t="19653" x="6946900" y="4959350"/>
          <p14:tracePt t="19653" x="7016750" y="4997450"/>
          <p14:tracePt t="19670" x="7092950" y="5029200"/>
          <p14:tracePt t="19670" x="7162800" y="5060950"/>
          <p14:tracePt t="19670" x="7239000" y="5092700"/>
          <p14:tracePt t="19689" x="7315200" y="5118100"/>
          <p14:tracePt t="19702" x="7385050" y="5149850"/>
          <p14:tracePt t="19702" x="7531100" y="5207000"/>
          <p14:tracePt t="19721" x="7600950" y="5238750"/>
          <p14:tracePt t="19721" x="7670800" y="5264150"/>
          <p14:tracePt t="19738" x="7740650" y="5295900"/>
          <p14:tracePt t="19738" x="7810500" y="5321300"/>
          <p14:tracePt t="19754" x="7880350" y="5346700"/>
          <p14:tracePt t="19754" x="7950200" y="5372100"/>
          <p14:tracePt t="19754" x="8020050" y="5391150"/>
          <p14:tracePt t="19773" x="8083550" y="5410200"/>
          <p14:tracePt t="19786" x="8153400" y="5429250"/>
          <p14:tracePt t="19786" x="8267700" y="5461000"/>
          <p14:tracePt t="19805" x="8318500" y="5473700"/>
          <p14:tracePt t="19805" x="8362950" y="5486400"/>
          <p14:tracePt t="19821" x="8407400" y="5499100"/>
          <p14:tracePt t="19821" x="8439150" y="5511800"/>
          <p14:tracePt t="19838" x="8470900" y="5518150"/>
          <p14:tracePt t="19838" x="8502650" y="5530850"/>
          <p14:tracePt t="19838" x="8528050" y="5543550"/>
          <p14:tracePt t="19857" x="8547100" y="5549900"/>
          <p14:tracePt t="19857" x="8566150" y="5562600"/>
          <p14:tracePt t="19871" x="8585200" y="5575300"/>
          <p14:tracePt t="19871" x="8604250" y="5581650"/>
          <p14:tracePt t="19889" x="8623300" y="5588000"/>
          <p14:tracePt t="19889" x="8636000" y="5594350"/>
          <p14:tracePt t="19905" x="8648700" y="5600700"/>
          <p14:tracePt t="19905" x="8661400" y="5600700"/>
          <p14:tracePt t="19921" x="8667750" y="5607050"/>
          <p14:tracePt t="19921" x="8680450" y="5613400"/>
          <p14:tracePt t="19938" x="8686800" y="5619750"/>
          <p14:tracePt t="19938" x="8693150" y="5626100"/>
          <p14:tracePt t="19955" x="8699500" y="5632450"/>
          <p14:tracePt t="19955" x="8705850" y="5638800"/>
          <p14:tracePt t="19971" x="8712200" y="5651500"/>
          <p14:tracePt t="19971" x="8712200" y="5683250"/>
          <p14:tracePt t="19989" x="8712200" y="5695950"/>
          <p14:tracePt t="19989" x="8712200" y="5708650"/>
          <p14:tracePt t="20005" x="8705850" y="5721350"/>
          <p14:tracePt t="20005" x="8699500" y="5734050"/>
          <p14:tracePt t="20022" x="8686800" y="5746750"/>
          <p14:tracePt t="20022" x="8674100" y="5753100"/>
          <p14:tracePt t="20039" x="8655050" y="5759450"/>
          <p14:tracePt t="20039" x="8636000" y="5753100"/>
          <p14:tracePt t="20039" x="8616950" y="5753100"/>
          <p14:tracePt t="20057" x="8591550" y="5740400"/>
          <p14:tracePt t="20070" x="8566150" y="5727700"/>
          <p14:tracePt t="20070" x="8509000" y="5689600"/>
          <p14:tracePt t="20089" x="8477250" y="5657850"/>
          <p14:tracePt t="20089" x="8445500" y="5619750"/>
          <p14:tracePt t="20105" x="8407400" y="5581650"/>
          <p14:tracePt t="20105" x="8369300" y="5537200"/>
          <p14:tracePt t="20122" x="8337550" y="5486400"/>
          <p14:tracePt t="20122" x="8299450" y="5435600"/>
          <p14:tracePt t="20122" x="8267700" y="5372100"/>
          <p14:tracePt t="20141" x="8235950" y="5314950"/>
          <p14:tracePt t="20154" x="8210550" y="5264150"/>
          <p14:tracePt t="20154" x="8185150" y="5156200"/>
          <p14:tracePt t="20173" x="8178800" y="5105400"/>
          <p14:tracePt t="20173" x="8185150" y="5067300"/>
          <p14:tracePt t="20189" x="8197850" y="5029200"/>
          <p14:tracePt t="20189" x="8210550" y="4997450"/>
          <p14:tracePt t="20206" x="8242300" y="4972050"/>
          <p14:tracePt t="20206" x="8267700" y="4946650"/>
          <p14:tracePt t="20206" x="8305800" y="4933950"/>
          <p14:tracePt t="20225" x="8350250" y="4921250"/>
          <p14:tracePt t="20225" x="8394700" y="4914900"/>
          <p14:tracePt t="20240" x="8445500" y="4908550"/>
          <p14:tracePt t="20240" x="8496300" y="4908550"/>
          <p14:tracePt t="20256" x="8547100" y="4914900"/>
          <p14:tracePt t="20256" x="8597900" y="4921250"/>
          <p14:tracePt t="20273" x="8648700" y="4933950"/>
          <p14:tracePt t="20273" x="8699500" y="4953000"/>
          <p14:tracePt t="20290" x="8750300" y="4972050"/>
          <p14:tracePt t="20290" x="8839200" y="5022850"/>
          <p14:tracePt t="20306" x="8877300" y="5054600"/>
          <p14:tracePt t="20306" x="8909050" y="5086350"/>
          <p14:tracePt t="20323" x="8940800" y="5124450"/>
          <p14:tracePt t="20323" x="8966200" y="5168900"/>
          <p14:tracePt t="20339" x="8985250" y="5213350"/>
          <p14:tracePt t="20339" x="9010650" y="5302250"/>
          <p14:tracePt t="20357" x="9017000" y="5346700"/>
          <p14:tracePt t="20357" x="9017000" y="5391150"/>
          <p14:tracePt t="20373" x="9010650" y="5435600"/>
          <p14:tracePt t="20373" x="8997950" y="5473700"/>
          <p14:tracePt t="20390" x="8978900" y="5511800"/>
          <p14:tracePt t="20390" x="8959850" y="5543550"/>
          <p14:tracePt t="20406" x="8934450" y="5575300"/>
          <p14:tracePt t="20406" x="8902700" y="5600700"/>
          <p14:tracePt t="20406" x="8870950" y="5626100"/>
          <p14:tracePt t="20426" x="8839200" y="5645150"/>
          <p14:tracePt t="20438" x="8807450" y="5664200"/>
          <p14:tracePt t="20438" x="8737600" y="5689600"/>
          <p14:tracePt t="20457" x="8705850" y="5702300"/>
          <p14:tracePt t="20457" x="8674100" y="5708650"/>
          <p14:tracePt t="20473" x="8642350" y="5721350"/>
          <p14:tracePt t="20473" x="8616950" y="5727700"/>
          <p14:tracePt t="20490" x="8591550" y="5734050"/>
          <p14:tracePt t="20490" x="8566150" y="5740400"/>
          <p14:tracePt t="20490" x="8540750" y="5740400"/>
          <p14:tracePt t="20509" x="8515350" y="5746750"/>
          <p14:tracePt t="20522" x="8496300" y="5746750"/>
          <p14:tracePt t="20522" x="8464550" y="5740400"/>
          <p14:tracePt t="20540" x="8458200" y="5740400"/>
          <p14:tracePt t="20540" x="8445500" y="5734050"/>
          <p14:tracePt t="20557" x="8439150" y="5727700"/>
          <p14:tracePt t="20557" x="8432800" y="5721350"/>
          <p14:tracePt t="20574" x="8426450" y="5715000"/>
          <p14:tracePt t="20588" x="8426450" y="5708650"/>
          <p14:tracePt t="20588" x="8413750" y="5702300"/>
          <p14:tracePt t="20607" x="8407400" y="5702300"/>
          <p14:tracePt t="20607" x="8388350" y="5695950"/>
          <p14:tracePt t="20624" x="8369300" y="5695950"/>
          <p14:tracePt t="20624" x="8343900" y="5695950"/>
          <p14:tracePt t="20640" x="8305800" y="5695950"/>
          <p14:tracePt t="20640" x="8210550" y="5695950"/>
          <p14:tracePt t="20657" x="8147050" y="5695950"/>
          <p14:tracePt t="20657" x="8077200" y="5695950"/>
          <p14:tracePt t="20674" x="7994650" y="5695950"/>
          <p14:tracePt t="20674" x="7905750" y="5695950"/>
          <p14:tracePt t="20692" x="7810500" y="5702300"/>
          <p14:tracePt t="20692" x="7581900" y="5702300"/>
          <p14:tracePt t="20709" x="7454900" y="5708650"/>
          <p14:tracePt t="20709" x="7321550" y="5708650"/>
          <p14:tracePt t="20725" x="7188200" y="5708650"/>
          <p14:tracePt t="20725" x="7042150" y="5708650"/>
          <p14:tracePt t="20743" x="6902450" y="5708650"/>
          <p14:tracePt t="20743" x="6762750" y="5702300"/>
          <p14:tracePt t="20759" x="6629400" y="5702300"/>
          <p14:tracePt t="20759" x="6502400" y="5702300"/>
          <p14:tracePt t="20759" x="6381750" y="5695950"/>
          <p14:tracePt t="20777" x="6273800" y="5695950"/>
          <p14:tracePt t="20790" x="6178550" y="5702300"/>
          <p14:tracePt t="20790" x="6083300" y="5702300"/>
          <p14:tracePt t="20810" x="5930900" y="5715000"/>
          <p14:tracePt t="20810" x="5861050" y="5721350"/>
          <p14:tracePt t="20825" x="5797550" y="5727700"/>
          <p14:tracePt t="20825" x="5734050" y="5734050"/>
          <p14:tracePt t="20841" x="5683250" y="5734050"/>
          <p14:tracePt t="20841" x="5632450" y="5734050"/>
          <p14:tracePt t="20858" x="5581650" y="5734050"/>
          <p14:tracePt t="20858" x="5543550" y="5734050"/>
          <p14:tracePt t="20858" x="5505450" y="5727700"/>
          <p14:tracePt t="20877" x="5467350" y="5721350"/>
          <p14:tracePt t="20877" x="5441950" y="5715000"/>
          <p14:tracePt t="20892" x="5416550" y="5708650"/>
          <p14:tracePt t="20892" x="5397500" y="5702300"/>
          <p14:tracePt t="20908" x="5378450" y="5695950"/>
          <p14:tracePt t="20908" x="5365750" y="5689600"/>
          <p14:tracePt t="20925" x="5353050" y="5683250"/>
          <p14:tracePt t="20925" x="5346700" y="5676900"/>
          <p14:tracePt t="20941" x="5334000" y="5664200"/>
          <p14:tracePt t="20941" x="5314950" y="5638800"/>
          <p14:tracePt t="20958" x="5302250" y="5619750"/>
          <p14:tracePt t="20958" x="5295900" y="5594350"/>
          <p14:tracePt t="20975" x="5283200" y="5562600"/>
          <p14:tracePt t="20975" x="5276850" y="5530850"/>
          <p14:tracePt t="20992" x="5270500" y="5486400"/>
          <p14:tracePt t="20992" x="5264150" y="5391150"/>
          <p14:tracePt t="21009" x="5270500" y="5340350"/>
          <p14:tracePt t="21009" x="5283200" y="5295900"/>
          <p14:tracePt t="21026" x="5295900" y="5245100"/>
          <p14:tracePt t="21026" x="5314950" y="5200650"/>
          <p14:tracePt t="21042" x="5334000" y="5156200"/>
          <p14:tracePt t="21042" x="5353050" y="5118100"/>
          <p14:tracePt t="21059" x="5378450" y="5080000"/>
          <p14:tracePt t="21059" x="5403850" y="5048250"/>
          <p14:tracePt t="21059" x="5429250" y="5022850"/>
          <p14:tracePt t="21078" x="5454650" y="4997450"/>
          <p14:tracePt t="21090" x="5486400" y="4978400"/>
          <p14:tracePt t="21090" x="5556250" y="4978400"/>
          <p14:tracePt t="21109" x="5594350" y="4991100"/>
          <p14:tracePt t="21109" x="5638800" y="5010150"/>
          <p14:tracePt t="21126" x="5683250" y="5041900"/>
          <p14:tracePt t="21126" x="5734050" y="5080000"/>
          <p14:tracePt t="21126" x="5778500" y="5124450"/>
          <p14:tracePt t="21145" x="5822950" y="5175250"/>
          <p14:tracePt t="21157" x="5867400" y="5219700"/>
          <p14:tracePt t="21157" x="5937250" y="5314950"/>
          <p14:tracePt t="21178" x="5962650" y="5359400"/>
          <p14:tracePt t="21178" x="5975350" y="5397500"/>
          <p14:tracePt t="21192" x="5988050" y="5435600"/>
          <p14:tracePt t="21192" x="5988050" y="5473700"/>
          <p14:tracePt t="21210" x="5988050" y="5511800"/>
          <p14:tracePt t="21210" x="5981700" y="5543550"/>
          <p14:tracePt t="21226" x="5969000" y="5568950"/>
          <p14:tracePt t="21226" x="5956300" y="5594350"/>
          <p14:tracePt t="21226" x="5937250" y="5619750"/>
          <p14:tracePt t="21245" x="5918200" y="5645150"/>
          <p14:tracePt t="21245" x="5899150" y="5657850"/>
          <p14:tracePt t="21259" x="5873750" y="5670550"/>
          <p14:tracePt t="21259" x="5854700" y="5683250"/>
          <p14:tracePt t="21276" x="5829300" y="5689600"/>
          <p14:tracePt t="21276" x="5810250" y="5695950"/>
          <p14:tracePt t="21293" x="5791200" y="5695950"/>
          <p14:tracePt t="21293" x="5746750" y="5695950"/>
          <p14:tracePt t="21310" x="5734050" y="5695950"/>
          <p14:tracePt t="21310" x="5715000" y="5689600"/>
          <p14:tracePt t="21326" x="5702300" y="5689600"/>
          <p14:tracePt t="21326" x="5683250" y="5683250"/>
          <p14:tracePt t="21343" x="5676900" y="5676900"/>
          <p14:tracePt t="21343" x="5664200" y="5670550"/>
          <p14:tracePt t="21360" x="5657850" y="5664200"/>
          <p14:tracePt t="21360" x="5645150" y="5651500"/>
          <p14:tracePt t="21377" x="5645150" y="5645150"/>
          <p14:tracePt t="21377" x="5645150" y="5632450"/>
          <p14:tracePt t="21395" x="5645150" y="5626100"/>
          <p14:tracePt t="21395" x="5645150" y="5619750"/>
          <p14:tracePt t="21410" x="5651500" y="5613400"/>
          <p14:tracePt t="21410" x="5651500" y="5607050"/>
          <p14:tracePt t="21410" x="5657850" y="5594350"/>
          <p14:tracePt t="21429" x="5664200" y="5588000"/>
          <p14:tracePt t="21441" x="5676900" y="5581650"/>
          <p14:tracePt t="21441" x="5689600" y="5562600"/>
          <p14:tracePt t="21462" x="5695950" y="5556250"/>
          <p14:tracePt t="21462" x="5708650" y="5549900"/>
          <p14:tracePt t="21477" x="5715000" y="5543550"/>
          <p14:tracePt t="21477" x="5721350" y="5537200"/>
          <p14:tracePt t="21494" x="5727700" y="5530850"/>
          <p14:tracePt t="21494" x="5734050" y="5524500"/>
          <p14:tracePt t="21494" x="5740400" y="5524500"/>
          <p14:tracePt t="21513" x="5746750" y="5518150"/>
          <p14:tracePt t="21525" x="5753100" y="5511800"/>
          <p14:tracePt t="21542" x="5759450" y="5505450"/>
          <p14:tracePt t="21558" x="5753100" y="5499100"/>
          <p14:tracePt t="21604" x="5746750" y="5492750"/>
          <p14:tracePt t="21633" x="5740400" y="5486400"/>
          <p14:tracePt t="21657" x="5734050" y="5480050"/>
          <p14:tracePt t="21676" x="5734050" y="5473700"/>
          <p14:tracePt t="21692" x="5734050" y="5467350"/>
          <p14:tracePt t="21708" x="5734050" y="5461000"/>
          <p14:tracePt t="21724" x="5727700" y="5454650"/>
          <p14:tracePt t="21736" x="5727700" y="5448300"/>
          <p14:tracePt t="21752" x="5721350" y="5441950"/>
          <p14:tracePt t="21768" x="5715000" y="5435600"/>
          <p14:tracePt t="21785" x="5708650" y="5429250"/>
          <p14:tracePt t="21797" x="5702300" y="5422900"/>
          <p14:tracePt t="21813" x="5695950" y="5416550"/>
          <p14:tracePt t="21829" x="5695950" y="5410200"/>
          <p14:tracePt t="21845" x="5695950" y="5403850"/>
          <p14:tracePt t="21873" x="5689600" y="5397500"/>
          <p14:tracePt t="21897" x="5683250" y="5391150"/>
          <p14:tracePt t="21917" x="5676900" y="5391150"/>
          <p14:tracePt t="21941" x="5670550" y="5391150"/>
          <p14:tracePt t="22024" x="5664200" y="5384800"/>
          <p14:tracePt t="22165" x="5657850" y="5384800"/>
          <p14:tracePt t="22189" x="5651500" y="5391150"/>
          <p14:tracePt t="22209" x="5645150" y="5391150"/>
          <p14:tracePt t="22233" x="5645150" y="5384800"/>
          <p14:tracePt t="22276" x="5638800" y="5378450"/>
          <p14:tracePt t="22309" x="5638800" y="5372100"/>
          <p14:tracePt t="22329" x="5632450" y="5365750"/>
          <p14:tracePt t="22344" x="5626100" y="5353050"/>
          <p14:tracePt t="22360" x="5619750" y="5346700"/>
          <p14:tracePt t="22376" x="5619750" y="5340350"/>
          <p14:tracePt t="22385" x="5613400" y="5334000"/>
          <p14:tracePt t="22385" x="5607050" y="5327650"/>
          <p14:tracePt t="22399" x="5600700" y="5321300"/>
          <p14:tracePt t="22399" x="5594350" y="5314950"/>
          <p14:tracePt t="22414" x="5588000" y="5302250"/>
          <p14:tracePt t="22414" x="5575300" y="5295900"/>
          <p14:tracePt t="22430" x="5568950" y="5289550"/>
          <p14:tracePt t="22430" x="5549900" y="5276850"/>
          <p14:tracePt t="22430" x="5537200" y="5264150"/>
          <p14:tracePt t="22450" x="5511800" y="5257800"/>
          <p14:tracePt t="22462" x="5492750" y="5238750"/>
          <p14:tracePt t="22462" x="5422900" y="5207000"/>
          <p14:tracePt t="22481" x="5384800" y="5187950"/>
          <p14:tracePt t="22481" x="5340350" y="5162550"/>
          <p14:tracePt t="22497" x="5289550" y="5130800"/>
          <p14:tracePt t="22497" x="5232400" y="5099050"/>
          <p14:tracePt t="22514" x="5162550" y="5067300"/>
          <p14:tracePt t="22514" x="5099050" y="5029200"/>
          <p14:tracePt t="22530" x="5022850" y="4991100"/>
          <p14:tracePt t="22530" x="4946650" y="4946650"/>
          <p14:tracePt t="22530" x="4870450" y="4908550"/>
          <p14:tracePt t="22550" x="4794250" y="4864100"/>
          <p14:tracePt t="22562" x="4711700" y="4826000"/>
          <p14:tracePt t="22562" x="4540250" y="4749800"/>
          <p14:tracePt t="22581" x="4451350" y="4711700"/>
          <p14:tracePt t="22581" x="4356100" y="4679950"/>
          <p14:tracePt t="22598" x="4260850" y="4648200"/>
          <p14:tracePt t="22598" x="4159250" y="4616450"/>
          <p14:tracePt t="22614" x="4051300" y="4591050"/>
          <p14:tracePt t="22614" x="3841750" y="4527550"/>
          <p14:tracePt t="22631" x="3740150" y="4495800"/>
          <p14:tracePt t="22631" x="3638550" y="4470400"/>
          <p14:tracePt t="22647" x="3543300" y="4451350"/>
          <p14:tracePt t="22647" x="3448050" y="4425950"/>
          <p14:tracePt t="22664" x="3365500" y="4413250"/>
          <p14:tracePt t="22664" x="3289300" y="4406900"/>
          <p14:tracePt t="22681" x="3213100" y="4400550"/>
          <p14:tracePt t="22681" x="3092450" y="4400550"/>
          <p14:tracePt t="22698" x="3035300" y="4406900"/>
          <p14:tracePt t="22698" x="2984500" y="4406900"/>
          <p14:tracePt t="22715" x="2933700" y="4413250"/>
          <p14:tracePt t="22715" x="2889250" y="4425950"/>
          <p14:tracePt t="22731" x="2844800" y="4425950"/>
          <p14:tracePt t="22731" x="2806700" y="4438650"/>
          <p14:tracePt t="22731" x="2774950" y="4445000"/>
          <p14:tracePt t="22751" x="2743200" y="4451350"/>
          <p14:tracePt t="22763" x="2717800" y="4457700"/>
          <p14:tracePt t="22763" x="2673350" y="4470400"/>
          <p14:tracePt t="22782" x="2654300" y="4476750"/>
          <p14:tracePt t="22782" x="2641600" y="4483100"/>
          <p14:tracePt t="22799" x="2635250" y="4483100"/>
          <p14:tracePt t="22799" x="2628900" y="4489450"/>
          <p14:tracePt t="22815" x="2628900" y="4495800"/>
          <p14:tracePt t="22815" x="2628900" y="4508500"/>
          <p14:tracePt t="22815" x="2635250" y="4514850"/>
          <p14:tracePt t="22834" x="2641600" y="4527550"/>
          <p14:tracePt t="22846" x="2654300" y="4540250"/>
          <p14:tracePt t="22846" x="2667000" y="4559300"/>
          <p14:tracePt t="22865" x="2673350" y="4572000"/>
          <p14:tracePt t="22865" x="2679700" y="4584700"/>
          <p14:tracePt t="22881" x="2679700" y="4597400"/>
          <p14:tracePt t="22881" x="2679700" y="4603750"/>
          <p14:tracePt t="22881" x="2667000" y="4610100"/>
          <p14:tracePt t="22902" x="2654300" y="4616450"/>
          <p14:tracePt t="22913" x="2641600" y="4622800"/>
          <p14:tracePt t="22913" x="2590800" y="4622800"/>
          <p14:tracePt t="22932" x="2565400" y="4622800"/>
          <p14:tracePt t="22932" x="2527300" y="4616450"/>
          <p14:tracePt t="22949" x="2489200" y="4603750"/>
          <p14:tracePt t="22949" x="2451100" y="4591050"/>
          <p14:tracePt t="22966" x="2406650" y="4578350"/>
          <p14:tracePt t="22966" x="2355850" y="4559300"/>
          <p14:tracePt t="22982" x="2305050" y="4533900"/>
          <p14:tracePt t="22982" x="2190750" y="4470400"/>
          <p14:tracePt t="22999" x="2133600" y="4432300"/>
          <p14:tracePt t="22999" x="2070100" y="4381500"/>
          <p14:tracePt t="23016" x="2012950" y="4324350"/>
          <p14:tracePt t="23016" x="1949450" y="4260850"/>
          <p14:tracePt t="23032" x="1892300" y="4191000"/>
          <p14:tracePt t="23032" x="1784350" y="4032250"/>
          <p14:tracePt t="23050" x="1739900" y="3949700"/>
          <p14:tracePt t="23050" x="1701800" y="3854450"/>
          <p14:tracePt t="23067" x="1670050" y="3765550"/>
          <p14:tracePt t="23067" x="1644650" y="3670300"/>
          <p14:tracePt t="23083" x="1631950" y="3575050"/>
          <p14:tracePt t="23083" x="1625600" y="3486150"/>
          <p14:tracePt t="23100" x="1631950" y="3390900"/>
          <p14:tracePt t="23100" x="1644650" y="3302000"/>
          <p14:tracePt t="23100" x="1670050" y="3213100"/>
          <p14:tracePt t="23118" x="1701800" y="3124200"/>
          <p14:tracePt t="23118" x="1746250" y="3041650"/>
          <p14:tracePt t="23133" x="1803400" y="2959100"/>
          <p14:tracePt t="23133" x="1866900" y="2876550"/>
          <p14:tracePt t="23151" x="1943100" y="2794000"/>
          <p14:tracePt t="23151" x="2025650" y="2711450"/>
          <p14:tracePt t="23167" x="2114550" y="2628900"/>
          <p14:tracePt t="23167" x="2209800" y="2552700"/>
          <p14:tracePt t="23183" x="2305050" y="2482850"/>
          <p14:tracePt t="23183" x="2413000" y="2419350"/>
          <p14:tracePt t="23183" x="2514600" y="2362200"/>
          <p14:tracePt t="23202" x="2622550" y="2311400"/>
          <p14:tracePt t="23214" x="2730500" y="2273300"/>
          <p14:tracePt t="23214" x="2946400" y="2216150"/>
          <p14:tracePt t="23233" x="3054350" y="2203450"/>
          <p14:tracePt t="23233" x="3155950" y="2197100"/>
          <p14:tracePt t="23250" x="3263900" y="2203450"/>
          <p14:tracePt t="23250" x="3365500" y="2209800"/>
          <p14:tracePt t="23267" x="3460750" y="2228850"/>
          <p14:tracePt t="23267" x="3556000" y="2254250"/>
          <p14:tracePt t="23283" x="3644900" y="2286000"/>
          <p14:tracePt t="23283" x="3803650" y="2381250"/>
          <p14:tracePt t="23301" x="3879850" y="2438400"/>
          <p14:tracePt t="23301" x="3943350" y="2514600"/>
          <p14:tracePt t="23316" x="4006850" y="2590800"/>
          <p14:tracePt t="23316" x="4057650" y="2673350"/>
          <p14:tracePt t="23333" x="4108450" y="2762250"/>
          <p14:tracePt t="23333" x="4146550" y="2851150"/>
          <p14:tracePt t="23350" x="4178300" y="2940050"/>
          <p14:tracePt t="23350" x="4222750" y="3111500"/>
          <p14:tracePt t="23367" x="4235450" y="3194050"/>
          <p14:tracePt t="23367" x="4241800" y="3276600"/>
          <p14:tracePt t="23383" x="4235450" y="3359150"/>
          <p14:tracePt t="23383" x="4229100" y="3441700"/>
          <p14:tracePt t="23402" x="4216400" y="3517900"/>
          <p14:tracePt t="23402" x="4165600" y="3683000"/>
          <p14:tracePt t="23418" x="4133850" y="3759200"/>
          <p14:tracePt t="23418" x="4095750" y="3835400"/>
          <p14:tracePt t="23434" x="4051300" y="3911600"/>
          <p14:tracePt t="23434" x="4006850" y="3987800"/>
          <p14:tracePt t="23450" x="3956050" y="4051300"/>
          <p14:tracePt t="23450" x="3905250" y="4121150"/>
          <p14:tracePt t="23468" x="3848100" y="4178300"/>
          <p14:tracePt t="23468" x="3790950" y="4235450"/>
          <p14:tracePt t="23468" x="3733800" y="4292600"/>
          <p14:tracePt t="23486" x="3670300" y="4343400"/>
          <p14:tracePt t="23499" x="3606800" y="4394200"/>
          <p14:tracePt t="23499" x="3479800" y="4483100"/>
          <p14:tracePt t="23518" x="3416300" y="4521200"/>
          <p14:tracePt t="23518" x="3346450" y="4559300"/>
          <p14:tracePt t="23534" x="3282950" y="4591050"/>
          <p14:tracePt t="23534" x="3219450" y="4622800"/>
          <p14:tracePt t="23534" x="3162300" y="4648200"/>
          <p14:tracePt t="23554" x="3098800" y="4673600"/>
          <p14:tracePt t="23566" x="3035300" y="4692650"/>
          <p14:tracePt t="23566" x="2978150" y="4718050"/>
          <p14:tracePt t="23566" x="2921000" y="4737100"/>
          <p14:tracePt t="23586" x="2857500" y="4749800"/>
          <p14:tracePt t="23586" x="2800350" y="4762500"/>
          <p14:tracePt t="23601" x="2743200" y="4775200"/>
          <p14:tracePt t="23601" x="2692400" y="4787900"/>
          <p14:tracePt t="23617" x="2641600" y="4794250"/>
          <p14:tracePt t="23617" x="2590800" y="4800600"/>
          <p14:tracePt t="23634" x="2546350" y="4806950"/>
          <p14:tracePt t="23634" x="2470150" y="4819650"/>
          <p14:tracePt t="23651" x="2438400" y="4826000"/>
          <p14:tracePt t="23651" x="2413000" y="4832350"/>
          <p14:tracePt t="23668" x="2387600" y="4838700"/>
          <p14:tracePt t="23668" x="2368550" y="4845050"/>
          <p14:tracePt t="23685" x="2349500" y="4851400"/>
          <p14:tracePt t="23685" x="2330450" y="4857750"/>
          <p14:tracePt t="23701" x="2317750" y="4857750"/>
          <p14:tracePt t="23701" x="2298700" y="4870450"/>
          <p14:tracePt t="23718" x="2292350" y="4870450"/>
          <p14:tracePt t="23718" x="2286000" y="4870450"/>
          <p14:tracePt t="23735" x="2279650" y="4876800"/>
          <p14:tracePt t="23749" x="2286000" y="4870450"/>
          <p14:tracePt t="23776" x="2292350" y="4870450"/>
          <p14:tracePt t="23793" x="2298700" y="4870450"/>
          <p14:tracePt t="23809" x="2305050" y="4864100"/>
          <p14:tracePt t="23825" x="2311400" y="4864100"/>
          <p14:tracePt t="23838" x="2317750" y="4870450"/>
          <p14:tracePt t="23885" x="2311400" y="4876800"/>
          <p14:tracePt t="23905" x="2317750" y="4870450"/>
          <p14:tracePt t="23973" x="2317750" y="4864100"/>
          <p14:tracePt t="24065" x="2324100" y="4857750"/>
          <p14:tracePt t="24085" x="2330450" y="4851400"/>
          <p14:tracePt t="24101" x="2336800" y="4838700"/>
          <p14:tracePt t="24117" x="2343150" y="4832350"/>
          <p14:tracePt t="24129" x="2343150" y="4826000"/>
          <p14:tracePt t="24145" x="2343150" y="4819650"/>
          <p14:tracePt t="24169" x="2349500" y="4819650"/>
          <p14:tracePt t="24205" x="2349500" y="4813300"/>
          <p14:tracePt t="24245" x="2343150" y="4806950"/>
          <p14:tracePt t="24317" x="2343150" y="4800600"/>
          <p14:tracePt t="24357" x="2343150" y="4794250"/>
          <p14:tracePt t="24385" x="2349500" y="4787900"/>
          <p14:tracePt t="24409" x="2349500" y="4781550"/>
          <p14:tracePt t="24438" x="2349500" y="4775200"/>
          <p14:tracePt t="24469" x="2343150" y="4768850"/>
          <p14:tracePt t="24489" x="2336800" y="4768850"/>
          <p14:tracePt t="24497" x="2330450" y="4762500"/>
          <p14:tracePt t="24506" x="2317750" y="4756150"/>
          <p14:tracePt t="24519" x="2311400" y="4743450"/>
          <p14:tracePt t="24519" x="2279650" y="4711700"/>
          <p14:tracePt t="24539" x="2260600" y="4692650"/>
          <p14:tracePt t="24539" x="2235200" y="4667250"/>
          <p14:tracePt t="24539" x="2209800" y="4635500"/>
          <p14:tracePt t="24557" x="2178050" y="4603750"/>
          <p14:tracePt t="24569" x="2146300" y="4565650"/>
          <p14:tracePt t="24569" x="2076450" y="4476750"/>
          <p14:tracePt t="24593" x="2044700" y="4425950"/>
          <p14:tracePt t="24593" x="1981200" y="4311650"/>
          <p14:tracePt t="24609" x="1949450" y="4248150"/>
          <p14:tracePt t="24619" x="1924050" y="4178300"/>
          <p14:tracePt t="24619" x="1898650" y="4095750"/>
          <p14:tracePt t="24638" x="1879600" y="4013200"/>
          <p14:tracePt t="24638" x="1860550" y="3924300"/>
          <p14:tracePt t="24655" x="1847850" y="3835400"/>
          <p14:tracePt t="24655" x="1828800" y="3651250"/>
          <p14:tracePt t="24671" x="1835150" y="3556000"/>
          <p14:tracePt t="24671" x="1835150" y="3460750"/>
          <p14:tracePt t="24688" x="1854200" y="3378200"/>
          <p14:tracePt t="24688" x="1873250" y="3289300"/>
          <p14:tracePt t="24704" x="1905000" y="3206750"/>
          <p14:tracePt t="24704" x="1943100" y="3130550"/>
          <p14:tracePt t="24721" x="1987550" y="3054350"/>
          <p14:tracePt t="24721" x="2108200" y="2901950"/>
          <p14:tracePt t="24738" x="2184400" y="2832100"/>
          <p14:tracePt t="24738" x="2260600" y="2755900"/>
          <p14:tracePt t="24755" x="2349500" y="2686050"/>
          <p14:tracePt t="24755" x="2438400" y="2616200"/>
          <p14:tracePt t="24772" x="2527300" y="2546350"/>
          <p14:tracePt t="24772" x="2622550" y="2482850"/>
          <p14:tracePt t="24772" x="2724150" y="2425700"/>
          <p14:tracePt t="24791" x="2819400" y="2368550"/>
          <p14:tracePt t="24803" x="2921000" y="2324100"/>
          <p14:tracePt t="24803" x="3124200" y="2260600"/>
          <p14:tracePt t="24822" x="3225800" y="2247900"/>
          <p14:tracePt t="24822" x="3327400" y="2241550"/>
          <p14:tracePt t="24839" x="3422650" y="2241550"/>
          <p14:tracePt t="24839" x="3524250" y="2247900"/>
          <p14:tracePt t="24839" x="3619500" y="2260600"/>
          <p14:tracePt t="24858" x="3708400" y="2286000"/>
          <p14:tracePt t="24870" x="3797300" y="2311400"/>
          <p14:tracePt t="24870" x="3956050" y="2381250"/>
          <p14:tracePt t="24891" x="4032250" y="2425700"/>
          <p14:tracePt t="24891" x="4102100" y="2476500"/>
          <p14:tracePt t="24906" x="4165600" y="2533650"/>
          <p14:tracePt t="24906" x="4222750" y="2590800"/>
          <p14:tracePt t="24922" x="4273550" y="2654300"/>
          <p14:tracePt t="24922" x="4318000" y="2717800"/>
          <p14:tracePt t="24939" x="4362450" y="2787650"/>
          <p14:tracePt t="24939" x="4394200" y="2857500"/>
          <p14:tracePt t="24939" x="4425950" y="2921000"/>
          <p14:tracePt t="24958" x="4451350" y="2984500"/>
          <p14:tracePt t="24958" x="4476750" y="3048000"/>
          <p14:tracePt t="24972" x="4489450" y="3111500"/>
          <p14:tracePt t="24972" x="4508500" y="3181350"/>
          <p14:tracePt t="24989" x="4514850" y="3244850"/>
          <p14:tracePt t="24989" x="4514850" y="3308350"/>
          <p14:tracePt t="25006" x="4514850" y="3378200"/>
          <p14:tracePt t="25006" x="4508500" y="3441700"/>
          <p14:tracePt t="25022" x="4495800" y="3505200"/>
          <p14:tracePt t="25022" x="4457700" y="3632200"/>
          <p14:tracePt t="25039" x="4432300" y="3689350"/>
          <p14:tracePt t="25039" x="4400550" y="3746500"/>
          <p14:tracePt t="25056" x="4362450" y="3803650"/>
          <p14:tracePt t="25056" x="4324350" y="3860800"/>
          <p14:tracePt t="25073" x="4279900" y="3911600"/>
          <p14:tracePt t="25073" x="4184650" y="4013200"/>
          <p14:tracePt t="25090" x="4133850" y="4064000"/>
          <p14:tracePt t="25090" x="4076700" y="4108450"/>
          <p14:tracePt t="25106" x="4019550" y="4152900"/>
          <p14:tracePt t="25106" x="3962400" y="4191000"/>
          <p14:tracePt t="25123" x="3905250" y="4235450"/>
          <p14:tracePt t="25123" x="3848100" y="4273550"/>
          <p14:tracePt t="25140" x="3790950" y="4311650"/>
          <p14:tracePt t="25140" x="3727450" y="4343400"/>
          <p14:tracePt t="25140" x="3670300" y="4381500"/>
          <p14:tracePt t="25159" x="3613150" y="4406900"/>
          <p14:tracePt t="25159" x="3556000" y="4438650"/>
          <p14:tracePt t="25174" x="3505200" y="4464050"/>
          <p14:tracePt t="25174" x="3448050" y="4489450"/>
          <p14:tracePt t="25191" x="3403600" y="4514850"/>
          <p14:tracePt t="25191" x="3352800" y="4533900"/>
          <p14:tracePt t="25206" x="3314700" y="4552950"/>
          <p14:tracePt t="25206" x="3270250" y="4565650"/>
          <p14:tracePt t="25206" x="3232150" y="4578350"/>
          <p14:tracePt t="25226" x="3200400" y="4591050"/>
          <p14:tracePt t="25238" x="3162300" y="4597400"/>
          <p14:tracePt t="25238" x="3136900" y="4603750"/>
          <p14:tracePt t="25238" x="3111500" y="4610100"/>
          <p14:tracePt t="25259" x="3086100" y="4616450"/>
          <p14:tracePt t="25259" x="3067050" y="4616450"/>
          <p14:tracePt t="25273" x="3048000" y="4616450"/>
          <p14:tracePt t="25273" x="3035300" y="4616450"/>
          <p14:tracePt t="25290" x="3022600" y="4616450"/>
          <p14:tracePt t="25290" x="3009900" y="4616450"/>
          <p14:tracePt t="25307" x="2997200" y="4616450"/>
          <p14:tracePt t="25307" x="2990850" y="4616450"/>
          <p14:tracePt t="25323" x="2984500" y="4616450"/>
          <p14:tracePt t="25323" x="2978150" y="4616450"/>
          <p14:tracePt t="25341" x="2978150" y="4610100"/>
          <p14:tracePt t="25405" x="2984500" y="4616450"/>
          <p14:tracePt t="25437" x="2990850" y="4622800"/>
          <p14:tracePt t="25465" x="2984500" y="4622800"/>
          <p14:tracePt t="25505" x="2978150" y="4629150"/>
          <p14:tracePt t="25525" x="2971800" y="4629150"/>
          <p14:tracePt t="25550" x="2965450" y="4635500"/>
          <p14:tracePt t="25570" x="2959100" y="4635500"/>
          <p14:tracePt t="25593" x="2952750" y="4641850"/>
          <p14:tracePt t="25625" x="2940050" y="4641850"/>
          <p14:tracePt t="25638" x="2933700" y="4648200"/>
          <p14:tracePt t="25653" x="2927350" y="4654550"/>
          <p14:tracePt t="25669" x="2921000" y="4654550"/>
          <p14:tracePt t="25686" x="2914650" y="4660900"/>
          <p14:tracePt t="25698" x="2908300" y="4660900"/>
          <p14:tracePt t="25714" x="2901950" y="4667250"/>
          <p14:tracePt t="25730" x="2901950" y="4673600"/>
          <p14:tracePt t="25746" x="2895600" y="4679950"/>
          <p14:tracePt t="25773" x="2901950" y="4679950"/>
          <p14:tracePt t="25798" x="2908300" y="4679950"/>
          <p14:tracePt t="25817" x="2914650" y="4673600"/>
          <p14:tracePt t="25866" x="2908300" y="4679950"/>
          <p14:tracePt t="25930" x="2908300" y="4686300"/>
          <p14:tracePt t="25953" x="2901950" y="4686300"/>
          <p14:tracePt t="25977" x="2895600" y="4692650"/>
          <p14:tracePt t="25998" x="2889250" y="4699000"/>
          <p14:tracePt t="26021" x="2889250" y="4705350"/>
          <p14:tracePt t="26098" x="2889250" y="4699000"/>
          <p14:tracePt t="26194" x="2882900" y="4699000"/>
          <p14:tracePt t="26225" x="2876550" y="4692650"/>
          <p14:tracePt t="26246" x="2870200" y="4692650"/>
          <p14:tracePt t="26269" x="2863850" y="4692650"/>
          <p14:tracePt t="26286" x="2857500" y="4692650"/>
          <p14:tracePt t="26298" x="2851150" y="4692650"/>
          <p14:tracePt t="26322" x="2851150" y="4686300"/>
          <p14:tracePt t="26346" x="2844800" y="4686300"/>
          <p14:tracePt t="26365" x="2838450" y="4686300"/>
          <p14:tracePt t="26389" x="2832100" y="4686300"/>
          <p14:tracePt t="26406" x="2825750" y="4686300"/>
          <p14:tracePt t="26418" x="2819400" y="4692650"/>
          <p14:tracePt t="26434" x="2813050" y="4692650"/>
          <p14:tracePt t="26450" x="2806700" y="4699000"/>
          <p14:tracePt t="26466" x="2800350" y="4705350"/>
          <p14:tracePt t="26479" x="2794000" y="4705350"/>
          <p14:tracePt t="26494" x="2787650" y="4705350"/>
          <p14:tracePt t="26510" x="2781300" y="4705350"/>
          <p14:tracePt t="26530" x="2781300" y="4699000"/>
          <p14:tracePt t="26562" x="2774950" y="4692650"/>
          <p14:tracePt t="26638" x="2774950" y="4686300"/>
          <p14:tracePt t="26706" x="2774950" y="4679950"/>
          <p14:tracePt t="26733" x="2768600" y="4673600"/>
          <p14:tracePt t="26778" x="2762250" y="4673600"/>
          <p14:tracePt t="26838" x="2755900" y="4679950"/>
          <p14:tracePt t="26862" x="2749550" y="4679950"/>
          <p14:tracePt t="26878" x="2743200" y="4679950"/>
          <p14:tracePt t="26890" x="2736850" y="4679950"/>
          <p14:tracePt t="26906" x="2730500" y="4686300"/>
          <p14:tracePt t="26922" x="2724150" y="4686300"/>
          <p14:tracePt t="26938" x="2724150" y="4679950"/>
          <p14:tracePt t="26950" x="2717800" y="4679950"/>
          <p14:tracePt t="26974" x="2711450" y="4679950"/>
          <p14:tracePt t="27006" x="2711450" y="4686300"/>
          <p14:tracePt t="27051" x="2705100" y="4692650"/>
          <p14:tracePt t="27070" x="2698750" y="4699000"/>
          <p14:tracePt t="27086" x="2692400" y="4699000"/>
          <p14:tracePt t="27102" x="2686050" y="4705350"/>
          <p14:tracePt t="27118" x="2679700" y="4705350"/>
          <p14:tracePt t="27130" x="2673350" y="4705350"/>
          <p14:tracePt t="27146" x="2667000" y="4711700"/>
          <p14:tracePt t="27198" x="2667000" y="4718050"/>
          <p14:tracePt t="27214" x="2673350" y="4724400"/>
          <p14:tracePt t="27230" x="2679700" y="4730750"/>
          <p14:tracePt t="27246" x="2679700" y="4737100"/>
          <p14:tracePt t="27251" x="2679700" y="4743450"/>
          <p14:tracePt t="27262" x="2673350" y="4756150"/>
          <p14:tracePt t="27262" x="2673350" y="4762500"/>
          <p14:tracePt t="27262" x="2667000" y="4768850"/>
          <p14:tracePt t="27283" x="2654300" y="4781550"/>
          <p14:tracePt t="27295" x="2641600" y="4787900"/>
          <p14:tracePt t="27295" x="2609850" y="4806950"/>
          <p14:tracePt t="27314" x="2590800" y="4813300"/>
          <p14:tracePt t="27314" x="2565400" y="4819650"/>
          <p14:tracePt t="27331" x="2540000" y="4819650"/>
          <p14:tracePt t="27331" x="2508250" y="4819650"/>
          <p14:tracePt t="27347" x="2476500" y="4819650"/>
          <p14:tracePt t="27347" x="2438400" y="4813300"/>
          <p14:tracePt t="27347" x="2400300" y="4806950"/>
          <p14:tracePt t="27366" x="2355850" y="4794250"/>
          <p14:tracePt t="27366" x="2311400" y="4775200"/>
          <p14:tracePt t="27381" x="2266950" y="4756150"/>
          <p14:tracePt t="27381" x="2222500" y="4724400"/>
          <p14:tracePt t="27399" x="2171700" y="4692650"/>
          <p14:tracePt t="27399" x="2120900" y="4648200"/>
          <p14:tracePt t="27414" x="2070100" y="4591050"/>
          <p14:tracePt t="27414" x="1974850" y="4464050"/>
          <p14:tracePt t="27431" x="1924050" y="4387850"/>
          <p14:tracePt t="27431" x="1873250" y="4311650"/>
          <p14:tracePt t="27448" x="1828800" y="4229100"/>
          <p14:tracePt t="27448" x="1784350" y="4140200"/>
          <p14:tracePt t="27465" x="1746250" y="4051300"/>
          <p14:tracePt t="27465" x="1708150" y="3962400"/>
          <p14:tracePt t="27481" x="1676400" y="3873500"/>
          <p14:tracePt t="27481" x="1631950" y="3702050"/>
          <p14:tracePt t="27498" x="1612900" y="3625850"/>
          <p14:tracePt t="27498" x="1606550" y="3549650"/>
          <p14:tracePt t="27515" x="1600200" y="3473450"/>
          <p14:tracePt t="27515" x="1606550" y="3403600"/>
          <p14:tracePt t="27532" x="1625600" y="3340100"/>
          <p14:tracePt t="27532" x="1644650" y="3276600"/>
          <p14:tracePt t="27532" x="1676400" y="3219450"/>
          <p14:tracePt t="27551" x="1714500" y="3162300"/>
          <p14:tracePt t="27563" x="1758950" y="3098800"/>
          <p14:tracePt t="27563" x="1866900" y="2984500"/>
          <p14:tracePt t="27583" x="1930400" y="2927350"/>
          <p14:tracePt t="27583" x="1993900" y="2870200"/>
          <p14:tracePt t="27598" x="2063750" y="2806700"/>
          <p14:tracePt t="27598" x="2133600" y="2743200"/>
          <p14:tracePt t="27615" x="2209800" y="2686050"/>
          <p14:tracePt t="27615" x="2286000" y="2622550"/>
          <p14:tracePt t="27632" x="2368550" y="2571750"/>
          <p14:tracePt t="27632" x="2451100" y="2520950"/>
          <p14:tracePt t="27632" x="2540000" y="2476500"/>
          <p14:tracePt t="27651" x="2628900" y="2438400"/>
          <p14:tracePt t="27663" x="2711450" y="2406650"/>
          <p14:tracePt t="27663" x="2882900" y="2374900"/>
          <p14:tracePt t="27682" x="2965450" y="2368550"/>
          <p14:tracePt t="27682" x="3048000" y="2368550"/>
          <p14:tracePt t="27698" x="3124200" y="2374900"/>
          <p14:tracePt t="27698" x="3194050" y="2387600"/>
          <p14:tracePt t="27715" x="3257550" y="2406650"/>
          <p14:tracePt t="27715" x="3384550" y="2463800"/>
          <p14:tracePt t="27732" x="3435350" y="2495550"/>
          <p14:tracePt t="27732" x="3479800" y="2533650"/>
          <p14:tracePt t="27749" x="3530600" y="2571750"/>
          <p14:tracePt t="27749" x="3568700" y="2616200"/>
          <p14:tracePt t="27765" x="3606800" y="2654300"/>
          <p14:tracePt t="27765" x="3638550" y="2705100"/>
          <p14:tracePt t="27782" x="3663950" y="2762250"/>
          <p14:tracePt t="27782" x="3721100" y="2870200"/>
          <p14:tracePt t="27799" x="3740150" y="2933700"/>
          <p14:tracePt t="27799" x="3765550" y="2997200"/>
          <p14:tracePt t="27816" x="3784600" y="3060700"/>
          <p14:tracePt t="27816" x="3797300" y="3124200"/>
          <p14:tracePt t="27832" x="3810000" y="3187700"/>
          <p14:tracePt t="27832" x="3816350" y="3251200"/>
          <p14:tracePt t="27832" x="3822700" y="3314700"/>
          <p14:tracePt t="27852" x="3822700" y="3378200"/>
          <p14:tracePt t="27864" x="3822700" y="3441700"/>
          <p14:tracePt t="27864" x="3803650" y="3575050"/>
          <p14:tracePt t="27883" x="3790950" y="3638550"/>
          <p14:tracePt t="27883" x="3771900" y="3702050"/>
          <p14:tracePt t="27900" x="3752850" y="3765550"/>
          <p14:tracePt t="27900" x="3733800" y="3822700"/>
          <p14:tracePt t="27900" x="3708400" y="3879850"/>
          <p14:tracePt t="27918" x="3683000" y="3937000"/>
          <p14:tracePt t="27931" x="3657600" y="3987800"/>
          <p14:tracePt t="27931" x="3625850" y="4032250"/>
          <p14:tracePt t="27931" x="3594100" y="4076700"/>
          <p14:tracePt t="27952" x="3562350" y="4121150"/>
          <p14:tracePt t="27952" x="3524250" y="4159250"/>
          <p14:tracePt t="27967" x="3492500" y="4197350"/>
          <p14:tracePt t="27967" x="3454400" y="4235450"/>
          <p14:tracePt t="27983" x="3416300" y="4267200"/>
          <p14:tracePt t="27983" x="3378200" y="4305300"/>
          <p14:tracePt t="28000" x="3340100" y="4337050"/>
          <p14:tracePt t="28000" x="3302000" y="4375150"/>
          <p14:tracePt t="28000" x="3263900" y="4406900"/>
          <p14:tracePt t="28019" x="3225800" y="4438650"/>
          <p14:tracePt t="28019" x="3187700" y="4464050"/>
          <p14:tracePt t="28033" x="3155950" y="4495800"/>
          <p14:tracePt t="28033" x="3117850" y="4521200"/>
          <p14:tracePt t="28050" x="3086100" y="4546600"/>
          <p14:tracePt t="28050" x="3048000" y="4572000"/>
          <p14:tracePt t="28066" x="3016250" y="4597400"/>
          <p14:tracePt t="28066" x="2984500" y="4616450"/>
          <p14:tracePt t="28083" x="2952750" y="4641850"/>
          <p14:tracePt t="28083" x="2901950" y="4679950"/>
          <p14:tracePt t="28101" x="2876550" y="4692650"/>
          <p14:tracePt t="28101" x="2851150" y="4711700"/>
          <p14:tracePt t="28117" x="2832100" y="4724400"/>
          <p14:tracePt t="28117" x="2813050" y="4737100"/>
          <p14:tracePt t="28133" x="2794000" y="4743450"/>
          <p14:tracePt t="28133" x="2762250" y="4756150"/>
          <p14:tracePt t="28151" x="2749550" y="4756150"/>
          <p14:tracePt t="28151" x="2743200" y="4756150"/>
          <p14:tracePt t="28167" x="2730500" y="4756150"/>
          <p14:tracePt t="28167" x="2724150" y="4749800"/>
          <p14:tracePt t="28184" x="2717800" y="4743450"/>
          <p14:tracePt t="28184" x="2711450" y="4743450"/>
          <p14:tracePt t="28201" x="2711450" y="4737100"/>
          <p14:tracePt t="28201" x="2705100" y="4730750"/>
          <p14:tracePt t="28201" x="2698750" y="4724400"/>
          <p14:tracePt t="28220" x="2698750" y="4718050"/>
          <p14:tracePt t="28232" x="2692400" y="4711700"/>
          <p14:tracePt t="28249" x="2686050" y="4705350"/>
          <p14:tracePt t="28266" x="2686050" y="4699000"/>
          <p14:tracePt t="28282" x="2679700" y="4699000"/>
          <p14:tracePt t="28300" x="2667000" y="4699000"/>
          <p14:tracePt t="28316" x="2660650" y="4699000"/>
          <p14:tracePt t="28316" x="2647950" y="4705350"/>
          <p14:tracePt t="28334" x="2641600" y="4705350"/>
          <p14:tracePt t="28334" x="2635250" y="4705350"/>
          <p14:tracePt t="28351" x="2635250" y="4711700"/>
          <p14:tracePt t="28351" x="2628900" y="4711700"/>
          <p14:tracePt t="28368" x="2622550" y="4711700"/>
          <p14:tracePt t="28368" x="2616200" y="4711700"/>
          <p14:tracePt t="28368" x="2609850" y="4718050"/>
          <p14:tracePt t="28386" x="2597150" y="4718050"/>
          <p14:tracePt t="28406" x="2590800" y="4718050"/>
          <p14:tracePt t="28438" x="2584450" y="4718050"/>
          <p14:tracePt t="28451" x="2578100" y="4724400"/>
          <p14:tracePt t="28474" x="2571750" y="4724400"/>
          <p14:tracePt t="28498" x="2565400" y="4730750"/>
          <p14:tracePt t="28525" x="2559050" y="4730750"/>
          <p14:tracePt t="28578" x="2552700" y="4737100"/>
          <p14:tracePt t="28690" x="2546350" y="4737100"/>
          <p14:tracePt t="28715" x="2546350" y="4743450"/>
          <p14:tracePt t="28738" x="2540000" y="4743450"/>
          <p14:tracePt t="28750" x="2533650" y="4743450"/>
          <p14:tracePt t="28766" x="2540000" y="4737100"/>
          <p14:tracePt t="28810" x="2546350" y="4730750"/>
          <p14:tracePt t="28818" x="2559050" y="4718050"/>
          <p14:tracePt t="28826" x="2571750" y="4705350"/>
          <p14:tracePt t="28835" x="2590800" y="4692650"/>
          <p14:tracePt t="28835" x="2616200" y="4673600"/>
          <p14:tracePt t="28852" x="2654300" y="4654550"/>
          <p14:tracePt t="28852" x="2692400" y="4629150"/>
          <p14:tracePt t="28852" x="2743200" y="4603750"/>
          <p14:tracePt t="28871" x="2806700" y="4578350"/>
          <p14:tracePt t="28884" x="2876550" y="4552950"/>
          <p14:tracePt t="28884" x="3054350" y="4508500"/>
          <p14:tracePt t="28904" x="3155950" y="4489450"/>
          <p14:tracePt t="28904" x="3276600" y="4470400"/>
          <p14:tracePt t="28920" x="3403600" y="4457700"/>
          <p14:tracePt t="28920" x="3543300" y="4445000"/>
          <p14:tracePt t="28936" x="3689350" y="4438650"/>
          <p14:tracePt t="28936" x="3848100" y="4432300"/>
          <p14:tracePt t="28936" x="4019550" y="4425950"/>
          <p14:tracePt t="28956" x="4184650" y="4425950"/>
          <p14:tracePt t="28968" x="4381500" y="4419600"/>
          <p14:tracePt t="28968" x="4743450" y="4413250"/>
          <p14:tracePt t="28987" x="4953000" y="4413250"/>
          <p14:tracePt t="28987" x="5137150" y="4419600"/>
          <p14:tracePt t="29003" x="5327650" y="4419600"/>
          <p14:tracePt t="29003" x="5518150" y="4425950"/>
          <p14:tracePt t="29020" x="5702300" y="4425950"/>
          <p14:tracePt t="29020" x="5873750" y="4432300"/>
          <p14:tracePt t="29020" x="6051550" y="4445000"/>
          <p14:tracePt t="29039" x="6216650" y="4451350"/>
          <p14:tracePt t="29039" x="6356350" y="4457700"/>
          <p14:tracePt t="29053" x="6508750" y="4476750"/>
          <p14:tracePt t="29053" x="6642100" y="4489450"/>
          <p14:tracePt t="29070" x="6762750" y="4502150"/>
          <p14:tracePt t="29070" x="6864350" y="4514850"/>
          <p14:tracePt t="29087" x="6959600" y="4533900"/>
          <p14:tracePt t="29087" x="7035800" y="4546600"/>
          <p14:tracePt t="29103" x="7092950" y="4565650"/>
          <p14:tracePt t="29103" x="7169150" y="4591050"/>
          <p14:tracePt t="29120" x="7188200" y="4603750"/>
          <p14:tracePt t="29120" x="7194550" y="4610100"/>
          <p14:tracePt t="29137" x="7188200" y="4616450"/>
          <p14:tracePt t="29137" x="7162800" y="4622800"/>
          <p14:tracePt t="29154" x="7131050" y="4622800"/>
          <p14:tracePt t="29154" x="7035800" y="4616450"/>
          <p14:tracePt t="29171" x="6978650" y="4603750"/>
          <p14:tracePt t="29171" x="6908800" y="4591050"/>
          <p14:tracePt t="29187" x="6838950" y="4572000"/>
          <p14:tracePt t="29187" x="6762750" y="4546600"/>
          <p14:tracePt t="29204" x="6686550" y="4514850"/>
          <p14:tracePt t="29204" x="6604000" y="4476750"/>
          <p14:tracePt t="29220" x="6521450" y="4432300"/>
          <p14:tracePt t="29220" x="6438900" y="4381500"/>
          <p14:tracePt t="29220" x="6362700" y="4318000"/>
          <p14:tracePt t="29239" x="6286500" y="4241800"/>
          <p14:tracePt t="29252" x="6210300" y="4152900"/>
          <p14:tracePt t="29252" x="6096000" y="3956050"/>
          <p14:tracePt t="29271" x="6051550" y="3841750"/>
          <p14:tracePt t="29271" x="6019800" y="3727450"/>
          <p14:tracePt t="29288" x="5994400" y="3606800"/>
          <p14:tracePt t="29288" x="5994400" y="3486150"/>
          <p14:tracePt t="29304" x="6000750" y="3371850"/>
          <p14:tracePt t="29304" x="6019800" y="3257550"/>
          <p14:tracePt t="29304" x="6051550" y="3149600"/>
          <p14:tracePt t="29323" x="6102350" y="3048000"/>
          <p14:tracePt t="29336" x="6159500" y="2952750"/>
          <p14:tracePt t="29336" x="6311900" y="2774950"/>
          <p14:tracePt t="29354" x="6407150" y="2698750"/>
          <p14:tracePt t="29354" x="6508750" y="2622550"/>
          <p14:tracePt t="29371" x="6610350" y="2559050"/>
          <p14:tracePt t="29371" x="6724650" y="2495550"/>
          <p14:tracePt t="29387" x="6838950" y="2444750"/>
          <p14:tracePt t="29387" x="6953250" y="2406650"/>
          <p14:tracePt t="29387" x="7067550" y="2374900"/>
          <p14:tracePt t="29408" x="7188200" y="2355850"/>
          <p14:tracePt t="29408" x="7302500" y="2343150"/>
          <p14:tracePt t="29421" x="7410450" y="2349500"/>
          <p14:tracePt t="29421" x="7518400" y="2362200"/>
          <p14:tracePt t="29438" x="7620000" y="2381250"/>
          <p14:tracePt t="29438" x="7715250" y="2413000"/>
          <p14:tracePt t="29455" x="7810500" y="2444750"/>
          <p14:tracePt t="29455" x="7975600" y="2540000"/>
          <p14:tracePt t="29471" x="8051800" y="2597150"/>
          <p14:tracePt t="29471" x="8115300" y="2660650"/>
          <p14:tracePt t="29488" x="8178800" y="2724150"/>
          <p14:tracePt t="29488" x="8229600" y="2794000"/>
          <p14:tracePt t="29505" x="8274050" y="2870200"/>
          <p14:tracePt t="29505" x="8305800" y="2946400"/>
          <p14:tracePt t="29522" x="8331200" y="3016250"/>
          <p14:tracePt t="29522" x="8362950" y="3162300"/>
          <p14:tracePt t="29539" x="8362950" y="3232150"/>
          <p14:tracePt t="29539" x="8356600" y="3295650"/>
          <p14:tracePt t="29556" x="8343900" y="3365500"/>
          <p14:tracePt t="29556" x="8324850" y="3435350"/>
          <p14:tracePt t="29572" x="8299450" y="3505200"/>
          <p14:tracePt t="29572" x="8267700" y="3575050"/>
          <p14:tracePt t="29572" x="8229600" y="3644900"/>
          <p14:tracePt t="29591" x="8185150" y="3714750"/>
          <p14:tracePt t="29603" x="8140700" y="3784600"/>
          <p14:tracePt t="29603" x="8032750" y="3911600"/>
          <p14:tracePt t="29624" x="7975600" y="3975100"/>
          <p14:tracePt t="29624" x="7918450" y="4032250"/>
          <p14:tracePt t="29639" x="7867650" y="4083050"/>
          <p14:tracePt t="29639" x="7810500" y="4127500"/>
          <p14:tracePt t="29655" x="7759700" y="4165600"/>
          <p14:tracePt t="29655" x="7708900" y="4203700"/>
          <p14:tracePt t="29672" x="7658100" y="4235450"/>
          <p14:tracePt t="29672" x="7613650" y="4260850"/>
          <p14:tracePt t="29672" x="7569200" y="4292600"/>
          <p14:tracePt t="29691" x="7531100" y="4311650"/>
          <p14:tracePt t="29704" x="7493000" y="4330700"/>
          <p14:tracePt t="29704" x="7423150" y="4368800"/>
          <p14:tracePt t="29723" x="7391400" y="4381500"/>
          <p14:tracePt t="29723" x="7366000" y="4394200"/>
          <p14:tracePt t="29739" x="7340600" y="4406900"/>
          <p14:tracePt t="29739" x="7315200" y="4413250"/>
          <p14:tracePt t="29756" x="7296150" y="4419600"/>
          <p14:tracePt t="29756" x="7264400" y="4425950"/>
          <p14:tracePt t="29772" x="7251700" y="4425950"/>
          <p14:tracePt t="29772" x="7239000" y="4425950"/>
          <p14:tracePt t="29789" x="7226300" y="4425950"/>
          <p14:tracePt t="29789" x="7219950" y="4425950"/>
          <p14:tracePt t="29806" x="7213600" y="4425950"/>
          <p14:tracePt t="29806" x="7200900" y="4419600"/>
          <p14:tracePt t="29823" x="7194550" y="4419600"/>
          <p14:tracePt t="29823" x="7181850" y="4413250"/>
          <p14:tracePt t="29839" x="7169150" y="4406900"/>
          <p14:tracePt t="29839" x="7162800" y="4406900"/>
          <p14:tracePt t="29856" x="7156450" y="4400550"/>
          <p14:tracePt t="29856" x="7143750" y="4400550"/>
          <p14:tracePt t="29873" x="7137400" y="4400550"/>
          <p14:tracePt t="29873" x="7131050" y="4394200"/>
          <p14:tracePt t="29873" x="7118350" y="4394200"/>
          <p14:tracePt t="29892" x="7112000" y="4387850"/>
          <p14:tracePt t="29904" x="7099300" y="4387850"/>
          <p14:tracePt t="29904" x="7080250" y="4381500"/>
          <p14:tracePt t="29923" x="7067550" y="4381500"/>
          <p14:tracePt t="29923" x="7054850" y="4375150"/>
          <p14:tracePt t="29940" x="7042150" y="4375150"/>
          <p14:tracePt t="29940" x="7029450" y="4375150"/>
          <p14:tracePt t="29956" x="7023100" y="4375150"/>
          <p14:tracePt t="29956" x="7010400" y="4375150"/>
          <p14:tracePt t="29956" x="6997700" y="4375150"/>
          <p14:tracePt t="29976" x="6985000" y="4375150"/>
          <p14:tracePt t="29988" x="6978650" y="4375150"/>
          <p14:tracePt t="29988" x="6953250" y="4368800"/>
          <p14:tracePt t="30007" x="6946900" y="4368800"/>
          <p14:tracePt t="30007" x="6940550" y="4368800"/>
          <p14:tracePt t="30023" x="6927850" y="4362450"/>
          <p14:tracePt t="30023" x="6921500" y="4356100"/>
          <p14:tracePt t="30040" x="6915150" y="4349750"/>
          <p14:tracePt t="30040" x="6902450" y="4343400"/>
          <p14:tracePt t="30040" x="6889750" y="4330700"/>
          <p14:tracePt t="30059" x="6883400" y="4318000"/>
          <p14:tracePt t="30059" x="6870700" y="4298950"/>
          <p14:tracePt t="30073" x="6851650" y="4279900"/>
          <p14:tracePt t="30073" x="6838950" y="4260850"/>
          <p14:tracePt t="30090" x="6819900" y="4235450"/>
          <p14:tracePt t="30090" x="6794500" y="4210050"/>
          <p14:tracePt t="30107" x="6775450" y="4178300"/>
          <p14:tracePt t="30107" x="6750050" y="4146550"/>
          <p14:tracePt t="30124" x="6724650" y="4114800"/>
          <p14:tracePt t="30124" x="6680200" y="4038600"/>
          <p14:tracePt t="30141" x="6654800" y="4006850"/>
          <p14:tracePt t="30141" x="6629400" y="3962400"/>
          <p14:tracePt t="30157" x="6604000" y="3917950"/>
          <p14:tracePt t="30157" x="6578600" y="3873500"/>
          <p14:tracePt t="30174" x="6553200" y="3822700"/>
          <p14:tracePt t="30174" x="6496050" y="371475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433" name="Group 9"/>
          <p:cNvGrpSpPr>
            <a:grpSpLocks/>
          </p:cNvGrpSpPr>
          <p:nvPr/>
        </p:nvGrpSpPr>
        <p:grpSpPr bwMode="auto">
          <a:xfrm>
            <a:off x="1066800" y="1676400"/>
            <a:ext cx="7391400" cy="2957513"/>
            <a:chOff x="808" y="1192"/>
            <a:chExt cx="4656" cy="1863"/>
          </a:xfrm>
        </p:grpSpPr>
        <p:sp>
          <p:nvSpPr>
            <p:cNvPr id="359430" name="Rectangle 6"/>
            <p:cNvSpPr>
              <a:spLocks noChangeArrowheads="1"/>
            </p:cNvSpPr>
            <p:nvPr/>
          </p:nvSpPr>
          <p:spPr bwMode="auto">
            <a:xfrm>
              <a:off x="808" y="1960"/>
              <a:ext cx="2880" cy="327"/>
            </a:xfrm>
            <a:prstGeom prst="rect">
              <a:avLst/>
            </a:prstGeom>
            <a:noFill/>
            <a:ln w="38100">
              <a:noFill/>
              <a:miter lim="800000"/>
              <a:headEnd/>
              <a:tailEnd/>
            </a:ln>
            <a:effectLst/>
          </p:spPr>
          <p:txBody>
            <a:bodyPr>
              <a:spAutoFit/>
            </a:bodyPr>
            <a:lstStyle/>
            <a:p>
              <a:pPr>
                <a:spcBef>
                  <a:spcPct val="50000"/>
                </a:spcBef>
              </a:pPr>
              <a:r>
                <a:rPr lang="ja-JP" altLang="en-US" sz="2800">
                  <a:solidFill>
                    <a:schemeClr val="accent2"/>
                  </a:solidFill>
                </a:rPr>
                <a:t>２．異常値などを発見できる．</a:t>
              </a:r>
            </a:p>
          </p:txBody>
        </p:sp>
        <p:sp>
          <p:nvSpPr>
            <p:cNvPr id="359431" name="Rectangle 7"/>
            <p:cNvSpPr>
              <a:spLocks noChangeArrowheads="1"/>
            </p:cNvSpPr>
            <p:nvPr/>
          </p:nvSpPr>
          <p:spPr bwMode="auto">
            <a:xfrm>
              <a:off x="808" y="2728"/>
              <a:ext cx="4224" cy="327"/>
            </a:xfrm>
            <a:prstGeom prst="rect">
              <a:avLst/>
            </a:prstGeom>
            <a:noFill/>
            <a:ln w="38100">
              <a:noFill/>
              <a:miter lim="800000"/>
              <a:headEnd/>
              <a:tailEnd/>
            </a:ln>
            <a:effectLst/>
          </p:spPr>
          <p:txBody>
            <a:bodyPr>
              <a:spAutoFit/>
            </a:bodyPr>
            <a:lstStyle/>
            <a:p>
              <a:pPr>
                <a:spcBef>
                  <a:spcPct val="50000"/>
                </a:spcBef>
              </a:pPr>
              <a:r>
                <a:rPr lang="ja-JP" altLang="en-US" sz="2800">
                  <a:solidFill>
                    <a:schemeClr val="accent2"/>
                  </a:solidFill>
                </a:rPr>
                <a:t>３．異なるグループに分けられることがある．</a:t>
              </a:r>
            </a:p>
          </p:txBody>
        </p:sp>
        <p:sp>
          <p:nvSpPr>
            <p:cNvPr id="359432" name="Rectangle 8"/>
            <p:cNvSpPr>
              <a:spLocks noChangeArrowheads="1"/>
            </p:cNvSpPr>
            <p:nvPr/>
          </p:nvSpPr>
          <p:spPr bwMode="auto">
            <a:xfrm>
              <a:off x="808" y="1192"/>
              <a:ext cx="4656" cy="327"/>
            </a:xfrm>
            <a:prstGeom prst="rect">
              <a:avLst/>
            </a:prstGeom>
            <a:noFill/>
            <a:ln w="38100">
              <a:noFill/>
              <a:miter lim="800000"/>
              <a:headEnd/>
              <a:tailEnd/>
            </a:ln>
            <a:effectLst/>
          </p:spPr>
          <p:txBody>
            <a:bodyPr>
              <a:spAutoFit/>
            </a:bodyPr>
            <a:lstStyle/>
            <a:p>
              <a:pPr>
                <a:spcBef>
                  <a:spcPct val="50000"/>
                </a:spcBef>
              </a:pPr>
              <a:r>
                <a:rPr lang="ja-JP" altLang="en-US" sz="2800">
                  <a:solidFill>
                    <a:schemeClr val="accent2"/>
                  </a:solidFill>
                </a:rPr>
                <a:t>１．視覚的にどんな関係かを考えることができる．</a:t>
              </a:r>
            </a:p>
          </p:txBody>
        </p:sp>
      </p:grpSp>
      <p:sp>
        <p:nvSpPr>
          <p:cNvPr id="359426" name="Rectangle 2"/>
          <p:cNvSpPr>
            <a:spLocks noGrp="1" noChangeArrowheads="1"/>
          </p:cNvSpPr>
          <p:nvPr>
            <p:ph type="title"/>
          </p:nvPr>
        </p:nvSpPr>
        <p:spPr>
          <a:xfrm>
            <a:off x="2362200" y="609600"/>
            <a:ext cx="4495800" cy="685800"/>
          </a:xfrm>
        </p:spPr>
        <p:txBody>
          <a:bodyPr>
            <a:normAutofit/>
          </a:bodyPr>
          <a:lstStyle/>
          <a:p>
            <a:r>
              <a:rPr lang="ja-JP" altLang="en-US" dirty="0">
                <a:latin typeface="ＭＳ Ｐゴシック" charset="-128"/>
              </a:rPr>
              <a:t>散布図</a:t>
            </a:r>
            <a:r>
              <a:rPr lang="ja-JP" altLang="en-US" dirty="0"/>
              <a:t>を書く意義</a:t>
            </a:r>
          </a:p>
        </p:txBody>
      </p:sp>
      <p:sp>
        <p:nvSpPr>
          <p:cNvPr id="359427" name="Rectangle 3"/>
          <p:cNvSpPr>
            <a:spLocks noChangeArrowheads="1"/>
          </p:cNvSpPr>
          <p:nvPr/>
        </p:nvSpPr>
        <p:spPr bwMode="auto">
          <a:xfrm>
            <a:off x="1066800" y="2895600"/>
            <a:ext cx="4572000" cy="519113"/>
          </a:xfrm>
          <a:prstGeom prst="rect">
            <a:avLst/>
          </a:prstGeom>
          <a:noFill/>
          <a:ln w="38100">
            <a:noFill/>
            <a:miter lim="800000"/>
            <a:headEnd/>
            <a:tailEnd/>
          </a:ln>
          <a:effectLst/>
        </p:spPr>
        <p:txBody>
          <a:bodyPr>
            <a:spAutoFit/>
          </a:bodyPr>
          <a:lstStyle/>
          <a:p>
            <a:pPr>
              <a:spcBef>
                <a:spcPct val="50000"/>
              </a:spcBef>
            </a:pPr>
            <a:r>
              <a:rPr lang="ja-JP" altLang="en-US" sz="2800"/>
              <a:t>２．異常値などを発見できる．</a:t>
            </a:r>
          </a:p>
        </p:txBody>
      </p:sp>
      <p:sp>
        <p:nvSpPr>
          <p:cNvPr id="359428" name="Rectangle 4"/>
          <p:cNvSpPr>
            <a:spLocks noChangeArrowheads="1"/>
          </p:cNvSpPr>
          <p:nvPr/>
        </p:nvSpPr>
        <p:spPr bwMode="auto">
          <a:xfrm>
            <a:off x="1066800" y="4114800"/>
            <a:ext cx="6705600" cy="519113"/>
          </a:xfrm>
          <a:prstGeom prst="rect">
            <a:avLst/>
          </a:prstGeom>
          <a:noFill/>
          <a:ln w="38100">
            <a:noFill/>
            <a:miter lim="800000"/>
            <a:headEnd/>
            <a:tailEnd/>
          </a:ln>
          <a:effectLst/>
        </p:spPr>
        <p:txBody>
          <a:bodyPr>
            <a:spAutoFit/>
          </a:bodyPr>
          <a:lstStyle/>
          <a:p>
            <a:pPr>
              <a:spcBef>
                <a:spcPct val="50000"/>
              </a:spcBef>
            </a:pPr>
            <a:r>
              <a:rPr lang="ja-JP" altLang="en-US" sz="2800"/>
              <a:t>３．異なるグループに分けられることがある．</a:t>
            </a:r>
          </a:p>
        </p:txBody>
      </p:sp>
      <p:sp>
        <p:nvSpPr>
          <p:cNvPr id="359429" name="Rectangle 5"/>
          <p:cNvSpPr>
            <a:spLocks noChangeArrowheads="1"/>
          </p:cNvSpPr>
          <p:nvPr/>
        </p:nvSpPr>
        <p:spPr bwMode="auto">
          <a:xfrm>
            <a:off x="1066800" y="1676400"/>
            <a:ext cx="7391400" cy="519113"/>
          </a:xfrm>
          <a:prstGeom prst="rect">
            <a:avLst/>
          </a:prstGeom>
          <a:noFill/>
          <a:ln w="38100">
            <a:noFill/>
            <a:miter lim="800000"/>
            <a:headEnd/>
            <a:tailEnd/>
          </a:ln>
          <a:effectLst/>
        </p:spPr>
        <p:txBody>
          <a:bodyPr>
            <a:spAutoFit/>
          </a:bodyPr>
          <a:lstStyle/>
          <a:p>
            <a:pPr>
              <a:spcBef>
                <a:spcPct val="50000"/>
              </a:spcBef>
            </a:pPr>
            <a:r>
              <a:rPr lang="ja-JP" altLang="en-US" sz="2800" dirty="0" smtClean="0"/>
              <a:t>１．視覚的にどんな関係かを考えることができる．</a:t>
            </a:r>
            <a:endParaRPr lang="ja-JP" altLang="en-US" sz="2800" dirty="0"/>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4021"/>
    </mc:Choice>
    <mc:Fallback>
      <p:transition spd="slow" advTm="24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7031" x="6813550" y="2470150"/>
          <p14:tracePt t="7337" x="6845300" y="2451100"/>
          <p14:tracePt t="7342" x="6877050" y="2432050"/>
          <p14:tracePt t="7342" x="6978650" y="2368550"/>
          <p14:tracePt t="7361" x="6997700" y="2355850"/>
          <p14:tracePt t="7361" x="7016750" y="2343150"/>
          <p14:tracePt t="7361" x="7035800" y="2330450"/>
          <p14:tracePt t="7381" x="7054850" y="2324100"/>
          <p14:tracePt t="7393" x="7067550" y="2317750"/>
          <p14:tracePt t="7393" x="7073900" y="2311400"/>
          <p14:tracePt t="7393" x="7086600" y="2305050"/>
          <p14:tracePt t="7414" x="7080250" y="2305050"/>
          <p14:tracePt t="7440" x="7073900" y="2305050"/>
          <p14:tracePt t="7448" x="7061200" y="2311400"/>
          <p14:tracePt t="7460" x="7048500" y="2311400"/>
          <p14:tracePt t="7460" x="7029450" y="2317750"/>
          <p14:tracePt t="7460" x="7016750" y="2324100"/>
          <p14:tracePt t="7481" x="6997700" y="2324100"/>
          <p14:tracePt t="7493" x="6978650" y="2330450"/>
          <p14:tracePt t="7493" x="6940550" y="2330450"/>
          <p14:tracePt t="7512" x="6921500" y="2330450"/>
          <p14:tracePt t="7512" x="6902450" y="2330450"/>
          <p14:tracePt t="7529" x="6883400" y="2330450"/>
          <p14:tracePt t="7529" x="6864350" y="2330450"/>
          <p14:tracePt t="7545" x="6851650" y="2330450"/>
          <p14:tracePt t="7545" x="6819900" y="2330450"/>
          <p14:tracePt t="7562" x="6807200" y="2336800"/>
          <p14:tracePt t="7562" x="6794500" y="2336800"/>
          <p14:tracePt t="7579" x="6788150" y="2336800"/>
          <p14:tracePt t="7579" x="6781800" y="2336800"/>
          <p14:tracePt t="7595" x="6775450" y="2336800"/>
          <p14:tracePt t="7610" x="6781800" y="2336800"/>
          <p14:tracePt t="7644" x="6788150" y="2336800"/>
          <p14:tracePt t="7660" x="6794500" y="2330450"/>
          <p14:tracePt t="7676" x="6800850" y="2330450"/>
          <p14:tracePt t="7688" x="6807200" y="2324100"/>
          <p14:tracePt t="7756" x="6807200" y="2330450"/>
          <p14:tracePt t="7832" x="6800850" y="2336800"/>
          <p14:tracePt t="7868" x="6800850" y="2343150"/>
          <p14:tracePt t="7908" x="6794500" y="2343150"/>
          <p14:tracePt t="7936" x="6788150" y="2349500"/>
          <p14:tracePt t="7952" x="6781800" y="2349500"/>
          <p14:tracePt t="7960" x="6775450" y="2355850"/>
          <p14:tracePt t="7968" x="6769100" y="2362200"/>
          <p14:tracePt t="7978" x="6756400" y="2362200"/>
          <p14:tracePt t="7978" x="6724650" y="2374900"/>
          <p14:tracePt t="7997" x="6711950" y="2387600"/>
          <p14:tracePt t="7997" x="6686550" y="2393950"/>
          <p14:tracePt t="8014" x="6661150" y="2406650"/>
          <p14:tracePt t="8014" x="6629400" y="2419350"/>
          <p14:tracePt t="8031" x="6597650" y="2425700"/>
          <p14:tracePt t="8031" x="6553200" y="2438400"/>
          <p14:tracePt t="8031" x="6502400" y="2444750"/>
          <p14:tracePt t="8050" x="6451600" y="2457450"/>
          <p14:tracePt t="8062" x="6381750" y="2463800"/>
          <p14:tracePt t="8062" x="6229350" y="2476500"/>
          <p14:tracePt t="8082" x="6134100" y="2482850"/>
          <p14:tracePt t="8082" x="6026150" y="2495550"/>
          <p14:tracePt t="8097" x="5911850" y="2514600"/>
          <p14:tracePt t="8097" x="5791200" y="2533650"/>
          <p14:tracePt t="8114" x="5657850" y="2565400"/>
          <p14:tracePt t="8114" x="5518150" y="2603500"/>
          <p14:tracePt t="8114" x="5372100" y="2641600"/>
          <p14:tracePt t="8133" x="5226050" y="2692400"/>
          <p14:tracePt t="8145" x="5073650" y="2743200"/>
          <p14:tracePt t="8145" x="4781550" y="2857500"/>
          <p14:tracePt t="8164" x="4641850" y="2908300"/>
          <p14:tracePt t="8164" x="4508500" y="2959100"/>
          <p14:tracePt t="8182" x="4375150" y="3009900"/>
          <p14:tracePt t="8182" x="4254500" y="3054350"/>
          <p14:tracePt t="8198" x="4133850" y="3098800"/>
          <p14:tracePt t="8198" x="4025900" y="3136900"/>
          <p14:tracePt t="8198" x="3917950" y="3175000"/>
          <p14:tracePt t="8217" x="3822700" y="3213100"/>
          <p14:tracePt t="8217" x="3727450" y="3244850"/>
          <p14:tracePt t="8232" x="3638550" y="3276600"/>
          <p14:tracePt t="8232" x="3562350" y="3302000"/>
          <p14:tracePt t="8248" x="3486150" y="3321050"/>
          <p14:tracePt t="8248" x="3422650" y="3340100"/>
          <p14:tracePt t="8265" x="3359150" y="3352800"/>
          <p14:tracePt t="8265" x="3257550" y="3365500"/>
          <p14:tracePt t="8283" x="3213100" y="3365500"/>
          <p14:tracePt t="8283" x="3175000" y="3359150"/>
          <p14:tracePt t="8298" x="3143250" y="3359150"/>
          <p14:tracePt t="8298" x="3111500" y="3352800"/>
          <p14:tracePt t="8314" x="3086100" y="3352800"/>
          <p14:tracePt t="8314" x="3067050" y="3346450"/>
          <p14:tracePt t="8332" x="3048000" y="3340100"/>
          <p14:tracePt t="8332" x="3028950" y="3333750"/>
          <p14:tracePt t="8349" x="3022600" y="3327400"/>
          <p14:tracePt t="8349" x="3022600" y="3321050"/>
          <p14:tracePt t="8365" x="3016250" y="3314700"/>
          <p14:tracePt t="8365" x="3016250" y="3308350"/>
          <p14:tracePt t="8382" x="3016250" y="3302000"/>
          <p14:tracePt t="8382" x="3009900" y="3295650"/>
          <p14:tracePt t="8398" x="3003550" y="3289300"/>
          <p14:tracePt t="8413" x="2990850" y="3289300"/>
          <p14:tracePt t="8413" x="2984500" y="3289300"/>
          <p14:tracePt t="8413" x="2971800" y="3289300"/>
          <p14:tracePt t="8434" x="2965450" y="3295650"/>
          <p14:tracePt t="8434" x="2946400" y="3295650"/>
          <p14:tracePt t="8450" x="2933700" y="3302000"/>
          <p14:tracePt t="8450" x="2921000" y="3302000"/>
          <p14:tracePt t="8466" x="2901950" y="3308350"/>
          <p14:tracePt t="8466" x="2882900" y="3308350"/>
          <p14:tracePt t="8466" x="2863850" y="3314700"/>
          <p14:tracePt t="8485" x="2844800" y="3321050"/>
          <p14:tracePt t="8498" x="2825750" y="3327400"/>
          <p14:tracePt t="8498" x="2813050" y="3333750"/>
          <p14:tracePt t="8498" x="2794000" y="3340100"/>
          <p14:tracePt t="8519" x="2774950" y="3352800"/>
          <p14:tracePt t="8519" x="2755900" y="3359150"/>
          <p14:tracePt t="8534" x="2736850" y="3365500"/>
          <p14:tracePt t="8534" x="2724150" y="3371850"/>
          <p14:tracePt t="8550" x="2705100" y="3378200"/>
          <p14:tracePt t="8550" x="2692400" y="3384550"/>
          <p14:tracePt t="8566" x="2679700" y="3390900"/>
          <p14:tracePt t="8566" x="2654300" y="3397250"/>
          <p14:tracePt t="8584" x="2641600" y="3403600"/>
          <p14:tracePt t="8584" x="2635250" y="3403600"/>
          <p14:tracePt t="8600" x="2628900" y="3409950"/>
          <p14:tracePt t="8600" x="2622550" y="3409950"/>
          <p14:tracePt t="8616" x="2616200" y="3409950"/>
          <p14:tracePt t="8638" x="2622550" y="3403600"/>
          <p14:tracePt t="8665" x="2622550" y="3397250"/>
          <p14:tracePt t="8681" x="2616200" y="3390900"/>
          <p14:tracePt t="8697" x="2603500" y="3390900"/>
          <p14:tracePt t="8709" x="2603500" y="3384550"/>
          <p14:tracePt t="8718" x="2597150" y="3384550"/>
          <p14:tracePt t="8733" x="2590800" y="3384550"/>
          <p14:tracePt t="8749" x="2578100" y="3384550"/>
          <p14:tracePt t="8766" x="2571750" y="3390900"/>
          <p14:tracePt t="8766" x="2565400" y="3397250"/>
          <p14:tracePt t="8787" x="2559050" y="3403600"/>
          <p14:tracePt t="8802" x="2552700" y="3416300"/>
          <p14:tracePt t="8818" x="2552700" y="3422650"/>
          <p14:tracePt t="8845" x="2552700" y="3429000"/>
          <p14:tracePt t="8862" x="2552700" y="3435350"/>
          <p14:tracePt t="8877" x="2552700" y="3441700"/>
          <p14:tracePt t="8890" x="2559050" y="3448050"/>
          <p14:tracePt t="8921" x="2559050" y="3454400"/>
          <p14:tracePt t="8981" x="2552700" y="3460750"/>
          <p14:tracePt t="9041" x="2546350" y="3460750"/>
          <p14:tracePt t="9061" x="2540000" y="3467100"/>
          <p14:tracePt t="9161" x="2533650" y="3467100"/>
          <p14:tracePt t="9222" x="2527300" y="3467100"/>
          <p14:tracePt t="9542" x="2520950" y="3460750"/>
          <p14:tracePt t="9590" x="2514600" y="3460750"/>
          <p14:tracePt t="9670" x="2508250" y="3460750"/>
          <p14:tracePt t="9762" x="2501900" y="3460750"/>
          <p14:tracePt t="9901" x="2501900" y="3454400"/>
          <p14:tracePt t="9934" x="2495550" y="3454400"/>
          <p14:tracePt t="9958" x="2489200" y="3460750"/>
          <p14:tracePt t="9978" x="2482850" y="3460750"/>
          <p14:tracePt t="10001" x="2476500" y="3460750"/>
          <p14:tracePt t="10114" x="2470150" y="3467100"/>
          <p14:tracePt t="10142" x="2470150" y="3460750"/>
          <p14:tracePt t="10226" x="2476500" y="3460750"/>
          <p14:tracePt t="10242" x="2482850" y="3454400"/>
          <p14:tracePt t="10258" x="2489200" y="3454400"/>
          <p14:tracePt t="10269" x="2495550" y="3448050"/>
          <p14:tracePt t="10286" x="2501900" y="3441700"/>
          <p14:tracePt t="10318" x="2508250" y="3448050"/>
          <p14:tracePt t="10370" x="2501900" y="3454400"/>
          <p14:tracePt t="10389" x="2495550" y="3454400"/>
          <p14:tracePt t="10429" x="2489200" y="3460750"/>
          <p14:tracePt t="10497" x="2482850" y="3460750"/>
          <p14:tracePt t="10517" x="2476500" y="3467100"/>
          <p14:tracePt t="10541" x="2470150" y="3473450"/>
          <p14:tracePt t="10557" x="2470150" y="3479800"/>
          <p14:tracePt t="10562" x="2463800" y="3492500"/>
          <p14:tracePt t="10570" x="2451100" y="3505200"/>
          <p14:tracePt t="10570" x="2438400" y="3524250"/>
          <p14:tracePt t="10589" x="2425700" y="3549650"/>
          <p14:tracePt t="10589" x="2406650" y="3581400"/>
          <p14:tracePt t="10606" x="2387600" y="3613150"/>
          <p14:tracePt t="10606" x="2343150" y="3695700"/>
          <p14:tracePt t="10623" x="2317750" y="3746500"/>
          <p14:tracePt t="10623" x="2292350" y="3797300"/>
          <p14:tracePt t="10639" x="2266950" y="3848100"/>
          <p14:tracePt t="10639" x="2247900" y="3898900"/>
          <p14:tracePt t="10656" x="2228850" y="3956050"/>
          <p14:tracePt t="10656" x="2209800" y="4013200"/>
          <p14:tracePt t="10673" x="2197100" y="4064000"/>
          <p14:tracePt t="10673" x="2178050" y="4165600"/>
          <p14:tracePt t="10690" x="2171700" y="4210050"/>
          <p14:tracePt t="10690" x="2165350" y="4248150"/>
          <p14:tracePt t="10706" x="2165350" y="4286250"/>
          <p14:tracePt t="10706" x="2165350" y="4318000"/>
          <p14:tracePt t="10723" x="2159000" y="4349750"/>
          <p14:tracePt t="10723" x="2159000" y="4375150"/>
          <p14:tracePt t="10723" x="2159000" y="4400550"/>
          <p14:tracePt t="10742" x="2159000" y="4425950"/>
          <p14:tracePt t="10754" x="2159000" y="4445000"/>
          <p14:tracePt t="10754" x="2159000" y="4483100"/>
          <p14:tracePt t="10774" x="2165350" y="4495800"/>
          <p14:tracePt t="10774" x="2165350" y="4508500"/>
          <p14:tracePt t="10790" x="2171700" y="4521200"/>
          <p14:tracePt t="10790" x="2178050" y="4527550"/>
          <p14:tracePt t="10807" x="2190750" y="4533900"/>
          <p14:tracePt t="10807" x="2197100" y="4540250"/>
          <p14:tracePt t="10807" x="2209800" y="4540250"/>
          <p14:tracePt t="10825" x="2222500" y="4546600"/>
          <p14:tracePt t="10838" x="2235200" y="4552950"/>
          <p14:tracePt t="10838" x="2247900" y="4559300"/>
          <p14:tracePt t="10858" x="2273300" y="4572000"/>
          <p14:tracePt t="10858" x="2286000" y="4578350"/>
          <p14:tracePt t="10874" x="2298700" y="4591050"/>
          <p14:tracePt t="10874" x="2311400" y="4597400"/>
          <p14:tracePt t="10890" x="2330450" y="4610100"/>
          <p14:tracePt t="10890" x="2343150" y="4616450"/>
          <p14:tracePt t="10890" x="2362200" y="4622800"/>
          <p14:tracePt t="10909" x="2381250" y="4635500"/>
          <p14:tracePt t="10909" x="2400300" y="4641850"/>
          <p14:tracePt t="10924" x="2419350" y="4648200"/>
          <p14:tracePt t="10924" x="2444750" y="4654550"/>
          <p14:tracePt t="10940" x="2463800" y="4654550"/>
          <p14:tracePt t="10940" x="2489200" y="4660900"/>
          <p14:tracePt t="10957" x="2514600" y="4660900"/>
          <p14:tracePt t="10957" x="2540000" y="4660900"/>
          <p14:tracePt t="10974" x="2565400" y="4660900"/>
          <p14:tracePt t="10974" x="2622550" y="4660900"/>
          <p14:tracePt t="10991" x="2647950" y="4660900"/>
          <p14:tracePt t="10991" x="2673350" y="4660900"/>
          <p14:tracePt t="11007" x="2698750" y="4660900"/>
          <p14:tracePt t="11007" x="2724150" y="4667250"/>
          <p14:tracePt t="11024" x="2749550" y="4667250"/>
          <p14:tracePt t="11024" x="2794000" y="4673600"/>
          <p14:tracePt t="11042" x="2813050" y="4679950"/>
          <p14:tracePt t="11042" x="2832100" y="4679950"/>
          <p14:tracePt t="11058" x="2844800" y="4686300"/>
          <p14:tracePt t="11058" x="2863850" y="4686300"/>
          <p14:tracePt t="11074" x="2876550" y="4686300"/>
          <p14:tracePt t="11074" x="2882900" y="4692650"/>
          <p14:tracePt t="11091" x="2895600" y="4692650"/>
          <p14:tracePt t="11091" x="2901950" y="4692650"/>
          <p14:tracePt t="11091" x="2908300" y="4692650"/>
          <p14:tracePt t="11110" x="2914650" y="4692650"/>
          <p14:tracePt t="11122" x="2921000" y="4692650"/>
          <p14:tracePt t="11140" x="2921000" y="4699000"/>
          <p14:tracePt t="11158" x="2914650" y="4705350"/>
          <p14:tracePt t="11173" x="2908300" y="4711700"/>
          <p14:tracePt t="11189" x="2901950" y="4711700"/>
          <p14:tracePt t="11206" x="2895600" y="4718050"/>
          <p14:tracePt t="11223" x="2901950" y="4711700"/>
          <p14:tracePt t="11261" x="2895600" y="4711700"/>
          <p14:tracePt t="11337" x="2889250" y="4718050"/>
          <p14:tracePt t="11389" x="2889250" y="4711700"/>
          <p14:tracePt t="11457" x="2895600" y="4705350"/>
          <p14:tracePt t="11516" x="2901950" y="4705350"/>
          <p14:tracePt t="11545" x="2908300" y="4699000"/>
          <p14:tracePt t="11581" x="2914650" y="4692650"/>
          <p14:tracePt t="11657" x="2908300" y="4686300"/>
          <p14:tracePt t="11697" x="2914650" y="4679950"/>
          <p14:tracePt t="11717" x="2914650" y="4673600"/>
          <p14:tracePt t="11733" x="2921000" y="4667250"/>
          <p14:tracePt t="11749" x="2914650" y="4673600"/>
          <p14:tracePt t="11881" x="2921000" y="4679950"/>
          <p14:tracePt t="11957" x="2927350" y="4673600"/>
          <p14:tracePt t="12001" x="2933700" y="4673600"/>
          <p14:tracePt t="12033" x="2933700" y="4667250"/>
          <p14:tracePt t="12093" x="2940050" y="4660900"/>
          <p14:tracePt t="12121" x="2946400" y="4660900"/>
          <p14:tracePt t="12145" x="2946400" y="4654550"/>
          <p14:tracePt t="12173" x="2946400" y="4660900"/>
          <p14:tracePt t="12350" x="2946400" y="4667250"/>
          <p14:tracePt t="12409" x="2940050" y="4667250"/>
          <p14:tracePt t="12474" x="2933700" y="4673600"/>
          <p14:tracePt t="12557" x="2933700" y="4667250"/>
          <p14:tracePt t="12593" x="2927350" y="4660900"/>
          <p14:tracePt t="12634" x="2933700" y="4654550"/>
          <p14:tracePt t="12669" x="2933700" y="4660900"/>
          <p14:tracePt t="12775" x="2927350" y="4667250"/>
          <p14:tracePt t="13082" x="2933700" y="4660900"/>
          <p14:tracePt t="13141" x="2940050" y="4660900"/>
          <p14:tracePt t="13165" x="2933700" y="4660900"/>
          <p14:tracePt t="13286" x="2940050" y="4660900"/>
          <p14:tracePt t="13346" x="2933700" y="4660900"/>
          <p14:tracePt t="13542" x="2940050" y="4660900"/>
          <p14:tracePt t="13613" x="2933700" y="4660900"/>
          <p14:tracePt t="13662" x="2940050" y="4654550"/>
          <p14:tracePt t="13990" x="2946400" y="4654550"/>
          <p14:tracePt t="14402" x="2940050" y="4660900"/>
          <p14:tracePt t="14574" x="2933700" y="4660900"/>
          <p14:tracePt t="14658" x="2940050" y="4660900"/>
          <p14:tracePt t="14779" x="2946400" y="4654550"/>
          <p14:tracePt t="14801" x="2952750" y="4654550"/>
          <p14:tracePt t="14830" x="2959100" y="4654550"/>
          <p14:tracePt t="14930" x="2965450" y="4654550"/>
          <p14:tracePt t="14950" x="2959100" y="4660900"/>
          <p14:tracePt t="15062" x="2952750" y="4667250"/>
          <p14:tracePt t="15110" x="2946400" y="4673600"/>
          <p14:tracePt t="15130" x="2933700" y="4679950"/>
          <p14:tracePt t="15154" x="2933700" y="4686300"/>
          <p14:tracePt t="15173" x="2927350" y="4686300"/>
          <p14:tracePt t="15206" x="2921000" y="4692650"/>
          <p14:tracePt t="15258" x="2927350" y="4692650"/>
          <p14:tracePt t="15370" x="2933700" y="4686300"/>
          <p14:tracePt t="15402" x="2933700" y="4679950"/>
          <p14:tracePt t="15422" x="2940050" y="4679950"/>
          <p14:tracePt t="15453" x="2933700" y="4673600"/>
          <p14:tracePt t="15482" x="2933700" y="4667250"/>
          <p14:tracePt t="15506" x="2927350" y="4667250"/>
          <p14:tracePt t="15522" x="2921000" y="4667250"/>
          <p14:tracePt t="15534" x="2914650" y="4667250"/>
          <p14:tracePt t="15550" x="2908300" y="4673600"/>
          <p14:tracePt t="15602" x="2908300" y="4679950"/>
          <p14:tracePt t="15634" x="2914650" y="4686300"/>
          <p14:tracePt t="15670" x="2921000" y="4686300"/>
          <p14:tracePt t="15722" x="2927350" y="4686300"/>
          <p14:tracePt t="15738" x="2933700" y="4686300"/>
          <p14:tracePt t="15754" x="2940050" y="4679950"/>
          <p14:tracePt t="15774" x="2946400" y="4679950"/>
          <p14:tracePt t="15798" x="2952750" y="4679950"/>
          <p14:tracePt t="15830" x="2952750" y="4673600"/>
          <p14:tracePt t="15902" x="2952750" y="4679950"/>
          <p14:tracePt t="15963" x="2946400" y="4686300"/>
          <p14:tracePt t="16002" x="2952750" y="4686300"/>
          <p14:tracePt t="16038" x="2959100" y="4686300"/>
          <p14:tracePt t="16054" x="2965450" y="4686300"/>
          <p14:tracePt t="16070" x="2971800" y="4686300"/>
          <p14:tracePt t="16122" x="2978150" y="4692650"/>
          <p14:tracePt t="16158" x="2984500" y="4686300"/>
          <p14:tracePt t="16194" x="2978150" y="4686300"/>
          <p14:tracePt t="16262" x="2971800" y="4686300"/>
          <p14:tracePt t="16279" x="2965450" y="4686300"/>
          <p14:tracePt t="16310" x="2959100" y="4686300"/>
          <p14:tracePt t="16322" x="2952750" y="4692650"/>
          <p14:tracePt t="16338" x="2946400" y="4699000"/>
          <p14:tracePt t="16354" x="2940050" y="4699000"/>
          <p14:tracePt t="16371" x="2940050" y="4705350"/>
          <p14:tracePt t="16382" x="2933700" y="4711700"/>
          <p14:tracePt t="16406" x="2927350" y="4711700"/>
          <p14:tracePt t="16438" x="2921000" y="4711700"/>
          <p14:tracePt t="16482" x="2921000" y="4705350"/>
          <p14:tracePt t="16502" x="2921000" y="4699000"/>
          <p14:tracePt t="16526" x="2914650" y="4699000"/>
          <p14:tracePt t="16586" x="2908300" y="4699000"/>
          <p14:tracePt t="16602" x="2901950" y="4705350"/>
          <p14:tracePt t="16614" x="2908300" y="4705350"/>
          <p14:tracePt t="16690" x="2914650" y="4705350"/>
          <p14:tracePt t="16774" x="2921000" y="4705350"/>
          <p14:tracePt t="16810" x="2927350" y="4699000"/>
          <p14:tracePt t="16850" x="2933700" y="4699000"/>
          <p14:tracePt t="16886" x="2933700" y="4692650"/>
          <p14:tracePt t="16910" x="2940050" y="4692650"/>
          <p14:tracePt t="16939" x="2946400" y="4692650"/>
          <p14:tracePt t="17083" x="2952750" y="4686300"/>
          <p14:tracePt t="17118" x="2959100" y="4686300"/>
          <p14:tracePt t="17170" x="2959100" y="4679950"/>
          <p14:tracePt t="17214" x="2952750" y="4686300"/>
          <p14:tracePt t="17470" x="2946400" y="4686300"/>
          <p14:tracePt t="17562" x="2940050" y="4686300"/>
          <p14:tracePt t="17622" x="2933700" y="4679950"/>
          <p14:tracePt t="17710" x="2927350" y="4673600"/>
          <p14:tracePt t="17735" x="2927350" y="4667250"/>
          <p14:tracePt t="17751" x="2921000" y="4654550"/>
          <p14:tracePt t="17762" x="2921000" y="4641850"/>
          <p14:tracePt t="17779" x="2914650" y="4635500"/>
          <p14:tracePt t="17786" x="2914650" y="4629150"/>
          <p14:tracePt t="17796" x="2914650" y="4622800"/>
          <p14:tracePt t="17796" x="2908300" y="4610100"/>
          <p14:tracePt t="17814" x="2908300" y="4597400"/>
          <p14:tracePt t="17814" x="2908300" y="4578350"/>
          <p14:tracePt t="17831" x="2908300" y="4572000"/>
          <p14:tracePt t="17831" x="2901950" y="4559300"/>
          <p14:tracePt t="17848" x="2895600" y="4552950"/>
          <p14:tracePt t="17870" x="2889250" y="4552950"/>
          <p14:tracePt t="17884" x="2882900" y="4552950"/>
          <p14:tracePt t="17899" x="2876550" y="4559300"/>
          <p14:tracePt t="17899" x="2863850" y="4559300"/>
          <p14:tracePt t="17915" x="2857500" y="4559300"/>
          <p14:tracePt t="17915" x="2844800" y="4559300"/>
          <p14:tracePt t="17932" x="2832100" y="4565650"/>
          <p14:tracePt t="17932" x="2819400" y="4565650"/>
          <p14:tracePt t="17948" x="2800350" y="4572000"/>
          <p14:tracePt t="17948" x="2787650" y="4572000"/>
          <p14:tracePt t="17948" x="2774950" y="4578350"/>
          <p14:tracePt t="17968" x="2762250" y="4578350"/>
          <p14:tracePt t="17980" x="2749550" y="4578350"/>
          <p14:tracePt t="17980" x="2724150" y="4584700"/>
          <p14:tracePt t="17998" x="2711450" y="4584700"/>
          <p14:tracePt t="17998" x="2698750" y="4584700"/>
          <p14:tracePt t="18015" x="2692400" y="4591050"/>
          <p14:tracePt t="18015" x="2686050" y="4597400"/>
          <p14:tracePt t="18032" x="2692400" y="46037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857224" y="285728"/>
            <a:ext cx="7572396" cy="1285884"/>
          </a:xfrm>
        </p:spPr>
        <p:txBody>
          <a:bodyPr>
            <a:normAutofit/>
          </a:bodyPr>
          <a:lstStyle/>
          <a:p>
            <a:r>
              <a:rPr lang="ja-JP" altLang="en-US" dirty="0">
                <a:solidFill>
                  <a:schemeClr val="tx1"/>
                </a:solidFill>
                <a:latin typeface="ＭＳ Ｐゴシック" charset="-128"/>
              </a:rPr>
              <a:t>１．視覚的にどんな関係か</a:t>
            </a:r>
            <a:r>
              <a:rPr lang="ja-JP" altLang="en-US" dirty="0" smtClean="0">
                <a:solidFill>
                  <a:schemeClr val="tx1"/>
                </a:solidFill>
                <a:latin typeface="ＭＳ Ｐゴシック" charset="-128"/>
              </a:rPr>
              <a:t>を</a:t>
            </a:r>
            <a:r>
              <a:rPr lang="en-US" altLang="ja-JP" dirty="0" smtClean="0">
                <a:solidFill>
                  <a:schemeClr val="tx1"/>
                </a:solidFill>
                <a:latin typeface="ＭＳ Ｐゴシック" charset="-128"/>
              </a:rPr>
              <a:t/>
            </a:r>
            <a:br>
              <a:rPr lang="en-US" altLang="ja-JP" dirty="0" smtClean="0">
                <a:solidFill>
                  <a:schemeClr val="tx1"/>
                </a:solidFill>
                <a:latin typeface="ＭＳ Ｐゴシック" charset="-128"/>
              </a:rPr>
            </a:br>
            <a:r>
              <a:rPr lang="ja-JP" altLang="en-US" dirty="0" smtClean="0">
                <a:solidFill>
                  <a:schemeClr val="tx1"/>
                </a:solidFill>
                <a:latin typeface="ＭＳ Ｐゴシック" charset="-128"/>
              </a:rPr>
              <a:t>考える</a:t>
            </a:r>
            <a:r>
              <a:rPr lang="ja-JP" altLang="en-US" dirty="0">
                <a:solidFill>
                  <a:schemeClr val="tx1"/>
                </a:solidFill>
                <a:latin typeface="ＭＳ Ｐゴシック" charset="-128"/>
              </a:rPr>
              <a:t>ことができる</a:t>
            </a:r>
          </a:p>
        </p:txBody>
      </p:sp>
      <p:sp>
        <p:nvSpPr>
          <p:cNvPr id="360458" name="Text Box 10"/>
          <p:cNvSpPr txBox="1">
            <a:spLocks noChangeArrowheads="1"/>
          </p:cNvSpPr>
          <p:nvPr/>
        </p:nvSpPr>
        <p:spPr bwMode="auto">
          <a:xfrm>
            <a:off x="2743200" y="1752600"/>
            <a:ext cx="3990975" cy="519113"/>
          </a:xfrm>
          <a:prstGeom prst="rect">
            <a:avLst/>
          </a:prstGeom>
          <a:noFill/>
          <a:ln w="38100">
            <a:noFill/>
            <a:miter lim="800000"/>
            <a:headEnd/>
            <a:tailEnd/>
          </a:ln>
          <a:effectLst/>
        </p:spPr>
        <p:txBody>
          <a:bodyPr wrap="none">
            <a:spAutoFit/>
          </a:bodyPr>
          <a:lstStyle/>
          <a:p>
            <a:r>
              <a:rPr lang="ja-JP" altLang="en-US" sz="2800"/>
              <a:t>直線的な関係のある場合</a:t>
            </a:r>
          </a:p>
        </p:txBody>
      </p:sp>
      <p:sp>
        <p:nvSpPr>
          <p:cNvPr id="360459" name="Text Box 11"/>
          <p:cNvSpPr txBox="1">
            <a:spLocks noChangeArrowheads="1"/>
          </p:cNvSpPr>
          <p:nvPr/>
        </p:nvSpPr>
        <p:spPr bwMode="auto">
          <a:xfrm>
            <a:off x="1219200" y="2362200"/>
            <a:ext cx="2317750" cy="519113"/>
          </a:xfrm>
          <a:prstGeom prst="rect">
            <a:avLst/>
          </a:prstGeom>
          <a:noFill/>
          <a:ln w="38100">
            <a:noFill/>
            <a:miter lim="800000"/>
            <a:headEnd/>
            <a:tailEnd/>
          </a:ln>
          <a:effectLst/>
        </p:spPr>
        <p:txBody>
          <a:bodyPr wrap="none">
            <a:spAutoFit/>
          </a:bodyPr>
          <a:lstStyle/>
          <a:p>
            <a:r>
              <a:rPr lang="ja-JP" altLang="en-US" sz="2800"/>
              <a:t>正の相関関係</a:t>
            </a:r>
          </a:p>
        </p:txBody>
      </p:sp>
      <p:sp>
        <p:nvSpPr>
          <p:cNvPr id="360460" name="Text Box 12"/>
          <p:cNvSpPr txBox="1">
            <a:spLocks noChangeArrowheads="1"/>
          </p:cNvSpPr>
          <p:nvPr/>
        </p:nvSpPr>
        <p:spPr bwMode="auto">
          <a:xfrm>
            <a:off x="5638800" y="2362200"/>
            <a:ext cx="2317750" cy="519113"/>
          </a:xfrm>
          <a:prstGeom prst="rect">
            <a:avLst/>
          </a:prstGeom>
          <a:noFill/>
          <a:ln w="38100">
            <a:noFill/>
            <a:miter lim="800000"/>
            <a:headEnd/>
            <a:tailEnd/>
          </a:ln>
          <a:effectLst/>
        </p:spPr>
        <p:txBody>
          <a:bodyPr wrap="none">
            <a:spAutoFit/>
          </a:bodyPr>
          <a:lstStyle/>
          <a:p>
            <a:r>
              <a:rPr lang="ja-JP" altLang="en-US" sz="2800"/>
              <a:t>負の相関関係</a:t>
            </a:r>
          </a:p>
        </p:txBody>
      </p:sp>
      <p:pic>
        <p:nvPicPr>
          <p:cNvPr id="360462" name="Picture 14"/>
          <p:cNvPicPr>
            <a:picLocks noChangeAspect="1" noChangeArrowheads="1"/>
          </p:cNvPicPr>
          <p:nvPr/>
        </p:nvPicPr>
        <p:blipFill>
          <a:blip r:embed="rId5" cstate="print"/>
          <a:srcRect/>
          <a:stretch>
            <a:fillRect/>
          </a:stretch>
        </p:blipFill>
        <p:spPr bwMode="auto">
          <a:xfrm>
            <a:off x="5181600" y="2971800"/>
            <a:ext cx="3414713" cy="3386138"/>
          </a:xfrm>
          <a:prstGeom prst="rect">
            <a:avLst/>
          </a:prstGeom>
          <a:solidFill>
            <a:srgbClr val="FFFFFF"/>
          </a:solidFill>
          <a:ln w="38100">
            <a:noFill/>
            <a:miter lim="800000"/>
            <a:headEnd/>
            <a:tailEnd/>
          </a:ln>
          <a:effectLst/>
        </p:spPr>
      </p:pic>
      <p:pic>
        <p:nvPicPr>
          <p:cNvPr id="360463" name="Picture 15"/>
          <p:cNvPicPr>
            <a:picLocks noChangeAspect="1" noChangeArrowheads="1"/>
          </p:cNvPicPr>
          <p:nvPr/>
        </p:nvPicPr>
        <p:blipFill>
          <a:blip r:embed="rId6" cstate="print"/>
          <a:srcRect/>
          <a:stretch>
            <a:fillRect/>
          </a:stretch>
        </p:blipFill>
        <p:spPr bwMode="auto">
          <a:xfrm>
            <a:off x="762000" y="2971800"/>
            <a:ext cx="3405188" cy="3386138"/>
          </a:xfrm>
          <a:prstGeom prst="rect">
            <a:avLst/>
          </a:prstGeom>
          <a:solidFill>
            <a:srgbClr val="FFFFFF"/>
          </a:solid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53810"/>
    </mc:Choice>
    <mc:Fallback>
      <p:transition spd="slow" advTm="53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1" x="4178300" y="1619250"/>
          <p14:tracePt t="1881" x="4184650" y="1619250"/>
          <p14:tracePt t="1890" x="4191000" y="1612900"/>
          <p14:tracePt t="1898" x="4203700" y="1606550"/>
          <p14:tracePt t="1898" x="4210050" y="1593850"/>
          <p14:tracePt t="1898" x="4222750" y="1581150"/>
          <p14:tracePt t="1918" x="4229100" y="1555750"/>
          <p14:tracePt t="1930" x="4235450" y="1536700"/>
          <p14:tracePt t="1930" x="4235450" y="1485900"/>
          <p14:tracePt t="1949" x="4235450" y="1460500"/>
          <p14:tracePt t="1949" x="4235450" y="1428750"/>
          <p14:tracePt t="1965" x="4235450" y="1403350"/>
          <p14:tracePt t="1965" x="4229100" y="1377950"/>
          <p14:tracePt t="1982" x="4222750" y="1352550"/>
          <p14:tracePt t="1982" x="4216400" y="1320800"/>
          <p14:tracePt t="1982" x="4210050" y="1295400"/>
          <p14:tracePt t="2002" x="4203700" y="1263650"/>
          <p14:tracePt t="2014" x="4191000" y="1238250"/>
          <p14:tracePt t="2014" x="4171950" y="1181100"/>
          <p14:tracePt t="2033" x="4165600" y="1149350"/>
          <p14:tracePt t="2033" x="4159250" y="1123950"/>
          <p14:tracePt t="2050" x="4146550" y="1098550"/>
          <p14:tracePt t="2050" x="4140200" y="1073150"/>
          <p14:tracePt t="2066" x="4133850" y="1041400"/>
          <p14:tracePt t="2066" x="4127500" y="1022350"/>
          <p14:tracePt t="2082" x="4121150" y="996950"/>
          <p14:tracePt t="2082" x="4108450" y="958850"/>
          <p14:tracePt t="2099" x="4102100" y="946150"/>
          <p14:tracePt t="2099" x="4102100" y="933450"/>
          <p14:tracePt t="2116" x="4095750" y="920750"/>
          <p14:tracePt t="2116" x="4089400" y="914400"/>
          <p14:tracePt t="2133" x="4089400" y="901700"/>
          <p14:tracePt t="2133" x="4076700" y="882650"/>
          <p14:tracePt t="2150" x="4070350" y="869950"/>
          <p14:tracePt t="2150" x="4064000" y="863600"/>
          <p14:tracePt t="2166" x="4051300" y="857250"/>
          <p14:tracePt t="2166" x="4044950" y="850900"/>
          <p14:tracePt t="2183" x="4032250" y="844550"/>
          <p14:tracePt t="2183" x="4025900" y="844550"/>
          <p14:tracePt t="2199" x="4013200" y="838200"/>
          <p14:tracePt t="2199" x="3994150" y="831850"/>
          <p14:tracePt t="2218" x="3987800" y="825500"/>
          <p14:tracePt t="2218" x="3981450" y="819150"/>
          <p14:tracePt t="2233" x="3968750" y="812800"/>
          <p14:tracePt t="2233" x="3962400" y="806450"/>
          <p14:tracePt t="2250" x="3949700" y="800100"/>
          <p14:tracePt t="2250" x="3943350" y="800100"/>
          <p14:tracePt t="2267" x="3937000" y="800100"/>
          <p14:tracePt t="2267" x="3924300" y="800100"/>
          <p14:tracePt t="2267" x="3917950" y="800100"/>
          <p14:tracePt t="2285" x="3911600" y="806450"/>
          <p14:tracePt t="2298" x="3898900" y="806450"/>
          <p14:tracePt t="2298" x="3892550" y="812800"/>
          <p14:tracePt t="2317" x="3886200" y="812800"/>
          <p14:tracePt t="2317" x="3879850" y="812800"/>
          <p14:tracePt t="2333" x="3873500" y="819150"/>
          <p14:tracePt t="2348" x="3867150" y="819150"/>
          <p14:tracePt t="2348" x="3860800" y="825500"/>
          <p14:tracePt t="2348" x="3854450" y="825500"/>
          <p14:tracePt t="2369" x="3854450" y="831850"/>
          <p14:tracePt t="2382" x="3841750" y="838200"/>
          <p14:tracePt t="2399" x="3835400" y="844550"/>
          <p14:tracePt t="2415" x="3829050" y="850900"/>
          <p14:tracePt t="2432" x="3822700" y="850900"/>
          <p14:tracePt t="2432" x="3816350" y="857250"/>
          <p14:tracePt t="2450" x="3810000" y="857250"/>
          <p14:tracePt t="2465" x="3797300" y="857250"/>
          <p14:tracePt t="2482" x="3790950" y="850900"/>
          <p14:tracePt t="2524" x="3790950" y="844550"/>
          <p14:tracePt t="2548" x="3797300" y="838200"/>
          <p14:tracePt t="2577" x="3803650" y="838200"/>
          <p14:tracePt t="2601" x="3810000" y="838200"/>
          <p14:tracePt t="2625" x="3816350" y="838200"/>
          <p14:tracePt t="2644" x="3822700" y="844550"/>
          <p14:tracePt t="2669" x="3829050" y="844550"/>
          <p14:tracePt t="2697" x="3835400" y="850900"/>
          <p14:tracePt t="2721" x="3841750" y="850900"/>
          <p14:tracePt t="2781" x="3848100" y="850900"/>
          <p14:tracePt t="2805" x="3854450" y="844550"/>
          <p14:tracePt t="2825" x="3860800" y="838200"/>
          <p14:tracePt t="2864" x="3860800" y="831850"/>
          <p14:tracePt t="2885" x="3854450" y="831850"/>
          <p14:tracePt t="2929" x="3848100" y="831850"/>
          <p14:tracePt t="2953" x="3841750" y="838200"/>
          <p14:tracePt t="2977" x="3835400" y="844550"/>
          <p14:tracePt t="2997" x="3841750" y="844550"/>
          <p14:tracePt t="3073" x="3848100" y="844550"/>
          <p14:tracePt t="3089" x="3854450" y="844550"/>
          <p14:tracePt t="3109" x="3854450" y="838200"/>
          <p14:tracePt t="3169" x="3848100" y="838200"/>
          <p14:tracePt t="3200" x="3841750" y="844550"/>
          <p14:tracePt t="3225" x="3835400" y="844550"/>
          <p14:tracePt t="3245" x="3841750" y="838200"/>
          <p14:tracePt t="3321" x="3841750" y="831850"/>
          <p14:tracePt t="3349" x="3835400" y="831850"/>
          <p14:tracePt t="3425" x="3829050" y="838200"/>
          <p14:tracePt t="3465" x="3829050" y="844550"/>
          <p14:tracePt t="3605" x="3822700" y="850900"/>
          <p14:tracePt t="3649" x="3816350" y="857250"/>
          <p14:tracePt t="3681" x="3810000" y="850900"/>
          <p14:tracePt t="3817" x="3816350" y="850900"/>
          <p14:tracePt t="3929" x="3816350" y="844550"/>
          <p14:tracePt t="3965" x="3822700" y="844550"/>
          <p14:tracePt t="3989" x="3829050" y="838200"/>
          <p14:tracePt t="4018" x="3829050" y="831850"/>
          <p14:tracePt t="4042" x="3829050" y="825500"/>
          <p14:tracePt t="4058" x="3822700" y="819150"/>
          <p14:tracePt t="4069" x="3822700" y="812800"/>
          <p14:tracePt t="4109" x="3816350" y="806450"/>
          <p14:tracePt t="4189" x="3822700" y="800100"/>
          <p14:tracePt t="4273" x="3829050" y="800100"/>
          <p14:tracePt t="4289" x="3835400" y="800100"/>
          <p14:tracePt t="4309" x="3841750" y="800100"/>
          <p14:tracePt t="4333" x="3848100" y="800100"/>
          <p14:tracePt t="4358" x="3854450" y="800100"/>
          <p14:tracePt t="4369" x="3860800" y="800100"/>
          <p14:tracePt t="4385" x="3867150" y="800100"/>
          <p14:tracePt t="4393" x="3879850" y="800100"/>
          <p14:tracePt t="4411" x="3886200" y="800100"/>
          <p14:tracePt t="4422" x="3892550" y="800100"/>
          <p14:tracePt t="4422" x="3924300" y="793750"/>
          <p14:tracePt t="4441" x="3943350" y="793750"/>
          <p14:tracePt t="4441" x="3962400" y="793750"/>
          <p14:tracePt t="4459" x="3994150" y="793750"/>
          <p14:tracePt t="4459" x="4019550" y="793750"/>
          <p14:tracePt t="4475" x="4057650" y="793750"/>
          <p14:tracePt t="4475" x="4140200" y="806450"/>
          <p14:tracePt t="4492" x="4191000" y="806450"/>
          <p14:tracePt t="4492" x="4235450" y="812800"/>
          <p14:tracePt t="4510" x="4292600" y="819150"/>
          <p14:tracePt t="4510" x="4343400" y="825500"/>
          <p14:tracePt t="4524" x="4394200" y="831850"/>
          <p14:tracePt t="4524" x="4451350" y="831850"/>
          <p14:tracePt t="4542" x="4502150" y="831850"/>
          <p14:tracePt t="4542" x="4610100" y="831850"/>
          <p14:tracePt t="4560" x="4667250" y="831850"/>
          <p14:tracePt t="4560" x="4718050" y="831850"/>
          <p14:tracePt t="4574" x="4775200" y="831850"/>
          <p14:tracePt t="4574" x="4826000" y="831850"/>
          <p14:tracePt t="4592" x="4876800" y="838200"/>
          <p14:tracePt t="4592" x="4927600" y="844550"/>
          <p14:tracePt t="4592" x="4972050" y="850900"/>
          <p14:tracePt t="4611" x="5022850" y="857250"/>
          <p14:tracePt t="4624" x="5067300" y="857250"/>
          <p14:tracePt t="4624" x="5149850" y="869950"/>
          <p14:tracePt t="4643" x="5194300" y="869950"/>
          <p14:tracePt t="4643" x="5238750" y="869950"/>
          <p14:tracePt t="4660" x="5276850" y="869950"/>
          <p14:tracePt t="4660" x="5314950" y="869950"/>
          <p14:tracePt t="4676" x="5346700" y="863600"/>
          <p14:tracePt t="4676" x="5384800" y="863600"/>
          <p14:tracePt t="4676" x="5416550" y="863600"/>
          <p14:tracePt t="4695" x="5441950" y="863600"/>
          <p14:tracePt t="4707" x="5467350" y="863600"/>
          <p14:tracePt t="4707" x="5492750" y="863600"/>
          <p14:tracePt t="4728" x="5537200" y="863600"/>
          <p14:tracePt t="4728" x="5562600" y="863600"/>
          <p14:tracePt t="4742" x="5581650" y="863600"/>
          <p14:tracePt t="4742" x="5600700" y="857250"/>
          <p14:tracePt t="4760" x="5619750" y="857250"/>
          <p14:tracePt t="4760" x="5638800" y="850900"/>
          <p14:tracePt t="4776" x="5651500" y="850900"/>
          <p14:tracePt t="4776" x="5676900" y="838200"/>
          <p14:tracePt t="4793" x="5689600" y="831850"/>
          <p14:tracePt t="4793" x="5702300" y="831850"/>
          <p14:tracePt t="4810" x="5708650" y="831850"/>
          <p14:tracePt t="4810" x="5715000" y="825500"/>
          <p14:tracePt t="4826" x="5721350" y="825500"/>
          <p14:tracePt t="4841" x="5727700" y="825500"/>
          <p14:tracePt t="4858" x="5727700" y="831850"/>
          <p14:tracePt t="4875" x="5721350" y="838200"/>
          <p14:tracePt t="4898" x="5715000" y="838200"/>
          <p14:tracePt t="4911" x="5708650" y="844550"/>
          <p14:tracePt t="4927" x="5702300" y="844550"/>
          <p14:tracePt t="4943" x="5702300" y="850900"/>
          <p14:tracePt t="4966" x="5708650" y="850900"/>
          <p14:tracePt t="5086" x="5702300" y="857250"/>
          <p14:tracePt t="5107" x="5702300" y="863600"/>
          <p14:tracePt t="5130" x="5695950" y="863600"/>
          <p14:tracePt t="5146" x="5689600" y="869950"/>
          <p14:tracePt t="5157" x="5683250" y="869950"/>
          <p14:tracePt t="5181" x="5683250" y="863600"/>
          <p14:tracePt t="5241" x="5689600" y="863600"/>
          <p14:tracePt t="5317" x="5695950" y="863600"/>
          <p14:tracePt t="5346" x="5702300" y="869950"/>
          <p14:tracePt t="5370" x="5708650" y="869950"/>
          <p14:tracePt t="5385" x="5715000" y="869950"/>
          <p14:tracePt t="5397" x="5721350" y="869950"/>
          <p14:tracePt t="5449" x="5727700" y="876300"/>
          <p14:tracePt t="5481" x="5734050" y="876300"/>
          <p14:tracePt t="5609" x="5740400" y="876300"/>
          <p14:tracePt t="5630" x="5746750" y="869950"/>
          <p14:tracePt t="5646" x="5753100" y="869950"/>
          <p14:tracePt t="5686" x="5753100" y="876300"/>
          <p14:tracePt t="5817" x="5759450" y="876300"/>
          <p14:tracePt t="5857" x="5753100" y="882650"/>
          <p14:tracePt t="5953" x="5759450" y="882650"/>
          <p14:tracePt t="6110" x="5765800" y="882650"/>
          <p14:tracePt t="6177" x="5772150" y="876300"/>
          <p14:tracePt t="6226" x="5778500" y="869950"/>
          <p14:tracePt t="6261" x="5784850" y="869950"/>
          <p14:tracePt t="6286" x="5791200" y="876300"/>
          <p14:tracePt t="6345" x="5791200" y="869950"/>
          <p14:tracePt t="6390" x="5797550" y="863600"/>
          <p14:tracePt t="6410" x="5791200" y="863600"/>
          <p14:tracePt t="6502" x="5784850" y="863600"/>
          <p14:tracePt t="6521" x="5778500" y="869950"/>
          <p14:tracePt t="6545" x="5772150" y="876300"/>
          <p14:tracePt t="6726" x="5765800" y="876300"/>
          <p14:tracePt t="6766" x="5772150" y="869950"/>
          <p14:tracePt t="6810" x="5778500" y="869950"/>
          <p14:tracePt t="6829" x="5784850" y="869950"/>
          <p14:tracePt t="6862" x="5791200" y="869950"/>
          <p14:tracePt t="6882" x="5784850" y="876300"/>
          <p14:tracePt t="6974" x="5778500" y="876300"/>
          <p14:tracePt t="7050" x="5772150" y="869950"/>
          <p14:tracePt t="7094" x="5765800" y="876300"/>
          <p14:tracePt t="7121" x="5765800" y="882650"/>
          <p14:tracePt t="7146" x="5759450" y="882650"/>
          <p14:tracePt t="7170" x="5753100" y="889000"/>
          <p14:tracePt t="7197" x="5753100" y="882650"/>
          <p14:tracePt t="7281" x="5759450" y="876300"/>
          <p14:tracePt t="7310" x="5765800" y="869950"/>
          <p14:tracePt t="7334" x="5772150" y="869950"/>
          <p14:tracePt t="7370" x="5765800" y="863600"/>
          <p14:tracePt t="7410" x="5759450" y="863600"/>
          <p14:tracePt t="7430" x="5759450" y="857250"/>
          <p14:tracePt t="7454" x="5753100" y="857250"/>
          <p14:tracePt t="7478" x="5746750" y="863600"/>
          <p14:tracePt t="7506" x="5740400" y="869950"/>
          <p14:tracePt t="7529" x="5734050" y="876300"/>
          <p14:tracePt t="7558" x="5734050" y="882650"/>
          <p14:tracePt t="7598" x="5734050" y="889000"/>
          <p14:tracePt t="7610" x="5734050" y="895350"/>
          <p14:tracePt t="7626" x="5740400" y="901700"/>
          <p14:tracePt t="7649" x="5746750" y="908050"/>
          <p14:tracePt t="7670" x="5746750" y="914400"/>
          <p14:tracePt t="7718" x="5753100" y="920750"/>
          <p14:tracePt t="7754" x="5759450" y="914400"/>
          <p14:tracePt t="7790" x="5765800" y="920750"/>
          <p14:tracePt t="7866" x="5772150" y="914400"/>
          <p14:tracePt t="7910" x="5778500" y="908050"/>
          <p14:tracePt t="7958" x="5784850" y="908050"/>
          <p14:tracePt t="7978" x="5791200" y="908050"/>
          <p14:tracePt t="8003" x="5797550" y="908050"/>
          <p14:tracePt t="8021" x="5803900" y="901700"/>
          <p14:tracePt t="8046" x="5810250" y="901700"/>
          <p14:tracePt t="8090" x="5803900" y="908050"/>
          <p14:tracePt t="8138" x="5797550" y="908050"/>
          <p14:tracePt t="8270" x="5797550" y="914400"/>
          <p14:tracePt t="8318" x="5791200" y="914400"/>
          <p14:tracePt t="8370" x="5784850" y="920750"/>
          <p14:tracePt t="8398" x="5784850" y="927100"/>
          <p14:tracePt t="8430" x="5791200" y="920750"/>
          <p14:tracePt t="8578" x="5797550" y="927100"/>
          <p14:tracePt t="8646" x="5803900" y="920750"/>
          <p14:tracePt t="8810" x="5810250" y="920750"/>
          <p14:tracePt t="8834" x="5803900" y="920750"/>
          <p14:tracePt t="8946" x="5803900" y="927100"/>
          <p14:tracePt t="9090" x="5797550" y="927100"/>
          <p14:tracePt t="9359" x="5797550" y="933450"/>
          <p14:tracePt t="9546" x="5791200" y="939800"/>
          <p14:tracePt t="9683" x="5797550" y="939800"/>
          <p14:tracePt t="9718" x="5791200" y="946150"/>
          <p14:tracePt t="9803" x="5791200" y="952500"/>
          <p14:tracePt t="10010" x="5797550" y="952500"/>
          <p14:tracePt t="10199" x="5791200" y="952500"/>
          <p14:tracePt t="10274" x="5784850" y="952500"/>
          <p14:tracePt t="10395" x="5778500" y="958850"/>
          <p14:tracePt t="10498" x="5772150" y="958850"/>
          <p14:tracePt t="10651" x="5765800" y="965200"/>
          <p14:tracePt t="10702" x="5772150" y="965200"/>
          <p14:tracePt t="10747" x="5778500" y="965200"/>
          <p14:tracePt t="10779" x="5778500" y="958850"/>
          <p14:tracePt t="10839" x="5772150" y="965200"/>
          <p14:tracePt t="10994" x="5765800" y="965200"/>
          <p14:tracePt t="11022" x="5765800" y="971550"/>
          <p14:tracePt t="11063" x="5759450" y="977900"/>
          <p14:tracePt t="11098" x="5765800" y="977900"/>
          <p14:tracePt t="11191" x="5765800" y="984250"/>
          <p14:tracePt t="11211" x="5772150" y="984250"/>
          <p14:tracePt t="11235" x="5772150" y="990600"/>
          <p14:tracePt t="11262" x="5765800" y="990600"/>
          <p14:tracePt t="11331" x="5765800" y="984250"/>
          <p14:tracePt t="11378" x="5759450" y="984250"/>
          <p14:tracePt t="11407" x="5759450" y="990600"/>
          <p14:tracePt t="11491" x="5765800" y="990600"/>
          <p14:tracePt t="11519" x="5772150" y="990600"/>
          <p14:tracePt t="11543" x="5778500" y="984250"/>
          <p14:tracePt t="11562" x="5784850" y="984250"/>
          <p14:tracePt t="11587" x="5791200" y="984250"/>
          <p14:tracePt t="11679" x="5797550" y="984250"/>
          <p14:tracePt t="11739" x="5803900" y="977900"/>
          <p14:tracePt t="11799" x="5810250" y="977900"/>
          <p14:tracePt t="11843" x="5803900" y="977900"/>
          <p14:tracePt t="12022" x="5797550" y="977900"/>
          <p14:tracePt t="12151" x="5791200" y="984250"/>
          <p14:tracePt t="12219" x="5797550" y="977900"/>
          <p14:tracePt t="12339" x="5803900" y="971550"/>
          <p14:tracePt t="12360" x="5803900" y="965200"/>
          <p14:tracePt t="12403" x="5803900" y="958850"/>
          <p14:tracePt t="12443" x="5810250" y="958850"/>
          <p14:tracePt t="12503" x="5816600" y="965200"/>
          <p14:tracePt t="12555" x="5810250" y="971550"/>
          <p14:tracePt t="12579" x="5810250" y="977900"/>
          <p14:tracePt t="12591" x="5803900" y="984250"/>
          <p14:tracePt t="12615" x="5803900" y="977900"/>
          <p14:tracePt t="12683" x="5803900" y="971550"/>
          <p14:tracePt t="12711" x="5803900" y="965200"/>
          <p14:tracePt t="12735" x="5803900" y="958850"/>
          <p14:tracePt t="12759" x="5797550" y="952500"/>
          <p14:tracePt t="12819" x="5791200" y="958850"/>
          <p14:tracePt t="12847" x="5797550" y="952500"/>
          <p14:tracePt t="12983" x="5803900" y="946150"/>
          <p14:tracePt t="13003" x="5810250" y="939800"/>
          <p14:tracePt t="13027" x="5816600" y="933450"/>
          <p14:tracePt t="13071" x="5822950" y="939800"/>
          <p14:tracePt t="13147" x="5822950" y="946150"/>
          <p14:tracePt t="13179" x="5829300" y="946150"/>
          <p14:tracePt t="13319" x="5835650" y="939800"/>
          <p14:tracePt t="13379" x="5829300" y="946150"/>
          <p14:tracePt t="13423" x="5822950" y="946150"/>
          <p14:tracePt t="13455" x="5816600" y="952500"/>
          <p14:tracePt t="13483" x="5810250" y="958850"/>
          <p14:tracePt t="13508" x="5803900" y="965200"/>
          <p14:tracePt t="13531" x="5797550" y="971550"/>
          <p14:tracePt t="13591" x="5803900" y="971550"/>
          <p14:tracePt t="13651" x="5810250" y="965200"/>
          <p14:tracePt t="13671" x="5810250" y="958850"/>
          <p14:tracePt t="13695" x="5810250" y="965200"/>
          <p14:tracePt t="13763" x="5803900" y="965200"/>
          <p14:tracePt t="13783" x="5803900" y="971550"/>
          <p14:tracePt t="13799" x="5797550" y="977900"/>
          <p14:tracePt t="13840" x="5797550" y="971550"/>
          <p14:tracePt t="13971" x="5803900" y="971550"/>
          <p14:tracePt t="14023" x="5810250" y="977900"/>
          <p14:tracePt t="14055" x="5803900" y="977900"/>
          <p14:tracePt t="14115" x="5797550" y="977900"/>
          <p14:tracePt t="14139" x="5791200" y="984250"/>
          <p14:tracePt t="14160" x="5784850" y="990600"/>
          <p14:tracePt t="14331" x="5791200" y="984250"/>
          <p14:tracePt t="14723" x="5791200" y="990600"/>
          <p14:tracePt t="14820" x="5784850" y="996950"/>
          <p14:tracePt t="14852" x="5778500" y="990600"/>
          <p14:tracePt t="15052" x="5772150" y="990600"/>
          <p14:tracePt t="15160" x="5772150" y="996950"/>
          <p14:tracePt t="15256" x="5765800" y="996950"/>
          <p14:tracePt t="15292" x="5765800" y="1003300"/>
          <p14:tracePt t="16218" x="5759450" y="1003300"/>
          <p14:tracePt t="16868" x="5759450" y="996950"/>
          <p14:tracePt t="17056" x="5765800" y="1003300"/>
          <p14:tracePt t="17176" x="5765800" y="996950"/>
          <p14:tracePt t="17392" x="5772150" y="996950"/>
          <p14:tracePt t="17461" x="5772150" y="990600"/>
          <p14:tracePt t="17500" x="5765800" y="990600"/>
          <p14:tracePt t="17580" x="5765800" y="996950"/>
          <p14:tracePt t="17604" x="5765800" y="1003300"/>
          <p14:tracePt t="17624" x="5759450" y="1009650"/>
          <p14:tracePt t="17648" x="5759450" y="1016000"/>
          <p14:tracePt t="17672" x="5753100" y="1016000"/>
          <p14:tracePt t="17700" x="5746750" y="1016000"/>
          <p14:tracePt t="17740" x="5746750" y="1009650"/>
          <p14:tracePt t="17761" x="5746750" y="1003300"/>
          <p14:tracePt t="17792" x="5746750" y="996950"/>
          <p14:tracePt t="17812" x="5753100" y="996950"/>
          <p14:tracePt t="17845" x="5746750" y="996950"/>
          <p14:tracePt t="17956" x="5746750" y="1003300"/>
          <p14:tracePt t="17984" x="5740400" y="1009650"/>
          <p14:tracePt t="18100" x="5734050" y="1009650"/>
          <p14:tracePt t="18324" x="5727700" y="1009650"/>
          <p14:tracePt t="18368" x="5721350" y="1009650"/>
          <p14:tracePt t="18461" x="5715000" y="1009650"/>
          <p14:tracePt t="18488" x="5708650" y="1009650"/>
          <p14:tracePt t="18524" x="5708650" y="1016000"/>
          <p14:tracePt t="18564" x="5708650" y="1022350"/>
          <p14:tracePt t="18584" x="5702300" y="1028700"/>
          <p14:tracePt t="18617" x="5695950" y="1035050"/>
          <p14:tracePt t="18644" x="5689600" y="1041400"/>
          <p14:tracePt t="18745" x="5689600" y="1035050"/>
          <p14:tracePt t="18813" x="5689600" y="1041400"/>
          <p14:tracePt t="18961" x="5683250" y="1035050"/>
          <p14:tracePt t="19081" x="5676900" y="1041400"/>
          <p14:tracePt t="19209" x="5676900" y="1047750"/>
          <p14:tracePt t="19253" x="5670550" y="1041400"/>
          <p14:tracePt t="19449" x="5664200" y="1047750"/>
          <p14:tracePt t="19493" x="5670550" y="1054100"/>
          <p14:tracePt t="19645" x="5670550" y="1060450"/>
          <p14:tracePt t="19673" x="5670550" y="1066800"/>
          <p14:tracePt t="19724" x="5670550" y="1073150"/>
          <p14:tracePt t="19757" x="5670550" y="1066800"/>
          <p14:tracePt t="19845" x="5670550" y="1060450"/>
          <p14:tracePt t="19885" x="5664200" y="1060450"/>
          <p14:tracePt t="19905" x="5657850" y="1066800"/>
          <p14:tracePt t="19929" x="5651500" y="1066800"/>
          <p14:tracePt t="19953" x="5645150" y="1073150"/>
          <p14:tracePt t="20025" x="5645150" y="1079500"/>
          <p14:tracePt t="20066" x="5645150" y="1085850"/>
          <p14:tracePt t="20162" x="5651500" y="1085850"/>
          <p14:tracePt t="20192" x="5657850" y="1085850"/>
          <p14:tracePt t="20221" x="5651500" y="1085850"/>
          <p14:tracePt t="20298" x="5645150" y="1085850"/>
          <p14:tracePt t="20322" x="5638800" y="1092200"/>
          <p14:tracePt t="20334" x="5632450" y="1092200"/>
          <p14:tracePt t="20349" x="5626100" y="1098550"/>
          <p14:tracePt t="20365" x="5619750" y="1098550"/>
          <p14:tracePt t="20381" x="5613400" y="1098550"/>
          <p14:tracePt t="20393" x="5607050" y="1104900"/>
          <p14:tracePt t="20409" x="5600700" y="1104900"/>
          <p14:tracePt t="20433" x="5607050" y="1111250"/>
          <p14:tracePt t="20521" x="5613400" y="1111250"/>
          <p14:tracePt t="20761" x="5619750" y="1111250"/>
          <p14:tracePt t="20785" x="5626100" y="1104900"/>
          <p14:tracePt t="20821" x="5632450" y="1104900"/>
          <p14:tracePt t="20845" x="5626100" y="1111250"/>
          <p14:tracePt t="20925" x="5619750" y="1117600"/>
          <p14:tracePt t="20949" x="5613400" y="1117600"/>
          <p14:tracePt t="20973" x="5607050" y="1123950"/>
          <p14:tracePt t="21016" x="5600700" y="1123950"/>
          <p14:tracePt t="21040" x="5594350" y="1123950"/>
          <p14:tracePt t="21061" x="5600700" y="1123950"/>
          <p14:tracePt t="21293" x="5607050" y="1123950"/>
          <p14:tracePt t="21325" x="5613400" y="1123950"/>
          <p14:tracePt t="21362" x="5619750" y="1123950"/>
          <p14:tracePt t="21558" x="5626100" y="1117600"/>
          <p14:tracePt t="21594" x="5632450" y="1111250"/>
          <p14:tracePt t="21634" x="5626100" y="1111250"/>
          <p14:tracePt t="21754" x="5632450" y="1111250"/>
          <p14:tracePt t="21882" x="5638800" y="1104900"/>
          <p14:tracePt t="22022" x="5638800" y="1098550"/>
          <p14:tracePt t="22126" x="5645150" y="1098550"/>
          <p14:tracePt t="22218" x="5638800" y="1104900"/>
          <p14:tracePt t="22510" x="5632450" y="1111250"/>
          <p14:tracePt t="22534" x="5626100" y="1117600"/>
          <p14:tracePt t="22555" x="5626100" y="1123950"/>
          <p14:tracePt t="22578" x="5619750" y="1130300"/>
          <p14:tracePt t="22622" x="5626100" y="1130300"/>
          <p14:tracePt t="22674" x="5632450" y="1130300"/>
          <p14:tracePt t="22698" x="5638800" y="1123950"/>
          <p14:tracePt t="22715" x="5645150" y="1123950"/>
          <p14:tracePt t="22726" x="5657850" y="1123950"/>
          <p14:tracePt t="22742" x="5664200" y="1117600"/>
          <p14:tracePt t="22759" x="5670550" y="1117600"/>
          <p14:tracePt t="22775" x="5676900" y="1117600"/>
          <p14:tracePt t="22787" x="5683250" y="1111250"/>
          <p14:tracePt t="22804" x="5689600" y="1111250"/>
          <p14:tracePt t="22825" x="5695950" y="1111250"/>
          <p14:tracePt t="22862" x="5695950" y="1117600"/>
          <p14:tracePt t="22965" x="5695950" y="1123950"/>
          <p14:tracePt t="22999" x="5702300" y="1130300"/>
          <p14:tracePt t="23017" x="5702300" y="1136650"/>
          <p14:tracePt t="23033" x="5702300" y="1143000"/>
          <p14:tracePt t="23050" x="5702300" y="1155700"/>
          <p14:tracePt t="23066" x="5702300" y="1162050"/>
          <p14:tracePt t="23077" x="5702300" y="1168400"/>
          <p14:tracePt t="23087" x="5702300" y="1174750"/>
          <p14:tracePt t="23087" x="5702300" y="1181100"/>
          <p14:tracePt t="23106" x="5702300" y="1187450"/>
          <p14:tracePt t="23106" x="5702300" y="1193800"/>
          <p14:tracePt t="23122" x="5702300" y="1200150"/>
          <p14:tracePt t="23122" x="5702300" y="1212850"/>
          <p14:tracePt t="23139" x="5695950" y="1212850"/>
          <p14:tracePt t="23139" x="5695950" y="1225550"/>
          <p14:tracePt t="23156" x="5695950" y="1231900"/>
          <p14:tracePt t="23156" x="5695950" y="1238250"/>
          <p14:tracePt t="23172" x="5695950" y="1244600"/>
          <p14:tracePt t="23187" x="5695950" y="1257300"/>
          <p14:tracePt t="23205" x="5702300" y="1263650"/>
          <p14:tracePt t="23245" x="5708650" y="1263650"/>
          <p14:tracePt t="23266" x="5715000" y="1263650"/>
          <p14:tracePt t="23298" x="5721350" y="1257300"/>
          <p14:tracePt t="23366" x="5721350" y="1250950"/>
          <p14:tracePt t="23394" x="5721350" y="1244600"/>
          <p14:tracePt t="23410" x="5721350" y="1238250"/>
          <p14:tracePt t="23426" x="5727700" y="1231900"/>
          <p14:tracePt t="23437" x="5727700" y="1225550"/>
          <p14:tracePt t="23453" x="5734050" y="1219200"/>
          <p14:tracePt t="23470" x="5734050" y="1212850"/>
          <p14:tracePt t="23485" x="5740400" y="1206500"/>
          <p14:tracePt t="23498" x="5740400" y="1200150"/>
          <p14:tracePt t="23513" x="5746750" y="1193800"/>
          <p14:tracePt t="23530" x="5746750" y="1187450"/>
          <p14:tracePt t="23545" x="5753100" y="1181100"/>
          <p14:tracePt t="23566" x="5753100" y="1174750"/>
          <p14:tracePt t="23582" x="5759450" y="1168400"/>
          <p14:tracePt t="23598" x="5759450" y="1162050"/>
          <p14:tracePt t="23614" x="5759450" y="1155700"/>
          <p14:tracePt t="23626" x="5765800" y="1149350"/>
          <p14:tracePt t="23643" x="5765800" y="1143000"/>
          <p14:tracePt t="23659" x="5772150" y="1136650"/>
          <p14:tracePt t="23674" x="5772150" y="1130300"/>
          <p14:tracePt t="23689" x="5772150" y="1117600"/>
          <p14:tracePt t="23706" x="5772150" y="1111250"/>
          <p14:tracePt t="23723" x="5778500" y="1104900"/>
          <p14:tracePt t="23739" x="5778500" y="1098550"/>
          <p14:tracePt t="23739" x="5778500" y="1092200"/>
          <p14:tracePt t="23758" x="5772150" y="1085850"/>
          <p14:tracePt t="23773" x="5772150" y="1079500"/>
          <p14:tracePt t="23789" x="5765800" y="1079500"/>
          <p14:tracePt t="23806" x="5759450" y="1085850"/>
          <p14:tracePt t="23823" x="5753100" y="1092200"/>
          <p14:tracePt t="23840" x="5746750" y="1098550"/>
          <p14:tracePt t="23857" x="5740400" y="1098550"/>
          <p14:tracePt t="23873" x="5734050" y="1104900"/>
          <p14:tracePt t="23890" x="5734050" y="1111250"/>
          <p14:tracePt t="23907" x="5734050" y="1117600"/>
          <p14:tracePt t="23923" x="5727700" y="1123950"/>
          <p14:tracePt t="23943" x="5721350" y="1123950"/>
          <p14:tracePt t="23966" x="5715000" y="1130300"/>
          <p14:tracePt t="23986" x="5708650" y="1136650"/>
          <p14:tracePt t="24009" x="5702300" y="1136650"/>
          <p14:tracePt t="24025" x="5695950" y="1143000"/>
          <p14:tracePt t="24046" x="5695950" y="1149350"/>
          <p14:tracePt t="24062" x="5695950" y="1155700"/>
          <p14:tracePt t="24078" x="5695950" y="1162050"/>
          <p14:tracePt t="24114" x="5702300" y="1155700"/>
          <p14:tracePt t="24145" x="5702300" y="1149350"/>
          <p14:tracePt t="24234" x="5695950" y="1155700"/>
          <p14:tracePt t="24273" x="5695950" y="1162050"/>
          <p14:tracePt t="24586" x="5695950" y="1168400"/>
          <p14:tracePt t="24634" x="5689600" y="1162050"/>
          <p14:tracePt t="24694" x="5695950" y="1155700"/>
          <p14:tracePt t="24714" x="5695950" y="1149350"/>
          <p14:tracePt t="24738" x="5702300" y="1149350"/>
          <p14:tracePt t="24766" x="5708650" y="1143000"/>
          <p14:tracePt t="24814" x="5708650" y="1149350"/>
          <p14:tracePt t="24858" x="5708650" y="1155700"/>
          <p14:tracePt t="24909" x="5715000" y="1155700"/>
          <p14:tracePt t="24954" x="5721350" y="1149350"/>
          <p14:tracePt t="24986" x="5727700" y="1143000"/>
          <p14:tracePt t="25007" x="5734050" y="1143000"/>
          <p14:tracePt t="25030" x="5740400" y="1143000"/>
          <p14:tracePt t="25058" x="5734050" y="1143000"/>
          <p14:tracePt t="25178" x="5727700" y="1143000"/>
          <p14:tracePt t="25202" x="5721350" y="1143000"/>
          <p14:tracePt t="25226" x="5715000" y="1149350"/>
          <p14:tracePt t="25270" x="5715000" y="1155700"/>
          <p14:tracePt t="25298" x="5708650" y="1155700"/>
          <p14:tracePt t="25330" x="5702300" y="1162050"/>
          <p14:tracePt t="25354" x="5695950" y="1162050"/>
          <p14:tracePt t="25374" x="5689600" y="1168400"/>
          <p14:tracePt t="25398" x="5683250" y="1168400"/>
          <p14:tracePt t="25418" x="5683250" y="1174750"/>
          <p14:tracePt t="25442" x="5676900" y="1174750"/>
          <p14:tracePt t="25474" x="5670550" y="1174750"/>
          <p14:tracePt t="25517" x="5670550" y="1181100"/>
          <p14:tracePt t="25594" x="5670550" y="1187450"/>
          <p14:tracePt t="25638" x="5670550" y="1193800"/>
          <p14:tracePt t="25674" x="5676900" y="1200150"/>
          <p14:tracePt t="25698" x="5683250" y="1206500"/>
          <p14:tracePt t="25722" x="5689600" y="1206500"/>
          <p14:tracePt t="25734" x="5695950" y="1206500"/>
          <p14:tracePt t="25750" x="5702300" y="1212850"/>
          <p14:tracePt t="25766" x="5708650" y="1212850"/>
          <p14:tracePt t="25802" x="5715000" y="1219200"/>
          <p14:tracePt t="25834" x="5715000" y="1225550"/>
          <p14:tracePt t="25870" x="5715000" y="1231900"/>
          <p14:tracePt t="25894" x="5715000" y="1238250"/>
          <p14:tracePt t="25906" x="5715000" y="1244600"/>
          <p14:tracePt t="25954" x="5721350" y="1244600"/>
          <p14:tracePt t="26006" x="5727700" y="1244600"/>
          <p14:tracePt t="26034" x="5734050" y="1238250"/>
          <p14:tracePt t="26086" x="5734050" y="1231900"/>
          <p14:tracePt t="26110" x="5727700" y="1231900"/>
          <p14:tracePt t="26163" x="5721350" y="1231900"/>
          <p14:tracePt t="26198" x="5721350" y="1225550"/>
          <p14:tracePt t="26246" x="5715000" y="1225550"/>
          <p14:tracePt t="26367" x="5708650" y="1231900"/>
          <p14:tracePt t="26410" x="5702300" y="1238250"/>
          <p14:tracePt t="26455" x="5708650" y="1231900"/>
          <p14:tracePt t="26538" x="5702300" y="1231900"/>
          <p14:tracePt t="26606" x="5708650" y="1231900"/>
          <p14:tracePt t="26694" x="5715000" y="1231900"/>
          <p14:tracePt t="26719" x="5721350" y="1225550"/>
          <p14:tracePt t="26770" x="5721350" y="1231900"/>
          <p14:tracePt t="27038" x="5715000" y="1231900"/>
          <p14:tracePt t="27122" x="5708650" y="1231900"/>
          <p14:tracePt t="27166" x="5702300" y="1231900"/>
          <p14:tracePt t="27199" x="5695950" y="1231900"/>
          <p14:tracePt t="27250" x="5689600" y="1238250"/>
          <p14:tracePt t="27274" x="5683250" y="1238250"/>
          <p14:tracePt t="27310" x="5676900" y="1238250"/>
          <p14:tracePt t="27363" x="5676900" y="1244600"/>
          <p14:tracePt t="27398" x="5670550" y="1250950"/>
          <p14:tracePt t="27439" x="5664200" y="1250950"/>
          <p14:tracePt t="27739" x="5657850" y="1250950"/>
          <p14:tracePt t="27759" x="5651500" y="1250950"/>
          <p14:tracePt t="27783" x="5657850" y="1250950"/>
          <p14:tracePt t="27875" x="5664200" y="1244600"/>
          <p14:tracePt t="27902" x="5670550" y="1244600"/>
          <p14:tracePt t="27919" x="5676900" y="1244600"/>
          <p14:tracePt t="27934" x="5683250" y="1238250"/>
          <p14:tracePt t="27955" x="5689600" y="1244600"/>
          <p14:tracePt t="28082" x="5689600" y="1250950"/>
          <p14:tracePt t="28779" x="5689600" y="1244600"/>
          <p14:tracePt t="28915" x="5683250" y="1250950"/>
          <p14:tracePt t="29007" x="5683250" y="1244600"/>
          <p14:tracePt t="29079" x="5689600" y="1244600"/>
          <p14:tracePt t="29155" x="5683250" y="1238250"/>
          <p14:tracePt t="29358" x="5676900" y="1244600"/>
          <p14:tracePt t="29523" x="5670550" y="1244600"/>
          <p14:tracePt t="29555" x="5676900" y="1244600"/>
          <p14:tracePt t="29679" x="5670550" y="1244600"/>
          <p14:tracePt t="29739" x="5664200" y="1250950"/>
          <p14:tracePt t="29779" x="5664200" y="1257300"/>
          <p14:tracePt t="29831" x="5657850" y="1257300"/>
          <p14:tracePt t="29919" x="5651500" y="1263650"/>
          <p14:tracePt t="30018" x="5645150" y="1263650"/>
          <p14:tracePt t="30107" x="5638800" y="1257300"/>
          <p14:tracePt t="30139" x="5632450" y="1257300"/>
          <p14:tracePt t="30215" x="5638800" y="1250950"/>
          <p14:tracePt t="30319" x="5645150" y="1250950"/>
          <p14:tracePt t="30395" x="5651500" y="1250950"/>
          <p14:tracePt t="30567" x="5645150" y="1250950"/>
          <p14:tracePt t="30687" x="5638800" y="1250950"/>
          <p14:tracePt t="30867" x="5632450" y="1257300"/>
          <p14:tracePt t="30879" x="5626100" y="1257300"/>
          <p14:tracePt t="30887" x="5619750" y="1257300"/>
          <p14:tracePt t="30898" x="5613400" y="1263650"/>
          <p14:tracePt t="30898" x="5607050" y="1263650"/>
          <p14:tracePt t="30916" x="5600700" y="1270000"/>
          <p14:tracePt t="30916" x="5588000" y="1270000"/>
          <p14:tracePt t="30933" x="5581650" y="1276350"/>
          <p14:tracePt t="30933" x="5556250" y="1282700"/>
          <p14:tracePt t="30950" x="5549900" y="1282700"/>
          <p14:tracePt t="30950" x="5537200" y="1289050"/>
          <p14:tracePt t="30967" x="5530850" y="1289050"/>
          <p14:tracePt t="30967" x="5518150" y="1295400"/>
          <p14:tracePt t="30983" x="5505450" y="1301750"/>
          <p14:tracePt t="30983" x="5486400" y="1308100"/>
          <p14:tracePt t="31000" x="5480050" y="1314450"/>
          <p14:tracePt t="31000" x="5473700" y="1314450"/>
          <p14:tracePt t="31018" x="5467350" y="1320800"/>
          <p14:tracePt t="31032" x="5461000" y="1327150"/>
          <p14:tracePt t="31048" x="5467350" y="1327150"/>
          <p14:tracePt t="31068" x="5473700" y="1327150"/>
          <p14:tracePt t="31068" x="5480050" y="1320800"/>
          <p14:tracePt t="31084" x="5486400" y="1320800"/>
          <p14:tracePt t="31084" x="5492750" y="1320800"/>
          <p14:tracePt t="31101" x="5499100" y="1320800"/>
          <p14:tracePt t="31101" x="5505450" y="1314450"/>
          <p14:tracePt t="31117" x="5511800" y="1314450"/>
          <p14:tracePt t="31132" x="5518150" y="1308100"/>
          <p14:tracePt t="31149" x="5524500" y="1308100"/>
          <p14:tracePt t="31168" x="5524500" y="1301750"/>
          <p14:tracePt t="31182" x="5530850" y="1295400"/>
          <p14:tracePt t="31235" x="5537200" y="1289050"/>
          <p14:tracePt t="31255" x="5543550" y="1295400"/>
          <p14:tracePt t="31271" x="5549900" y="1289050"/>
          <p14:tracePt t="31295" x="5549900" y="1295400"/>
          <p14:tracePt t="31347" x="5543550" y="1295400"/>
          <p14:tracePt t="31383" x="5537200" y="1301750"/>
          <p14:tracePt t="31408" x="5537200" y="1308100"/>
          <p14:tracePt t="31419" x="5530850" y="1314450"/>
          <p14:tracePt t="31443" x="5530850" y="1320800"/>
          <p14:tracePt t="31460" x="5530850" y="1327150"/>
          <p14:tracePt t="31480" x="5530850" y="1333500"/>
          <p14:tracePt t="31504" x="5537200" y="1327150"/>
          <p14:tracePt t="31579" x="5543550" y="1327150"/>
          <p14:tracePt t="31607" x="5549900" y="1320800"/>
          <p14:tracePt t="31655" x="5543550" y="1327150"/>
          <p14:tracePt t="31715" x="5537200" y="1327150"/>
          <p14:tracePt t="31736" x="5530850" y="1333500"/>
          <p14:tracePt t="31752" x="5524500" y="1339850"/>
          <p14:tracePt t="31759" x="5524500" y="1346200"/>
          <p14:tracePt t="31768" x="5518150" y="1352550"/>
          <p14:tracePt t="31768" x="5518150" y="1358900"/>
          <p14:tracePt t="31785" x="5511800" y="1371600"/>
          <p14:tracePt t="31785" x="5511800" y="1377950"/>
          <p14:tracePt t="31785" x="5511800" y="1390650"/>
          <p14:tracePt t="31805" x="5511800" y="1397000"/>
          <p14:tracePt t="31805" x="5505450" y="1409700"/>
          <p14:tracePt t="31820" x="5505450" y="1422400"/>
          <p14:tracePt t="31820" x="5505450" y="1435100"/>
          <p14:tracePt t="31836" x="5505450" y="1441450"/>
          <p14:tracePt t="31836" x="5505450" y="1454150"/>
          <p14:tracePt t="31853" x="5505450" y="1466850"/>
          <p14:tracePt t="31853" x="5505450" y="1473200"/>
          <p14:tracePt t="31869" x="5499100" y="1485900"/>
          <p14:tracePt t="31869" x="5499100" y="1492250"/>
          <p14:tracePt t="31869" x="5499100" y="1498600"/>
          <p14:tracePt t="31889" x="5499100" y="1504950"/>
          <p14:tracePt t="31889" x="5499100" y="1511300"/>
          <p14:tracePt t="31903" x="5499100" y="1517650"/>
          <p14:tracePt t="31903" x="5499100" y="1524000"/>
          <p14:tracePt t="31920" x="5499100" y="1530350"/>
          <p14:tracePt t="31920" x="5492750" y="1536700"/>
          <p14:tracePt t="31936" x="5492750" y="1543050"/>
          <p14:tracePt t="31936" x="5492750" y="1549400"/>
          <p14:tracePt t="31953" x="5486400" y="1555750"/>
          <p14:tracePt t="31953" x="5480050" y="1574800"/>
          <p14:tracePt t="31970" x="5473700" y="1587500"/>
          <p14:tracePt t="31970" x="5467350" y="1593850"/>
          <p14:tracePt t="31987" x="5467350" y="1612900"/>
          <p14:tracePt t="31987" x="5461000" y="1619250"/>
          <p14:tracePt t="32003" x="5454650" y="1631950"/>
          <p14:tracePt t="32003" x="5435600" y="1657350"/>
          <p14:tracePt t="32021" x="5429250" y="1670050"/>
          <p14:tracePt t="32021" x="5416550" y="1682750"/>
          <p14:tracePt t="32037" x="5403850" y="1695450"/>
          <p14:tracePt t="33089" x="2952750" y="5416550"/>
          <p14:tracePt t="33089" x="2933700" y="5429250"/>
          <p14:tracePt t="33107" x="2908300" y="5435600"/>
          <p14:tracePt t="33107" x="2882900" y="5454650"/>
          <p14:tracePt t="33124" x="2851150" y="5467350"/>
          <p14:tracePt t="33124" x="2774950" y="5492750"/>
          <p14:tracePt t="33141" x="2730500" y="5505450"/>
          <p14:tracePt t="33141" x="2692400" y="5518150"/>
          <p14:tracePt t="33157" x="2647950" y="5530850"/>
          <p14:tracePt t="33157" x="2597150" y="5543550"/>
          <p14:tracePt t="33174" x="2552700" y="5556250"/>
          <p14:tracePt t="33174" x="2508250" y="5568950"/>
          <p14:tracePt t="33174" x="2463800" y="5581650"/>
          <p14:tracePt t="33193" x="2419350" y="5588000"/>
          <p14:tracePt t="33205" x="2374900" y="5600700"/>
          <p14:tracePt t="33205" x="2292350" y="5613400"/>
          <p14:tracePt t="33225" x="2254250" y="5619750"/>
          <p14:tracePt t="33225" x="2216150" y="5626100"/>
          <p14:tracePt t="33241" x="2178050" y="5626100"/>
          <p14:tracePt t="33241" x="2146300" y="5626100"/>
          <p14:tracePt t="33257" x="2108200" y="5619750"/>
          <p14:tracePt t="33257" x="2076450" y="5619750"/>
          <p14:tracePt t="33257" x="2044700" y="5619750"/>
          <p14:tracePt t="33277" x="2012950" y="5613400"/>
          <p14:tracePt t="33289" x="1981200" y="5613400"/>
          <p14:tracePt t="33289" x="1924050" y="5613400"/>
          <p14:tracePt t="33308" x="1892300" y="5613400"/>
          <p14:tracePt t="33308" x="1873250" y="5613400"/>
          <p14:tracePt t="33324" x="1847850" y="5613400"/>
          <p14:tracePt t="33324" x="1822450" y="5626100"/>
          <p14:tracePt t="33341" x="1803400" y="5632450"/>
          <p14:tracePt t="33341" x="1790700" y="5638800"/>
          <p14:tracePt t="33341" x="1778000" y="5651500"/>
          <p14:tracePt t="33360" x="1765300" y="5657850"/>
          <p14:tracePt t="33360" x="1752600" y="5670550"/>
          <p14:tracePt t="33375" x="1746250" y="5676900"/>
          <p14:tracePt t="33375" x="1733550" y="5689600"/>
          <p14:tracePt t="33391" x="1733550" y="5695950"/>
          <p14:tracePt t="33391" x="1727200" y="5702300"/>
          <p14:tracePt t="33408" x="1727200" y="5708650"/>
          <p14:tracePt t="33408" x="1720850" y="5715000"/>
          <p14:tracePt t="33425" x="1720850" y="5721350"/>
          <p14:tracePt t="33425" x="1727200" y="5734050"/>
          <p14:tracePt t="33441" x="1727200" y="5740400"/>
          <p14:tracePt t="33456" x="1733550" y="5746750"/>
          <p14:tracePt t="33473" x="1739900" y="5746750"/>
          <p14:tracePt t="33491" x="1746250" y="5753100"/>
          <p14:tracePt t="33509" x="1752600" y="5753100"/>
          <p14:tracePt t="33524" x="1758950" y="5753100"/>
          <p14:tracePt t="33540" x="1765300" y="5759450"/>
          <p14:tracePt t="33557" x="1765300" y="5765800"/>
          <p14:tracePt t="33574" x="1758950" y="5772150"/>
          <p14:tracePt t="33574" x="1752600" y="5778500"/>
          <p14:tracePt t="33592" x="1746250" y="5784850"/>
          <p14:tracePt t="33592" x="1739900" y="5791200"/>
          <p14:tracePt t="33609" x="1733550" y="5797550"/>
          <p14:tracePt t="33609" x="1727200" y="5803900"/>
          <p14:tracePt t="33626" x="1720850" y="5810250"/>
          <p14:tracePt t="33626" x="1708150" y="5816600"/>
          <p14:tracePt t="33626" x="1701800" y="5822950"/>
          <p14:tracePt t="33644" x="1695450" y="5829300"/>
          <p14:tracePt t="33657" x="1682750" y="5835650"/>
          <p14:tracePt t="33657" x="1663700" y="5835650"/>
          <p14:tracePt t="33676" x="1657350" y="5835650"/>
          <p14:tracePt t="33676" x="1644650" y="5835650"/>
          <p14:tracePt t="33693" x="1638300" y="5835650"/>
          <p14:tracePt t="33693" x="1631950" y="5835650"/>
          <p14:tracePt t="33709" x="1625600" y="5829300"/>
          <p14:tracePt t="33724" x="1631950" y="5816600"/>
          <p14:tracePt t="33724" x="1638300" y="5810250"/>
          <p14:tracePt t="33742" x="1644650" y="5803900"/>
          <p14:tracePt t="33742" x="1651000" y="5791200"/>
          <p14:tracePt t="33759" x="1663700" y="5778500"/>
          <p14:tracePt t="33759" x="1682750" y="5759450"/>
          <p14:tracePt t="33776" x="1695450" y="5740400"/>
          <p14:tracePt t="33776" x="1746250" y="5695950"/>
          <p14:tracePt t="33793" x="1771650" y="5670550"/>
          <p14:tracePt t="33793" x="1809750" y="5638800"/>
          <p14:tracePt t="33810" x="1847850" y="5600700"/>
          <p14:tracePt t="33810" x="1892300" y="5562600"/>
          <p14:tracePt t="33826" x="1943100" y="5518150"/>
          <p14:tracePt t="33826" x="2000250" y="5467350"/>
          <p14:tracePt t="33843" x="2063750" y="5416550"/>
          <p14:tracePt t="33843" x="2127250" y="5359400"/>
          <p14:tracePt t="33861" x="2273300" y="5232400"/>
          <p14:tracePt t="33861" x="2355850" y="5162550"/>
          <p14:tracePt t="33877" x="2438400" y="5092700"/>
          <p14:tracePt t="33877" x="2527300" y="5016500"/>
          <p14:tracePt t="33893" x="2609850" y="4940300"/>
          <p14:tracePt t="33893" x="2705100" y="4864100"/>
          <p14:tracePt t="33893" x="2794000" y="4787900"/>
          <p14:tracePt t="33913" x="2882900" y="4705350"/>
          <p14:tracePt t="33925" x="2971800" y="4622800"/>
          <p14:tracePt t="33925" x="3136900" y="4470400"/>
          <p14:tracePt t="33945" x="3219450" y="4394200"/>
          <p14:tracePt t="33945" x="3295650" y="4318000"/>
          <p14:tracePt t="33961" x="3365500" y="4254500"/>
          <p14:tracePt t="33961" x="3435350" y="4184650"/>
          <p14:tracePt t="33977" x="3505200" y="4121150"/>
          <p14:tracePt t="33977" x="3568700" y="4064000"/>
          <p14:tracePt t="33977" x="3632200" y="4013200"/>
          <p14:tracePt t="33997" x="3689350" y="3962400"/>
          <p14:tracePt t="34010" x="3746500" y="3917950"/>
          <p14:tracePt t="34010" x="3841750" y="3835400"/>
          <p14:tracePt t="34030" x="3886200" y="3797300"/>
          <p14:tracePt t="34030" x="3924300" y="3765550"/>
          <p14:tracePt t="34044" x="3956050" y="3740150"/>
          <p14:tracePt t="34044" x="3981450" y="3721100"/>
          <p14:tracePt t="34061" x="4000500" y="3702050"/>
          <p14:tracePt t="34061" x="4019550" y="3689350"/>
          <p14:tracePt t="34077" x="4025900" y="3683000"/>
          <p14:tracePt t="34077" x="4038600" y="3676650"/>
          <p14:tracePt t="34094" x="4032250" y="3683000"/>
          <p14:tracePt t="34124" x="4019550" y="3689350"/>
          <p14:tracePt t="34132" x="4013200" y="3695700"/>
          <p14:tracePt t="34142" x="4006850" y="3702050"/>
          <p14:tracePt t="34142" x="3987800" y="3721100"/>
          <p14:tracePt t="34161" x="3975100" y="3733800"/>
          <p14:tracePt t="34161" x="3968750" y="3740150"/>
          <p14:tracePt t="34177" x="3956050" y="3752850"/>
          <p14:tracePt t="34177" x="3943350" y="3759200"/>
          <p14:tracePt t="34195" x="3930650" y="3771900"/>
          <p14:tracePt t="34195" x="3924300" y="3784600"/>
          <p14:tracePt t="34195" x="3905250" y="3797300"/>
          <p14:tracePt t="34213" x="3892550" y="3810000"/>
          <p14:tracePt t="34226" x="3879850" y="3829050"/>
          <p14:tracePt t="34226" x="3835400" y="3867150"/>
          <p14:tracePt t="34244" x="3810000" y="3886200"/>
          <p14:tracePt t="34244" x="3784600" y="3917950"/>
          <p14:tracePt t="34261" x="3746500" y="3943350"/>
          <p14:tracePt t="34261" x="3714750" y="3981450"/>
          <p14:tracePt t="34278" x="3670300" y="4019550"/>
          <p14:tracePt t="34278" x="3625850" y="4057650"/>
          <p14:tracePt t="34278" x="3581400" y="4102100"/>
          <p14:tracePt t="34297" x="3536950" y="4152900"/>
          <p14:tracePt t="34309" x="3486150" y="4203700"/>
          <p14:tracePt t="34309" x="3384550" y="4311650"/>
          <p14:tracePt t="34328" x="3327400" y="4368800"/>
          <p14:tracePt t="34328" x="3276600" y="4425950"/>
          <p14:tracePt t="34345" x="3219450" y="4489450"/>
          <p14:tracePt t="34345" x="3162300" y="4552950"/>
          <p14:tracePt t="34362" x="3105150" y="4616450"/>
          <p14:tracePt t="34362" x="3048000" y="4686300"/>
          <p14:tracePt t="34362" x="2990850" y="4749800"/>
          <p14:tracePt t="34381" x="2933700" y="4819650"/>
          <p14:tracePt t="34381" x="2876550" y="4883150"/>
          <p14:tracePt t="34395" x="2819400" y="4946650"/>
          <p14:tracePt t="34395" x="2762250" y="5010150"/>
          <p14:tracePt t="34413" x="2705100" y="5073650"/>
          <p14:tracePt t="34413" x="2654300" y="5130800"/>
          <p14:tracePt t="34428" x="2603500" y="5187950"/>
          <p14:tracePt t="34428" x="2552700" y="5245100"/>
          <p14:tracePt t="34446" x="2501900" y="5295900"/>
          <p14:tracePt t="34446" x="2413000" y="5397500"/>
          <p14:tracePt t="34463" x="2368550" y="5441950"/>
          <p14:tracePt t="34463" x="2336800" y="5486400"/>
          <p14:tracePt t="34479" x="2298700" y="5524500"/>
          <p14:tracePt t="34479" x="2266950" y="5562600"/>
          <p14:tracePt t="34496" x="2235200" y="5594350"/>
          <p14:tracePt t="34496" x="2190750" y="5645150"/>
          <p14:tracePt t="34515" x="2171700" y="5670550"/>
          <p14:tracePt t="34515" x="2159000" y="5683250"/>
          <p14:tracePt t="34530" x="2139950" y="5695950"/>
          <p14:tracePt t="34530" x="2127250" y="5708650"/>
          <p14:tracePt t="34547" x="2120900" y="5715000"/>
          <p14:tracePt t="34547" x="2114550" y="5727700"/>
          <p14:tracePt t="34563" x="2108200" y="5727700"/>
          <p14:tracePt t="34578" x="2108200" y="5721350"/>
          <p14:tracePt t="34595" x="2114550" y="5715000"/>
          <p14:tracePt t="34595" x="2133600" y="5683250"/>
          <p14:tracePt t="34614" x="2146300" y="5664200"/>
          <p14:tracePt t="34614" x="2165350" y="5638800"/>
          <p14:tracePt t="34630" x="2184400" y="5613400"/>
          <p14:tracePt t="34630" x="2203450" y="5581650"/>
          <p14:tracePt t="34647" x="2228850" y="5543550"/>
          <p14:tracePt t="34647" x="2254250" y="5505450"/>
          <p14:tracePt t="34647" x="2286000" y="5461000"/>
          <p14:tracePt t="34667" x="2317750" y="5410200"/>
          <p14:tracePt t="34678" x="2355850" y="5359400"/>
          <p14:tracePt t="34678" x="2444750" y="5251450"/>
          <p14:tracePt t="34697" x="2489200" y="5187950"/>
          <p14:tracePt t="34697" x="2546350" y="5124450"/>
          <p14:tracePt t="34714" x="2603500" y="5054600"/>
          <p14:tracePt t="34714" x="2660650" y="4991100"/>
          <p14:tracePt t="34730" x="2724150" y="4921250"/>
          <p14:tracePt t="34730" x="2787650" y="4851400"/>
          <p14:tracePt t="34730" x="2851150" y="4781550"/>
          <p14:tracePt t="34750" x="2908300" y="4711700"/>
          <p14:tracePt t="34750" x="2971800" y="4648200"/>
          <p14:tracePt t="34764" x="3028950" y="4584700"/>
          <p14:tracePt t="34764" x="3086100" y="4527550"/>
          <p14:tracePt t="34781" x="3143250" y="4464050"/>
          <p14:tracePt t="34781" x="3194050" y="4406900"/>
          <p14:tracePt t="34797" x="3244850" y="4349750"/>
          <p14:tracePt t="34797" x="3346450" y="4241800"/>
          <p14:tracePt t="34815" x="3397250" y="4191000"/>
          <p14:tracePt t="34815" x="3448050" y="4146550"/>
          <p14:tracePt t="34831" x="3492500" y="4095750"/>
          <p14:tracePt t="34831" x="3536950" y="4057650"/>
          <p14:tracePt t="34848" x="3581400" y="4013200"/>
          <p14:tracePt t="34848" x="3619500" y="3975100"/>
          <p14:tracePt t="34865" x="3657600" y="3937000"/>
          <p14:tracePt t="34865" x="3689350" y="3898900"/>
          <p14:tracePt t="34882" x="3746500" y="3835400"/>
          <p14:tracePt t="34882" x="3771900" y="3803650"/>
          <p14:tracePt t="34898" x="3790950" y="3778250"/>
          <p14:tracePt t="34898" x="3810000" y="3752850"/>
          <p14:tracePt t="34915" x="3829050" y="3733800"/>
          <p14:tracePt t="34915" x="3841750" y="3714750"/>
          <p14:tracePt t="34931" x="3848100" y="3702050"/>
          <p14:tracePt t="34931" x="3854450" y="3695700"/>
          <p14:tracePt t="34931" x="3860800" y="3695700"/>
          <p14:tracePt t="34950" x="3860800" y="3702050"/>
          <p14:tracePt t="34966" x="3854450" y="3714750"/>
          <p14:tracePt t="34966" x="3848100" y="3727450"/>
          <p14:tracePt t="34982" x="3835400" y="3746500"/>
          <p14:tracePt t="34982" x="3816350" y="3771900"/>
          <p14:tracePt t="34998" x="3797300" y="3797300"/>
          <p14:tracePt t="34998" x="3771900" y="3829050"/>
          <p14:tracePt t="34998" x="3746500" y="3867150"/>
          <p14:tracePt t="35019" x="3714750" y="3905250"/>
          <p14:tracePt t="35030" x="3676650" y="3949700"/>
          <p14:tracePt t="35030" x="3594100" y="4051300"/>
          <p14:tracePt t="35051" x="3543300" y="4108450"/>
          <p14:tracePt t="35051" x="3492500" y="4171950"/>
          <p14:tracePt t="35066" x="3441700" y="4235450"/>
          <p14:tracePt t="35066" x="3378200" y="4305300"/>
          <p14:tracePt t="35082" x="3314700" y="4375150"/>
          <p14:tracePt t="35082" x="3251200" y="4445000"/>
          <p14:tracePt t="35098" x="3187700" y="4521200"/>
          <p14:tracePt t="35098" x="3041650" y="4673600"/>
          <p14:tracePt t="35116" x="2965450" y="4756150"/>
          <p14:tracePt t="35116" x="2889250" y="4832350"/>
          <p14:tracePt t="35132" x="2813050" y="4908550"/>
          <p14:tracePt t="35132" x="2736850" y="4984750"/>
          <p14:tracePt t="35148" x="2660650" y="5054600"/>
          <p14:tracePt t="35148" x="2590800" y="5130800"/>
          <p14:tracePt t="35166" x="2520950" y="5200650"/>
          <p14:tracePt t="35166" x="2387600" y="5327650"/>
          <p14:tracePt t="35182" x="2330450" y="5391150"/>
          <p14:tracePt t="35182" x="2273300" y="5448300"/>
          <p14:tracePt t="35198" x="2216150" y="5505450"/>
          <p14:tracePt t="35198" x="2165350" y="5549900"/>
          <p14:tracePt t="35216" x="2120900" y="5600700"/>
          <p14:tracePt t="35216" x="2076450" y="5638800"/>
          <p14:tracePt t="35216" x="2038350" y="5683250"/>
          <p14:tracePt t="35235" x="2006600" y="5715000"/>
          <p14:tracePt t="35247" x="1974850" y="5746750"/>
          <p14:tracePt t="35247" x="1930400" y="5797550"/>
          <p14:tracePt t="35266" x="1911350" y="5822950"/>
          <p14:tracePt t="35266" x="1898650" y="5835650"/>
          <p14:tracePt t="35282" x="1885950" y="5854700"/>
          <p14:tracePt t="35282" x="1879600" y="5861050"/>
          <p14:tracePt t="35299" x="1873250" y="5867400"/>
          <p14:tracePt t="35314" x="1879600" y="5848350"/>
          <p14:tracePt t="35331" x="1892300" y="5835650"/>
          <p14:tracePt t="35331" x="1917700" y="5784850"/>
          <p14:tracePt t="35349" x="1943100" y="5753100"/>
          <p14:tracePt t="35349" x="1968500" y="5708650"/>
          <p14:tracePt t="35366" x="2006600" y="5664200"/>
          <p14:tracePt t="35366" x="2044700" y="5613400"/>
          <p14:tracePt t="35383" x="2082800" y="5556250"/>
          <p14:tracePt t="35383" x="2133600" y="5492750"/>
          <p14:tracePt t="35383" x="2184400" y="5429250"/>
          <p14:tracePt t="35402" x="2241550" y="5359400"/>
          <p14:tracePt t="35402" x="2305050" y="5289550"/>
          <p14:tracePt t="35416" x="2368550" y="5213350"/>
          <p14:tracePt t="35416" x="2432050" y="5143500"/>
          <p14:tracePt t="35433" x="2508250" y="5067300"/>
          <p14:tracePt t="35433" x="2584450" y="4991100"/>
          <p14:tracePt t="35450" x="2667000" y="4914900"/>
          <p14:tracePt t="35450" x="2838450" y="4756150"/>
          <p14:tracePt t="35467" x="2927350" y="4679950"/>
          <p14:tracePt t="35467" x="3016250" y="4597400"/>
          <p14:tracePt t="35483" x="3098800" y="4521200"/>
          <p14:tracePt t="35483" x="3181350" y="4451350"/>
          <p14:tracePt t="35500" x="3257550" y="4375150"/>
          <p14:tracePt t="35500" x="3333750" y="4305300"/>
          <p14:tracePt t="35517" x="3403600" y="4235450"/>
          <p14:tracePt t="35517" x="3467100" y="4171950"/>
          <p14:tracePt t="35534" x="3587750" y="4057650"/>
          <p14:tracePt t="35534" x="3644900" y="4006850"/>
          <p14:tracePt t="35550" x="3695700" y="3962400"/>
          <p14:tracePt t="35550" x="3746500" y="3917950"/>
          <p14:tracePt t="35567" x="3790950" y="3873500"/>
          <p14:tracePt t="35567" x="3835400" y="3835400"/>
          <p14:tracePt t="35583" x="3873500" y="3803650"/>
          <p14:tracePt t="35583" x="3905250" y="3771900"/>
          <p14:tracePt t="35583" x="3930650" y="3746500"/>
          <p14:tracePt t="35603" x="3956050" y="3721100"/>
          <p14:tracePt t="35615" x="3975100" y="3702050"/>
          <p14:tracePt t="35615" x="4006850" y="3670300"/>
          <p14:tracePt t="35634" x="4019550" y="3663950"/>
          <p14:tracePt t="35634" x="4025900" y="3651250"/>
          <p14:tracePt t="35650" x="4038600" y="3644900"/>
          <p14:tracePt t="35650" x="4038600" y="3638550"/>
          <p14:tracePt t="35667" x="4051300" y="3632200"/>
          <p14:tracePt t="35682" x="4051300" y="3638550"/>
          <p14:tracePt t="35761" x="4057650" y="3638550"/>
          <p14:tracePt t="35813" x="4057650" y="3644900"/>
          <p14:tracePt t="35833" x="4051300" y="3651250"/>
          <p14:tracePt t="35857" x="4044950" y="3657600"/>
          <p14:tracePt t="35881" x="4038600" y="3663950"/>
          <p14:tracePt t="35894" x="4038600" y="3670300"/>
          <p14:tracePt t="35910" x="4032250" y="3670300"/>
          <p14:tracePt t="35926" x="4025900" y="3676650"/>
          <p14:tracePt t="35942" x="4019550" y="3683000"/>
          <p14:tracePt t="35954" x="4013200" y="3683000"/>
          <p14:tracePt t="35970" x="4006850" y="3695700"/>
          <p14:tracePt t="35986" x="4000500" y="3708400"/>
          <p14:tracePt t="36002" x="3994150" y="3714750"/>
          <p14:tracePt t="36002" x="3987800" y="3721100"/>
          <p14:tracePt t="36002" x="3981450" y="3733800"/>
          <p14:tracePt t="36021" x="3975100" y="3746500"/>
          <p14:tracePt t="36034" x="3962400" y="3759200"/>
          <p14:tracePt t="36034" x="3956050" y="3771900"/>
          <p14:tracePt t="36034" x="3943350" y="3784600"/>
          <p14:tracePt t="36054" x="3930650" y="3797300"/>
          <p14:tracePt t="36054" x="3917950" y="3803650"/>
          <p14:tracePt t="36068" x="3905250" y="3816350"/>
          <p14:tracePt t="36068" x="3892550" y="3822700"/>
          <p14:tracePt t="36085" x="3879850" y="3829050"/>
          <p14:tracePt t="36085" x="3873500" y="3835400"/>
          <p14:tracePt t="36102" x="3860800" y="3835400"/>
          <p14:tracePt t="36102" x="3854450" y="3841750"/>
          <p14:tracePt t="36119" x="3841750" y="3848100"/>
          <p14:tracePt t="36119" x="3829050" y="3854450"/>
          <p14:tracePt t="36135" x="3816350" y="3860800"/>
          <p14:tracePt t="36135" x="3810000" y="3867150"/>
          <p14:tracePt t="36152" x="3803650" y="3873500"/>
          <p14:tracePt t="36167" x="3797300" y="3879850"/>
          <p14:tracePt t="36184" x="3790950" y="3886200"/>
          <p14:tracePt t="36201" x="3790950" y="3879850"/>
          <p14:tracePt t="36249" x="3790950" y="3873500"/>
          <p14:tracePt t="36269" x="3797300" y="3873500"/>
          <p14:tracePt t="36294" x="3803650" y="3873500"/>
          <p14:tracePt t="36309" x="3810000" y="3873500"/>
          <p14:tracePt t="36329" x="3816350" y="3873500"/>
          <p14:tracePt t="36354" x="3816350" y="3867150"/>
          <p14:tracePt t="36374" x="3822700" y="3860800"/>
          <p14:tracePt t="36414" x="3822700" y="3867150"/>
          <p14:tracePt t="36449" x="3829050" y="3860800"/>
          <p14:tracePt t="36510" x="3835400" y="3860800"/>
          <p14:tracePt t="36546" x="3835400" y="3854450"/>
          <p14:tracePt t="36585" x="3841750" y="3854450"/>
          <p14:tracePt t="36646" x="3841750" y="3860800"/>
          <p14:tracePt t="36714" x="3835400" y="3867150"/>
          <p14:tracePt t="36766" x="3829050" y="3873500"/>
          <p14:tracePt t="36785" x="3822700" y="3873500"/>
          <p14:tracePt t="36794" x="3816350" y="3886200"/>
          <p14:tracePt t="36802" x="3803650" y="3892550"/>
          <p14:tracePt t="36802" x="3790950" y="3905250"/>
          <p14:tracePt t="36821" x="3771900" y="3924300"/>
          <p14:tracePt t="36821" x="3746500" y="3943350"/>
          <p14:tracePt t="36838" x="3721100" y="3962400"/>
          <p14:tracePt t="36838" x="3644900" y="4025900"/>
          <p14:tracePt t="36854" x="3606800" y="4057650"/>
          <p14:tracePt t="36854" x="3556000" y="4095750"/>
          <p14:tracePt t="36872" x="3511550" y="4133850"/>
          <p14:tracePt t="36872" x="3460750" y="4178300"/>
          <p14:tracePt t="36888" x="3409950" y="4222750"/>
          <p14:tracePt t="36888" x="3352800" y="4279900"/>
          <p14:tracePt t="36888" x="3302000" y="4330700"/>
          <p14:tracePt t="36906" x="3244850" y="4387850"/>
          <p14:tracePt t="36919" x="3194050" y="4445000"/>
          <p14:tracePt t="36919" x="3092450" y="4565650"/>
          <p14:tracePt t="36938" x="3035300" y="4635500"/>
          <p14:tracePt t="36938" x="2978150" y="4699000"/>
          <p14:tracePt t="36955" x="2927350" y="4768850"/>
          <p14:tracePt t="36955" x="2876550" y="4832350"/>
          <p14:tracePt t="36955" x="2819400" y="4895850"/>
          <p14:tracePt t="36974" x="2774950" y="4959350"/>
          <p14:tracePt t="36986" x="2724150" y="5016500"/>
          <p14:tracePt t="36986" x="2641600" y="5118100"/>
          <p14:tracePt t="37007" x="2609850" y="5162550"/>
          <p14:tracePt t="37007" x="2578100" y="5200650"/>
          <p14:tracePt t="37022" x="2546350" y="5238750"/>
          <p14:tracePt t="37022" x="2527300" y="5270500"/>
          <p14:tracePt t="37039" x="2501900" y="5302250"/>
          <p14:tracePt t="37039" x="2482850" y="5327650"/>
          <p14:tracePt t="37055" x="2463800" y="5353050"/>
          <p14:tracePt t="37055" x="2451100" y="5378450"/>
          <p14:tracePt t="37055" x="2438400" y="5391150"/>
          <p14:tracePt t="37074" x="2432050" y="5410200"/>
          <p14:tracePt t="37074" x="2419350" y="5422900"/>
          <p14:tracePt t="37089" x="2413000" y="5435600"/>
          <p14:tracePt t="37089" x="2406650" y="5441950"/>
          <p14:tracePt t="37106" x="2400300" y="5454650"/>
          <p14:tracePt t="37106" x="2393950" y="5461000"/>
          <p14:tracePt t="37122" x="2387600" y="5461000"/>
          <p14:tracePt t="37122" x="2381250" y="5467350"/>
          <p14:tracePt t="37139" x="2381250" y="5473700"/>
          <p14:tracePt t="37139" x="2374900" y="5480050"/>
          <p14:tracePt t="37155" x="2368550" y="5486400"/>
          <p14:tracePt t="37155" x="2362200" y="5492750"/>
          <p14:tracePt t="37172" x="2355850" y="5492750"/>
          <p14:tracePt t="37172" x="2349500" y="5499100"/>
          <p14:tracePt t="37189" x="2343150" y="5511800"/>
          <p14:tracePt t="37189" x="2324100" y="5530850"/>
          <p14:tracePt t="37206" x="2311400" y="5543550"/>
          <p14:tracePt t="37206" x="2298700" y="5556250"/>
          <p14:tracePt t="37223" x="2279650" y="5568950"/>
          <p14:tracePt t="37223" x="2266950" y="5588000"/>
          <p14:tracePt t="37239" x="2247900" y="5607050"/>
          <p14:tracePt t="37239" x="2228850" y="5626100"/>
          <p14:tracePt t="37256" x="2209800" y="5645150"/>
          <p14:tracePt t="37256" x="2190750" y="5664200"/>
          <p14:tracePt t="37256" x="2165350" y="5683250"/>
          <p14:tracePt t="37275" x="2146300" y="5708650"/>
          <p14:tracePt t="37287" x="2120900" y="5727700"/>
          <p14:tracePt t="37287" x="2063750" y="5765800"/>
          <p14:tracePt t="37306" x="2038350" y="5791200"/>
          <p14:tracePt t="37306" x="2012950" y="5810250"/>
          <p14:tracePt t="37323" x="1981200" y="5829300"/>
          <p14:tracePt t="37323" x="1955800" y="5848350"/>
          <p14:tracePt t="37323" x="1930400" y="5867400"/>
          <p14:tracePt t="37342" x="1905000" y="5892800"/>
          <p14:tracePt t="37354" x="1879600" y="5911850"/>
          <p14:tracePt t="37354" x="1854200" y="5924550"/>
          <p14:tracePt t="37354" x="1835150" y="5943600"/>
          <p14:tracePt t="37375" x="1809750" y="5956300"/>
          <p14:tracePt t="37375" x="1790700" y="5969000"/>
          <p14:tracePt t="37390" x="1765300" y="5981700"/>
          <p14:tracePt t="37390" x="1746250" y="5988050"/>
          <p14:tracePt t="37406" x="1727200" y="6000750"/>
          <p14:tracePt t="37406" x="1714500" y="6013450"/>
          <p14:tracePt t="37423" x="1695450" y="6019800"/>
          <p14:tracePt t="37423" x="1682750" y="6026150"/>
          <p14:tracePt t="37423" x="1670050" y="6038850"/>
          <p14:tracePt t="37442" x="1663700" y="6045200"/>
          <p14:tracePt t="37442" x="1651000" y="6051550"/>
          <p14:tracePt t="37456" x="1644650" y="6057900"/>
          <p14:tracePt t="37472" x="1638300" y="6064250"/>
          <p14:tracePt t="37488" x="1631950" y="6070600"/>
          <p14:tracePt t="37505" x="1638300" y="6070600"/>
          <p14:tracePt t="37522" x="1644650" y="6064250"/>
          <p14:tracePt t="37539" x="1651000" y="6057900"/>
          <p14:tracePt t="37539" x="1657350" y="6051550"/>
          <p14:tracePt t="37557" x="1663700" y="6051550"/>
          <p14:tracePt t="37557" x="1670050" y="6038850"/>
          <p14:tracePt t="37575" x="1682750" y="6038850"/>
          <p14:tracePt t="37575" x="1689100" y="6032500"/>
          <p14:tracePt t="37591" x="1695450" y="6026150"/>
          <p14:tracePt t="37591" x="1708150" y="6019800"/>
          <p14:tracePt t="37608" x="1720850" y="6019800"/>
          <p14:tracePt t="37608" x="1739900" y="6013450"/>
          <p14:tracePt t="37608" x="1752600" y="6013450"/>
          <p14:tracePt t="37626" x="1778000" y="6013450"/>
          <p14:tracePt t="37639" x="1797050" y="6013450"/>
          <p14:tracePt t="37639" x="1828800" y="6007100"/>
          <p14:tracePt t="37639" x="1854200" y="6007100"/>
          <p14:tracePt t="37659" x="1885950" y="6007100"/>
          <p14:tracePt t="37659" x="1917700" y="6007100"/>
          <p14:tracePt t="37675" x="1949450" y="6000750"/>
          <p14:tracePt t="37675" x="1981200" y="6000750"/>
          <p14:tracePt t="37691" x="2019300" y="6000750"/>
          <p14:tracePt t="37691" x="2051050" y="5994400"/>
          <p14:tracePt t="37708" x="2082800" y="5994400"/>
          <p14:tracePt t="37708" x="2120900" y="5988050"/>
          <p14:tracePt t="37708" x="2152650" y="5988050"/>
          <p14:tracePt t="37727" x="2190750" y="5981700"/>
          <p14:tracePt t="37739" x="2228850" y="5981700"/>
          <p14:tracePt t="37739" x="2305050" y="5969000"/>
          <p14:tracePt t="37757" x="2349500" y="5969000"/>
          <p14:tracePt t="37757" x="2387600" y="5962650"/>
          <p14:tracePt t="37775" x="2432050" y="5956300"/>
          <p14:tracePt t="37775" x="2476500" y="5949950"/>
          <p14:tracePt t="37791" x="2520950" y="5949950"/>
          <p14:tracePt t="37791" x="2571750" y="5943600"/>
          <p14:tracePt t="37791" x="2616200" y="5943600"/>
          <p14:tracePt t="37810" x="2667000" y="5937250"/>
          <p14:tracePt t="37810" x="2717800" y="5937250"/>
          <p14:tracePt t="37824" x="2768600" y="5937250"/>
          <p14:tracePt t="37824" x="2819400" y="5937250"/>
          <p14:tracePt t="37841" x="2870200" y="5930900"/>
          <p14:tracePt t="37841" x="2927350" y="5930900"/>
          <p14:tracePt t="37858" x="2978150" y="5930900"/>
          <p14:tracePt t="37858" x="3073400" y="5924550"/>
          <p14:tracePt t="37875" x="3124200" y="5924550"/>
          <p14:tracePt t="37875" x="3168650" y="5924550"/>
          <p14:tracePt t="37891" x="3213100" y="5930900"/>
          <p14:tracePt t="37891" x="3257550" y="5930900"/>
          <p14:tracePt t="37908" x="3302000" y="5937250"/>
          <p14:tracePt t="37908" x="3340100" y="5943600"/>
          <p14:tracePt t="37908" x="3384550" y="5943600"/>
          <p14:tracePt t="37927" x="3429000" y="5949950"/>
          <p14:tracePt t="37940" x="3473450" y="5949950"/>
          <p14:tracePt t="37940" x="3562350" y="5949950"/>
          <p14:tracePt t="37959" x="3600450" y="5949950"/>
          <p14:tracePt t="37959" x="3644900" y="5943600"/>
          <p14:tracePt t="37975" x="3689350" y="5943600"/>
          <p14:tracePt t="37975" x="3727450" y="5937250"/>
          <p14:tracePt t="37975" x="3771900" y="5930900"/>
          <p14:tracePt t="37994" x="3810000" y="5930900"/>
          <p14:tracePt t="38007" x="3848100" y="5924550"/>
          <p14:tracePt t="38007" x="3886200" y="5918200"/>
          <p14:tracePt t="38027" x="3962400" y="5918200"/>
          <p14:tracePt t="38027" x="3994150" y="5918200"/>
          <p14:tracePt t="38043" x="4032250" y="5911850"/>
          <p14:tracePt t="38043" x="4064000" y="5911850"/>
          <p14:tracePt t="38058" x="4102100" y="5911850"/>
          <p14:tracePt t="38058" x="4127500" y="5911850"/>
          <p14:tracePt t="38076" x="4159250" y="5911850"/>
          <p14:tracePt t="38076" x="4184650" y="5905500"/>
          <p14:tracePt t="38076" x="4210050" y="5905500"/>
          <p14:tracePt t="38094" x="4235450" y="5905500"/>
          <p14:tracePt t="38094" x="4248150" y="5899150"/>
          <p14:tracePt t="38109" x="4267200" y="5899150"/>
          <p14:tracePt t="38109" x="4279900" y="5899150"/>
          <p14:tracePt t="38125" x="4292600" y="5899150"/>
          <p14:tracePt t="38125" x="4305300" y="5899150"/>
          <p14:tracePt t="38142" x="4311650" y="5899150"/>
          <p14:tracePt t="38142" x="4318000" y="5899150"/>
          <p14:tracePt t="38159" x="4324350" y="5899150"/>
          <p14:tracePt t="38159" x="4337050" y="5899150"/>
          <p14:tracePt t="38176" x="4343400" y="5899150"/>
          <p14:tracePt t="38191" x="4349750" y="5892800"/>
          <p14:tracePt t="38214" x="4356100" y="5886450"/>
          <p14:tracePt t="38242" x="4362450" y="5880100"/>
          <p14:tracePt t="38310" x="4362450" y="5873750"/>
          <p14:tracePt t="38326" x="4362450" y="5867400"/>
          <p14:tracePt t="38342" x="4368800" y="5861050"/>
          <p14:tracePt t="38354" x="4368800" y="5854700"/>
          <p14:tracePt t="38386" x="4356100" y="5854700"/>
          <p14:tracePt t="38406" x="4349750" y="5854700"/>
          <p14:tracePt t="38414" x="4343400" y="5848350"/>
          <p14:tracePt t="38425" x="4337050" y="5848350"/>
          <p14:tracePt t="38425" x="4318000" y="5848350"/>
          <p14:tracePt t="38443" x="4298950" y="5842000"/>
          <p14:tracePt t="38443" x="4279900" y="5842000"/>
          <p14:tracePt t="38460" x="4248150" y="5835650"/>
          <p14:tracePt t="38460" x="4171950" y="5822950"/>
          <p14:tracePt t="38477" x="4114800" y="5810250"/>
          <p14:tracePt t="38477" x="4057650" y="5803900"/>
          <p14:tracePt t="38493" x="3981450" y="5791200"/>
          <p14:tracePt t="38493" x="3905250" y="5778500"/>
          <p14:tracePt t="38510" x="3816350" y="5759450"/>
          <p14:tracePt t="38510" x="3619500" y="5727700"/>
          <p14:tracePt t="38527" x="3517900" y="5715000"/>
          <p14:tracePt t="38527" x="3403600" y="5702300"/>
          <p14:tracePt t="38544" x="3295650" y="5683250"/>
          <p14:tracePt t="38544" x="3175000" y="5670550"/>
          <p14:tracePt t="38560" x="3060700" y="5657850"/>
          <p14:tracePt t="38560" x="2940050" y="5651500"/>
          <p14:tracePt t="38577" x="2819400" y="5645150"/>
          <p14:tracePt t="38577" x="2705100" y="5632450"/>
          <p14:tracePt t="38595" x="2476500" y="5626100"/>
          <p14:tracePt t="38595" x="2368550" y="5626100"/>
          <p14:tracePt t="38611" x="2266950" y="5626100"/>
          <p14:tracePt t="38611" x="2171700" y="5626100"/>
          <p14:tracePt t="38627" x="2082800" y="5632450"/>
          <p14:tracePt t="38627" x="2000250" y="5638800"/>
          <p14:tracePt t="38644" x="1924050" y="5651500"/>
          <p14:tracePt t="38644" x="1847850" y="5664200"/>
          <p14:tracePt t="38644" x="1784350" y="5676900"/>
          <p14:tracePt t="38663" x="1720850" y="5689600"/>
          <p14:tracePt t="38675" x="1670050" y="5708650"/>
          <p14:tracePt t="38675" x="1581150" y="5746750"/>
          <p14:tracePt t="38695" x="1549400" y="5765800"/>
          <p14:tracePt t="38695" x="1517650" y="5784850"/>
          <p14:tracePt t="38711" x="1492250" y="5803900"/>
          <p14:tracePt t="38711" x="1473200" y="5816600"/>
          <p14:tracePt t="38727" x="1454150" y="5835650"/>
          <p14:tracePt t="38727" x="1441450" y="5848350"/>
          <p14:tracePt t="38727" x="1428750" y="5867400"/>
          <p14:tracePt t="38747" x="1416050" y="5880100"/>
          <p14:tracePt t="38759" x="1409700" y="5886450"/>
          <p14:tracePt t="38759" x="1397000" y="5905500"/>
          <p14:tracePt t="38778" x="1390650" y="5911850"/>
          <p14:tracePt t="38778" x="1384300" y="5918200"/>
          <p14:tracePt t="38795" x="1377950" y="5924550"/>
          <p14:tracePt t="38795" x="1371600" y="5930900"/>
          <p14:tracePt t="38811" x="1365250" y="5937250"/>
          <p14:tracePt t="38811" x="1346200" y="5956300"/>
          <p14:tracePt t="38828" x="1339850" y="5969000"/>
          <p14:tracePt t="38828" x="1333500" y="5975350"/>
          <p14:tracePt t="38845" x="1327150" y="5981700"/>
          <p14:tracePt t="38845" x="1320800" y="5981700"/>
          <p14:tracePt t="38861" x="1320800" y="5988050"/>
          <p14:tracePt t="38861" x="1314450" y="5988050"/>
          <p14:tracePt t="38878" x="1308100" y="5988050"/>
          <p14:tracePt t="38878" x="1301750" y="5981700"/>
          <p14:tracePt t="38895" x="1295400" y="5969000"/>
          <p14:tracePt t="38895" x="1295400" y="5962650"/>
          <p14:tracePt t="38912" x="1289050" y="5949950"/>
          <p14:tracePt t="38912" x="1289050" y="5937250"/>
          <p14:tracePt t="38928" x="1289050" y="5918200"/>
          <p14:tracePt t="38928" x="1282700" y="5899150"/>
          <p14:tracePt t="38928" x="1282700" y="5880100"/>
          <p14:tracePt t="38947" x="1282700" y="5854700"/>
          <p14:tracePt t="38960" x="1282700" y="5822950"/>
          <p14:tracePt t="38960" x="1282700" y="5753100"/>
          <p14:tracePt t="38979" x="1282700" y="5715000"/>
          <p14:tracePt t="38979" x="1289050" y="5664200"/>
          <p14:tracePt t="38995" x="1289050" y="5613400"/>
          <p14:tracePt t="38995" x="1295400" y="5556250"/>
          <p14:tracePt t="38995" x="1295400" y="5492750"/>
          <p14:tracePt t="39015" x="1301750" y="5429250"/>
          <p14:tracePt t="39027" x="1301750" y="5353050"/>
          <p14:tracePt t="39027" x="1301750" y="5270500"/>
          <p14:tracePt t="39027" x="1295400" y="5187950"/>
          <p14:tracePt t="39048" x="1295400" y="5099050"/>
          <p14:tracePt t="39048" x="1289050" y="4997450"/>
          <p14:tracePt t="39063" x="1289050" y="4895850"/>
          <p14:tracePt t="39063" x="1282700" y="4787900"/>
          <p14:tracePt t="39079" x="1276350" y="4667250"/>
          <p14:tracePt t="39079" x="1270000" y="4546600"/>
          <p14:tracePt t="39095" x="1257300" y="4425950"/>
          <p14:tracePt t="39095" x="1244600" y="4298950"/>
          <p14:tracePt t="39095" x="1231900" y="4171950"/>
          <p14:tracePt t="39115" x="1212850" y="4044950"/>
          <p14:tracePt t="39115" x="1187450" y="3911600"/>
          <p14:tracePt t="39496" x="1790700" y="4699000"/>
          <p14:tracePt t="39496" x="1803400" y="4730750"/>
          <p14:tracePt t="39514" x="1816100" y="4768850"/>
          <p14:tracePt t="39514" x="1841500" y="4864100"/>
          <p14:tracePt t="39531" x="1854200" y="4914900"/>
          <p14:tracePt t="39531" x="1860550" y="4965700"/>
          <p14:tracePt t="39547" x="1866900" y="5010150"/>
          <p14:tracePt t="39547" x="1866900" y="5048250"/>
          <p14:tracePt t="39564" x="1860550" y="5086350"/>
          <p14:tracePt t="39564" x="1860550" y="5118100"/>
          <p14:tracePt t="39580" x="1847850" y="5149850"/>
          <p14:tracePt t="39580" x="1841500" y="5175250"/>
          <p14:tracePt t="39580" x="1828800" y="5194300"/>
          <p14:tracePt t="39600" x="1816100" y="5219700"/>
          <p14:tracePt t="39612" x="1797050" y="5238750"/>
          <p14:tracePt t="39612" x="1765300" y="5276850"/>
          <p14:tracePt t="39631" x="1752600" y="5295900"/>
          <p14:tracePt t="39631" x="1733550" y="5314950"/>
          <p14:tracePt t="39631" x="1720850" y="5327650"/>
          <p14:tracePt t="39651" x="1701800" y="5346700"/>
          <p14:tracePt t="39663" x="1682750" y="5365750"/>
          <p14:tracePt t="39663" x="1638300" y="5403850"/>
          <p14:tracePt t="39686" x="1619250" y="5416550"/>
          <p14:tracePt t="39686" x="1606550" y="5435600"/>
          <p14:tracePt t="39703" x="1587500" y="5454650"/>
          <p14:tracePt t="39703" x="1555750" y="5486400"/>
          <p14:tracePt t="39719" x="1543050" y="5505450"/>
          <p14:tracePt t="39729" x="1530350" y="5518150"/>
          <p14:tracePt t="39729" x="1524000" y="5530850"/>
          <p14:tracePt t="39748" x="1511300" y="5543550"/>
          <p14:tracePt t="39748" x="1504950" y="5556250"/>
          <p14:tracePt t="39748" x="1498600" y="5562600"/>
          <p14:tracePt t="39767" x="1492250" y="5575300"/>
          <p14:tracePt t="39767" x="1492250" y="5581650"/>
          <p14:tracePt t="39781" x="1492250" y="5588000"/>
          <p14:tracePt t="39796" x="1498600" y="5581650"/>
          <p14:tracePt t="39813" x="1504950" y="5575300"/>
          <p14:tracePt t="39813" x="1524000" y="5562600"/>
          <p14:tracePt t="39831" x="1536700" y="5549900"/>
          <p14:tracePt t="39831" x="1549400" y="5537200"/>
          <p14:tracePt t="39848" x="1562100" y="5524500"/>
          <p14:tracePt t="39848" x="1574800" y="5511800"/>
          <p14:tracePt t="39865" x="1593850" y="5499100"/>
          <p14:tracePt t="39865" x="1612900" y="5486400"/>
          <p14:tracePt t="39882" x="1631950" y="5473700"/>
          <p14:tracePt t="39882" x="1676400" y="5435600"/>
          <p14:tracePt t="39898" x="1701800" y="5416550"/>
          <p14:tracePt t="39898" x="1733550" y="5391150"/>
          <p14:tracePt t="39915" x="1765300" y="5365750"/>
          <p14:tracePt t="39915" x="1797050" y="5340350"/>
          <p14:tracePt t="39932" x="1835150" y="5314950"/>
          <p14:tracePt t="39932" x="1873250" y="5283200"/>
          <p14:tracePt t="39932" x="1917700" y="5251450"/>
          <p14:tracePt t="39951" x="1955800" y="5213350"/>
          <p14:tracePt t="39963" x="2000250" y="5181600"/>
          <p14:tracePt t="39963" x="2082800" y="5111750"/>
          <p14:tracePt t="39983" x="2127250" y="5073650"/>
          <p14:tracePt t="39983" x="2171700" y="5035550"/>
          <p14:tracePt t="39999" x="2216150" y="5003800"/>
          <p14:tracePt t="39999" x="2260600" y="4965700"/>
          <p14:tracePt t="39999" x="2305050" y="4921250"/>
          <p14:tracePt t="40018" x="2349500" y="4883150"/>
          <p14:tracePt t="40031" x="2393950" y="4838700"/>
          <p14:tracePt t="40031" x="2444750" y="4794250"/>
          <p14:tracePt t="40031" x="2495550" y="4749800"/>
          <p14:tracePt t="40052" x="2552700" y="4705350"/>
          <p14:tracePt t="40064" x="2603500" y="4654550"/>
          <p14:tracePt t="40064" x="2717800" y="4552950"/>
          <p14:tracePt t="40082" x="2768600" y="4502150"/>
          <p14:tracePt t="40082" x="2825750" y="4451350"/>
          <p14:tracePt t="40099" x="2882900" y="4400550"/>
          <p14:tracePt t="40099" x="2933700" y="4349750"/>
          <p14:tracePt t="40099" x="2990850" y="4298950"/>
          <p14:tracePt t="40119" x="3041650" y="4248150"/>
          <p14:tracePt t="40119" x="3098800" y="4197350"/>
          <p14:tracePt t="40133" x="3149600" y="4140200"/>
          <p14:tracePt t="40133" x="3206750" y="4089400"/>
          <p14:tracePt t="40149" x="3257550" y="4038600"/>
          <p14:tracePt t="40149" x="3314700" y="3987800"/>
          <p14:tracePt t="40166" x="3371850" y="3930650"/>
          <p14:tracePt t="40166" x="3429000" y="3879850"/>
          <p14:tracePt t="40182" x="3486150" y="3829050"/>
          <p14:tracePt t="40182" x="3600450" y="3721100"/>
          <p14:tracePt t="40199" x="3657600" y="3670300"/>
          <p14:tracePt t="40199" x="3714750" y="3619500"/>
          <p14:tracePt t="40217" x="3765550" y="3568700"/>
          <p14:tracePt t="40217" x="3822700" y="3524250"/>
          <p14:tracePt t="40233" x="3879850" y="3479800"/>
          <p14:tracePt t="40233" x="3937000" y="3435350"/>
          <p14:tracePt t="40233" x="3987800" y="3390900"/>
          <p14:tracePt t="40252" x="4038600" y="3352800"/>
          <p14:tracePt t="40252" x="4083050" y="3314700"/>
          <p14:tracePt t="40268" x="4127500" y="3276600"/>
          <p14:tracePt t="40268" x="4171950" y="3244850"/>
          <p14:tracePt t="40283" x="4210050" y="3213100"/>
          <p14:tracePt t="40283" x="4241800" y="3187700"/>
          <p14:tracePt t="40300" x="4279900" y="3162300"/>
          <p14:tracePt t="40300" x="4305300" y="3136900"/>
          <p14:tracePt t="40300" x="4330700" y="3117850"/>
          <p14:tracePt t="40319" x="4356100" y="3105150"/>
          <p14:tracePt t="40331" x="4381500" y="3086100"/>
          <p14:tracePt t="40331" x="4413250" y="3067050"/>
          <p14:tracePt t="40352" x="4425950" y="3060700"/>
          <p14:tracePt t="40352" x="4438650" y="3054350"/>
          <p14:tracePt t="40367" x="4445000" y="3054350"/>
          <p14:tracePt t="40367" x="4451350" y="3048000"/>
          <p14:tracePt t="40383" x="4445000" y="3054350"/>
          <p14:tracePt t="40478" x="4438650" y="3060700"/>
          <p14:tracePt t="40522" x="4432300" y="3060700"/>
          <p14:tracePt t="40559" x="4425950" y="3060700"/>
          <p14:tracePt t="40582" x="4419600" y="3067050"/>
          <p14:tracePt t="40598" x="4413250" y="3067050"/>
          <p14:tracePt t="40610" x="4406900" y="3073400"/>
          <p14:tracePt t="40627" x="4400550" y="3073400"/>
          <p14:tracePt t="40635" x="4394200" y="3079750"/>
          <p14:tracePt t="40650" x="4387850" y="3079750"/>
          <p14:tracePt t="40650" x="4381500" y="3086100"/>
          <p14:tracePt t="40668" x="4375150" y="3086100"/>
          <p14:tracePt t="40668" x="4368800" y="3086100"/>
          <p14:tracePt t="40685" x="4362450" y="3086100"/>
          <p14:tracePt t="40685" x="4356100" y="3086100"/>
          <p14:tracePt t="40685" x="4349750" y="3092450"/>
          <p14:tracePt t="40704" x="4343400" y="3092450"/>
          <p14:tracePt t="40719" x="4337050" y="3092450"/>
          <p14:tracePt t="40719" x="4330700" y="3098800"/>
          <p14:tracePt t="40735" x="4324350" y="3098800"/>
          <p14:tracePt t="40735" x="4311650" y="3098800"/>
          <p14:tracePt t="40752" x="4305300" y="3105150"/>
          <p14:tracePt t="40752" x="4298950" y="3111500"/>
          <p14:tracePt t="40769" x="4286250" y="3111500"/>
          <p14:tracePt t="40769" x="4273550" y="3117850"/>
          <p14:tracePt t="40769" x="4267200" y="3124200"/>
          <p14:tracePt t="40787" x="4254500" y="3130550"/>
          <p14:tracePt t="40787" x="4241800" y="3136900"/>
          <p14:tracePt t="40802" x="4235450" y="3149600"/>
          <p14:tracePt t="40802" x="4222750" y="3155950"/>
          <p14:tracePt t="40818" x="4216400" y="3168650"/>
          <p14:tracePt t="40818" x="4203700" y="3175000"/>
          <p14:tracePt t="40835" x="4197350" y="3187700"/>
          <p14:tracePt t="40835" x="4178300" y="3219450"/>
          <p14:tracePt t="40852" x="4171950" y="3238500"/>
          <p14:tracePt t="40852" x="4159250" y="3257550"/>
          <p14:tracePt t="40869" x="4146550" y="3276600"/>
          <p14:tracePt t="40869" x="4140200" y="3295650"/>
          <p14:tracePt t="40885" x="4127500" y="3321050"/>
          <p14:tracePt t="40885" x="4114800" y="3340100"/>
          <p14:tracePt t="40885" x="4108450" y="3365500"/>
          <p14:tracePt t="40904" x="4095750" y="3390900"/>
          <p14:tracePt t="40904" x="4083050" y="3422650"/>
          <p14:tracePt t="40920" x="4076700" y="3454400"/>
          <p14:tracePt t="40920" x="4064000" y="3486150"/>
          <p14:tracePt t="40936" x="4051300" y="3524250"/>
          <p14:tracePt t="40936" x="4044950" y="3568700"/>
          <p14:tracePt t="40952" x="4038600" y="3613150"/>
          <p14:tracePt t="40952" x="4032250" y="3657600"/>
          <p14:tracePt t="40969" x="4025900" y="3702050"/>
          <p14:tracePt t="40969" x="4019550" y="3752850"/>
          <p14:tracePt t="40969" x="4013200" y="3797300"/>
          <p14:tracePt t="40988" x="4006850" y="3848100"/>
          <p14:tracePt t="41000" x="4000500" y="3886200"/>
          <p14:tracePt t="41000" x="3981450" y="3968750"/>
          <p14:tracePt t="41021" x="3975100" y="4006850"/>
          <p14:tracePt t="41021" x="3962400" y="4038600"/>
          <p14:tracePt t="41036" x="3949700" y="4070350"/>
          <p14:tracePt t="41036" x="3943350" y="4102100"/>
          <p14:tracePt t="41036" x="3930650" y="4133850"/>
          <p14:tracePt t="41055" x="3917950" y="4165600"/>
          <p14:tracePt t="41067" x="3911600" y="4191000"/>
          <p14:tracePt t="41067" x="3898900" y="4216400"/>
          <p14:tracePt t="41067" x="3892550" y="4248150"/>
          <p14:tracePt t="41088" x="3886200" y="4273550"/>
          <p14:tracePt t="41088" x="3879850" y="4298950"/>
          <p14:tracePt t="41103" x="3873500" y="4324350"/>
          <p14:tracePt t="41103" x="3867150" y="4349750"/>
          <p14:tracePt t="41119" x="3860800" y="4368800"/>
          <p14:tracePt t="41119" x="3860800" y="4394200"/>
          <p14:tracePt t="41136" x="3854450" y="4413250"/>
          <p14:tracePt t="41136" x="3848100" y="4445000"/>
          <p14:tracePt t="41153" x="3848100" y="4464050"/>
          <p14:tracePt t="41153" x="3841750" y="4476750"/>
          <p14:tracePt t="41170" x="3841750" y="4483100"/>
          <p14:tracePt t="41170" x="3841750" y="4495800"/>
          <p14:tracePt t="41186" x="3841750" y="4508500"/>
          <p14:tracePt t="41186" x="3835400" y="4514850"/>
          <p14:tracePt t="41203" x="3835400" y="4521200"/>
          <p14:tracePt t="41203" x="3835400" y="4527550"/>
          <p14:tracePt t="41220" x="3829050" y="4533900"/>
          <p14:tracePt t="41235" x="3829050" y="4540250"/>
          <p14:tracePt t="41251" x="3822700" y="4540250"/>
          <p14:tracePt t="41363" x="3816350" y="4533900"/>
          <p14:tracePt t="41379" x="3810000" y="4533900"/>
          <p14:tracePt t="41391" x="3803650" y="4533900"/>
          <p14:tracePt t="41407" x="3797300" y="4533900"/>
          <p14:tracePt t="41447" x="3790950" y="4527550"/>
          <p14:tracePt t="41459" x="3784600" y="4527550"/>
          <p14:tracePt t="41475" x="3784600" y="4521200"/>
          <p14:tracePt t="41490" x="3778250" y="4521200"/>
          <p14:tracePt t="41508" x="3771900" y="4514850"/>
          <p14:tracePt t="41519" x="3765550" y="4514850"/>
          <p14:tracePt t="41536" x="3759200" y="4508500"/>
          <p14:tracePt t="41552" x="3752850" y="4508500"/>
          <p14:tracePt t="41570" x="3746500" y="4502150"/>
          <p14:tracePt t="41586" x="3740150" y="4495800"/>
          <p14:tracePt t="41603" x="3733800" y="4489450"/>
          <p14:tracePt t="41603" x="3733800" y="4483100"/>
          <p14:tracePt t="41621" x="3733800" y="4476750"/>
          <p14:tracePt t="41621" x="3733800" y="4470400"/>
          <p14:tracePt t="41621" x="3733800" y="4457700"/>
          <p14:tracePt t="41641" x="3733800" y="4451350"/>
          <p14:tracePt t="41653" x="3740150" y="4445000"/>
          <p14:tracePt t="41653" x="3765550" y="4432300"/>
          <p14:tracePt t="41672" x="3784600" y="4432300"/>
          <p14:tracePt t="41672" x="3810000" y="4432300"/>
          <p14:tracePt t="41688" x="3841750" y="4432300"/>
          <p14:tracePt t="41688" x="3886200" y="4432300"/>
          <p14:tracePt t="41705" x="3930650" y="4432300"/>
          <p14:tracePt t="41705" x="3987800" y="4432300"/>
          <p14:tracePt t="41705" x="4051300" y="4432300"/>
          <p14:tracePt t="41723" x="4121150" y="4432300"/>
          <p14:tracePt t="41736" x="4203700" y="4419600"/>
          <p14:tracePt t="41736" x="4286250" y="4413250"/>
          <p14:tracePt t="42103" x="7569200" y="4622800"/>
          <p14:tracePt t="42119" x="7562850" y="4629150"/>
          <p14:tracePt t="42127" x="7562850" y="4635500"/>
          <p14:tracePt t="42138" x="7556500" y="4635500"/>
          <p14:tracePt t="42138" x="7550150" y="4641850"/>
          <p14:tracePt t="42157" x="7550150" y="4654550"/>
          <p14:tracePt t="42171" x="7556500" y="4654550"/>
          <p14:tracePt t="42188" x="7556500" y="4660900"/>
          <p14:tracePt t="42204" x="7562850" y="4660900"/>
          <p14:tracePt t="42222" x="7575550" y="4667250"/>
          <p14:tracePt t="42238" x="7581900" y="4660900"/>
          <p14:tracePt t="42255" x="7588250" y="4654550"/>
          <p14:tracePt t="42272" x="7581900" y="4654550"/>
          <p14:tracePt t="42272" x="7575550" y="4641850"/>
          <p14:tracePt t="42272" x="7562850" y="4635500"/>
          <p14:tracePt t="42292" x="7550150" y="4622800"/>
          <p14:tracePt t="42292" x="7524750" y="4610100"/>
          <p14:tracePt t="42308" x="7493000" y="4584700"/>
          <p14:tracePt t="42308" x="7454900" y="4559300"/>
          <p14:tracePt t="42324" x="7410450" y="4527550"/>
          <p14:tracePt t="42324" x="7353300" y="4483100"/>
          <p14:tracePt t="42340" x="7296150" y="4432300"/>
          <p14:tracePt t="42340" x="7226300" y="4375150"/>
          <p14:tracePt t="42640" x="5753100" y="2927350"/>
          <p14:tracePt t="42695" x="5746750" y="2933700"/>
          <p14:tracePt t="42707" x="5740400" y="2940050"/>
          <p14:tracePt t="42715" x="5734050" y="2946400"/>
          <p14:tracePt t="42723" x="5727700" y="2946400"/>
          <p14:tracePt t="42723" x="5721350" y="2952750"/>
          <p14:tracePt t="42742" x="5715000" y="2952750"/>
          <p14:tracePt t="42742" x="5708650" y="2952750"/>
          <p14:tracePt t="42759" x="5702300" y="2959100"/>
          <p14:tracePt t="42759" x="5695950" y="2959100"/>
          <p14:tracePt t="42776" x="5689600" y="2959100"/>
          <p14:tracePt t="42790" x="5689600" y="2965450"/>
          <p14:tracePt t="42807" x="5683250" y="2971800"/>
          <p14:tracePt t="42823" x="5683250" y="2978150"/>
          <p14:tracePt t="42840" x="5676900" y="2978150"/>
          <p14:tracePt t="42859" x="5676900" y="2984500"/>
          <p14:tracePt t="42894" x="5683250" y="2990850"/>
          <p14:tracePt t="42911" x="5683250" y="2997200"/>
          <p14:tracePt t="42927" x="5689600" y="3003550"/>
          <p14:tracePt t="42943" x="5689600" y="3009900"/>
          <p14:tracePt t="42948" x="5689600" y="3016250"/>
          <p14:tracePt t="42957" x="5695950" y="3022600"/>
          <p14:tracePt t="42957" x="5702300" y="3028950"/>
          <p14:tracePt t="42976" x="5708650" y="3041650"/>
          <p14:tracePt t="42976" x="5715000" y="3048000"/>
          <p14:tracePt t="42993" x="5721350" y="3067050"/>
          <p14:tracePt t="42993" x="5740400" y="3098800"/>
          <p14:tracePt t="43011" x="5759450" y="3117850"/>
          <p14:tracePt t="43011" x="5772150" y="3136900"/>
          <p14:tracePt t="43026" x="5791200" y="3162300"/>
          <p14:tracePt t="43026" x="5810250" y="3187700"/>
          <p14:tracePt t="43042" x="5835650" y="3219450"/>
          <p14:tracePt t="43042" x="5861050" y="3251200"/>
          <p14:tracePt t="43059" x="5892800" y="3282950"/>
          <p14:tracePt t="43059" x="5949950" y="3359150"/>
          <p14:tracePt t="43076" x="5981700" y="3397250"/>
          <p14:tracePt t="43076" x="6019800" y="3435350"/>
          <p14:tracePt t="43093" x="6057900" y="3479800"/>
          <p14:tracePt t="43093" x="6096000" y="3530600"/>
          <p14:tracePt t="43110" x="6134100" y="3575050"/>
          <p14:tracePt t="43110" x="6172200" y="3619500"/>
          <p14:tracePt t="43110" x="6216650" y="3670300"/>
          <p14:tracePt t="43129" x="6261100" y="3714750"/>
          <p14:tracePt t="43129" x="6305550" y="3765550"/>
          <p14:tracePt t="43144" x="6356350" y="3810000"/>
          <p14:tracePt t="43144" x="6400800" y="3848100"/>
          <p14:tracePt t="43161" x="6451600" y="3886200"/>
          <p14:tracePt t="43161" x="6496050" y="3924300"/>
          <p14:tracePt t="43177" x="6546850" y="3968750"/>
          <p14:tracePt t="43177" x="6604000" y="4006850"/>
          <p14:tracePt t="43177" x="6654800" y="4051300"/>
          <p14:tracePt t="43196" x="6711950" y="4095750"/>
          <p14:tracePt t="43208" x="6762750" y="4146550"/>
          <p14:tracePt t="43208" x="6877050" y="4241800"/>
          <p14:tracePt t="43229" x="6934200" y="4292600"/>
          <p14:tracePt t="43229" x="6985000" y="4343400"/>
          <p14:tracePt t="43244" x="7042150" y="4394200"/>
          <p14:tracePt t="43244" x="7099300" y="4438650"/>
          <p14:tracePt t="43260" x="7150100" y="4489450"/>
          <p14:tracePt t="43260" x="7207250" y="4533900"/>
          <p14:tracePt t="43277" x="7258050" y="4578350"/>
          <p14:tracePt t="43277" x="7315200" y="4622800"/>
          <p14:tracePt t="43277" x="7366000" y="4667250"/>
          <p14:tracePt t="43296" x="7410450" y="4711700"/>
          <p14:tracePt t="43296" x="7461250" y="4756150"/>
          <p14:tracePt t="43310" x="7512050" y="4806950"/>
          <p14:tracePt t="43310" x="7562850" y="4851400"/>
          <p14:tracePt t="43327" x="7607300" y="4902200"/>
          <p14:tracePt t="43327" x="7651750" y="4946650"/>
          <p14:tracePt t="43344" x="7696200" y="4991100"/>
          <p14:tracePt t="43344" x="7772400" y="5080000"/>
          <p14:tracePt t="43361" x="7816850" y="5118100"/>
          <p14:tracePt t="43361" x="7848600" y="5162550"/>
          <p14:tracePt t="43377" x="7880350" y="5194300"/>
          <p14:tracePt t="43377" x="7912100" y="5232400"/>
          <p14:tracePt t="43394" x="7943850" y="5264150"/>
          <p14:tracePt t="43394" x="7975600" y="5295900"/>
          <p14:tracePt t="43411" x="8001000" y="5327650"/>
          <p14:tracePt t="43411" x="8051800" y="5391150"/>
          <p14:tracePt t="43427" x="8077200" y="5416550"/>
          <p14:tracePt t="43427" x="8102600" y="5441950"/>
          <p14:tracePt t="43444" x="8128000" y="5467350"/>
          <p14:tracePt t="43444" x="8153400" y="5492750"/>
          <p14:tracePt t="43461" x="8172450" y="5518150"/>
          <p14:tracePt t="43461" x="8191500" y="5537200"/>
          <p14:tracePt t="43478" x="8210550" y="5562600"/>
          <p14:tracePt t="43478" x="8229600" y="5581650"/>
          <p14:tracePt t="43478" x="8248650" y="5600700"/>
          <p14:tracePt t="43497" x="8267700" y="5613400"/>
          <p14:tracePt t="43497" x="8280400" y="5632450"/>
          <p14:tracePt t="43512" x="8293100" y="5645150"/>
          <p14:tracePt t="43512" x="8305800" y="5657850"/>
          <p14:tracePt t="43528" x="8318500" y="5670550"/>
          <p14:tracePt t="43528" x="8331200" y="5683250"/>
          <p14:tracePt t="43545" x="8343900" y="5695950"/>
          <p14:tracePt t="43545" x="8350250" y="5708650"/>
          <p14:tracePt t="43561" x="8362950" y="5721350"/>
          <p14:tracePt t="43561" x="8369300" y="5727700"/>
          <p14:tracePt t="43561" x="8375650" y="5740400"/>
          <p14:tracePt t="43580" x="8382000" y="5746750"/>
          <p14:tracePt t="43593" x="8388350" y="5746750"/>
          <p14:tracePt t="43593" x="8394700" y="5759450"/>
          <p14:tracePt t="43611" x="8401050" y="5765800"/>
          <p14:tracePt t="43626" x="8407400" y="5765800"/>
          <p14:tracePt t="43643" x="8413750" y="5765800"/>
          <p14:tracePt t="43660" x="8420100" y="5765800"/>
          <p14:tracePt t="43677" x="8426450" y="5765800"/>
          <p14:tracePt t="43693" x="8426450" y="5772150"/>
          <p14:tracePt t="43743" x="8426450" y="5784850"/>
          <p14:tracePt t="43775" x="8420100" y="5791200"/>
          <p14:tracePt t="43787" x="8413750" y="5797550"/>
          <p14:tracePt t="43803" x="8407400" y="5803900"/>
          <p14:tracePt t="43820" x="8401050" y="5810250"/>
          <p14:tracePt t="43835" x="8394700" y="5810250"/>
          <p14:tracePt t="43847" x="8388350" y="5816600"/>
          <p14:tracePt t="43864" x="8382000" y="5822950"/>
          <p14:tracePt t="43899" x="8375650" y="5822950"/>
          <p14:tracePt t="43923" x="8369300" y="5829300"/>
          <p14:tracePt t="43939" x="8362950" y="5829300"/>
          <p14:tracePt t="43955" x="8356600" y="5822950"/>
          <p14:tracePt t="43968" x="8343900" y="5822950"/>
          <p14:tracePt t="43983" x="8331200" y="5822950"/>
          <p14:tracePt t="44007" x="8324850" y="5822950"/>
          <p14:tracePt t="44019" x="8318500" y="5822950"/>
          <p14:tracePt t="44035" x="8312150" y="5822950"/>
          <p14:tracePt t="44044" x="8305800" y="5822950"/>
          <p14:tracePt t="44061" x="8299450" y="5829300"/>
          <p14:tracePt t="44061" x="8286750" y="5829300"/>
          <p14:tracePt t="44080" x="8280400" y="5829300"/>
          <p14:tracePt t="44096" x="8274050" y="5829300"/>
          <p14:tracePt t="44111" x="8267700" y="5835650"/>
          <p14:tracePt t="44128" x="8261350" y="5835650"/>
          <p14:tracePt t="44145" x="8255000" y="5835650"/>
          <p14:tracePt t="44145" x="8248650" y="5835650"/>
          <p14:tracePt t="44164" x="8242300" y="5835650"/>
          <p14:tracePt t="44180" x="8235950" y="5835650"/>
          <p14:tracePt t="44196" x="8229600" y="5835650"/>
          <p14:tracePt t="44211" x="8223250" y="5835650"/>
          <p14:tracePt t="44232" x="8223250" y="5829300"/>
          <p14:tracePt t="44259" x="8216900" y="5829300"/>
          <p14:tracePt t="44307" x="8216900" y="5835650"/>
          <p14:tracePt t="44343" x="8216900" y="5842000"/>
          <p14:tracePt t="44419" x="8216900" y="5848350"/>
          <p14:tracePt t="44447" x="8223250" y="5848350"/>
          <p14:tracePt t="44479" x="8229600" y="5854700"/>
          <p14:tracePt t="44508" x="8235950" y="5854700"/>
          <p14:tracePt t="44539" x="8235950" y="5861050"/>
          <p14:tracePt t="44599" x="8229600" y="5861050"/>
          <p14:tracePt t="44651" x="8223250" y="5861050"/>
          <p14:tracePt t="44668" x="8216900" y="5867400"/>
          <p14:tracePt t="44675" x="8210550" y="5867400"/>
          <p14:tracePt t="44680" x="8204200" y="5873750"/>
          <p14:tracePt t="44680" x="8197850" y="5880100"/>
          <p14:tracePt t="44698" x="8185150" y="5880100"/>
          <p14:tracePt t="44698" x="8172450" y="5886450"/>
          <p14:tracePt t="44716" x="8153400" y="5892800"/>
          <p14:tracePt t="44716" x="8134350" y="5905500"/>
          <p14:tracePt t="44732" x="8108950" y="5911850"/>
          <p14:tracePt t="44732" x="8051800" y="5930900"/>
          <p14:tracePt t="44749" x="8013700" y="5943600"/>
          <p14:tracePt t="44749" x="7969250" y="5956300"/>
          <p14:tracePt t="44765" x="7924800" y="5969000"/>
          <p14:tracePt t="44765" x="7874000" y="5981700"/>
          <p14:tracePt t="44782" x="7816850" y="6000750"/>
          <p14:tracePt t="44782" x="7753350" y="6013450"/>
          <p14:tracePt t="44782" x="7689850" y="6032500"/>
          <p14:tracePt t="44801" x="7620000" y="6051550"/>
          <p14:tracePt t="44801" x="7543800" y="6076950"/>
          <p14:tracePt t="44816" x="7467600" y="6096000"/>
          <p14:tracePt t="44816" x="7391400" y="6115050"/>
          <p14:tracePt t="44833" x="7308850" y="6134100"/>
          <p14:tracePt t="44833" x="7232650" y="6153150"/>
          <p14:tracePt t="44849" x="7156450" y="6172200"/>
          <p14:tracePt t="44849" x="7080250" y="6184900"/>
          <p14:tracePt t="44849" x="7004050" y="6197600"/>
          <p14:tracePt t="44869" x="6934200" y="6210300"/>
          <p14:tracePt t="44881" x="6864350" y="6216650"/>
          <p14:tracePt t="44881" x="6731000" y="6229350"/>
          <p14:tracePt t="44900" x="6667500" y="6235700"/>
          <p14:tracePt t="44900" x="6610350" y="6235700"/>
          <p14:tracePt t="44917" x="6553200" y="6235700"/>
          <p14:tracePt t="44917" x="6502400" y="6242050"/>
          <p14:tracePt t="44933" x="6451600" y="6242050"/>
          <p14:tracePt t="44933" x="6400800" y="6242050"/>
          <p14:tracePt t="44949" x="6362700" y="6242050"/>
          <p14:tracePt t="44949" x="6318250" y="6242050"/>
          <p14:tracePt t="44949" x="6280150" y="6242050"/>
          <p14:tracePt t="44969" x="6248400" y="6242050"/>
          <p14:tracePt t="44981" x="6216650" y="6235700"/>
          <p14:tracePt t="44981" x="6159500" y="6235700"/>
          <p14:tracePt t="45000" x="6134100" y="6229350"/>
          <p14:tracePt t="45000" x="6115050" y="6229350"/>
          <p14:tracePt t="45000" x="6096000" y="6223000"/>
          <p14:tracePt t="45019" x="6076950" y="6216650"/>
          <p14:tracePt t="45032" x="6064250" y="6210300"/>
          <p14:tracePt t="45032" x="6045200" y="6203950"/>
          <p14:tracePt t="45051" x="6038850" y="6197600"/>
          <p14:tracePt t="45064" x="6051550" y="6191250"/>
          <p14:tracePt t="45081" x="6057900" y="6191250"/>
          <p14:tracePt t="45081" x="6076950" y="6191250"/>
          <p14:tracePt t="45100" x="6096000" y="6191250"/>
          <p14:tracePt t="45100" x="6153150" y="6203950"/>
          <p14:tracePt t="45117" x="6184900" y="6210300"/>
          <p14:tracePt t="45117" x="6229350" y="6216650"/>
          <p14:tracePt t="45133" x="6273800" y="6229350"/>
          <p14:tracePt t="45133" x="6324600" y="6242050"/>
          <p14:tracePt t="45150" x="6375400" y="6248400"/>
          <p14:tracePt t="45150" x="6432550" y="6254750"/>
          <p14:tracePt t="45150" x="6489700" y="6261100"/>
          <p14:tracePt t="45170" x="6553200" y="6254750"/>
          <p14:tracePt t="45170" x="6616700" y="6254750"/>
          <p14:tracePt t="45184" x="6686550" y="6248400"/>
          <p14:tracePt t="45184" x="6762750" y="6242050"/>
          <p14:tracePt t="45201" x="6845300" y="6229350"/>
          <p14:tracePt t="45201" x="6927850" y="6223000"/>
          <p14:tracePt t="45201" x="7010400" y="6210300"/>
          <p14:tracePt t="45220" x="7099300" y="6197600"/>
          <p14:tracePt t="45232" x="7181850" y="6184900"/>
          <p14:tracePt t="45232" x="7264400" y="6172200"/>
          <p14:tracePt t="45232" x="7346950" y="6159500"/>
          <p14:tracePt t="45253" x="7429500" y="6146800"/>
          <p14:tracePt t="45265" x="7505700" y="6134100"/>
          <p14:tracePt t="45265" x="7664450" y="6115050"/>
          <p14:tracePt t="45284" x="7740650" y="6102350"/>
          <p14:tracePt t="45284" x="7823200" y="6096000"/>
          <p14:tracePt t="45300" x="7899400" y="6089650"/>
          <p14:tracePt t="45300" x="7981950" y="6089650"/>
          <p14:tracePt t="45300" x="8058150" y="6083300"/>
          <p14:tracePt t="45320" x="8134350" y="6083300"/>
          <p14:tracePt t="45332" x="8210550" y="6083300"/>
          <p14:tracePt t="45332" x="8350250" y="6083300"/>
          <p14:tracePt t="45351" x="8413750" y="6083300"/>
          <p14:tracePt t="45351" x="8470900" y="6089650"/>
          <p14:tracePt t="45368" x="8528050" y="6089650"/>
          <p14:tracePt t="45368" x="8585200" y="6089650"/>
          <p14:tracePt t="45385" x="8636000" y="6096000"/>
          <p14:tracePt t="45385" x="8680450" y="6096000"/>
          <p14:tracePt t="45401" x="8724900" y="6102350"/>
          <p14:tracePt t="45401" x="8801100" y="6102350"/>
          <p14:tracePt t="45418" x="8839200" y="6108700"/>
          <p14:tracePt t="45418" x="8870950" y="6108700"/>
          <p14:tracePt t="45435" x="8896350" y="6115050"/>
          <p14:tracePt t="45435" x="8921750" y="6121400"/>
          <p14:tracePt t="45451" x="8940800" y="6121400"/>
          <p14:tracePt t="45451" x="8978900" y="6127750"/>
          <p14:tracePt t="45469" x="8991600" y="6134100"/>
          <p14:tracePt t="45469" x="8997950" y="6140450"/>
          <p14:tracePt t="45485" x="9004300" y="6140450"/>
          <p14:tracePt t="45485" x="9010650" y="6146800"/>
          <p14:tracePt t="45501" x="9017000" y="6153150"/>
          <p14:tracePt t="45516" x="9017000" y="6159500"/>
          <p14:tracePt t="45533" x="9010650" y="6159500"/>
          <p14:tracePt t="45549" x="9004300" y="6165850"/>
          <p14:tracePt t="45549" x="8997950" y="6165850"/>
          <p14:tracePt t="45569" x="8985250" y="6165850"/>
          <p14:tracePt t="45583" x="8978900" y="6165850"/>
          <p14:tracePt t="45583" x="8972550" y="6165850"/>
          <p14:tracePt t="45601" x="8959850" y="6165850"/>
          <p14:tracePt t="45601" x="8947150" y="6159500"/>
          <p14:tracePt t="45601" x="8928100" y="6153150"/>
          <p14:tracePt t="45621" x="8909050" y="6140450"/>
          <p14:tracePt t="45633" x="8877300" y="6127750"/>
          <p14:tracePt t="45633" x="8794750" y="6089650"/>
          <p14:tracePt t="45652" x="8743950" y="6057900"/>
          <p14:tracePt t="45652" x="8680450" y="6019800"/>
          <p14:tracePt t="45669" x="8604250" y="5975350"/>
          <p14:tracePt t="45669" x="8515350" y="5924550"/>
          <p14:tracePt t="45685" x="8420100" y="5867400"/>
          <p14:tracePt t="45685" x="8204200" y="5721350"/>
          <p14:tracePt t="45702" x="8083550" y="5632450"/>
          <p14:tracePt t="45702" x="7962900" y="5537200"/>
          <p14:tracePt t="45719" x="7835900" y="5435600"/>
          <p14:tracePt t="45719" x="7708900" y="5327650"/>
          <p14:tracePt t="45735" x="7581900" y="5219700"/>
          <p14:tracePt t="45735" x="7461250" y="5099050"/>
          <p14:tracePt t="45752" x="7340600" y="4978400"/>
          <p14:tracePt t="45752" x="7105650" y="4737100"/>
          <p14:tracePt t="45769" x="6991350" y="4622800"/>
          <p14:tracePt t="45769" x="6889750" y="4514850"/>
          <p14:tracePt t="45785" x="6788150" y="4413250"/>
          <p14:tracePt t="45785" x="6692900" y="4318000"/>
          <p14:tracePt t="45802" x="6604000" y="4229100"/>
          <p14:tracePt t="45802" x="6445250" y="4070350"/>
          <p14:tracePt t="45821" x="6369050" y="4000500"/>
          <p14:tracePt t="45821" x="6299200" y="3930650"/>
          <p14:tracePt t="45836" x="6235700" y="3867150"/>
          <p14:tracePt t="45836" x="6178550" y="3803650"/>
          <p14:tracePt t="45853" x="6121400" y="3740150"/>
          <p14:tracePt t="45853" x="6070600" y="3683000"/>
          <p14:tracePt t="45869" x="6019800" y="3625850"/>
          <p14:tracePt t="45869" x="5981700" y="3575050"/>
          <p14:tracePt t="45869" x="5943600" y="3524250"/>
          <p14:tracePt t="45888" x="5905500" y="3479800"/>
          <p14:tracePt t="45901" x="5880100" y="3441700"/>
          <p14:tracePt t="45901" x="5835650" y="3397250"/>
          <p14:tracePt t="45921" x="5816600" y="3371850"/>
          <p14:tracePt t="45921" x="5797550" y="3352800"/>
          <p14:tracePt t="45936" x="5784850" y="3346450"/>
          <p14:tracePt t="45936" x="5772150" y="3333750"/>
          <p14:tracePt t="45953" x="5759450" y="3327400"/>
          <p14:tracePt t="45953" x="5753100" y="3327400"/>
          <p14:tracePt t="45970" x="5740400" y="3321050"/>
          <p14:tracePt t="45970" x="5734050" y="3314700"/>
          <p14:tracePt t="45970" x="5727700" y="3314700"/>
          <p14:tracePt t="45989" x="5727700" y="3321050"/>
          <p14:tracePt t="45989" x="5721350" y="3314700"/>
          <p14:tracePt t="46003" x="5715000" y="3321050"/>
          <p14:tracePt t="46003" x="5708650" y="3327400"/>
          <p14:tracePt t="46021" x="5702300" y="3327400"/>
          <p14:tracePt t="46021" x="5695950" y="3333750"/>
          <p14:tracePt t="46036" x="5689600" y="3333750"/>
          <p14:tracePt t="46051" x="5683250" y="3340100"/>
          <p14:tracePt t="46051" x="5676900" y="3346450"/>
          <p14:tracePt t="46070" x="5670550" y="3340100"/>
          <p14:tracePt t="46085" x="5664200" y="3340100"/>
          <p14:tracePt t="46102" x="5657850" y="3333750"/>
          <p14:tracePt t="46102" x="5645150" y="3327400"/>
          <p14:tracePt t="46120" x="5638800" y="3327400"/>
          <p14:tracePt t="46136" x="5632450" y="3321050"/>
          <p14:tracePt t="46152" x="5626100" y="3314700"/>
          <p14:tracePt t="46168" x="5619750" y="3314700"/>
          <p14:tracePt t="46185" x="5613400" y="3308350"/>
          <p14:tracePt t="46202" x="5600700" y="3302000"/>
          <p14:tracePt t="46202" x="5600700" y="3295650"/>
          <p14:tracePt t="46221" x="5594350" y="3289300"/>
          <p14:tracePt t="46221" x="5581650" y="3289300"/>
          <p14:tracePt t="46237" x="5575300" y="3282950"/>
          <p14:tracePt t="46237" x="5562600" y="3276600"/>
          <p14:tracePt t="46237" x="5556250" y="3270250"/>
          <p14:tracePt t="46256" x="5543550" y="3270250"/>
          <p14:tracePt t="46269" x="5537200" y="3263900"/>
          <p14:tracePt t="46269" x="5518150" y="3257550"/>
          <p14:tracePt t="46289" x="5511800" y="3257550"/>
          <p14:tracePt t="46289" x="5505450" y="3251200"/>
          <p14:tracePt t="46304" x="5499100" y="3251200"/>
          <p14:tracePt t="46304" x="5492750" y="3251200"/>
          <p14:tracePt t="46321" x="5486400" y="3251200"/>
          <p14:tracePt t="46321" x="5480050" y="3251200"/>
          <p14:tracePt t="46338" x="5473700" y="3251200"/>
          <p14:tracePt t="46338" x="5467350" y="3251200"/>
          <p14:tracePt t="46338" x="5461000" y="3257550"/>
          <p14:tracePt t="46357" x="5454650" y="3257550"/>
          <p14:tracePt t="46369" x="5448300" y="3257550"/>
          <p14:tracePt t="46369" x="5441950" y="3257550"/>
          <p14:tracePt t="46387" x="5435600" y="3257550"/>
          <p14:tracePt t="46387" x="5429250" y="3257550"/>
          <p14:tracePt t="46404" x="5422900" y="3257550"/>
          <p14:tracePt t="46404" x="5416550" y="3257550"/>
          <p14:tracePt t="46421" x="5410200" y="3257550"/>
          <p14:tracePt t="46436" x="5403850" y="3263900"/>
          <p14:tracePt t="46453" x="5397500" y="3263900"/>
          <p14:tracePt t="46470" x="5391150" y="3263900"/>
          <p14:tracePt t="46487" x="5384800" y="3263900"/>
          <p14:tracePt t="46503" x="5378450" y="3263900"/>
          <p14:tracePt t="46520" x="5372100" y="3263900"/>
          <p14:tracePt t="46543" x="5365750" y="3270250"/>
          <p14:tracePt t="46564" x="5365750" y="3276600"/>
          <p14:tracePt t="46604" x="5365750" y="3282950"/>
          <p14:tracePt t="46632" x="5365750" y="3295650"/>
          <p14:tracePt t="46684" x="5372100" y="3295650"/>
          <p14:tracePt t="46736" x="5372100" y="3289300"/>
          <p14:tracePt t="46812" x="5378450" y="3282950"/>
          <p14:tracePt t="46864" x="5384800" y="3276600"/>
          <p14:tracePt t="46908" x="5384800" y="3270250"/>
          <p14:tracePt t="46924" x="5391150" y="3263900"/>
          <p14:tracePt t="46968" x="5391150" y="3257550"/>
          <p14:tracePt t="46992" x="5391150" y="3251200"/>
          <p14:tracePt t="47060" x="5391150" y="3244850"/>
          <p14:tracePt t="47087" x="5391150" y="3238500"/>
          <p14:tracePt t="47104" x="5397500" y="3232150"/>
          <p14:tracePt t="47128" x="5391150" y="3232150"/>
          <p14:tracePt t="47140" x="5391150" y="3225800"/>
          <p14:tracePt t="47180" x="5384800" y="3219450"/>
          <p14:tracePt t="47196" x="5378450" y="3219450"/>
          <p14:tracePt t="47208" x="5372100" y="3213100"/>
          <p14:tracePt t="47224" x="5365750" y="3213100"/>
          <p14:tracePt t="47240" x="5365750" y="3206750"/>
          <p14:tracePt t="47260" x="5365750" y="3200400"/>
          <p14:tracePt t="47284" x="5372100" y="3200400"/>
          <p14:tracePt t="47308" x="5372100" y="3206750"/>
          <p14:tracePt t="47320" x="5378450" y="3213100"/>
          <p14:tracePt t="47328" x="5384800" y="3225800"/>
          <p14:tracePt t="47339" x="5391150" y="3238500"/>
          <p14:tracePt t="47339" x="5403850" y="3257550"/>
          <p14:tracePt t="47358" x="5410200" y="3276600"/>
          <p14:tracePt t="47358" x="5422900" y="3302000"/>
          <p14:tracePt t="47374" x="5441950" y="3333750"/>
          <p14:tracePt t="47374" x="5473700" y="3403600"/>
          <p14:tracePt t="47391" x="5492750" y="3441700"/>
          <p14:tracePt t="47391" x="5518150" y="3486150"/>
          <p14:tracePt t="47408" x="5543550" y="3530600"/>
          <p14:tracePt t="47408" x="5575300" y="3581400"/>
          <p14:tracePt t="47425" x="5600700" y="3625850"/>
          <p14:tracePt t="47425" x="5664200" y="3714750"/>
          <p14:tracePt t="47441" x="5689600" y="3759200"/>
          <p14:tracePt t="47441" x="5721350" y="3797300"/>
          <p14:tracePt t="47458" x="5753100" y="3835400"/>
          <p14:tracePt t="47458" x="5784850" y="3867150"/>
          <p14:tracePt t="47475" x="5816600" y="3905250"/>
          <p14:tracePt t="47475" x="5854700" y="3943350"/>
          <p14:tracePt t="47492" x="5886450" y="3981450"/>
          <p14:tracePt t="47492" x="5975350" y="4076700"/>
          <p14:tracePt t="47509" x="6019800" y="4121150"/>
          <p14:tracePt t="47509" x="6070600" y="4171950"/>
          <p14:tracePt t="47526" x="6121400" y="4216400"/>
          <p14:tracePt t="47526" x="6172200" y="4267200"/>
          <p14:tracePt t="47542" x="6229350" y="4311650"/>
          <p14:tracePt t="47542" x="6280150" y="4349750"/>
          <p14:tracePt t="47542" x="6330950" y="4387850"/>
          <p14:tracePt t="47560" x="6381750" y="4425950"/>
          <p14:tracePt t="47573" x="6426200" y="4457700"/>
          <p14:tracePt t="47573" x="6477000" y="4495800"/>
          <p14:tracePt t="47593" x="6572250" y="4565650"/>
          <p14:tracePt t="47593" x="6623050" y="4603750"/>
          <p14:tracePt t="47609" x="6673850" y="4641850"/>
          <p14:tracePt t="47609" x="6724650" y="4679950"/>
          <p14:tracePt t="47625" x="6781800" y="4724400"/>
          <p14:tracePt t="47625" x="6838950" y="4768850"/>
          <p14:tracePt t="47642" x="6896100" y="4813300"/>
          <p14:tracePt t="47642" x="6953250" y="4857750"/>
          <p14:tracePt t="47642" x="7010400" y="4902200"/>
          <p14:tracePt t="47660" x="7067550" y="4946650"/>
          <p14:tracePt t="47674" x="7118350" y="4984750"/>
          <p14:tracePt t="47674" x="7213600" y="5054600"/>
          <p14:tracePt t="47692" x="7258050" y="5086350"/>
          <p14:tracePt t="47692" x="7302500" y="5118100"/>
          <p14:tracePt t="47709" x="7340600" y="5149850"/>
          <p14:tracePt t="47709" x="7385050" y="5181600"/>
          <p14:tracePt t="47726" x="7423150" y="5213350"/>
          <p14:tracePt t="47726" x="7499350" y="5270500"/>
          <p14:tracePt t="47743" x="7537450" y="5295900"/>
          <p14:tracePt t="47743" x="7569200" y="5321300"/>
          <p14:tracePt t="47759" x="7607300" y="5346700"/>
          <p14:tracePt t="47759" x="7639050" y="5372100"/>
          <p14:tracePt t="47776" x="7664450" y="5391150"/>
          <p14:tracePt t="47776" x="7689850" y="5410200"/>
          <p14:tracePt t="47793" x="7715250" y="5429250"/>
          <p14:tracePt t="47793" x="7766050" y="5461000"/>
          <p14:tracePt t="47810" x="7785100" y="5480050"/>
          <p14:tracePt t="47810" x="7810500" y="5499100"/>
          <p14:tracePt t="47826" x="7829550" y="5518150"/>
          <p14:tracePt t="47826" x="7854950" y="5537200"/>
          <p14:tracePt t="47843" x="7874000" y="5556250"/>
          <p14:tracePt t="47843" x="7899400" y="5575300"/>
          <p14:tracePt t="47843" x="7918450" y="5588000"/>
          <p14:tracePt t="47862" x="7937500" y="5607050"/>
          <p14:tracePt t="47862" x="7956550" y="5619750"/>
          <p14:tracePt t="47876" x="7969250" y="5632450"/>
          <p14:tracePt t="47876" x="7988300" y="5645150"/>
          <p14:tracePt t="47893" x="8001000" y="5651500"/>
          <p14:tracePt t="47893" x="8007350" y="5657850"/>
          <p14:tracePt t="47910" x="8020050" y="5670550"/>
          <p14:tracePt t="47910" x="8032750" y="5676900"/>
          <p14:tracePt t="47910" x="8039100" y="5683250"/>
          <p14:tracePt t="47929" x="8051800" y="5695950"/>
          <p14:tracePt t="47941" x="8064500" y="5702300"/>
          <p14:tracePt t="47941" x="8083550" y="5727700"/>
          <p14:tracePt t="47962" x="8096250" y="5734050"/>
          <p14:tracePt t="47962" x="8102600" y="5746750"/>
          <p14:tracePt t="47977" x="8108950" y="5753100"/>
          <p14:tracePt t="47977" x="8121650" y="5759450"/>
          <p14:tracePt t="47993" x="8128000" y="5765800"/>
          <p14:tracePt t="47993" x="8134350" y="5772150"/>
          <p14:tracePt t="47993" x="8140700" y="5778500"/>
          <p14:tracePt t="48013" x="8147050" y="5784850"/>
          <p14:tracePt t="48025" x="8153400" y="5791200"/>
          <p14:tracePt t="48025" x="8159750" y="5797550"/>
          <p14:tracePt t="48044" x="8166100" y="5803900"/>
          <p14:tracePt t="48044" x="8166100" y="5810250"/>
          <p14:tracePt t="48060" x="8172450" y="5816600"/>
          <p14:tracePt t="48060" x="8178800" y="5822950"/>
          <p14:tracePt t="48078" x="8178800" y="5829300"/>
          <p14:tracePt t="48078" x="8185150" y="5835650"/>
          <p14:tracePt t="48094" x="8191500" y="5842000"/>
          <p14:tracePt t="48094" x="8197850" y="5848350"/>
          <p14:tracePt t="48110" x="8204200" y="5854700"/>
          <p14:tracePt t="48125" x="8210550" y="5861050"/>
          <p14:tracePt t="48142" x="8216900" y="5873750"/>
          <p14:tracePt t="48159" x="8216900" y="5880100"/>
          <p14:tracePt t="48176" x="8223250" y="5880100"/>
          <p14:tracePt t="48192" x="8223250" y="5886450"/>
          <p14:tracePt t="48209" x="8229600" y="5892800"/>
          <p14:tracePt t="48225" x="8235950" y="5886450"/>
          <p14:tracePt t="48276" x="8235950" y="5880100"/>
          <p14:tracePt t="48320" x="8235950" y="5873750"/>
          <p14:tracePt t="48336" x="8235950" y="5867400"/>
          <p14:tracePt t="48348" x="8229600" y="5861050"/>
          <p14:tracePt t="48359" x="8229600" y="5854700"/>
          <p14:tracePt t="48359" x="8223250" y="5848350"/>
          <p14:tracePt t="48378" x="8223250" y="5842000"/>
          <p14:tracePt t="48378" x="8216900" y="5829300"/>
          <p14:tracePt t="48378" x="8204200" y="5816600"/>
          <p14:tracePt t="48397" x="8197850" y="5803900"/>
          <p14:tracePt t="48397" x="8185150" y="5784850"/>
          <p14:tracePt t="48411" x="8172450" y="5759450"/>
          <p14:tracePt t="48411" x="8153400" y="5734050"/>
          <p14:tracePt t="48428" x="8134350" y="5702300"/>
          <p14:tracePt t="48428" x="8108950" y="5664200"/>
          <p14:tracePt t="48445" x="8077200" y="5613400"/>
          <p14:tracePt t="48445" x="8001000" y="5480050"/>
          <p14:tracePt t="48461" x="7956550" y="54038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80" name="Rectangle 8"/>
          <p:cNvSpPr>
            <a:spLocks noChangeArrowheads="1"/>
          </p:cNvSpPr>
          <p:nvPr/>
        </p:nvSpPr>
        <p:spPr bwMode="auto">
          <a:xfrm>
            <a:off x="1219200" y="457200"/>
            <a:ext cx="7162800" cy="914400"/>
          </a:xfrm>
          <a:prstGeom prst="rect">
            <a:avLst/>
          </a:prstGeom>
          <a:noFill/>
          <a:ln w="9525">
            <a:noFill/>
            <a:miter lim="800000"/>
            <a:headEnd/>
            <a:tailEnd/>
          </a:ln>
          <a:effectLst/>
        </p:spPr>
        <p:txBody>
          <a:bodyPr anchor="ctr"/>
          <a:lstStyle/>
          <a:p>
            <a:pPr algn="ctr"/>
            <a:endParaRPr lang="ja-JP" altLang="ja-JP" sz="3600">
              <a:latin typeface="ＭＳ Ｐゴシック" charset="-128"/>
            </a:endParaRPr>
          </a:p>
        </p:txBody>
      </p:sp>
      <p:sp>
        <p:nvSpPr>
          <p:cNvPr id="361481" name="Rectangle 9"/>
          <p:cNvSpPr>
            <a:spLocks noGrp="1" noChangeArrowheads="1"/>
          </p:cNvSpPr>
          <p:nvPr>
            <p:ph type="title"/>
          </p:nvPr>
        </p:nvSpPr>
        <p:spPr>
          <a:xfrm>
            <a:off x="685800" y="285728"/>
            <a:ext cx="7848600" cy="1238272"/>
          </a:xfrm>
        </p:spPr>
        <p:txBody>
          <a:bodyPr>
            <a:normAutofit/>
          </a:bodyPr>
          <a:lstStyle/>
          <a:p>
            <a:r>
              <a:rPr lang="ja-JP" altLang="en-US" dirty="0">
                <a:solidFill>
                  <a:schemeClr val="tx1"/>
                </a:solidFill>
                <a:latin typeface="ＭＳ Ｐゴシック" charset="-128"/>
              </a:rPr>
              <a:t>１．視覚的にどんな関係かを</a:t>
            </a:r>
            <a:br>
              <a:rPr lang="ja-JP" altLang="en-US" dirty="0">
                <a:solidFill>
                  <a:schemeClr val="tx1"/>
                </a:solidFill>
                <a:latin typeface="ＭＳ Ｐゴシック" charset="-128"/>
              </a:rPr>
            </a:br>
            <a:r>
              <a:rPr lang="ja-JP" altLang="en-US" dirty="0">
                <a:solidFill>
                  <a:schemeClr val="tx1"/>
                </a:solidFill>
                <a:latin typeface="ＭＳ Ｐゴシック" charset="-128"/>
              </a:rPr>
              <a:t>考えることができる</a:t>
            </a:r>
          </a:p>
        </p:txBody>
      </p:sp>
      <p:sp>
        <p:nvSpPr>
          <p:cNvPr id="361482" name="Text Box 10"/>
          <p:cNvSpPr txBox="1">
            <a:spLocks noChangeArrowheads="1"/>
          </p:cNvSpPr>
          <p:nvPr/>
        </p:nvSpPr>
        <p:spPr bwMode="auto">
          <a:xfrm>
            <a:off x="2743200" y="1752600"/>
            <a:ext cx="3990975" cy="519113"/>
          </a:xfrm>
          <a:prstGeom prst="rect">
            <a:avLst/>
          </a:prstGeom>
          <a:noFill/>
          <a:ln w="38100">
            <a:noFill/>
            <a:miter lim="800000"/>
            <a:headEnd/>
            <a:tailEnd/>
          </a:ln>
          <a:effectLst/>
        </p:spPr>
        <p:txBody>
          <a:bodyPr wrap="none">
            <a:spAutoFit/>
          </a:bodyPr>
          <a:lstStyle/>
          <a:p>
            <a:r>
              <a:rPr lang="ja-JP" altLang="en-US" sz="2800"/>
              <a:t>曲線的な関係のある場合</a:t>
            </a:r>
          </a:p>
        </p:txBody>
      </p:sp>
      <p:sp>
        <p:nvSpPr>
          <p:cNvPr id="361483" name="Text Box 11"/>
          <p:cNvSpPr txBox="1">
            <a:spLocks noChangeArrowheads="1"/>
          </p:cNvSpPr>
          <p:nvPr/>
        </p:nvSpPr>
        <p:spPr bwMode="auto">
          <a:xfrm>
            <a:off x="685800" y="2362200"/>
            <a:ext cx="3562350" cy="519113"/>
          </a:xfrm>
          <a:prstGeom prst="rect">
            <a:avLst/>
          </a:prstGeom>
          <a:noFill/>
          <a:ln w="38100">
            <a:noFill/>
            <a:miter lim="800000"/>
            <a:headEnd/>
            <a:tailEnd/>
          </a:ln>
          <a:effectLst/>
        </p:spPr>
        <p:txBody>
          <a:bodyPr wrap="none">
            <a:spAutoFit/>
          </a:bodyPr>
          <a:lstStyle/>
          <a:p>
            <a:r>
              <a:rPr lang="ja-JP" altLang="en-US" sz="2800"/>
              <a:t>指数・対数曲線の場合</a:t>
            </a:r>
          </a:p>
        </p:txBody>
      </p:sp>
      <p:sp>
        <p:nvSpPr>
          <p:cNvPr id="361484" name="Text Box 12"/>
          <p:cNvSpPr txBox="1">
            <a:spLocks noChangeArrowheads="1"/>
          </p:cNvSpPr>
          <p:nvPr/>
        </p:nvSpPr>
        <p:spPr bwMode="auto">
          <a:xfrm>
            <a:off x="5410200" y="2362200"/>
            <a:ext cx="2560638" cy="519113"/>
          </a:xfrm>
          <a:prstGeom prst="rect">
            <a:avLst/>
          </a:prstGeom>
          <a:noFill/>
          <a:ln w="38100">
            <a:noFill/>
            <a:miter lim="800000"/>
            <a:headEnd/>
            <a:tailEnd/>
          </a:ln>
          <a:effectLst/>
        </p:spPr>
        <p:txBody>
          <a:bodyPr wrap="none">
            <a:spAutoFit/>
          </a:bodyPr>
          <a:lstStyle/>
          <a:p>
            <a:r>
              <a:rPr lang="ja-JP" altLang="en-US" sz="2800"/>
              <a:t>２次曲線の場合</a:t>
            </a:r>
          </a:p>
        </p:txBody>
      </p:sp>
      <p:pic>
        <p:nvPicPr>
          <p:cNvPr id="361485" name="Picture 13"/>
          <p:cNvPicPr>
            <a:picLocks noChangeAspect="1" noChangeArrowheads="1"/>
          </p:cNvPicPr>
          <p:nvPr/>
        </p:nvPicPr>
        <p:blipFill>
          <a:blip r:embed="rId5" cstate="print"/>
          <a:srcRect/>
          <a:stretch>
            <a:fillRect/>
          </a:stretch>
        </p:blipFill>
        <p:spPr bwMode="auto">
          <a:xfrm>
            <a:off x="762000" y="2971800"/>
            <a:ext cx="3414713" cy="3386138"/>
          </a:xfrm>
          <a:prstGeom prst="rect">
            <a:avLst/>
          </a:prstGeom>
          <a:solidFill>
            <a:srgbClr val="FFFFFF"/>
          </a:solidFill>
          <a:ln w="38100">
            <a:noFill/>
            <a:miter lim="800000"/>
            <a:headEnd/>
            <a:tailEnd/>
          </a:ln>
          <a:effectLst/>
        </p:spPr>
      </p:pic>
      <p:pic>
        <p:nvPicPr>
          <p:cNvPr id="361487" name="Picture 15"/>
          <p:cNvPicPr>
            <a:picLocks noChangeAspect="1" noChangeArrowheads="1"/>
          </p:cNvPicPr>
          <p:nvPr/>
        </p:nvPicPr>
        <p:blipFill>
          <a:blip r:embed="rId6" cstate="print"/>
          <a:srcRect/>
          <a:stretch>
            <a:fillRect/>
          </a:stretch>
        </p:blipFill>
        <p:spPr bwMode="auto">
          <a:xfrm>
            <a:off x="5029200" y="2895600"/>
            <a:ext cx="3405188" cy="3386138"/>
          </a:xfrm>
          <a:prstGeom prst="rect">
            <a:avLst/>
          </a:prstGeom>
          <a:solidFill>
            <a:srgbClr val="FFFFFF"/>
          </a:solid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3033"/>
    </mc:Choice>
    <mc:Fallback>
      <p:transition spd="slow" advTm="83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851" x="2012950" y="4959350"/>
          <p14:tracePt t="3444" x="2025650" y="4933950"/>
          <p14:tracePt t="3452" x="2051050" y="4895850"/>
          <p14:tracePt t="3465" x="2070100" y="4851400"/>
          <p14:tracePt t="3465" x="2133600" y="4743450"/>
          <p14:tracePt t="3485" x="2171700" y="4686300"/>
          <p14:tracePt t="3485" x="2209800" y="4622800"/>
          <p14:tracePt t="3501" x="2247900" y="4559300"/>
          <p14:tracePt t="3501" x="2298700" y="4489450"/>
          <p14:tracePt t="3501" x="2343150" y="4419600"/>
          <p14:tracePt t="3520" x="2400300" y="4356100"/>
          <p14:tracePt t="3520" x="2457450" y="4286250"/>
          <p14:tracePt t="3534" x="2520950" y="4222750"/>
          <p14:tracePt t="3534" x="2597150" y="4159250"/>
          <p14:tracePt t="3550" x="2667000" y="4102100"/>
          <p14:tracePt t="3550" x="2749550" y="4051300"/>
          <p14:tracePt t="3567" x="2832100" y="4013200"/>
          <p14:tracePt t="3567" x="2914650" y="3981450"/>
          <p14:tracePt t="3583" x="2997200" y="3956050"/>
          <p14:tracePt t="3583" x="3162300" y="3924300"/>
          <p14:tracePt t="3601" x="3244850" y="3924300"/>
          <p14:tracePt t="3601" x="3321050" y="3917950"/>
          <p14:tracePt t="3616" x="3390900" y="3917950"/>
          <p14:tracePt t="3616" x="3467100" y="3924300"/>
          <p14:tracePt t="3634" x="3530600" y="3924300"/>
          <p14:tracePt t="3634" x="3651250" y="3943350"/>
          <p14:tracePt t="3651" x="3702050" y="3949700"/>
          <p14:tracePt t="3651" x="3746500" y="3956050"/>
          <p14:tracePt t="3667" x="3784600" y="3962400"/>
          <p14:tracePt t="3667" x="3816350" y="3968750"/>
          <p14:tracePt t="3684" x="3841750" y="3975100"/>
          <p14:tracePt t="3684" x="3860800" y="3981450"/>
          <p14:tracePt t="3701" x="3873500" y="3981450"/>
          <p14:tracePt t="3701" x="3886200" y="3981450"/>
          <p14:tracePt t="3701" x="3892550" y="3981450"/>
          <p14:tracePt t="3720" x="3892550" y="3987800"/>
          <p14:tracePt t="3732" x="3898900" y="3994150"/>
          <p14:tracePt t="3749" x="3892550" y="4006850"/>
          <p14:tracePt t="3749" x="3886200" y="4006850"/>
          <p14:tracePt t="3767" x="3886200" y="4013200"/>
          <p14:tracePt t="3782" x="3879850" y="4019550"/>
          <p14:tracePt t="3799" x="3873500" y="4025900"/>
          <p14:tracePt t="3816" x="3867150" y="4025900"/>
          <p14:tracePt t="3833" x="3860800" y="4025900"/>
          <p14:tracePt t="3854" x="3867150" y="4019550"/>
          <p14:tracePt t="3879" x="3873500" y="4013200"/>
          <p14:tracePt t="3898" x="3879850" y="4013200"/>
          <p14:tracePt t="3923" x="3879850" y="4019550"/>
          <p14:tracePt t="3982" x="3873500" y="4025900"/>
          <p14:tracePt t="3998" x="3867150" y="4038600"/>
          <p14:tracePt t="4010" x="3867150" y="4044950"/>
          <p14:tracePt t="4019" x="3873500" y="4044950"/>
          <p14:tracePt t="4019" x="3873500" y="4051300"/>
          <p14:tracePt t="4036" x="3879850" y="4057650"/>
          <p14:tracePt t="4036" x="3886200" y="4064000"/>
          <p14:tracePt t="4052" x="3892550" y="4070350"/>
          <p14:tracePt t="4052" x="3905250" y="4083050"/>
          <p14:tracePt t="4068" x="3924300" y="4095750"/>
          <p14:tracePt t="4068" x="3943350" y="4108450"/>
          <p14:tracePt t="4068" x="3962400" y="4127500"/>
          <p14:tracePt t="4089" x="3994150" y="4146550"/>
          <p14:tracePt t="4669" x="5657850" y="5073650"/>
          <p14:tracePt t="4669" x="5695950" y="4978400"/>
          <p14:tracePt t="4688" x="5721350" y="4914900"/>
          <p14:tracePt t="4688" x="5753100" y="4838700"/>
          <p14:tracePt t="4704" x="5797550" y="4756150"/>
          <p14:tracePt t="4704" x="5842000" y="4667250"/>
          <p14:tracePt t="4721" x="5892800" y="4578350"/>
          <p14:tracePt t="4721" x="5949950" y="4495800"/>
          <p14:tracePt t="4739" x="6013450" y="4413250"/>
          <p14:tracePt t="4739" x="6153150" y="4286250"/>
          <p14:tracePt t="4758" x="6229350" y="4229100"/>
          <p14:tracePt t="4758" x="6311900" y="4171950"/>
          <p14:tracePt t="4773" x="6400800" y="4133850"/>
          <p14:tracePt t="4773" x="6489700" y="4089400"/>
          <p14:tracePt t="4789" x="6572250" y="4057650"/>
          <p14:tracePt t="4789" x="6654800" y="4019550"/>
          <p14:tracePt t="4805" x="6731000" y="3987800"/>
          <p14:tracePt t="4805" x="6807200" y="3962400"/>
          <p14:tracePt t="4805" x="6877050" y="3937000"/>
          <p14:tracePt t="4824" x="6946900" y="3930650"/>
          <p14:tracePt t="4836" x="7010400" y="3924300"/>
          <p14:tracePt t="4836" x="7137400" y="3956050"/>
          <p14:tracePt t="4856" x="7194550" y="3994150"/>
          <p14:tracePt t="4856" x="7258050" y="4038600"/>
          <p14:tracePt t="4871" x="7321550" y="4095750"/>
          <p14:tracePt t="4871" x="7391400" y="4165600"/>
          <p14:tracePt t="4888" x="7454900" y="4235450"/>
          <p14:tracePt t="4888" x="7512050" y="4311650"/>
          <p14:tracePt t="4905" x="7575550" y="4387850"/>
          <p14:tracePt t="4905" x="7632700" y="4464050"/>
          <p14:tracePt t="4905" x="7683500" y="4540250"/>
          <p14:tracePt t="4924" x="7734300" y="4616450"/>
          <p14:tracePt t="4924" x="7778750" y="4686300"/>
          <p14:tracePt t="4938" x="7816850" y="4762500"/>
          <p14:tracePt t="4938" x="7854950" y="4832350"/>
          <p14:tracePt t="4955" x="7886700" y="4902200"/>
          <p14:tracePt t="4955" x="7918450" y="4978400"/>
          <p14:tracePt t="4973" x="7950200" y="5048250"/>
          <p14:tracePt t="4973" x="7988300" y="5168900"/>
          <p14:tracePt t="4989" x="8013700" y="5226050"/>
          <p14:tracePt t="4989" x="8026400" y="5276850"/>
          <p14:tracePt t="5006" x="8045450" y="5327650"/>
          <p14:tracePt t="5006" x="8058150" y="5372100"/>
          <p14:tracePt t="5023" x="8077200" y="5416550"/>
          <p14:tracePt t="5023" x="8089900" y="5454650"/>
          <p14:tracePt t="5040" x="8102600" y="5492750"/>
          <p14:tracePt t="5040" x="8128000" y="5556250"/>
          <p14:tracePt t="5056" x="8134350" y="5581650"/>
          <p14:tracePt t="5056" x="8140700" y="5607050"/>
          <p14:tracePt t="5073" x="8147050" y="5619750"/>
          <p14:tracePt t="5073" x="8147050" y="5638800"/>
          <p14:tracePt t="5091" x="8153400" y="5645150"/>
          <p14:tracePt t="5091" x="8147050" y="5651500"/>
          <p14:tracePt t="5091" x="8147050" y="5657850"/>
          <p14:tracePt t="5109" x="8140700" y="5664200"/>
          <p14:tracePt t="5125" x="8134350" y="5664200"/>
          <p14:tracePt t="5125" x="8128000" y="5657850"/>
          <p14:tracePt t="5140" x="8121650" y="5657850"/>
          <p14:tracePt t="5140" x="8115300" y="5657850"/>
          <p14:tracePt t="5157" x="8108950" y="5651500"/>
          <p14:tracePt t="5157" x="8102600" y="5651500"/>
          <p14:tracePt t="5173" x="8096250" y="5645150"/>
          <p14:tracePt t="5173" x="8083550" y="5638800"/>
          <p14:tracePt t="5173" x="8077200" y="5632450"/>
          <p14:tracePt t="5193" x="8064500" y="5626100"/>
          <p14:tracePt t="5205" x="8045450" y="5619750"/>
          <p14:tracePt t="5205" x="8007350" y="5607050"/>
          <p14:tracePt t="5225" x="7981950" y="5594350"/>
          <p14:tracePt t="5225" x="7956550" y="5581650"/>
          <p14:tracePt t="5239" x="7924800" y="5575300"/>
          <p14:tracePt t="5239" x="7886700" y="5562600"/>
          <p14:tracePt t="5257" x="7848600" y="5543550"/>
          <p14:tracePt t="5257" x="7804150" y="5530850"/>
          <p14:tracePt t="5273" x="7759700" y="5518150"/>
          <p14:tracePt t="5273" x="7645400" y="5492750"/>
          <p14:tracePt t="5290" x="7588250" y="5473700"/>
          <p14:tracePt t="5290" x="7524750" y="5461000"/>
          <p14:tracePt t="5307" x="7454900" y="5441950"/>
          <p14:tracePt t="5307" x="7385050" y="5422900"/>
          <p14:tracePt t="5324" x="7308850" y="5403850"/>
          <p14:tracePt t="5324" x="7232650" y="5391150"/>
          <p14:tracePt t="5341" x="7150100" y="5372100"/>
          <p14:tracePt t="5341" x="6978650" y="5340350"/>
          <p14:tracePt t="5357" x="6889750" y="5327650"/>
          <p14:tracePt t="5357" x="6794500" y="5314950"/>
          <p14:tracePt t="5374" x="6699250" y="5302250"/>
          <p14:tracePt t="5374" x="6610350" y="5289550"/>
          <p14:tracePt t="5391" x="6508750" y="5276850"/>
          <p14:tracePt t="5391" x="6311900" y="5245100"/>
          <p14:tracePt t="5410" x="6210300" y="5232400"/>
          <p14:tracePt t="5564" x="3460750" y="5391150"/>
          <p14:tracePt t="5573" x="3409950" y="5403850"/>
          <p14:tracePt t="5573" x="3346450" y="5410200"/>
          <p14:tracePt t="5591" x="3270250" y="5422900"/>
          <p14:tracePt t="5591" x="3181350" y="5435600"/>
          <p14:tracePt t="5608" x="3073400" y="5454650"/>
          <p14:tracePt t="5608" x="2870200" y="5492750"/>
          <p14:tracePt t="5625" x="2768600" y="5511800"/>
          <p14:tracePt t="5625" x="2679700" y="5530850"/>
          <p14:tracePt t="5641" x="2584450" y="5543550"/>
          <p14:tracePt t="5641" x="2508250" y="5562600"/>
          <p14:tracePt t="5659" x="2432050" y="5568950"/>
          <p14:tracePt t="5659" x="2374900" y="5581650"/>
          <p14:tracePt t="5659" x="2317750" y="5588000"/>
          <p14:tracePt t="5677" x="2273300" y="5594350"/>
          <p14:tracePt t="5690" x="2228850" y="5600700"/>
          <p14:tracePt t="5690" x="2165350" y="5607050"/>
          <p14:tracePt t="5709" x="2139950" y="5613400"/>
          <p14:tracePt t="5709" x="2120900" y="5613400"/>
          <p14:tracePt t="5725" x="2101850" y="5613400"/>
          <p14:tracePt t="5725" x="2095500" y="5613400"/>
          <p14:tracePt t="5725" x="2089150" y="5607050"/>
          <p14:tracePt t="5745" x="2089150" y="5600700"/>
          <p14:tracePt t="5757" x="2095500" y="5588000"/>
          <p14:tracePt t="5757" x="2108200" y="5562600"/>
          <p14:tracePt t="5778" x="2120900" y="5543550"/>
          <p14:tracePt t="5778" x="2133600" y="5530850"/>
          <p14:tracePt t="5793" x="2152650" y="5511800"/>
          <p14:tracePt t="5793" x="2165350" y="5492750"/>
          <p14:tracePt t="5809" x="2178050" y="5467350"/>
          <p14:tracePt t="5809" x="2197100" y="5448300"/>
          <p14:tracePt t="5826" x="2209800" y="5429250"/>
          <p14:tracePt t="5826" x="2216150" y="5410200"/>
          <p14:tracePt t="5826" x="2228850" y="5391150"/>
          <p14:tracePt t="5845" x="2235200" y="5372100"/>
          <p14:tracePt t="5845" x="2247900" y="5359400"/>
          <p14:tracePt t="5859" x="2247900" y="5340350"/>
          <p14:tracePt t="5859" x="2254250" y="5327650"/>
          <p14:tracePt t="5876" x="2254250" y="5308600"/>
          <p14:tracePt t="5876" x="2260600" y="5289550"/>
          <p14:tracePt t="5893" x="2260600" y="5270500"/>
          <p14:tracePt t="5893" x="2260600" y="5251450"/>
          <p14:tracePt t="6353" x="2032000" y="5092700"/>
          <p14:tracePt t="6408" x="2025650" y="5099050"/>
          <p14:tracePt t="6420" x="2019300" y="5105400"/>
          <p14:tracePt t="6444" x="2012950" y="5111750"/>
          <p14:tracePt t="6468" x="2019300" y="5080000"/>
          <p14:tracePt t="6520" x="2019300" y="5054600"/>
          <p14:tracePt t="6532" x="2012950" y="5067300"/>
          <p14:tracePt t="6543" x="2012950" y="5080000"/>
          <p14:tracePt t="6543" x="2012950" y="5086350"/>
          <p14:tracePt t="6561" x="2019300" y="5105400"/>
          <p14:tracePt t="6561" x="2012950" y="5118100"/>
          <p14:tracePt t="6578" x="2012950" y="5137150"/>
          <p14:tracePt t="6578" x="2012950" y="5232400"/>
          <p14:tracePt t="6596" x="2006600" y="5251450"/>
          <p14:tracePt t="6596" x="2006600" y="5270500"/>
          <p14:tracePt t="6611" x="2006600" y="5283200"/>
          <p14:tracePt t="6611" x="2000250" y="5302250"/>
          <p14:tracePt t="6628" x="2000250" y="5314950"/>
          <p14:tracePt t="6628" x="1993900" y="5334000"/>
          <p14:tracePt t="6645" x="1993900" y="5346700"/>
          <p14:tracePt t="6645" x="1993900" y="5372100"/>
          <p14:tracePt t="6662" x="1987550" y="5378450"/>
          <p14:tracePt t="6662" x="1987550" y="5384800"/>
          <p14:tracePt t="6678" x="1987550" y="5391150"/>
          <p14:tracePt t="6678" x="1981200" y="5403850"/>
          <p14:tracePt t="6695" x="1974850" y="5410200"/>
          <p14:tracePt t="6710" x="1968500" y="5416550"/>
          <p14:tracePt t="6710" x="1955800" y="5429250"/>
          <p14:tracePt t="6729" x="1949450" y="5435600"/>
          <p14:tracePt t="6744" x="1943100" y="5441950"/>
          <p14:tracePt t="6744" x="1936750" y="5448300"/>
          <p14:tracePt t="6762" x="1930400" y="5454650"/>
          <p14:tracePt t="6762" x="1924050" y="5461000"/>
          <p14:tracePt t="6780" x="1917700" y="5461000"/>
          <p14:tracePt t="6794" x="1911350" y="5467350"/>
          <p14:tracePt t="6811" x="1898650" y="5467350"/>
          <p14:tracePt t="6827" x="1892300" y="5467350"/>
          <p14:tracePt t="6827" x="1885950" y="5467350"/>
          <p14:tracePt t="6847" x="1879600" y="5467350"/>
          <p14:tracePt t="6861" x="1866900" y="5467350"/>
          <p14:tracePt t="6877" x="1860550" y="5461000"/>
          <p14:tracePt t="6877" x="1854200" y="5461000"/>
          <p14:tracePt t="6896" x="1847850" y="5461000"/>
          <p14:tracePt t="6896" x="1835150" y="5461000"/>
          <p14:tracePt t="6912" x="1828800" y="5454650"/>
          <p14:tracePt t="6912" x="1822450" y="5454650"/>
          <p14:tracePt t="6930" x="1809750" y="5448300"/>
          <p14:tracePt t="6944" x="1809750" y="5441950"/>
          <p14:tracePt t="6944" x="1790700" y="5435600"/>
          <p14:tracePt t="6963" x="1784350" y="5429250"/>
          <p14:tracePt t="6963" x="1778000" y="5435600"/>
          <p14:tracePt t="6980" x="1771650" y="5435600"/>
          <p14:tracePt t="6980" x="1765300" y="5435600"/>
          <p14:tracePt t="6997" x="1758950" y="5441950"/>
          <p14:tracePt t="6997" x="1752600" y="5448300"/>
          <p14:tracePt t="7013" x="1746250" y="5448300"/>
          <p14:tracePt t="7013" x="1739900" y="5454650"/>
          <p14:tracePt t="7030" x="1733550" y="5461000"/>
          <p14:tracePt t="7045" x="1720850" y="5467350"/>
          <p14:tracePt t="7045" x="1714500" y="5473700"/>
          <p14:tracePt t="7063" x="1708150" y="5473700"/>
          <p14:tracePt t="7078" x="1695450" y="5480050"/>
          <p14:tracePt t="7078" x="1682750" y="5492750"/>
          <p14:tracePt t="7098" x="1676400" y="5499100"/>
          <p14:tracePt t="7098" x="1663700" y="5511800"/>
          <p14:tracePt t="7114" x="1657350" y="5524500"/>
          <p14:tracePt t="7114" x="1644650" y="5537200"/>
          <p14:tracePt t="7130" x="1638300" y="5543550"/>
          <p14:tracePt t="7130" x="1631950" y="5562600"/>
          <p14:tracePt t="7130" x="1625600" y="5575300"/>
          <p14:tracePt t="7149" x="1612900" y="5594350"/>
          <p14:tracePt t="7162" x="1606550" y="5607050"/>
          <p14:tracePt t="7162" x="1581150" y="5626100"/>
          <p14:tracePt t="7181" x="1568450" y="5638800"/>
          <p14:tracePt t="7181" x="1562100" y="5651500"/>
          <p14:tracePt t="7197" x="1549400" y="5657850"/>
          <p14:tracePt t="7197" x="1536700" y="5664200"/>
          <p14:tracePt t="7214" x="1530350" y="5670550"/>
          <p14:tracePt t="7214" x="1524000" y="5676900"/>
          <p14:tracePt t="7230" x="1511300" y="5683250"/>
          <p14:tracePt t="7230" x="1504950" y="5683250"/>
          <p14:tracePt t="7230" x="1498600" y="5689600"/>
          <p14:tracePt t="7250" x="1485900" y="5689600"/>
          <p14:tracePt t="7250" x="1479550" y="5689600"/>
          <p14:tracePt t="7264" x="1473200" y="5683250"/>
          <p14:tracePt t="7264" x="1473200" y="5676900"/>
          <p14:tracePt t="7281" x="1466850" y="5670550"/>
          <p14:tracePt t="7281" x="1460500" y="5664200"/>
          <p14:tracePt t="7297" x="1460500" y="5657850"/>
          <p14:tracePt t="7297" x="1454150" y="5638800"/>
          <p14:tracePt t="7314" x="1454150" y="5632450"/>
          <p14:tracePt t="7314" x="1454150" y="5619750"/>
          <p14:tracePt t="7331" x="1454150" y="5607050"/>
          <p14:tracePt t="7331" x="1447800" y="5594350"/>
          <p14:tracePt t="7348" x="1447800" y="5581650"/>
          <p14:tracePt t="7348" x="1441450" y="5568950"/>
          <p14:tracePt t="7364" x="1435100" y="5549900"/>
          <p14:tracePt t="7364" x="1428750" y="5524500"/>
          <p14:tracePt t="7381" x="1422400" y="5511800"/>
          <p14:tracePt t="7381" x="1416050" y="5505450"/>
          <p14:tracePt t="7398" x="1409700" y="5499100"/>
          <p14:tracePt t="7398" x="1403350" y="5492750"/>
          <p14:tracePt t="7414" x="1403350" y="5486400"/>
          <p14:tracePt t="7414" x="1397000" y="5486400"/>
          <p14:tracePt t="7414" x="1390650" y="5486400"/>
          <p14:tracePt t="7434" x="1384300" y="5486400"/>
          <p14:tracePt t="7446" x="1377950" y="5486400"/>
          <p14:tracePt t="7446" x="1365250" y="5492750"/>
          <p14:tracePt t="7465" x="1358900" y="5492750"/>
          <p14:tracePt t="7465" x="1352550" y="5499100"/>
          <p14:tracePt t="7481" x="1346200" y="5505450"/>
          <p14:tracePt t="7481" x="1339850" y="5511800"/>
          <p14:tracePt t="7498" x="1333500" y="5518150"/>
          <p14:tracePt t="7498" x="1333500" y="5524500"/>
          <p14:tracePt t="7498" x="1327150" y="5524500"/>
          <p14:tracePt t="7516" x="1320800" y="5530850"/>
          <p14:tracePt t="7530" x="1314450" y="5537200"/>
          <p14:tracePt t="7530" x="1301750" y="5543550"/>
          <p14:tracePt t="7549" x="1295400" y="5549900"/>
          <p14:tracePt t="7549" x="1289050" y="5549900"/>
          <p14:tracePt t="7565" x="1282700" y="5549900"/>
          <p14:tracePt t="7580" x="1276350" y="5543550"/>
          <p14:tracePt t="7580" x="1270000" y="5543550"/>
          <p14:tracePt t="7580" x="1263650" y="5537200"/>
          <p14:tracePt t="7601" x="1263650" y="5530850"/>
          <p14:tracePt t="7601" x="1257300" y="5524500"/>
          <p14:tracePt t="7615" x="1250950" y="5518150"/>
          <p14:tracePt t="7615" x="1250950" y="5511800"/>
          <p14:tracePt t="7632" x="1244600" y="5499100"/>
          <p14:tracePt t="7632" x="1244600" y="5486400"/>
          <p14:tracePt t="7649" x="1244600" y="5473700"/>
          <p14:tracePt t="7649" x="1244600" y="5461000"/>
          <p14:tracePt t="7666" x="1244600" y="5448300"/>
          <p14:tracePt t="7666" x="1250950" y="5403850"/>
          <p14:tracePt t="7682" x="1257300" y="5378450"/>
          <p14:tracePt t="7682" x="1263650" y="5340350"/>
          <p14:tracePt t="7699" x="1276350" y="5308600"/>
          <p14:tracePt t="7699" x="1289050" y="5270500"/>
          <p14:tracePt t="7715" x="1301750" y="5232400"/>
          <p14:tracePt t="7715" x="1314450" y="5187950"/>
          <p14:tracePt t="7734" x="1358900" y="5086350"/>
          <p14:tracePt t="7734" x="1384300" y="5035550"/>
          <p14:tracePt t="7749" x="1416050" y="4991100"/>
          <p14:tracePt t="7749" x="1447800" y="4940300"/>
          <p14:tracePt t="7766" x="1479550" y="4883150"/>
          <p14:tracePt t="7766" x="1517650" y="4832350"/>
          <p14:tracePt t="7782" x="1555750" y="4775200"/>
          <p14:tracePt t="7782" x="1593850" y="4730750"/>
          <p14:tracePt t="7782" x="1631950" y="4673600"/>
          <p14:tracePt t="7801" x="1676400" y="4622800"/>
          <p14:tracePt t="7814" x="1720850" y="4565650"/>
          <p14:tracePt t="7814" x="1816100" y="4464050"/>
          <p14:tracePt t="7834" x="1866900" y="4413250"/>
          <p14:tracePt t="7834" x="1917700" y="4368800"/>
          <p14:tracePt t="7850" x="1974850" y="4324350"/>
          <p14:tracePt t="7850" x="2032000" y="4279900"/>
          <p14:tracePt t="7866" x="2082800" y="4241800"/>
          <p14:tracePt t="7866" x="2139950" y="4216400"/>
          <p14:tracePt t="7882" x="2190750" y="4184650"/>
          <p14:tracePt t="7882" x="2247900" y="4159250"/>
          <p14:tracePt t="7882" x="2298700" y="4140200"/>
          <p14:tracePt t="7902" x="2355850" y="4121150"/>
          <p14:tracePt t="7902" x="2406650" y="4108450"/>
          <p14:tracePt t="7916" x="2457450" y="4095750"/>
          <p14:tracePt t="7916" x="2514600" y="4089400"/>
          <p14:tracePt t="7933" x="2565400" y="4076700"/>
          <p14:tracePt t="7933" x="2622550" y="4070350"/>
          <p14:tracePt t="7950" x="2679700" y="4064000"/>
          <p14:tracePt t="7950" x="2736850" y="4057650"/>
          <p14:tracePt t="7966" x="2787650" y="4051300"/>
          <p14:tracePt t="7966" x="2901950" y="4038600"/>
          <p14:tracePt t="7983" x="2952750" y="4025900"/>
          <p14:tracePt t="7983" x="2997200" y="4019550"/>
          <p14:tracePt t="8000" x="3041650" y="4006850"/>
          <p14:tracePt t="8000" x="3086100" y="4000500"/>
          <p14:tracePt t="8017" x="3130550" y="3987800"/>
          <p14:tracePt t="8017" x="3213100" y="3975100"/>
          <p14:tracePt t="8034" x="3244850" y="3968750"/>
          <p14:tracePt t="8034" x="3282950" y="3962400"/>
          <p14:tracePt t="8050" x="3321050" y="3956050"/>
          <p14:tracePt t="8050" x="3352800" y="3956050"/>
          <p14:tracePt t="8066" x="3384550" y="3956050"/>
          <p14:tracePt t="8066" x="3409950" y="3949700"/>
          <p14:tracePt t="8084" x="3435350" y="3943350"/>
          <p14:tracePt t="8084" x="3479800" y="3943350"/>
          <p14:tracePt t="8103" x="3498850" y="3943350"/>
          <p14:tracePt t="8103" x="3517900" y="3943350"/>
          <p14:tracePt t="8117" x="3536950" y="3943350"/>
          <p14:tracePt t="8117" x="3549650" y="3949700"/>
          <p14:tracePt t="8134" x="3562350" y="3949700"/>
          <p14:tracePt t="8134" x="3575050" y="3956050"/>
          <p14:tracePt t="8134" x="3587750" y="3956050"/>
          <p14:tracePt t="8153" x="3594100" y="3962400"/>
          <p14:tracePt t="8165" x="3606800" y="3968750"/>
          <p14:tracePt t="8165" x="3613150" y="3975100"/>
          <p14:tracePt t="8184" x="3619500" y="3981450"/>
          <p14:tracePt t="8184" x="3625850" y="3987800"/>
          <p14:tracePt t="8202" x="3625850" y="3994150"/>
          <p14:tracePt t="8202" x="3632200" y="4000500"/>
          <p14:tracePt t="8217" x="3632200" y="4006850"/>
          <p14:tracePt t="8232" x="3632200" y="4013200"/>
          <p14:tracePt t="8249" x="3625850" y="4019550"/>
          <p14:tracePt t="8297" x="3619500" y="4013200"/>
          <p14:tracePt t="8333" x="3613150" y="4013200"/>
          <p14:tracePt t="8432" x="3613150" y="4019550"/>
          <p14:tracePt t="8461" x="3606800" y="4019550"/>
          <p14:tracePt t="8476" x="3600450" y="4025900"/>
          <p14:tracePt t="8493" x="3594100" y="4025900"/>
          <p14:tracePt t="8508" x="3587750" y="4032250"/>
          <p14:tracePt t="8521" x="3581400" y="4032250"/>
          <p14:tracePt t="8537" x="3575050" y="4038600"/>
          <p14:tracePt t="8553" x="3568700" y="4038600"/>
          <p14:tracePt t="8567" x="3562350" y="4044950"/>
          <p14:tracePt t="8583" x="3556000" y="4044950"/>
          <p14:tracePt t="8600" x="3549650" y="4051300"/>
          <p14:tracePt t="8617" x="3536950" y="4051300"/>
          <p14:tracePt t="8617" x="3530600" y="4051300"/>
          <p14:tracePt t="8635" x="3524250" y="4051300"/>
          <p14:tracePt t="8651" x="3517900" y="4057650"/>
          <p14:tracePt t="8667" x="3511550" y="4057650"/>
          <p14:tracePt t="8667" x="3505200" y="4070350"/>
          <p14:tracePt t="8686" x="3498850" y="4076700"/>
          <p14:tracePt t="8701" x="3492500" y="4083050"/>
          <p14:tracePt t="8701" x="3486150" y="4089400"/>
          <p14:tracePt t="8719" x="3479800" y="4095750"/>
          <p14:tracePt t="8719" x="3473450" y="4102100"/>
          <p14:tracePt t="8736" x="3467100" y="4102100"/>
          <p14:tracePt t="8736" x="3454400" y="4108450"/>
          <p14:tracePt t="8754" x="3441700" y="4121150"/>
          <p14:tracePt t="8754" x="3435350" y="4121150"/>
          <p14:tracePt t="8770" x="3429000" y="4127500"/>
          <p14:tracePt t="8770" x="3422650" y="4133850"/>
          <p14:tracePt t="8786" x="3416300" y="4140200"/>
          <p14:tracePt t="8786" x="3409950" y="4140200"/>
          <p14:tracePt t="8802" x="3397250" y="4146550"/>
          <p14:tracePt t="8802" x="3390900" y="4152900"/>
          <p14:tracePt t="8802" x="3384550" y="4152900"/>
          <p14:tracePt t="8822" x="3384550" y="4159250"/>
          <p14:tracePt t="8834" x="3378200" y="4165600"/>
          <p14:tracePt t="8834" x="3365500" y="4171950"/>
          <p14:tracePt t="8854" x="3359150" y="4178300"/>
          <p14:tracePt t="8854" x="3359150" y="4184650"/>
          <p14:tracePt t="8870" x="3352800" y="4184650"/>
          <p14:tracePt t="8885" x="3346450" y="4191000"/>
          <p14:tracePt t="8885" x="3340100" y="4197350"/>
          <p14:tracePt t="8904" x="3333750" y="4203700"/>
          <p14:tracePt t="8918" x="3327400" y="4210050"/>
          <p14:tracePt t="8934" x="3333750" y="4203700"/>
          <p14:tracePt t="9053" x="3333750" y="4210050"/>
          <p14:tracePt t="9084" x="3340100" y="4216400"/>
          <p14:tracePt t="9161" x="3333750" y="4222750"/>
          <p14:tracePt t="9197" x="3333750" y="4229100"/>
          <p14:tracePt t="9229" x="3333750" y="4235450"/>
          <p14:tracePt t="9265" x="3333750" y="4241800"/>
          <p14:tracePt t="9333" x="3333750" y="4248150"/>
          <p14:tracePt t="9401" x="3333750" y="4241800"/>
          <p14:tracePt t="9473" x="3327400" y="4248150"/>
          <p14:tracePt t="9549" x="3321050" y="4248150"/>
          <p14:tracePt t="9589" x="3314700" y="4248150"/>
          <p14:tracePt t="9617" x="3308350" y="4254500"/>
          <p14:tracePt t="9649" x="3302000" y="4254500"/>
          <p14:tracePt t="9669" x="3302000" y="4260850"/>
          <p14:tracePt t="9685" x="3295650" y="4267200"/>
          <p14:tracePt t="9701" x="3289300" y="4273550"/>
          <p14:tracePt t="9713" x="3282950" y="4273550"/>
          <p14:tracePt t="9721" x="3276600" y="4279900"/>
          <p14:tracePt t="9721" x="3270250" y="4286250"/>
          <p14:tracePt t="9739" x="3263900" y="4292600"/>
          <p14:tracePt t="9739" x="3257550" y="4298950"/>
          <p14:tracePt t="9756" x="3244850" y="4298950"/>
          <p14:tracePt t="9756" x="3238500" y="4311650"/>
          <p14:tracePt t="9773" x="3213100" y="4337050"/>
          <p14:tracePt t="9773" x="3194050" y="4349750"/>
          <p14:tracePt t="9790" x="3181350" y="4362450"/>
          <p14:tracePt t="9790" x="3162300" y="4381500"/>
          <p14:tracePt t="9806" x="3143250" y="4400550"/>
          <p14:tracePt t="9806" x="3124200" y="4425950"/>
          <p14:tracePt t="9823" x="3098800" y="4451350"/>
          <p14:tracePt t="9823" x="3079750" y="4483100"/>
          <p14:tracePt t="9823" x="3054350" y="4508500"/>
          <p14:tracePt t="9842" x="3028950" y="4540250"/>
          <p14:tracePt t="9854" x="3003550" y="4572000"/>
          <p14:tracePt t="9854" x="2952750" y="4622800"/>
          <p14:tracePt t="9874" x="2927350" y="4648200"/>
          <p14:tracePt t="9874" x="2908300" y="4673600"/>
          <p14:tracePt t="9890" x="2882900" y="4699000"/>
          <p14:tracePt t="9890" x="2857500" y="4724400"/>
          <p14:tracePt t="9907" x="2832100" y="4743450"/>
          <p14:tracePt t="9907" x="2813050" y="4768850"/>
          <p14:tracePt t="9907" x="2787650" y="4800600"/>
          <p14:tracePt t="9926" x="2762250" y="4826000"/>
          <p14:tracePt t="9938" x="2743200" y="4851400"/>
          <p14:tracePt t="9938" x="2698750" y="4902200"/>
          <p14:tracePt t="9957" x="2679700" y="4927600"/>
          <p14:tracePt t="9957" x="2654300" y="4953000"/>
          <p14:tracePt t="9973" x="2641600" y="4978400"/>
          <p14:tracePt t="9973" x="2622550" y="5003800"/>
          <p14:tracePt t="9990" x="2609850" y="5029200"/>
          <p14:tracePt t="9990" x="2590800" y="5054600"/>
          <p14:tracePt t="10007" x="2578100" y="5073650"/>
          <p14:tracePt t="10007" x="2552700" y="5124450"/>
          <p14:tracePt t="10024" x="2540000" y="5143500"/>
          <p14:tracePt t="10024" x="2527300" y="5168900"/>
          <p14:tracePt t="10041" x="2520950" y="5194300"/>
          <p14:tracePt t="10041" x="2508250" y="5213350"/>
          <p14:tracePt t="10057" x="2501900" y="5238750"/>
          <p14:tracePt t="10057" x="2476500" y="5283200"/>
          <p14:tracePt t="10075" x="2463800" y="5302250"/>
          <p14:tracePt t="10075" x="2451100" y="5321300"/>
          <p14:tracePt t="10092" x="2444750" y="5334000"/>
          <p14:tracePt t="10092" x="2432050" y="5359400"/>
          <p14:tracePt t="10107" x="2419350" y="5372100"/>
          <p14:tracePt t="10107" x="2406650" y="5384800"/>
          <p14:tracePt t="10124" x="2400300" y="5397500"/>
          <p14:tracePt t="10124" x="2387600" y="5416550"/>
          <p14:tracePt t="10141" x="2368550" y="5441950"/>
          <p14:tracePt t="10141" x="2362200" y="5454650"/>
          <p14:tracePt t="10158" x="2355850" y="5467350"/>
          <p14:tracePt t="10158" x="2349500" y="5480050"/>
          <p14:tracePt t="10174" x="2343150" y="5499100"/>
          <p14:tracePt t="10174" x="2336800" y="5511800"/>
          <p14:tracePt t="10174" x="2330450" y="5524500"/>
          <p14:tracePt t="10193" x="2317750" y="5543550"/>
          <p14:tracePt t="10206" x="2311400" y="5556250"/>
          <p14:tracePt t="10206" x="2298700" y="5581650"/>
          <p14:tracePt t="10226" x="2292350" y="5594350"/>
          <p14:tracePt t="10226" x="2286000" y="5607050"/>
          <p14:tracePt t="10242" x="2286000" y="5613400"/>
          <p14:tracePt t="10242" x="2279650" y="5626100"/>
          <p14:tracePt t="10258" x="2273300" y="5638800"/>
          <p14:tracePt t="10258" x="2266950" y="5645150"/>
          <p14:tracePt t="10274" x="2266950" y="5657850"/>
          <p14:tracePt t="10274" x="2260600" y="5670550"/>
          <p14:tracePt t="10274" x="2260600" y="5683250"/>
          <p14:tracePt t="10293" x="2254250" y="5689600"/>
          <p14:tracePt t="10306" x="2254250" y="5702300"/>
          <p14:tracePt t="10306" x="2247900" y="5727700"/>
          <p14:tracePt t="10324" x="2241550" y="5734050"/>
          <p14:tracePt t="10324" x="2241550" y="5746750"/>
          <p14:tracePt t="10341" x="2241550" y="5753100"/>
          <p14:tracePt t="10341" x="2235200" y="5765800"/>
          <p14:tracePt t="10357" x="2235200" y="5772150"/>
          <p14:tracePt t="10357" x="2235200" y="5784850"/>
          <p14:tracePt t="10374" x="2235200" y="5797550"/>
          <p14:tracePt t="10388" x="2235200" y="5803900"/>
          <p14:tracePt t="10406" x="2235200" y="5810250"/>
          <p14:tracePt t="10428" x="2235200" y="5816600"/>
          <p14:tracePt t="10448" x="2241550" y="5822950"/>
          <p14:tracePt t="10464" x="2241550" y="5829300"/>
          <p14:tracePt t="10488" x="2241550" y="5835650"/>
          <p14:tracePt t="10500" x="2241550" y="5842000"/>
          <p14:tracePt t="10509" x="2241550" y="5848350"/>
          <p14:tracePt t="10525" x="2241550" y="5854700"/>
          <p14:tracePt t="10525" x="2241550" y="5867400"/>
          <p14:tracePt t="10541" x="2241550" y="5873750"/>
          <p14:tracePt t="10556" x="2241550" y="5886450"/>
          <p14:tracePt t="10556" x="2235200" y="5886450"/>
          <p14:tracePt t="10556" x="2235200" y="5899150"/>
          <p14:tracePt t="10578" x="2235200" y="5905500"/>
          <p14:tracePt t="10594" x="2235200" y="5911850"/>
          <p14:tracePt t="10610" x="2235200" y="5918200"/>
          <p14:tracePt t="10623" x="2228850" y="5924550"/>
          <p14:tracePt t="10640" x="2228850" y="5930900"/>
          <p14:tracePt t="10656" x="2228850" y="5937250"/>
          <p14:tracePt t="10656" x="2228850" y="5949950"/>
          <p14:tracePt t="10675" x="2222500" y="5956300"/>
          <p14:tracePt t="10689" x="2216150" y="5962650"/>
          <p14:tracePt t="10720" x="2216150" y="5975350"/>
          <p14:tracePt t="10740" x="2216150" y="5981700"/>
          <p14:tracePt t="10756" x="2216150" y="5988050"/>
          <p14:tracePt t="10772" x="2216150" y="5994400"/>
          <p14:tracePt t="10780" x="2209800" y="6000750"/>
          <p14:tracePt t="10793" x="2209800" y="6007100"/>
          <p14:tracePt t="10809" x="2209800" y="6013450"/>
          <p14:tracePt t="10825" x="2203450" y="6019800"/>
          <p14:tracePt t="10848" x="2197100" y="6026150"/>
          <p14:tracePt t="10861" x="2197100" y="6032500"/>
          <p14:tracePt t="10877" x="2190750" y="6038850"/>
          <p14:tracePt t="10893" x="2184400" y="6045200"/>
          <p14:tracePt t="10909" x="2178050" y="6051550"/>
          <p14:tracePt t="10909" x="2171700" y="6051550"/>
          <p14:tracePt t="10926" x="2171700" y="6057900"/>
          <p14:tracePt t="10926" x="2159000" y="6064250"/>
          <p14:tracePt t="10926" x="2152650" y="6070600"/>
          <p14:tracePt t="10945" x="2139950" y="6070600"/>
          <p14:tracePt t="10957" x="2127250" y="6076950"/>
          <p14:tracePt t="10957" x="2101850" y="6089650"/>
          <p14:tracePt t="10976" x="2089150" y="6096000"/>
          <p14:tracePt t="10976" x="2070100" y="6096000"/>
          <p14:tracePt t="10993" x="2051050" y="6102350"/>
          <p14:tracePt t="10993" x="2032000" y="6108700"/>
          <p14:tracePt t="11010" x="2012950" y="6121400"/>
          <p14:tracePt t="11010" x="1993900" y="6127750"/>
          <p14:tracePt t="11026" x="1974850" y="6127750"/>
          <p14:tracePt t="11026" x="1943100" y="6146800"/>
          <p14:tracePt t="11043" x="1924050" y="6146800"/>
          <p14:tracePt t="11043" x="1905000" y="6153150"/>
          <p14:tracePt t="11060" x="1892300" y="6159500"/>
          <p14:tracePt t="11060" x="1873250" y="6153150"/>
          <p14:tracePt t="11076" x="1860550" y="6159500"/>
          <p14:tracePt t="11076" x="1828800" y="6172200"/>
          <p14:tracePt t="11095" x="1816100" y="6165850"/>
          <p14:tracePt t="11095" x="1797050" y="6172200"/>
          <p14:tracePt t="11110" x="1778000" y="6172200"/>
          <p14:tracePt t="11124" x="1758950" y="6165850"/>
          <p14:tracePt t="11124" x="1739900" y="6165850"/>
          <p14:tracePt t="11143" x="1720850" y="6165850"/>
          <p14:tracePt t="11143" x="1682750" y="6159500"/>
          <p14:tracePt t="11162" x="1701800" y="6159500"/>
          <p14:tracePt t="11177" x="1682750" y="6159500"/>
          <p14:tracePt t="11177" x="1663700" y="6153150"/>
          <p14:tracePt t="11194" x="1651000" y="6153150"/>
          <p14:tracePt t="11208" x="1631950" y="6153150"/>
          <p14:tracePt t="11225" x="1619250" y="6153150"/>
          <p14:tracePt t="11246" x="1600200" y="6153150"/>
          <p14:tracePt t="11605" x="1390650" y="6026150"/>
          <p14:tracePt t="11637" x="1390650" y="6013450"/>
          <p14:tracePt t="11649" x="1384300" y="6007100"/>
          <p14:tracePt t="11665" x="1390650" y="6000750"/>
          <p14:tracePt t="11681" x="1390650" y="5994400"/>
          <p14:tracePt t="11693" x="1397000" y="5994400"/>
          <p14:tracePt t="11710" x="1403350" y="5988050"/>
          <p14:tracePt t="11727" x="1409700" y="5988050"/>
          <p14:tracePt t="11744" x="1416050" y="5988050"/>
          <p14:tracePt t="11744" x="1428750" y="5975350"/>
          <p14:tracePt t="11762" x="1435100" y="5975350"/>
          <p14:tracePt t="11762" x="1441450" y="5969000"/>
          <p14:tracePt t="11779" x="1447800" y="5962650"/>
          <p14:tracePt t="11779" x="1454150" y="5956300"/>
          <p14:tracePt t="11796" x="1460500" y="5949950"/>
          <p14:tracePt t="11796" x="1466850" y="5943600"/>
          <p14:tracePt t="11812" x="1466850" y="5937250"/>
          <p14:tracePt t="11812" x="1466850" y="5918200"/>
          <p14:tracePt t="11829" x="1466850" y="5905500"/>
          <p14:tracePt t="11829" x="1460500" y="5899150"/>
          <p14:tracePt t="11846" x="1454150" y="5880100"/>
          <p14:tracePt t="11846" x="1447800" y="5867400"/>
          <p14:tracePt t="11862" x="1441450" y="5854700"/>
          <p14:tracePt t="11862" x="1428750" y="5842000"/>
          <p14:tracePt t="11862" x="1422400" y="5829300"/>
          <p14:tracePt t="11881" x="1416050" y="5816600"/>
          <p14:tracePt t="11894" x="1409700" y="5810250"/>
          <p14:tracePt t="11894" x="1397000" y="5784850"/>
          <p14:tracePt t="11913" x="1397000" y="5772150"/>
          <p14:tracePt t="11913" x="1390650" y="5765800"/>
          <p14:tracePt t="11930" x="1384300" y="5759450"/>
          <p14:tracePt t="11930" x="1384300" y="5746750"/>
          <p14:tracePt t="11946" x="1384300" y="5734050"/>
          <p14:tracePt t="11946" x="1384300" y="5727700"/>
          <p14:tracePt t="11946" x="1384300" y="5721350"/>
          <p14:tracePt t="11965" x="1384300" y="5715000"/>
          <p14:tracePt t="11977" x="1390650" y="5708650"/>
          <p14:tracePt t="11977" x="1403350" y="5702300"/>
          <p14:tracePt t="11998" x="1416050" y="5695950"/>
          <p14:tracePt t="11998" x="1435100" y="5695950"/>
          <p14:tracePt t="12013" x="1447800" y="5689600"/>
          <p14:tracePt t="12013" x="1466850" y="5683250"/>
          <p14:tracePt t="12029" x="1492250" y="5683250"/>
          <p14:tracePt t="12029" x="1511300" y="5676900"/>
          <p14:tracePt t="12046" x="1543050" y="5670550"/>
          <p14:tracePt t="12046" x="1600200" y="5670550"/>
          <p14:tracePt t="12063" x="1625600" y="5664200"/>
          <p14:tracePt t="12063" x="1657350" y="5664200"/>
          <p14:tracePt t="12080" x="1689100" y="5664200"/>
          <p14:tracePt t="12080" x="1727200" y="5664200"/>
          <p14:tracePt t="12098" x="1758950" y="5664200"/>
          <p14:tracePt t="12098" x="1797050" y="5664200"/>
          <p14:tracePt t="12113" x="1828800" y="5657850"/>
          <p14:tracePt t="12113" x="1905000" y="5645150"/>
          <p14:tracePt t="12130" x="1943100" y="5638800"/>
          <p14:tracePt t="12130" x="1974850" y="5626100"/>
          <p14:tracePt t="12147" x="2012950" y="5613400"/>
          <p14:tracePt t="12147" x="2051050" y="5600700"/>
          <p14:tracePt t="12163" x="2082800" y="5588000"/>
          <p14:tracePt t="12163" x="2152650" y="5556250"/>
          <p14:tracePt t="12182" x="2190750" y="5537200"/>
          <p14:tracePt t="12182" x="2222500" y="5518150"/>
          <p14:tracePt t="12197" x="2254250" y="5499100"/>
          <p14:tracePt t="12197" x="2286000" y="5480050"/>
          <p14:tracePt t="12214" x="2311400" y="5461000"/>
          <p14:tracePt t="12214" x="2343150" y="5448300"/>
          <p14:tracePt t="12230" x="2374900" y="5435600"/>
          <p14:tracePt t="12230" x="2400300" y="5416550"/>
          <p14:tracePt t="12230" x="2432050" y="5403850"/>
          <p14:tracePt t="12249" x="2457450" y="5384800"/>
          <p14:tracePt t="12262" x="2489200" y="5372100"/>
          <p14:tracePt t="12262" x="2514600" y="5353050"/>
          <p14:tracePt t="12282" x="2571750" y="5314950"/>
          <p14:tracePt t="12282" x="2597150" y="5295900"/>
          <p14:tracePt t="12298" x="2622550" y="5270500"/>
          <p14:tracePt t="12298" x="2654300" y="5251450"/>
          <p14:tracePt t="12313" x="2679700" y="5226050"/>
          <p14:tracePt t="12313" x="2705100" y="5207000"/>
          <p14:tracePt t="12313" x="2730500" y="5187950"/>
          <p14:tracePt t="12333" x="2755900" y="5168900"/>
          <p14:tracePt t="12345" x="2781300" y="5143500"/>
          <p14:tracePt t="12345" x="2825750" y="5105400"/>
          <p14:tracePt t="12364" x="2851150" y="5080000"/>
          <p14:tracePt t="12364" x="2870200" y="5060950"/>
          <p14:tracePt t="12381" x="2895600" y="5035550"/>
          <p14:tracePt t="12381" x="2921000" y="5010150"/>
          <p14:tracePt t="12397" x="2940050" y="4984750"/>
          <p14:tracePt t="12397" x="2965450" y="4965700"/>
          <p14:tracePt t="12414" x="2984500" y="4940300"/>
          <p14:tracePt t="12414" x="3022600" y="4889500"/>
          <p14:tracePt t="12431" x="3041650" y="4864100"/>
          <p14:tracePt t="12431" x="3060700" y="4838700"/>
          <p14:tracePt t="12447" x="3079750" y="4813300"/>
          <p14:tracePt t="12447" x="3098800" y="4787900"/>
          <p14:tracePt t="12464" x="3111500" y="4762500"/>
          <p14:tracePt t="12464" x="3149600" y="4705350"/>
          <p14:tracePt t="12481" x="3162300" y="4679950"/>
          <p14:tracePt t="12481" x="3181350" y="4654550"/>
          <p14:tracePt t="12498" x="3200400" y="4629150"/>
          <p14:tracePt t="12498" x="3213100" y="4603750"/>
          <p14:tracePt t="12514" x="3232150" y="4572000"/>
          <p14:tracePt t="12514" x="3244850" y="4546600"/>
          <p14:tracePt t="12531" x="3263900" y="4521200"/>
          <p14:tracePt t="12531" x="3295650" y="4470400"/>
          <p14:tracePt t="12550" x="3308350" y="4445000"/>
          <p14:tracePt t="12550" x="3321050" y="4413250"/>
          <p14:tracePt t="12565" x="3333750" y="4387850"/>
          <p14:tracePt t="12565" x="3352800" y="4356100"/>
          <p14:tracePt t="12582" x="3365500" y="4330700"/>
          <p14:tracePt t="12582" x="3378200" y="4298950"/>
          <p14:tracePt t="12582" x="3390900" y="4273550"/>
          <p14:tracePt t="12601" x="3403600" y="4248150"/>
          <p14:tracePt t="12613" x="3416300" y="4216400"/>
          <p14:tracePt t="12613" x="3429000" y="4191000"/>
          <p14:tracePt t="12613" x="3448050" y="4165600"/>
          <p14:tracePt t="12634" x="3460750" y="4140200"/>
          <p14:tracePt t="12646" x="3473450" y="4114800"/>
          <p14:tracePt t="12646" x="3498850" y="4057650"/>
          <p14:tracePt t="12665" x="3511550" y="4032250"/>
          <p14:tracePt t="12665" x="3530600" y="4006850"/>
          <p14:tracePt t="12682" x="3543300" y="3981450"/>
          <p14:tracePt t="12682" x="3556000" y="3956050"/>
          <p14:tracePt t="12682" x="3568700" y="3924300"/>
          <p14:tracePt t="12701" x="3581400" y="3892550"/>
          <p14:tracePt t="12713" x="3594100" y="3860800"/>
          <p14:tracePt t="12713" x="3613150" y="3790950"/>
          <p14:tracePt t="12732" x="3625850" y="3759200"/>
          <p14:tracePt t="12732" x="3638550" y="3721100"/>
          <p14:tracePt t="12749" x="3644900" y="3689350"/>
          <p14:tracePt t="12749" x="3651250" y="3657600"/>
          <p14:tracePt t="12765" x="3663950" y="3625850"/>
          <p14:tracePt t="12765" x="3683000" y="3562350"/>
          <p14:tracePt t="12782" x="3689350" y="3530600"/>
          <p14:tracePt t="12782" x="3702050" y="3498850"/>
          <p14:tracePt t="12799" x="3708400" y="3473450"/>
          <p14:tracePt t="12799" x="3714750" y="3448050"/>
          <p14:tracePt t="12816" x="3727450" y="3416300"/>
          <p14:tracePt t="12816" x="3733800" y="3384550"/>
          <p14:tracePt t="12833" x="3740150" y="3352800"/>
          <p14:tracePt t="12833" x="3759200" y="3282950"/>
          <p14:tracePt t="12849" x="3771900" y="3251200"/>
          <p14:tracePt t="12849" x="3778250" y="3213100"/>
          <p14:tracePt t="12866" x="3784600" y="3168650"/>
          <p14:tracePt t="12866" x="3797300" y="3130550"/>
          <p14:tracePt t="12882" x="3803650" y="3092450"/>
          <p14:tracePt t="12882" x="3810000" y="3054350"/>
          <p14:tracePt t="12882" x="3816350" y="3016250"/>
          <p14:tracePt t="12902" x="3822700" y="2978150"/>
          <p14:tracePt t="12914" x="3829050" y="2940050"/>
          <p14:tracePt t="12914" x="3835400" y="2863850"/>
          <p14:tracePt t="12933" x="3841750" y="2819400"/>
          <p14:tracePt t="12933" x="3841750" y="2768600"/>
          <p14:tracePt t="12950" x="3848100" y="2711450"/>
          <p14:tracePt t="12950" x="3848100" y="2647950"/>
          <p14:tracePt t="12966" x="3854450" y="2578100"/>
          <p14:tracePt t="12966" x="3854450" y="2508250"/>
          <p14:tracePt t="12983" x="3860800" y="2438400"/>
          <p14:tracePt t="12983" x="3860800" y="2368550"/>
          <p14:tracePt t="12983" x="3867150" y="2298700"/>
          <p14:tracePt t="13002" x="3867150" y="2235200"/>
          <p14:tracePt t="13014" x="3867150" y="2178050"/>
          <p14:tracePt t="13874" x="1498600" y="5581650"/>
          <p14:tracePt t="13884" x="1485900" y="5594350"/>
          <p14:tracePt t="13884" x="1473200" y="5600700"/>
          <p14:tracePt t="13903" x="1454150" y="5619750"/>
          <p14:tracePt t="13903" x="1435100" y="5632450"/>
          <p14:tracePt t="13903" x="1422400" y="5638800"/>
          <p14:tracePt t="13922" x="1409700" y="5651500"/>
          <p14:tracePt t="13922" x="1397000" y="5657850"/>
          <p14:tracePt t="13936" x="1384300" y="5664200"/>
          <p14:tracePt t="13936" x="1377950" y="5670550"/>
          <p14:tracePt t="13953" x="1371600" y="5676900"/>
          <p14:tracePt t="13953" x="1365250" y="5683250"/>
          <p14:tracePt t="13969" x="1358900" y="5683250"/>
          <p14:tracePt t="13969" x="1339850" y="5683250"/>
          <p14:tracePt t="13986" x="1333500" y="5676900"/>
          <p14:tracePt t="13986" x="1327150" y="5676900"/>
          <p14:tracePt t="14003" x="1314450" y="5676900"/>
          <p14:tracePt t="14003" x="1314450" y="5670550"/>
          <p14:tracePt t="14019" x="1308100" y="5664200"/>
          <p14:tracePt t="14035" x="1308100" y="5657850"/>
          <p14:tracePt t="14035" x="1314450" y="5651500"/>
          <p14:tracePt t="14054" x="1320800" y="5651500"/>
          <p14:tracePt t="14054" x="1327150" y="5645150"/>
          <p14:tracePt t="14070" x="1339850" y="5645150"/>
          <p14:tracePt t="14070" x="1346200" y="5638800"/>
          <p14:tracePt t="14088" x="1365250" y="5638800"/>
          <p14:tracePt t="14088" x="1377950" y="5632450"/>
          <p14:tracePt t="14088" x="1397000" y="5626100"/>
          <p14:tracePt t="14106" x="1416050" y="5626100"/>
          <p14:tracePt t="14118" x="1441450" y="5619750"/>
          <p14:tracePt t="14118" x="1492250" y="5613400"/>
          <p14:tracePt t="14137" x="1524000" y="5607050"/>
          <p14:tracePt t="14137" x="1562100" y="5600700"/>
          <p14:tracePt t="14154" x="1593850" y="5594350"/>
          <p14:tracePt t="14154" x="1631950" y="5588000"/>
          <p14:tracePt t="14170" x="1676400" y="5575300"/>
          <p14:tracePt t="14170" x="1714500" y="5562600"/>
          <p14:tracePt t="14170" x="1758950" y="5549900"/>
          <p14:tracePt t="14190" x="1797050" y="5537200"/>
          <p14:tracePt t="14202" x="1841500" y="5518150"/>
          <p14:tracePt t="14202" x="1924050" y="5486400"/>
          <p14:tracePt t="14222" x="1968500" y="5473700"/>
          <p14:tracePt t="14222" x="2012950" y="5454650"/>
          <p14:tracePt t="14237" x="2051050" y="5441950"/>
          <p14:tracePt t="14237" x="2095500" y="5429250"/>
          <p14:tracePt t="14254" x="2133600" y="5416550"/>
          <p14:tracePt t="14254" x="2178050" y="5403850"/>
          <p14:tracePt t="14271" x="2216150" y="5384800"/>
          <p14:tracePt t="14271" x="2292350" y="5346700"/>
          <p14:tracePt t="14287" x="2330450" y="5327650"/>
          <p14:tracePt t="14287" x="2368550" y="5302250"/>
          <p14:tracePt t="14304" x="2406650" y="5276850"/>
          <p14:tracePt t="14304" x="2438400" y="5245100"/>
          <p14:tracePt t="14321" x="2476500" y="5219700"/>
          <p14:tracePt t="14321" x="2508250" y="5187950"/>
          <p14:tracePt t="14338" x="2540000" y="5156200"/>
          <p14:tracePt t="14338" x="2603500" y="5099050"/>
          <p14:tracePt t="14354" x="2635250" y="5067300"/>
          <p14:tracePt t="14354" x="2667000" y="5035550"/>
          <p14:tracePt t="14371" x="2698750" y="5003800"/>
          <p14:tracePt t="14371" x="2724150" y="4972050"/>
          <p14:tracePt t="14388" x="2755900" y="4940300"/>
          <p14:tracePt t="14388" x="2813050" y="4876800"/>
          <p14:tracePt t="14407" x="2838450" y="4845050"/>
          <p14:tracePt t="14407" x="2863850" y="4806950"/>
          <p14:tracePt t="14422" x="2889250" y="4775200"/>
          <p14:tracePt t="14422" x="2914650" y="4737100"/>
          <p14:tracePt t="14438" x="2940050" y="4699000"/>
          <p14:tracePt t="14438" x="2959100" y="4660900"/>
          <p14:tracePt t="14455" x="2984500" y="4622800"/>
          <p14:tracePt t="14455" x="3003550" y="4584700"/>
          <p14:tracePt t="14455" x="3022600" y="4540250"/>
          <p14:tracePt t="14473" x="3041650" y="4502150"/>
          <p14:tracePt t="14486" x="3060700" y="4464050"/>
          <p14:tracePt t="14486" x="3079750" y="4425950"/>
          <p14:tracePt t="14506" x="3117850" y="4343400"/>
          <p14:tracePt t="14506" x="3130550" y="4305300"/>
          <p14:tracePt t="14522" x="3149600" y="4267200"/>
          <p14:tracePt t="14522" x="3162300" y="4222750"/>
          <p14:tracePt t="14538" x="3175000" y="4184650"/>
          <p14:tracePt t="14538" x="3187700" y="4140200"/>
          <p14:tracePt t="14538" x="3206750" y="4095750"/>
          <p14:tracePt t="14557" x="3219450" y="4051300"/>
          <p14:tracePt t="14570" x="3232150" y="4000500"/>
          <p14:tracePt t="14570" x="3251200" y="3898900"/>
          <p14:tracePt t="14589" x="3263900" y="3841750"/>
          <p14:tracePt t="14589" x="3270250" y="3784600"/>
          <p14:tracePt t="14605" x="3276600" y="3727450"/>
          <p14:tracePt t="14605" x="3282950" y="3670300"/>
          <p14:tracePt t="14622" x="3289300" y="3606800"/>
          <p14:tracePt t="14622" x="3289300" y="3543300"/>
          <p14:tracePt t="14638" x="3289300" y="3473450"/>
          <p14:tracePt t="14638" x="3295650" y="3327400"/>
          <p14:tracePt t="14656" x="3295650" y="3251200"/>
          <p14:tracePt t="14656" x="3289300" y="3175000"/>
          <p14:tracePt t="14672" x="3289300" y="3098800"/>
          <p14:tracePt t="14672" x="3289300" y="3016250"/>
          <p14:tracePt t="14689" x="3289300" y="2933700"/>
          <p14:tracePt t="14689" x="3282950" y="2762250"/>
          <p14:tracePt t="14706" x="3282950" y="2673350"/>
          <p14:tracePt t="16395" x="2171700" y="4806950"/>
          <p14:tracePt t="16409" x="2171700" y="4813300"/>
          <p14:tracePt t="16417" x="2171700" y="4826000"/>
          <p14:tracePt t="16426" x="2171700" y="4832350"/>
          <p14:tracePt t="16426" x="2171700" y="4845050"/>
          <p14:tracePt t="16446" x="2165350" y="4851400"/>
          <p14:tracePt t="16460" x="2165350" y="4857750"/>
          <p14:tracePt t="16460" x="2165350" y="4864100"/>
          <p14:tracePt t="16479" x="2165350" y="4870450"/>
          <p14:tracePt t="16493" x="2159000" y="4876800"/>
          <p14:tracePt t="16493" x="2159000" y="4883150"/>
          <p14:tracePt t="16513" x="2159000" y="4889500"/>
          <p14:tracePt t="16527" x="2159000" y="4895850"/>
          <p14:tracePt t="16527" x="2159000" y="4908550"/>
          <p14:tracePt t="16547" x="2159000" y="4914900"/>
          <p14:tracePt t="16566" x="2159000" y="4921250"/>
          <p14:tracePt t="16577" x="2165350" y="4927600"/>
          <p14:tracePt t="16595" x="2165350" y="4933950"/>
          <p14:tracePt t="16614" x="2165350" y="4940300"/>
          <p14:tracePt t="16627" x="2165350" y="4946650"/>
          <p14:tracePt t="16657" x="2159000" y="4940300"/>
          <p14:tracePt t="16805" x="2159000" y="4946650"/>
          <p14:tracePt t="16861" x="2159000" y="4953000"/>
          <p14:tracePt t="16873" x="2152650" y="4959350"/>
          <p14:tracePt t="16889" x="2152650" y="4965700"/>
          <p14:tracePt t="16898" x="2152650" y="4972050"/>
          <p14:tracePt t="16911" x="2146300" y="4978400"/>
          <p14:tracePt t="16911" x="2146300" y="4984750"/>
          <p14:tracePt t="16930" x="2139950" y="4991100"/>
          <p14:tracePt t="16930" x="2139950" y="4997450"/>
          <p14:tracePt t="16947" x="2133600" y="5010150"/>
          <p14:tracePt t="16961" x="2133600" y="5016500"/>
          <p14:tracePt t="16961" x="2133600" y="5022850"/>
          <p14:tracePt t="16981" x="2120900" y="5035550"/>
          <p14:tracePt t="16981" x="2120900" y="5041900"/>
          <p14:tracePt t="16997" x="2114550" y="5041900"/>
          <p14:tracePt t="16997" x="2114550" y="5054600"/>
          <p14:tracePt t="17013" x="2108200" y="5060950"/>
          <p14:tracePt t="17029" x="2101850" y="5067300"/>
          <p14:tracePt t="17029" x="2101850" y="5080000"/>
          <p14:tracePt t="17047" x="2101850" y="5086350"/>
          <p14:tracePt t="17062" x="2101850" y="5092700"/>
          <p14:tracePt t="17078" x="2095500" y="5099050"/>
          <p14:tracePt t="17095" x="2095500" y="5105400"/>
          <p14:tracePt t="17130" x="2095500" y="5111750"/>
          <p14:tracePt t="17145" x="2095500" y="5118100"/>
          <p14:tracePt t="17161" x="2101850" y="5118100"/>
          <p14:tracePt t="17173" x="2101850" y="5124450"/>
          <p14:tracePt t="17226" x="2108200" y="5130800"/>
          <p14:tracePt t="17250" x="2108200" y="5137150"/>
          <p14:tracePt t="17274" x="2108200" y="5143500"/>
          <p14:tracePt t="17294" x="2108200" y="5149850"/>
          <p14:tracePt t="17302" x="2108200" y="5156200"/>
          <p14:tracePt t="17318" x="2108200" y="5162550"/>
          <p14:tracePt t="17334" x="2101850" y="5168900"/>
          <p14:tracePt t="17346" x="2108200" y="5175250"/>
          <p14:tracePt t="17363" x="2101850" y="5181600"/>
          <p14:tracePt t="17363" x="2101850" y="5187950"/>
          <p14:tracePt t="17382" x="2101850" y="5194300"/>
          <p14:tracePt t="17397" x="2108200" y="5200650"/>
          <p14:tracePt t="17414" x="2108200" y="5207000"/>
          <p14:tracePt t="17414" x="2108200" y="5213350"/>
          <p14:tracePt t="17432" x="2108200" y="5226050"/>
          <p14:tracePt t="17446" x="2108200" y="5232400"/>
          <p14:tracePt t="17463" x="2108200" y="5238750"/>
          <p14:tracePt t="17481" x="2108200" y="5245100"/>
          <p14:tracePt t="17566" x="2101850" y="5251450"/>
          <p14:tracePt t="17586" x="2101850" y="5257800"/>
          <p14:tracePt t="17602" x="2095500" y="5264150"/>
          <p14:tracePt t="17634" x="2095500" y="5270500"/>
          <p14:tracePt t="17654" x="2089150" y="5276850"/>
          <p14:tracePt t="17678" x="2089150" y="5283200"/>
          <p14:tracePt t="17774" x="2082800" y="5283200"/>
          <p14:tracePt t="17806" x="2082800" y="5289550"/>
          <p14:tracePt t="17834" x="2082800" y="5295900"/>
          <p14:tracePt t="17858" x="2082800" y="5302250"/>
          <p14:tracePt t="17874" x="2076450" y="5308600"/>
          <p14:tracePt t="17878" x="2070100" y="5314950"/>
          <p14:tracePt t="17962" x="2070100" y="5321300"/>
          <p14:tracePt t="18029" x="2070100" y="5314950"/>
          <p14:tracePt t="18074" x="2076450" y="5308600"/>
          <p14:tracePt t="18090" x="2082800" y="5302250"/>
          <p14:tracePt t="18118" x="2089150" y="5295900"/>
          <p14:tracePt t="18158" x="2082800" y="5295900"/>
          <p14:tracePt t="18234" x="2076450" y="5302250"/>
          <p14:tracePt t="18246" x="2070100" y="5308600"/>
          <p14:tracePt t="18262" x="2063750" y="5314950"/>
          <p14:tracePt t="18278" x="2057400" y="5321300"/>
          <p14:tracePt t="18294" x="2057400" y="5327650"/>
          <p14:tracePt t="18306" x="2051050" y="5334000"/>
          <p14:tracePt t="18316" x="2051050" y="5340350"/>
          <p14:tracePt t="18333" x="2051050" y="5346700"/>
          <p14:tracePt t="18382" x="2044700" y="5346700"/>
          <p14:tracePt t="18434" x="2044700" y="5353050"/>
          <p14:tracePt t="18546" x="2038350" y="5359400"/>
          <p14:tracePt t="18562" x="2038350" y="5365750"/>
          <p14:tracePt t="18586" x="2032000" y="5365750"/>
          <p14:tracePt t="18613" x="2032000" y="5359400"/>
          <p14:tracePt t="18689" x="2032000" y="5365750"/>
          <p14:tracePt t="18722" x="2025650" y="5365750"/>
          <p14:tracePt t="18778" x="2019300" y="5365750"/>
          <p14:tracePt t="18817" x="2019300" y="5372100"/>
          <p14:tracePt t="18862" x="2012950" y="5378450"/>
          <p14:tracePt t="18878" x="2006600" y="5378450"/>
          <p14:tracePt t="18898" x="2012950" y="5384800"/>
          <p14:tracePt t="18946" x="2012950" y="5391150"/>
          <p14:tracePt t="19034" x="2019300" y="5384800"/>
          <p14:tracePt t="19134" x="2012950" y="5391150"/>
          <p14:tracePt t="19186" x="2012950" y="5397500"/>
          <p14:tracePt t="19206" x="2012950" y="5403850"/>
          <p14:tracePt t="19230" x="2012950" y="5397500"/>
          <p14:tracePt t="19282" x="2012950" y="5403850"/>
          <p14:tracePt t="19522" x="2012950" y="5410200"/>
          <p14:tracePt t="19634" x="2006600" y="5410200"/>
          <p14:tracePt t="19678" x="2006600" y="5416550"/>
          <p14:tracePt t="19702" x="2000250" y="5416550"/>
          <p14:tracePt t="19738" x="2000250" y="5422900"/>
          <p14:tracePt t="19770" x="2000250" y="5416550"/>
          <p14:tracePt t="19890" x="2006600" y="5416550"/>
          <p14:tracePt t="19926" x="2012950" y="5416550"/>
          <p14:tracePt t="19950" x="2006600" y="5416550"/>
          <p14:tracePt t="20018" x="2000250" y="5416550"/>
          <p14:tracePt t="20070" x="2000250" y="5422900"/>
          <p14:tracePt t="20106" x="2000250" y="5429250"/>
          <p14:tracePt t="20334" x="2000250" y="5435600"/>
          <p14:tracePt t="20474" x="2000250" y="5429250"/>
          <p14:tracePt t="20550" x="1993900" y="5441950"/>
          <p14:tracePt t="20638" x="1993900" y="5435600"/>
          <p14:tracePt t="20819" x="1993900" y="5441950"/>
          <p14:tracePt t="20926" x="1987550" y="5448300"/>
          <p14:tracePt t="21047" x="1987550" y="5441950"/>
          <p14:tracePt t="21187" x="1987550" y="5448300"/>
          <p14:tracePt t="21263" x="1987550" y="5454650"/>
          <p14:tracePt t="21323" x="1987550" y="5461000"/>
          <p14:tracePt t="21382" x="1981200" y="5461000"/>
          <p14:tracePt t="21495" x="1981200" y="5454650"/>
          <p14:tracePt t="21579" x="1974850" y="5454650"/>
          <p14:tracePt t="21623" x="1974850" y="5461000"/>
          <p14:tracePt t="21659" x="1968500" y="5461000"/>
          <p14:tracePt t="21803" x="1974850" y="5461000"/>
          <p14:tracePt t="21894" x="1974850" y="5454650"/>
          <p14:tracePt t="21939" x="1974850" y="5461000"/>
          <p14:tracePt t="21991" x="1981200" y="5467350"/>
          <p14:tracePt t="22027" x="1974850" y="5461000"/>
          <p14:tracePt t="22075" x="1968500" y="5461000"/>
          <p14:tracePt t="22247" x="1968500" y="5467350"/>
          <p14:tracePt t="22435" x="1968500" y="5461000"/>
          <p14:tracePt t="22495" x="1968500" y="5454650"/>
          <p14:tracePt t="22522" x="1968500" y="5461000"/>
          <p14:tracePt t="22615" x="1968500" y="5467350"/>
          <p14:tracePt t="22643" x="1962150" y="5473700"/>
          <p14:tracePt t="22659" x="1955800" y="5473700"/>
          <p14:tracePt t="22727" x="1949450" y="5480050"/>
          <p14:tracePt t="22763" x="1949450" y="5473700"/>
          <p14:tracePt t="22847" x="1955800" y="5467350"/>
          <p14:tracePt t="22859" x="1962150" y="5461000"/>
          <p14:tracePt t="22875" x="1962150" y="5454650"/>
          <p14:tracePt t="22884" x="1968500" y="5448300"/>
          <p14:tracePt t="22884" x="1968500" y="5441950"/>
          <p14:tracePt t="22901" x="1968500" y="5435600"/>
          <p14:tracePt t="22901" x="1974850" y="5429250"/>
          <p14:tracePt t="22917" x="1974850" y="5416550"/>
          <p14:tracePt t="22917" x="1974850" y="5410200"/>
          <p14:tracePt t="22917" x="1981200" y="5397500"/>
          <p14:tracePt t="22937" x="1981200" y="5391150"/>
          <p14:tracePt t="22949" x="1981200" y="5384800"/>
          <p14:tracePt t="22949" x="1987550" y="5359400"/>
          <p14:tracePt t="22968" x="1987550" y="5346700"/>
          <p14:tracePt t="22968" x="1987550" y="5334000"/>
          <p14:tracePt t="22984" x="1987550" y="5314950"/>
          <p14:tracePt t="22984" x="1987550" y="5295900"/>
          <p14:tracePt t="23424" x="1790700" y="4864100"/>
          <p14:tracePt t="23435" x="1784350" y="4870450"/>
          <p14:tracePt t="23443" x="1778000" y="4870450"/>
          <p14:tracePt t="23451" x="1771650" y="4883150"/>
          <p14:tracePt t="23451" x="1765300" y="4889500"/>
          <p14:tracePt t="23469" x="1758950" y="4902200"/>
          <p14:tracePt t="23469" x="1752600" y="4908550"/>
          <p14:tracePt t="23469" x="1746250" y="4921250"/>
          <p14:tracePt t="23489" x="1739900" y="4927600"/>
          <p14:tracePt t="23501" x="1733550" y="4940300"/>
          <p14:tracePt t="23501" x="1714500" y="4965700"/>
          <p14:tracePt t="23520" x="1708150" y="4978400"/>
          <p14:tracePt t="23520" x="1695450" y="4991100"/>
          <p14:tracePt t="23536" x="1689100" y="5003800"/>
          <p14:tracePt t="23536" x="1676400" y="5016500"/>
          <p14:tracePt t="23552" x="1670050" y="5029200"/>
          <p14:tracePt t="23552" x="1657350" y="5041900"/>
          <p14:tracePt t="23552" x="1651000" y="5060950"/>
          <p14:tracePt t="23572" x="1644650" y="5073650"/>
          <p14:tracePt t="23584" x="1638300" y="5086350"/>
          <p14:tracePt t="23584" x="1619250" y="5124450"/>
          <p14:tracePt t="23605" x="1612900" y="5137150"/>
          <p14:tracePt t="23605" x="1606550" y="5156200"/>
          <p14:tracePt t="23620" x="1600200" y="5162550"/>
          <p14:tracePt t="23620" x="1593850" y="5175250"/>
          <p14:tracePt t="23636" x="1587500" y="5194300"/>
          <p14:tracePt t="23636" x="1581150" y="5207000"/>
          <p14:tracePt t="23636" x="1574800" y="5219700"/>
          <p14:tracePt t="23656" x="1568450" y="5232400"/>
          <p14:tracePt t="23656" x="1562100" y="5245100"/>
          <p14:tracePt t="23670" x="1555750" y="5257800"/>
          <p14:tracePt t="23670" x="1543050" y="5270500"/>
          <p14:tracePt t="23687" x="1536700" y="5283200"/>
          <p14:tracePt t="23687" x="1530350" y="5295900"/>
          <p14:tracePt t="23704" x="1517650" y="5302250"/>
          <p14:tracePt t="23704" x="1504950" y="5308600"/>
          <p14:tracePt t="23704" x="1498600" y="5321300"/>
          <p14:tracePt t="23724" x="1485900" y="5321300"/>
          <p14:tracePt t="23724" x="1473200" y="5327650"/>
          <p14:tracePt t="23737" x="1460500" y="5334000"/>
          <p14:tracePt t="23737" x="1447800" y="5334000"/>
          <p14:tracePt t="23754" x="1441450" y="5334000"/>
          <p14:tracePt t="23754" x="1428750" y="5334000"/>
          <p14:tracePt t="23771" x="1416050" y="5334000"/>
          <p14:tracePt t="23771" x="1390650" y="5327650"/>
          <p14:tracePt t="23789" x="1377950" y="5327650"/>
          <p14:tracePt t="23789" x="1365250" y="5321300"/>
          <p14:tracePt t="23804" x="1346200" y="5321300"/>
          <p14:tracePt t="23804" x="1333500" y="5321300"/>
          <p14:tracePt t="23821" x="1314450" y="5321300"/>
          <p14:tracePt t="23821" x="1301750" y="5321300"/>
          <p14:tracePt t="23838" x="1289050" y="5327650"/>
          <p14:tracePt t="23838" x="1270000" y="5327650"/>
          <p14:tracePt t="23838" x="1257300" y="5334000"/>
          <p14:tracePt t="23856" x="1244600" y="5334000"/>
          <p14:tracePt t="23856" x="1231900" y="5340350"/>
          <p14:tracePt t="23872" x="1219200" y="5346700"/>
          <p14:tracePt t="23872" x="1206500" y="5346700"/>
          <p14:tracePt t="23888" x="1193800" y="5353050"/>
          <p14:tracePt t="23888" x="1181100" y="5359400"/>
          <p14:tracePt t="23904" x="1168400" y="5359400"/>
          <p14:tracePt t="23904" x="1155700" y="5365750"/>
          <p14:tracePt t="23921" x="1143000" y="5372100"/>
          <p14:tracePt t="23921" x="1130300" y="5372100"/>
          <p14:tracePt t="23921" x="1117600" y="5378450"/>
          <p14:tracePt t="23940" x="1111250" y="5384800"/>
          <p14:tracePt t="23952" x="1098550" y="5391150"/>
          <p14:tracePt t="23952" x="1079500" y="5410200"/>
          <p14:tracePt t="23971" x="1073150" y="5416550"/>
          <p14:tracePt t="23971" x="1066800" y="5429250"/>
          <p14:tracePt t="23988" x="1060450" y="5441950"/>
          <p14:tracePt t="23988" x="1054100" y="5454650"/>
          <p14:tracePt t="24004" x="1047750" y="5473700"/>
          <p14:tracePt t="24004" x="1041400" y="5486400"/>
          <p14:tracePt t="24004" x="1041400" y="5499100"/>
          <p14:tracePt t="24024" x="1035050" y="5511800"/>
          <p14:tracePt t="24024" x="1035050" y="5530850"/>
          <p14:tracePt t="24038" x="1035050" y="5543550"/>
          <p14:tracePt t="24038" x="1035050" y="5556250"/>
          <p14:tracePt t="24055" x="1035050" y="5575300"/>
          <p14:tracePt t="24055" x="1041400" y="5588000"/>
          <p14:tracePt t="24072" x="1041400" y="5607050"/>
          <p14:tracePt t="24072" x="1060450" y="5645150"/>
          <p14:tracePt t="24088" x="1066800" y="5664200"/>
          <p14:tracePt t="24088" x="1079500" y="5683250"/>
          <p14:tracePt t="24105" x="1092200" y="5702300"/>
          <p14:tracePt t="24105" x="1104900" y="5715000"/>
          <p14:tracePt t="24122" x="1117600" y="5734050"/>
          <p14:tracePt t="24122" x="1130300" y="5746750"/>
          <p14:tracePt t="24139" x="1143000" y="5765800"/>
          <p14:tracePt t="24139" x="1155700" y="5778500"/>
          <p14:tracePt t="24156" x="1174750" y="5803900"/>
          <p14:tracePt t="24156" x="1187450" y="5816600"/>
          <p14:tracePt t="24172" x="1193800" y="5829300"/>
          <p14:tracePt t="24172" x="1200150" y="5842000"/>
          <p14:tracePt t="24188" x="1212850" y="5848350"/>
          <p14:tracePt t="24188" x="1212850" y="5854700"/>
          <p14:tracePt t="24205" x="1219200" y="5861050"/>
          <p14:tracePt t="24205" x="1225550" y="5867400"/>
          <p14:tracePt t="24205" x="1231900" y="5873750"/>
          <p14:tracePt t="24224" x="1238250" y="5880100"/>
          <p14:tracePt t="24237" x="1244600" y="5886450"/>
          <p14:tracePt t="24254" x="1250950" y="5886450"/>
          <p14:tracePt t="24271" x="1257300" y="5880100"/>
          <p14:tracePt t="24287" x="1263650" y="5873750"/>
          <p14:tracePt t="24304" x="1270000" y="5873750"/>
          <p14:tracePt t="24321" x="1270000" y="5867400"/>
          <p14:tracePt t="24337" x="1270000" y="5861050"/>
          <p14:tracePt t="24354" x="1270000" y="5854700"/>
          <p14:tracePt t="24376" x="1276350" y="5848350"/>
          <p14:tracePt t="24387" x="1276350" y="5842000"/>
          <p14:tracePt t="24404" x="1276350" y="5835650"/>
          <p14:tracePt t="24421" x="1276350" y="5829300"/>
          <p14:tracePt t="24437" x="1276350" y="5822950"/>
          <p14:tracePt t="24463" x="1276350" y="5816600"/>
          <p14:tracePt t="24487" x="1282700" y="5810250"/>
          <p14:tracePt t="24503" x="1282700" y="5797550"/>
          <p14:tracePt t="24515" x="1282700" y="5791200"/>
          <p14:tracePt t="24531" x="1282700" y="5784850"/>
          <p14:tracePt t="24540" x="1282700" y="5772150"/>
          <p14:tracePt t="24540" x="1282700" y="5765800"/>
          <p14:tracePt t="24556" x="1282700" y="5753100"/>
          <p14:tracePt t="24556" x="1282700" y="5740400"/>
          <p14:tracePt t="24573" x="1282700" y="5727700"/>
          <p14:tracePt t="24573" x="1282700" y="5708650"/>
          <p14:tracePt t="24573" x="1289050" y="5689600"/>
          <p14:tracePt t="24593" x="1289050" y="5670550"/>
          <p14:tracePt t="24605" x="1289050" y="5651500"/>
          <p14:tracePt t="24605" x="1295400" y="5607050"/>
          <p14:tracePt t="24624" x="1301750" y="5581650"/>
          <p14:tracePt t="24624" x="1314450" y="5556250"/>
          <p14:tracePt t="24640" x="1320800" y="5524500"/>
          <p14:tracePt t="24640" x="1333500" y="5492750"/>
          <p14:tracePt t="24657" x="1339850" y="5461000"/>
          <p14:tracePt t="24657" x="1352550" y="5429250"/>
          <p14:tracePt t="24673" x="1365250" y="5391150"/>
          <p14:tracePt t="24673" x="1390650" y="5321300"/>
          <p14:tracePt t="24690" x="1409700" y="5289550"/>
          <p14:tracePt t="24690" x="1422400" y="5257800"/>
          <p14:tracePt t="24707" x="1435100" y="5226050"/>
          <p14:tracePt t="24707" x="1454150" y="5200650"/>
          <p14:tracePt t="24724" x="1466850" y="5168900"/>
          <p14:tracePt t="24724" x="1479550" y="5143500"/>
          <p14:tracePt t="24740" x="1492250" y="5118100"/>
          <p14:tracePt t="24740" x="1524000" y="5073650"/>
          <p14:tracePt t="24757" x="1536700" y="5048250"/>
          <p14:tracePt t="24757" x="1549400" y="5022850"/>
          <p14:tracePt t="24774" x="1555750" y="5003800"/>
          <p14:tracePt t="24774" x="1568450" y="4978400"/>
          <p14:tracePt t="24791" x="1581150" y="4959350"/>
          <p14:tracePt t="24791" x="1606550" y="4914900"/>
          <p14:tracePt t="24808" x="1619250" y="4895850"/>
          <p14:tracePt t="24808" x="1631950" y="4870450"/>
          <p14:tracePt t="24825" x="1644650" y="4851400"/>
          <p14:tracePt t="24825" x="1657350" y="4832350"/>
          <p14:tracePt t="24841" x="1663700" y="4813300"/>
          <p14:tracePt t="24841" x="1676400" y="4800600"/>
          <p14:tracePt t="24857" x="1689100" y="4781550"/>
          <p14:tracePt t="24857" x="1714500" y="4749800"/>
          <p14:tracePt t="24876" x="1727200" y="4730750"/>
          <p14:tracePt t="24889" x="1739900" y="4718050"/>
          <p14:tracePt t="24889" x="1765300" y="4686300"/>
          <p14:tracePt t="24909" x="1778000" y="4673600"/>
          <p14:tracePt t="24909" x="1790700" y="4654550"/>
          <p14:tracePt t="24925" x="1809750" y="4641850"/>
          <p14:tracePt t="24925" x="1822450" y="4629150"/>
          <p14:tracePt t="24941" x="1835150" y="4616450"/>
          <p14:tracePt t="24941" x="1841500" y="4610100"/>
          <p14:tracePt t="24941" x="1854200" y="4597400"/>
          <p14:tracePt t="24960" x="1860550" y="4584700"/>
          <p14:tracePt t="24973" x="1873250" y="4578350"/>
          <p14:tracePt t="24973" x="1892300" y="4559300"/>
          <p14:tracePt t="24991" x="1898650" y="4552950"/>
          <p14:tracePt t="24991" x="1905000" y="4540250"/>
          <p14:tracePt t="25008" x="1911350" y="4533900"/>
          <p14:tracePt t="25008" x="1924050" y="4527550"/>
          <p14:tracePt t="25025" x="1930400" y="4521200"/>
          <p14:tracePt t="25025" x="1949450" y="4508500"/>
          <p14:tracePt t="25042" x="1955800" y="4495800"/>
          <p14:tracePt t="25042" x="1968500" y="4489450"/>
          <p14:tracePt t="25058" x="1974850" y="4483100"/>
          <p14:tracePt t="25058" x="1987550" y="4476750"/>
          <p14:tracePt t="25075" x="1993900" y="4470400"/>
          <p14:tracePt t="25075" x="2000250" y="4464050"/>
          <p14:tracePt t="25093" x="2012950" y="4451350"/>
          <p14:tracePt t="25093" x="2025650" y="4438650"/>
          <p14:tracePt t="25108" x="2038350" y="4432300"/>
          <p14:tracePt t="25108" x="2044700" y="4425950"/>
          <p14:tracePt t="25125" x="2057400" y="4419600"/>
          <p14:tracePt t="25125" x="2063750" y="4413250"/>
          <p14:tracePt t="25142" x="2070100" y="4400550"/>
          <p14:tracePt t="25142" x="2082800" y="4394200"/>
          <p14:tracePt t="25158" x="2089150" y="4387850"/>
          <p14:tracePt t="25158" x="2101850" y="4381500"/>
          <p14:tracePt t="25176" x="2114550" y="4362450"/>
          <p14:tracePt t="25176" x="2127250" y="4356100"/>
          <p14:tracePt t="25192" x="2133600" y="4349750"/>
          <p14:tracePt t="25192" x="2146300" y="4343400"/>
          <p14:tracePt t="25209" x="2152650" y="4343400"/>
          <p14:tracePt t="25209" x="2159000" y="4337050"/>
          <p14:tracePt t="25209" x="2165350" y="4330700"/>
          <p14:tracePt t="25228" x="2171700" y="4324350"/>
          <p14:tracePt t="25240" x="2178050" y="4318000"/>
          <p14:tracePt t="25240" x="2190750" y="4311650"/>
          <p14:tracePt t="25261" x="2197100" y="4311650"/>
          <p14:tracePt t="25261" x="2203450" y="4305300"/>
          <p14:tracePt t="25276" x="2209800" y="4298950"/>
          <p14:tracePt t="25276" x="2216150" y="4298950"/>
          <p14:tracePt t="25292" x="2222500" y="4292600"/>
          <p14:tracePt t="25307" x="2228850" y="4292600"/>
          <p14:tracePt t="25307" x="2235200" y="4292600"/>
          <p14:tracePt t="25327" x="2241550" y="4292600"/>
          <p14:tracePt t="25344" x="2247900" y="4292600"/>
          <p14:tracePt t="25364" x="2247900" y="4298950"/>
          <p14:tracePt t="25404" x="2241550" y="4305300"/>
          <p14:tracePt t="25507" x="2235200" y="4305300"/>
          <p14:tracePt t="25527" x="2228850" y="4311650"/>
          <p14:tracePt t="25544" x="2222500" y="4311650"/>
          <p14:tracePt t="25560" x="2216150" y="4318000"/>
          <p14:tracePt t="25576" x="2203450" y="4324350"/>
          <p14:tracePt t="25588" x="2197100" y="4330700"/>
          <p14:tracePt t="25604" x="2197100" y="4337050"/>
          <p14:tracePt t="25619" x="2197100" y="4343400"/>
          <p14:tracePt t="25635" x="2197100" y="4349750"/>
          <p14:tracePt t="25648" x="2203450" y="4343400"/>
          <p14:tracePt t="25740" x="2203450" y="4337050"/>
          <p14:tracePt t="25764" x="2209800" y="4330700"/>
          <p14:tracePt t="25784" x="2216150" y="4324350"/>
          <p14:tracePt t="25800" x="2228850" y="4318000"/>
          <p14:tracePt t="25815" x="2228850" y="4311650"/>
          <p14:tracePt t="25824" x="2241550" y="4305300"/>
          <p14:tracePt t="25835" x="2241550" y="4298950"/>
          <p14:tracePt t="25844" x="2247900" y="4292600"/>
          <p14:tracePt t="25844" x="2254250" y="4292600"/>
          <p14:tracePt t="25861" x="2254250" y="4286250"/>
          <p14:tracePt t="25861" x="2260600" y="4279900"/>
          <p14:tracePt t="25879" x="2266950" y="4273550"/>
          <p14:tracePt t="25879" x="2266950" y="4267200"/>
          <p14:tracePt t="25879" x="2273300" y="4267200"/>
          <p14:tracePt t="25898" x="2279650" y="4260850"/>
          <p14:tracePt t="25909" x="2286000" y="4254500"/>
          <p14:tracePt t="25909" x="2292350" y="4248150"/>
          <p14:tracePt t="25929" x="2298700" y="4241800"/>
          <p14:tracePt t="25929" x="2305050" y="4235450"/>
          <p14:tracePt t="25944" x="2311400" y="4229100"/>
          <p14:tracePt t="25944" x="2317750" y="4229100"/>
          <p14:tracePt t="25962" x="2324100" y="4222750"/>
          <p14:tracePt t="25962" x="2330450" y="4216400"/>
          <p14:tracePt t="25962" x="2336800" y="4210050"/>
          <p14:tracePt t="25980" x="2343150" y="4210050"/>
          <p14:tracePt t="25993" x="2349500" y="4203700"/>
          <p14:tracePt t="25993" x="2362200" y="4191000"/>
          <p14:tracePt t="26011" x="2368550" y="4191000"/>
          <p14:tracePt t="26011" x="2374900" y="4184650"/>
          <p14:tracePt t="26028" x="2381250" y="4178300"/>
          <p14:tracePt t="26043" x="2387600" y="4171950"/>
          <p14:tracePt t="26043" x="2393950" y="4165600"/>
          <p14:tracePt t="26062" x="2400300" y="4165600"/>
          <p14:tracePt t="26062" x="2406650" y="4152900"/>
          <p14:tracePt t="26079" x="2413000" y="4152900"/>
          <p14:tracePt t="26079" x="2419350" y="4146550"/>
          <p14:tracePt t="26097" x="2425700" y="4146550"/>
          <p14:tracePt t="26110" x="2432050" y="4140200"/>
          <p14:tracePt t="26110" x="2438400" y="4133850"/>
          <p14:tracePt t="26129" x="2444750" y="4133850"/>
          <p14:tracePt t="26144" x="2451100" y="4127500"/>
          <p14:tracePt t="26160" x="2457450" y="4127500"/>
          <p14:tracePt t="26177" x="2463800" y="4121150"/>
          <p14:tracePt t="26204" x="2470150" y="4114800"/>
          <p14:tracePt t="26220" x="2476500" y="4114800"/>
          <p14:tracePt t="26236" x="2482850" y="4108450"/>
          <p14:tracePt t="26249" x="2489200" y="4102100"/>
          <p14:tracePt t="26260" x="2501900" y="4095750"/>
          <p14:tracePt t="26277" x="2508250" y="4089400"/>
          <p14:tracePt t="26277" x="2514600" y="4089400"/>
          <p14:tracePt t="26297" x="2520950" y="4083050"/>
          <p14:tracePt t="26297" x="2527300" y="4083050"/>
          <p14:tracePt t="26313" x="2533650" y="4076700"/>
          <p14:tracePt t="26313" x="2540000" y="4076700"/>
          <p14:tracePt t="26329" x="2540000" y="4070350"/>
          <p14:tracePt t="26329" x="2546350" y="4064000"/>
          <p14:tracePt t="26329" x="2552700" y="4064000"/>
          <p14:tracePt t="26349" x="2559050" y="4057650"/>
          <p14:tracePt t="26361" x="2565400" y="4057650"/>
          <p14:tracePt t="26361" x="2578100" y="4051300"/>
          <p14:tracePt t="26380" x="2584450" y="4051300"/>
          <p14:tracePt t="26380" x="2590800" y="4044950"/>
          <p14:tracePt t="26396" x="2597150" y="4044950"/>
          <p14:tracePt t="26396" x="2603500" y="4038600"/>
          <p14:tracePt t="26413" x="2609850" y="4038600"/>
          <p14:tracePt t="26413" x="2622550" y="4032250"/>
          <p14:tracePt t="26430" x="2628900" y="4025900"/>
          <p14:tracePt t="26430" x="2635250" y="4025900"/>
          <p14:tracePt t="26446" x="2647950" y="4019550"/>
          <p14:tracePt t="26446" x="2654300" y="4019550"/>
          <p14:tracePt t="26463" x="2667000" y="4013200"/>
          <p14:tracePt t="26463" x="2673350" y="4013200"/>
          <p14:tracePt t="26480" x="2686050" y="4006850"/>
          <p14:tracePt t="26480" x="2705100" y="3994150"/>
          <p14:tracePt t="26498" x="2711450" y="3994150"/>
          <p14:tracePt t="26498" x="2724150" y="3987800"/>
          <p14:tracePt t="26513" x="2730500" y="3981450"/>
          <p14:tracePt t="26513" x="2743200" y="3975100"/>
          <p14:tracePt t="26530" x="2749550" y="3968750"/>
          <p14:tracePt t="26530" x="2762250" y="3968750"/>
          <p14:tracePt t="26530" x="2768600" y="3962400"/>
          <p14:tracePt t="26550" x="2781300" y="3956050"/>
          <p14:tracePt t="26561" x="2794000" y="3956050"/>
          <p14:tracePt t="26561" x="2819400" y="3943350"/>
          <p14:tracePt t="26580" x="2832100" y="3937000"/>
          <p14:tracePt t="26580" x="2844800" y="3930650"/>
          <p14:tracePt t="26598" x="2857500" y="3924300"/>
          <p14:tracePt t="26598" x="2870200" y="3917950"/>
          <p14:tracePt t="26613" x="2882900" y="3911600"/>
          <p14:tracePt t="26613" x="2901950" y="3905250"/>
          <p14:tracePt t="26613" x="2914650" y="3898900"/>
          <p14:tracePt t="26633" x="2927350" y="3892550"/>
          <p14:tracePt t="26645" x="2946400" y="3886200"/>
          <p14:tracePt t="26645" x="2971800" y="3873500"/>
          <p14:tracePt t="26664" x="2990850" y="3867150"/>
          <p14:tracePt t="26664" x="3003550" y="3860800"/>
          <p14:tracePt t="26681" x="3009900" y="3854450"/>
          <p14:tracePt t="26681" x="3022600" y="3854450"/>
          <p14:tracePt t="26681" x="3035300" y="3848100"/>
          <p14:tracePt t="26700" x="3048000" y="3841750"/>
          <p14:tracePt t="26712" x="3054350" y="3835400"/>
          <p14:tracePt t="26712" x="3073400" y="3829050"/>
          <p14:tracePt t="26731" x="3086100" y="3822700"/>
          <p14:tracePt t="26731" x="3092450" y="3816350"/>
          <p14:tracePt t="26747" x="3105150" y="3816350"/>
          <p14:tracePt t="26747" x="3111500" y="3810000"/>
          <p14:tracePt t="26764" x="3117850" y="3810000"/>
          <p14:tracePt t="26764" x="3124200" y="3803650"/>
          <p14:tracePt t="26781" x="3130550" y="3803650"/>
          <p14:tracePt t="26781" x="3149600" y="3803650"/>
          <p14:tracePt t="26798" x="3155950" y="3797300"/>
          <p14:tracePt t="26798" x="3162300" y="3797300"/>
          <p14:tracePt t="26814" x="3168650" y="3797300"/>
          <p14:tracePt t="26814" x="3175000" y="3790950"/>
          <p14:tracePt t="26831" x="3187700" y="3790950"/>
          <p14:tracePt t="26831" x="3194050" y="3790950"/>
          <p14:tracePt t="26849" x="3213100" y="3784600"/>
          <p14:tracePt t="26849" x="3219450" y="3784600"/>
          <p14:tracePt t="26865" x="3232150" y="3778250"/>
          <p14:tracePt t="26865" x="3238500" y="3778250"/>
          <p14:tracePt t="26881" x="3244850" y="3771900"/>
          <p14:tracePt t="26881" x="3257550" y="3765550"/>
          <p14:tracePt t="26900" x="3263900" y="3765550"/>
          <p14:tracePt t="26900" x="3276600" y="3759200"/>
          <p14:tracePt t="26900" x="3282950" y="3759200"/>
          <p14:tracePt t="26917" x="3295650" y="3752850"/>
          <p14:tracePt t="26929" x="3302000" y="3752850"/>
          <p14:tracePt t="26929" x="3321050" y="3740150"/>
          <p14:tracePt t="26949" x="3327400" y="3740150"/>
          <p14:tracePt t="26949" x="3340100" y="3733800"/>
          <p14:tracePt t="26965" x="3346450" y="3733800"/>
          <p14:tracePt t="26965" x="3352800" y="3727450"/>
          <p14:tracePt t="26982" x="3365500" y="3721100"/>
          <p14:tracePt t="26982" x="3378200" y="3721100"/>
          <p14:tracePt t="26982" x="3384550" y="3721100"/>
          <p14:tracePt t="27001" x="3397250" y="3714750"/>
          <p14:tracePt t="27014" x="3409950" y="3708400"/>
          <p14:tracePt t="27014" x="3429000" y="3702050"/>
          <p14:tracePt t="27033" x="3441700" y="3695700"/>
          <p14:tracePt t="27033" x="3454400" y="3695700"/>
          <p14:tracePt t="27050" x="3460750" y="3689350"/>
          <p14:tracePt t="27050" x="3473450" y="3683000"/>
          <p14:tracePt t="27066" x="3486150" y="3676650"/>
          <p14:tracePt t="27066" x="3498850" y="3676650"/>
          <p14:tracePt t="27066" x="3511550" y="3670300"/>
          <p14:tracePt t="27084" x="3530600" y="3670300"/>
          <p14:tracePt t="27084" x="3543300" y="3663950"/>
          <p14:tracePt t="27101" x="3556000" y="3663950"/>
          <p14:tracePt t="27101" x="3568700" y="3663950"/>
          <p14:tracePt t="27115" x="3581400" y="3663950"/>
          <p14:tracePt t="27115" x="3594100" y="3663950"/>
          <p14:tracePt t="27132" x="3606800" y="3657600"/>
          <p14:tracePt t="27132" x="3638550" y="3657600"/>
          <p14:tracePt t="27149" x="3651250" y="3651250"/>
          <p14:tracePt t="27149" x="3663950" y="3651250"/>
          <p14:tracePt t="27165" x="3676650" y="3644900"/>
          <p14:tracePt t="27165" x="3689350" y="3644900"/>
          <p14:tracePt t="27182" x="3702050" y="3638550"/>
          <p14:tracePt t="27182" x="3714750" y="3632200"/>
          <p14:tracePt t="27199" x="3727450" y="3625850"/>
          <p14:tracePt t="27199" x="3759200" y="3619500"/>
          <p14:tracePt t="27217" x="3771900" y="3613150"/>
          <p14:tracePt t="27217" x="3784600" y="3613150"/>
          <p14:tracePt t="27232" x="3803650" y="3606800"/>
          <p14:tracePt t="27232" x="3816350" y="3606800"/>
          <p14:tracePt t="27250" x="3835400" y="3606800"/>
          <p14:tracePt t="27250" x="3848100" y="3606800"/>
          <p14:tracePt t="27250" x="3867150" y="3606800"/>
          <p14:tracePt t="27268" x="3879850" y="3606800"/>
          <p14:tracePt t="27281" x="3898900" y="3600450"/>
          <p14:tracePt t="27281" x="3924300" y="3600450"/>
          <p14:tracePt t="27302" x="3943350" y="3594100"/>
          <p14:tracePt t="27302" x="3956050" y="3594100"/>
          <p14:tracePt t="27316" x="3968750" y="3587750"/>
          <p14:tracePt t="27316" x="3981450" y="3587750"/>
          <p14:tracePt t="27332" x="3994150" y="3587750"/>
          <p14:tracePt t="27332" x="4013200" y="3581400"/>
          <p14:tracePt t="27349" x="4025900" y="3575050"/>
          <p14:tracePt t="27349" x="4044950" y="3575050"/>
          <p14:tracePt t="27349" x="4057650" y="3568700"/>
          <p14:tracePt t="27369" x="4076700" y="3568700"/>
          <p14:tracePt t="27381" x="4095750" y="3562350"/>
          <p14:tracePt t="27381" x="4140200" y="3562350"/>
          <p14:tracePt t="27400" x="4159250" y="3562350"/>
          <p14:tracePt t="27400" x="4184650" y="3562350"/>
          <p14:tracePt t="27416" x="4203700" y="3562350"/>
          <p14:tracePt t="27416" x="4229100" y="3562350"/>
          <p14:tracePt t="27433" x="4248150" y="3562350"/>
          <p14:tracePt t="27433" x="4292600" y="3562350"/>
          <p14:tracePt t="27450" x="4318000" y="3562350"/>
          <p14:tracePt t="27450" x="4343400" y="3556000"/>
          <p14:tracePt t="27466" x="4368800" y="3556000"/>
          <p14:tracePt t="27466" x="4394200" y="3556000"/>
          <p14:tracePt t="27483" x="4413250" y="3556000"/>
          <p14:tracePt t="27483" x="4438650" y="3556000"/>
          <p14:tracePt t="27500" x="4464050" y="3556000"/>
          <p14:tracePt t="27500" x="4508500" y="3556000"/>
          <p14:tracePt t="27517" x="4533900" y="3556000"/>
          <p14:tracePt t="27517" x="4552950" y="3556000"/>
          <p14:tracePt t="27534" x="4572000" y="3556000"/>
          <p14:tracePt t="27534" x="4597400" y="3556000"/>
          <p14:tracePt t="27550" x="4616450" y="3556000"/>
          <p14:tracePt t="27550" x="4635500" y="3556000"/>
          <p14:tracePt t="27550" x="4654550" y="3556000"/>
          <p14:tracePt t="27569" x="4673600" y="3562350"/>
          <p14:tracePt t="27582" x="4686300" y="3562350"/>
          <p14:tracePt t="27582" x="4711700" y="3562350"/>
          <p14:tracePt t="27602" x="4724400" y="3562350"/>
          <p14:tracePt t="27602" x="4737100" y="3562350"/>
          <p14:tracePt t="27617" x="4743450" y="3562350"/>
          <p14:tracePt t="27617" x="4749800" y="3562350"/>
          <p14:tracePt t="27634" x="4756150" y="3562350"/>
          <p14:tracePt t="27634" x="4762500" y="3562350"/>
          <p14:tracePt t="27634" x="4768850" y="3568700"/>
          <p14:tracePt t="27653" x="4775200" y="3568700"/>
          <p14:tracePt t="27665" x="4781550" y="3568700"/>
          <p14:tracePt t="27665" x="4787900" y="3568700"/>
          <p14:tracePt t="27685" x="4794250" y="3568700"/>
          <p14:tracePt t="27699" x="4787900" y="3575050"/>
          <p14:tracePt t="27748" x="4775200" y="3581400"/>
          <p14:tracePt t="27764" x="4768850" y="3581400"/>
          <p14:tracePt t="27772" x="4762500" y="3581400"/>
          <p14:tracePt t="27782" x="4756150" y="3587750"/>
          <p14:tracePt t="27782" x="4749800" y="3594100"/>
          <p14:tracePt t="27801" x="4743450" y="3600450"/>
          <p14:tracePt t="27801" x="4724400" y="3606800"/>
          <p14:tracePt t="27818" x="4718050" y="3613150"/>
          <p14:tracePt t="27818" x="4705350" y="3613150"/>
          <p14:tracePt t="27834" x="4699000" y="3619500"/>
          <p14:tracePt t="27834" x="4692650" y="3619500"/>
          <p14:tracePt t="27851" x="4686300" y="3625850"/>
          <p14:tracePt t="27851" x="4679950" y="3625850"/>
          <p14:tracePt t="27870" x="4667250" y="3632200"/>
          <p14:tracePt t="27870" x="4660900" y="3632200"/>
          <p14:tracePt t="27885" x="4654550" y="3638550"/>
          <p14:tracePt t="27901" x="4654550" y="3644900"/>
          <p14:tracePt t="27944" x="4660900" y="3644900"/>
          <p14:tracePt t="27960" x="4667250" y="3644900"/>
          <p14:tracePt t="27976" x="4673600" y="3644900"/>
          <p14:tracePt t="27988" x="4679950" y="3651250"/>
          <p14:tracePt t="28005" x="4686300" y="3651250"/>
          <p14:tracePt t="28021" x="4692650" y="3657600"/>
          <p14:tracePt t="28037" x="4699000" y="3663950"/>
          <p14:tracePt t="28050" x="4699000" y="3676650"/>
          <p14:tracePt t="28067" x="4705350" y="3683000"/>
          <p14:tracePt t="28067" x="4705350" y="3689350"/>
          <p14:tracePt t="28086" x="4705350" y="3695700"/>
          <p14:tracePt t="28086" x="4705350" y="3702050"/>
          <p14:tracePt t="28086" x="4705350" y="3708400"/>
          <p14:tracePt t="28106" x="4705350" y="3714750"/>
          <p14:tracePt t="28106" x="4705350" y="3721100"/>
          <p14:tracePt t="28119" x="4705350" y="3727450"/>
          <p14:tracePt t="28119" x="4699000" y="3733800"/>
          <p14:tracePt t="28136" x="4692650" y="3740150"/>
          <p14:tracePt t="28136" x="4686300" y="3746500"/>
          <p14:tracePt t="28153" x="4673600" y="3752850"/>
          <p14:tracePt t="28153" x="4648200" y="3771900"/>
          <p14:tracePt t="28169" x="4629150" y="3784600"/>
          <p14:tracePt t="28169" x="4610100" y="3797300"/>
          <p14:tracePt t="28186" x="4591050" y="3816350"/>
          <p14:tracePt t="28186" x="4572000" y="3829050"/>
          <p14:tracePt t="28202" x="4546600" y="3841750"/>
          <p14:tracePt t="28202" x="4521200" y="3860800"/>
          <p14:tracePt t="28219" x="4489450" y="3879850"/>
          <p14:tracePt t="28219" x="4432300" y="3911600"/>
          <p14:tracePt t="28237" x="4394200" y="3937000"/>
          <p14:tracePt t="28237" x="4362450" y="3949700"/>
          <p14:tracePt t="28253" x="4324350" y="3975100"/>
          <p14:tracePt t="28253" x="4286250" y="3994150"/>
          <p14:tracePt t="28270" x="4248150" y="4013200"/>
          <p14:tracePt t="28270" x="4210050" y="4038600"/>
          <p14:tracePt t="28286" x="4171950" y="4057650"/>
          <p14:tracePt t="28286" x="4133850" y="4076700"/>
          <p14:tracePt t="28286" x="4102100" y="4102100"/>
          <p14:tracePt t="28305" x="4064000" y="4121150"/>
          <p14:tracePt t="28318" x="4032250" y="4140200"/>
          <p14:tracePt t="28318" x="3968750" y="4178300"/>
          <p14:tracePt t="28336" x="3937000" y="4197350"/>
          <p14:tracePt t="28336" x="3911600" y="4216400"/>
          <p14:tracePt t="28353" x="3886200" y="4229100"/>
          <p14:tracePt t="28353" x="3860800" y="4241800"/>
          <p14:tracePt t="28370" x="3835400" y="4260850"/>
          <p14:tracePt t="28370" x="3810000" y="4273550"/>
          <p14:tracePt t="28386" x="3784600" y="4286250"/>
          <p14:tracePt t="28386" x="3759200" y="4298950"/>
          <p14:tracePt t="28386" x="3740150" y="4311650"/>
          <p14:tracePt t="28406" x="3721100" y="4318000"/>
          <p14:tracePt t="28406" x="3702050" y="4330700"/>
          <p14:tracePt t="28420" x="3689350" y="4337050"/>
          <p14:tracePt t="28420" x="3670300" y="4343400"/>
          <p14:tracePt t="28436" x="3657600" y="4349750"/>
          <p14:tracePt t="28436" x="3644900" y="4356100"/>
          <p14:tracePt t="28454" x="3638550" y="4362450"/>
          <p14:tracePt t="28454" x="3619500" y="4368800"/>
          <p14:tracePt t="28470" x="3606800" y="4368800"/>
          <p14:tracePt t="28470" x="3600450" y="4368800"/>
          <p14:tracePt t="28487" x="3594100" y="4375150"/>
          <p14:tracePt t="28487" x="3587750" y="4375150"/>
          <p14:tracePt t="28504" x="3581400" y="4375150"/>
          <p14:tracePt t="28504" x="3575050" y="4375150"/>
          <p14:tracePt t="28520" x="3568700" y="4375150"/>
          <p14:tracePt t="28536" x="3562350" y="4368800"/>
          <p14:tracePt t="28552" x="3556000" y="4368800"/>
          <p14:tracePt t="28576" x="3549650" y="4375150"/>
          <p14:tracePt t="28589" x="3543300" y="4375150"/>
          <p14:tracePt t="28605" x="3536950" y="4381500"/>
          <p14:tracePt t="28621" x="3530600" y="4387850"/>
          <p14:tracePt t="28621" x="3524250" y="4394200"/>
          <p14:tracePt t="28637" x="3517900" y="4394200"/>
          <p14:tracePt t="28637" x="3511550" y="4400550"/>
          <p14:tracePt t="28654" x="3505200" y="4406900"/>
          <p14:tracePt t="28654" x="3498850" y="4413250"/>
          <p14:tracePt t="28654" x="3492500" y="4413250"/>
          <p14:tracePt t="28674" x="3486150" y="4419600"/>
          <p14:tracePt t="28686" x="3479800" y="4425950"/>
          <p14:tracePt t="28686" x="3473450" y="4425950"/>
          <p14:tracePt t="28704" x="3467100" y="4432300"/>
          <p14:tracePt t="28704" x="3460750" y="4432300"/>
          <p14:tracePt t="28721" x="3454400" y="4432300"/>
          <p14:tracePt t="28721" x="3448050" y="4438650"/>
          <p14:tracePt t="28737" x="3441700" y="4438650"/>
          <p14:tracePt t="28737" x="3435350" y="4438650"/>
          <p14:tracePt t="28754" x="3429000" y="4445000"/>
          <p14:tracePt t="28754" x="3416300" y="4451350"/>
          <p14:tracePt t="28771" x="3409950" y="4451350"/>
          <p14:tracePt t="28786" x="3403600" y="4451350"/>
          <p14:tracePt t="28803" x="3397250" y="4451350"/>
          <p14:tracePt t="28820" x="3390900" y="4451350"/>
          <p14:tracePt t="28836" x="3384550" y="4457700"/>
          <p14:tracePt t="28949" x="3378200" y="4464050"/>
          <p14:tracePt t="28964" x="3371850" y="4470400"/>
          <p14:tracePt t="28981" x="3365500" y="4476750"/>
          <p14:tracePt t="28996" x="3359150" y="4489450"/>
          <p14:tracePt t="29009" x="3359150" y="4495800"/>
          <p14:tracePt t="29020" x="3346450" y="4508500"/>
          <p14:tracePt t="29037" x="3340100" y="4514850"/>
          <p14:tracePt t="29053" x="3333750" y="4521200"/>
          <p14:tracePt t="29070" x="3327400" y="4521200"/>
          <p14:tracePt t="29087" x="3321050" y="4514850"/>
          <p14:tracePt t="29120" x="3327400" y="4502150"/>
          <p14:tracePt t="29152" x="3327400" y="4489450"/>
          <p14:tracePt t="29176" x="3333750" y="4483100"/>
          <p14:tracePt t="29189" x="3340100" y="4476750"/>
          <p14:tracePt t="29196" x="3340100" y="4470400"/>
          <p14:tracePt t="29205" x="3346450" y="4457700"/>
          <p14:tracePt t="29205" x="3352800" y="4451350"/>
          <p14:tracePt t="29222" x="3352800" y="4445000"/>
          <p14:tracePt t="29222" x="3359150" y="4438650"/>
          <p14:tracePt t="29222" x="3365500" y="4425950"/>
          <p14:tracePt t="29242" x="3371850" y="4419600"/>
          <p14:tracePt t="29254" x="3384550" y="4406900"/>
          <p14:tracePt t="29254" x="3403600" y="4381500"/>
          <p14:tracePt t="29273" x="3409950" y="4368800"/>
          <p14:tracePt t="29273" x="3422650" y="4356100"/>
          <p14:tracePt t="29290" x="3435350" y="4343400"/>
          <p14:tracePt t="29290" x="3448050" y="4330700"/>
          <p14:tracePt t="29306" x="3460750" y="4318000"/>
          <p14:tracePt t="29306" x="3473450" y="4305300"/>
          <p14:tracePt t="29306" x="3486150" y="4292600"/>
          <p14:tracePt t="29326" x="3498850" y="4279900"/>
          <p14:tracePt t="29338" x="3517900" y="4267200"/>
          <p14:tracePt t="29338" x="3549650" y="4235450"/>
          <p14:tracePt t="29357" x="3568700" y="4216400"/>
          <p14:tracePt t="29357" x="3581400" y="4203700"/>
          <p14:tracePt t="29373" x="3600450" y="4184650"/>
          <p14:tracePt t="29373" x="3619500" y="4171950"/>
          <p14:tracePt t="29390" x="3638550" y="4152900"/>
          <p14:tracePt t="29390" x="3657600" y="4140200"/>
          <p14:tracePt t="29390" x="3676650" y="4121150"/>
          <p14:tracePt t="29409" x="3695700" y="4108450"/>
          <p14:tracePt t="29409" x="3714750" y="4095750"/>
          <p14:tracePt t="29424" x="3733800" y="4083050"/>
          <p14:tracePt t="29424" x="3759200" y="4064000"/>
          <p14:tracePt t="29440" x="3778250" y="4057650"/>
          <p14:tracePt t="29440" x="3803650" y="4044950"/>
          <p14:tracePt t="29457" x="3829050" y="4032250"/>
          <p14:tracePt t="29457" x="3854450" y="4025900"/>
          <p14:tracePt t="29473" x="3879850" y="4019550"/>
          <p14:tracePt t="29473" x="3924300" y="4013200"/>
          <p14:tracePt t="29490" x="3949700" y="4006850"/>
          <p14:tracePt t="29490" x="3975100" y="4006850"/>
          <p14:tracePt t="29507" x="4000500" y="4000500"/>
          <p14:tracePt t="29507" x="4019550" y="4000500"/>
          <p14:tracePt t="29524" x="4044950" y="3994150"/>
          <p14:tracePt t="29524" x="4089400" y="3994150"/>
          <p14:tracePt t="29541" x="4114800" y="3994150"/>
          <p14:tracePt t="29541" x="4140200" y="3987800"/>
          <p14:tracePt t="29558" x="4159250" y="3987800"/>
          <p14:tracePt t="29558" x="4178300" y="3994150"/>
          <p14:tracePt t="29574" x="4203700" y="3994150"/>
          <p14:tracePt t="29574" x="4222750" y="4000500"/>
          <p14:tracePt t="29592" x="4241800" y="4000500"/>
          <p14:tracePt t="29592" x="4260850" y="4006850"/>
          <p14:tracePt t="29592" x="4286250" y="4013200"/>
          <p14:tracePt t="29610" x="4305300" y="4019550"/>
          <p14:tracePt t="29622" x="4318000" y="4019550"/>
          <p14:tracePt t="29622" x="4356100" y="4025900"/>
          <p14:tracePt t="29641" x="4368800" y="4025900"/>
          <p14:tracePt t="29641" x="4387850" y="4025900"/>
          <p14:tracePt t="29658" x="4400550" y="4025900"/>
          <p14:tracePt t="29658" x="4413250" y="4032250"/>
          <p14:tracePt t="29674" x="4425950" y="4032250"/>
          <p14:tracePt t="29674" x="4438650" y="4032250"/>
          <p14:tracePt t="29674" x="4445000" y="4032250"/>
          <p14:tracePt t="29693" x="4457700" y="4032250"/>
          <p14:tracePt t="29706" x="4470400" y="4038600"/>
          <p14:tracePt t="29706" x="4489450" y="4038600"/>
          <p14:tracePt t="29724" x="4495800" y="4038600"/>
          <p14:tracePt t="29724" x="4502150" y="4044950"/>
          <p14:tracePt t="29741" x="4508500" y="4044950"/>
          <p14:tracePt t="29741" x="4514850" y="4044950"/>
          <p14:tracePt t="29758" x="4521200" y="4044950"/>
          <p14:tracePt t="29773" x="4527550" y="4044950"/>
          <p14:tracePt t="29790" x="4533900" y="4038600"/>
          <p14:tracePt t="29821" x="4527550" y="4038600"/>
          <p14:tracePt t="29881" x="4521200" y="4038600"/>
          <p14:tracePt t="29896" x="4514850" y="4038600"/>
          <p14:tracePt t="29909" x="4508500" y="4038600"/>
          <p14:tracePt t="29917" x="4502150" y="4044950"/>
          <p14:tracePt t="29926" x="4495800" y="4044950"/>
          <p14:tracePt t="29926" x="4489450" y="4044950"/>
          <p14:tracePt t="29942" x="4476750" y="4051300"/>
          <p14:tracePt t="29942" x="4464050" y="4051300"/>
          <p14:tracePt t="29959" x="4451350" y="4057650"/>
          <p14:tracePt t="29959" x="4438650" y="4057650"/>
          <p14:tracePt t="29959" x="4419600" y="4064000"/>
          <p14:tracePt t="29978" x="4400550" y="4064000"/>
          <p14:tracePt t="29990" x="4381500" y="4070350"/>
          <p14:tracePt t="29990" x="4343400" y="4076700"/>
          <p14:tracePt t="30009" x="4324350" y="4076700"/>
          <p14:tracePt t="30009" x="4298950" y="4076700"/>
          <p14:tracePt t="30026" x="4279900" y="4076700"/>
          <p14:tracePt t="30026" x="4260850" y="4076700"/>
          <p14:tracePt t="30042" x="4235450" y="4076700"/>
          <p14:tracePt t="30042" x="4216400" y="4076700"/>
          <p14:tracePt t="30042" x="4197350" y="4076700"/>
          <p14:tracePt t="30061" x="4171950" y="4070350"/>
          <p14:tracePt t="30074" x="4152900" y="4070350"/>
          <p14:tracePt t="30074" x="4121150" y="4064000"/>
          <p14:tracePt t="30094" x="4108450" y="4057650"/>
          <p14:tracePt t="30094" x="4095750" y="4051300"/>
          <p14:tracePt t="30109" x="4083050" y="4044950"/>
          <p14:tracePt t="30109" x="4076700" y="4038600"/>
          <p14:tracePt t="30126" x="4076700" y="4032250"/>
          <p14:tracePt t="30126" x="4076700" y="4013200"/>
          <p14:tracePt t="30143" x="4083050" y="4006850"/>
          <p14:tracePt t="30143" x="4089400" y="4000500"/>
          <p14:tracePt t="30159" x="4102100" y="3987800"/>
          <p14:tracePt t="30159" x="4114800" y="3981450"/>
          <p14:tracePt t="30176" x="4127500" y="3968750"/>
          <p14:tracePt t="30176" x="4146550" y="3956050"/>
          <p14:tracePt t="30193" x="4165600" y="3943350"/>
          <p14:tracePt t="30193" x="4203700" y="3924300"/>
          <p14:tracePt t="30210" x="4222750" y="3911600"/>
          <p14:tracePt t="30210" x="4241800" y="3898900"/>
          <p14:tracePt t="30226" x="4267200" y="3892550"/>
          <p14:tracePt t="30226" x="4286250" y="3879850"/>
          <p14:tracePt t="30243" x="4311650" y="3867150"/>
          <p14:tracePt t="30243" x="4330700" y="3860800"/>
          <p14:tracePt t="30243" x="4356100" y="3854450"/>
          <p14:tracePt t="30262" x="4381500" y="3848100"/>
          <p14:tracePt t="30274" x="4406900" y="3841750"/>
          <p14:tracePt t="30274" x="4451350" y="3835400"/>
          <p14:tracePt t="30293" x="4470400" y="3835400"/>
          <p14:tracePt t="30293" x="4495800" y="3841750"/>
          <p14:tracePt t="30310" x="4514850" y="3841750"/>
          <p14:tracePt t="30310" x="4533900" y="3841750"/>
          <p14:tracePt t="30327" x="4552950" y="3841750"/>
          <p14:tracePt t="30327" x="4572000" y="3848100"/>
          <p14:tracePt t="30327" x="4591050" y="3848100"/>
          <p14:tracePt t="30345" x="4603750" y="3854450"/>
          <p14:tracePt t="30358" x="4622800" y="3854450"/>
          <p14:tracePt t="30358" x="4648200" y="3854450"/>
          <p14:tracePt t="30377" x="4660900" y="3860800"/>
          <p14:tracePt t="30377" x="4673600" y="3860800"/>
          <p14:tracePt t="30393" x="4679950" y="3860800"/>
          <p14:tracePt t="30393" x="4692650" y="3860800"/>
          <p14:tracePt t="30410" x="4699000" y="3860800"/>
          <p14:tracePt t="30410" x="4705350" y="3860800"/>
          <p14:tracePt t="30410" x="4711700" y="3860800"/>
          <p14:tracePt t="30429" x="4718050" y="3860800"/>
          <p14:tracePt t="30442" x="4724400" y="3854450"/>
          <p14:tracePt t="30459" x="4730750" y="3854450"/>
          <p14:tracePt t="30475" x="4737100" y="3854450"/>
          <p14:tracePt t="30492" x="4737100" y="3860800"/>
          <p14:tracePt t="30509" x="4730750" y="3860800"/>
          <p14:tracePt t="30526" x="4718050" y="3867150"/>
          <p14:tracePt t="30557" x="4711700" y="3867150"/>
          <p14:tracePt t="30562" x="4705350" y="3879850"/>
          <p14:tracePt t="30562" x="4699000" y="3879850"/>
          <p14:tracePt t="30578" x="4692650" y="3886200"/>
          <p14:tracePt t="30578" x="4686300" y="3892550"/>
          <p14:tracePt t="30595" x="4673600" y="3898900"/>
          <p14:tracePt t="30595" x="4660900" y="3898900"/>
          <p14:tracePt t="30611" x="4654550" y="3905250"/>
          <p14:tracePt t="30611" x="4641850" y="3905250"/>
          <p14:tracePt t="30611" x="4629150" y="3911600"/>
          <p14:tracePt t="30630" x="4622800" y="3917950"/>
          <p14:tracePt t="30642" x="4610100" y="3924300"/>
          <p14:tracePt t="30642" x="4591050" y="3924300"/>
          <p14:tracePt t="30661" x="4578350" y="3924300"/>
          <p14:tracePt t="30661" x="4572000" y="3924300"/>
          <p14:tracePt t="30678" x="4559300" y="3924300"/>
          <p14:tracePt t="30678" x="4546600" y="3924300"/>
          <p14:tracePt t="30694" x="4533900" y="3924300"/>
          <p14:tracePt t="30694" x="4521200" y="3924300"/>
          <p14:tracePt t="30694" x="4508500" y="3917950"/>
          <p14:tracePt t="30713" x="4495800" y="3917950"/>
          <p14:tracePt t="30726" x="4483100" y="3917950"/>
          <p14:tracePt t="30726" x="4457700" y="3917950"/>
          <p14:tracePt t="30745" x="4445000" y="3924300"/>
          <p14:tracePt t="30745" x="4432300" y="3924300"/>
          <p14:tracePt t="30761" x="4419600" y="3924300"/>
          <p14:tracePt t="30761" x="4406900" y="3930650"/>
          <p14:tracePt t="30778" x="4394200" y="3930650"/>
          <p14:tracePt t="30778" x="4375150" y="3930650"/>
          <p14:tracePt t="30795" x="4362450" y="3937000"/>
          <p14:tracePt t="30795" x="4330700" y="3943350"/>
          <p14:tracePt t="30812" x="4318000" y="3943350"/>
          <p14:tracePt t="30812" x="4305300" y="3949700"/>
          <p14:tracePt t="30828" x="4292600" y="3949700"/>
          <p14:tracePt t="30828" x="4273550" y="3956050"/>
          <p14:tracePt t="30845" x="4260850" y="3956050"/>
          <p14:tracePt t="30845" x="4241800" y="3968750"/>
          <p14:tracePt t="30862" x="4229100" y="3968750"/>
          <p14:tracePt t="30862" x="4222750" y="3975100"/>
          <p14:tracePt t="30879" x="4210050" y="3975100"/>
          <p14:tracePt t="30879" x="4197350" y="3981450"/>
          <p14:tracePt t="30895" x="4191000" y="3987800"/>
          <p14:tracePt t="30895" x="4178300" y="3994150"/>
          <p14:tracePt t="30912" x="4171950" y="3994150"/>
          <p14:tracePt t="30912" x="4165600" y="4000500"/>
          <p14:tracePt t="30930" x="4146550" y="4013200"/>
          <p14:tracePt t="30930" x="4140200" y="4013200"/>
          <p14:tracePt t="30946" x="4133850" y="4019550"/>
          <p14:tracePt t="30946" x="4127500" y="4019550"/>
          <p14:tracePt t="30962" x="4114800" y="4025900"/>
          <p14:tracePt t="30962" x="4108450" y="4032250"/>
          <p14:tracePt t="30979" x="4102100" y="4032250"/>
          <p14:tracePt t="30979" x="4095750" y="4038600"/>
          <p14:tracePt t="30979" x="4083050" y="4038600"/>
          <p14:tracePt t="30998" x="4076700" y="4044950"/>
          <p14:tracePt t="31010" x="4070350" y="4051300"/>
          <p14:tracePt t="31010" x="4064000" y="4057650"/>
          <p14:tracePt t="31029" x="4057650" y="4057650"/>
          <p14:tracePt t="31029" x="4044950" y="4064000"/>
          <p14:tracePt t="31046" x="4038600" y="4070350"/>
          <p14:tracePt t="31046" x="4032250" y="4076700"/>
          <p14:tracePt t="31062" x="4025900" y="4083050"/>
          <p14:tracePt t="31062" x="4013200" y="4089400"/>
          <p14:tracePt t="31062" x="4006850" y="4102100"/>
          <p14:tracePt t="31081" x="4000500" y="4108450"/>
          <p14:tracePt t="31081" x="3994150" y="4114800"/>
          <p14:tracePt t="31098" x="3987800" y="4121150"/>
          <p14:tracePt t="31098" x="3981450" y="4121150"/>
          <p14:tracePt t="31113" x="3968750" y="4127500"/>
          <p14:tracePt t="31113" x="3962400" y="4127500"/>
          <p14:tracePt t="31130" x="3956050" y="4127500"/>
          <p14:tracePt t="31130" x="3943350" y="4133850"/>
          <p14:tracePt t="31146" x="3937000" y="4140200"/>
          <p14:tracePt t="31146" x="3917950" y="4146550"/>
          <p14:tracePt t="31163" x="3911600" y="4152900"/>
          <p14:tracePt t="31163" x="3905250" y="4165600"/>
          <p14:tracePt t="31180" x="3892550" y="4165600"/>
          <p14:tracePt t="31180" x="3886200" y="4178300"/>
          <p14:tracePt t="31196" x="3879850" y="4171950"/>
          <p14:tracePt t="31196" x="3867150" y="4178300"/>
          <p14:tracePt t="31213" x="3860800" y="4178300"/>
          <p14:tracePt t="31213" x="3841750" y="4191000"/>
          <p14:tracePt t="31230" x="3835400" y="4191000"/>
          <p14:tracePt t="31230" x="3829050" y="4197350"/>
          <p14:tracePt t="31247" x="3822700" y="4197350"/>
          <p14:tracePt t="31247" x="3816350" y="4203700"/>
          <p14:tracePt t="31263" x="3810000" y="4203700"/>
          <p14:tracePt t="31263" x="3803650" y="4203700"/>
          <p14:tracePt t="31263" x="3797300" y="4203700"/>
          <p14:tracePt t="31283" x="3790950" y="4203700"/>
          <p14:tracePt t="31295" x="3784600" y="4203700"/>
          <p14:tracePt t="31295" x="3765550" y="4203700"/>
          <p14:tracePt t="31313" x="3759200" y="4210050"/>
          <p14:tracePt t="31313" x="3746500" y="4210050"/>
          <p14:tracePt t="31330" x="3740150" y="4210050"/>
          <p14:tracePt t="31330" x="3727450" y="4203700"/>
          <p14:tracePt t="31347" x="3721100" y="4203700"/>
          <p14:tracePt t="31347" x="3708400" y="4203700"/>
          <p14:tracePt t="31347" x="3695700" y="4197350"/>
          <p14:tracePt t="31366" x="3689350" y="4197350"/>
          <p14:tracePt t="31378" x="3676650" y="4184650"/>
          <p14:tracePt t="31378" x="3663950" y="4171950"/>
          <p14:tracePt t="31397" x="3651250" y="4165600"/>
          <p14:tracePt t="31397" x="3644900" y="4152900"/>
          <p14:tracePt t="31414" x="3644900" y="4146550"/>
          <p14:tracePt t="31414" x="3638550" y="4140200"/>
          <p14:tracePt t="31431" x="3632200" y="4133850"/>
          <p14:tracePt t="31446" x="3619500" y="4121150"/>
          <p14:tracePt t="31446" x="3613150" y="4108450"/>
          <p14:tracePt t="31464" x="3613150" y="4095750"/>
          <p14:tracePt t="31464" x="3606800" y="4083050"/>
          <p14:tracePt t="31480" x="3600450" y="4070350"/>
          <p14:tracePt t="31480" x="3594100" y="4057650"/>
          <p14:tracePt t="31497" x="3587750" y="4038600"/>
          <p14:tracePt t="31497" x="3581400" y="4025900"/>
          <p14:tracePt t="31514" x="3575050" y="4006850"/>
          <p14:tracePt t="31514" x="3556000" y="3968750"/>
          <p14:tracePt t="31531" x="3549650" y="3949700"/>
          <p14:tracePt t="31531" x="3536950" y="3930650"/>
          <p14:tracePt t="31548" x="3524250" y="3911600"/>
          <p14:tracePt t="31548" x="3505200" y="3892550"/>
          <p14:tracePt t="31564" x="3492500" y="3879850"/>
          <p14:tracePt t="31564" x="3479800" y="3860800"/>
          <p14:tracePt t="31582" x="3454400" y="3841750"/>
          <p14:tracePt t="31582" x="3441700" y="3835400"/>
          <p14:tracePt t="31600" x="3435350" y="3829050"/>
          <p14:tracePt t="31600" x="3429000" y="3822700"/>
          <p14:tracePt t="31615" x="3416300" y="3822700"/>
          <p14:tracePt t="31615" x="3409950" y="3816350"/>
          <p14:tracePt t="31631" x="3403600" y="3810000"/>
          <p14:tracePt t="31631" x="3397250" y="3810000"/>
          <p14:tracePt t="31631" x="3384550" y="3810000"/>
          <p14:tracePt t="31650" x="3378200" y="3810000"/>
          <p14:tracePt t="31663" x="3365500" y="3810000"/>
          <p14:tracePt t="31663" x="3346450" y="3810000"/>
          <p14:tracePt t="31682" x="3340100" y="3810000"/>
          <p14:tracePt t="31682" x="3327400" y="3803650"/>
          <p14:tracePt t="31699" x="3314700" y="3803650"/>
          <p14:tracePt t="31699" x="3302000" y="3803650"/>
          <p14:tracePt t="31714" x="3289300" y="3803650"/>
          <p14:tracePt t="31714" x="3282950" y="3803650"/>
          <p14:tracePt t="31714" x="3270250" y="3803650"/>
          <p14:tracePt t="31734" x="3257550" y="3803650"/>
          <p14:tracePt t="31746" x="3244850" y="3803650"/>
          <p14:tracePt t="31746" x="3225800" y="3810000"/>
          <p14:tracePt t="31765" x="3219450" y="3816350"/>
          <p14:tracePt t="31780" x="3225800" y="3810000"/>
          <p14:tracePt t="31821" x="3232150" y="3810000"/>
          <p14:tracePt t="31829" x="3244850" y="3803650"/>
          <p14:tracePt t="31837" x="3251200" y="3797300"/>
          <p14:tracePt t="31847" x="3263900" y="3790950"/>
          <p14:tracePt t="31847" x="3276600" y="3784600"/>
          <p14:tracePt t="31865" x="3295650" y="3771900"/>
          <p14:tracePt t="31865" x="3346450" y="3752850"/>
          <p14:tracePt t="31882" x="3378200" y="3740150"/>
          <p14:tracePt t="31882" x="3409950" y="3727450"/>
          <p14:tracePt t="31899" x="3448050" y="3714750"/>
          <p14:tracePt t="31899" x="3492500" y="3702050"/>
          <p14:tracePt t="31915" x="3530600" y="3689350"/>
          <p14:tracePt t="31915" x="3575050" y="3676650"/>
          <p14:tracePt t="31932" x="3613150" y="3663950"/>
          <p14:tracePt t="31932" x="3702050" y="3644900"/>
          <p14:tracePt t="31951" x="3746500" y="3632200"/>
          <p14:tracePt t="31951" x="3790950" y="3625850"/>
          <p14:tracePt t="31966" x="3835400" y="3613150"/>
          <p14:tracePt t="31966" x="3879850" y="3606800"/>
          <p14:tracePt t="31982" x="3917950" y="3600450"/>
          <p14:tracePt t="31982" x="3962400" y="3587750"/>
          <p14:tracePt t="31982" x="4006850" y="3581400"/>
          <p14:tracePt t="32002" x="4044950" y="3581400"/>
          <p14:tracePt t="32014" x="4083050" y="3575050"/>
          <p14:tracePt t="32014" x="4121150" y="3575050"/>
          <p14:tracePt t="32014" x="4159250" y="3568700"/>
          <p14:tracePt t="32035" x="4197350" y="3568700"/>
          <p14:tracePt t="32035" x="4229100" y="3575050"/>
          <p14:tracePt t="32051" x="4260850" y="3581400"/>
          <p14:tracePt t="32051" x="4292600" y="3587750"/>
          <p14:tracePt t="32066" x="4324350" y="3594100"/>
          <p14:tracePt t="32066" x="4356100" y="3606800"/>
          <p14:tracePt t="32083" x="4381500" y="3619500"/>
          <p14:tracePt t="32083" x="4406900" y="3632200"/>
          <p14:tracePt t="32083" x="4432300" y="3644900"/>
          <p14:tracePt t="32103" x="4451350" y="3657600"/>
          <p14:tracePt t="32114" x="4476750" y="3670300"/>
          <p14:tracePt t="32114" x="4508500" y="3695700"/>
          <p14:tracePt t="32133" x="4521200" y="3702050"/>
          <p14:tracePt t="32133" x="4533900" y="3708400"/>
          <p14:tracePt t="32150" x="4546600" y="3714750"/>
          <p14:tracePt t="32150" x="4552950" y="3721100"/>
          <p14:tracePt t="32166" x="4565650" y="3727450"/>
          <p14:tracePt t="32166" x="4572000" y="3740150"/>
          <p14:tracePt t="32183" x="4578350" y="3740150"/>
          <p14:tracePt t="32183" x="4578350" y="3746500"/>
          <p14:tracePt t="32200" x="4578350" y="3752850"/>
          <p14:tracePt t="32200" x="4584700" y="3759200"/>
          <p14:tracePt t="32216" x="4578350" y="3765550"/>
          <p14:tracePt t="32216" x="4578350" y="3771900"/>
          <p14:tracePt t="32233" x="4578350" y="3778250"/>
          <p14:tracePt t="32233" x="4572000" y="3790950"/>
          <p14:tracePt t="32251" x="4572000" y="3797300"/>
          <p14:tracePt t="32251" x="4565650" y="3803650"/>
          <p14:tracePt t="32267" x="4559300" y="3810000"/>
          <p14:tracePt t="32267" x="4559300" y="3822700"/>
          <p14:tracePt t="32283" x="4552950" y="3829050"/>
          <p14:tracePt t="32283" x="4546600" y="3841750"/>
          <p14:tracePt t="32303" x="4546600" y="3848100"/>
          <p14:tracePt t="32315" x="4540250" y="3854450"/>
          <p14:tracePt t="32315" x="4540250" y="3867150"/>
          <p14:tracePt t="32334" x="4540250" y="3873500"/>
          <p14:tracePt t="32349" x="4540250" y="3879850"/>
          <p14:tracePt t="32365" x="4533900" y="3873500"/>
          <p14:tracePt t="32393" x="4533900" y="3860800"/>
          <p14:tracePt t="32402" x="4533900" y="3854450"/>
          <p14:tracePt t="32402" x="4533900" y="3841750"/>
          <p14:tracePt t="32418" x="4527550" y="3829050"/>
          <p14:tracePt t="32418" x="4527550" y="3816350"/>
          <p14:tracePt t="32434" x="4521200" y="3810000"/>
          <p14:tracePt t="32434" x="4514850" y="3797300"/>
          <p14:tracePt t="32451" x="4514850" y="3784600"/>
          <p14:tracePt t="32451" x="4508500" y="3771900"/>
          <p14:tracePt t="32451" x="4502150" y="3765550"/>
          <p14:tracePt t="32470" x="4495800" y="3752850"/>
          <p14:tracePt t="32470" x="4483100" y="3746500"/>
          <p14:tracePt t="32484" x="4476750" y="3740150"/>
          <p14:tracePt t="32484" x="4470400" y="3733800"/>
          <p14:tracePt t="32501" x="4464050" y="3727450"/>
          <p14:tracePt t="32501" x="4457700" y="3721100"/>
          <p14:tracePt t="32517" x="4445000" y="3714750"/>
          <p14:tracePt t="32517" x="4438650" y="3708400"/>
          <p14:tracePt t="32534" x="4432300" y="3702050"/>
          <p14:tracePt t="32534" x="4425950" y="3702050"/>
          <p14:tracePt t="32552" x="4419600" y="3695700"/>
          <p14:tracePt t="32552" x="4413250" y="3695700"/>
          <p14:tracePt t="32567" x="4406900" y="3695700"/>
          <p14:tracePt t="32583" x="4400550" y="3689350"/>
          <p14:tracePt t="32583" x="4394200" y="3689350"/>
          <p14:tracePt t="32602" x="4387850" y="3689350"/>
          <p14:tracePt t="32617" x="4381500" y="3689350"/>
          <p14:tracePt t="32617" x="4375150" y="3689350"/>
          <p14:tracePt t="32634" x="4368800" y="3695700"/>
          <p14:tracePt t="32650" x="4362450" y="3695700"/>
          <p14:tracePt t="32666" x="4349750" y="3702050"/>
          <p14:tracePt t="32683" x="4343400" y="3708400"/>
          <p14:tracePt t="32683" x="4343400" y="3714750"/>
          <p14:tracePt t="32702" x="4330700" y="3721100"/>
          <p14:tracePt t="32717" x="4324350" y="3727450"/>
          <p14:tracePt t="32717" x="4318000" y="3727450"/>
          <p14:tracePt t="32735" x="4311650" y="3733800"/>
          <p14:tracePt t="32735" x="4305300" y="3733800"/>
          <p14:tracePt t="32751" x="4298950" y="3740150"/>
          <p14:tracePt t="32751" x="4292600" y="3746500"/>
          <p14:tracePt t="32751" x="4292600" y="3752850"/>
          <p14:tracePt t="32771" x="4286250" y="3759200"/>
          <p14:tracePt t="32771" x="4279900" y="3759200"/>
          <p14:tracePt t="32785" x="4273550" y="3765550"/>
          <p14:tracePt t="32785" x="4267200" y="3765550"/>
          <p14:tracePt t="32802" x="4260850" y="3771900"/>
          <p14:tracePt t="32817" x="4254500" y="3778250"/>
          <p14:tracePt t="32817" x="4248150" y="3784600"/>
          <p14:tracePt t="32835" x="4241800" y="3790950"/>
          <p14:tracePt t="32835" x="4229100" y="3797300"/>
          <p14:tracePt t="32852" x="4222750" y="3803650"/>
          <p14:tracePt t="32867" x="4216400" y="3810000"/>
          <p14:tracePt t="32889" x="4210050" y="3816350"/>
          <p14:tracePt t="32901" x="4203700" y="3816350"/>
          <p14:tracePt t="32917" x="4197350" y="3816350"/>
          <p14:tracePt t="32934" x="4197350" y="3810000"/>
          <p14:tracePt t="32950" x="4203700" y="3810000"/>
          <p14:tracePt t="33021" x="4197350" y="3816350"/>
          <p14:tracePt t="33077" x="4191000" y="3822700"/>
          <p14:tracePt t="33089" x="4184650" y="3829050"/>
          <p14:tracePt t="33106" x="4184650" y="3835400"/>
          <p14:tracePt t="33114" x="4178300" y="3841750"/>
          <p14:tracePt t="33130" x="4171950" y="3848100"/>
          <p14:tracePt t="33150" x="4171950" y="3854450"/>
          <p14:tracePt t="33198" x="4165600" y="3860800"/>
          <p14:tracePt t="33261" x="4159250" y="3867150"/>
          <p14:tracePt t="33294" x="4152900" y="3867150"/>
          <p14:tracePt t="33317" x="4146550" y="3873500"/>
          <p14:tracePt t="33338" x="4140200" y="3873500"/>
          <p14:tracePt t="33361" x="4133850" y="3879850"/>
          <p14:tracePt t="33381" x="4127500" y="3879850"/>
          <p14:tracePt t="33414" x="4127500" y="3886200"/>
          <p14:tracePt t="33438" x="4121150" y="3886200"/>
          <p14:tracePt t="33465" x="4114800" y="3892550"/>
          <p14:tracePt t="33489" x="4108450" y="3892550"/>
          <p14:tracePt t="33509" x="4102100" y="3892550"/>
          <p14:tracePt t="33526" x="4095750" y="3898900"/>
          <p14:tracePt t="33541" x="4089400" y="3898900"/>
          <p14:tracePt t="33558" x="4083050" y="3905250"/>
          <p14:tracePt t="33569" x="4076700" y="3917950"/>
          <p14:tracePt t="33585" x="4070350" y="3917950"/>
          <p14:tracePt t="33594" x="4064000" y="3917950"/>
          <p14:tracePt t="33603" x="4064000" y="3924300"/>
          <p14:tracePt t="33603" x="4057650" y="3930650"/>
          <p14:tracePt t="33622" x="4044950" y="3937000"/>
          <p14:tracePt t="33622" x="4038600" y="3943350"/>
          <p14:tracePt t="33639" x="4032250" y="3943350"/>
          <p14:tracePt t="33639" x="4032250" y="3949700"/>
          <p14:tracePt t="33655" x="4025900" y="3949700"/>
          <p14:tracePt t="33655" x="4019550" y="3956050"/>
          <p14:tracePt t="33672" x="4013200" y="3962400"/>
          <p14:tracePt t="33686" x="4006850" y="3968750"/>
          <p14:tracePt t="33703" x="4000500" y="3975100"/>
          <p14:tracePt t="33720" x="3994150" y="3981450"/>
          <p14:tracePt t="33738" x="3987800" y="3987800"/>
          <p14:tracePt t="33781" x="3981450" y="3994150"/>
          <p14:tracePt t="33801" x="3975100" y="4000500"/>
          <p14:tracePt t="33817" x="3968750" y="4006850"/>
          <p14:tracePt t="33834" x="3962400" y="4013200"/>
          <p14:tracePt t="33842" x="3956050" y="4013200"/>
          <p14:tracePt t="33853" x="3949700" y="4019550"/>
          <p14:tracePt t="33853" x="3937000" y="4025900"/>
          <p14:tracePt t="33872" x="3930650" y="4032250"/>
          <p14:tracePt t="33872" x="3924300" y="4038600"/>
          <p14:tracePt t="33889" x="3917950" y="4044950"/>
          <p14:tracePt t="33889" x="3911600" y="4044950"/>
          <p14:tracePt t="33905" x="3905250" y="4051300"/>
          <p14:tracePt t="33905" x="3892550" y="4064000"/>
          <p14:tracePt t="33923" x="3886200" y="4064000"/>
          <p14:tracePt t="33923" x="3879850" y="4070350"/>
          <p14:tracePt t="33939" x="3879850" y="4076700"/>
          <p14:tracePt t="33939" x="3873500" y="4083050"/>
          <p14:tracePt t="33956" x="3867150" y="4089400"/>
          <p14:tracePt t="33956" x="3860800" y="4089400"/>
          <p14:tracePt t="33973" x="3854450" y="4095750"/>
          <p14:tracePt t="33973" x="3848100" y="4102100"/>
          <p14:tracePt t="33990" x="3835400" y="4108450"/>
          <p14:tracePt t="33990" x="3829050" y="4114800"/>
          <p14:tracePt t="34006" x="3822700" y="4121150"/>
          <p14:tracePt t="34006" x="3816350" y="4121150"/>
          <p14:tracePt t="34024" x="3810000" y="4127500"/>
          <p14:tracePt t="34024" x="3803650" y="4133850"/>
          <p14:tracePt t="34024" x="3797300" y="4133850"/>
          <p14:tracePt t="34042" x="3790950" y="4140200"/>
          <p14:tracePt t="34054" x="3784600" y="4140200"/>
          <p14:tracePt t="34054" x="3778250" y="4146550"/>
          <p14:tracePt t="34074" x="3771900" y="4146550"/>
          <p14:tracePt t="34074" x="3765550" y="4152900"/>
          <p14:tracePt t="34092" x="3759200" y="4152900"/>
          <p14:tracePt t="34105" x="3752850" y="4159250"/>
          <p14:tracePt t="34121" x="3746500" y="4165600"/>
          <p14:tracePt t="34138" x="3740150" y="4165600"/>
          <p14:tracePt t="34155" x="3727450" y="4171950"/>
          <p14:tracePt t="34155" x="3727450" y="4178300"/>
          <p14:tracePt t="34173" x="3714750" y="4184650"/>
          <p14:tracePt t="34188" x="3714750" y="4191000"/>
          <p14:tracePt t="34188" x="3708400" y="4191000"/>
          <p14:tracePt t="34207" x="3702050" y="4197350"/>
          <p14:tracePt t="34207" x="3689350" y="4203700"/>
          <p14:tracePt t="34223" x="3683000" y="4203700"/>
          <p14:tracePt t="34223" x="3676650" y="4210050"/>
          <p14:tracePt t="34240" x="3670300" y="4216400"/>
          <p14:tracePt t="34240" x="3657600" y="4216400"/>
          <p14:tracePt t="34257" x="3651250" y="4222750"/>
          <p14:tracePt t="34257" x="3644900" y="4229100"/>
          <p14:tracePt t="34274" x="3638550" y="4235450"/>
          <p14:tracePt t="34274" x="3613150" y="4248150"/>
          <p14:tracePt t="34291" x="3606800" y="4248150"/>
          <p14:tracePt t="34291" x="3594100" y="4254500"/>
          <p14:tracePt t="34307" x="3581400" y="4267200"/>
          <p14:tracePt t="34307" x="3562350" y="4273550"/>
          <p14:tracePt t="34324" x="3549650" y="4279900"/>
          <p14:tracePt t="34324" x="3530600" y="4292600"/>
          <p14:tracePt t="34324" x="3511550" y="4298950"/>
          <p14:tracePt t="34343" x="3492500" y="4318000"/>
          <p14:tracePt t="34355" x="3473450" y="4324350"/>
          <p14:tracePt t="34355" x="3429000" y="4356100"/>
          <p14:tracePt t="34374" x="3403600" y="4368800"/>
          <p14:tracePt t="34374" x="3378200" y="4387850"/>
          <p14:tracePt t="34391" x="3352800" y="4400550"/>
          <p14:tracePt t="34391" x="3327400" y="4419600"/>
          <p14:tracePt t="34407" x="3295650" y="4438650"/>
          <p14:tracePt t="34407" x="3263900" y="4457700"/>
          <p14:tracePt t="34407" x="3232150" y="4476750"/>
          <p14:tracePt t="34426" x="3194050" y="4495800"/>
          <p14:tracePt t="34439" x="3162300" y="4514850"/>
          <p14:tracePt t="34439" x="3086100" y="4559300"/>
          <p14:tracePt t="34458" x="3048000" y="4584700"/>
          <p14:tracePt t="34458" x="3009900" y="4603750"/>
          <p14:tracePt t="34474" x="2965450" y="4622800"/>
          <p14:tracePt t="34474" x="2927350" y="4648200"/>
          <p14:tracePt t="34491" x="2882900" y="4667250"/>
          <p14:tracePt t="34491" x="2844800" y="4686300"/>
          <p14:tracePt t="34491" x="2800350" y="4705350"/>
          <p14:tracePt t="34511" x="2755900" y="4724400"/>
          <p14:tracePt t="34511" x="2717800" y="4743450"/>
          <p14:tracePt t="34524" x="2679700" y="4762500"/>
          <p14:tracePt t="34524" x="2641600" y="4781550"/>
          <p14:tracePt t="34542" x="2603500" y="4800600"/>
          <p14:tracePt t="34542" x="2571750" y="4826000"/>
          <p14:tracePt t="34558" x="2540000" y="4845050"/>
          <p14:tracePt t="34558" x="2508250" y="4864100"/>
          <p14:tracePt t="34575" x="2476500" y="4883150"/>
          <p14:tracePt t="34575" x="2419350" y="4921250"/>
          <p14:tracePt t="34591" x="2393950" y="4940300"/>
          <p14:tracePt t="34591" x="2368550" y="4959350"/>
          <p14:tracePt t="34608" x="2349500" y="4978400"/>
          <p14:tracePt t="34608" x="2324100" y="4991100"/>
          <p14:tracePt t="34625" x="2305050" y="5010150"/>
          <p14:tracePt t="34625" x="2279650" y="5022850"/>
          <p14:tracePt t="34642" x="2241550" y="5054600"/>
          <p14:tracePt t="34642" x="2222500" y="5073650"/>
          <p14:tracePt t="34659" x="2203450" y="5092700"/>
          <p14:tracePt t="34659" x="2184400" y="5111750"/>
          <p14:tracePt t="34675" x="2165350" y="5130800"/>
          <p14:tracePt t="34675" x="2146300" y="5149850"/>
          <p14:tracePt t="34692" x="2127250" y="5168900"/>
          <p14:tracePt t="34692" x="2108200" y="5194300"/>
          <p14:tracePt t="34692" x="2082800" y="5213350"/>
          <p14:tracePt t="34710" x="2063750" y="5232400"/>
          <p14:tracePt t="34723" x="2044700" y="5257800"/>
          <p14:tracePt t="34723" x="2000250" y="5302250"/>
          <p14:tracePt t="34743" x="1981200" y="5321300"/>
          <p14:tracePt t="34743" x="1955800" y="5346700"/>
          <p14:tracePt t="34759" x="1930400" y="5365750"/>
          <p14:tracePt t="34759" x="1911350" y="5391150"/>
          <p14:tracePt t="34775" x="1885950" y="5410200"/>
          <p14:tracePt t="34775" x="1860550" y="5429250"/>
          <p14:tracePt t="34775" x="1835150" y="5448300"/>
          <p14:tracePt t="34795" x="1816100" y="5467350"/>
          <p14:tracePt t="34807" x="1790700" y="5486400"/>
          <p14:tracePt t="34807" x="1739900" y="5530850"/>
          <p14:tracePt t="34825" x="1714500" y="5549900"/>
          <p14:tracePt t="34825" x="1689100" y="5568950"/>
          <p14:tracePt t="34842" x="1663700" y="5588000"/>
          <p14:tracePt t="34842" x="1638300" y="5600700"/>
          <p14:tracePt t="34859" x="1606550" y="5619750"/>
          <p14:tracePt t="34859" x="1581150" y="5632450"/>
          <p14:tracePt t="34875" x="1549400" y="5645150"/>
          <p14:tracePt t="34875" x="1498600" y="5670550"/>
          <p14:tracePt t="34892" x="1473200" y="5676900"/>
          <p14:tracePt t="34892" x="1447800" y="5689600"/>
          <p14:tracePt t="34909" x="1428750" y="5695950"/>
          <p14:tracePt t="34909" x="1403350" y="5708650"/>
          <p14:tracePt t="34926" x="1384300" y="5715000"/>
          <p14:tracePt t="34926" x="1352550" y="5734050"/>
          <p14:tracePt t="34943" x="1333500" y="5746750"/>
          <p14:tracePt t="34943" x="1314450" y="5759450"/>
          <p14:tracePt t="34959" x="1301750" y="5765800"/>
          <p14:tracePt t="34959" x="1289050" y="5778500"/>
          <p14:tracePt t="34976" x="1270000" y="5784850"/>
          <p14:tracePt t="34976" x="1257300" y="5797550"/>
          <p14:tracePt t="34993" x="1244600" y="5810250"/>
          <p14:tracePt t="34993" x="1225550" y="5822950"/>
          <p14:tracePt t="35011" x="1219200" y="5835650"/>
          <p14:tracePt t="35011" x="1212850" y="5842000"/>
          <p14:tracePt t="35026" x="1200150" y="5848350"/>
          <p14:tracePt t="35026" x="1193800" y="5848350"/>
          <p14:tracePt t="35043" x="1187450" y="5854700"/>
          <p14:tracePt t="35043" x="1187450" y="5861050"/>
          <p14:tracePt t="35059" x="1181100" y="5861050"/>
          <p14:tracePt t="35059" x="1174750" y="5867400"/>
          <p14:tracePt t="35077" x="1168400" y="5867400"/>
          <p14:tracePt t="35091" x="1168400" y="5861050"/>
          <p14:tracePt t="35130" x="1168400" y="5854700"/>
          <p14:tracePt t="35146" x="1168400" y="5848350"/>
          <p14:tracePt t="35154" x="1174750" y="5842000"/>
          <p14:tracePt t="35162" x="1174750" y="5829300"/>
          <p14:tracePt t="35175" x="1174750" y="5822950"/>
          <p14:tracePt t="35175" x="1181100" y="5797550"/>
          <p14:tracePt t="35194" x="1181100" y="5784850"/>
          <p14:tracePt t="35194" x="1187450" y="5765800"/>
          <p14:tracePt t="35210" x="1187450" y="5753100"/>
          <p14:tracePt t="35210" x="1193800" y="5734050"/>
          <p14:tracePt t="35227" x="1193800" y="5715000"/>
          <p14:tracePt t="35227" x="1200150" y="5670550"/>
          <p14:tracePt t="35243" x="1206500" y="5645150"/>
          <p14:tracePt t="35243" x="1212850" y="5619750"/>
          <p14:tracePt t="35261" x="1219200" y="5594350"/>
          <p14:tracePt t="35261" x="1225550" y="5562600"/>
          <p14:tracePt t="35277" x="1231900" y="5530850"/>
          <p14:tracePt t="35277" x="1238250" y="5505450"/>
          <p14:tracePt t="35294" x="1244600" y="5473700"/>
          <p14:tracePt t="35294" x="1257300" y="5422900"/>
          <p14:tracePt t="35311" x="1263650" y="5397500"/>
          <p14:tracePt t="35311" x="1270000" y="5372100"/>
          <p14:tracePt t="35327" x="1276350" y="5346700"/>
          <p14:tracePt t="35327" x="1282700" y="5327650"/>
          <p14:tracePt t="35344" x="1289050" y="5308600"/>
          <p14:tracePt t="35344" x="1295400" y="5283200"/>
          <p14:tracePt t="35344" x="1301750" y="5264150"/>
          <p14:tracePt t="35363" x="1308100" y="5238750"/>
          <p14:tracePt t="35375" x="1314450" y="5219700"/>
          <p14:tracePt t="35375" x="1333500" y="5175250"/>
          <p14:tracePt t="35395" x="1346200" y="5156200"/>
          <p14:tracePt t="35395" x="1352550" y="5137150"/>
          <p14:tracePt t="35411" x="1365250" y="5124450"/>
          <p14:tracePt t="35411" x="1377950" y="5105400"/>
          <p14:tracePt t="35427" x="1384300" y="5086350"/>
          <p14:tracePt t="35427" x="1397000" y="5073650"/>
          <p14:tracePt t="35427" x="1409700" y="5054600"/>
          <p14:tracePt t="35446" x="1416050" y="5041900"/>
          <p14:tracePt t="35459" x="1428750" y="5022850"/>
          <p14:tracePt t="35459" x="1447800" y="4991100"/>
          <p14:tracePt t="35478" x="1460500" y="4972050"/>
          <p14:tracePt t="35478" x="1473200" y="4959350"/>
          <p14:tracePt t="35495" x="1485900" y="4940300"/>
          <p14:tracePt t="35495" x="1498600" y="4921250"/>
          <p14:tracePt t="35511" x="1517650" y="4902200"/>
          <p14:tracePt t="35511" x="1530350" y="4883150"/>
          <p14:tracePt t="35511" x="1543050" y="4870450"/>
          <p14:tracePt t="35531" x="1562100" y="4851400"/>
          <p14:tracePt t="35531" x="1574800" y="4832350"/>
          <p14:tracePt t="35545" x="1587500" y="4813300"/>
          <p14:tracePt t="35545" x="1600200" y="4800600"/>
          <p14:tracePt t="35562" x="1612900" y="4781550"/>
          <p14:tracePt t="35562" x="1631950" y="4768850"/>
          <p14:tracePt t="35578" x="1644650" y="4749800"/>
          <p14:tracePt t="35578" x="1657350" y="4737100"/>
          <p14:tracePt t="35596" x="1670050" y="4718050"/>
          <p14:tracePt t="35596" x="1695450" y="4679950"/>
          <p14:tracePt t="35612" x="1708150" y="4660900"/>
          <p14:tracePt t="35612" x="1727200" y="4641850"/>
          <p14:tracePt t="35628" x="1739900" y="4622800"/>
          <p14:tracePt t="35628" x="1752600" y="4603750"/>
          <p14:tracePt t="35645" x="1771650" y="4591050"/>
          <p14:tracePt t="35645" x="1803400" y="4559300"/>
          <p14:tracePt t="35663" x="1816100" y="4546600"/>
          <p14:tracePt t="35663" x="1828800" y="4533900"/>
          <p14:tracePt t="35679" x="1847850" y="4521200"/>
          <p14:tracePt t="35679" x="1860550" y="4508500"/>
          <p14:tracePt t="35695" x="1873250" y="4502150"/>
          <p14:tracePt t="35695" x="1885950" y="4489450"/>
          <p14:tracePt t="35712" x="1898650" y="4476750"/>
          <p14:tracePt t="35712" x="1911350" y="4470400"/>
          <p14:tracePt t="35712" x="1924050" y="4457700"/>
          <p14:tracePt t="35731" x="1936750" y="4445000"/>
          <p14:tracePt t="35743" x="1949450" y="4432300"/>
          <p14:tracePt t="35743" x="1974850" y="4406900"/>
          <p14:tracePt t="35763" x="1987550" y="4400550"/>
          <p14:tracePt t="35763" x="2000250" y="4387850"/>
          <p14:tracePt t="35779" x="2006600" y="4375150"/>
          <p14:tracePt t="35779" x="2019300" y="4362450"/>
          <p14:tracePt t="35779" x="2032000" y="4356100"/>
          <p14:tracePt t="35798" x="2044700" y="4349750"/>
          <p14:tracePt t="35810" x="2057400" y="4337050"/>
          <p14:tracePt t="35810" x="2070100" y="4330700"/>
          <p14:tracePt t="35810" x="2082800" y="4324350"/>
          <p14:tracePt t="35831" x="2089150" y="4311650"/>
          <p14:tracePt t="35831" x="2101850" y="4305300"/>
          <p14:tracePt t="35846" x="2114550" y="4298950"/>
          <p14:tracePt t="35846" x="2127250" y="4292600"/>
          <p14:tracePt t="35862" x="2133600" y="4286250"/>
          <p14:tracePt t="35862" x="2146300" y="4279900"/>
          <p14:tracePt t="35879" x="2152650" y="4273550"/>
          <p14:tracePt t="35879" x="2165350" y="4267200"/>
          <p14:tracePt t="35896" x="2171700" y="4254500"/>
          <p14:tracePt t="35896" x="2197100" y="4241800"/>
          <p14:tracePt t="35913" x="2203450" y="4235450"/>
          <p14:tracePt t="35913" x="2216150" y="4222750"/>
          <p14:tracePt t="35929" x="2228850" y="4216400"/>
          <p14:tracePt t="35929" x="2235200" y="4210050"/>
          <p14:tracePt t="35946" x="2247900" y="4203700"/>
          <p14:tracePt t="35946" x="2266950" y="4184650"/>
          <p14:tracePt t="35963" x="2273300" y="4178300"/>
          <p14:tracePt t="35963" x="2286000" y="4171950"/>
          <p14:tracePt t="35979" x="2292350" y="4165600"/>
          <p14:tracePt t="35979" x="2305050" y="4159250"/>
          <p14:tracePt t="35996" x="2311400" y="4152900"/>
          <p14:tracePt t="35996" x="2324100" y="4146550"/>
          <p14:tracePt t="36013" x="2330450" y="4140200"/>
          <p14:tracePt t="36013" x="2349500" y="4133850"/>
          <p14:tracePt t="36031" x="2362200" y="4121150"/>
          <p14:tracePt t="36031" x="2368550" y="4114800"/>
          <p14:tracePt t="36047" x="2381250" y="4108450"/>
          <p14:tracePt t="36047" x="2387600" y="4102100"/>
          <p14:tracePt t="36063" x="2400300" y="4095750"/>
          <p14:tracePt t="36063" x="2406650" y="4089400"/>
          <p14:tracePt t="36080" x="2413000" y="4083050"/>
          <p14:tracePt t="36080" x="2419350" y="4076700"/>
          <p14:tracePt t="36080" x="2432050" y="4070350"/>
          <p14:tracePt t="36101" x="2438400" y="4070350"/>
          <p14:tracePt t="36111" x="2444750" y="4064000"/>
          <p14:tracePt t="36111" x="2457450" y="4057650"/>
          <p14:tracePt t="36131" x="2470150" y="4051300"/>
          <p14:tracePt t="36131" x="2476500" y="4044950"/>
          <p14:tracePt t="36146" x="2482850" y="4038600"/>
          <p14:tracePt t="36146" x="2489200" y="4032250"/>
          <p14:tracePt t="36164" x="2501900" y="4032250"/>
          <p14:tracePt t="36164" x="2508250" y="4025900"/>
          <p14:tracePt t="36164" x="2514600" y="4025900"/>
          <p14:tracePt t="36183" x="2527300" y="4019550"/>
          <p14:tracePt t="36195" x="2533650" y="4013200"/>
          <p14:tracePt t="36195" x="2552700" y="4006850"/>
          <p14:tracePt t="36214" x="2559050" y="4000500"/>
          <p14:tracePt t="36214" x="2565400" y="3994150"/>
          <p14:tracePt t="36230" x="2578100" y="3987800"/>
          <p14:tracePt t="36230" x="2590800" y="3981450"/>
          <p14:tracePt t="36248" x="2597150" y="3975100"/>
          <p14:tracePt t="36248" x="2622550" y="3962400"/>
          <p14:tracePt t="36264" x="2635250" y="3956050"/>
          <p14:tracePt t="36264" x="2647950" y="3949700"/>
          <p14:tracePt t="36280" x="2660650" y="3943350"/>
          <p14:tracePt t="36280" x="2673350" y="3937000"/>
          <p14:tracePt t="36298" x="2686050" y="3930650"/>
          <p14:tracePt t="36298" x="2698750" y="3924300"/>
          <p14:tracePt t="36314" x="2711450" y="3917950"/>
          <p14:tracePt t="36314" x="2730500" y="3905250"/>
          <p14:tracePt t="36331" x="2743200" y="3898900"/>
          <p14:tracePt t="36331" x="2755900" y="3892550"/>
          <p14:tracePt t="36348" x="2768600" y="3886200"/>
          <p14:tracePt t="36348" x="2781300" y="3879850"/>
          <p14:tracePt t="36364" x="2794000" y="3873500"/>
          <p14:tracePt t="36364" x="2806700" y="3867150"/>
          <p14:tracePt t="36364" x="2819400" y="3854450"/>
          <p14:tracePt t="36383" x="2832100" y="3848100"/>
          <p14:tracePt t="36396" x="2844800" y="3841750"/>
          <p14:tracePt t="36396" x="2876550" y="3822700"/>
          <p14:tracePt t="36415" x="2889250" y="3816350"/>
          <p14:tracePt t="36415" x="2908300" y="3810000"/>
          <p14:tracePt t="36431" x="2921000" y="3797300"/>
          <p14:tracePt t="36431" x="2933700" y="3790950"/>
          <p14:tracePt t="36448" x="2946400" y="3784600"/>
          <p14:tracePt t="36448" x="2959100" y="3778250"/>
          <p14:tracePt t="36448" x="2971800" y="3771900"/>
          <p14:tracePt t="36467" x="2984500" y="3765550"/>
          <p14:tracePt t="36479" x="2997200" y="3759200"/>
          <p14:tracePt t="36479" x="3022600" y="3746500"/>
          <p14:tracePt t="36499" x="3035300" y="3740150"/>
          <p14:tracePt t="36499" x="3048000" y="3733800"/>
          <p14:tracePt t="36514" x="3060700" y="3727450"/>
          <p14:tracePt t="36514" x="3073400" y="3727450"/>
          <p14:tracePt t="36532" x="3086100" y="3721100"/>
          <p14:tracePt t="36532" x="3098800" y="3721100"/>
          <p14:tracePt t="36532" x="3111500" y="3714750"/>
          <p14:tracePt t="36551" x="3124200" y="3708400"/>
          <p14:tracePt t="36551" x="3136900" y="3702050"/>
          <p14:tracePt t="36565" x="3143250" y="3702050"/>
          <p14:tracePt t="36565" x="3162300" y="3695700"/>
          <p14:tracePt t="36582" x="3175000" y="3695700"/>
          <p14:tracePt t="36582" x="3187700" y="3689350"/>
          <p14:tracePt t="36599" x="3206750" y="3689350"/>
          <p14:tracePt t="36599" x="3219450" y="3695700"/>
          <p14:tracePt t="36615" x="3238500" y="3695700"/>
          <p14:tracePt t="36615" x="3270250" y="3695700"/>
          <p14:tracePt t="36632" x="3282950" y="3695700"/>
          <p14:tracePt t="36632" x="3302000" y="3695700"/>
          <p14:tracePt t="36649" x="3314700" y="3695700"/>
          <p14:tracePt t="36649" x="3327400" y="3695700"/>
          <p14:tracePt t="36665" x="3346450" y="3695700"/>
          <p14:tracePt t="36665" x="3359150" y="3695700"/>
          <p14:tracePt t="36683" x="3384550" y="3695700"/>
          <p14:tracePt t="36683" x="3397250" y="3695700"/>
          <p14:tracePt t="36699" x="3409950" y="3695700"/>
          <p14:tracePt t="36699" x="3429000" y="3695700"/>
          <p14:tracePt t="36715" x="3441700" y="3695700"/>
          <p14:tracePt t="36715" x="3454400" y="3702050"/>
          <p14:tracePt t="36732" x="3467100" y="3702050"/>
          <p14:tracePt t="36732" x="3479800" y="3708400"/>
          <p14:tracePt t="36732" x="3492500" y="3714750"/>
          <p14:tracePt t="36752" x="3505200" y="3721100"/>
          <p14:tracePt t="36764" x="3524250" y="3721100"/>
          <p14:tracePt t="36764" x="3549650" y="3727450"/>
          <p14:tracePt t="36783" x="3562350" y="3727450"/>
          <p14:tracePt t="36783" x="3575050" y="3727450"/>
          <p14:tracePt t="36800" x="3587750" y="3727450"/>
          <p14:tracePt t="36800" x="3600450" y="3721100"/>
          <p14:tracePt t="36816" x="3613150" y="3721100"/>
          <p14:tracePt t="36816" x="3619500" y="3721100"/>
          <p14:tracePt t="36816" x="3632200" y="3721100"/>
          <p14:tracePt t="36834" x="3644900" y="3721100"/>
          <p14:tracePt t="36847" x="3657600" y="3721100"/>
          <p14:tracePt t="36847" x="3683000" y="3714750"/>
          <p14:tracePt t="36866" x="3689350" y="3714750"/>
          <p14:tracePt t="36866" x="3702050" y="3714750"/>
          <p14:tracePt t="36883" x="3708400" y="3714750"/>
          <p14:tracePt t="36883" x="3721100" y="3708400"/>
          <p14:tracePt t="36900" x="3727450" y="3708400"/>
          <p14:tracePt t="36900" x="3733800" y="3708400"/>
          <p14:tracePt t="36916" x="3746500" y="3708400"/>
          <p14:tracePt t="36916" x="3759200" y="3708400"/>
          <p14:tracePt t="36933" x="3765550" y="3708400"/>
          <p14:tracePt t="36933" x="3771900" y="3708400"/>
          <p14:tracePt t="36950" x="3778250" y="3714750"/>
          <p14:tracePt t="36950" x="3784600" y="3714750"/>
          <p14:tracePt t="36966" x="3790950" y="3714750"/>
          <p14:tracePt t="36966" x="3810000" y="3714750"/>
          <p14:tracePt t="36984" x="3816350" y="3714750"/>
          <p14:tracePt t="36984" x="3822700" y="3714750"/>
          <p14:tracePt t="37001" x="3829050" y="3714750"/>
          <p14:tracePt t="37001" x="3835400" y="3708400"/>
          <p14:tracePt t="37017" x="3841750" y="3708400"/>
          <p14:tracePt t="37031" x="3848100" y="3708400"/>
          <p14:tracePt t="37048" x="3854450" y="3708400"/>
          <p14:tracePt t="37065" x="3860800" y="3708400"/>
          <p14:tracePt t="37091" x="3867150" y="3714750"/>
          <p14:tracePt t="37134" x="3873500" y="3714750"/>
          <p14:tracePt t="37158" x="3873500" y="3721100"/>
          <p14:tracePt t="37247" x="3867150" y="3727450"/>
          <p14:tracePt t="37306" x="3873500" y="3727450"/>
          <p14:tracePt t="37374" x="3873500" y="3733800"/>
          <p14:tracePt t="37410" x="3867150" y="3727450"/>
          <p14:tracePt t="37451" x="3867150" y="3721100"/>
          <p14:tracePt t="37486" x="3860800" y="3727450"/>
          <p14:tracePt t="37546" x="3854450" y="3727450"/>
          <p14:tracePt t="37606" x="3848100" y="3733800"/>
          <p14:tracePt t="37638" x="3841750" y="3733800"/>
          <p14:tracePt t="37658" x="3835400" y="3733800"/>
          <p14:tracePt t="37710" x="3835400" y="3740150"/>
          <p14:tracePt t="37778" x="3835400" y="3733800"/>
          <p14:tracePt t="37839" x="3835400" y="3727450"/>
          <p14:tracePt t="37923" x="3841750" y="3727450"/>
          <p14:tracePt t="37943" x="3841750" y="3721100"/>
          <p14:tracePt t="37959" x="3848100" y="3714750"/>
          <p14:tracePt t="37974" x="3854450" y="3708400"/>
          <p14:tracePt t="37998" x="3860800" y="3702050"/>
          <p14:tracePt t="38011" x="3867150" y="3695700"/>
          <p14:tracePt t="38026" x="3873500" y="3689350"/>
          <p14:tracePt t="38043" x="3879850" y="3683000"/>
          <p14:tracePt t="38058" x="3886200" y="3676650"/>
          <p14:tracePt t="38071" x="3892550" y="3676650"/>
          <p14:tracePt t="38085" x="3898900" y="3670300"/>
          <p14:tracePt t="38085" x="3905250" y="3670300"/>
          <p14:tracePt t="38104" x="3911600" y="3663950"/>
          <p14:tracePt t="38104" x="3917950" y="3663950"/>
          <p14:tracePt t="38120" x="3917950" y="3657600"/>
          <p14:tracePt t="38120" x="3924300" y="3657600"/>
          <p14:tracePt t="38120" x="3930650" y="3651250"/>
          <p14:tracePt t="38139" x="3943350" y="3651250"/>
          <p14:tracePt t="38152" x="3949700" y="3651250"/>
          <p14:tracePt t="38152" x="3962400" y="3644900"/>
          <p14:tracePt t="38171" x="3975100" y="3644900"/>
          <p14:tracePt t="38171" x="3981450" y="3644900"/>
          <p14:tracePt t="38187" x="3987800" y="3644900"/>
          <p14:tracePt t="38187" x="4000500" y="3638550"/>
          <p14:tracePt t="38204" x="4006850" y="3638550"/>
          <p14:tracePt t="38204" x="4013200" y="3638550"/>
          <p14:tracePt t="38221" x="4019550" y="3638550"/>
          <p14:tracePt t="38221" x="4025900" y="3638550"/>
          <p14:tracePt t="38221" x="4038600" y="3632200"/>
          <p14:tracePt t="38240" x="4044950" y="3632200"/>
          <p14:tracePt t="38240" x="4051300" y="3632200"/>
          <p14:tracePt t="38254" x="4064000" y="3632200"/>
          <p14:tracePt t="38254" x="4076700" y="3625850"/>
          <p14:tracePt t="38271" x="4083050" y="3619500"/>
          <p14:tracePt t="38271" x="4095750" y="3619500"/>
          <p14:tracePt t="38288" x="4108450" y="3613150"/>
          <p14:tracePt t="38288" x="4133850" y="3613150"/>
          <p14:tracePt t="38304" x="4146550" y="3606800"/>
          <p14:tracePt t="38304" x="4152900" y="3606800"/>
          <p14:tracePt t="38321" x="4165600" y="3606800"/>
          <p14:tracePt t="38321" x="4171950" y="3606800"/>
          <p14:tracePt t="38338" x="4184650" y="3606800"/>
          <p14:tracePt t="38338" x="4197350" y="3606800"/>
          <p14:tracePt t="38355" x="4203700" y="3606800"/>
          <p14:tracePt t="38355" x="4222750" y="3606800"/>
          <p14:tracePt t="38371" x="4235450" y="3600450"/>
          <p14:tracePt t="38371" x="4241800" y="3594100"/>
          <p14:tracePt t="38388" x="4254500" y="3594100"/>
          <p14:tracePt t="38388" x="4267200" y="3581400"/>
          <p14:tracePt t="38404" x="4279900" y="3581400"/>
          <p14:tracePt t="38404" x="4298950" y="3568700"/>
          <p14:tracePt t="38404" x="4311650" y="3562350"/>
          <p14:tracePt t="38425" x="4324350" y="3556000"/>
          <p14:tracePt t="38436" x="4343400" y="3549650"/>
          <p14:tracePt t="38436" x="4375150" y="3543300"/>
          <p14:tracePt t="38455" x="4394200" y="3549650"/>
          <p14:tracePt t="38455" x="4406900" y="3549650"/>
          <p14:tracePt t="38472" x="4419600" y="3549650"/>
          <p14:tracePt t="38472" x="4438650" y="3556000"/>
          <p14:tracePt t="38488" x="4451350" y="3556000"/>
          <p14:tracePt t="38488" x="4464050" y="3562350"/>
          <p14:tracePt t="38488" x="4476750" y="3562350"/>
          <p14:tracePt t="38507" x="4489450" y="3568700"/>
          <p14:tracePt t="38520" x="4502150" y="3568700"/>
          <p14:tracePt t="38520" x="4514850" y="3568700"/>
          <p14:tracePt t="38539" x="4540250" y="3568700"/>
          <p14:tracePt t="38539" x="4552950" y="3568700"/>
          <p14:tracePt t="38555" x="4565650" y="3568700"/>
          <p14:tracePt t="38555" x="4578350" y="3568700"/>
          <p14:tracePt t="38572" x="4591050" y="3568700"/>
          <p14:tracePt t="38572" x="4603750" y="3568700"/>
          <p14:tracePt t="38589" x="4610100" y="3575050"/>
          <p14:tracePt t="38589" x="4629150" y="3581400"/>
          <p14:tracePt t="38606" x="4635500" y="3587750"/>
          <p14:tracePt t="38606" x="4641850" y="3600450"/>
          <p14:tracePt t="38622" x="4648200" y="3600450"/>
          <p14:tracePt t="38622" x="4654550" y="3606800"/>
          <p14:tracePt t="38639" x="4660900" y="3613150"/>
          <p14:tracePt t="38639" x="4667250" y="3619500"/>
          <p14:tracePt t="38655" x="4673600" y="3625850"/>
          <p14:tracePt t="38655" x="4679950" y="3625850"/>
          <p14:tracePt t="38673" x="4686300" y="3632200"/>
          <p14:tracePt t="38687" x="4692650" y="3638550"/>
          <p14:tracePt t="38704" x="4699000" y="3638550"/>
          <p14:tracePt t="38704" x="4699000" y="3644900"/>
          <p14:tracePt t="38724" x="4699000" y="3657600"/>
          <p14:tracePt t="38738" x="4705350" y="3657600"/>
          <p14:tracePt t="38754" x="4705350" y="3670300"/>
          <p14:tracePt t="38771" x="4711700" y="3670300"/>
          <p14:tracePt t="38788" x="4711700" y="3676650"/>
          <p14:tracePt t="38788" x="4718050" y="3683000"/>
          <p14:tracePt t="38807" x="4724400" y="3689350"/>
          <p14:tracePt t="38822" x="4730750" y="3695700"/>
          <p14:tracePt t="38839" x="4737100" y="3695700"/>
          <p14:tracePt t="38854" x="4737100" y="3702050"/>
          <p14:tracePt t="38875" x="4743450" y="3702050"/>
          <p14:tracePt t="38888" x="4749800" y="3708400"/>
          <p14:tracePt t="38905" x="4756150" y="3714750"/>
          <p14:tracePt t="38921" x="4762500" y="3714750"/>
          <p14:tracePt t="38938" x="4768850" y="3721100"/>
          <p14:tracePt t="38959" x="4775200" y="3727450"/>
          <p14:tracePt t="38971" x="4781550" y="3733800"/>
          <p14:tracePt t="39003" x="4787900" y="3733800"/>
          <p14:tracePt t="39019" x="4794250" y="3733800"/>
          <p14:tracePt t="39030" x="4800600" y="3733800"/>
          <p14:tracePt t="39046" x="4806950" y="3727450"/>
          <p14:tracePt t="39063" x="4813300" y="3727450"/>
          <p14:tracePt t="39079" x="4819650" y="3721100"/>
          <p14:tracePt t="39093" x="4826000" y="3721100"/>
          <p14:tracePt t="39107" x="4832350" y="3721100"/>
          <p14:tracePt t="39123" x="4845050" y="3721100"/>
          <p14:tracePt t="39139" x="4851400" y="3714750"/>
          <p14:tracePt t="39139" x="4857750" y="3714750"/>
          <p14:tracePt t="39139" x="4864100" y="3714750"/>
          <p14:tracePt t="39160" x="4870450" y="3714750"/>
          <p14:tracePt t="39172" x="4876800" y="3714750"/>
          <p14:tracePt t="39172" x="4889500" y="3708400"/>
          <p14:tracePt t="39191" x="4895850" y="3708400"/>
          <p14:tracePt t="39206" x="4908550" y="3708400"/>
          <p14:tracePt t="39206" x="4914900" y="3708400"/>
          <p14:tracePt t="39224" x="4921250" y="3708400"/>
          <p14:tracePt t="39224" x="4927600" y="3708400"/>
          <p14:tracePt t="39224" x="4933950" y="3714750"/>
          <p14:tracePt t="39243" x="4946650" y="3721100"/>
          <p14:tracePt t="39263" x="4953000" y="3721100"/>
          <p14:tracePt t="39272" x="4959350" y="3727450"/>
          <p14:tracePt t="39289" x="4965700" y="3727450"/>
          <p14:tracePt t="39306" x="4972050" y="3727450"/>
          <p14:tracePt t="39323" x="4978400" y="3733800"/>
          <p14:tracePt t="39339" x="4984750" y="3733800"/>
          <p14:tracePt t="39356" x="4991100" y="3740150"/>
          <p14:tracePt t="39373" x="4997450" y="3752850"/>
          <p14:tracePt t="39373" x="5003800" y="3759200"/>
          <p14:tracePt t="39391" x="5010150" y="3759200"/>
          <p14:tracePt t="39407" x="5010150" y="3765550"/>
          <p14:tracePt t="39423" x="5016500" y="3771900"/>
          <p14:tracePt t="39440" x="5016500" y="3778250"/>
          <p14:tracePt t="39459" x="5022850" y="3784600"/>
          <p14:tracePt t="39475" x="5029200" y="3790950"/>
          <p14:tracePt t="39491" x="5035550" y="3797300"/>
          <p14:tracePt t="39506" x="5041900" y="3797300"/>
          <p14:tracePt t="39523" x="5048250" y="3803650"/>
          <p14:tracePt t="39552" x="5041900" y="3803650"/>
          <p14:tracePt t="39571" x="5041900" y="3810000"/>
          <p14:tracePt t="39603" x="5048250" y="3816350"/>
          <p14:tracePt t="39639" x="5048250" y="3810000"/>
          <p14:tracePt t="39655" x="5041900" y="3803650"/>
          <p14:tracePt t="39691" x="5041900" y="3797300"/>
          <p14:tracePt t="39699" x="5035550" y="3797300"/>
          <p14:tracePt t="39715" x="5029200" y="3797300"/>
          <p14:tracePt t="39731" x="5022850" y="3790950"/>
          <p14:tracePt t="39744" x="5016500" y="3790950"/>
          <p14:tracePt t="39775" x="5010150" y="3790950"/>
          <p14:tracePt t="39799" x="5003800" y="3790950"/>
          <p14:tracePt t="39811" x="5003800" y="3797300"/>
          <p14:tracePt t="39819" x="4997450" y="3797300"/>
          <p14:tracePt t="39835" x="4991100" y="3797300"/>
          <p14:tracePt t="39851" x="4978400" y="3797300"/>
          <p14:tracePt t="39863" x="4972050" y="3790950"/>
          <p14:tracePt t="39879" x="4972050" y="3797300"/>
          <p14:tracePt t="39891" x="4972050" y="3803650"/>
          <p14:tracePt t="39908" x="4965700" y="3810000"/>
          <p14:tracePt t="39931" x="4965700" y="3803650"/>
          <p14:tracePt t="40007" x="4965700" y="3797300"/>
          <p14:tracePt t="40031" x="4965700" y="3803650"/>
          <p14:tracePt t="40039" x="4972050" y="3810000"/>
          <p14:tracePt t="40059" x="4978400" y="3810000"/>
          <p14:tracePt t="40091" x="4972050" y="3816350"/>
          <p14:tracePt t="40135" x="4978400" y="3822700"/>
          <p14:tracePt t="40179" x="4978400" y="3829050"/>
          <p14:tracePt t="40231" x="4972050" y="3829050"/>
          <p14:tracePt t="40271" x="4965700" y="3829050"/>
          <p14:tracePt t="40291" x="4959350" y="3829050"/>
          <p14:tracePt t="40323" x="4959350" y="3835400"/>
          <p14:tracePt t="40331" x="4959350" y="3841750"/>
          <p14:tracePt t="40343" x="4959350" y="3848100"/>
          <p14:tracePt t="40343" x="4953000" y="3854450"/>
          <p14:tracePt t="40362" x="4946650" y="3854450"/>
          <p14:tracePt t="40376" x="4933950" y="3854450"/>
          <p14:tracePt t="40393" x="4933950" y="3860800"/>
          <p14:tracePt t="40393" x="4914900" y="3867150"/>
          <p14:tracePt t="40412" x="4908550" y="3873500"/>
          <p14:tracePt t="40412" x="4902200" y="3879850"/>
          <p14:tracePt t="40429" x="4889500" y="3886200"/>
          <p14:tracePt t="40429" x="4870450" y="3892550"/>
          <p14:tracePt t="40445" x="4857750" y="3905250"/>
          <p14:tracePt t="40445" x="4832350" y="3917950"/>
          <p14:tracePt t="40445" x="4806950" y="3937000"/>
          <p14:tracePt t="40464" x="4781550" y="3949700"/>
          <p14:tracePt t="40477" x="4756150" y="3968750"/>
          <p14:tracePt t="40477" x="4686300" y="4006850"/>
          <p14:tracePt t="40496" x="4648200" y="4025900"/>
          <p14:tracePt t="40496" x="4610100" y="4051300"/>
          <p14:tracePt t="40512" x="4565650" y="4076700"/>
          <p14:tracePt t="40527" x="4533900" y="4108450"/>
          <p14:tracePt t="40548" x="4470400" y="4140200"/>
          <p14:tracePt t="40560" x="4400550" y="4178300"/>
          <p14:tracePt t="40560" x="4330700" y="4216400"/>
          <p14:tracePt t="40581" x="4184650" y="4298950"/>
          <p14:tracePt t="40581" x="4108450" y="4337050"/>
          <p14:tracePt t="40596" x="4044950" y="4368800"/>
          <p14:tracePt t="40596" x="3962400" y="4400550"/>
          <p14:tracePt t="40612" x="3911600" y="4425950"/>
          <p14:tracePt t="40612" x="3867150" y="4457700"/>
          <p14:tracePt t="40612" x="3822700" y="4483100"/>
          <p14:tracePt t="40632" x="3778250" y="4508500"/>
          <p14:tracePt t="40632" x="3733800" y="4533900"/>
          <p14:tracePt t="40645" x="3695700" y="4559300"/>
          <p14:tracePt t="40645" x="3651250" y="4584700"/>
          <p14:tracePt t="40662" x="3606800" y="4610100"/>
          <p14:tracePt t="40662" x="3568700" y="4629150"/>
          <p14:tracePt t="40679" x="3530600" y="4654550"/>
          <p14:tracePt t="40679" x="3492500" y="4673600"/>
          <p14:tracePt t="40696" x="3454400" y="4692650"/>
          <p14:tracePt t="40696" x="3390900" y="4737100"/>
          <p14:tracePt t="40713" x="3359150" y="4749800"/>
          <p14:tracePt t="40713" x="3333750" y="4768850"/>
          <p14:tracePt t="40729" x="3302000" y="4787900"/>
          <p14:tracePt t="40729" x="3276600" y="4800600"/>
          <p14:tracePt t="40746" x="3251200" y="4819650"/>
          <p14:tracePt t="40746" x="3206750" y="4845050"/>
          <p14:tracePt t="40764" x="3181350" y="4864100"/>
          <p14:tracePt t="40764" x="3162300" y="4870450"/>
          <p14:tracePt t="40780" x="3143250" y="4883150"/>
          <p14:tracePt t="40780" x="3117850" y="4895850"/>
          <p14:tracePt t="40797" x="3098800" y="4908550"/>
          <p14:tracePt t="40797" x="3079750" y="4921250"/>
          <p14:tracePt t="40813" x="3067050" y="4933950"/>
          <p14:tracePt t="40813" x="3048000" y="4946650"/>
          <p14:tracePt t="40813" x="3035300" y="4953000"/>
          <p14:tracePt t="40832" x="3016250" y="4959350"/>
          <p14:tracePt t="40845" x="3003550" y="4965700"/>
          <p14:tracePt t="40845" x="2978150" y="4978400"/>
          <p14:tracePt t="40864" x="2965450" y="4978400"/>
          <p14:tracePt t="40864" x="2952750" y="4984750"/>
          <p14:tracePt t="40880" x="2940050" y="4984750"/>
          <p14:tracePt t="40880" x="2927350" y="4991100"/>
          <p14:tracePt t="40897" x="2921000" y="4991100"/>
          <p14:tracePt t="40897" x="2908300" y="4997450"/>
          <p14:tracePt t="40913" x="2895600" y="4997450"/>
          <p14:tracePt t="40913" x="2889250" y="5003800"/>
          <p14:tracePt t="40913" x="2876550" y="5010150"/>
          <p14:tracePt t="40933" x="2870200" y="5016500"/>
          <p14:tracePt t="40933" x="2863850" y="5022850"/>
          <p14:tracePt t="40947" x="2857500" y="5022850"/>
          <p14:tracePt t="40947" x="2851150" y="5029200"/>
          <p14:tracePt t="40964" x="2851150" y="5035550"/>
          <p14:tracePt t="40964" x="2838450" y="5035550"/>
          <p14:tracePt t="40980" x="2832100" y="5035550"/>
          <p14:tracePt t="40980" x="2825750" y="5035550"/>
          <p14:tracePt t="40997" x="2819400" y="5035550"/>
          <p14:tracePt t="40997" x="2806700" y="5041900"/>
          <p14:tracePt t="41014" x="2794000" y="5048250"/>
          <p14:tracePt t="41014" x="2787650" y="5054600"/>
          <p14:tracePt t="41031" x="2781300" y="5054600"/>
          <p14:tracePt t="41031" x="2781300" y="5060950"/>
          <p14:tracePt t="41047" x="2768600" y="5073650"/>
          <p14:tracePt t="41063" x="2762250" y="5080000"/>
          <p14:tracePt t="41079" x="2755900" y="5086350"/>
          <p14:tracePt t="41103" x="2762250" y="5092700"/>
          <p14:tracePt t="41199" x="2768600" y="5092700"/>
          <p14:tracePt t="41223" x="2768600" y="5099050"/>
          <p14:tracePt t="41243" x="2774950" y="5092700"/>
          <p14:tracePt t="41267" x="2774950" y="5086350"/>
          <p14:tracePt t="41303" x="2787650" y="5086350"/>
          <p14:tracePt t="41320" x="2787650" y="5092700"/>
          <p14:tracePt t="41327" x="2794000" y="5086350"/>
          <p14:tracePt t="41335" x="2806700" y="5086350"/>
          <p14:tracePt t="41359" x="2813050" y="5086350"/>
          <p14:tracePt t="41371" x="2819400" y="5086350"/>
          <p14:tracePt t="41387" x="2825750" y="5092700"/>
          <p14:tracePt t="41403" x="2832100" y="5092700"/>
          <p14:tracePt t="41432" x="2832100" y="5086350"/>
          <p14:tracePt t="41463" x="2838450" y="5080000"/>
          <p14:tracePt t="41507" x="2844800" y="5086350"/>
          <p14:tracePt t="41539" x="2851150" y="5080000"/>
          <p14:tracePt t="41591" x="2851150" y="5086350"/>
          <p14:tracePt t="41628" x="2851150" y="5099050"/>
          <p14:tracePt t="41679" x="2844800" y="5105400"/>
          <p14:tracePt t="41791" x="2851150" y="5111750"/>
          <p14:tracePt t="41944" x="2851150" y="5118100"/>
          <p14:tracePt t="41979" x="2851150" y="5124450"/>
          <p14:tracePt t="42011" x="2844800" y="5130800"/>
          <p14:tracePt t="42019" x="2844800" y="5137150"/>
          <p14:tracePt t="42039" x="2851150" y="5143500"/>
          <p14:tracePt t="42055" x="2851150" y="5149850"/>
          <p14:tracePt t="42072" x="2851150" y="5156200"/>
          <p14:tracePt t="42093" x="2851150" y="5168900"/>
          <p14:tracePt t="42115" x="2851150" y="5181600"/>
          <p14:tracePt t="42160" x="2851150" y="5194300"/>
          <p14:tracePt t="42199" x="2851150" y="5200650"/>
          <p14:tracePt t="42227" x="2851150" y="5207000"/>
          <p14:tracePt t="42271" x="2857500" y="5207000"/>
          <p14:tracePt t="42331" x="2863850" y="5200650"/>
          <p14:tracePt t="42355" x="2870200" y="5207000"/>
          <p14:tracePt t="42415" x="2876550" y="5213350"/>
          <p14:tracePt t="42467" x="2882900" y="5213350"/>
          <p14:tracePt t="42536" x="2889250" y="5219700"/>
          <p14:tracePt t="42564" x="2895600" y="5219700"/>
          <p14:tracePt t="42595" x="2895600" y="5226050"/>
          <p14:tracePt t="42680" x="2895600" y="5232400"/>
          <p14:tracePt t="42699" x="2895600" y="5238750"/>
          <p14:tracePt t="42716" x="2895600" y="5245100"/>
          <p14:tracePt t="42744" x="2889250" y="5251450"/>
          <p14:tracePt t="42812" x="2889250" y="5257800"/>
          <p14:tracePt t="42828" x="2882900" y="5264150"/>
          <p14:tracePt t="42852" x="2876550" y="5264150"/>
          <p14:tracePt t="42871" x="2876550" y="5270500"/>
          <p14:tracePt t="42888" x="2870200" y="5276850"/>
          <p14:tracePt t="42904" x="2863850" y="5276850"/>
          <p14:tracePt t="42923" x="2857500" y="5276850"/>
          <p14:tracePt t="42964" x="2857500" y="5283200"/>
          <p14:tracePt t="43039" x="2851150" y="5289550"/>
          <p14:tracePt t="43060" x="2851150" y="5295900"/>
          <p14:tracePt t="43152" x="2857500" y="5302250"/>
          <p14:tracePt t="43180" x="2863850" y="5302250"/>
          <p14:tracePt t="43212" x="2857500" y="5302250"/>
          <p14:tracePt t="43264" x="2851150" y="5308600"/>
          <p14:tracePt t="43284" x="2851150" y="5314950"/>
          <p14:tracePt t="43332" x="2857500" y="5308600"/>
          <p14:tracePt t="43392" x="2857500" y="5314950"/>
          <p14:tracePt t="43404" x="2857500" y="5321300"/>
          <p14:tracePt t="43436" x="2857500" y="5327650"/>
          <p14:tracePt t="43460" x="2863850" y="5321300"/>
          <p14:tracePt t="43548" x="2870200" y="5321300"/>
          <p14:tracePt t="43584" x="2876550" y="5327650"/>
          <p14:tracePt t="43616" x="2876550" y="5321300"/>
          <p14:tracePt t="43644" x="2876550" y="5314950"/>
          <p14:tracePt t="43668" x="2882900" y="5314950"/>
          <p14:tracePt t="43692" x="2889250" y="5314950"/>
          <p14:tracePt t="43712" x="2895600" y="5314950"/>
          <p14:tracePt t="43736" x="2901950" y="5314950"/>
          <p14:tracePt t="43772" x="2901950" y="5321300"/>
          <p14:tracePt t="43840" x="2901950" y="5327650"/>
          <p14:tracePt t="43871" x="2895600" y="5327650"/>
          <p14:tracePt t="43915" x="2895600" y="5334000"/>
          <p14:tracePt t="43951" x="2889250" y="5334000"/>
          <p14:tracePt t="43999" x="2882900" y="5340350"/>
          <p14:tracePt t="44019" x="2882900" y="5346700"/>
          <p14:tracePt t="44055" x="2876550" y="5346700"/>
          <p14:tracePt t="44088" x="2870200" y="5346700"/>
          <p14:tracePt t="44124" x="2863850" y="5346700"/>
          <p14:tracePt t="44155" x="2857500" y="5353050"/>
          <p14:tracePt t="44176" x="2857500" y="5359400"/>
          <p14:tracePt t="44208" x="2851150" y="5359400"/>
          <p14:tracePt t="44236" x="2844800" y="5365750"/>
          <p14:tracePt t="44260" x="2838450" y="5365750"/>
          <p14:tracePt t="44284" x="2832100" y="5372100"/>
          <p14:tracePt t="44296" x="2832100" y="5378450"/>
          <p14:tracePt t="44304" x="2825750" y="5384800"/>
          <p14:tracePt t="44320" x="2819400" y="5384800"/>
          <p14:tracePt t="44336" x="2806700" y="5391150"/>
          <p14:tracePt t="44352" x="2800350" y="5397500"/>
          <p14:tracePt t="44380" x="2794000" y="5397500"/>
          <p14:tracePt t="44404" x="2794000" y="5403850"/>
          <p14:tracePt t="44440" x="2800350" y="5397500"/>
          <p14:tracePt t="44531" x="2806700" y="5391150"/>
          <p14:tracePt t="44543" x="2813050" y="5397500"/>
          <p14:tracePt t="44560" x="2819400" y="5391150"/>
          <p14:tracePt t="44584" x="2825750" y="5391150"/>
          <p14:tracePt t="44680" x="2832100" y="5391150"/>
          <p14:tracePt t="44792" x="2825750" y="5391150"/>
          <p14:tracePt t="44920" x="2819400" y="5397500"/>
          <p14:tracePt t="44953" x="2813050" y="5397500"/>
          <p14:tracePt t="44980" x="2806700" y="5403850"/>
          <p14:tracePt t="45020" x="2806700" y="5410200"/>
          <p14:tracePt t="45031" x="2800350" y="5410200"/>
          <p14:tracePt t="45048" x="2794000" y="5416550"/>
          <p14:tracePt t="45064" x="2787650" y="5416550"/>
          <p14:tracePt t="45080" x="2781300" y="5422900"/>
          <p14:tracePt t="45092" x="2774950" y="5422900"/>
          <p14:tracePt t="45116" x="2774950" y="5429250"/>
          <p14:tracePt t="45140" x="2774950" y="5435600"/>
          <p14:tracePt t="45288" x="2774950" y="5441950"/>
          <p14:tracePt t="45324" x="2774950" y="5448300"/>
          <p14:tracePt t="45356" x="2774950" y="5454650"/>
          <p14:tracePt t="45376" x="2768600" y="5461000"/>
          <p14:tracePt t="45401" x="2768600" y="5467350"/>
          <p14:tracePt t="45417" x="2762250" y="5467350"/>
          <p14:tracePt t="45440" x="2755900" y="5473700"/>
          <p14:tracePt t="45460" x="2749550" y="5480050"/>
          <p14:tracePt t="45476" x="2743200" y="5480050"/>
          <p14:tracePt t="45500" x="2736850" y="5486400"/>
          <p14:tracePt t="45520" x="2730500" y="5492750"/>
          <p14:tracePt t="45597" x="2730500" y="5499100"/>
          <p14:tracePt t="45612" x="2724150" y="5499100"/>
          <p14:tracePt t="45640" x="2717800" y="5505450"/>
          <p14:tracePt t="45692" x="2724150" y="5511800"/>
          <p14:tracePt t="45744" x="2730500" y="5511800"/>
          <p14:tracePt t="45853" x="2736850" y="5505450"/>
          <p14:tracePt t="45972" x="2736850" y="5499100"/>
          <p14:tracePt t="46485" x="2667000" y="5543550"/>
          <p14:tracePt t="46573" x="2667000" y="5549900"/>
          <p14:tracePt t="46589" x="2667000" y="5556250"/>
          <p14:tracePt t="46625" x="2660650" y="5568950"/>
          <p14:tracePt t="46664" x="2660650" y="5575300"/>
          <p14:tracePt t="46680" x="2660650" y="5581650"/>
          <p14:tracePt t="46693" x="2654300" y="5588000"/>
          <p14:tracePt t="46708" x="2654300" y="5594350"/>
          <p14:tracePt t="46725" x="2641600" y="5600700"/>
          <p14:tracePt t="46741" x="2635250" y="5600700"/>
          <p14:tracePt t="46754" x="2628900" y="5613400"/>
          <p14:tracePt t="46769" x="2622550" y="5613400"/>
          <p14:tracePt t="46782" x="2616200" y="5619750"/>
          <p14:tracePt t="46782" x="2609850" y="5626100"/>
          <p14:tracePt t="46802" x="2609850" y="5632450"/>
          <p14:tracePt t="46802" x="2603500" y="5638800"/>
          <p14:tracePt t="46817" x="2597150" y="5645150"/>
          <p14:tracePt t="46817" x="2590800" y="5645150"/>
          <p14:tracePt t="46834" x="2584450" y="5651500"/>
          <p14:tracePt t="46834" x="2578100" y="5657850"/>
          <p14:tracePt t="46834" x="2571750" y="5664200"/>
          <p14:tracePt t="46854" x="2565400" y="5670550"/>
          <p14:tracePt t="46854" x="2559050" y="5670550"/>
          <p14:tracePt t="46868" x="2552700" y="5676900"/>
          <p14:tracePt t="46868" x="2540000" y="5683250"/>
          <p14:tracePt t="46884" x="2527300" y="5689600"/>
          <p14:tracePt t="46884" x="2520950" y="5695950"/>
          <p14:tracePt t="46900" x="2508250" y="5702300"/>
          <p14:tracePt t="46900" x="2495550" y="5702300"/>
          <p14:tracePt t="46918" x="2482850" y="5708650"/>
          <p14:tracePt t="46918" x="2457450" y="5721350"/>
          <p14:tracePt t="46934" x="2451100" y="5721350"/>
          <p14:tracePt t="46934" x="2438400" y="5727700"/>
          <p14:tracePt t="46951" x="2432050" y="5727700"/>
          <p14:tracePt t="46951" x="2419350" y="5727700"/>
          <p14:tracePt t="46968" x="2413000" y="5727700"/>
          <p14:tracePt t="46968" x="2387600" y="5727700"/>
          <p14:tracePt t="46985" x="2374900" y="5727700"/>
          <p14:tracePt t="46985" x="2362200" y="5727700"/>
          <p14:tracePt t="47001" x="2349500" y="5727700"/>
          <p14:tracePt t="47001" x="2336800" y="5727700"/>
          <p14:tracePt t="47018" x="2317750" y="5727700"/>
          <p14:tracePt t="47018" x="2305050" y="5727700"/>
          <p14:tracePt t="47034" x="2292350" y="5727700"/>
          <p14:tracePt t="47034" x="2273300" y="5727700"/>
          <p14:tracePt t="47034" x="2260600" y="5727700"/>
          <p14:tracePt t="47054" x="2241550" y="5727700"/>
          <p14:tracePt t="47066" x="2228850" y="5727700"/>
          <p14:tracePt t="47066" x="2197100" y="5734050"/>
          <p14:tracePt t="47085" x="2178050" y="5734050"/>
          <p14:tracePt t="47085" x="2159000" y="5734050"/>
          <p14:tracePt t="47085" x="2139950" y="5740400"/>
          <p14:tracePt t="47106" x="2127250" y="5746750"/>
          <p14:tracePt t="47116" x="2108200" y="5753100"/>
          <p14:tracePt t="47116" x="2089150" y="5759450"/>
          <p14:tracePt t="47116" x="2070100" y="5759450"/>
          <p14:tracePt t="47138" x="2051050" y="5765800"/>
          <p14:tracePt t="47150" x="2032000" y="5772150"/>
          <p14:tracePt t="47150" x="1993900" y="5778500"/>
          <p14:tracePt t="47168" x="1974850" y="5778500"/>
          <p14:tracePt t="47168" x="1962150" y="5778500"/>
          <p14:tracePt t="47185" x="1949450" y="5772150"/>
          <p14:tracePt t="47185" x="1936750" y="5772150"/>
          <p14:tracePt t="47203" x="1924050" y="5772150"/>
          <p14:tracePt t="47203" x="1917700" y="5765800"/>
          <p14:tracePt t="47218" x="1911350" y="5765800"/>
          <p14:tracePt t="47218" x="1892300" y="5759450"/>
          <p14:tracePt t="47236" x="1885950" y="5753100"/>
          <p14:tracePt t="47236" x="1879600" y="5759450"/>
          <p14:tracePt t="47254" x="1873250" y="5753100"/>
          <p14:tracePt t="47254" x="1866900" y="5746750"/>
          <p14:tracePt t="47269" x="1860550" y="5746750"/>
          <p14:tracePt t="47269" x="1841500" y="5740400"/>
          <p14:tracePt t="47285" x="1828800" y="5734050"/>
          <p14:tracePt t="47285" x="1822450" y="5734050"/>
          <p14:tracePt t="47303" x="1809750" y="5727700"/>
          <p14:tracePt t="47303" x="1803400" y="5727700"/>
          <p14:tracePt t="47319" x="1797050" y="5727700"/>
          <p14:tracePt t="47319" x="1790700" y="5727700"/>
          <p14:tracePt t="47335" x="1778000" y="5727700"/>
          <p14:tracePt t="47335" x="1771650" y="5734050"/>
          <p14:tracePt t="47354" x="1752600" y="5740400"/>
          <p14:tracePt t="47354" x="1746250" y="5746750"/>
          <p14:tracePt t="47369" x="1733550" y="5753100"/>
          <p14:tracePt t="47369" x="1714500" y="5759450"/>
          <p14:tracePt t="47386" x="1701800" y="5765800"/>
          <p14:tracePt t="47386" x="1695450" y="5778500"/>
          <p14:tracePt t="47404" x="1676400" y="5784850"/>
          <p14:tracePt t="47404" x="1663700" y="5791200"/>
          <p14:tracePt t="47404" x="1651000" y="5797550"/>
          <p14:tracePt t="47422" x="1644650" y="5803900"/>
          <p14:tracePt t="47434" x="1625600" y="5810250"/>
          <p14:tracePt t="47434" x="1600200" y="5816600"/>
          <p14:tracePt t="47455" x="1581150" y="5816600"/>
          <p14:tracePt t="47455" x="1568450" y="5822950"/>
          <p14:tracePt t="47471" x="1555750" y="5822950"/>
          <p14:tracePt t="47471" x="1536700" y="5822950"/>
          <p14:tracePt t="47486" x="1524000" y="5822950"/>
          <p14:tracePt t="47486" x="1511300" y="5822950"/>
          <p14:tracePt t="47486" x="1498600" y="5829300"/>
          <p14:tracePt t="47507" x="1485900" y="5829300"/>
          <p14:tracePt t="47519" x="1473200" y="5835650"/>
          <p14:tracePt t="47519" x="1454150" y="5842000"/>
          <p14:tracePt t="47539" x="1447800" y="5842000"/>
          <p14:tracePt t="47539" x="1435100" y="5848350"/>
          <p14:tracePt t="47556" x="1428750" y="5848350"/>
          <p14:tracePt t="47556" x="1416050" y="5848350"/>
          <p14:tracePt t="47571" x="1409700" y="5848350"/>
          <p14:tracePt t="47571" x="1390650" y="5854700"/>
          <p14:tracePt t="47587" x="1384300" y="5854700"/>
          <p14:tracePt t="47587" x="1377950" y="5861050"/>
          <p14:tracePt t="47605" x="1371600" y="5861050"/>
          <p14:tracePt t="47605" x="1365250" y="5867400"/>
          <p14:tracePt t="47621" x="1358900" y="5867400"/>
          <p14:tracePt t="47621" x="1352550" y="5873750"/>
          <p14:tracePt t="47638" x="1346200" y="5873750"/>
          <p14:tracePt t="47638" x="1339850" y="5873750"/>
          <p14:tracePt t="47655" x="1327150" y="5880100"/>
          <p14:tracePt t="47670" x="1320800" y="5880100"/>
          <p14:tracePt t="47706" x="1314450" y="5880100"/>
          <p14:tracePt t="47722" x="1301750" y="5880100"/>
          <p14:tracePt t="47738" x="1301750" y="5873750"/>
          <p14:tracePt t="47746" x="1295400" y="5873750"/>
          <p14:tracePt t="47755" x="1289050" y="5867400"/>
          <p14:tracePt t="47755" x="1282700" y="5861050"/>
          <p14:tracePt t="47772" x="1270000" y="5854700"/>
          <p14:tracePt t="47790" x="1263650" y="5848350"/>
          <p14:tracePt t="47807" x="1257300" y="5842000"/>
          <p14:tracePt t="47842" x="1257300" y="5835650"/>
          <p14:tracePt t="47874" x="1257300" y="5829300"/>
          <p14:tracePt t="47881" x="1263650" y="5816600"/>
          <p14:tracePt t="47910" x="1270000" y="5810250"/>
          <p14:tracePt t="47926" x="1270000" y="5803900"/>
          <p14:tracePt t="47962" x="1276350" y="5797550"/>
          <p14:tracePt t="47994" x="1276350" y="5791200"/>
          <p14:tracePt t="48010" x="1276350" y="5784850"/>
          <p14:tracePt t="48022" x="1276350" y="5778500"/>
          <p14:tracePt t="48038" x="1276350" y="5772150"/>
          <p14:tracePt t="48074" x="1282700" y="5765800"/>
          <p14:tracePt t="48134" x="1289050" y="5765800"/>
          <p14:tracePt t="48166" x="1295400" y="5772150"/>
          <p14:tracePt t="48202" x="1295400" y="5778500"/>
          <p14:tracePt t="48226" x="1289050" y="5784850"/>
          <p14:tracePt t="48242" x="1289050" y="5791200"/>
          <p14:tracePt t="48254" x="1289050" y="5797550"/>
          <p14:tracePt t="48270" x="1289050" y="5803900"/>
          <p14:tracePt t="48286" x="1289050" y="5810250"/>
          <p14:tracePt t="48314" x="1289050" y="5816600"/>
          <p14:tracePt t="48330" x="1289050" y="5822950"/>
          <p14:tracePt t="48346" x="1289050" y="5835650"/>
          <p14:tracePt t="48361" x="1289050" y="5842000"/>
          <p14:tracePt t="48397" x="1289050" y="5848350"/>
          <p14:tracePt t="48465" x="1295400" y="5848350"/>
          <p14:tracePt t="48484" x="1301750" y="5842000"/>
          <p14:tracePt t="48508" x="1308100" y="5835650"/>
          <p14:tracePt t="48532" x="1308100" y="5829300"/>
          <p14:tracePt t="48544" x="1314450" y="5822950"/>
          <p14:tracePt t="48560" x="1320800" y="5816600"/>
          <p14:tracePt t="48576" x="1327150" y="5803900"/>
          <p14:tracePt t="48604" x="1333500" y="5797550"/>
          <p14:tracePt t="48621" x="1339850" y="5791200"/>
          <p14:tracePt t="48637" x="1346200" y="5784850"/>
          <p14:tracePt t="48653" x="1352550" y="5784850"/>
          <p14:tracePt t="48665" x="1352550" y="5778500"/>
          <p14:tracePt t="48681" x="1358900" y="5778500"/>
          <p14:tracePt t="48741" x="1365250" y="5772150"/>
          <p14:tracePt t="48773" x="1365250" y="5765800"/>
          <p14:tracePt t="48793" x="1365250" y="5759450"/>
          <p14:tracePt t="48809" x="1365250" y="5746750"/>
          <p14:tracePt t="48825" x="1371600" y="5740400"/>
          <p14:tracePt t="48833" x="1371600" y="5727700"/>
          <p14:tracePt t="48842" x="1371600" y="5721350"/>
          <p14:tracePt t="48842" x="1377950" y="5702300"/>
          <p14:tracePt t="48858" x="1377950" y="5689600"/>
          <p14:tracePt t="48858" x="1384300" y="5670550"/>
          <p14:tracePt t="48875" x="1390650" y="5645150"/>
          <p14:tracePt t="48875" x="1397000" y="5619750"/>
          <p14:tracePt t="48891" x="1403350" y="5594350"/>
          <p14:tracePt t="48891" x="1428750" y="5530850"/>
          <p14:tracePt t="48907" x="1441450" y="5492750"/>
          <p14:tracePt t="48907" x="1460500" y="5448300"/>
          <p14:tracePt t="48925" x="1479550" y="5403850"/>
          <p14:tracePt t="48925" x="1504950" y="5359400"/>
          <p14:tracePt t="48941" x="1530350" y="5314950"/>
          <p14:tracePt t="48941" x="1555750" y="5264150"/>
          <p14:tracePt t="48958" x="1581150" y="5213350"/>
          <p14:tracePt t="48958" x="1644650" y="5099050"/>
          <p14:tracePt t="48975" x="1682750" y="5041900"/>
          <p14:tracePt t="48975" x="1720850" y="4984750"/>
          <p14:tracePt t="48991" x="1758950" y="4921250"/>
          <p14:tracePt t="48991" x="1803400" y="4857750"/>
          <p14:tracePt t="49008" x="1847850" y="4794250"/>
          <p14:tracePt t="49008" x="1943100" y="4667250"/>
          <p14:tracePt t="49026" x="1993900" y="4603750"/>
          <p14:tracePt t="49026" x="2044700" y="4540250"/>
          <p14:tracePt t="49042" x="2095500" y="4476750"/>
          <p14:tracePt t="49042" x="2146300" y="4413250"/>
          <p14:tracePt t="49058" x="2203450" y="4349750"/>
          <p14:tracePt t="49058" x="2260600" y="4286250"/>
          <p14:tracePt t="49075" x="2317750" y="4229100"/>
          <p14:tracePt t="49075" x="2374900" y="4165600"/>
          <p14:tracePt t="49075" x="2438400" y="4108450"/>
          <p14:tracePt t="49096" x="2501900" y="4051300"/>
          <p14:tracePt t="49096" x="2565400" y="3994150"/>
          <p14:tracePt t="49111" x="2635250" y="3937000"/>
          <p14:tracePt t="49111" x="2705100" y="3879850"/>
          <p14:tracePt t="49126" x="2774950" y="3822700"/>
          <p14:tracePt t="49126" x="2851150" y="3771900"/>
          <p14:tracePt t="49142" x="2921000" y="3721100"/>
          <p14:tracePt t="49142" x="2997200" y="3670300"/>
          <p14:tracePt t="49160" x="3067050" y="3625850"/>
          <p14:tracePt t="49160" x="3143250" y="3587750"/>
          <p14:tracePt t="49160" x="3213100" y="3556000"/>
          <p14:tracePt t="49178" x="3282950" y="3530600"/>
          <p14:tracePt t="49190" x="3359150" y="3505200"/>
          <p14:tracePt t="49190" x="3498850" y="3467100"/>
          <p14:tracePt t="49209" x="3575050" y="3454400"/>
          <p14:tracePt t="49209" x="3651250" y="3448050"/>
          <p14:tracePt t="49227" x="3727450" y="3441700"/>
          <p14:tracePt t="49227" x="3803650" y="3435350"/>
          <p14:tracePt t="49242" x="3886200" y="3441700"/>
          <p14:tracePt t="49242" x="3962400" y="3448050"/>
          <p14:tracePt t="49260" x="4044950" y="3454400"/>
          <p14:tracePt t="49260" x="4203700" y="3479800"/>
          <p14:tracePt t="49277" x="4279900" y="3486150"/>
          <p14:tracePt t="49277" x="4349750" y="3498850"/>
          <p14:tracePt t="49294" x="4425950" y="3505200"/>
          <p14:tracePt t="49294" x="4489450" y="3511550"/>
          <p14:tracePt t="49310" x="4559300" y="3517900"/>
          <p14:tracePt t="49310" x="4686300" y="3524250"/>
          <p14:tracePt t="49327" x="4743450" y="3530600"/>
          <p14:tracePt t="49327" x="4800600" y="3530600"/>
          <p14:tracePt t="49344" x="4857750" y="3536950"/>
          <p14:tracePt t="49344" x="4914900" y="3543300"/>
          <p14:tracePt t="49360" x="4965700" y="3543300"/>
          <p14:tracePt t="49360" x="5016500" y="3549650"/>
          <p14:tracePt t="49377" x="5067300" y="3549650"/>
          <p14:tracePt t="49377" x="5111750" y="3549650"/>
          <p14:tracePt t="49395" x="5194300" y="3549650"/>
          <p14:tracePt t="49395" x="5232400" y="3543300"/>
          <p14:tracePt t="49411" x="5264150" y="3543300"/>
          <p14:tracePt t="49411" x="5295900" y="3536950"/>
          <p14:tracePt t="49427" x="5321300" y="3536950"/>
          <p14:tracePt t="49427" x="5346700" y="3530600"/>
          <p14:tracePt t="49427" x="5365750" y="3524250"/>
          <p14:tracePt t="49446" x="5384800" y="3517900"/>
          <p14:tracePt t="49459" x="5397500" y="3511550"/>
          <p14:tracePt t="49459" x="5410200" y="3511550"/>
          <p14:tracePt t="49459" x="5416550" y="3505200"/>
          <p14:tracePt t="49479" x="5422900" y="3498850"/>
          <p14:tracePt t="49479" x="5429250" y="3498850"/>
          <p14:tracePt t="49495" x="5435600" y="3498850"/>
          <p14:tracePt t="49511" x="5429250" y="3498850"/>
          <p14:tracePt t="49538" x="5422900" y="3505200"/>
          <p14:tracePt t="49554" x="5416550" y="3505200"/>
          <p14:tracePt t="49566" x="5410200" y="3511550"/>
          <p14:tracePt t="49582" x="5403850" y="3517900"/>
          <p14:tracePt t="49599" x="5397500" y="3524250"/>
          <p14:tracePt t="49614" x="5391150" y="3524250"/>
          <p14:tracePt t="49626" x="5384800" y="3524250"/>
          <p14:tracePt t="49658" x="5384800" y="3530600"/>
          <p14:tracePt t="49718" x="5384800" y="3536950"/>
          <p14:tracePt t="49742" x="5378450" y="3543300"/>
          <p14:tracePt t="49762" x="5372100" y="3549650"/>
          <p14:tracePt t="49786" x="5365750" y="3556000"/>
          <p14:tracePt t="49806" x="5359400" y="3562350"/>
          <p14:tracePt t="49838" x="5353050" y="3562350"/>
          <p14:tracePt t="49854" x="5346700" y="3568700"/>
          <p14:tracePt t="49866" x="5340350" y="3575050"/>
          <p14:tracePt t="49882" x="5334000" y="3575050"/>
          <p14:tracePt t="49898" x="5327650" y="3581400"/>
          <p14:tracePt t="49915" x="5321300" y="3581400"/>
          <p14:tracePt t="49927" x="5314950" y="3581400"/>
          <p14:tracePt t="49944" x="5308600" y="3587750"/>
          <p14:tracePt t="49961" x="5302250" y="3587750"/>
          <p14:tracePt t="49978" x="5295900" y="3587750"/>
          <p14:tracePt t="49978" x="5283200" y="3587750"/>
          <p14:tracePt t="49996" x="5276850" y="3594100"/>
          <p14:tracePt t="50011" x="5264150" y="3594100"/>
          <p14:tracePt t="50011" x="5257800" y="3594100"/>
          <p14:tracePt t="50030" x="5251450" y="3600450"/>
          <p14:tracePt t="50030" x="5226050" y="3606800"/>
          <p14:tracePt t="50048" x="5213350" y="3606800"/>
          <p14:tracePt t="50048" x="5200650" y="3613150"/>
          <p14:tracePt t="50064" x="5187950" y="3619500"/>
          <p14:tracePt t="50064" x="5175250" y="3625850"/>
          <p14:tracePt t="50080" x="5156200" y="3638550"/>
          <p14:tracePt t="50080" x="5137150" y="3651250"/>
          <p14:tracePt t="50098" x="5118100" y="3657600"/>
          <p14:tracePt t="50098" x="5099050" y="3670300"/>
          <p14:tracePt t="50098" x="5080000" y="3689350"/>
          <p14:tracePt t="50116" x="5060950" y="3702050"/>
          <p14:tracePt t="50128" x="5041900" y="3714750"/>
          <p14:tracePt t="50128" x="4997450" y="3740150"/>
          <p14:tracePt t="50147" x="4978400" y="3752850"/>
          <p14:tracePt t="50147" x="4953000" y="3765550"/>
          <p14:tracePt t="50163" x="4933950" y="3784600"/>
          <p14:tracePt t="50163" x="4914900" y="3797300"/>
          <p14:tracePt t="50180" x="4895850" y="3810000"/>
          <p14:tracePt t="50180" x="4876800" y="3829050"/>
          <p14:tracePt t="50180" x="4864100" y="3841750"/>
          <p14:tracePt t="50199" x="4851400" y="3854450"/>
          <p14:tracePt t="50211" x="4832350" y="3867150"/>
          <p14:tracePt t="50211" x="4806950" y="3892550"/>
          <p14:tracePt t="50230" x="4794250" y="3905250"/>
          <p14:tracePt t="50230" x="4781550" y="3917950"/>
          <p14:tracePt t="50247" x="4768850" y="3930650"/>
          <p14:tracePt t="51587" x="6991350" y="2876550"/>
          <p14:tracePt t="51587" x="6972300" y="2863850"/>
          <p14:tracePt t="51604" x="6953250" y="2851150"/>
          <p14:tracePt t="51604" x="6927850" y="2838450"/>
          <p14:tracePt t="51618" x="6896100" y="2825750"/>
          <p14:tracePt t="51618" x="6851650" y="2819400"/>
          <p14:tracePt t="51635" x="6807200" y="2813050"/>
          <p14:tracePt t="51635" x="6718300" y="2813050"/>
          <p14:tracePt t="51652" x="6673850" y="2825750"/>
          <p14:tracePt t="51652" x="6629400" y="2838450"/>
          <p14:tracePt t="51669" x="6591300" y="2851150"/>
          <p14:tracePt t="51669" x="6546850" y="2863850"/>
          <p14:tracePt t="51685" x="6508750" y="2876550"/>
          <p14:tracePt t="51685" x="6470650" y="2882900"/>
          <p14:tracePt t="51702" x="6438900" y="2895600"/>
          <p14:tracePt t="51702" x="6369050" y="2895600"/>
          <p14:tracePt t="51719" x="6330950" y="2889250"/>
          <p14:tracePt t="51719" x="6299200" y="2882900"/>
          <p14:tracePt t="51736" x="6267450" y="2870200"/>
          <p14:tracePt t="51736" x="6242050" y="2851150"/>
          <p14:tracePt t="51752" x="6210300" y="2825750"/>
          <p14:tracePt t="51752" x="6184900" y="2794000"/>
          <p14:tracePt t="51768" x="6159500" y="2762250"/>
          <p14:tracePt t="51768" x="6140450" y="2730500"/>
          <p14:tracePt t="51768" x="6127750" y="2692400"/>
          <p14:tracePt t="51788" x="6115050" y="2654300"/>
          <p14:tracePt t="51800" x="6108700" y="2616200"/>
          <p14:tracePt t="51800" x="6108700" y="2520950"/>
          <p14:tracePt t="51820" x="6121400" y="2470150"/>
          <p14:tracePt t="51820" x="6134100" y="2413000"/>
          <p14:tracePt t="51836" x="6159500" y="2362200"/>
          <p14:tracePt t="51836" x="6184900" y="2305050"/>
          <p14:tracePt t="51853" x="6223000" y="2247900"/>
          <p14:tracePt t="51853" x="6267450" y="2190750"/>
          <p14:tracePt t="51853" x="6311900" y="2139950"/>
          <p14:tracePt t="51872" x="6362700" y="2095500"/>
          <p14:tracePt t="51884" x="6419850" y="2051050"/>
          <p14:tracePt t="51884" x="6540500" y="1981200"/>
          <p14:tracePt t="51903" x="6604000" y="1949450"/>
          <p14:tracePt t="51903" x="6673850" y="1930400"/>
          <p14:tracePt t="51919" x="6737350" y="1917700"/>
          <p14:tracePt t="51919" x="6800850" y="1917700"/>
          <p14:tracePt t="51936" x="6870700" y="1924050"/>
          <p14:tracePt t="51936" x="6991350" y="1962150"/>
          <p14:tracePt t="51952" x="7048500" y="1993900"/>
          <p14:tracePt t="51952" x="7099300" y="2038350"/>
          <p14:tracePt t="51970" x="7143750" y="2089150"/>
          <p14:tracePt t="51970" x="7188200" y="2146300"/>
          <p14:tracePt t="51986" x="7219950" y="2203450"/>
          <p14:tracePt t="51986" x="7245350" y="2273300"/>
          <p14:tracePt t="52003" x="7264400" y="2343150"/>
          <p14:tracePt t="52003" x="7289800" y="2482850"/>
          <p14:tracePt t="52020" x="7289800" y="2552700"/>
          <p14:tracePt t="52020" x="7289800" y="2616200"/>
          <p14:tracePt t="52037" x="7283450" y="2679700"/>
          <p14:tracePt t="52037" x="7264400" y="2730500"/>
          <p14:tracePt t="52053" x="7245350" y="2787650"/>
          <p14:tracePt t="52053" x="7226300" y="2832100"/>
          <p14:tracePt t="52053" x="7194550" y="2876550"/>
          <p14:tracePt t="52072" x="7162800" y="2914650"/>
          <p14:tracePt t="52085" x="7131050" y="2952750"/>
          <p14:tracePt t="52085" x="7054850" y="3009900"/>
          <p14:tracePt t="52106" x="7023100" y="3041650"/>
          <p14:tracePt t="52106" x="6985000" y="3067050"/>
          <p14:tracePt t="52120" x="6946900" y="3092450"/>
          <p14:tracePt t="52120" x="6908800" y="3111500"/>
          <p14:tracePt t="52136" x="6870700" y="3130550"/>
          <p14:tracePt t="52136" x="6838950" y="3155950"/>
          <p14:tracePt t="52136" x="6800850" y="3175000"/>
          <p14:tracePt t="52156" x="6769100" y="3194050"/>
          <p14:tracePt t="52168" x="6737350" y="3213100"/>
          <p14:tracePt t="52168" x="6673850" y="3257550"/>
          <p14:tracePt t="52188" x="6642100" y="3276600"/>
          <p14:tracePt t="52188" x="6610350" y="3302000"/>
          <p14:tracePt t="52204" x="6584950" y="3321050"/>
          <p14:tracePt t="52204" x="6559550" y="3346450"/>
          <p14:tracePt t="52221" x="6540500" y="3371850"/>
          <p14:tracePt t="52221" x="6515100" y="3403600"/>
          <p14:tracePt t="52221" x="6496050" y="3435350"/>
          <p14:tracePt t="52240" x="6477000" y="3467100"/>
          <p14:tracePt t="52240" x="6457950" y="3505200"/>
          <p14:tracePt t="52254" x="6438900" y="3549650"/>
          <p14:tracePt t="52254" x="6426200" y="3594100"/>
          <p14:tracePt t="52270" x="6413500" y="3644900"/>
          <p14:tracePt t="52270" x="6400800" y="3695700"/>
          <p14:tracePt t="52287" x="6388100" y="3752850"/>
          <p14:tracePt t="52287" x="6375400" y="3810000"/>
          <p14:tracePt t="52304" x="6369050" y="3867150"/>
          <p14:tracePt t="52304" x="6356350" y="3981450"/>
          <p14:tracePt t="52321" x="6350000" y="4038600"/>
          <p14:tracePt t="52321" x="6343650" y="4089400"/>
          <p14:tracePt t="52337" x="6343650" y="4146550"/>
          <p14:tracePt t="52337" x="6337300" y="4197350"/>
          <p14:tracePt t="52354" x="6337300" y="4248150"/>
          <p14:tracePt t="52354" x="6337300" y="4343400"/>
          <p14:tracePt t="52372" x="6337300" y="4387850"/>
          <p14:tracePt t="52372" x="6330950" y="4432300"/>
          <p14:tracePt t="52388" x="6330950" y="4470400"/>
          <p14:tracePt t="52388" x="6330950" y="4508500"/>
          <p14:tracePt t="52405" x="6330950" y="4540250"/>
          <p14:tracePt t="52405" x="6324600" y="4572000"/>
          <p14:tracePt t="52421" x="6324600" y="4603750"/>
          <p14:tracePt t="52421" x="6324600" y="4629150"/>
          <p14:tracePt t="52421" x="6318250" y="4660900"/>
          <p14:tracePt t="52440" x="6318250" y="4686300"/>
          <p14:tracePt t="52440" x="6311900" y="4705350"/>
          <p14:tracePt t="52456" x="6311900" y="4730750"/>
          <p14:tracePt t="52456" x="6305550" y="4756150"/>
          <p14:tracePt t="52472" x="6305550" y="4775200"/>
          <p14:tracePt t="52472" x="6305550" y="4794250"/>
          <p14:tracePt t="52488" x="6299200" y="4819650"/>
          <p14:tracePt t="52488" x="6299200" y="4838700"/>
          <p14:tracePt t="52488" x="6299200" y="4857750"/>
          <p14:tracePt t="52507" x="6292850" y="4870450"/>
          <p14:tracePt t="52519" x="6292850" y="4889500"/>
          <p14:tracePt t="52519" x="6292850" y="4908550"/>
          <p14:tracePt t="52519" x="6286500" y="4921250"/>
          <p14:tracePt t="52541" x="6286500" y="4940300"/>
          <p14:tracePt t="52541" x="6280150" y="4959350"/>
          <p14:tracePt t="52555" x="6280150" y="4972050"/>
          <p14:tracePt t="52555" x="6280150" y="4991100"/>
          <p14:tracePt t="52572" x="6273800" y="5016500"/>
          <p14:tracePt t="52572" x="6273800" y="5035550"/>
          <p14:tracePt t="52589" x="6267450" y="5060950"/>
          <p14:tracePt t="52589" x="6267450" y="5080000"/>
          <p14:tracePt t="52589" x="6267450" y="5105400"/>
          <p14:tracePt t="52589" x="6267450" y="5130800"/>
          <p14:tracePt t="52611" x="6261100" y="5156200"/>
          <p14:tracePt t="52620" x="6261100" y="5175250"/>
          <p14:tracePt t="52620" x="6261100" y="5200650"/>
          <p14:tracePt t="52639" x="6254750" y="5226050"/>
          <p14:tracePt t="52639" x="6254750" y="5245100"/>
          <p14:tracePt t="52656" x="6254750" y="5270500"/>
          <p14:tracePt t="52656" x="6248400" y="5308600"/>
          <p14:tracePt t="52672" x="6248400" y="5327650"/>
          <p14:tracePt t="52672" x="6242050" y="5353050"/>
          <p14:tracePt t="52688" x="6242050" y="5372100"/>
          <p14:tracePt t="52688" x="6242050" y="5397500"/>
          <p14:tracePt t="52706" x="6235700" y="5422900"/>
          <p14:tracePt t="52706" x="6235700" y="5441950"/>
          <p14:tracePt t="52722" x="6229350" y="5467350"/>
          <p14:tracePt t="52722" x="6223000" y="5524500"/>
          <p14:tracePt t="52740" x="6216650" y="5549900"/>
          <p14:tracePt t="52740" x="6216650" y="5575300"/>
          <p14:tracePt t="52756" x="6210300" y="5600700"/>
          <p14:tracePt t="52756" x="6203950" y="5626100"/>
          <p14:tracePt t="52773" x="6203950" y="5651500"/>
          <p14:tracePt t="52773" x="6197600" y="5670550"/>
          <p14:tracePt t="52773" x="6191250" y="5695950"/>
          <p14:tracePt t="52791" x="6184900" y="5721350"/>
          <p14:tracePt t="52804" x="6178550" y="5740400"/>
          <p14:tracePt t="52804" x="6159500" y="5778500"/>
          <p14:tracePt t="52824" x="6153150" y="5803900"/>
          <p14:tracePt t="52824" x="6140450" y="5822950"/>
          <p14:tracePt t="52840" x="6134100" y="5842000"/>
          <p14:tracePt t="52840" x="6121400" y="5861050"/>
          <p14:tracePt t="52856" x="6115050" y="5880100"/>
          <p14:tracePt t="52856" x="6102350" y="5899150"/>
          <p14:tracePt t="52856" x="6096000" y="5918200"/>
          <p14:tracePt t="52875" x="6083300" y="5930900"/>
          <p14:tracePt t="52887" x="6076950" y="5949950"/>
          <p14:tracePt t="52887" x="6070600" y="5962650"/>
          <p14:tracePt t="52887" x="6057900" y="5975350"/>
          <p14:tracePt t="52908" x="6051550" y="5988050"/>
          <p14:tracePt t="52908" x="6038850" y="6000750"/>
          <p14:tracePt t="52923" x="6032500" y="6007100"/>
          <p14:tracePt t="52923" x="6026150" y="6019800"/>
          <p14:tracePt t="52940" x="6019800" y="6032500"/>
          <p14:tracePt t="52940" x="6013450" y="6038850"/>
          <p14:tracePt t="52940" x="6007100" y="6051550"/>
          <p14:tracePt t="52959" x="6000750" y="6057900"/>
          <p14:tracePt t="52959" x="6000750" y="6070600"/>
          <p14:tracePt t="52973" x="5994400" y="6076950"/>
          <p14:tracePt t="52973" x="5994400" y="6083300"/>
          <p14:tracePt t="52990" x="5988050" y="6089650"/>
          <p14:tracePt t="52990" x="5981700" y="6096000"/>
          <p14:tracePt t="53006" x="5975350" y="6102350"/>
          <p14:tracePt t="53021" x="5969000" y="6108700"/>
          <p14:tracePt t="53039" x="5962650" y="6115050"/>
          <p14:tracePt t="53055" x="5956300" y="6115050"/>
          <p14:tracePt t="53071" x="5956300" y="6108700"/>
          <p14:tracePt t="53092" x="5956300" y="6102350"/>
          <p14:tracePt t="53108" x="5956300" y="6096000"/>
          <p14:tracePt t="53108" x="5956300" y="6083300"/>
          <p14:tracePt t="53124" x="5956300" y="6076950"/>
          <p14:tracePt t="53124" x="5956300" y="6070600"/>
          <p14:tracePt t="53140" x="5956300" y="6057900"/>
          <p14:tracePt t="53140" x="5956300" y="6051550"/>
          <p14:tracePt t="53140" x="5956300" y="6038850"/>
          <p14:tracePt t="53160" x="5956300" y="6026150"/>
          <p14:tracePt t="53172" x="5956300" y="6019800"/>
          <p14:tracePt t="53172" x="5956300" y="6007100"/>
          <p14:tracePt t="53192" x="5956300" y="5994400"/>
          <p14:tracePt t="53192" x="5962650" y="5981700"/>
          <p14:tracePt t="53192" x="5962650" y="5975350"/>
          <p14:tracePt t="53211" x="5956300" y="5969000"/>
          <p14:tracePt t="53223" x="5956300" y="5962650"/>
          <p14:tracePt t="53223" x="5956300" y="5956300"/>
          <p14:tracePt t="53223" x="5956300" y="5949950"/>
          <p14:tracePt t="53243" x="5956300" y="5937250"/>
          <p14:tracePt t="53256" x="5956300" y="5930900"/>
          <p14:tracePt t="53256" x="5949950" y="5911850"/>
          <p14:tracePt t="53275" x="5949950" y="5899150"/>
          <p14:tracePt t="53275" x="5949950" y="5892800"/>
          <p14:tracePt t="53291" x="5949950" y="5880100"/>
          <p14:tracePt t="53291" x="5949950" y="5867400"/>
          <p14:tracePt t="53309" x="5949950" y="5854700"/>
          <p14:tracePt t="53309" x="5949950" y="5842000"/>
          <p14:tracePt t="53309" x="5949950" y="5829300"/>
          <p14:tracePt t="53327" x="5949950" y="5822950"/>
          <p14:tracePt t="53327" x="5949950" y="5810250"/>
          <p14:tracePt t="53343" x="5949950" y="5803900"/>
          <p14:tracePt t="53343" x="5949950" y="5791200"/>
          <p14:tracePt t="53359" x="5949950" y="5784850"/>
          <p14:tracePt t="53359" x="5956300" y="5778500"/>
          <p14:tracePt t="53375" x="5956300" y="5772150"/>
          <p14:tracePt t="53375" x="5969000" y="5753100"/>
          <p14:tracePt t="53392" x="5975350" y="5746750"/>
          <p14:tracePt t="53392" x="5981700" y="5734050"/>
          <p14:tracePt t="53409" x="5988050" y="5727700"/>
          <p14:tracePt t="53409" x="6000750" y="5715000"/>
          <p14:tracePt t="53426" x="6007100" y="5708650"/>
          <p14:tracePt t="53426" x="6013450" y="5695950"/>
          <p14:tracePt t="53442" x="6026150" y="5689600"/>
          <p14:tracePt t="53442" x="6032500" y="5676900"/>
          <p14:tracePt t="53460" x="6051550" y="5664200"/>
          <p14:tracePt t="53460" x="6057900" y="5651500"/>
          <p14:tracePt t="53476" x="6064250" y="5645150"/>
          <p14:tracePt t="53476" x="6070600" y="5638800"/>
          <p14:tracePt t="53494" x="6076950" y="5626100"/>
          <p14:tracePt t="53494" x="6083300" y="5619750"/>
          <p14:tracePt t="53494" x="6089650" y="5613400"/>
          <p14:tracePt t="53511" x="6096000" y="5600700"/>
          <p14:tracePt t="53524" x="6102350" y="5594350"/>
          <p14:tracePt t="53524" x="6121400" y="5575300"/>
          <p14:tracePt t="53544" x="6121400" y="5562600"/>
          <p14:tracePt t="53544" x="6127750" y="5556250"/>
          <p14:tracePt t="53560" x="6134100" y="5543550"/>
          <p14:tracePt t="53560" x="6140450" y="5537200"/>
          <p14:tracePt t="53576" x="6140450" y="5530850"/>
          <p14:tracePt t="53576" x="6146800" y="5518150"/>
          <p14:tracePt t="53593" x="6146800" y="5511800"/>
          <p14:tracePt t="53593" x="6153150" y="5505450"/>
          <p14:tracePt t="53593" x="6153150" y="5499100"/>
          <p14:tracePt t="53612" x="6153150" y="5492750"/>
          <p14:tracePt t="53624" x="6153150" y="5486400"/>
          <p14:tracePt t="53624" x="6153150" y="5473700"/>
          <p14:tracePt t="53642" x="6159500" y="5461000"/>
          <p14:tracePt t="53642" x="6159500" y="5454650"/>
          <p14:tracePt t="53659" x="6153150" y="5448300"/>
          <p14:tracePt t="53659" x="6153150" y="5441950"/>
          <p14:tracePt t="53676" x="6153150" y="5435600"/>
          <p14:tracePt t="53676" x="6153150" y="5422900"/>
          <p14:tracePt t="53692" x="6153150" y="5416550"/>
          <p14:tracePt t="53692" x="6153150" y="5410200"/>
          <p14:tracePt t="53709" x="6153150" y="5397500"/>
          <p14:tracePt t="53709" x="6146800" y="5391150"/>
          <p14:tracePt t="53726" x="6146800" y="5384800"/>
          <p14:tracePt t="53726" x="6146800" y="5372100"/>
          <p14:tracePt t="53742" x="6146800" y="5359400"/>
          <p14:tracePt t="53742" x="6146800" y="5327650"/>
          <p14:tracePt t="53761" x="6146800" y="5302250"/>
          <p14:tracePt t="53761" x="6153150" y="5276850"/>
          <p14:tracePt t="53777" x="6153150" y="5251450"/>
          <p14:tracePt t="53777" x="6159500" y="5213350"/>
          <p14:tracePt t="53794" x="6165850" y="5175250"/>
          <p14:tracePt t="53794" x="6178550" y="5092700"/>
          <p14:tracePt t="53812" x="6184900" y="5048250"/>
          <p14:tracePt t="53825" x="6197600" y="5003800"/>
          <p14:tracePt t="53825" x="6216650" y="4914900"/>
          <p14:tracePt t="53844" x="6223000" y="4870450"/>
          <p14:tracePt t="53844" x="6235700" y="4826000"/>
          <p14:tracePt t="53860" x="6248400" y="4775200"/>
          <p14:tracePt t="53860" x="6261100" y="4730750"/>
          <p14:tracePt t="53876" x="6280150" y="4679950"/>
          <p14:tracePt t="53876" x="6299200" y="4629150"/>
          <p14:tracePt t="53876" x="6318250" y="4578350"/>
          <p14:tracePt t="53896" x="6337300" y="4527550"/>
          <p14:tracePt t="53909" x="6362700" y="4476750"/>
          <p14:tracePt t="53909" x="6419850" y="4381500"/>
          <p14:tracePt t="53928" x="6451600" y="4337050"/>
          <p14:tracePt t="53928" x="6477000" y="4292600"/>
          <p14:tracePt t="53944" x="6508750" y="4254500"/>
          <p14:tracePt t="53944" x="6540500" y="4216400"/>
          <p14:tracePt t="53961" x="6565900" y="4184650"/>
          <p14:tracePt t="53961" x="6597650" y="4146550"/>
          <p14:tracePt t="53977" x="6629400" y="4114800"/>
          <p14:tracePt t="53977" x="6686550" y="4057650"/>
          <p14:tracePt t="53993" x="6718300" y="4025900"/>
          <p14:tracePt t="53993" x="6750050" y="4000500"/>
          <p14:tracePt t="54010" x="6781800" y="3981450"/>
          <p14:tracePt t="54010" x="6813550" y="3962400"/>
          <p14:tracePt t="54027" x="6845300" y="3943350"/>
          <p14:tracePt t="54027" x="6877050" y="3930650"/>
          <p14:tracePt t="54043" x="6908800" y="3917950"/>
          <p14:tracePt t="54043" x="6972300" y="3905250"/>
          <p14:tracePt t="54060" x="6997700" y="3905250"/>
          <p14:tracePt t="54060" x="7029450" y="3905250"/>
          <p14:tracePt t="54077" x="7061200" y="3911600"/>
          <p14:tracePt t="54077" x="7092950" y="3911600"/>
          <p14:tracePt t="54094" x="7124700" y="3924300"/>
          <p14:tracePt t="54094" x="7162800" y="3937000"/>
          <p14:tracePt t="54094" x="7194550" y="3949700"/>
          <p14:tracePt t="54113" x="7226300" y="3968750"/>
          <p14:tracePt t="54125" x="7264400" y="3994150"/>
          <p14:tracePt t="54125" x="7327900" y="4057650"/>
          <p14:tracePt t="54144" x="7366000" y="4089400"/>
          <p14:tracePt t="54144" x="7397750" y="4127500"/>
          <p14:tracePt t="54161" x="7429500" y="4165600"/>
          <p14:tracePt t="54161" x="7454900" y="4197350"/>
          <p14:tracePt t="54177" x="7486650" y="4235450"/>
          <p14:tracePt t="54177" x="7512050" y="4273550"/>
          <p14:tracePt t="54177" x="7543800" y="4311650"/>
          <p14:tracePt t="54197" x="7569200" y="4349750"/>
          <p14:tracePt t="54209" x="7600950" y="4387850"/>
          <p14:tracePt t="54209" x="7651750" y="4464050"/>
          <p14:tracePt t="54228" x="7670800" y="4502150"/>
          <p14:tracePt t="54228" x="7696200" y="4540250"/>
          <p14:tracePt t="54244" x="7715250" y="4578350"/>
          <p14:tracePt t="54244" x="7734300" y="4616450"/>
          <p14:tracePt t="54261" x="7747000" y="4648200"/>
          <p14:tracePt t="54261" x="7766050" y="4686300"/>
          <p14:tracePt t="54277" x="7778750" y="4718050"/>
          <p14:tracePt t="54277" x="7804150" y="4781550"/>
          <p14:tracePt t="54294" x="7816850" y="4813300"/>
          <p14:tracePt t="54294" x="7835900" y="4845050"/>
          <p14:tracePt t="54311" x="7848600" y="4876800"/>
          <p14:tracePt t="54311" x="7861300" y="4908550"/>
          <p14:tracePt t="54328" x="7874000" y="4933950"/>
          <p14:tracePt t="54328" x="7886700" y="4965700"/>
          <p14:tracePt t="54344" x="7899400" y="4991100"/>
          <p14:tracePt t="54344" x="7924800" y="5035550"/>
          <p14:tracePt t="54362" x="7937500" y="5060950"/>
          <p14:tracePt t="54362" x="7943850" y="5080000"/>
          <p14:tracePt t="54378" x="7950200" y="5099050"/>
          <p14:tracePt t="54378" x="7956550" y="5111750"/>
          <p14:tracePt t="54395" x="7962900" y="5124450"/>
          <p14:tracePt t="54395" x="7975600" y="5149850"/>
          <p14:tracePt t="54412" x="7981950" y="5156200"/>
          <p14:tracePt t="54412" x="7981950" y="5168900"/>
          <p14:tracePt t="54428" x="7988300" y="5181600"/>
          <p14:tracePt t="54428" x="7988300" y="5194300"/>
          <p14:tracePt t="54445" x="7994650" y="5207000"/>
          <p14:tracePt t="54445" x="7994650" y="5226050"/>
          <p14:tracePt t="54461" x="8001000" y="5245100"/>
          <p14:tracePt t="54461" x="8007350" y="5264150"/>
          <p14:tracePt t="54461" x="8013700" y="5283200"/>
          <p14:tracePt t="54480" x="8020050" y="5308600"/>
          <p14:tracePt t="54493" x="8026400" y="5327650"/>
          <p14:tracePt t="54493" x="8032750" y="5365750"/>
          <p14:tracePt t="54512" x="8039100" y="5384800"/>
          <p14:tracePt t="54512" x="8039100" y="5397500"/>
          <p14:tracePt t="54529" x="8045450" y="5416550"/>
          <p14:tracePt t="54529" x="8051800" y="5429250"/>
          <p14:tracePt t="54529" x="8051800" y="5441950"/>
          <p14:tracePt t="54548" x="8058150" y="5461000"/>
          <p14:tracePt t="54560" x="8058150" y="5480050"/>
          <p14:tracePt t="54560" x="8070850" y="5518150"/>
          <p14:tracePt t="54581" x="8077200" y="5537200"/>
          <p14:tracePt t="54581" x="8077200" y="5556250"/>
          <p14:tracePt t="54595" x="8083550" y="5568950"/>
          <p14:tracePt t="54595" x="8083550" y="5581650"/>
          <p14:tracePt t="54612" x="8083550" y="5594350"/>
          <p14:tracePt t="54612" x="8083550" y="5600700"/>
          <p14:tracePt t="54628" x="8083550" y="5607050"/>
          <p14:tracePt t="54628" x="8083550" y="5613400"/>
          <p14:tracePt t="54645" x="8083550" y="5619750"/>
          <p14:tracePt t="54661" x="8077200" y="5619750"/>
          <p14:tracePt t="54677" x="8070850" y="5613400"/>
          <p14:tracePt t="54699" x="8064500" y="5607050"/>
          <p14:tracePt t="54720" x="8058150" y="5600700"/>
          <p14:tracePt t="54735" x="8051800" y="5600700"/>
          <p14:tracePt t="54751" x="8045450" y="5594350"/>
          <p14:tracePt t="54772" x="8051800" y="5594350"/>
          <p14:tracePt t="54819" x="8058150" y="5588000"/>
          <p14:tracePt t="54856" x="8058150" y="5581650"/>
          <p14:tracePt t="54872" x="8058150" y="5575300"/>
          <p14:tracePt t="54887" x="8058150" y="5568950"/>
          <p14:tracePt t="54900" x="8051800" y="5562600"/>
          <p14:tracePt t="54911" x="8051800" y="5556250"/>
          <p14:tracePt t="54928" x="8045450" y="5549900"/>
          <p14:tracePt t="54948" x="8045450" y="5543550"/>
          <p14:tracePt t="54975" x="8051800" y="5543550"/>
          <p14:tracePt t="55111" x="8045450" y="5549900"/>
          <p14:tracePt t="55164" x="8039100" y="5549900"/>
          <p14:tracePt t="55191" x="8039100" y="5543550"/>
          <p14:tracePt t="55208" x="8032750" y="5537200"/>
          <p14:tracePt t="55216" x="8032750" y="5530850"/>
          <p14:tracePt t="55229" x="8026400" y="5524500"/>
          <p14:tracePt t="55229" x="8020050" y="5505450"/>
          <p14:tracePt t="55248" x="8007350" y="5492750"/>
          <p14:tracePt t="55248" x="7994650" y="5473700"/>
          <p14:tracePt t="55264" x="7981950" y="5454650"/>
          <p14:tracePt t="55264" x="7962900" y="5435600"/>
          <p14:tracePt t="55281" x="7937500" y="5410200"/>
          <p14:tracePt t="55281" x="7905750" y="5378450"/>
          <p14:tracePt t="55281" x="7874000" y="5340350"/>
          <p14:tracePt t="55300" x="7829550" y="5302250"/>
          <p14:tracePt t="55300" x="7785100" y="5257800"/>
          <p14:tracePt t="55315" x="7734300" y="5207000"/>
          <p14:tracePt t="55315" x="7683500" y="5149850"/>
          <p14:tracePt t="55331" x="7626350" y="5092700"/>
          <p14:tracePt t="55331" x="7569200" y="5029200"/>
          <p14:tracePt t="55348" x="7518400" y="4965700"/>
          <p14:tracePt t="55348" x="7461250" y="4908550"/>
          <p14:tracePt t="55365" x="7404100" y="4845050"/>
          <p14:tracePt t="55365" x="7308850" y="4737100"/>
          <p14:tracePt t="55381" x="7264400" y="4692650"/>
          <p14:tracePt t="55381" x="7226300" y="4648200"/>
          <p14:tracePt t="55398" x="7188200" y="4616450"/>
          <p14:tracePt t="55398" x="7156450" y="4584700"/>
          <p14:tracePt t="55415" x="7131050" y="4559300"/>
          <p14:tracePt t="55415" x="7086600" y="4521200"/>
          <p14:tracePt t="55433" x="7073900" y="4508500"/>
          <p14:tracePt t="55433" x="7061200" y="4495800"/>
          <p14:tracePt t="55449" x="7054850" y="4489450"/>
          <p14:tracePt t="55449" x="7048500" y="4489450"/>
          <p14:tracePt t="55465" x="7042150" y="4483100"/>
          <p14:tracePt t="55465" x="7035800" y="4483100"/>
          <p14:tracePt t="55482" x="7029450" y="4489450"/>
          <p14:tracePt t="55497" x="7016750" y="4502150"/>
          <p14:tracePt t="55513" x="7010400" y="4508500"/>
          <p14:tracePt t="55513" x="6991350" y="4514850"/>
          <p14:tracePt t="55532" x="6972300" y="4521200"/>
          <p14:tracePt t="55532" x="6959600" y="4527550"/>
          <p14:tracePt t="55549" x="6940550" y="4527550"/>
          <p14:tracePt t="55549" x="6921500" y="4521200"/>
          <p14:tracePt t="55565" x="6902450" y="4521200"/>
          <p14:tracePt t="55565" x="6883400" y="4514850"/>
          <p14:tracePt t="55565" x="6858000" y="4502150"/>
          <p14:tracePt t="55584" x="6832600" y="4483100"/>
          <p14:tracePt t="55597" x="6813550" y="4457700"/>
          <p14:tracePt t="55597" x="6762750" y="4400550"/>
          <p14:tracePt t="55616" x="6743700" y="4362450"/>
          <p14:tracePt t="55616" x="6718300" y="4318000"/>
          <p14:tracePt t="55632" x="6699250" y="4267200"/>
          <p14:tracePt t="55632" x="6680200" y="4216400"/>
          <p14:tracePt t="55649" x="6667500" y="4159250"/>
          <p14:tracePt t="55649" x="6654800" y="4102100"/>
          <p14:tracePt t="55649" x="6648450" y="4038600"/>
          <p14:tracePt t="55669" x="6642100" y="3968750"/>
          <p14:tracePt t="55669" x="6642100" y="3898900"/>
          <p14:tracePt t="55682" x="6642100" y="3835400"/>
          <p14:tracePt t="55682" x="6648450" y="3765550"/>
          <p14:tracePt t="55699" x="6661150" y="3702050"/>
          <p14:tracePt t="55699" x="6673850" y="3638550"/>
          <p14:tracePt t="55716" x="6692900" y="3587750"/>
          <p14:tracePt t="55716" x="6743700" y="3511550"/>
          <p14:tracePt t="55733" x="6775450" y="3486150"/>
          <p14:tracePt t="55733" x="6800850" y="3467100"/>
          <p14:tracePt t="55749" x="6838950" y="3460750"/>
          <p14:tracePt t="55749" x="6870700" y="3460750"/>
          <p14:tracePt t="55766" x="6902450" y="3467100"/>
          <p14:tracePt t="55766" x="6940550" y="3479800"/>
          <p14:tracePt t="55783" x="6972300" y="3505200"/>
          <p14:tracePt t="55783" x="7042150" y="3562350"/>
          <p14:tracePt t="55801" x="7073900" y="3594100"/>
          <p14:tracePt t="55801" x="7105650" y="3638550"/>
          <p14:tracePt t="55817" x="7131050" y="3683000"/>
          <p14:tracePt t="55817" x="7150100" y="3740150"/>
          <p14:tracePt t="55833" x="7169150" y="3790950"/>
          <p14:tracePt t="55833" x="7181850" y="3854450"/>
          <p14:tracePt t="55833" x="7188200" y="3911600"/>
          <p14:tracePt t="55852" x="7188200" y="3975100"/>
          <p14:tracePt t="55864" x="7181850" y="4038600"/>
          <p14:tracePt t="55864" x="7156450" y="4146550"/>
          <p14:tracePt t="55885" x="7137400" y="4191000"/>
          <p14:tracePt t="55885" x="7112000" y="4235450"/>
          <p14:tracePt t="55901" x="7086600" y="4273550"/>
          <p14:tracePt t="55901" x="7061200" y="4298950"/>
          <p14:tracePt t="55917" x="7035800" y="4324350"/>
          <p14:tracePt t="55917" x="7010400" y="4349750"/>
          <p14:tracePt t="55933" x="6985000" y="4368800"/>
          <p14:tracePt t="55933" x="6965950" y="4381500"/>
          <p14:tracePt t="55933" x="6940550" y="4394200"/>
          <p14:tracePt t="55952" x="6921500" y="4406900"/>
          <p14:tracePt t="55965" x="6902450" y="4413250"/>
          <p14:tracePt t="55965" x="6877050" y="4425950"/>
          <p14:tracePt t="55984" x="6864350" y="4432300"/>
          <p14:tracePt t="55984" x="6851650" y="4432300"/>
          <p14:tracePt t="56000" x="6845300" y="4432300"/>
          <p14:tracePt t="56000" x="6838950" y="4432300"/>
          <p14:tracePt t="56017" x="6832600" y="4432300"/>
          <p14:tracePt t="56033" x="6838950" y="4432300"/>
          <p14:tracePt t="56056" x="6845300" y="4432300"/>
          <p14:tracePt t="56072" x="6851650" y="4425950"/>
          <p14:tracePt t="56088" x="6858000" y="4425950"/>
          <p14:tracePt t="56100" x="6858000" y="4419600"/>
          <p14:tracePt t="56131" x="6851650" y="4413250"/>
          <p14:tracePt t="56160" x="6845300" y="4419600"/>
          <p14:tracePt t="56184" x="6838950" y="4419600"/>
          <p14:tracePt t="56208" x="6832600" y="4425950"/>
          <p14:tracePt t="56228" x="6826250" y="4425950"/>
          <p14:tracePt t="56252" x="6819900" y="4425950"/>
          <p14:tracePt t="56348" x="6826250" y="4419600"/>
          <p14:tracePt t="56399" x="6826250" y="4413250"/>
          <p14:tracePt t="56424" x="6832600" y="4406900"/>
          <p14:tracePt t="56448" x="6832600" y="4400550"/>
          <p14:tracePt t="56468" x="6826250" y="4394200"/>
          <p14:tracePt t="56512" x="6826250" y="4387850"/>
          <p14:tracePt t="56536" x="6819900" y="4381500"/>
          <p14:tracePt t="56551" x="6819900" y="4375150"/>
          <p14:tracePt t="56568" x="6813550" y="4368800"/>
          <p14:tracePt t="56604" x="6813550" y="4362450"/>
          <p14:tracePt t="56628" x="6807200" y="4356100"/>
          <p14:tracePt t="56648" x="6807200" y="4349750"/>
          <p14:tracePt t="56672" x="6800850" y="4349750"/>
          <p14:tracePt t="56699" x="6794500" y="4343400"/>
          <p14:tracePt t="56732" x="6794500" y="4337050"/>
          <p14:tracePt t="56760" x="6788150" y="4337050"/>
          <p14:tracePt t="56783" x="6781800" y="4330700"/>
          <p14:tracePt t="56800" x="6769100" y="4330700"/>
          <p14:tracePt t="56812" x="6762750" y="4330700"/>
          <p14:tracePt t="56820" x="6756400" y="4337050"/>
          <p14:tracePt t="56820" x="6743700" y="4337050"/>
          <p14:tracePt t="56837" x="6731000" y="4343400"/>
          <p14:tracePt t="56837" x="6711950" y="4356100"/>
          <p14:tracePt t="56853" x="6692900" y="4368800"/>
          <p14:tracePt t="56853" x="6667500" y="4381500"/>
          <p14:tracePt t="56853" x="6642100" y="4406900"/>
          <p14:tracePt t="56872" x="6610350" y="4432300"/>
          <p14:tracePt t="56885" x="6578600" y="4457700"/>
          <p14:tracePt t="56885" x="6502400" y="4533900"/>
          <p14:tracePt t="56905" x="6464300" y="4572000"/>
          <p14:tracePt t="56905" x="6426200" y="4616450"/>
          <p14:tracePt t="56920" x="6388100" y="4660900"/>
          <p14:tracePt t="56920" x="6350000" y="4711700"/>
          <p14:tracePt t="56937" x="6311900" y="4762500"/>
          <p14:tracePt t="56937" x="6280150" y="4819650"/>
          <p14:tracePt t="56953" x="6248400" y="4876800"/>
          <p14:tracePt t="56953" x="6216650" y="4933950"/>
          <p14:tracePt t="56953" x="6184900" y="4991100"/>
          <p14:tracePt t="56973" x="6153150" y="5048250"/>
          <p14:tracePt t="56985" x="6127750" y="5105400"/>
          <p14:tracePt t="56985" x="6070600" y="5213350"/>
          <p14:tracePt t="57004" x="6045200" y="5257800"/>
          <p14:tracePt t="57004" x="6026150" y="5302250"/>
          <p14:tracePt t="57020" x="6000750" y="5334000"/>
          <p14:tracePt t="57020" x="5981700" y="5372100"/>
          <p14:tracePt t="57038" x="5962650" y="5403850"/>
          <p14:tracePt t="57038" x="5918200" y="5454650"/>
          <p14:tracePt t="57054" x="5899150" y="5480050"/>
          <p14:tracePt t="57054" x="5880100" y="5505450"/>
          <p14:tracePt t="57070" x="5867400" y="5530850"/>
          <p14:tracePt t="57070" x="5848350" y="5556250"/>
          <p14:tracePt t="57087" x="5829300" y="5575300"/>
          <p14:tracePt t="57087" x="5810250" y="5594350"/>
          <p14:tracePt t="57106" x="5791200" y="5613400"/>
          <p14:tracePt t="57106" x="5753100" y="5638800"/>
          <p14:tracePt t="57121" x="5734050" y="5651500"/>
          <p14:tracePt t="57121" x="5715000" y="5664200"/>
          <p14:tracePt t="57138" x="5695950" y="5670550"/>
          <p14:tracePt t="57138" x="5676900" y="5676900"/>
          <p14:tracePt t="57154" x="5664200" y="5683250"/>
          <p14:tracePt t="57154" x="5645150" y="5683250"/>
          <p14:tracePt t="57154" x="5626100" y="5689600"/>
          <p14:tracePt t="57173" x="5607050" y="5689600"/>
          <p14:tracePt t="57186" x="5588000" y="5689600"/>
          <p14:tracePt t="57186" x="5556250" y="5702300"/>
          <p14:tracePt t="57206" x="5543550" y="5702300"/>
          <p14:tracePt t="57206" x="5530850" y="5708650"/>
          <p14:tracePt t="57221" x="5518150" y="5708650"/>
          <p14:tracePt t="57221" x="5505450" y="5715000"/>
          <p14:tracePt t="57238" x="5499100" y="5721350"/>
          <p14:tracePt t="57238" x="5492750" y="5721350"/>
          <p14:tracePt t="57238" x="5486400" y="5721350"/>
          <p14:tracePt t="57258" x="5473700" y="5721350"/>
          <p14:tracePt t="57280" x="5467350" y="5727700"/>
          <p14:tracePt t="57292" x="5461000" y="5727700"/>
          <p14:tracePt t="57308" x="5461000" y="5740400"/>
          <p14:tracePt t="57324" x="5461000" y="5746750"/>
          <p14:tracePt t="57341" x="5454650" y="5759450"/>
          <p14:tracePt t="57353" x="5454650" y="5765800"/>
          <p14:tracePt t="57370" x="5454650" y="5772150"/>
          <p14:tracePt t="57387" x="5461000" y="5778500"/>
          <p14:tracePt t="57403" x="5467350" y="5784850"/>
          <p14:tracePt t="57420" x="5473700" y="5784850"/>
          <p14:tracePt t="57444" x="5473700" y="5791200"/>
          <p14:tracePt t="57468" x="5480050" y="5791200"/>
          <p14:tracePt t="57488" x="5486400" y="5791200"/>
          <p14:tracePt t="57512" x="5492750" y="5791200"/>
          <p14:tracePt t="57531" x="5499100" y="5791200"/>
          <p14:tracePt t="57556" x="5505450" y="5791200"/>
          <p14:tracePt t="57580" x="5511800" y="5791200"/>
          <p14:tracePt t="57600" x="5518150" y="5791200"/>
          <p14:tracePt t="57616" x="5524500" y="5791200"/>
          <p14:tracePt t="57640" x="5530850" y="5791200"/>
          <p14:tracePt t="57652" x="5537200" y="5784850"/>
          <p14:tracePt t="57676" x="5543550" y="5784850"/>
          <p14:tracePt t="57708" x="5549900" y="5784850"/>
          <p14:tracePt t="57713" x="5556250" y="5784850"/>
          <p14:tracePt t="57721" x="5568950" y="5784850"/>
          <p14:tracePt t="57721" x="5581650" y="5784850"/>
          <p14:tracePt t="57740" x="5600700" y="5778500"/>
          <p14:tracePt t="57740" x="5619750" y="5778500"/>
          <p14:tracePt t="57757" x="5645150" y="5772150"/>
          <p14:tracePt t="57757" x="5708650" y="5772150"/>
          <p14:tracePt t="57773" x="5746750" y="5772150"/>
          <p14:tracePt t="57773" x="5791200" y="5772150"/>
          <p14:tracePt t="57790" x="5829300" y="5778500"/>
          <p14:tracePt t="57790" x="5873750" y="5778500"/>
          <p14:tracePt t="57808" x="5924550" y="5784850"/>
          <p14:tracePt t="57808" x="5969000" y="5784850"/>
          <p14:tracePt t="57823" x="6019800" y="5791200"/>
          <p14:tracePt t="57823" x="6127750" y="5791200"/>
          <p14:tracePt t="57840" x="6178550" y="5791200"/>
          <p14:tracePt t="57840" x="6242050" y="5791200"/>
          <p14:tracePt t="57857" x="6299200" y="5791200"/>
          <p14:tracePt t="57857" x="6362700" y="5791200"/>
          <p14:tracePt t="57874" x="6419850" y="5791200"/>
          <p14:tracePt t="57874" x="6483350" y="5797550"/>
          <p14:tracePt t="57874" x="6553200" y="5797550"/>
          <p14:tracePt t="57893" x="6616700" y="5803900"/>
          <p14:tracePt t="57905" x="6680200" y="5810250"/>
          <p14:tracePt t="57905" x="6807200" y="5810250"/>
          <p14:tracePt t="57925" x="6870700" y="5810250"/>
          <p14:tracePt t="57925" x="6927850" y="5810250"/>
          <p14:tracePt t="57941" x="6991350" y="5803900"/>
          <p14:tracePt t="57941" x="7048500" y="5797550"/>
          <p14:tracePt t="57941" x="7105650" y="5797550"/>
          <p14:tracePt t="57960" x="7162800" y="5791200"/>
          <p14:tracePt t="57972" x="7219950" y="5791200"/>
          <p14:tracePt t="57972" x="7277100" y="5791200"/>
          <p14:tracePt t="57972" x="7321550" y="5784850"/>
          <p14:tracePt t="57993" x="7372350" y="5784850"/>
          <p14:tracePt t="58005" x="7416800" y="5784850"/>
          <p14:tracePt t="58005" x="7499350" y="5784850"/>
          <p14:tracePt t="58024" x="7531100" y="5778500"/>
          <p14:tracePt t="58024" x="7569200" y="5778500"/>
          <p14:tracePt t="58041" x="7600950" y="5772150"/>
          <p14:tracePt t="58041" x="7632700" y="5765800"/>
          <p14:tracePt t="58058" x="7658100" y="5765800"/>
          <p14:tracePt t="58058" x="7708900" y="5759450"/>
          <p14:tracePt t="58074" x="7734300" y="5759450"/>
          <p14:tracePt t="58074" x="7753350" y="5759450"/>
          <p14:tracePt t="58090" x="7772400" y="5759450"/>
          <p14:tracePt t="58090" x="7791450" y="5765800"/>
          <p14:tracePt t="58110" x="7810500" y="5765800"/>
          <p14:tracePt t="58110" x="7829550" y="5772150"/>
          <p14:tracePt t="58124" x="7848600" y="5778500"/>
          <p14:tracePt t="58124" x="7874000" y="5784850"/>
          <p14:tracePt t="58142" x="7893050" y="5784850"/>
          <p14:tracePt t="58142" x="7905750" y="5791200"/>
          <p14:tracePt t="58158" x="7912100" y="5791200"/>
          <p14:tracePt t="58158" x="7924800" y="5791200"/>
          <p14:tracePt t="58174" x="7931150" y="5791200"/>
          <p14:tracePt t="58174" x="7943850" y="5797550"/>
          <p14:tracePt t="58174" x="7950200" y="5797550"/>
          <p14:tracePt t="58193" x="7956550" y="5797550"/>
          <p14:tracePt t="58193" x="7969250" y="5797550"/>
          <p14:tracePt t="58209" x="7975600" y="5797550"/>
          <p14:tracePt t="58209" x="7981950" y="5797550"/>
          <p14:tracePt t="58225" x="7988300" y="5797550"/>
          <p14:tracePt t="58225" x="7994650" y="5803900"/>
          <p14:tracePt t="58242" x="8001000" y="5803900"/>
          <p14:tracePt t="58242" x="8007350" y="5803900"/>
          <p14:tracePt t="58242" x="8013700" y="5803900"/>
          <p14:tracePt t="58261" x="8020050" y="5803900"/>
          <p14:tracePt t="58273" x="8026400" y="5803900"/>
          <p14:tracePt t="58290" x="8032750" y="5803900"/>
          <p14:tracePt t="58307" x="8026400" y="5803900"/>
          <p14:tracePt t="58336" x="8020050" y="5803900"/>
          <p14:tracePt t="58344" x="8013700" y="5803900"/>
          <p14:tracePt t="58357" x="8001000" y="5803900"/>
          <p14:tracePt t="58357" x="7956550" y="5797550"/>
          <p14:tracePt t="58375" x="7931150" y="5797550"/>
          <p14:tracePt t="58375" x="7893050" y="5791200"/>
          <p14:tracePt t="58392" x="7848600" y="5791200"/>
          <p14:tracePt t="58392" x="7797800" y="5784850"/>
          <p14:tracePt t="58409" x="7734300" y="5778500"/>
          <p14:tracePt t="58409" x="7658100" y="5765800"/>
          <p14:tracePt t="58425" x="7575550" y="5753100"/>
          <p14:tracePt t="58425" x="7372350" y="5721350"/>
          <p14:tracePt t="58442" x="7258050" y="5702300"/>
          <p14:tracePt t="58442" x="7137400" y="5683250"/>
          <p14:tracePt t="58459" x="7010400" y="5657850"/>
          <p14:tracePt t="58459" x="6883400" y="5632450"/>
          <p14:tracePt t="58475" x="6756400" y="5607050"/>
          <p14:tracePt t="58475" x="6521450" y="5556250"/>
          <p14:tracePt t="58493" x="6407150" y="5537200"/>
          <p14:tracePt t="58493" x="6305550" y="5518150"/>
          <p14:tracePt t="58509" x="6216650" y="5499100"/>
          <p14:tracePt t="58509" x="6127750" y="5486400"/>
          <p14:tracePt t="58526" x="6051550" y="5473700"/>
          <p14:tracePt t="58526" x="5981700" y="5461000"/>
          <p14:tracePt t="58543" x="5911850" y="5454650"/>
          <p14:tracePt t="58543" x="5854700" y="5448300"/>
          <p14:tracePt t="58543" x="5797550" y="5441950"/>
          <p14:tracePt t="58562" x="5753100" y="5435600"/>
          <p14:tracePt t="58574" x="5708650" y="5429250"/>
          <p14:tracePt t="58574" x="5632450" y="5422900"/>
          <p14:tracePt t="58593" x="5607050" y="5422900"/>
          <p14:tracePt t="58593" x="5581650" y="5429250"/>
          <p14:tracePt t="58610" x="5562600" y="5429250"/>
          <p14:tracePt t="58610" x="5543550" y="5435600"/>
          <p14:tracePt t="58610" x="5537200" y="5441950"/>
          <p14:tracePt t="58629" x="5524500" y="5448300"/>
          <p14:tracePt t="58641" x="5518150" y="5454650"/>
          <p14:tracePt t="58658" x="5518150" y="5461000"/>
          <p14:tracePt t="58675" x="5524500" y="5467350"/>
          <p14:tracePt t="58675" x="5530850" y="5467350"/>
          <p14:tracePt t="58693" x="5537200" y="5467350"/>
          <p14:tracePt t="58693" x="5543550" y="5467350"/>
          <p14:tracePt t="58710" x="5549900" y="5467350"/>
          <p14:tracePt t="58710" x="5556250" y="5467350"/>
          <p14:tracePt t="58710" x="5562600" y="5467350"/>
          <p14:tracePt t="58729" x="5568950" y="5467350"/>
          <p14:tracePt t="58729" x="5575300" y="5467350"/>
          <p14:tracePt t="58743" x="5581650" y="5467350"/>
          <p14:tracePt t="58743" x="5588000" y="5467350"/>
          <p14:tracePt t="58760" x="5594350" y="5467350"/>
          <p14:tracePt t="58775" x="5594350" y="5473700"/>
          <p14:tracePt t="58792" x="5594350" y="5480050"/>
          <p14:tracePt t="58848" x="5594350" y="5486400"/>
          <p14:tracePt t="58868" x="5588000" y="5486400"/>
          <p14:tracePt t="58885" x="5581650" y="5492750"/>
          <p14:tracePt t="58900" x="5581650" y="5499100"/>
          <p14:tracePt t="58912" x="5575300" y="5499100"/>
          <p14:tracePt t="58944" x="5581650" y="5499100"/>
          <p14:tracePt t="58996" x="5581650" y="5492750"/>
          <p14:tracePt t="59028" x="5588000" y="5492750"/>
          <p14:tracePt t="59057" x="5594350" y="5486400"/>
          <p14:tracePt t="59081" x="5600700" y="5486400"/>
          <p14:tracePt t="59108" x="5607050" y="5480050"/>
          <p14:tracePt t="59140" x="5613400" y="5473700"/>
          <p14:tracePt t="59184" x="5619750" y="5473700"/>
          <p14:tracePt t="59221" x="5613400" y="5473700"/>
          <p14:tracePt t="59288" x="5613400" y="5480050"/>
          <p14:tracePt t="59312" x="5607050" y="5486400"/>
          <p14:tracePt t="59332" x="5607050" y="5492750"/>
          <p14:tracePt t="59364" x="5600700" y="5492750"/>
          <p14:tracePt t="59392" x="5600700" y="5499100"/>
          <p14:tracePt t="59424" x="5600700" y="5492750"/>
          <p14:tracePt t="59509" x="5607050" y="5486400"/>
          <p14:tracePt t="59521" x="5613400" y="5473700"/>
          <p14:tracePt t="59536" x="5619750" y="5467350"/>
          <p14:tracePt t="59553" x="5619750" y="5461000"/>
          <p14:tracePt t="59561" x="5626100" y="5454650"/>
          <p14:tracePt t="59561" x="5626100" y="5448300"/>
          <p14:tracePt t="59561" x="5632450" y="5441950"/>
          <p14:tracePt t="59582" x="5632450" y="5429250"/>
          <p14:tracePt t="59594" x="5638800" y="5422900"/>
          <p14:tracePt t="59594" x="5645150" y="5403850"/>
          <p14:tracePt t="59614" x="5645150" y="5391150"/>
          <p14:tracePt t="59614" x="5651500" y="5384800"/>
          <p14:tracePt t="59630" x="5657850" y="5372100"/>
          <p14:tracePt t="59630" x="5657850" y="5359400"/>
          <p14:tracePt t="59630" x="5664200" y="5346700"/>
          <p14:tracePt t="59649" x="5664200" y="5334000"/>
          <p14:tracePt t="59661" x="5670550" y="5321300"/>
          <p14:tracePt t="59661" x="5676900" y="5302250"/>
          <p14:tracePt t="59661" x="5676900" y="5289550"/>
          <p14:tracePt t="59682" x="5683250" y="5276850"/>
          <p14:tracePt t="59682" x="5689600" y="5257800"/>
          <p14:tracePt t="59697" x="5695950" y="5238750"/>
          <p14:tracePt t="59697" x="5702300" y="5219700"/>
          <p14:tracePt t="59713" x="5708650" y="5200650"/>
          <p14:tracePt t="59713" x="5715000" y="5181600"/>
          <p14:tracePt t="59730" x="5721350" y="5162550"/>
          <p14:tracePt t="59730" x="5727700" y="5137150"/>
          <p14:tracePt t="59730" x="5734050" y="5118100"/>
          <p14:tracePt t="59749" x="5746750" y="5092700"/>
          <p14:tracePt t="59749" x="5753100" y="5060950"/>
          <p14:tracePt t="59763" x="5765800" y="5035550"/>
          <p14:tracePt t="59763" x="5772150" y="5003800"/>
          <p14:tracePt t="59780" x="5784850" y="4978400"/>
          <p14:tracePt t="59780" x="5797550" y="4946650"/>
          <p14:tracePt t="59797" x="5816600" y="4914900"/>
          <p14:tracePt t="59797" x="5842000" y="4857750"/>
          <p14:tracePt t="59814" x="5861050" y="4826000"/>
          <p14:tracePt t="59814" x="5880100" y="4794250"/>
          <p14:tracePt t="59830" x="5899150" y="4756150"/>
          <p14:tracePt t="59830" x="5911850" y="4724400"/>
          <p14:tracePt t="59847" x="5930900" y="4686300"/>
          <p14:tracePt t="59847" x="5949950" y="4654550"/>
          <p14:tracePt t="59864" x="5969000" y="4622800"/>
          <p14:tracePt t="59864" x="6013450" y="4552950"/>
          <p14:tracePt t="59881" x="6032500" y="4521200"/>
          <p14:tracePt t="59881" x="6057900" y="4483100"/>
          <p14:tracePt t="59897" x="6076950" y="4451350"/>
          <p14:tracePt t="59897" x="6102350" y="4419600"/>
          <p14:tracePt t="59914" x="6121400" y="4387850"/>
          <p14:tracePt t="59914" x="6146800" y="4356100"/>
          <p14:tracePt t="59931" x="6165850" y="4324350"/>
          <p14:tracePt t="59931" x="6184900" y="4298950"/>
          <p14:tracePt t="59931" x="6210300" y="4267200"/>
          <p14:tracePt t="59950" x="6229350" y="4235450"/>
          <p14:tracePt t="59962" x="6248400" y="4203700"/>
          <p14:tracePt t="59962" x="6292850" y="4140200"/>
          <p14:tracePt t="59981" x="6318250" y="4114800"/>
          <p14:tracePt t="59981" x="6337300" y="4083050"/>
          <p14:tracePt t="59997" x="6362700" y="4051300"/>
          <p14:tracePt t="59997" x="6381750" y="4025900"/>
          <p14:tracePt t="60015" x="6407150" y="4000500"/>
          <p14:tracePt t="60015" x="6426200" y="3981450"/>
          <p14:tracePt t="60015" x="6445250" y="3956050"/>
          <p14:tracePt t="60033" x="6464300" y="3937000"/>
          <p14:tracePt t="60046" x="6483350" y="3911600"/>
          <p14:tracePt t="60046" x="6521450" y="3873500"/>
          <p14:tracePt t="60065" x="6534150" y="3854450"/>
          <p14:tracePt t="60065" x="6553200" y="3835400"/>
          <p14:tracePt t="60081" x="6565900" y="3822700"/>
          <p14:tracePt t="60081" x="6578600" y="3803650"/>
          <p14:tracePt t="60098" x="6591300" y="3790950"/>
          <p14:tracePt t="60098" x="6616700" y="3765550"/>
          <p14:tracePt t="60116" x="6629400" y="3752850"/>
          <p14:tracePt t="60116" x="6642100" y="3746500"/>
          <p14:tracePt t="60131" x="6648450" y="3740150"/>
          <p14:tracePt t="60131" x="6661150" y="3727450"/>
          <p14:tracePt t="60148" x="6667500" y="3727450"/>
          <p14:tracePt t="60148" x="6673850" y="3721100"/>
          <p14:tracePt t="60165" x="6680200" y="3721100"/>
          <p14:tracePt t="60180" x="6680200" y="3727450"/>
          <p14:tracePt t="60205" x="6673850" y="3733800"/>
          <p14:tracePt t="60233" x="6667500" y="3733800"/>
          <p14:tracePt t="60256" x="6661150" y="3733800"/>
          <p14:tracePt t="60280" x="6661150" y="3740150"/>
          <p14:tracePt t="60325" x="6654800" y="3746500"/>
          <p14:tracePt t="60369" x="6648450" y="3746500"/>
          <p14:tracePt t="60393" x="6642100" y="3752850"/>
          <p14:tracePt t="60412" x="6642100" y="3759200"/>
          <p14:tracePt t="60429" x="6635750" y="3759200"/>
          <p14:tracePt t="60453" x="6635750" y="3765550"/>
          <p14:tracePt t="60461" x="6629400" y="3771900"/>
          <p14:tracePt t="60473" x="6623050" y="3771900"/>
          <p14:tracePt t="60489" x="6616700" y="3784600"/>
          <p14:tracePt t="60505" x="6610350" y="3790950"/>
          <p14:tracePt t="60521" x="6604000" y="3803650"/>
          <p14:tracePt t="60521" x="6597650" y="3810000"/>
          <p14:tracePt t="60533" x="6597650" y="3841750"/>
          <p14:tracePt t="60533" x="6597650" y="3879850"/>
          <p14:tracePt t="60550" x="6597650" y="3943350"/>
          <p14:tracePt t="60550" x="6604000" y="4025900"/>
          <p14:tracePt t="60566" x="6623050" y="4133850"/>
          <p14:tracePt t="60566" x="6642100" y="4260850"/>
          <p14:tracePt t="60583" x="6673850" y="4400550"/>
          <p14:tracePt t="60583" x="6711950" y="4552950"/>
          <p14:tracePt t="60583" x="6756400" y="4699000"/>
          <p14:tracePt t="60603" x="6800850" y="4845050"/>
          <p14:tracePt t="60614" x="6845300" y="4984750"/>
          <p14:tracePt t="60614" x="6934200" y="5226050"/>
          <p14:tracePt t="60634" x="6972300" y="5334000"/>
          <p14:tracePt t="60634" x="7004050" y="5435600"/>
          <p14:tracePt t="60650" x="7029450" y="5537200"/>
          <p14:tracePt t="60650" x="7042150" y="5632450"/>
          <p14:tracePt t="60666" x="7054850" y="5721350"/>
          <p14:tracePt t="60666" x="7054850" y="5810250"/>
          <p14:tracePt t="60666" x="7048500" y="5886450"/>
          <p14:tracePt t="60686" x="7035800" y="5962650"/>
          <p14:tracePt t="60698" x="7023100" y="6026150"/>
          <p14:tracePt t="60698" x="6997700" y="6134100"/>
          <p14:tracePt t="60717" x="6978650" y="6178550"/>
          <p14:tracePt t="60717" x="6965950" y="6223000"/>
          <p14:tracePt t="60734" x="6946900" y="6267450"/>
          <p14:tracePt t="60734" x="6934200" y="6311900"/>
          <p14:tracePt t="60750" x="6915150" y="6350000"/>
          <p14:tracePt t="60750" x="6889750" y="6388100"/>
          <p14:tracePt t="60750" x="6870700" y="6419850"/>
          <p14:tracePt t="60770" x="6845300" y="6457950"/>
          <p14:tracePt t="60770" x="6819900" y="6483350"/>
          <p14:tracePt t="60783" x="6788150" y="6502400"/>
          <p14:tracePt t="60783" x="6762750" y="6515100"/>
          <p14:tracePt t="60800" x="6731000" y="6527800"/>
          <p14:tracePt t="60800" x="6705600" y="6527800"/>
          <p14:tracePt t="60817" x="6680200" y="6521450"/>
          <p14:tracePt t="60817" x="6635750" y="6489700"/>
          <p14:tracePt t="60834" x="6616700" y="6457950"/>
          <p14:tracePt t="60834" x="6597650" y="6419850"/>
          <p14:tracePt t="60851" x="6578600" y="6375400"/>
          <p14:tracePt t="60851" x="6565900" y="6318250"/>
          <p14:tracePt t="60868" x="6553200" y="6248400"/>
          <p14:tracePt t="60868" x="6540500" y="6178550"/>
          <p14:tracePt t="60884" x="6540500" y="6096000"/>
          <p14:tracePt t="60884" x="6546850" y="5937250"/>
          <p14:tracePt t="60901" x="6559550" y="5861050"/>
          <p14:tracePt t="60901" x="6584950" y="5784850"/>
          <p14:tracePt t="60919" x="6610350" y="5715000"/>
          <p14:tracePt t="60919" x="6648450" y="5657850"/>
          <p14:tracePt t="60934" x="6686550" y="5607050"/>
          <p14:tracePt t="60934" x="6737350" y="5562600"/>
          <p14:tracePt t="60934" x="6781800" y="5530850"/>
          <p14:tracePt t="60953" x="6832600" y="5511800"/>
          <p14:tracePt t="60965" x="6883400" y="5505450"/>
          <p14:tracePt t="60965" x="6934200" y="5511800"/>
          <p14:tracePt t="60965" x="6991350" y="5530850"/>
          <p14:tracePt t="60986" x="7035800" y="5562600"/>
          <p14:tracePt t="60986" x="7086600" y="5607050"/>
          <p14:tracePt t="61001" x="7124700" y="5664200"/>
          <p14:tracePt t="61001" x="7162800" y="5727700"/>
          <p14:tracePt t="61018" x="7188200" y="5797550"/>
          <p14:tracePt t="61018" x="7207250" y="5867400"/>
          <p14:tracePt t="61035" x="7213600" y="5937250"/>
          <p14:tracePt t="61035" x="7213600" y="6000750"/>
          <p14:tracePt t="61035" x="7200900" y="6064250"/>
          <p14:tracePt t="61053" x="7181850" y="6121400"/>
          <p14:tracePt t="61066" x="7156450" y="6172200"/>
          <p14:tracePt t="61066" x="7092950" y="6261100"/>
          <p14:tracePt t="61085" x="7061200" y="6299200"/>
          <p14:tracePt t="61085" x="7029450" y="6330950"/>
          <p14:tracePt t="61085" x="6991350" y="6356350"/>
          <p14:tracePt t="61105" x="6953250" y="6369050"/>
          <p14:tracePt t="61116" x="6921500" y="6375400"/>
          <p14:tracePt t="61116" x="6858000" y="6350000"/>
          <p14:tracePt t="61135" x="6832600" y="6318250"/>
          <p14:tracePt t="61135" x="6807200" y="6273800"/>
          <p14:tracePt t="61152" x="6781800" y="6210300"/>
          <p14:tracePt t="61152" x="6762750" y="6134100"/>
          <p14:tracePt t="61169" x="6737350" y="6051550"/>
          <p14:tracePt t="61169" x="6724650" y="5956300"/>
          <p14:tracePt t="61185" x="6705600" y="5848350"/>
          <p14:tracePt t="61185" x="6667500" y="5613400"/>
          <p14:tracePt t="61202" x="6648450" y="5486400"/>
          <p14:tracePt t="61202" x="6623050" y="5359400"/>
          <p14:tracePt t="61218" x="6604000" y="5232400"/>
          <p14:tracePt t="61218" x="6591300" y="5105400"/>
          <p14:tracePt t="61235" x="6572250" y="4984750"/>
          <p14:tracePt t="61235" x="6559550" y="4870450"/>
          <p14:tracePt t="61235" x="6546850" y="4762500"/>
          <p14:tracePt t="61255" x="6534150" y="4660900"/>
          <p14:tracePt t="61267" x="6534150" y="4559300"/>
          <p14:tracePt t="61267" x="6540500" y="4387850"/>
          <p14:tracePt t="61285" x="6546850" y="4311650"/>
          <p14:tracePt t="61285" x="6553200" y="4241800"/>
          <p14:tracePt t="61302" x="6565900" y="4171950"/>
          <p14:tracePt t="61302" x="6578600" y="4114800"/>
          <p14:tracePt t="61319" x="6584950" y="4064000"/>
          <p14:tracePt t="61319" x="6597650" y="4013200"/>
          <p14:tracePt t="61319" x="6610350" y="3975100"/>
          <p14:tracePt t="61338" x="6616700" y="3937000"/>
          <p14:tracePt t="61350" x="6623050" y="3898900"/>
          <p14:tracePt t="61350" x="6629400" y="3848100"/>
          <p14:tracePt t="61370" x="6635750" y="3829050"/>
          <p14:tracePt t="61370" x="6642100" y="3810000"/>
          <p14:tracePt t="61386" x="6648450" y="3797300"/>
          <p14:tracePt t="61386" x="6654800" y="3790950"/>
          <p14:tracePt t="61402" x="6661150" y="3784600"/>
          <p14:tracePt t="61402" x="6667500" y="3784600"/>
          <p14:tracePt t="61402" x="6680200" y="3784600"/>
          <p14:tracePt t="61421" x="6686550" y="3778250"/>
          <p14:tracePt t="61421" x="6692900" y="3778250"/>
          <p14:tracePt t="61436" x="6699250" y="3778250"/>
          <p14:tracePt t="61436" x="6705600" y="3771900"/>
          <p14:tracePt t="61452" x="6711950" y="3771900"/>
          <p14:tracePt t="61452" x="6718300" y="3771900"/>
          <p14:tracePt t="61469" x="6724650" y="3765550"/>
          <p14:tracePt t="61484" x="6731000" y="3759200"/>
          <p14:tracePt t="61484" x="6750050" y="3740150"/>
          <p14:tracePt t="61502" x="6762750" y="3721100"/>
          <p14:tracePt t="61502" x="6775450" y="3708400"/>
          <p14:tracePt t="61519" x="6800850" y="3689350"/>
          <p14:tracePt t="61519" x="6819900" y="3670300"/>
          <p14:tracePt t="61536" x="6845300" y="3644900"/>
          <p14:tracePt t="61536" x="6902450" y="3613150"/>
          <p14:tracePt t="61554" x="6934200" y="3600450"/>
          <p14:tracePt t="61554" x="6965950" y="3594100"/>
          <p14:tracePt t="61570" x="6991350" y="3594100"/>
          <p14:tracePt t="61570" x="7023100" y="3606800"/>
          <p14:tracePt t="61587" x="7042150" y="3625850"/>
          <p14:tracePt t="61587" x="7067550" y="3644900"/>
          <p14:tracePt t="61604" x="7086600" y="3676650"/>
          <p14:tracePt t="61604" x="7105650" y="3702050"/>
          <p14:tracePt t="61604" x="7118350" y="3733800"/>
          <p14:tracePt t="61622" x="7131050" y="3759200"/>
          <p14:tracePt t="61635" x="7137400" y="3784600"/>
          <p14:tracePt t="61635" x="7150100" y="3822700"/>
          <p14:tracePt t="61654" x="7156450" y="3835400"/>
          <p14:tracePt t="61654" x="7156450" y="3848100"/>
          <p14:tracePt t="61670" x="7156450" y="3860800"/>
          <p14:tracePt t="61670" x="7150100" y="3867150"/>
          <p14:tracePt t="61686" x="7143750" y="3873500"/>
          <p14:tracePt t="61701" x="7137400" y="3873500"/>
          <p14:tracePt t="61718" x="7131050" y="3873500"/>
          <p14:tracePt t="61735" x="7124700" y="3879850"/>
          <p14:tracePt t="61801" x="7124700" y="3886200"/>
          <p14:tracePt t="61849" x="7118350" y="3879850"/>
          <p14:tracePt t="61878" x="7118350" y="3873500"/>
          <p14:tracePt t="61901" x="7118350" y="3867150"/>
          <p14:tracePt t="61973" x="7124700" y="3867150"/>
          <p14:tracePt t="62028" x="7131050" y="3873500"/>
          <p14:tracePt t="62049" x="7137400" y="3873500"/>
          <p14:tracePt t="62081" x="7150100" y="3873500"/>
          <p14:tracePt t="62093" x="7156450" y="3867150"/>
          <p14:tracePt t="62109" x="7169150" y="3867150"/>
          <p14:tracePt t="62125" x="7175500" y="3860800"/>
          <p14:tracePt t="62141" x="7181850" y="3854450"/>
          <p14:tracePt t="62153" x="7188200" y="3854450"/>
          <p14:tracePt t="62170" x="7188200" y="3848100"/>
          <p14:tracePt t="62186" x="7194550" y="3841750"/>
          <p14:tracePt t="62203" x="7194550" y="3835400"/>
          <p14:tracePt t="62229" x="7194550" y="3829050"/>
          <p14:tracePt t="62289" x="7200900" y="3822700"/>
          <p14:tracePt t="62349" x="7194550" y="3829050"/>
          <p14:tracePt t="62453" x="7188200" y="3829050"/>
          <p14:tracePt t="62565" x="7181850" y="3835400"/>
          <p14:tracePt t="62665" x="7188200" y="3829050"/>
          <p14:tracePt t="62741" x="7194550" y="3822700"/>
          <p14:tracePt t="62905" x="7194550" y="3816350"/>
          <p14:tracePt t="62985" x="7200900" y="3816350"/>
          <p14:tracePt t="63033" x="7207250" y="3816350"/>
          <p14:tracePt t="63093" x="7207250" y="3810000"/>
          <p14:tracePt t="63145" x="7213600" y="3810000"/>
          <p14:tracePt t="63181" x="7219950" y="3810000"/>
          <p14:tracePt t="63205" x="7226300" y="3803650"/>
          <p14:tracePt t="63221" x="7232650" y="3797300"/>
          <p14:tracePt t="63249" x="7245350" y="3797300"/>
          <p14:tracePt t="63265" x="7251700" y="3797300"/>
          <p14:tracePt t="63281" x="7258050" y="3803650"/>
          <p14:tracePt t="63293" x="7258050" y="3810000"/>
          <p14:tracePt t="63302" x="7264400" y="3810000"/>
          <p14:tracePt t="63310" x="7270750" y="3816350"/>
          <p14:tracePt t="63310" x="7277100" y="3822700"/>
          <p14:tracePt t="63326" x="7283450" y="3835400"/>
          <p14:tracePt t="63326" x="7296150" y="3841750"/>
          <p14:tracePt t="63342" x="7302500" y="3848100"/>
          <p14:tracePt t="63342" x="7315200" y="3860800"/>
          <p14:tracePt t="63342" x="7321550" y="3867150"/>
          <p14:tracePt t="63362" x="7334250" y="3879850"/>
          <p14:tracePt t="63374" x="7346950" y="3886200"/>
          <p14:tracePt t="63374" x="7359650" y="3898900"/>
          <p14:tracePt t="63374" x="7366000" y="3905250"/>
          <p14:tracePt t="63395" x="7378700" y="3917950"/>
          <p14:tracePt t="63395" x="7391400" y="3930650"/>
          <p14:tracePt t="63410" x="7404100" y="3943350"/>
          <p14:tracePt t="63410" x="7416800" y="3956050"/>
          <p14:tracePt t="63426" x="7429500" y="3968750"/>
          <p14:tracePt t="63426" x="7442200" y="3981450"/>
          <p14:tracePt t="63443" x="7461250" y="4000500"/>
          <p14:tracePt t="63443" x="7473950" y="4019550"/>
          <p14:tracePt t="63443" x="7486650" y="4038600"/>
          <p14:tracePt t="63462" x="7505700" y="4057650"/>
          <p14:tracePt t="63462" x="7524750" y="4083050"/>
          <p14:tracePt t="63476" x="7543800" y="4108450"/>
          <p14:tracePt t="63476" x="7562850" y="4133850"/>
          <p14:tracePt t="63493" x="7588250" y="4165600"/>
          <p14:tracePt t="63493" x="7607300" y="4197350"/>
          <p14:tracePt t="63510" x="7632700" y="4229100"/>
          <p14:tracePt t="63510" x="7664450" y="4273550"/>
          <p14:tracePt t="63527" x="7696200" y="4311650"/>
          <p14:tracePt t="63527" x="7759700" y="4406900"/>
          <p14:tracePt t="63543" x="7797800" y="4457700"/>
          <p14:tracePt t="63543" x="7835900" y="4521200"/>
          <p14:tracePt t="63560" x="7880350" y="4578350"/>
          <p14:tracePt t="63560" x="7924800" y="4648200"/>
          <p14:tracePt t="63577" x="7962900" y="4718050"/>
          <p14:tracePt t="63577" x="8058150" y="4864100"/>
          <p14:tracePt t="63594" x="8102600" y="4940300"/>
          <p14:tracePt t="63594" x="8153400" y="5016500"/>
          <p14:tracePt t="63611" x="8197850" y="5086350"/>
          <p14:tracePt t="63611" x="8242300" y="5156200"/>
          <p14:tracePt t="63627" x="8286750" y="5219700"/>
          <p14:tracePt t="63627" x="8331200" y="5283200"/>
          <p14:tracePt t="63643" x="8375650" y="5346700"/>
          <p14:tracePt t="63643" x="8413750" y="5403850"/>
          <p14:tracePt t="63643" x="8451850" y="5461000"/>
          <p14:tracePt t="63662" x="8483600" y="5511800"/>
          <p14:tracePt t="63675" x="8515350" y="5556250"/>
          <p14:tracePt t="63675" x="8572500" y="5638800"/>
          <p14:tracePt t="63694" x="8591550" y="5676900"/>
          <p14:tracePt t="63694" x="8610600" y="5708650"/>
          <p14:tracePt t="63711" x="8629650" y="5740400"/>
          <p14:tracePt t="63711" x="8642350" y="5765800"/>
          <p14:tracePt t="63727" x="8648700" y="5791200"/>
          <p14:tracePt t="63727" x="8661400" y="5816600"/>
          <p14:tracePt t="63727" x="8667750" y="5842000"/>
          <p14:tracePt t="63746" x="8674100" y="5861050"/>
          <p14:tracePt t="63759" x="8674100" y="5880100"/>
          <p14:tracePt t="63759" x="8680450" y="5911850"/>
          <p14:tracePt t="63777" x="8680450" y="5924550"/>
          <p14:tracePt t="63777" x="8680450" y="5937250"/>
          <p14:tracePt t="63794" x="8680450" y="5949950"/>
          <p14:tracePt t="63809" x="8680450" y="5956300"/>
          <p14:tracePt t="63826" x="8674100" y="5962650"/>
          <p14:tracePt t="63842" x="8667750" y="5969000"/>
          <p14:tracePt t="63865" x="8661400" y="5969000"/>
          <p14:tracePt t="63885" x="8655050" y="5969000"/>
          <p14:tracePt t="63917" x="8648700" y="5969000"/>
          <p14:tracePt t="63969" x="8648700" y="5975350"/>
          <p14:tracePt t="64002" x="8642350" y="5975350"/>
          <p14:tracePt t="64014" x="8636000" y="5981700"/>
          <p14:tracePt t="64029" x="8629650" y="5981700"/>
          <p14:tracePt t="64054" x="8623300" y="5988050"/>
          <p14:tracePt t="64070" x="8616950" y="5988050"/>
          <p14:tracePt t="64082" x="8610600" y="5994400"/>
          <p14:tracePt t="64098" x="8604250" y="5994400"/>
          <p14:tracePt t="64122" x="8597900" y="5994400"/>
          <p14:tracePt t="64174" x="8591550" y="5988050"/>
          <p14:tracePt t="64190" x="8591550" y="5975350"/>
          <p14:tracePt t="64201" x="8591550" y="5969000"/>
          <p14:tracePt t="64218" x="8585200" y="5969000"/>
          <p14:tracePt t="64227" x="8585200" y="5956300"/>
          <p14:tracePt t="64244" x="8591550" y="5949950"/>
          <p14:tracePt t="64261" x="8591550" y="5943600"/>
          <p14:tracePt t="64277" x="8591550" y="5937250"/>
          <p14:tracePt t="64294" x="8591550" y="5943600"/>
          <p14:tracePt t="64354" x="8591550" y="5937250"/>
          <p14:tracePt t="64374" x="8591550" y="5930900"/>
          <p14:tracePt t="64406" x="8597900" y="5924550"/>
          <p14:tracePt t="64422" x="8604250" y="5918200"/>
          <p14:tracePt t="64442" x="8604250" y="5911850"/>
          <p14:tracePt t="64466" x="8604250" y="5905500"/>
          <p14:tracePt t="64485" x="8604250" y="5899150"/>
          <p14:tracePt t="64517" x="8597900" y="5892800"/>
          <p14:tracePt t="64533" x="8591550" y="5886450"/>
          <p14:tracePt t="64545" x="8585200" y="5873750"/>
          <p14:tracePt t="64561" x="8578850" y="5867400"/>
          <p14:tracePt t="64577" x="8572500" y="5867400"/>
          <p14:tracePt t="64593" x="8566150" y="5861050"/>
          <p14:tracePt t="64606" x="8559800" y="5861050"/>
          <p14:tracePt t="64630" x="8553450" y="5854700"/>
          <p14:tracePt t="64661" x="8547100" y="5854700"/>
          <p14:tracePt t="64674" x="8534400" y="5854700"/>
          <p14:tracePt t="64690" x="8534400" y="5848350"/>
          <p14:tracePt t="64706" x="8528050" y="5842000"/>
          <p14:tracePt t="64734" x="8528050" y="5835650"/>
          <p14:tracePt t="64774" x="8528050" y="5829300"/>
          <p14:tracePt t="64810" x="8521700" y="5835650"/>
          <p14:tracePt t="64870" x="8515350" y="5842000"/>
          <p14:tracePt t="64894" x="8509000" y="5842000"/>
          <p14:tracePt t="64906" x="8502650" y="5848350"/>
          <p14:tracePt t="64922" x="8496300" y="5848350"/>
          <p14:tracePt t="64938" x="8496300" y="5854700"/>
          <p14:tracePt t="64961" x="8489950" y="5861050"/>
          <p14:tracePt t="64982" x="8483600" y="5867400"/>
          <p14:tracePt t="65014" x="8477250" y="5873750"/>
          <p14:tracePt t="65025" x="8477250" y="5880100"/>
          <p14:tracePt t="65050" x="8483600" y="5886450"/>
          <p14:tracePt t="65086" x="8483600" y="5880100"/>
          <p14:tracePt t="65110" x="8483600" y="5873750"/>
          <p14:tracePt t="65125" x="8477250" y="5880100"/>
          <p14:tracePt t="65145" x="8470900" y="5880100"/>
          <p14:tracePt t="65162" x="8464550" y="5886450"/>
          <p14:tracePt t="65178" x="8458200" y="5892800"/>
          <p14:tracePt t="65194" x="8451850" y="5899150"/>
          <p14:tracePt t="65206" x="8445500" y="5911850"/>
          <p14:tracePt t="65274" x="8439150" y="5911850"/>
          <p14:tracePt t="65290" x="8439150" y="5918200"/>
          <p14:tracePt t="65305" x="8439150" y="5924550"/>
          <p14:tracePt t="65322" x="8439150" y="5930900"/>
          <p14:tracePt t="65334" x="8445500" y="5930900"/>
          <p14:tracePt t="65350" x="8451850" y="5937250"/>
          <p14:tracePt t="65366" x="8458200" y="5943600"/>
          <p14:tracePt t="65382" x="8458200" y="5949950"/>
          <p14:tracePt t="65387" x="8470900" y="5956300"/>
          <p14:tracePt t="65402" x="8477250" y="5962650"/>
          <p14:tracePt t="65418" x="8477250" y="5969000"/>
          <p14:tracePt t="65435" x="8483600" y="5975350"/>
          <p14:tracePt t="65448" x="8477250" y="5975350"/>
          <p14:tracePt t="65478" x="8470900" y="5975350"/>
          <p14:tracePt t="65494" x="8464550" y="5975350"/>
          <p14:tracePt t="65502" x="8458200" y="5975350"/>
          <p14:tracePt t="65515" x="8451850" y="5975350"/>
          <p14:tracePt t="65515" x="8445500" y="5969000"/>
          <p14:tracePt t="65534" x="8439150" y="5969000"/>
          <p14:tracePt t="65534" x="8432800" y="5969000"/>
          <p14:tracePt t="65550" x="8426450" y="5969000"/>
          <p14:tracePt t="65550" x="8420100" y="5969000"/>
          <p14:tracePt t="65567" x="8407400" y="5969000"/>
          <p14:tracePt t="65582" x="8401050" y="5975350"/>
          <p14:tracePt t="65622" x="8401050" y="5981700"/>
          <p14:tracePt t="65634" x="8394700" y="5981700"/>
          <p14:tracePt t="65658" x="8394700" y="5994400"/>
          <p14:tracePt t="65681" x="8394700" y="6007100"/>
          <p14:tracePt t="65694" x="8388350" y="6013450"/>
          <p14:tracePt t="65703" x="8388350" y="6019800"/>
          <p14:tracePt t="65719" x="8388350" y="6026150"/>
          <p14:tracePt t="65719" x="8388350" y="6032500"/>
          <p14:tracePt t="65734" x="8388350" y="6038850"/>
          <p14:tracePt t="65754" x="8388350" y="6045200"/>
          <p14:tracePt t="65766" x="8388350" y="6051550"/>
          <p14:tracePt t="65787" x="8382000" y="6057900"/>
          <p14:tracePt t="65799" x="8382000" y="6070600"/>
          <p14:tracePt t="65799" x="8375650" y="6076950"/>
          <p14:tracePt t="65818" x="8375650" y="6083300"/>
          <p14:tracePt t="65832" x="8369300" y="6089650"/>
          <p14:tracePt t="65862" x="8362950" y="6089650"/>
          <p14:tracePt t="66319" x="6877050" y="4349750"/>
          <p14:tracePt t="66319" x="6858000" y="4337050"/>
          <p14:tracePt t="66319" x="6838950" y="4324350"/>
          <p14:tracePt t="66339" x="6813550" y="4298950"/>
          <p14:tracePt t="66351" x="6781800" y="4273550"/>
          <p14:tracePt t="66351" x="6711950" y="4203700"/>
          <p14:tracePt t="66371" x="6673850" y="4159250"/>
          <p14:tracePt t="66371" x="6642100" y="4121150"/>
          <p14:tracePt t="66386" x="6604000" y="4076700"/>
          <p14:tracePt t="66386" x="6572250" y="4032250"/>
          <p14:tracePt t="66403" x="6534150" y="3981450"/>
          <p14:tracePt t="66403" x="6508750" y="3930650"/>
          <p14:tracePt t="66420" x="6483350" y="3886200"/>
          <p14:tracePt t="66420" x="6464300" y="3835400"/>
          <p14:tracePt t="66420" x="6451600" y="3784600"/>
          <p14:tracePt t="66439" x="6438900" y="3733800"/>
          <p14:tracePt t="66439" x="6438900" y="3683000"/>
          <p14:tracePt t="66453" x="6438900" y="3632200"/>
          <p14:tracePt t="66453" x="6451600" y="3581400"/>
          <p14:tracePt t="66470" x="6464300" y="3536950"/>
          <p14:tracePt t="66470" x="6477000" y="3492500"/>
          <p14:tracePt t="66487" x="6496050" y="3454400"/>
          <p14:tracePt t="66487" x="6546850" y="3403600"/>
          <p14:tracePt t="66504" x="6572250" y="3384550"/>
          <p14:tracePt t="66504" x="6604000" y="3371850"/>
          <p14:tracePt t="66520" x="6635750" y="3365500"/>
          <p14:tracePt t="66520" x="6673850" y="3359150"/>
          <p14:tracePt t="66537" x="6705600" y="3359150"/>
          <p14:tracePt t="66537" x="6743700" y="3365500"/>
          <p14:tracePt t="66554" x="6788150" y="3378200"/>
          <p14:tracePt t="66554" x="6858000" y="3416300"/>
          <p14:tracePt t="66571" x="6896100" y="3441700"/>
          <p14:tracePt t="66571" x="6927850" y="3479800"/>
          <p14:tracePt t="66587" x="6959600" y="3517900"/>
          <p14:tracePt t="66587" x="6985000" y="3568700"/>
          <p14:tracePt t="66605" x="7010400" y="3619500"/>
          <p14:tracePt t="66605" x="7029450" y="3676650"/>
          <p14:tracePt t="66605" x="7048500" y="3733800"/>
          <p14:tracePt t="66623" x="7067550" y="3784600"/>
          <p14:tracePt t="66635" x="7073900" y="3841750"/>
          <p14:tracePt t="66635" x="7080250" y="3898900"/>
          <p14:tracePt t="66656" x="7086600" y="3994150"/>
          <p14:tracePt t="66656" x="7080250" y="4032250"/>
          <p14:tracePt t="66671" x="7073900" y="4070350"/>
          <p14:tracePt t="66671" x="7061200" y="4102100"/>
          <p14:tracePt t="66688" x="7048500" y="4133850"/>
          <p14:tracePt t="66688" x="7035800" y="4159250"/>
          <p14:tracePt t="66688" x="7023100" y="4184650"/>
          <p14:tracePt t="66707" x="7010400" y="4203700"/>
          <p14:tracePt t="66719" x="6997700" y="4216400"/>
          <p14:tracePt t="66719" x="6985000" y="4229100"/>
          <p14:tracePt t="66719" x="6972300" y="4241800"/>
          <p14:tracePt t="66739" x="6959600" y="4248150"/>
          <p14:tracePt t="66739" x="6953250" y="4254500"/>
          <p14:tracePt t="66754" x="6946900" y="4254500"/>
          <p14:tracePt t="66754" x="6940550" y="4254500"/>
          <p14:tracePt t="66771" x="6934200" y="4254500"/>
          <p14:tracePt t="66771" x="6927850" y="4254500"/>
          <p14:tracePt t="66788" x="6921500" y="4241800"/>
          <p14:tracePt t="66803" x="6921500" y="4235450"/>
          <p14:tracePt t="66803" x="6921500" y="4229100"/>
          <p14:tracePt t="66821" x="6921500" y="4222750"/>
          <p14:tracePt t="66821" x="6921500" y="4216400"/>
          <p14:tracePt t="66838" x="6921500" y="4210050"/>
          <p14:tracePt t="66838" x="6921500" y="4203700"/>
          <p14:tracePt t="66855" x="6927850" y="4197350"/>
          <p14:tracePt t="66855" x="6927850" y="4191000"/>
          <p14:tracePt t="66872" x="6934200" y="4184650"/>
          <p14:tracePt t="66872" x="6934200" y="4178300"/>
          <p14:tracePt t="66888" x="6946900" y="4171950"/>
          <p14:tracePt t="66903" x="6953250" y="4165600"/>
          <p14:tracePt t="66920" x="6959600" y="4159250"/>
          <p14:tracePt t="66937" x="6965950" y="4159250"/>
          <p14:tracePt t="66954" x="6972300" y="4159250"/>
          <p14:tracePt t="66970" x="6978650" y="4159250"/>
          <p14:tracePt t="66986" x="6972300" y="4159250"/>
          <p14:tracePt t="67030" x="6965950" y="4159250"/>
          <p14:tracePt t="67042" x="6959600" y="4159250"/>
          <p14:tracePt t="67059" x="6953250" y="4159250"/>
          <p14:tracePt t="67074" x="6946900" y="4159250"/>
          <p14:tracePt t="67090" x="6940550" y="4159250"/>
          <p14:tracePt t="67102" x="6934200" y="4152900"/>
          <p14:tracePt t="67118" x="6927850" y="4152900"/>
          <p14:tracePt t="67134" x="6921500" y="4152900"/>
          <p14:tracePt t="67150" x="6915150" y="4152900"/>
          <p14:tracePt t="67170" x="6908800" y="4159250"/>
          <p14:tracePt t="67194" x="6902450" y="4159250"/>
          <p14:tracePt t="67210" x="6896100" y="4159250"/>
          <p14:tracePt t="67222" x="6889750" y="4165600"/>
          <p14:tracePt t="67238" x="6883400" y="4165600"/>
          <p14:tracePt t="67254" x="6877050" y="4159250"/>
          <p14:tracePt t="67270" x="6870700" y="4165600"/>
          <p14:tracePt t="67290" x="6864350" y="4159250"/>
          <p14:tracePt t="67342" x="6864350" y="4152900"/>
          <p14:tracePt t="67366" x="6864350" y="4146550"/>
          <p14:tracePt t="67402" x="6870700" y="4146550"/>
          <p14:tracePt t="67470" x="6864350" y="4146550"/>
          <p14:tracePt t="67522" x="6858000" y="4146550"/>
          <p14:tracePt t="67538" x="6851650" y="4146550"/>
          <p14:tracePt t="67554" x="6838950" y="4146550"/>
          <p14:tracePt t="67570" x="6832600" y="4152900"/>
          <p14:tracePt t="67582" x="6826250" y="4152900"/>
          <p14:tracePt t="67591" x="6826250" y="4159250"/>
          <p14:tracePt t="67591" x="6819900" y="4159250"/>
          <p14:tracePt t="67609" x="6813550" y="4165600"/>
          <p14:tracePt t="67609" x="6807200" y="4165600"/>
          <p14:tracePt t="67624" x="6800850" y="4165600"/>
          <p14:tracePt t="67624" x="6794500" y="4171950"/>
          <p14:tracePt t="67624" x="6781800" y="4171950"/>
          <p14:tracePt t="67643" x="6775450" y="4171950"/>
          <p14:tracePt t="67655" x="6769100" y="4178300"/>
          <p14:tracePt t="67655" x="6762750" y="4178300"/>
          <p14:tracePt t="67675" x="6750050" y="4184650"/>
          <p14:tracePt t="67675" x="6743700" y="4184650"/>
          <p14:tracePt t="67691" x="6743700" y="4191000"/>
          <p14:tracePt t="67691" x="6737350" y="4191000"/>
          <p14:tracePt t="67708" x="6731000" y="4191000"/>
          <p14:tracePt t="67722" x="6724650" y="4197350"/>
          <p14:tracePt t="67739" x="6718300" y="4191000"/>
          <p14:tracePt t="67756" x="6711950" y="4191000"/>
          <p14:tracePt t="67773" x="6705600" y="4191000"/>
          <p14:tracePt t="67802" x="6699250" y="4191000"/>
          <p14:tracePt t="67818" x="6692900" y="4191000"/>
          <p14:tracePt t="67838" x="6692900" y="4184650"/>
          <p14:tracePt t="67863" x="6686550" y="4178300"/>
          <p14:tracePt t="67883" x="6686550" y="4171950"/>
          <p14:tracePt t="67906" x="6680200" y="4165600"/>
          <p14:tracePt t="67942" x="6673850" y="4165600"/>
          <p14:tracePt t="67974" x="6667500" y="4165600"/>
          <p14:tracePt t="67998" x="6667500" y="4171950"/>
          <p14:tracePt t="68018" x="6661150" y="4171950"/>
          <p14:tracePt t="68042" x="6654800" y="4165600"/>
          <p14:tracePt t="68062" x="6648450" y="4159250"/>
          <p14:tracePt t="68079" x="6648450" y="4152900"/>
          <p14:tracePt t="68094" x="6648450" y="4146550"/>
          <p14:tracePt t="68111" x="6654800" y="4146550"/>
          <p14:tracePt t="68130" x="6654800" y="4140200"/>
          <p14:tracePt t="68154" x="6654800" y="4133850"/>
          <p14:tracePt t="68171" x="6654800" y="4127500"/>
          <p14:tracePt t="68182" x="6654800" y="4121150"/>
          <p14:tracePt t="68198" x="6661150" y="4114800"/>
          <p14:tracePt t="68223" x="6667500" y="4108450"/>
          <p14:tracePt t="68251" x="6673850" y="4102100"/>
          <p14:tracePt t="68298" x="6667500" y="4108450"/>
          <p14:tracePt t="68395" x="6673850" y="4114800"/>
          <p14:tracePt t="68431" x="6680200" y="4108450"/>
          <p14:tracePt t="68446" x="6686550" y="4108450"/>
          <p14:tracePt t="68462" x="6692900" y="4102100"/>
          <p14:tracePt t="68479" x="6699250" y="4095750"/>
          <p14:tracePt t="68490" x="6705600" y="4095750"/>
          <p14:tracePt t="68507" x="6711950" y="4095750"/>
          <p14:tracePt t="68523" x="6718300" y="4089400"/>
          <p14:tracePt t="68538" x="6724650" y="4089400"/>
          <p14:tracePt t="68543" x="6731000" y="4089400"/>
          <p14:tracePt t="68559" x="6737350" y="4089400"/>
          <p14:tracePt t="68559" x="6743700" y="4089400"/>
          <p14:tracePt t="68577" x="6750050" y="4089400"/>
          <p14:tracePt t="68592" x="6756400" y="4089400"/>
          <p14:tracePt t="68592" x="6762750" y="4095750"/>
          <p14:tracePt t="68612" x="6775450" y="4089400"/>
          <p14:tracePt t="68626" x="6781800" y="4089400"/>
          <p14:tracePt t="68643" x="6788150" y="4089400"/>
          <p14:tracePt t="68659" x="6800850" y="4095750"/>
          <p14:tracePt t="68679" x="6807200" y="4095750"/>
          <p14:tracePt t="68695" x="6813550" y="4089400"/>
          <p14:tracePt t="68711" x="6819900" y="4089400"/>
          <p14:tracePt t="68739" x="6826250" y="4083050"/>
          <p14:tracePt t="68755" x="6832600" y="4083050"/>
          <p14:tracePt t="68771" x="6838950" y="4083050"/>
          <p14:tracePt t="68783" x="6838950" y="4076700"/>
          <p14:tracePt t="68850" x="6832600" y="4076700"/>
          <p14:tracePt t="68866" x="6826250" y="4070350"/>
          <p14:tracePt t="68883" x="6819900" y="4070350"/>
          <p14:tracePt t="68899" x="6813550" y="4070350"/>
          <p14:tracePt t="68910" x="6800850" y="4070350"/>
          <p14:tracePt t="68926" x="6794500" y="4064000"/>
          <p14:tracePt t="68963" x="6800850" y="4057650"/>
          <p14:tracePt t="68995" x="6807200" y="4051300"/>
          <p14:tracePt t="69010" x="6813550" y="4051300"/>
          <p14:tracePt t="69018" x="6819900" y="4051300"/>
          <p14:tracePt t="69027" x="6826250" y="4044950"/>
          <p14:tracePt t="69027" x="6832600" y="4044950"/>
          <p14:tracePt t="69027" x="6838950" y="4038600"/>
          <p14:tracePt t="69048" x="6851650" y="4038600"/>
          <p14:tracePt t="69048" x="6858000" y="4032250"/>
          <p14:tracePt t="69063" x="6870700" y="4032250"/>
          <p14:tracePt t="69063" x="6877050" y="4025900"/>
          <p14:tracePt t="69079" x="6889750" y="4025900"/>
          <p14:tracePt t="69079" x="6896100" y="4019550"/>
          <p14:tracePt t="69095" x="6902450" y="4019550"/>
          <p14:tracePt t="69095" x="6908800" y="4013200"/>
          <p14:tracePt t="69095" x="6915150" y="4013200"/>
          <p14:tracePt t="69116" x="6921500" y="4013200"/>
          <p14:tracePt t="69127" x="6927850" y="4006850"/>
          <p14:tracePt t="69144" x="6927850" y="4000500"/>
          <p14:tracePt t="69161" x="6927850" y="3994150"/>
          <p14:tracePt t="69178" x="6921500" y="3987800"/>
          <p14:tracePt t="69194" x="6915150" y="3987800"/>
          <p14:tracePt t="69194" x="6902450" y="3994150"/>
          <p14:tracePt t="69213" x="6896100" y="4000500"/>
          <p14:tracePt t="69228" x="6889750" y="4006850"/>
          <p14:tracePt t="69245" x="6883400" y="4006850"/>
          <p14:tracePt t="69262" x="6877050" y="4013200"/>
          <p14:tracePt t="69278" x="6877050" y="4006850"/>
          <p14:tracePt t="69363" x="6877050" y="4000500"/>
          <p14:tracePt t="69379" x="6877050" y="3994150"/>
          <p14:tracePt t="69384" x="6877050" y="3987800"/>
          <p14:tracePt t="69399" x="6883400" y="3981450"/>
          <p14:tracePt t="69415" x="6883400" y="3968750"/>
          <p14:tracePt t="69431" x="6889750" y="3962400"/>
          <p14:tracePt t="69459" x="6896100" y="3956050"/>
          <p14:tracePt t="69483" x="6902450" y="3949700"/>
          <p14:tracePt t="69503" x="6908800" y="3949700"/>
          <p14:tracePt t="69519" x="6908800" y="3943350"/>
          <p14:tracePt t="69551" x="6908800" y="3937000"/>
          <p14:tracePt t="69578" x="6896100" y="3937000"/>
          <p14:tracePt t="69594" x="6889750" y="3937000"/>
          <p14:tracePt t="69604" x="6883400" y="3937000"/>
          <p14:tracePt t="69612" x="6877050" y="3937000"/>
          <p14:tracePt t="69612" x="6864350" y="3943350"/>
          <p14:tracePt t="69632" x="6858000" y="3949700"/>
          <p14:tracePt t="69632" x="6845300" y="3949700"/>
          <p14:tracePt t="69648" x="6838950" y="3956050"/>
          <p14:tracePt t="69663" x="6832600" y="3956050"/>
          <p14:tracePt t="69663" x="6826250" y="3962400"/>
          <p14:tracePt t="69682" x="6819900" y="3962400"/>
          <p14:tracePt t="69696" x="6813550" y="3968750"/>
          <p14:tracePt t="69713" x="6807200" y="3968750"/>
          <p14:tracePt t="69730" x="6800850" y="3968750"/>
          <p14:tracePt t="69746" x="6794500" y="3968750"/>
          <p14:tracePt t="69763" x="6788150" y="3968750"/>
          <p14:tracePt t="69780" x="6781800" y="3975100"/>
          <p14:tracePt t="69800" x="6775450" y="3975100"/>
          <p14:tracePt t="69827" x="6775450" y="3981450"/>
          <p14:tracePt t="69859" x="6781800" y="3981450"/>
          <p14:tracePt t="69919" x="6788150" y="3975100"/>
          <p14:tracePt t="69931" x="6794500" y="3975100"/>
          <p14:tracePt t="69946" x="6800850" y="3968750"/>
          <p14:tracePt t="69963" x="6807200" y="3968750"/>
          <p14:tracePt t="69979" x="6819900" y="3962400"/>
          <p14:tracePt t="69991" x="6826250" y="3962400"/>
          <p14:tracePt t="70007" x="6832600" y="3956050"/>
          <p14:tracePt t="70023" x="6838950" y="3949700"/>
          <p14:tracePt t="70038" x="6845300" y="3943350"/>
          <p14:tracePt t="70066" x="6851650" y="3943350"/>
          <p14:tracePt t="70083" x="6858000" y="3937000"/>
          <p14:tracePt t="70100" x="6864350" y="3937000"/>
          <p14:tracePt t="70110" x="6870700" y="3930650"/>
          <p14:tracePt t="70126" x="6877050" y="3924300"/>
          <p14:tracePt t="70142" x="6883400" y="3917950"/>
          <p14:tracePt t="70159" x="6889750" y="3911600"/>
          <p14:tracePt t="70171" x="6889750" y="3905250"/>
          <p14:tracePt t="70187" x="6883400" y="3905250"/>
          <p14:tracePt t="70238" x="6870700" y="3911600"/>
          <p14:tracePt t="70270" x="6864350" y="3911600"/>
          <p14:tracePt t="70283" x="6864350" y="3917950"/>
          <p14:tracePt t="70306" x="6864350" y="3924300"/>
          <p14:tracePt t="70339" x="6870700" y="3924300"/>
          <p14:tracePt t="70359" x="6877050" y="3930650"/>
          <p14:tracePt t="70375" x="6883400" y="3930650"/>
          <p14:tracePt t="70399" x="6889750" y="3937000"/>
          <p14:tracePt t="70427" x="6896100" y="3937000"/>
          <p14:tracePt t="70463" x="6902450" y="3937000"/>
          <p14:tracePt t="70511" x="6908800" y="3937000"/>
          <p14:tracePt t="70530" x="6915150" y="3937000"/>
          <p14:tracePt t="70579" x="6908800" y="3930650"/>
          <p14:tracePt t="70651" x="6915150" y="3930650"/>
          <p14:tracePt t="70751" x="6921500" y="3930650"/>
          <p14:tracePt t="70771" x="6921500" y="3924300"/>
          <p14:tracePt t="70795" x="6927850" y="3924300"/>
          <p14:tracePt t="70819" x="6934200" y="3917950"/>
          <p14:tracePt t="70831" x="6940550" y="3917950"/>
          <p14:tracePt t="70847" x="6946900" y="3911600"/>
          <p14:tracePt t="70863" x="6953250" y="3905250"/>
          <p14:tracePt t="70879" x="6959600" y="3898900"/>
          <p14:tracePt t="70891" x="6965950" y="3892550"/>
          <p14:tracePt t="70959" x="6965950" y="3886200"/>
          <p14:tracePt t="71042" x="6965950" y="3892550"/>
          <p14:tracePt t="71179" x="6959600" y="3892550"/>
          <p14:tracePt t="71283" x="6959600" y="3886200"/>
          <p14:tracePt t="71360" x="6959600" y="3879850"/>
          <p14:tracePt t="71387" x="6965950" y="3879850"/>
          <p14:tracePt t="71423" x="6972300" y="3873500"/>
          <p14:tracePt t="71611" x="6972300" y="3867150"/>
          <p14:tracePt t="71651" x="6978650" y="3867150"/>
          <p14:tracePt t="71671" x="6985000" y="3860800"/>
          <p14:tracePt t="71695" x="6978650" y="3867150"/>
          <p14:tracePt t="71815" x="6985000" y="3867150"/>
          <p14:tracePt t="71911" x="6978650" y="3867150"/>
          <p14:tracePt t="71971" x="6972300" y="3873500"/>
          <p14:tracePt t="71987" x="6965950" y="3879850"/>
          <p14:tracePt t="72003" x="6959600" y="3879850"/>
          <p14:tracePt t="72019" x="6953250" y="3886200"/>
          <p14:tracePt t="72031" x="6946900" y="3892550"/>
          <p14:tracePt t="72047" x="6934200" y="3898900"/>
          <p14:tracePt t="72063" x="6927850" y="3905250"/>
          <p14:tracePt t="72079" x="6921500" y="3911600"/>
          <p14:tracePt t="72087" x="6921500" y="3917950"/>
          <p14:tracePt t="72087" x="6915150" y="3930650"/>
          <p14:tracePt t="72087" x="6915150" y="3949700"/>
          <p14:tracePt t="72110" x="6908800" y="3975100"/>
          <p14:tracePt t="72121" x="6902450" y="4013200"/>
          <p14:tracePt t="72121" x="6896100" y="4127500"/>
          <p14:tracePt t="72140" x="6896100" y="4197350"/>
          <p14:tracePt t="72140" x="6896100" y="4273550"/>
          <p14:tracePt t="72156" x="6902450" y="4349750"/>
          <p14:tracePt t="72156" x="6902450" y="4432300"/>
          <p14:tracePt t="72173" x="6908800" y="4514850"/>
          <p14:tracePt t="72173" x="6915150" y="4591050"/>
          <p14:tracePt t="72173" x="6915150" y="4660900"/>
          <p14:tracePt t="72192" x="6921500" y="4730750"/>
          <p14:tracePt t="72192" x="6927850" y="4800600"/>
          <p14:tracePt t="72207" x="6927850" y="4864100"/>
          <p14:tracePt t="72207" x="6934200" y="4933950"/>
          <p14:tracePt t="72223" x="6940550" y="4997450"/>
          <p14:tracePt t="72223" x="6940550" y="5060950"/>
          <p14:tracePt t="72240" x="6946900" y="5130800"/>
          <p14:tracePt t="72240" x="6953250" y="5194300"/>
          <p14:tracePt t="72257" x="6953250" y="5257800"/>
          <p14:tracePt t="72257" x="6953250" y="5378450"/>
          <p14:tracePt t="72274" x="6953250" y="5435600"/>
          <p14:tracePt t="72274" x="6953250" y="5486400"/>
          <p14:tracePt t="72290" x="6953250" y="5530850"/>
          <p14:tracePt t="72290" x="6946900" y="5575300"/>
          <p14:tracePt t="72307" x="6946900" y="5613400"/>
          <p14:tracePt t="72307" x="6940550" y="5676900"/>
          <p14:tracePt t="72324" x="6934200" y="5708650"/>
          <p14:tracePt t="72324" x="6927850" y="5734050"/>
          <p14:tracePt t="72340" x="6927850" y="5765800"/>
          <p14:tracePt t="72340" x="6921500" y="5791200"/>
          <p14:tracePt t="72357" x="6921500" y="5816600"/>
          <p14:tracePt t="72357" x="6915150" y="5842000"/>
          <p14:tracePt t="72374" x="6908800" y="5867400"/>
          <p14:tracePt t="72374" x="6908800" y="5886450"/>
          <p14:tracePt t="72374" x="6902450" y="5905500"/>
          <p14:tracePt t="72392" x="6902450" y="5924550"/>
          <p14:tracePt t="72392" x="6896100" y="5937250"/>
          <p14:tracePt t="72408" x="6889750" y="5943600"/>
          <p14:tracePt t="72408" x="6889750" y="5956300"/>
          <p14:tracePt t="72424" x="6883400" y="5962650"/>
          <p14:tracePt t="72439" x="6877050" y="5969000"/>
          <p14:tracePt t="72456" x="6864350" y="5969000"/>
          <p14:tracePt t="72472" x="6858000" y="5969000"/>
          <p14:tracePt t="72489" x="6851650" y="5956300"/>
          <p14:tracePt t="72511" x="6851650" y="5949950"/>
          <p14:tracePt t="72527" x="6851650" y="5943600"/>
          <p14:tracePt t="72539" x="6858000" y="5943600"/>
          <p14:tracePt t="72539" x="6858000" y="5937250"/>
          <p14:tracePt t="72539" x="6858000" y="5930900"/>
          <p14:tracePt t="72561" x="6858000" y="5918200"/>
          <p14:tracePt t="72561" x="6858000" y="5911850"/>
          <p14:tracePt t="72574" x="6858000" y="5905500"/>
          <p14:tracePt t="72574" x="6858000" y="5899150"/>
          <p14:tracePt t="72591" x="6858000" y="5892800"/>
          <p14:tracePt t="72591" x="6858000" y="5880100"/>
          <p14:tracePt t="72609" x="6858000" y="5873750"/>
          <p14:tracePt t="72609" x="6858000" y="5861050"/>
          <p14:tracePt t="72625" x="6858000" y="5854700"/>
          <p14:tracePt t="72647" x="6858000" y="5848350"/>
          <p14:tracePt t="72671" x="6858000" y="5842000"/>
          <p14:tracePt t="72760" x="6858000" y="5835650"/>
          <p14:tracePt t="72776" x="6858000" y="5829300"/>
          <p14:tracePt t="72783" x="6858000" y="5822950"/>
          <p14:tracePt t="72792" x="6864350" y="5810250"/>
          <p14:tracePt t="72792" x="6864350" y="5797550"/>
          <p14:tracePt t="72808" x="6870700" y="5784850"/>
          <p14:tracePt t="72808" x="6870700" y="5765800"/>
          <p14:tracePt t="72825" x="6877050" y="5740400"/>
          <p14:tracePt t="72825" x="6877050" y="5715000"/>
          <p14:tracePt t="72825" x="6883400" y="5683250"/>
          <p14:tracePt t="72844" x="6889750" y="5651500"/>
          <p14:tracePt t="72857" x="6889750" y="5613400"/>
          <p14:tracePt t="72857" x="6896100" y="5530850"/>
          <p14:tracePt t="72876" x="6896100" y="5486400"/>
          <p14:tracePt t="72876" x="6896100" y="5435600"/>
          <p14:tracePt t="72893" x="6889750" y="5384800"/>
          <p14:tracePt t="72893" x="6889750" y="5340350"/>
          <p14:tracePt t="72909" x="6883400" y="5289550"/>
          <p14:tracePt t="72909" x="6870700" y="5194300"/>
          <p14:tracePt t="72926" x="6864350" y="5143500"/>
          <p14:tracePt t="72926" x="6858000" y="5099050"/>
          <p14:tracePt t="72942" x="6851650" y="5041900"/>
          <p14:tracePt t="72942" x="6845300" y="4991100"/>
          <p14:tracePt t="72960" x="6838950" y="4940300"/>
          <p14:tracePt t="72960" x="6838950" y="4889500"/>
          <p14:tracePt t="72975" x="6838950" y="4838700"/>
          <p14:tracePt t="72975" x="6832600" y="4743450"/>
          <p14:tracePt t="72993" x="6832600" y="4699000"/>
          <p14:tracePt t="72993" x="6832600" y="4660900"/>
          <p14:tracePt t="73010" x="6832600" y="4622800"/>
          <p14:tracePt t="73010" x="6838950" y="4591050"/>
          <p14:tracePt t="73026" x="6838950" y="4559300"/>
          <p14:tracePt t="73026" x="6838950" y="4527550"/>
          <p14:tracePt t="73026" x="6838950" y="4502150"/>
          <p14:tracePt t="73045" x="6845300" y="4476750"/>
          <p14:tracePt t="73045" x="6845300" y="4457700"/>
          <p14:tracePt t="73061" x="6845300" y="4438650"/>
          <p14:tracePt t="73061" x="6851650" y="4419600"/>
          <p14:tracePt t="73077" x="6851650" y="4406900"/>
          <p14:tracePt t="73077" x="6851650" y="4400550"/>
          <p14:tracePt t="73093" x="6851650" y="4394200"/>
          <p14:tracePt t="73112" x="6858000" y="4394200"/>
          <p14:tracePt t="73125" x="6858000" y="4400550"/>
          <p14:tracePt t="73125" x="6864350" y="4419600"/>
          <p14:tracePt t="73144" x="6864350" y="4438650"/>
          <p14:tracePt t="73144" x="6864350" y="4464050"/>
          <p14:tracePt t="73161" x="6864350" y="4495800"/>
          <p14:tracePt t="73161" x="6864350" y="4527550"/>
          <p14:tracePt t="73177" x="6864350" y="4572000"/>
          <p14:tracePt t="73177" x="6870700" y="4622800"/>
          <p14:tracePt t="73193" x="6870700" y="4679950"/>
          <p14:tracePt t="73193" x="6877050" y="4737100"/>
          <p14:tracePt t="73193" x="6883400" y="4800600"/>
          <p14:tracePt t="73213" x="6889750" y="4864100"/>
          <p14:tracePt t="73213" x="6889750" y="4927600"/>
          <p14:tracePt t="73227" x="6896100" y="4997450"/>
          <p14:tracePt t="73227" x="6896100" y="5060950"/>
          <p14:tracePt t="73243" x="6902450" y="5130800"/>
          <p14:tracePt t="73243" x="6902450" y="5194300"/>
          <p14:tracePt t="73261" x="6908800" y="5257800"/>
          <p14:tracePt t="73261" x="6908800" y="5327650"/>
          <p14:tracePt t="73277" x="6908800" y="5391150"/>
          <p14:tracePt t="73277" x="6915150" y="5511800"/>
          <p14:tracePt t="73294" x="6915150" y="5568950"/>
          <p14:tracePt t="73294" x="6915150" y="5619750"/>
          <p14:tracePt t="73311" x="6921500" y="5670550"/>
          <p14:tracePt t="73311" x="6921500" y="5721350"/>
          <p14:tracePt t="73327" x="6921500" y="5765800"/>
          <p14:tracePt t="73327" x="6921500" y="5842000"/>
          <p14:tracePt t="73344" x="6921500" y="5873750"/>
          <p14:tracePt t="73344" x="6921500" y="5905500"/>
          <p14:tracePt t="73362" x="6921500" y="5930900"/>
          <p14:tracePt t="73362" x="6915150" y="5956300"/>
          <p14:tracePt t="73377" x="6915150" y="5975350"/>
          <p14:tracePt t="73377" x="6915150" y="5994400"/>
          <p14:tracePt t="73394" x="6915150" y="6013450"/>
          <p14:tracePt t="73394" x="6915150" y="6038850"/>
          <p14:tracePt t="73413" x="6915150" y="6051550"/>
          <p14:tracePt t="73426" x="6915150" y="6064250"/>
          <p14:tracePt t="73426" x="6915150" y="6083300"/>
          <p14:tracePt t="73445" x="6908800" y="6089650"/>
          <p14:tracePt t="73445" x="6908800" y="6096000"/>
          <p14:tracePt t="73445" x="6908800" y="6102350"/>
          <p14:tracePt t="73464" x="6902450" y="6108700"/>
          <p14:tracePt t="73480" x="6896100" y="6102350"/>
          <p14:tracePt t="73497" x="6889750" y="6102350"/>
          <p14:tracePt t="73509" x="6889750" y="6089650"/>
          <p14:tracePt t="73509" x="6883400" y="6064250"/>
          <p14:tracePt t="73528" x="6883400" y="6045200"/>
          <p14:tracePt t="73528" x="6883400" y="6019800"/>
          <p14:tracePt t="73545" x="6889750" y="5988050"/>
          <p14:tracePt t="73545" x="6889750" y="5956300"/>
          <p14:tracePt t="73545" x="6889750" y="5918200"/>
          <p14:tracePt t="73565" x="6896100" y="5873750"/>
          <p14:tracePt t="73576" x="6896100" y="5829300"/>
          <p14:tracePt t="73576" x="6896100" y="5734050"/>
          <p14:tracePt t="73595" x="6896100" y="5676900"/>
          <p14:tracePt t="73595" x="6889750" y="5626100"/>
          <p14:tracePt t="73613" x="6883400" y="5581650"/>
          <p14:tracePt t="73613" x="6883400" y="5530850"/>
          <p14:tracePt t="73628" x="6870700" y="5486400"/>
          <p14:tracePt t="73628" x="6858000" y="5403850"/>
          <p14:tracePt t="73645" x="6858000" y="5372100"/>
          <p14:tracePt t="73645" x="6851650" y="5340350"/>
          <p14:tracePt t="73662" x="6845300" y="5321300"/>
          <p14:tracePt t="73662" x="6845300" y="5302250"/>
          <p14:tracePt t="73678" x="6838950" y="5289550"/>
          <p14:tracePt t="73693" x="6838950" y="5308600"/>
          <p14:tracePt t="73693" x="6838950" y="5334000"/>
          <p14:tracePt t="73712" x="6838950" y="5359400"/>
          <p14:tracePt t="73712" x="6838950" y="5397500"/>
          <p14:tracePt t="73729" x="6845300" y="5435600"/>
          <p14:tracePt t="73729" x="6845300" y="5486400"/>
          <p14:tracePt t="73745" x="6845300" y="5530850"/>
          <p14:tracePt t="73745" x="6851650" y="5581650"/>
          <p14:tracePt t="73762" x="6851650" y="5626100"/>
          <p14:tracePt t="73762" x="6851650" y="5664200"/>
          <p14:tracePt t="73762" x="6858000" y="5702300"/>
          <p14:tracePt t="73781" x="6858000" y="5740400"/>
          <p14:tracePt t="73793" x="6858000" y="5772150"/>
          <p14:tracePt t="73793" x="6858000" y="5829300"/>
          <p14:tracePt t="73812" x="6858000" y="5861050"/>
          <p14:tracePt t="73812" x="6858000" y="5886450"/>
          <p14:tracePt t="73829" x="6858000" y="5911850"/>
          <p14:tracePt t="73829" x="6858000" y="5937250"/>
          <p14:tracePt t="73829" x="6858000" y="5956300"/>
          <p14:tracePt t="73848" x="6858000" y="5975350"/>
          <p14:tracePt t="73860" x="6858000" y="5988050"/>
          <p14:tracePt t="73860" x="6851650" y="6000750"/>
          <p14:tracePt t="73860" x="6851650" y="6013450"/>
          <p14:tracePt t="73881" x="6858000" y="6007100"/>
          <p14:tracePt t="73924" x="6858000" y="6000750"/>
          <p14:tracePt t="73932" x="6858000" y="5988050"/>
          <p14:tracePt t="73932" x="6858000" y="5975350"/>
          <p14:tracePt t="73946" x="6858000" y="5962650"/>
          <p14:tracePt t="73946" x="6858000" y="5949950"/>
          <p14:tracePt t="73963" x="6858000" y="5930900"/>
          <p14:tracePt t="73963" x="6858000" y="5911850"/>
          <p14:tracePt t="73979" x="6858000" y="5892800"/>
          <p14:tracePt t="73979" x="6858000" y="5873750"/>
          <p14:tracePt t="73996" x="6851650" y="5848350"/>
          <p14:tracePt t="73996" x="6845300" y="5803900"/>
          <p14:tracePt t="74013" x="6845300" y="5778500"/>
          <p14:tracePt t="74013" x="6838950" y="5753100"/>
          <p14:tracePt t="74029" x="6838950" y="5721350"/>
          <p14:tracePt t="74029" x="6832600" y="5689600"/>
          <p14:tracePt t="74047" x="6832600" y="5651500"/>
          <p14:tracePt t="74047" x="6832600" y="5613400"/>
          <p14:tracePt t="74047" x="6826250" y="5568950"/>
          <p14:tracePt t="74065" x="6826250" y="5518150"/>
          <p14:tracePt t="74065" x="6826250" y="5467350"/>
          <p14:tracePt t="74081" x="6826250" y="5403850"/>
          <p14:tracePt t="74081" x="6826250" y="5334000"/>
          <p14:tracePt t="74097" x="6826250" y="5257800"/>
          <p14:tracePt t="74097" x="6826250" y="5181600"/>
          <p14:tracePt t="74115" x="6826250" y="5099050"/>
          <p14:tracePt t="74115" x="6826250" y="5016500"/>
          <p14:tracePt t="74115" x="6826250" y="4927600"/>
          <p14:tracePt t="74132" x="6826250" y="4845050"/>
          <p14:tracePt t="74145" x="6832600" y="4756150"/>
          <p14:tracePt t="74145" x="6838950" y="4597400"/>
          <p14:tracePt t="74165" x="6845300" y="4521200"/>
          <p14:tracePt t="74165" x="6858000" y="4445000"/>
          <p14:tracePt t="74181" x="6864350" y="4368800"/>
          <p14:tracePt t="74181" x="6877050" y="4298950"/>
          <p14:tracePt t="74197" x="6883400" y="4222750"/>
          <p14:tracePt t="74197" x="6896100" y="4152900"/>
          <p14:tracePt t="74213" x="6908800" y="4083050"/>
          <p14:tracePt t="74213" x="6921500" y="4013200"/>
          <p14:tracePt t="74213" x="6934200" y="3943350"/>
          <p14:tracePt t="74233" x="6940550" y="3879850"/>
          <p14:tracePt t="74233" x="6953250" y="3822700"/>
          <p14:tracePt t="74247" x="6965950" y="3771900"/>
          <p14:tracePt t="74247" x="6972300" y="3721100"/>
          <p14:tracePt t="74264" x="6978650" y="3683000"/>
          <p14:tracePt t="74264" x="6985000" y="3644900"/>
          <p14:tracePt t="74280" x="6991350" y="3619500"/>
          <p14:tracePt t="74280" x="6991350" y="3594100"/>
          <p14:tracePt t="74297" x="6997700" y="3581400"/>
          <p14:tracePt t="74297" x="6997700" y="3549650"/>
          <p14:tracePt t="74314" x="6997700" y="3543300"/>
          <p14:tracePt t="74314" x="6991350" y="3530600"/>
          <p14:tracePt t="74331" x="6991350" y="3524250"/>
          <p14:tracePt t="74331" x="6991350" y="3517900"/>
          <p14:tracePt t="74347" x="6985000" y="3511550"/>
          <p14:tracePt t="74347" x="6985000" y="3498850"/>
          <p14:tracePt t="74365" x="6985000" y="3492500"/>
          <p14:tracePt t="74379" x="6978650" y="3486150"/>
          <p14:tracePt t="74396" x="6965950" y="3498850"/>
          <p14:tracePt t="74396" x="6965950" y="3505200"/>
          <p14:tracePt t="74414" x="6959600" y="3517900"/>
          <p14:tracePt t="74414" x="6946900" y="3568700"/>
          <p14:tracePt t="74433" x="6940550" y="3600450"/>
          <p14:tracePt t="74433" x="6934200" y="3644900"/>
          <p14:tracePt t="74449" x="6927850" y="3702050"/>
          <p14:tracePt t="74449" x="6921500" y="3765550"/>
          <p14:tracePt t="74465" x="6915150" y="3841750"/>
          <p14:tracePt t="74465" x="6915150" y="3924300"/>
          <p14:tracePt t="74481" x="6908800" y="4013200"/>
          <p14:tracePt t="74481" x="6902450" y="4108450"/>
          <p14:tracePt t="74481" x="6896100" y="4210050"/>
          <p14:tracePt t="74500" x="6889750" y="4305300"/>
          <p14:tracePt t="74513" x="6883400" y="4400550"/>
          <p14:tracePt t="74513" x="6870700" y="4597400"/>
          <p14:tracePt t="74534" x="6864350" y="4692650"/>
          <p14:tracePt t="74534" x="6858000" y="4787900"/>
          <p14:tracePt t="74548" x="6858000" y="4883150"/>
          <p14:tracePt t="74548" x="6851650" y="4972050"/>
          <p14:tracePt t="74565" x="6845300" y="5067300"/>
          <p14:tracePt t="74565" x="6845300" y="5156200"/>
          <p14:tracePt t="74581" x="6845300" y="5245100"/>
          <p14:tracePt t="74581" x="6845300" y="5410200"/>
          <p14:tracePt t="74598" x="6845300" y="5480050"/>
          <p14:tracePt t="74598" x="6845300" y="5549900"/>
          <p14:tracePt t="74616" x="6845300" y="5613400"/>
          <p14:tracePt t="74616" x="6845300" y="5664200"/>
          <p14:tracePt t="74631" x="6845300" y="5715000"/>
          <p14:tracePt t="74631" x="6838950" y="5759450"/>
          <p14:tracePt t="74648" x="6838950" y="5797550"/>
          <p14:tracePt t="74648" x="6832600" y="5854700"/>
          <p14:tracePt t="74665" x="6832600" y="5867400"/>
          <p14:tracePt t="74665" x="6826250" y="5880100"/>
          <p14:tracePt t="74682" x="6826250" y="5886450"/>
          <p14:tracePt t="74697" x="6819900" y="5880100"/>
          <p14:tracePt t="74697" x="6819900" y="5861050"/>
          <p14:tracePt t="74715" x="6813550" y="5835650"/>
          <p14:tracePt t="74715" x="6819900" y="5759450"/>
          <p14:tracePt t="74733" x="6819900" y="5708650"/>
          <p14:tracePt t="74733" x="6819900" y="5651500"/>
          <p14:tracePt t="74749" x="6813550" y="5581650"/>
          <p14:tracePt t="74749" x="6813550" y="5511800"/>
          <p14:tracePt t="74765" x="6807200" y="5429250"/>
          <p14:tracePt t="74765" x="6800850" y="5346700"/>
          <p14:tracePt t="74765" x="6788150" y="5257800"/>
          <p14:tracePt t="74785" x="6775450" y="5162550"/>
          <p14:tracePt t="74797" x="6762750" y="5067300"/>
          <p14:tracePt t="74797" x="6743700" y="4870450"/>
          <p14:tracePt t="74817" x="6743700" y="4768850"/>
          <p14:tracePt t="74817" x="6737350" y="4667250"/>
          <p14:tracePt t="74832" x="6743700" y="4572000"/>
          <p14:tracePt t="74832" x="6750050" y="4476750"/>
          <p14:tracePt t="74849" x="6756400" y="4387850"/>
          <p14:tracePt t="74849" x="6762750" y="4305300"/>
          <p14:tracePt t="74849" x="6775450" y="4235450"/>
          <p14:tracePt t="74868" x="6781800" y="4171950"/>
          <p14:tracePt t="74881" x="6794500" y="4114800"/>
          <p14:tracePt t="74881" x="6800850" y="4064000"/>
          <p14:tracePt t="74881" x="6813550" y="4019550"/>
          <p14:tracePt t="74902" x="6819900" y="3987800"/>
          <p14:tracePt t="74902" x="6832600" y="3956050"/>
          <p14:tracePt t="74916" x="6845300" y="3930650"/>
          <p14:tracePt t="74916" x="6858000" y="3905250"/>
          <p14:tracePt t="74933" x="6870700" y="3892550"/>
          <p14:tracePt t="74933" x="6877050" y="3879850"/>
          <p14:tracePt t="74949" x="6889750" y="3873500"/>
          <p14:tracePt t="74949" x="6896100" y="3867150"/>
          <p14:tracePt t="74966" x="6896100" y="3879850"/>
          <p14:tracePt t="74981" x="6889750" y="3886200"/>
          <p14:tracePt t="74981" x="6883400" y="3892550"/>
          <p14:tracePt t="74999" x="6877050" y="3892550"/>
          <p14:tracePt t="74999" x="6851650" y="3886200"/>
          <p14:tracePt t="75017" x="6832600" y="3879850"/>
          <p14:tracePt t="75017" x="6819900" y="3860800"/>
          <p14:tracePt t="75033" x="6807200" y="3841750"/>
          <p14:tracePt t="75033" x="6794500" y="3816350"/>
          <p14:tracePt t="75050" x="6775450" y="3790950"/>
          <p14:tracePt t="75050" x="6762750" y="3759200"/>
          <p14:tracePt t="75066" x="6756400" y="3727450"/>
          <p14:tracePt t="75066" x="6743700" y="3695700"/>
          <p14:tracePt t="75066" x="6737350" y="3657600"/>
          <p14:tracePt t="75085" x="6737350" y="3619500"/>
          <p14:tracePt t="75085" x="6737350" y="3581400"/>
          <p14:tracePt t="75100" x="6737350" y="3543300"/>
          <p14:tracePt t="75100" x="6750050" y="3498850"/>
          <p14:tracePt t="75117" x="6762750" y="3467100"/>
          <p14:tracePt t="75117" x="6775450" y="3429000"/>
          <p14:tracePt t="75133" x="6794500" y="3403600"/>
          <p14:tracePt t="75133" x="6807200" y="3378200"/>
          <p14:tracePt t="75133" x="6832600" y="3352800"/>
          <p14:tracePt t="75153" x="6858000" y="3333750"/>
          <p14:tracePt t="75165" x="6877050" y="3321050"/>
          <p14:tracePt t="75165" x="6927850" y="3308350"/>
          <p14:tracePt t="75185" x="6953250" y="3308350"/>
          <p14:tracePt t="75185" x="6985000" y="3321050"/>
          <p14:tracePt t="75200" x="7010400" y="3333750"/>
          <p14:tracePt t="75200" x="7035800" y="3359150"/>
          <p14:tracePt t="75217" x="7054850" y="3390900"/>
          <p14:tracePt t="75217" x="7080250" y="3429000"/>
          <p14:tracePt t="75234" x="7099300" y="3473450"/>
          <p14:tracePt t="75234" x="7112000" y="3524250"/>
          <p14:tracePt t="75234" x="7124700" y="3575050"/>
          <p14:tracePt t="75253" x="7131050" y="3632200"/>
          <p14:tracePt t="75253" x="7137400" y="3689350"/>
          <p14:tracePt t="75267" x="7137400" y="3740150"/>
          <p14:tracePt t="75267" x="7137400" y="3790950"/>
          <p14:tracePt t="75284" x="7131050" y="3835400"/>
          <p14:tracePt t="75284" x="7118350" y="3879850"/>
          <p14:tracePt t="75300" x="7099300" y="3911600"/>
          <p14:tracePt t="75300" x="7061200" y="3962400"/>
          <p14:tracePt t="75318" x="7042150" y="3981450"/>
          <p14:tracePt t="75318" x="7016750" y="3987800"/>
          <p14:tracePt t="75334" x="6997700" y="4000500"/>
          <p14:tracePt t="75334" x="6972300" y="4006850"/>
          <p14:tracePt t="75350" x="6953250" y="4013200"/>
          <p14:tracePt t="75350" x="6927850" y="4013200"/>
          <p14:tracePt t="75367" x="6915150" y="4013200"/>
          <p14:tracePt t="75367" x="6883400" y="4006850"/>
          <p14:tracePt t="75385" x="6870700" y="4000500"/>
          <p14:tracePt t="75385" x="6858000" y="3994150"/>
          <p14:tracePt t="75401" x="6851650" y="3981450"/>
          <p14:tracePt t="75401" x="6845300" y="3968750"/>
          <p14:tracePt t="75418" x="6838950" y="3956050"/>
          <p14:tracePt t="75418" x="6838950" y="3937000"/>
          <p14:tracePt t="75418" x="6838950" y="3917950"/>
          <p14:tracePt t="75437" x="6838950" y="3898900"/>
          <p14:tracePt t="75449" x="6838950" y="3879850"/>
          <p14:tracePt t="75449" x="6838950" y="3860800"/>
          <p14:tracePt t="75469" x="6845300" y="3822700"/>
          <p14:tracePt t="75469" x="6845300" y="3803650"/>
          <p14:tracePt t="75485" x="6851650" y="3790950"/>
          <p14:tracePt t="75485" x="6851650" y="3778250"/>
          <p14:tracePt t="75502" x="6858000" y="3765550"/>
          <p14:tracePt t="75502" x="6864350" y="3752850"/>
          <p14:tracePt t="75502" x="6864350" y="3746500"/>
          <p14:tracePt t="75520" x="6870700" y="3740150"/>
          <p14:tracePt t="75533" x="6870700" y="3733800"/>
          <p14:tracePt t="75533" x="6883400" y="3721100"/>
          <p14:tracePt t="75553" x="6889750" y="3714750"/>
          <p14:tracePt t="75566" x="6889750" y="3708400"/>
          <p14:tracePt t="75583" x="6896100" y="3714750"/>
          <p14:tracePt t="75664" x="6896100" y="3721100"/>
          <p14:tracePt t="75700" x="6896100" y="3727450"/>
          <p14:tracePt t="75732" x="6889750" y="3727450"/>
          <p14:tracePt t="75752" x="6889750" y="3733800"/>
          <p14:tracePt t="75768" x="6883400" y="3733800"/>
          <p14:tracePt t="75784" x="6877050" y="3740150"/>
          <p14:tracePt t="75796" x="6877050" y="3746500"/>
          <p14:tracePt t="75836" x="6883400" y="3752850"/>
          <p14:tracePt t="75856" x="6877050" y="3752850"/>
          <p14:tracePt t="75904" x="6870700" y="3759200"/>
          <p14:tracePt t="75924" x="6870700" y="3765550"/>
          <p14:tracePt t="75948" x="6877050" y="3771900"/>
          <p14:tracePt t="75972" x="6883400" y="3778250"/>
          <p14:tracePt t="76008" x="6889750" y="3778250"/>
          <p14:tracePt t="76112" x="6896100" y="3778250"/>
          <p14:tracePt t="76129" x="6902450" y="3778250"/>
          <p14:tracePt t="76144" x="6908800" y="3778250"/>
          <p14:tracePt t="76164" x="6915150" y="3771900"/>
          <p14:tracePt t="76188" x="6921500" y="3771900"/>
          <p14:tracePt t="76204" x="6927850" y="3771900"/>
          <p14:tracePt t="76216" x="6934200" y="3771900"/>
          <p14:tracePt t="76233" x="6940550" y="3771900"/>
          <p14:tracePt t="76248" x="6946900" y="3765550"/>
          <p14:tracePt t="76264" x="6953250" y="3765550"/>
          <p14:tracePt t="76276" x="6953250" y="3759200"/>
          <p14:tracePt t="76300" x="6953250" y="3752850"/>
          <p14:tracePt t="76316" x="6953250" y="3746500"/>
          <p14:tracePt t="76340" x="6946900" y="3746500"/>
          <p14:tracePt t="76352" x="6934200" y="3752850"/>
          <p14:tracePt t="76368" x="6934200" y="3759200"/>
          <p14:tracePt t="76376" x="6927850" y="3765550"/>
          <p14:tracePt t="76386" x="6921500" y="3784600"/>
          <p14:tracePt t="76386" x="6908800" y="3854450"/>
          <p14:tracePt t="76406" x="6908800" y="3905250"/>
          <p14:tracePt t="76406" x="6908800" y="3968750"/>
          <p14:tracePt t="76421" x="6915150" y="4032250"/>
          <p14:tracePt t="76421" x="6915150" y="4108450"/>
          <p14:tracePt t="76438" x="6921500" y="4184650"/>
          <p14:tracePt t="76438" x="6934200" y="4267200"/>
          <p14:tracePt t="76455" x="6934200" y="4343400"/>
          <p14:tracePt t="76455" x="6940550" y="4425950"/>
          <p14:tracePt t="76455" x="6946900" y="4502150"/>
          <p14:tracePt t="76474" x="6946900" y="4578350"/>
          <p14:tracePt t="76486" x="6940550" y="4654550"/>
          <p14:tracePt t="76486" x="6934200" y="4813300"/>
          <p14:tracePt t="76505" x="6927850" y="4889500"/>
          <p14:tracePt t="76505" x="6921500" y="4972050"/>
          <p14:tracePt t="76521" x="6915150" y="5054600"/>
          <p14:tracePt t="76521" x="6915150" y="5130800"/>
          <p14:tracePt t="76521" x="6915150" y="5207000"/>
          <p14:tracePt t="76541" x="6915150" y="5283200"/>
          <p14:tracePt t="76553" x="6921500" y="5353050"/>
          <p14:tracePt t="76553" x="6934200" y="5480050"/>
          <p14:tracePt t="76574" x="6940550" y="5537200"/>
          <p14:tracePt t="76574" x="6946900" y="5588000"/>
          <p14:tracePt t="76588" x="6953250" y="5632450"/>
          <p14:tracePt t="76588" x="6959600" y="5670550"/>
          <p14:tracePt t="76606" x="6959600" y="5708650"/>
          <p14:tracePt t="76606" x="6965950" y="5746750"/>
          <p14:tracePt t="76622" x="6965950" y="5778500"/>
          <p14:tracePt t="76622" x="6965950" y="5835650"/>
          <p14:tracePt t="76638" x="6959600" y="5861050"/>
          <p14:tracePt t="76638" x="6959600" y="5880100"/>
          <p14:tracePt t="76656" x="6953250" y="5905500"/>
          <p14:tracePt t="76656" x="6953250" y="5918200"/>
          <p14:tracePt t="76673" x="6946900" y="5937250"/>
          <p14:tracePt t="76673" x="6946900" y="5949950"/>
          <p14:tracePt t="76689" x="6946900" y="5962650"/>
          <p14:tracePt t="76689" x="6940550" y="5975350"/>
          <p14:tracePt t="76706" x="6934200" y="5981700"/>
          <p14:tracePt t="76706" x="6934200" y="5988050"/>
          <p14:tracePt t="76722" x="6921500" y="5994400"/>
          <p14:tracePt t="76737" x="6915150" y="6000750"/>
          <p14:tracePt t="76754" x="6908800" y="6000750"/>
          <p14:tracePt t="76754" x="6902450" y="6007100"/>
          <p14:tracePt t="76773" x="6896100" y="6007100"/>
          <p14:tracePt t="76789" x="6889750" y="6007100"/>
          <p14:tracePt t="76805" x="6883400" y="6013450"/>
          <p14:tracePt t="76821" x="6877050" y="6019800"/>
          <p14:tracePt t="76841" x="6870700" y="6026150"/>
          <p14:tracePt t="76872" x="6870700" y="6032500"/>
          <p14:tracePt t="76880" x="6870700" y="6038850"/>
          <p14:tracePt t="76888" x="6870700" y="6045200"/>
          <p14:tracePt t="76888" x="6870700" y="6057900"/>
          <p14:tracePt t="76888" x="6864350" y="6070600"/>
          <p14:tracePt t="76909" x="6864350" y="6083300"/>
          <p14:tracePt t="76921" x="6864350" y="6102350"/>
          <p14:tracePt t="76921" x="6851650" y="6134100"/>
          <p14:tracePt t="76940" x="6845300" y="6153150"/>
          <p14:tracePt t="76940" x="6832600" y="6172200"/>
          <p14:tracePt t="76956" x="6826250" y="6191250"/>
          <p14:tracePt t="76956" x="6807200" y="6203950"/>
          <p14:tracePt t="76973" x="6794500" y="6216650"/>
          <p14:tracePt t="76973" x="6775450" y="6229350"/>
          <p14:tracePt t="76990" x="6756400" y="6229350"/>
          <p14:tracePt t="76990" x="6724650" y="6223000"/>
          <p14:tracePt t="77007" x="6711950" y="6210300"/>
          <p14:tracePt t="77007" x="6699250" y="6191250"/>
          <p14:tracePt t="77023" x="6686550" y="6165850"/>
          <p14:tracePt t="77023" x="6680200" y="6140450"/>
          <p14:tracePt t="77040" x="6673850" y="6108700"/>
          <p14:tracePt t="77040" x="6667500" y="6038850"/>
          <p14:tracePt t="77058" x="6667500" y="5994400"/>
          <p14:tracePt t="77058" x="6673850" y="5949950"/>
          <p14:tracePt t="77074" x="6680200" y="5899150"/>
          <p14:tracePt t="77074" x="6686550" y="5848350"/>
          <p14:tracePt t="77090" x="6699250" y="5797550"/>
          <p14:tracePt t="77090" x="6711950" y="5740400"/>
          <p14:tracePt t="77109" x="6737350" y="5689600"/>
          <p14:tracePt t="77109" x="6788150" y="5607050"/>
          <p14:tracePt t="77126" x="6819900" y="5575300"/>
          <p14:tracePt t="77126" x="6851650" y="5549900"/>
          <p14:tracePt t="77141" x="6889750" y="5530850"/>
          <p14:tracePt t="77141" x="6927850" y="5524500"/>
          <p14:tracePt t="77157" x="6965950" y="5518150"/>
          <p14:tracePt t="77157" x="7004050" y="5511800"/>
          <p14:tracePt t="77174" x="7035800" y="5518150"/>
          <p14:tracePt t="77174" x="7073900" y="5524500"/>
          <p14:tracePt t="77174" x="7105650" y="5537200"/>
          <p14:tracePt t="77193" x="7137400" y="5556250"/>
          <p14:tracePt t="77205" x="7169150" y="5581650"/>
          <p14:tracePt t="77205" x="7213600" y="5645150"/>
          <p14:tracePt t="77226" x="7226300" y="5676900"/>
          <p14:tracePt t="77226" x="7245350" y="5715000"/>
          <p14:tracePt t="77241" x="7251700" y="5759450"/>
          <p14:tracePt t="77241" x="7258050" y="5797550"/>
          <p14:tracePt t="77257" x="7258050" y="5842000"/>
          <p14:tracePt t="77257" x="7258050" y="5880100"/>
          <p14:tracePt t="77274" x="7251700" y="5918200"/>
          <p14:tracePt t="77274" x="7245350" y="5956300"/>
          <p14:tracePt t="77274" x="7239000" y="5988050"/>
          <p14:tracePt t="77293" x="7226300" y="6019800"/>
          <p14:tracePt t="77293" x="7213600" y="6051550"/>
          <p14:tracePt t="77308" x="7200900" y="6076950"/>
          <p14:tracePt t="77308" x="7188200" y="6102350"/>
          <p14:tracePt t="77324" x="7175500" y="6127750"/>
          <p14:tracePt t="77324" x="7156450" y="6146800"/>
          <p14:tracePt t="77341" x="7143750" y="6165850"/>
          <p14:tracePt t="77341" x="7112000" y="6197600"/>
          <p14:tracePt t="77358" x="7099300" y="6210300"/>
          <p14:tracePt t="77358" x="7086600" y="6223000"/>
          <p14:tracePt t="77375" x="7067550" y="6229350"/>
          <p14:tracePt t="77375" x="7054850" y="6235700"/>
          <p14:tracePt t="77392" x="7035800" y="6242050"/>
          <p14:tracePt t="77392" x="7023100" y="6248400"/>
          <p14:tracePt t="77408" x="7010400" y="6248400"/>
          <p14:tracePt t="77408" x="6985000" y="6248400"/>
          <p14:tracePt t="77425" x="6978650" y="6248400"/>
          <p14:tracePt t="77425" x="6965950" y="6242050"/>
          <p14:tracePt t="77442" x="6959600" y="6242050"/>
          <p14:tracePt t="77442" x="6953250" y="6235700"/>
          <p14:tracePt t="77459" x="6946900" y="6235700"/>
          <p14:tracePt t="77459" x="6940550" y="6229350"/>
          <p14:tracePt t="77459" x="6934200" y="6223000"/>
          <p14:tracePt t="77477" x="6934200" y="6216650"/>
          <p14:tracePt t="77490" x="6927850" y="6210300"/>
          <p14:tracePt t="77490" x="6927850" y="6203950"/>
          <p14:tracePt t="77510" x="6927850" y="6197600"/>
          <p14:tracePt t="77524" x="6927850" y="6191250"/>
          <p14:tracePt t="77540" x="6934200" y="6178550"/>
          <p14:tracePt t="77557" x="6927850" y="6172200"/>
          <p14:tracePt t="77772" x="6927850" y="6165850"/>
          <p14:tracePt t="77792" x="6921500" y="6165850"/>
          <p14:tracePt t="77824" x="6915150" y="6172200"/>
          <p14:tracePt t="77837" x="6915150" y="6178550"/>
          <p14:tracePt t="77853" x="6908800" y="6178550"/>
          <p14:tracePt t="77869" x="6902450" y="6184900"/>
          <p14:tracePt t="77885" x="6896100" y="6191250"/>
          <p14:tracePt t="77897" x="6889750" y="6191250"/>
          <p14:tracePt t="77913" x="6883400" y="6191250"/>
          <p14:tracePt t="77953" x="6877050" y="6184900"/>
          <p14:tracePt t="78024" x="6877050" y="6178550"/>
          <p14:tracePt t="78040" x="6870700" y="6172200"/>
          <p14:tracePt t="78056" x="6870700" y="6165850"/>
          <p14:tracePt t="78073" x="6870700" y="6159500"/>
          <p14:tracePt t="78078" x="6864350" y="6153150"/>
          <p14:tracePt t="78093" x="6864350" y="6146800"/>
          <p14:tracePt t="78109" x="6864350" y="6140450"/>
          <p14:tracePt t="78125" x="6858000" y="6134100"/>
          <p14:tracePt t="78145" x="6858000" y="6127750"/>
          <p14:tracePt t="78162" x="6858000" y="6121400"/>
          <p14:tracePt t="78176" x="6864350" y="6115050"/>
          <p14:tracePt t="78176" x="6864350" y="6108700"/>
          <p14:tracePt t="78195" x="6864350" y="6102350"/>
          <p14:tracePt t="78195" x="6864350" y="6096000"/>
          <p14:tracePt t="78195" x="6870700" y="6089650"/>
          <p14:tracePt t="78214" x="6870700" y="6083300"/>
          <p14:tracePt t="78226" x="6870700" y="6076950"/>
          <p14:tracePt t="78243" x="6870700" y="6070600"/>
          <p14:tracePt t="78259" x="6877050" y="6064250"/>
          <p14:tracePt t="78276" x="6877050" y="6057900"/>
          <p14:tracePt t="78293" x="6883400" y="6051550"/>
          <p14:tracePt t="78309" x="6883400" y="6045200"/>
          <p14:tracePt t="78341" x="6877050" y="6045200"/>
          <p14:tracePt t="78373" x="6870700" y="6045200"/>
          <p14:tracePt t="78392" x="6864350" y="6045200"/>
          <p14:tracePt t="78433" x="6858000" y="6038850"/>
          <p14:tracePt t="78445" x="6858000" y="6032500"/>
          <p14:tracePt t="78461" x="6851650" y="6026150"/>
          <p14:tracePt t="78469" x="6851650" y="6019800"/>
          <p14:tracePt t="78477" x="6851650" y="6013450"/>
          <p14:tracePt t="78493" x="6851650" y="6007100"/>
          <p14:tracePt t="78493" x="6851650" y="6000750"/>
          <p14:tracePt t="78493" x="6851650" y="5994400"/>
          <p14:tracePt t="78515" x="6851650" y="5988050"/>
          <p14:tracePt t="78515" x="6851650" y="5981700"/>
          <p14:tracePt t="78529" x="6858000" y="5969000"/>
          <p14:tracePt t="78529" x="6858000" y="5962650"/>
          <p14:tracePt t="78547" x="6858000" y="5956300"/>
          <p14:tracePt t="78547" x="6858000" y="5943600"/>
          <p14:tracePt t="78547" x="6858000" y="5930900"/>
          <p14:tracePt t="78565" x="6858000" y="5918200"/>
          <p14:tracePt t="78577" x="6864350" y="5911850"/>
          <p14:tracePt t="78577" x="6864350" y="5892800"/>
          <p14:tracePt t="78577" x="6864350" y="5880100"/>
          <p14:tracePt t="78598" x="6864350" y="5867400"/>
          <p14:tracePt t="78598" x="6870700" y="5854700"/>
          <p14:tracePt t="78614" x="6870700" y="5842000"/>
          <p14:tracePt t="78614" x="6877050" y="5829300"/>
          <p14:tracePt t="78629" x="6877050" y="5816600"/>
          <p14:tracePt t="78629" x="6883400" y="5803900"/>
          <p14:tracePt t="78646" x="6883400" y="5791200"/>
          <p14:tracePt t="78646" x="6889750" y="5784850"/>
          <p14:tracePt t="78663" x="6889750" y="5772150"/>
          <p14:tracePt t="78663" x="6902450" y="5759450"/>
          <p14:tracePt t="78679" x="6902450" y="5753100"/>
          <p14:tracePt t="78694" x="6908800" y="5753100"/>
          <p14:tracePt t="78711" x="6915150" y="5746750"/>
          <p14:tracePt t="78728" x="6921500" y="5753100"/>
          <p14:tracePt t="78728" x="6927850" y="5753100"/>
          <p14:tracePt t="78746" x="6934200" y="5759450"/>
          <p14:tracePt t="78769" x="6934200" y="5765800"/>
          <p14:tracePt t="78796" x="6927850" y="5765800"/>
          <p14:tracePt t="78829" x="6927850" y="5759450"/>
          <p14:tracePt t="78844" x="6927850" y="5753100"/>
          <p14:tracePt t="78853" x="6921500" y="5746750"/>
          <p14:tracePt t="78861" x="6921500" y="5740400"/>
          <p14:tracePt t="78861" x="6921500" y="5727700"/>
          <p14:tracePt t="78861" x="6921500" y="5715000"/>
          <p14:tracePt t="78883" x="6921500" y="5702300"/>
          <p14:tracePt t="78894" x="6921500" y="5689600"/>
          <p14:tracePt t="78894" x="6908800" y="5651500"/>
          <p14:tracePt t="78914" x="6896100" y="5626100"/>
          <p14:tracePt t="78914" x="6877050" y="5600700"/>
          <p14:tracePt t="78930" x="6858000" y="5568950"/>
          <p14:tracePt t="78930" x="6832600" y="55308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ja-JP" altLang="en-US" dirty="0">
                <a:solidFill>
                  <a:schemeClr val="tx1"/>
                </a:solidFill>
                <a:latin typeface="ＭＳ Ｐゴシック" charset="-128"/>
              </a:rPr>
              <a:t>２．異常値などを発見できる</a:t>
            </a:r>
          </a:p>
        </p:txBody>
      </p:sp>
      <p:pic>
        <p:nvPicPr>
          <p:cNvPr id="362501" name="Picture 5"/>
          <p:cNvPicPr>
            <a:picLocks noChangeAspect="1" noChangeArrowheads="1"/>
          </p:cNvPicPr>
          <p:nvPr/>
        </p:nvPicPr>
        <p:blipFill>
          <a:blip r:embed="rId5" cstate="print"/>
          <a:srcRect/>
          <a:stretch>
            <a:fillRect/>
          </a:stretch>
        </p:blipFill>
        <p:spPr bwMode="auto">
          <a:xfrm>
            <a:off x="762000" y="1828800"/>
            <a:ext cx="3405188" cy="3375025"/>
          </a:xfrm>
          <a:prstGeom prst="rect">
            <a:avLst/>
          </a:prstGeom>
          <a:solidFill>
            <a:srgbClr val="FFFFFF"/>
          </a:solidFill>
          <a:ln w="38100">
            <a:noFill/>
            <a:miter lim="800000"/>
            <a:headEnd/>
            <a:tailEnd/>
          </a:ln>
          <a:effectLst/>
        </p:spPr>
      </p:pic>
      <p:pic>
        <p:nvPicPr>
          <p:cNvPr id="362504" name="Picture 8"/>
          <p:cNvPicPr>
            <a:picLocks noChangeAspect="1" noChangeArrowheads="1"/>
          </p:cNvPicPr>
          <p:nvPr/>
        </p:nvPicPr>
        <p:blipFill>
          <a:blip r:embed="rId6" cstate="print"/>
          <a:srcRect/>
          <a:stretch>
            <a:fillRect/>
          </a:stretch>
        </p:blipFill>
        <p:spPr bwMode="auto">
          <a:xfrm>
            <a:off x="4800600" y="1828800"/>
            <a:ext cx="3540125" cy="3386138"/>
          </a:xfrm>
          <a:prstGeom prst="rect">
            <a:avLst/>
          </a:prstGeom>
          <a:solidFill>
            <a:srgbClr val="FFFFFF"/>
          </a:solidFill>
          <a:ln w="38100">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985"/>
    </mc:Choice>
    <mc:Fallback>
      <p:transition spd="slow" advTm="299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65" x="3803650" y="2292350"/>
          <p14:tracePt t="2031" x="3797300" y="2305050"/>
          <p14:tracePt t="2039" x="3790950" y="2317750"/>
          <p14:tracePt t="2049" x="3784600" y="2330450"/>
          <p14:tracePt t="2049" x="3778250" y="2343150"/>
          <p14:tracePt t="2065" x="3778250" y="2355850"/>
          <p14:tracePt t="2065" x="3784600" y="2362200"/>
          <p14:tracePt t="2065" x="3790950" y="2368550"/>
          <p14:tracePt t="2084" x="3797300" y="2374900"/>
          <p14:tracePt t="2096" x="3803650" y="2374900"/>
          <p14:tracePt t="2096" x="3810000" y="2374900"/>
          <p14:tracePt t="2096" x="3822700" y="2374900"/>
          <p14:tracePt t="2117" x="3835400" y="2374900"/>
          <p14:tracePt t="2117" x="3848100" y="2374900"/>
          <p14:tracePt t="2132" x="3860800" y="2368550"/>
          <p14:tracePt t="2132" x="3873500" y="2368550"/>
          <p14:tracePt t="2148" x="3886200" y="2362200"/>
          <p14:tracePt t="2148" x="3898900" y="2362200"/>
          <p14:tracePt t="2164" x="3911600" y="2355850"/>
          <p14:tracePt t="2164" x="3924300" y="2349500"/>
          <p14:tracePt t="2164" x="3937000" y="2343150"/>
          <p14:tracePt t="2184" x="3949700" y="2330450"/>
          <p14:tracePt t="2184" x="3968750" y="2324100"/>
          <p14:tracePt t="2198" x="3981450" y="2317750"/>
          <p14:tracePt t="2198" x="3994150" y="2311400"/>
          <p14:tracePt t="2215" x="4006850" y="2305050"/>
          <p14:tracePt t="2215" x="4019550" y="2298700"/>
          <p14:tracePt t="2231" x="4025900" y="2292350"/>
          <p14:tracePt t="2231" x="4038600" y="2286000"/>
          <p14:tracePt t="2248" x="4044950" y="2279650"/>
          <p14:tracePt t="2248" x="4064000" y="2273300"/>
          <p14:tracePt t="2264" x="4070350" y="2273300"/>
          <p14:tracePt t="2264" x="4070350" y="2266950"/>
          <p14:tracePt t="2281" x="4076700" y="2273300"/>
          <p14:tracePt t="2296" x="4083050" y="2273300"/>
          <p14:tracePt t="2312" x="4083050" y="2279650"/>
          <p14:tracePt t="2330" x="4083050" y="2286000"/>
          <p14:tracePt t="2346" x="4083050" y="2292350"/>
          <p14:tracePt t="2363" x="4083050" y="2298700"/>
          <p14:tracePt t="2380" x="4083050" y="2305050"/>
          <p14:tracePt t="2396" x="4083050" y="2311400"/>
          <p14:tracePt t="2396" x="4083050" y="2317750"/>
          <p14:tracePt t="2415" x="4083050" y="2324100"/>
          <p14:tracePt t="2430" x="4083050" y="2330450"/>
          <p14:tracePt t="2447" x="4083050" y="2336800"/>
          <p14:tracePt t="2463" x="4089400" y="2343150"/>
          <p14:tracePt t="2463" x="4095750" y="2349500"/>
          <p14:tracePt t="2483" x="4102100" y="2355850"/>
          <p14:tracePt t="2497" x="4102100" y="2362200"/>
          <p14:tracePt t="2526" x="4102100" y="2368550"/>
          <p14:tracePt t="2542" x="4095750" y="2368550"/>
          <p14:tracePt t="2562" x="4089400" y="2374900"/>
          <p14:tracePt t="2578" x="4083050" y="2381250"/>
          <p14:tracePt t="2594" x="4076700" y="2387600"/>
          <p14:tracePt t="2611" x="4070350" y="2393950"/>
          <p14:tracePt t="2615" x="4064000" y="2400300"/>
          <p14:tracePt t="2615" x="4057650" y="2406650"/>
          <p14:tracePt t="2632" x="4051300" y="2413000"/>
          <p14:tracePt t="2632" x="4044950" y="2419350"/>
          <p14:tracePt t="2649" x="4038600" y="2425700"/>
          <p14:tracePt t="2649" x="4032250" y="2432050"/>
          <p14:tracePt t="2666" x="4025900" y="2438400"/>
          <p14:tracePt t="2666" x="4019550" y="2444750"/>
          <p14:tracePt t="2684" x="4006850" y="2457450"/>
          <p14:tracePt t="2684" x="4000500" y="2457450"/>
          <p14:tracePt t="2700" x="4000500" y="2463800"/>
          <p14:tracePt t="2700" x="3994150" y="2470150"/>
          <p14:tracePt t="2716" x="3987800" y="2476500"/>
          <p14:tracePt t="2716" x="3981450" y="2476500"/>
          <p14:tracePt t="2716" x="3981450" y="2482850"/>
          <p14:tracePt t="2735" x="3975100" y="2489200"/>
          <p14:tracePt t="2747" x="3968750" y="2489200"/>
          <p14:tracePt t="2747" x="3962400" y="2495550"/>
          <p14:tracePt t="2747" x="3962400" y="2501900"/>
          <p14:tracePt t="2768" x="3956050" y="2508250"/>
          <p14:tracePt t="2783" x="3949700" y="2508250"/>
          <p14:tracePt t="2797" x="3943350" y="2514600"/>
          <p14:tracePt t="2814" x="3937000" y="2514600"/>
          <p14:tracePt t="2831" x="3930650" y="2520950"/>
          <p14:tracePt t="2831" x="3924300" y="2520950"/>
          <p14:tracePt t="2831" x="3917950" y="2520950"/>
          <p14:tracePt t="2852" x="3911600" y="2527300"/>
          <p14:tracePt t="2852" x="3898900" y="2527300"/>
          <p14:tracePt t="2866" x="3892550" y="2527300"/>
          <p14:tracePt t="2866" x="3879850" y="2533650"/>
          <p14:tracePt t="2883" x="3867150" y="2533650"/>
          <p14:tracePt t="2883" x="3848100" y="2540000"/>
          <p14:tracePt t="2900" x="3835400" y="2540000"/>
          <p14:tracePt t="2900" x="3797300" y="2533650"/>
          <p14:tracePt t="2916" x="3778250" y="2533650"/>
          <p14:tracePt t="2916" x="3759200" y="2527300"/>
          <p14:tracePt t="2933" x="3740150" y="2520950"/>
          <p14:tracePt t="2933" x="3714750" y="2508250"/>
          <p14:tracePt t="2950" x="3695700" y="2495550"/>
          <p14:tracePt t="2950" x="3676650" y="2482850"/>
          <p14:tracePt t="2966" x="3657600" y="2463800"/>
          <p14:tracePt t="2966" x="3619500" y="2419350"/>
          <p14:tracePt t="2984" x="3606800" y="2387600"/>
          <p14:tracePt t="2984" x="3587750" y="2362200"/>
          <p14:tracePt t="3000" x="3575050" y="2330450"/>
          <p14:tracePt t="3000" x="3562350" y="2292350"/>
          <p14:tracePt t="3017" x="3549650" y="2247900"/>
          <p14:tracePt t="3017" x="3530600" y="2165350"/>
          <p14:tracePt t="3035" x="3524250" y="2114550"/>
          <p14:tracePt t="3035" x="3524250" y="2070100"/>
          <p14:tracePt t="3051" x="3530600" y="2025650"/>
          <p14:tracePt t="3051" x="3536950" y="1974850"/>
          <p14:tracePt t="3068" x="3549650" y="1930400"/>
          <p14:tracePt t="3068" x="3562350" y="1885950"/>
          <p14:tracePt t="3084" x="3581400" y="1847850"/>
          <p14:tracePt t="3084" x="3606800" y="1803400"/>
          <p14:tracePt t="3100" x="3638550" y="1765300"/>
          <p14:tracePt t="3100" x="3670300" y="1727200"/>
          <p14:tracePt t="3100" x="3708400" y="1695450"/>
          <p14:tracePt t="3120" x="3752850" y="1657350"/>
          <p14:tracePt t="3132" x="3797300" y="1625600"/>
          <p14:tracePt t="3132" x="3892550" y="1562100"/>
          <p14:tracePt t="3151" x="3943350" y="1536700"/>
          <p14:tracePt t="3151" x="3994150" y="1511300"/>
          <p14:tracePt t="3168" x="4051300" y="1492250"/>
          <p14:tracePt t="3168" x="4102100" y="1473200"/>
          <p14:tracePt t="3184" x="4152900" y="1460500"/>
          <p14:tracePt t="3184" x="4203700" y="1454150"/>
          <p14:tracePt t="3184" x="4254500" y="1454150"/>
          <p14:tracePt t="3203" x="4305300" y="1460500"/>
          <p14:tracePt t="3203" x="4356100" y="1473200"/>
          <p14:tracePt t="3218" x="4400550" y="1492250"/>
          <p14:tracePt t="3218" x="4438650" y="1524000"/>
          <p14:tracePt t="3234" x="4476750" y="1562100"/>
          <p14:tracePt t="3234" x="4508500" y="1606550"/>
          <p14:tracePt t="3251" x="4533900" y="1663700"/>
          <p14:tracePt t="3251" x="4559300" y="1720850"/>
          <p14:tracePt t="3268" x="4578350" y="1784350"/>
          <p14:tracePt t="3268" x="4597400" y="1924050"/>
          <p14:tracePt t="3284" x="4603750" y="1993900"/>
          <p14:tracePt t="3284" x="4597400" y="2057400"/>
          <p14:tracePt t="3301" x="4591050" y="2120900"/>
          <p14:tracePt t="3301" x="4578350" y="2184400"/>
          <p14:tracePt t="3318" x="4565650" y="2247900"/>
          <p14:tracePt t="3318" x="4514850" y="2355850"/>
          <p14:tracePt t="3336" x="4489450" y="2413000"/>
          <p14:tracePt t="3336" x="4457700" y="2457450"/>
          <p14:tracePt t="3352" x="4432300" y="2508250"/>
          <p14:tracePt t="3352" x="4400550" y="2552700"/>
          <p14:tracePt t="3368" x="4368800" y="2590800"/>
          <p14:tracePt t="3368" x="4343400" y="2628900"/>
          <p14:tracePt t="3385" x="4318000" y="2654300"/>
          <p14:tracePt t="3385" x="4292600" y="2686050"/>
          <p14:tracePt t="3385" x="4267200" y="2711450"/>
          <p14:tracePt t="3403" x="4248150" y="2730500"/>
          <p14:tracePt t="3416" x="4222750" y="2743200"/>
          <p14:tracePt t="3416" x="4191000" y="2768600"/>
          <p14:tracePt t="3436" x="4171950" y="2781300"/>
          <p14:tracePt t="3436" x="4159250" y="2787650"/>
          <p14:tracePt t="3452" x="4146550" y="2794000"/>
          <p14:tracePt t="3452" x="4133850" y="2800350"/>
          <p14:tracePt t="3452" x="4121150" y="2806700"/>
          <p14:tracePt t="3471" x="4114800" y="2813050"/>
          <p14:tracePt t="3483" x="4108450" y="2813050"/>
          <p14:tracePt t="3483" x="4102100" y="2819400"/>
          <p14:tracePt t="3503" x="4108450" y="2813050"/>
          <p14:tracePt t="3599" x="4114800" y="2806700"/>
          <p14:tracePt t="3623" x="4108450" y="2800350"/>
          <p14:tracePt t="3643" x="4102100" y="2794000"/>
          <p14:tracePt t="3666" x="4102100" y="2787650"/>
          <p14:tracePt t="3683" x="4095750" y="2781300"/>
          <p14:tracePt t="3695" x="4095750" y="2774950"/>
          <p14:tracePt t="3711" x="4102100" y="2768600"/>
          <p14:tracePt t="3727" x="4102100" y="2762250"/>
          <p14:tracePt t="3743" x="4108450" y="2755900"/>
          <p14:tracePt t="3755" x="4108450" y="2749550"/>
          <p14:tracePt t="3787" x="4114800" y="2743200"/>
          <p14:tracePt t="3815" x="4121150" y="2736850"/>
          <p14:tracePt t="3831" x="4121150" y="2730500"/>
          <p14:tracePt t="3847" x="4127500" y="2730500"/>
          <p14:tracePt t="3863" x="4133850" y="2724150"/>
          <p14:tracePt t="3875" x="4140200" y="2717800"/>
          <p14:tracePt t="3899" x="4133850" y="2711450"/>
          <p14:tracePt t="3931" x="4133850" y="2698750"/>
          <p14:tracePt t="3943" x="4133850" y="2692400"/>
          <p14:tracePt t="3959" x="4127500" y="2686050"/>
          <p14:tracePt t="3975" x="4127500" y="2679700"/>
          <p14:tracePt t="3991" x="4127500" y="2673350"/>
          <p14:tracePt t="4004" x="4133850" y="2660650"/>
          <p14:tracePt t="4019" x="4127500" y="2660650"/>
          <p14:tracePt t="4019" x="4127500" y="2654300"/>
          <p14:tracePt t="4037" x="4127500" y="2647950"/>
          <p14:tracePt t="4037" x="4127500" y="2641600"/>
          <p14:tracePt t="4055" x="4127500" y="2635250"/>
          <p14:tracePt t="4069" x="4127500" y="2628900"/>
          <p14:tracePt t="4069" x="4127500" y="2616200"/>
          <p14:tracePt t="4087" x="4127500" y="2609850"/>
          <p14:tracePt t="4103" x="4127500" y="2603500"/>
          <p14:tracePt t="4119" x="4127500" y="2597150"/>
          <p14:tracePt t="4139" x="4133850" y="2597150"/>
          <p14:tracePt t="4223" x="4140200" y="2597150"/>
          <p14:tracePt t="4243" x="4140200" y="2590800"/>
          <p14:tracePt t="4351" x="4133850" y="2584450"/>
          <p14:tracePt t="4379" x="4127500" y="2584450"/>
          <p14:tracePt t="4395" x="4121150" y="2584450"/>
          <p14:tracePt t="4411" x="4114800" y="2584450"/>
          <p14:tracePt t="4423" x="4108450" y="2584450"/>
          <p14:tracePt t="4439" x="4102100" y="2584450"/>
          <p14:tracePt t="4455" x="4095750" y="2590800"/>
          <p14:tracePt t="4475" x="4102100" y="2590800"/>
          <p14:tracePt t="4523" x="4102100" y="2597150"/>
          <p14:tracePt t="4559" x="4108450" y="2603500"/>
          <p14:tracePt t="4603" x="4114800" y="2597150"/>
          <p14:tracePt t="4679" x="4108450" y="2597150"/>
          <p14:tracePt t="4715" x="4108450" y="2590800"/>
          <p14:tracePt t="4755" x="4108450" y="2584450"/>
          <p14:tracePt t="4775" x="4102100" y="2578100"/>
          <p14:tracePt t="4807" x="4095750" y="2578100"/>
          <p14:tracePt t="4835" x="4102100" y="2571750"/>
          <p14:tracePt t="4903" x="4108450" y="2571750"/>
          <p14:tracePt t="4919" x="4114800" y="2565400"/>
          <p14:tracePt t="4943" x="4121150" y="2565400"/>
          <p14:tracePt t="4987" x="4121150" y="2559050"/>
          <p14:tracePt t="5015" x="4127500" y="2559050"/>
          <p14:tracePt t="5047" x="4133850" y="2552700"/>
          <p14:tracePt t="5107" x="4140200" y="2552700"/>
          <p14:tracePt t="5131" x="4146550" y="2552700"/>
          <p14:tracePt t="5143" x="4140200" y="2559050"/>
          <p14:tracePt t="5227" x="4133850" y="2559050"/>
          <p14:tracePt t="5243" x="4127500" y="2565400"/>
          <p14:tracePt t="5251" x="4114800" y="2565400"/>
          <p14:tracePt t="5256" x="4108450" y="2565400"/>
          <p14:tracePt t="5256" x="4095750" y="2571750"/>
          <p14:tracePt t="5275" x="4083050" y="2571750"/>
          <p14:tracePt t="5275" x="4070350" y="2571750"/>
          <p14:tracePt t="5292" x="4057650" y="2578100"/>
          <p14:tracePt t="5292" x="4038600" y="2578100"/>
          <p14:tracePt t="5308" x="4019550" y="2584450"/>
          <p14:tracePt t="5308" x="3981450" y="2584450"/>
          <p14:tracePt t="5325" x="3956050" y="2578100"/>
          <p14:tracePt t="5325" x="3937000" y="2578100"/>
          <p14:tracePt t="5342" x="3911600" y="2571750"/>
          <p14:tracePt t="5342" x="3879850" y="2559050"/>
          <p14:tracePt t="5358" x="3854450" y="2552700"/>
          <p14:tracePt t="5358" x="3790950" y="2520950"/>
          <p14:tracePt t="5376" x="3759200" y="2508250"/>
          <p14:tracePt t="5376" x="3733800" y="2489200"/>
          <p14:tracePt t="5392" x="3702050" y="2470150"/>
          <p14:tracePt t="5392" x="3670300" y="2444750"/>
          <p14:tracePt t="5409" x="3644900" y="2419350"/>
          <p14:tracePt t="5409" x="3619500" y="2393950"/>
          <p14:tracePt t="5425" x="3587750" y="2362200"/>
          <p14:tracePt t="5425" x="3562350" y="2324100"/>
          <p14:tracePt t="5425" x="3536950" y="2286000"/>
          <p14:tracePt t="5444" x="3511550" y="2247900"/>
          <p14:tracePt t="5457" x="3486150" y="2203450"/>
          <p14:tracePt t="5457" x="3448050" y="2120900"/>
          <p14:tracePt t="5477" x="3435350" y="2076450"/>
          <p14:tracePt t="5477" x="3422650" y="2038350"/>
          <p14:tracePt t="5493" x="3416300" y="2000250"/>
          <p14:tracePt t="5493" x="3416300" y="1962150"/>
          <p14:tracePt t="5509" x="3416300" y="1924050"/>
          <p14:tracePt t="5509" x="3416300" y="1885950"/>
          <p14:tracePt t="5509" x="3429000" y="1847850"/>
          <p14:tracePt t="5528" x="3441700" y="1809750"/>
          <p14:tracePt t="5541" x="3460750" y="1778000"/>
          <p14:tracePt t="5541" x="3505200" y="1701800"/>
          <p14:tracePt t="5559" x="3536950" y="1670050"/>
          <p14:tracePt t="5559" x="3575050" y="1631950"/>
          <p14:tracePt t="5576" x="3613150" y="1600200"/>
          <p14:tracePt t="5576" x="3651250" y="1562100"/>
          <p14:tracePt t="5593" x="3695700" y="1530350"/>
          <p14:tracePt t="5593" x="3740150" y="1498600"/>
          <p14:tracePt t="5593" x="3790950" y="1466850"/>
          <p14:tracePt t="5612" x="3835400" y="1435100"/>
          <p14:tracePt t="5612" x="3886200" y="1409700"/>
          <p14:tracePt t="5626" x="3930650" y="1384300"/>
          <p14:tracePt t="5626" x="3981450" y="1365250"/>
          <p14:tracePt t="5643" x="4032250" y="1346200"/>
          <p14:tracePt t="5643" x="4076700" y="1333500"/>
          <p14:tracePt t="5659" x="4121150" y="1327150"/>
          <p14:tracePt t="5659" x="4210050" y="1314450"/>
          <p14:tracePt t="5676" x="4254500" y="1314450"/>
          <p14:tracePt t="5676" x="4298950" y="1320800"/>
          <p14:tracePt t="5693" x="4337050" y="1327150"/>
          <p14:tracePt t="5693" x="4375150" y="1339850"/>
          <p14:tracePt t="5709" x="4413250" y="1352550"/>
          <p14:tracePt t="5709" x="4451350" y="1365250"/>
          <p14:tracePt t="5726" x="4483100" y="1390650"/>
          <p14:tracePt t="5726" x="4540250" y="1441450"/>
          <p14:tracePt t="5745" x="4572000" y="1473200"/>
          <p14:tracePt t="5745" x="4591050" y="1504950"/>
          <p14:tracePt t="5760" x="4616450" y="1543050"/>
          <p14:tracePt t="5760" x="4635500" y="1581150"/>
          <p14:tracePt t="5776" x="4654550" y="1619250"/>
          <p14:tracePt t="5776" x="4673600" y="1663700"/>
          <p14:tracePt t="5776" x="4686300" y="1701800"/>
          <p14:tracePt t="5795" x="4699000" y="1746250"/>
          <p14:tracePt t="5808" x="4705350" y="1784350"/>
          <p14:tracePt t="5808" x="4718050" y="1854200"/>
          <p14:tracePt t="5829" x="4718050" y="1892300"/>
          <p14:tracePt t="5829" x="4718050" y="1924050"/>
          <p14:tracePt t="5844" x="4711700" y="1949450"/>
          <p14:tracePt t="5844" x="4705350" y="1981200"/>
          <p14:tracePt t="5860" x="4692650" y="2006600"/>
          <p14:tracePt t="5860" x="4679950" y="2032000"/>
          <p14:tracePt t="5877" x="4667250" y="2063750"/>
          <p14:tracePt t="5877" x="4648200" y="2089150"/>
          <p14:tracePt t="5877" x="4629150" y="2114550"/>
          <p14:tracePt t="5896" x="4610100" y="2139950"/>
          <p14:tracePt t="5908" x="4591050" y="2165350"/>
          <p14:tracePt t="5908" x="4552950" y="2209800"/>
          <p14:tracePt t="5927" x="4533900" y="2235200"/>
          <p14:tracePt t="5927" x="4514850" y="2254250"/>
          <p14:tracePt t="5944" x="4495800" y="2273300"/>
          <p14:tracePt t="5944" x="4476750" y="2286000"/>
          <p14:tracePt t="5961" x="4451350" y="2305050"/>
          <p14:tracePt t="5961" x="4413250" y="2343150"/>
          <p14:tracePt t="5979" x="4387850" y="2355850"/>
          <p14:tracePt t="5979" x="4368800" y="2374900"/>
          <p14:tracePt t="5994" x="4349750" y="2387600"/>
          <p14:tracePt t="5994" x="4330700" y="2400300"/>
          <p14:tracePt t="6011" x="4311650" y="2413000"/>
          <p14:tracePt t="6011" x="4292600" y="2425700"/>
          <p14:tracePt t="6028" x="4279900" y="2438400"/>
          <p14:tracePt t="6028" x="4248150" y="2457450"/>
          <p14:tracePt t="6045" x="4235450" y="2463800"/>
          <p14:tracePt t="6045" x="4222750" y="2470150"/>
          <p14:tracePt t="6061" x="4210050" y="2482850"/>
          <p14:tracePt t="6061" x="4203700" y="2489200"/>
          <p14:tracePt t="6077" x="4191000" y="2495550"/>
          <p14:tracePt t="6077" x="4184650" y="2501900"/>
          <p14:tracePt t="6077" x="4171950" y="2501900"/>
          <p14:tracePt t="6097" x="4165600" y="2508250"/>
          <p14:tracePt t="6109" x="4159250" y="2514600"/>
          <p14:tracePt t="6109" x="4140200" y="2520950"/>
          <p14:tracePt t="6128" x="4133850" y="2527300"/>
          <p14:tracePt t="6128" x="4127500" y="2527300"/>
          <p14:tracePt t="6145" x="4127500" y="2533650"/>
          <p14:tracePt t="6145" x="4121150" y="2533650"/>
          <p14:tracePt t="6161" x="4114800" y="2540000"/>
          <p14:tracePt t="6176" x="4108450" y="2546350"/>
          <p14:tracePt t="6193" x="4102100" y="2552700"/>
          <p14:tracePt t="6212" x="4095750" y="2559050"/>
          <p14:tracePt t="6226" x="4095750" y="2565400"/>
          <p14:tracePt t="6243" x="4095750" y="2571750"/>
          <p14:tracePt t="6264" x="4089400" y="2578100"/>
          <p14:tracePt t="6276" x="4089400" y="2584450"/>
          <p14:tracePt t="6293" x="4083050" y="2584450"/>
          <p14:tracePt t="6310" x="4076700" y="2590800"/>
          <p14:tracePt t="6335" x="4070350" y="2590800"/>
          <p14:tracePt t="6404" x="4064000" y="2590800"/>
          <p14:tracePt t="6435" x="4057650" y="2597150"/>
          <p14:tracePt t="6503" x="4051300" y="2597150"/>
          <p14:tracePt t="6524" x="4044950" y="2603500"/>
          <p14:tracePt t="6540" x="4038600" y="2609850"/>
          <p14:tracePt t="6575" x="4032250" y="2616200"/>
          <p14:tracePt t="6600" x="4025900" y="2616200"/>
          <p14:tracePt t="6635" x="4019550" y="2616200"/>
          <p14:tracePt t="6751" x="4025900" y="2603500"/>
          <p14:tracePt t="6811" x="4038600" y="2597150"/>
          <p14:tracePt t="6816" x="4044950" y="2578100"/>
          <p14:tracePt t="6828" x="4064000" y="2565400"/>
          <p14:tracePt t="6828" x="4083050" y="2546350"/>
          <p14:tracePt t="6828" x="4108450" y="2527300"/>
          <p14:tracePt t="6849" x="4140200" y="2508250"/>
          <p14:tracePt t="6849" x="4178300" y="2495550"/>
          <p14:tracePt t="6864" x="4229100" y="2489200"/>
          <p14:tracePt t="6864" x="4279900" y="2495550"/>
          <p14:tracePt t="6880" x="4343400" y="2514600"/>
          <p14:tracePt t="6880" x="4419600" y="2546350"/>
          <p14:tracePt t="6897" x="4508500" y="2597150"/>
          <p14:tracePt t="6897" x="4603750" y="2647950"/>
          <p14:tracePt t="6897" x="4711700" y="2705100"/>
          <p14:tracePt t="6916" x="4826000" y="2768600"/>
          <p14:tracePt t="6928" x="4953000" y="2825750"/>
          <p14:tracePt t="6928" x="5219700" y="2927350"/>
          <p14:tracePt t="6947" x="5365750" y="2965450"/>
          <p14:tracePt t="6947" x="5505450" y="3009900"/>
          <p14:tracePt t="6947" x="5651500" y="3048000"/>
          <p14:tracePt t="6967" x="5797550" y="3086100"/>
          <p14:tracePt t="6979" x="5943600" y="3124200"/>
          <p14:tracePt t="6979" x="6223000" y="3213100"/>
          <p14:tracePt t="6998" x="6362700" y="3257550"/>
          <p14:tracePt t="6998" x="6496050" y="3302000"/>
          <p14:tracePt t="7014" x="6623050" y="3346450"/>
          <p14:tracePt t="7014" x="6743700" y="3390900"/>
          <p14:tracePt t="7031" x="6858000" y="3429000"/>
          <p14:tracePt t="7031" x="6972300" y="3467100"/>
          <p14:tracePt t="7048" x="7080250" y="3498850"/>
          <p14:tracePt t="7048" x="7270750" y="3575050"/>
          <p14:tracePt t="7065" x="7353300" y="3606800"/>
          <p14:tracePt t="7065" x="7435850" y="3638550"/>
          <p14:tracePt t="7081" x="7512050" y="3676650"/>
          <p14:tracePt t="7081" x="7581900" y="3714750"/>
          <p14:tracePt t="7098" x="7645400" y="3752850"/>
          <p14:tracePt t="7098" x="7696200" y="3790950"/>
          <p14:tracePt t="7098" x="7747000" y="3822700"/>
          <p14:tracePt t="7117" x="7791450" y="3860800"/>
          <p14:tracePt t="7129" x="7823200" y="3892550"/>
          <p14:tracePt t="7129" x="7880350" y="3956050"/>
          <p14:tracePt t="7148" x="7893050" y="3981450"/>
          <p14:tracePt t="7148" x="7912100" y="4006850"/>
          <p14:tracePt t="7164" x="7918450" y="4038600"/>
          <p14:tracePt t="7164" x="7924800" y="4064000"/>
          <p14:tracePt t="7182" x="7931150" y="4095750"/>
          <p14:tracePt t="7182" x="7931150" y="4127500"/>
          <p14:tracePt t="7182" x="7931150" y="4159250"/>
          <p14:tracePt t="7201" x="7931150" y="4191000"/>
          <p14:tracePt t="7213" x="7937500" y="4222750"/>
          <p14:tracePt t="7213" x="7937500" y="4248150"/>
          <p14:tracePt t="7232" x="7943850" y="4298950"/>
          <p14:tracePt t="7232" x="7943850" y="4318000"/>
          <p14:tracePt t="7248" x="7950200" y="4337050"/>
          <p14:tracePt t="7248" x="7956550" y="4356100"/>
          <p14:tracePt t="7265" x="7962900" y="4375150"/>
          <p14:tracePt t="7265" x="7969250" y="4394200"/>
          <p14:tracePt t="7265" x="7975600" y="4413250"/>
          <p14:tracePt t="7284" x="7988300" y="4432300"/>
          <p14:tracePt t="7284" x="8001000" y="4457700"/>
          <p14:tracePt t="7298" x="8013700" y="4483100"/>
          <p14:tracePt t="7298" x="8032750" y="4508500"/>
          <p14:tracePt t="7315" x="8045450" y="4533900"/>
          <p14:tracePt t="7315" x="8064500" y="4559300"/>
          <p14:tracePt t="7332" x="8077200" y="4584700"/>
          <p14:tracePt t="7332" x="8096250" y="4610100"/>
          <p14:tracePt t="7348" x="8108950" y="4629150"/>
          <p14:tracePt t="7348" x="8134350" y="4673600"/>
          <p14:tracePt t="7366" x="8147050" y="4686300"/>
          <p14:tracePt t="7366" x="8153400" y="4705350"/>
          <p14:tracePt t="7382" x="8159750" y="4718050"/>
          <p14:tracePt t="7382" x="8172450" y="4737100"/>
          <p14:tracePt t="7399" x="8178800" y="4756150"/>
          <p14:tracePt t="7399" x="8185150" y="4775200"/>
          <p14:tracePt t="7417" x="8197850" y="4813300"/>
          <p14:tracePt t="7417" x="8204200" y="4832350"/>
          <p14:tracePt t="7433" x="8210550" y="4851400"/>
          <p14:tracePt t="7433" x="8216900" y="4870450"/>
          <p14:tracePt t="7449" x="8216900" y="4895850"/>
          <p14:tracePt t="7449" x="8223250" y="4908550"/>
          <p14:tracePt t="7466" x="8229600" y="4927600"/>
          <p14:tracePt t="7466" x="8229600" y="4946650"/>
          <p14:tracePt t="7466" x="8235950" y="4959350"/>
          <p14:tracePt t="7485" x="8235950" y="4972050"/>
          <p14:tracePt t="7497" x="8235950" y="4984750"/>
          <p14:tracePt t="7497" x="8242300" y="5003800"/>
          <p14:tracePt t="7516" x="8248650" y="5010150"/>
          <p14:tracePt t="7516" x="8248650" y="5016500"/>
          <p14:tracePt t="7533" x="8255000" y="5022850"/>
          <p14:tracePt t="7533" x="8255000" y="5035550"/>
          <p14:tracePt t="7549" x="8261350" y="5041900"/>
          <p14:tracePt t="7549" x="8267700" y="5054600"/>
          <p14:tracePt t="7549" x="8274050" y="5060950"/>
          <p14:tracePt t="7568" x="8280400" y="5073650"/>
          <p14:tracePt t="7581" x="8280400" y="5080000"/>
          <p14:tracePt t="7581" x="8286750" y="5099050"/>
          <p14:tracePt t="7600" x="8286750" y="5111750"/>
          <p14:tracePt t="7600" x="8286750" y="5118100"/>
          <p14:tracePt t="7616" x="8286750" y="5124450"/>
          <p14:tracePt t="7631" x="8286750" y="5130800"/>
          <p14:tracePt t="7648" x="8280400" y="5137150"/>
          <p14:tracePt t="7648" x="8280400" y="5143500"/>
          <p14:tracePt t="7666" x="8274050" y="5149850"/>
          <p14:tracePt t="7681" x="8267700" y="5156200"/>
          <p14:tracePt t="7698" x="8267700" y="5162550"/>
          <p14:tracePt t="7698" x="8261350" y="5168900"/>
          <p14:tracePt t="7717" x="8255000" y="5181600"/>
          <p14:tracePt t="7732" x="8248650" y="5187950"/>
          <p14:tracePt t="7748" x="8242300" y="5187950"/>
          <p14:tracePt t="7748" x="8235950" y="5194300"/>
          <p14:tracePt t="7767" x="8229600" y="5200650"/>
          <p14:tracePt t="7767" x="8216900" y="5207000"/>
          <p14:tracePt t="7784" x="8204200" y="5213350"/>
          <p14:tracePt t="7784" x="8191500" y="5219700"/>
          <p14:tracePt t="7800" x="8178800" y="5219700"/>
          <p14:tracePt t="7800" x="8166100" y="5226050"/>
          <p14:tracePt t="7817" x="8153400" y="5226050"/>
          <p14:tracePt t="7817" x="8140700" y="5226050"/>
          <p14:tracePt t="7833" x="8121650" y="5226050"/>
          <p14:tracePt t="7833" x="8102600" y="5219700"/>
          <p14:tracePt t="7833" x="8083550" y="5213350"/>
          <p14:tracePt t="7853" x="8064500" y="5207000"/>
          <p14:tracePt t="7865" x="8045450" y="5194300"/>
          <p14:tracePt t="7865" x="7988300" y="5162550"/>
          <p14:tracePt t="7885" x="7956550" y="5137150"/>
          <p14:tracePt t="7885" x="7931150" y="5111750"/>
          <p14:tracePt t="7901" x="7899400" y="5080000"/>
          <p14:tracePt t="7901" x="7867650" y="5048250"/>
          <p14:tracePt t="7917" x="7835900" y="5010150"/>
          <p14:tracePt t="7917" x="7804150" y="4965700"/>
          <p14:tracePt t="7917" x="7778750" y="4927600"/>
          <p14:tracePt t="7936" x="7753350" y="4883150"/>
          <p14:tracePt t="7949" x="7727950" y="4838700"/>
          <p14:tracePt t="7949" x="7696200" y="4756150"/>
          <p14:tracePt t="7969" x="7683500" y="4711700"/>
          <p14:tracePt t="7969" x="7677150" y="4673600"/>
          <p14:tracePt t="7984" x="7677150" y="4635500"/>
          <p14:tracePt t="7984" x="7683500" y="4597400"/>
          <p14:tracePt t="8001" x="7689850" y="4559300"/>
          <p14:tracePt t="8001" x="7721600" y="4476750"/>
          <p14:tracePt t="8018" x="7740650" y="4438650"/>
          <p14:tracePt t="8018" x="7766050" y="4400550"/>
          <p14:tracePt t="8035" x="7791450" y="4362450"/>
          <p14:tracePt t="8035" x="7823200" y="4330700"/>
          <p14:tracePt t="8051" x="7854950" y="4298950"/>
          <p14:tracePt t="8051" x="7893050" y="4273550"/>
          <p14:tracePt t="8068" x="7931150" y="4248150"/>
          <p14:tracePt t="8068" x="8001000" y="4203700"/>
          <p14:tracePt t="8085" x="8039100" y="4184650"/>
          <p14:tracePt t="8085" x="8083550" y="4171950"/>
          <p14:tracePt t="8102" x="8121650" y="4152900"/>
          <p14:tracePt t="8102" x="8159750" y="4146550"/>
          <p14:tracePt t="8118" x="8197850" y="4133850"/>
          <p14:tracePt t="8118" x="8235950" y="4133850"/>
          <p14:tracePt t="8118" x="8274050" y="4127500"/>
          <p14:tracePt t="8137" x="8318500" y="4127500"/>
          <p14:tracePt t="8149" x="8356600" y="4133850"/>
          <p14:tracePt t="8149" x="8432800" y="4159250"/>
          <p14:tracePt t="8169" x="8464550" y="4178300"/>
          <p14:tracePt t="8169" x="8496300" y="4197350"/>
          <p14:tracePt t="8185" x="8528050" y="4222750"/>
          <p14:tracePt t="8185" x="8559800" y="4248150"/>
          <p14:tracePt t="8201" x="8585200" y="4279900"/>
          <p14:tracePt t="8201" x="8610600" y="4311650"/>
          <p14:tracePt t="8201" x="8636000" y="4343400"/>
          <p14:tracePt t="8221" x="8661400" y="4375150"/>
          <p14:tracePt t="8233" x="8680450" y="4406900"/>
          <p14:tracePt t="8233" x="8699500" y="4445000"/>
          <p14:tracePt t="8253" x="8731250" y="4508500"/>
          <p14:tracePt t="8253" x="8743950" y="4540250"/>
          <p14:tracePt t="8269" x="8756650" y="4572000"/>
          <p14:tracePt t="8269" x="8763000" y="4603750"/>
          <p14:tracePt t="8285" x="8769350" y="4635500"/>
          <p14:tracePt t="8285" x="8769350" y="4660900"/>
          <p14:tracePt t="8302" x="8769350" y="4692650"/>
          <p14:tracePt t="8302" x="8763000" y="4749800"/>
          <p14:tracePt t="8319" x="8756650" y="4781550"/>
          <p14:tracePt t="8319" x="8743950" y="4813300"/>
          <p14:tracePt t="8335" x="8737600" y="4845050"/>
          <p14:tracePt t="8335" x="8724900" y="4876800"/>
          <p14:tracePt t="8352" x="8705850" y="4908550"/>
          <p14:tracePt t="8352" x="8693150" y="4933950"/>
          <p14:tracePt t="8369" x="8674100" y="4965700"/>
          <p14:tracePt t="8369" x="8629650" y="5016500"/>
          <p14:tracePt t="8385" x="8604250" y="5041900"/>
          <p14:tracePt t="8385" x="8578850" y="5067300"/>
          <p14:tracePt t="8402" x="8547100" y="5086350"/>
          <p14:tracePt t="8402" x="8515350" y="5111750"/>
          <p14:tracePt t="8419" x="8483600" y="5130800"/>
          <p14:tracePt t="8419" x="8445500" y="5143500"/>
          <p14:tracePt t="8437" x="8369300" y="5175250"/>
          <p14:tracePt t="8437" x="8331200" y="5181600"/>
          <p14:tracePt t="8453" x="8293100" y="5194300"/>
          <p14:tracePt t="8453" x="8255000" y="5200650"/>
          <p14:tracePt t="8470" x="8216900" y="5207000"/>
          <p14:tracePt t="8470" x="8178800" y="5207000"/>
          <p14:tracePt t="8486" x="8134350" y="5207000"/>
          <p14:tracePt t="8486" x="8096250" y="5200650"/>
          <p14:tracePt t="8486" x="8058150" y="5194300"/>
          <p14:tracePt t="8504" x="8020050" y="5181600"/>
          <p14:tracePt t="8518" x="7988300" y="5162550"/>
          <p14:tracePt t="8518" x="7918450" y="5124450"/>
          <p14:tracePt t="8537" x="7886700" y="5092700"/>
          <p14:tracePt t="8537" x="7854950" y="5060950"/>
          <p14:tracePt t="8553" x="7829550" y="5022850"/>
          <p14:tracePt t="8553" x="7804150" y="4984750"/>
          <p14:tracePt t="8569" x="7778750" y="4933950"/>
          <p14:tracePt t="8569" x="7759700" y="4883150"/>
          <p14:tracePt t="8569" x="7747000" y="4832350"/>
          <p14:tracePt t="8588" x="7734300" y="4781550"/>
          <p14:tracePt t="8601" x="7727950" y="4730750"/>
          <p14:tracePt t="8601" x="7734300" y="4635500"/>
          <p14:tracePt t="8620" x="7740650" y="4584700"/>
          <p14:tracePt t="8620" x="7759700" y="4546600"/>
          <p14:tracePt t="8636" x="7778750" y="4502150"/>
          <p14:tracePt t="8636" x="7797800" y="4464050"/>
          <p14:tracePt t="8653" x="7823200" y="4432300"/>
          <p14:tracePt t="8653" x="7854950" y="4400550"/>
          <p14:tracePt t="8670" x="7886700" y="4362450"/>
          <p14:tracePt t="8670" x="7950200" y="4311650"/>
          <p14:tracePt t="8687" x="7988300" y="4286250"/>
          <p14:tracePt t="8687" x="8026400" y="4267200"/>
          <p14:tracePt t="8703" x="8058150" y="4254500"/>
          <p14:tracePt t="8703" x="8096250" y="4241800"/>
          <p14:tracePt t="8720" x="8134350" y="4235450"/>
          <p14:tracePt t="8720" x="8210550" y="4229100"/>
          <p14:tracePt t="8737" x="8248650" y="4235450"/>
          <p14:tracePt t="8737" x="8286750" y="4248150"/>
          <p14:tracePt t="8754" x="8324850" y="4260850"/>
          <p14:tracePt t="8754" x="8356600" y="4279900"/>
          <p14:tracePt t="8770" x="8394700" y="4298950"/>
          <p14:tracePt t="8770" x="8426450" y="4318000"/>
          <p14:tracePt t="8787" x="8451850" y="4343400"/>
          <p14:tracePt t="8787" x="8502650" y="4387850"/>
          <p14:tracePt t="8805" x="8521700" y="4413250"/>
          <p14:tracePt t="8805" x="8540750" y="4432300"/>
          <p14:tracePt t="8821" x="8559800" y="4457700"/>
          <p14:tracePt t="8821" x="8578850" y="4483100"/>
          <p14:tracePt t="8837" x="8591550" y="4514850"/>
          <p14:tracePt t="8837" x="8604250" y="4540250"/>
          <p14:tracePt t="8837" x="8616950" y="4572000"/>
          <p14:tracePt t="8856" x="8629650" y="4603750"/>
          <p14:tracePt t="8869" x="8642350" y="4629150"/>
          <p14:tracePt t="8869" x="8648700" y="4660900"/>
          <p14:tracePt t="8869" x="8655050" y="4686300"/>
          <p14:tracePt t="8889" x="8661400" y="4711700"/>
          <p14:tracePt t="8889" x="8661400" y="4743450"/>
          <p14:tracePt t="8904" x="8661400" y="4762500"/>
          <p14:tracePt t="8904" x="8661400" y="4787900"/>
          <p14:tracePt t="8921" x="8655050" y="4813300"/>
          <p14:tracePt t="8921" x="8648700" y="4832350"/>
          <p14:tracePt t="8937" x="8642350" y="4851400"/>
          <p14:tracePt t="8937" x="8636000" y="4876800"/>
          <p14:tracePt t="8937" x="8623300" y="4895850"/>
          <p14:tracePt t="8957" x="8610600" y="4914900"/>
          <p14:tracePt t="8957" x="8597900" y="4933950"/>
          <p14:tracePt t="8973" x="8585200" y="4953000"/>
          <p14:tracePt t="8973" x="8572500" y="4978400"/>
          <p14:tracePt t="8988" x="8559800" y="4997450"/>
          <p14:tracePt t="8988" x="8547100" y="5016500"/>
          <p14:tracePt t="9004" x="8528050" y="5035550"/>
          <p14:tracePt t="9004" x="8515350" y="5048250"/>
          <p14:tracePt t="9021" x="8496300" y="5067300"/>
          <p14:tracePt t="9021" x="8458200" y="5092700"/>
          <p14:tracePt t="9038" x="8439150" y="5105400"/>
          <p14:tracePt t="9038" x="8426450" y="5118100"/>
          <p14:tracePt t="9054" x="8407400" y="5124450"/>
          <p14:tracePt t="9054" x="8388350" y="5137150"/>
          <p14:tracePt t="9071" x="8369300" y="5143500"/>
          <p14:tracePt t="9071" x="8356600" y="5149850"/>
          <p14:tracePt t="9088" x="8337550" y="5156200"/>
          <p14:tracePt t="9088" x="8305800" y="5162550"/>
          <p14:tracePt t="9105" x="8286750" y="5168900"/>
          <p14:tracePt t="9105" x="8267700" y="5168900"/>
          <p14:tracePt t="9122" x="8248650" y="5175250"/>
          <p14:tracePt t="9122" x="8235950" y="5175250"/>
          <p14:tracePt t="9138" x="8216900" y="5175250"/>
          <p14:tracePt t="9138" x="8197850" y="5175250"/>
          <p14:tracePt t="9138" x="8178800" y="5168900"/>
          <p14:tracePt t="9157" x="8159750" y="5162550"/>
          <p14:tracePt t="9170" x="8140700" y="5162550"/>
          <p14:tracePt t="9170" x="8102600" y="5149850"/>
          <p14:tracePt t="9189" x="8089900" y="5137150"/>
          <p14:tracePt t="9189" x="8070850" y="5130800"/>
          <p14:tracePt t="9205" x="8051800" y="5118100"/>
          <p14:tracePt t="9205" x="8039100" y="5105400"/>
          <p14:tracePt t="9221" x="8026400" y="5086350"/>
          <p14:tracePt t="9221" x="8007350" y="5067300"/>
          <p14:tracePt t="9221" x="8001000" y="5041900"/>
          <p14:tracePt t="9241" x="7988300" y="5016500"/>
          <p14:tracePt t="9253" x="7975600" y="4984750"/>
          <p14:tracePt t="9253" x="7962900" y="4908550"/>
          <p14:tracePt t="9273" x="7962900" y="4870450"/>
          <p14:tracePt t="9273" x="7962900" y="4826000"/>
          <p14:tracePt t="9289" x="7962900" y="4787900"/>
          <p14:tracePt t="9289" x="7969250" y="4743450"/>
          <p14:tracePt t="9305" x="7975600" y="4705350"/>
          <p14:tracePt t="9305" x="7988300" y="4660900"/>
          <p14:tracePt t="9322" x="8001000" y="4622800"/>
          <p14:tracePt t="9322" x="8039100" y="4546600"/>
          <p14:tracePt t="9339" x="8058150" y="4514850"/>
          <p14:tracePt t="9339" x="8083550" y="4483100"/>
          <p14:tracePt t="9355" x="8108950" y="4457700"/>
          <p14:tracePt t="9355" x="8134350" y="4438650"/>
          <p14:tracePt t="9372" x="8159750" y="4419600"/>
          <p14:tracePt t="9372" x="8185150" y="4406900"/>
          <p14:tracePt t="9389" x="8216900" y="4400550"/>
          <p14:tracePt t="9389" x="8274050" y="4406900"/>
          <p14:tracePt t="9406" x="8305800" y="4413250"/>
          <p14:tracePt t="9406" x="8337550" y="4425950"/>
          <p14:tracePt t="9422" x="8362950" y="4445000"/>
          <p14:tracePt t="9422" x="8394700" y="4464050"/>
          <p14:tracePt t="9439" x="8426450" y="4483100"/>
          <p14:tracePt t="9439" x="8451850" y="4508500"/>
          <p14:tracePt t="9457" x="8502650" y="4559300"/>
          <p14:tracePt t="9457" x="8528050" y="4591050"/>
          <p14:tracePt t="9474" x="8540750" y="4616450"/>
          <p14:tracePt t="9474" x="8559800" y="4648200"/>
          <p14:tracePt t="9489" x="8566150" y="4679950"/>
          <p14:tracePt t="9489" x="8572500" y="4711700"/>
          <p14:tracePt t="9506" x="8572500" y="4743450"/>
          <p14:tracePt t="9506" x="8572500" y="4781550"/>
          <p14:tracePt t="9506" x="8572500" y="4813300"/>
          <p14:tracePt t="9526" x="8566150" y="4838700"/>
          <p14:tracePt t="9538" x="8553450" y="4870450"/>
          <p14:tracePt t="9538" x="8528050" y="4927600"/>
          <p14:tracePt t="9557" x="8515350" y="4953000"/>
          <p14:tracePt t="9557" x="8496300" y="4978400"/>
          <p14:tracePt t="9573" x="8477250" y="5003800"/>
          <p14:tracePt t="9573" x="8451850" y="5029200"/>
          <p14:tracePt t="9589" x="8432800" y="5054600"/>
          <p14:tracePt t="9589" x="8407400" y="5080000"/>
          <p14:tracePt t="9589" x="8382000" y="5099050"/>
          <p14:tracePt t="9609" x="8356600" y="5118100"/>
          <p14:tracePt t="9621" x="8331200" y="5137150"/>
          <p14:tracePt t="9621" x="8286750" y="5162550"/>
          <p14:tracePt t="9640" x="8267700" y="5168900"/>
          <p14:tracePt t="9640" x="8248650" y="5181600"/>
          <p14:tracePt t="9656" x="8229600" y="5181600"/>
          <p14:tracePt t="9656" x="8216900" y="5187950"/>
          <p14:tracePt t="9673" x="8197850" y="5187950"/>
          <p14:tracePt t="9673" x="8185150" y="5187950"/>
          <p14:tracePt t="9690" x="8178800" y="5187950"/>
          <p14:tracePt t="9690" x="8159750" y="5187950"/>
          <p14:tracePt t="9706" x="8153400" y="5181600"/>
          <p14:tracePt t="9706" x="8147050" y="5181600"/>
          <p14:tracePt t="9723" x="8147050" y="5175250"/>
          <p14:tracePt t="9744" x="8153400" y="5175250"/>
          <p14:tracePt t="9764" x="8159750" y="5175250"/>
          <p14:tracePt t="9780" x="8166100" y="5175250"/>
          <p14:tracePt t="9816" x="8159750" y="5181600"/>
          <p14:tracePt t="9908" x="8153400" y="5187950"/>
          <p14:tracePt t="9925" x="8147050" y="5187950"/>
          <p14:tracePt t="9936" x="8140700" y="5194300"/>
          <p14:tracePt t="9944" x="8134350" y="5194300"/>
          <p14:tracePt t="9956" x="8134350" y="5200650"/>
          <p14:tracePt t="9956" x="8128000" y="5200650"/>
          <p14:tracePt t="9956" x="8121650" y="5207000"/>
          <p14:tracePt t="9978" x="8115300" y="5207000"/>
          <p14:tracePt t="9989" x="8102600" y="5213350"/>
          <p14:tracePt t="9989" x="8089900" y="5219700"/>
          <p14:tracePt t="10008" x="8083550" y="5219700"/>
          <p14:tracePt t="10008" x="8077200" y="5219700"/>
          <p14:tracePt t="10025" x="8070850" y="5226050"/>
          <p14:tracePt t="10025" x="8064500" y="5226050"/>
          <p14:tracePt t="10041" x="8051800" y="5232400"/>
          <p14:tracePt t="10041" x="8039100" y="5238750"/>
          <p14:tracePt t="10058" x="8032750" y="5238750"/>
          <p14:tracePt t="10058" x="8026400" y="5245100"/>
          <p14:tracePt t="10076" x="8020050" y="5245100"/>
          <p14:tracePt t="10076" x="8013700" y="5251450"/>
          <p14:tracePt t="10091" x="8007350" y="5251450"/>
          <p14:tracePt t="10091" x="8001000" y="5251450"/>
          <p14:tracePt t="10108" x="7994650" y="5257800"/>
          <p14:tracePt t="10108" x="7988300" y="5264150"/>
          <p14:tracePt t="10126" x="7981950" y="5264150"/>
          <p14:tracePt t="10140" x="7969250" y="5270500"/>
          <p14:tracePt t="10157" x="7962900" y="5270500"/>
          <p14:tracePt t="10157" x="7956550" y="5270500"/>
          <p14:tracePt t="10177" x="7950200" y="5276850"/>
          <p14:tracePt t="10190" x="7943850" y="5276850"/>
          <p14:tracePt t="10190" x="7931150" y="5276850"/>
          <p14:tracePt t="10209" x="7924800" y="5276850"/>
          <p14:tracePt t="10209" x="7918450" y="5276850"/>
          <p14:tracePt t="10226" x="7912100" y="5276850"/>
          <p14:tracePt t="10226" x="7905750" y="5283200"/>
          <p14:tracePt t="10242" x="7899400" y="5283200"/>
          <p14:tracePt t="10242" x="7886700" y="5283200"/>
          <p14:tracePt t="10242" x="7880350" y="5283200"/>
          <p14:tracePt t="10261" x="7867650" y="5283200"/>
          <p14:tracePt t="10274" x="7854950" y="5283200"/>
          <p14:tracePt t="10274" x="7848600" y="5283200"/>
          <p14:tracePt t="10293" x="7823200" y="5276850"/>
          <p14:tracePt t="10293" x="7810500" y="5276850"/>
          <p14:tracePt t="10309" x="7797800" y="5276850"/>
          <p14:tracePt t="10309" x="7785100" y="5270500"/>
          <p14:tracePt t="10326" x="7772400" y="5270500"/>
          <p14:tracePt t="10326" x="7759700" y="5270500"/>
          <p14:tracePt t="10326" x="7747000" y="5264150"/>
          <p14:tracePt t="10345" x="7734300" y="5264150"/>
          <p14:tracePt t="10345" x="7727950" y="5264150"/>
          <p14:tracePt t="10359" x="7715250" y="5257800"/>
          <p14:tracePt t="10359" x="7708900" y="5257800"/>
          <p14:tracePt t="10376" x="7702550" y="5257800"/>
          <p14:tracePt t="10376" x="7696200" y="5257800"/>
          <p14:tracePt t="10392" x="7689850" y="5257800"/>
          <p14:tracePt t="10407" x="7683500" y="5251450"/>
          <p14:tracePt t="10425" x="7689850" y="5245100"/>
          <p14:tracePt t="10448" x="7696200" y="5238750"/>
          <p14:tracePt t="10464" x="7708900" y="5245100"/>
          <p14:tracePt t="10477" x="7715250" y="5245100"/>
          <p14:tracePt t="10492" x="7721600" y="5245100"/>
          <p14:tracePt t="10492" x="7727950" y="5245100"/>
          <p14:tracePt t="10510" x="7734300" y="5245100"/>
          <p14:tracePt t="10525" x="7740650" y="5245100"/>
          <p14:tracePt t="10541" x="7747000" y="5245100"/>
          <p14:tracePt t="10558" x="7747000" y="5251450"/>
          <p14:tracePt t="10604" x="7740650" y="5251450"/>
          <p14:tracePt t="10629" x="7734300" y="5257800"/>
          <p14:tracePt t="10652" x="7727950" y="5257800"/>
          <p14:tracePt t="10689" x="7734300" y="5251450"/>
          <p14:tracePt t="10740" x="7734300" y="5245100"/>
          <p14:tracePt t="10765" x="7740650" y="5238750"/>
          <p14:tracePt t="10784" x="7747000" y="5232400"/>
          <p14:tracePt t="10801" x="7753350" y="5232400"/>
          <p14:tracePt t="10816" x="7759700" y="5226050"/>
          <p14:tracePt t="10833" x="7766050" y="5226050"/>
          <p14:tracePt t="10837" x="7772400" y="5226050"/>
          <p14:tracePt t="10853" x="7785100" y="5219700"/>
          <p14:tracePt t="10869" x="7791450" y="5219700"/>
          <p14:tracePt t="10905" x="7797800" y="5213350"/>
          <p14:tracePt t="10936" x="7804150" y="5213350"/>
          <p14:tracePt t="11024" x="7797800" y="5219700"/>
          <p14:tracePt t="11168" x="7804150" y="5219700"/>
          <p14:tracePt t="11244" x="7810500" y="5219700"/>
          <p14:tracePt t="11373" x="7804150" y="5219700"/>
          <p14:tracePt t="11425" x="7797800" y="5219700"/>
          <p14:tracePt t="11445" x="7791450" y="5219700"/>
          <p14:tracePt t="11493" x="7797800" y="5219700"/>
          <p14:tracePt t="11673" x="7804150" y="5213350"/>
          <p14:tracePt t="11685" x="7810500" y="5213350"/>
          <p14:tracePt t="11701" x="7816850" y="5207000"/>
          <p14:tracePt t="11717" x="7823200" y="5207000"/>
          <p14:tracePt t="11729" x="7829550" y="5200650"/>
          <p14:tracePt t="11729" x="7842250" y="5200650"/>
          <p14:tracePt t="11747" x="7848600" y="5200650"/>
          <p14:tracePt t="11747" x="7854950" y="5200650"/>
          <p14:tracePt t="11764" x="7861300" y="5194300"/>
          <p14:tracePt t="11779" x="7867650" y="5194300"/>
          <p14:tracePt t="11779" x="7874000" y="5194300"/>
          <p14:tracePt t="11798" x="7867650" y="5194300"/>
          <p14:tracePt t="11828" x="7861300" y="5194300"/>
          <p14:tracePt t="11844" x="7848600" y="5187950"/>
          <p14:tracePt t="11853" x="7842250" y="5187950"/>
          <p14:tracePt t="11862" x="7829550" y="5181600"/>
          <p14:tracePt t="11862" x="7810500" y="5168900"/>
          <p14:tracePt t="11882" x="7797800" y="5156200"/>
          <p14:tracePt t="11882" x="7785100" y="5149850"/>
          <p14:tracePt t="11898" x="7778750" y="5137150"/>
          <p14:tracePt t="11898" x="7766050" y="5124450"/>
          <p14:tracePt t="11915" x="7759700" y="5105400"/>
          <p14:tracePt t="11915" x="7753350" y="5080000"/>
          <p14:tracePt t="11915" x="7747000" y="5054600"/>
          <p14:tracePt t="11933" x="7740650" y="5022850"/>
          <p14:tracePt t="11946" x="7740650" y="4991100"/>
          <p14:tracePt t="11946" x="7747000" y="4902200"/>
          <p14:tracePt t="11965" x="7759700" y="4851400"/>
          <p14:tracePt t="11965" x="7778750" y="4794250"/>
          <p14:tracePt t="11981" x="7804150" y="4737100"/>
          <p14:tracePt t="11981" x="7829550" y="4679950"/>
          <p14:tracePt t="11998" x="7867650" y="4622800"/>
          <p14:tracePt t="11998" x="7899400" y="4565650"/>
          <p14:tracePt t="12015" x="7937500" y="4508500"/>
          <p14:tracePt t="12015" x="7981950" y="4451350"/>
          <p14:tracePt t="12034" x="8058150" y="4356100"/>
          <p14:tracePt t="12034" x="8096250" y="4318000"/>
          <p14:tracePt t="12049" x="8128000" y="4279900"/>
          <p14:tracePt t="12049" x="8166100" y="4248150"/>
          <p14:tracePt t="12065" x="8197850" y="4229100"/>
          <p14:tracePt t="12065" x="8235950" y="4210050"/>
          <p14:tracePt t="12082" x="8267700" y="4191000"/>
          <p14:tracePt t="12082" x="8337550" y="4184650"/>
          <p14:tracePt t="12099" x="8375650" y="4184650"/>
          <p14:tracePt t="12099" x="8407400" y="4191000"/>
          <p14:tracePt t="12115" x="8445500" y="4203700"/>
          <p14:tracePt t="12115" x="8477250" y="4222750"/>
          <p14:tracePt t="12132" x="8509000" y="4241800"/>
          <p14:tracePt t="12132" x="8540750" y="4267200"/>
          <p14:tracePt t="12149" x="8572500" y="4298950"/>
          <p14:tracePt t="12149" x="8616950" y="4368800"/>
          <p14:tracePt t="12166" x="8636000" y="4406900"/>
          <p14:tracePt t="12166" x="8655050" y="4445000"/>
          <p14:tracePt t="12182" x="8667750" y="4483100"/>
          <p14:tracePt t="12182" x="8680450" y="4527550"/>
          <p14:tracePt t="12199" x="8693150" y="4572000"/>
          <p14:tracePt t="12199" x="8699500" y="4616450"/>
          <p14:tracePt t="12199" x="8705850" y="4660900"/>
          <p14:tracePt t="12218" x="8712200" y="4705350"/>
          <p14:tracePt t="12230" x="8712200" y="4749800"/>
          <p14:tracePt t="12230" x="8699500" y="4832350"/>
          <p14:tracePt t="12249" x="8693150" y="4870450"/>
          <p14:tracePt t="12249" x="8680450" y="4914900"/>
          <p14:tracePt t="12266" x="8661400" y="4946650"/>
          <p14:tracePt t="12266" x="8642350" y="4984750"/>
          <p14:tracePt t="12283" x="8623300" y="5016500"/>
          <p14:tracePt t="12283" x="8604250" y="5048250"/>
          <p14:tracePt t="12283" x="8585200" y="5073650"/>
          <p14:tracePt t="12302" x="8559800" y="5099050"/>
          <p14:tracePt t="12314" x="8540750" y="5118100"/>
          <p14:tracePt t="12314" x="8515350" y="5137150"/>
          <p14:tracePt t="12334" x="8470900" y="5168900"/>
          <p14:tracePt t="12334" x="8451850" y="5181600"/>
          <p14:tracePt t="12349" x="8426450" y="5187950"/>
          <p14:tracePt t="12349" x="8407400" y="5200650"/>
          <p14:tracePt t="12366" x="8382000" y="5207000"/>
          <p14:tracePt t="12366" x="8362950" y="5213350"/>
          <p14:tracePt t="12383" x="8337550" y="5219700"/>
          <p14:tracePt t="12383" x="8299450" y="5226050"/>
          <p14:tracePt t="12400" x="8274050" y="5226050"/>
          <p14:tracePt t="12400" x="8255000" y="5232400"/>
          <p14:tracePt t="12416" x="8235950" y="5232400"/>
          <p14:tracePt t="12416" x="8216900" y="5232400"/>
          <p14:tracePt t="12433" x="8204200" y="5232400"/>
          <p14:tracePt t="12433" x="8185150" y="5232400"/>
          <p14:tracePt t="12450" x="8172450" y="5232400"/>
          <p14:tracePt t="12450" x="8153400" y="5226050"/>
          <p14:tracePt t="12466" x="8140700" y="5226050"/>
          <p14:tracePt t="12466" x="8128000" y="5219700"/>
          <p14:tracePt t="12483" x="8121650" y="5213350"/>
          <p14:tracePt t="12483" x="8115300" y="5213350"/>
          <p14:tracePt t="12500" x="8108950" y="5207000"/>
          <p14:tracePt t="12500" x="8102600" y="5200650"/>
          <p14:tracePt t="12517" x="8102600" y="5194300"/>
          <p14:tracePt t="12532" x="8096250" y="5187950"/>
          <p14:tracePt t="12549" x="8096250" y="5181600"/>
          <p14:tracePt t="12565" x="8096250" y="5175250"/>
          <p14:tracePt t="12582" x="8096250" y="5168900"/>
          <p14:tracePt t="12599" x="8102600" y="5162550"/>
          <p14:tracePt t="12616" x="8108950" y="5162550"/>
          <p14:tracePt t="12737" x="8115300" y="5162550"/>
          <p14:tracePt t="12773" x="8121650" y="5156200"/>
          <p14:tracePt t="12805" x="8128000" y="5156200"/>
          <p14:tracePt t="12865" x="8134350" y="5156200"/>
          <p14:tracePt t="12885" x="8140700" y="5156200"/>
          <p14:tracePt t="12901" x="8147050" y="5149850"/>
          <p14:tracePt t="12917" x="8153400" y="5149850"/>
          <p14:tracePt t="12932" x="8159750" y="5143500"/>
          <p14:tracePt t="12945" x="8166100" y="5143500"/>
          <p14:tracePt t="12961" x="8172450" y="5137150"/>
          <p14:tracePt t="12977" x="8178800" y="5137150"/>
          <p14:tracePt t="12993" x="8185150" y="5130800"/>
          <p14:tracePt t="13005" x="8191500" y="5130800"/>
          <p14:tracePt t="13021" x="8197850" y="5130800"/>
          <p14:tracePt t="13045" x="8191500" y="5137150"/>
          <p14:tracePt t="13133" x="8185150" y="5137150"/>
          <p14:tracePt t="13157" x="8191500" y="5137150"/>
          <p14:tracePt t="13553" x="8197850" y="5130800"/>
          <p14:tracePt t="13697" x="8204200" y="5124450"/>
          <p14:tracePt t="13833" x="8210550" y="5124450"/>
          <p14:tracePt t="13853" x="8216900" y="5124450"/>
          <p14:tracePt t="13869" x="8223250" y="5124450"/>
          <p14:tracePt t="13885" x="8229600" y="5118100"/>
          <p14:tracePt t="13905" x="8229600" y="5124450"/>
          <p14:tracePt t="14041" x="8223250" y="5124450"/>
          <p14:tracePt t="14125" x="8216900" y="5130800"/>
          <p14:tracePt t="14245" x="8210550" y="5130800"/>
          <p14:tracePt t="14273" x="8204200" y="5130800"/>
          <p14:tracePt t="14289" x="8197850" y="5137150"/>
          <p14:tracePt t="14313" x="8191500" y="5137150"/>
          <p14:tracePt t="14333" x="8185150" y="5137150"/>
          <p14:tracePt t="14357" x="8185150" y="5143500"/>
          <p14:tracePt t="14582" x="8185150" y="5149850"/>
          <p14:tracePt t="14618" x="8191500" y="5156200"/>
          <p14:tracePt t="14677" x="8197850" y="5156200"/>
          <p14:tracePt t="14709" x="8191500" y="5149850"/>
          <p14:tracePt t="14797" x="8197850" y="5156200"/>
          <p14:tracePt t="14913" x="8197850" y="5149850"/>
          <p14:tracePt t="14941" x="8204200" y="5149850"/>
          <p14:tracePt t="14965" x="8210550" y="5143500"/>
          <p14:tracePt t="14985" x="8216900" y="5143500"/>
          <p14:tracePt t="15001" x="8223250" y="5143500"/>
          <p14:tracePt t="15017" x="8229600" y="5143500"/>
          <p14:tracePt t="15033" x="8235950" y="5143500"/>
          <p14:tracePt t="15045" x="8235950" y="5149850"/>
          <p14:tracePt t="15069" x="8242300" y="5156200"/>
          <p14:tracePt t="15094" x="8242300" y="5162550"/>
          <p14:tracePt t="15113" x="8248650" y="5168900"/>
          <p14:tracePt t="15138" x="8248650" y="5175250"/>
          <p14:tracePt t="15157" x="8242300" y="5175250"/>
          <p14:tracePt t="15217" x="8235950" y="5175250"/>
          <p14:tracePt t="15241" x="8229600" y="5175250"/>
          <p14:tracePt t="15257" x="8223250" y="5175250"/>
          <p14:tracePt t="15277" x="8235950" y="5181600"/>
          <p14:tracePt t="15385" x="8242300" y="5181600"/>
          <p14:tracePt t="15398" x="8248650" y="5181600"/>
          <p14:tracePt t="15406" x="8255000" y="5181600"/>
          <p14:tracePt t="15421" x="8261350" y="5181600"/>
          <p14:tracePt t="15430" x="8267700" y="5181600"/>
          <p14:tracePt t="15446" x="8274050" y="5175250"/>
          <p14:tracePt t="15458" x="8280400" y="5175250"/>
          <p14:tracePt t="15475" x="8280400" y="5181600"/>
          <p14:tracePt t="15513" x="8280400" y="5187950"/>
          <p14:tracePt t="15534" x="8267700" y="5187950"/>
          <p14:tracePt t="15557" x="8267700" y="5194300"/>
          <p14:tracePt t="15574" x="8261350" y="5194300"/>
          <p14:tracePt t="15586" x="8248650" y="5200650"/>
          <p14:tracePt t="15601" x="8242300" y="5200650"/>
          <p14:tracePt t="15618" x="8235950" y="5207000"/>
          <p14:tracePt t="15634" x="8223250" y="5207000"/>
          <p14:tracePt t="15646" x="8210550" y="5207000"/>
          <p14:tracePt t="15669" x="8204200" y="5207000"/>
          <p14:tracePt t="15679" x="8204200" y="5200650"/>
          <p14:tracePt t="15693" x="8191500" y="5200650"/>
          <p14:tracePt t="15693" x="8185150" y="5207000"/>
          <p14:tracePt t="15711" x="8178800" y="5207000"/>
          <p14:tracePt t="15726" x="8172450" y="5207000"/>
          <p14:tracePt t="15726" x="8166100" y="5207000"/>
          <p14:tracePt t="15726" x="8159750" y="5207000"/>
          <p14:tracePt t="15747" x="8153400" y="5207000"/>
          <p14:tracePt t="15747" x="8147050" y="5213350"/>
          <p14:tracePt t="15761" x="8134350" y="5213350"/>
          <p14:tracePt t="15782" x="8128000" y="5219700"/>
          <p14:tracePt t="15798" x="8128000" y="5226050"/>
          <p14:tracePt t="15902" x="8134350" y="5219700"/>
          <p14:tracePt t="15918" x="8140700" y="5219700"/>
          <p14:tracePt t="15934" x="8153400" y="5219700"/>
          <p14:tracePt t="15945" x="8153400" y="5213350"/>
          <p14:tracePt t="15962" x="8159750" y="5213350"/>
          <p14:tracePt t="15986" x="8159750" y="5207000"/>
          <p14:tracePt t="16022" x="8153400" y="5207000"/>
          <p14:tracePt t="16046" x="8147050" y="5207000"/>
          <p14:tracePt t="16073" x="8147050" y="5200650"/>
          <p14:tracePt t="16098" x="8140700" y="5194300"/>
          <p14:tracePt t="16118" x="8134350" y="5187950"/>
          <p14:tracePt t="16142" x="8134350" y="5181600"/>
          <p14:tracePt t="16174" x="8134350" y="5175250"/>
          <p14:tracePt t="16193" x="8140700" y="5162550"/>
          <p14:tracePt t="16226" x="8140700" y="5156200"/>
          <p14:tracePt t="16238" x="8147050" y="5149850"/>
          <p14:tracePt t="16254" x="8147050" y="5143500"/>
          <p14:tracePt t="16270" x="8140700" y="5137150"/>
          <p14:tracePt t="16293" x="8140700" y="5130800"/>
          <p14:tracePt t="16306" x="8134350" y="5124450"/>
          <p14:tracePt t="16330" x="8134350" y="5118100"/>
          <p14:tracePt t="16346" x="8128000" y="5118100"/>
          <p14:tracePt t="16358" x="8121650" y="5111750"/>
          <p14:tracePt t="16382" x="8115300" y="5105400"/>
          <p14:tracePt t="16406" x="8115300" y="5099050"/>
          <p14:tracePt t="16434" x="8115300" y="5105400"/>
          <p14:tracePt t="16533" x="8108950" y="5111750"/>
          <p14:tracePt t="16561" x="8102600" y="5118100"/>
          <p14:tracePt t="16622" x="8096250" y="5118100"/>
          <p14:tracePt t="16646" x="8089900" y="5118100"/>
          <p14:tracePt t="16698" x="8077200" y="5118100"/>
          <p14:tracePt t="16714" x="8070850" y="5118100"/>
          <p14:tracePt t="16726" x="8064500" y="5118100"/>
          <p14:tracePt t="16734" x="8051800" y="5118100"/>
          <p14:tracePt t="16758" x="8051800" y="5111750"/>
          <p14:tracePt t="16770" x="8045450" y="5105400"/>
          <p14:tracePt t="16786" x="8039100" y="5099050"/>
          <p14:tracePt t="16802" x="8032750" y="5092700"/>
          <p14:tracePt t="16818" x="8032750" y="5086350"/>
          <p14:tracePt t="16830" x="8026400" y="5080000"/>
          <p14:tracePt t="16847" x="8020050" y="5073650"/>
          <p14:tracePt t="16863" x="8013700" y="5067300"/>
          <p14:tracePt t="16863" x="8007350" y="5060950"/>
          <p14:tracePt t="16882" x="8001000" y="5060950"/>
          <p14:tracePt t="16882" x="7994650" y="5060950"/>
          <p14:tracePt t="16899" x="7981950" y="5060950"/>
          <p14:tracePt t="16914" x="7975600" y="5054600"/>
          <p14:tracePt t="16930" x="7969250" y="5054600"/>
          <p14:tracePt t="16947" x="7962900" y="5054600"/>
          <p14:tracePt t="16963" x="7950200" y="5054600"/>
          <p14:tracePt t="16981" x="7943850" y="5054600"/>
          <p14:tracePt t="16997" x="7937500" y="5054600"/>
          <p14:tracePt t="17014" x="7931150" y="5054600"/>
          <p14:tracePt t="17031" x="7931150" y="5048250"/>
          <p14:tracePt t="17047" x="7924800" y="5041900"/>
          <p14:tracePt t="17067" x="7924800" y="5035550"/>
          <p14:tracePt t="17081" x="7924800" y="5029200"/>
          <p14:tracePt t="17097" x="7918450" y="5022850"/>
          <p14:tracePt t="17114" x="7912100" y="5016500"/>
          <p14:tracePt t="17146" x="7912100" y="5010150"/>
          <p14:tracePt t="17170" x="7912100" y="5003800"/>
          <p14:tracePt t="17197" x="7912100" y="4997450"/>
          <p14:tracePt t="17250" x="7905750" y="4991100"/>
          <p14:tracePt t="17290" x="7905750" y="4984750"/>
          <p14:tracePt t="17326" x="7912100" y="4984750"/>
          <p14:tracePt t="17342" x="7912100" y="4978400"/>
          <p14:tracePt t="17358" x="7912100" y="4972050"/>
          <p14:tracePt t="17378" x="7918450" y="4965700"/>
          <p14:tracePt t="17402" x="7924800" y="4965700"/>
          <p14:tracePt t="17426" x="7931150" y="4965700"/>
          <p14:tracePt t="17454" x="7931150" y="4972050"/>
          <p14:tracePt t="17514" x="7931150" y="4978400"/>
          <p14:tracePt t="17538" x="7924800" y="4984750"/>
          <p14:tracePt t="17558" x="7924800" y="4991100"/>
          <p14:tracePt t="17590" x="7924800" y="4997450"/>
          <p14:tracePt t="17610" x="7918450" y="5003800"/>
          <p14:tracePt t="17642" x="7912100" y="5003800"/>
          <p14:tracePt t="17666" x="7912100" y="5010150"/>
          <p14:tracePt t="17678" x="7899400" y="5010150"/>
          <p14:tracePt t="17702" x="7893050" y="5016500"/>
          <p14:tracePt t="17730" x="7886700" y="5016500"/>
          <p14:tracePt t="17746" x="7880350" y="5022850"/>
          <p14:tracePt t="17762" x="7874000" y="5029200"/>
          <p14:tracePt t="17786" x="7867650" y="5035550"/>
          <p14:tracePt t="17806" x="7861300" y="5041900"/>
          <p14:tracePt t="17906" x="7854950" y="5035550"/>
          <p14:tracePt t="17966" x="7854950" y="5029200"/>
          <p14:tracePt t="18054" x="7861300" y="5029200"/>
          <p14:tracePt t="18086" x="7861300" y="5022850"/>
          <p14:tracePt t="18114" x="7867650" y="5016500"/>
          <p14:tracePt t="18146" x="7867650" y="5010150"/>
          <p14:tracePt t="18198" x="7861300" y="5010150"/>
          <p14:tracePt t="18310" x="7861300" y="5016500"/>
          <p14:tracePt t="18378" x="7861300" y="5022850"/>
          <p14:tracePt t="18422" x="7867650" y="5022850"/>
          <p14:tracePt t="18518" x="7861300" y="5029200"/>
          <p14:tracePt t="18566" x="7867650" y="5035550"/>
          <p14:tracePt t="18618" x="7874000" y="5029200"/>
          <p14:tracePt t="18662" x="7880350" y="5029200"/>
          <p14:tracePt t="18686" x="7886700" y="5022850"/>
          <p14:tracePt t="18706" x="7893050" y="5022850"/>
          <p14:tracePt t="18730" x="7899400" y="5016500"/>
          <p14:tracePt t="18751" x="7905750" y="5016500"/>
          <p14:tracePt t="18842" x="7912100" y="5010150"/>
          <p14:tracePt t="18946" x="7912100" y="5003800"/>
          <p14:tracePt t="18990" x="7918450" y="4997450"/>
          <p14:tracePt t="19046" x="7924800" y="4991100"/>
          <p14:tracePt t="19106" x="7924800" y="4997450"/>
          <p14:tracePt t="19238" x="7918450" y="5003800"/>
          <p14:tracePt t="19254" x="7918450" y="5010150"/>
          <p14:tracePt t="19270" x="7918450" y="5016500"/>
          <p14:tracePt t="19287" x="7918450" y="5022850"/>
          <p14:tracePt t="19307" x="7912100" y="5022850"/>
          <p14:tracePt t="19346" x="7912100" y="5016500"/>
          <p14:tracePt t="19466" x="7912100" y="5010150"/>
          <p14:tracePt t="19518" x="7912100" y="5016500"/>
          <p14:tracePt t="19578" x="7918450" y="5016500"/>
          <p14:tracePt t="19599" x="7924800" y="5022850"/>
          <p14:tracePt t="19622" x="7931150" y="5029200"/>
          <p14:tracePt t="19638" x="7937500" y="5022850"/>
          <p14:tracePt t="19667" x="7943850" y="5022850"/>
          <p14:tracePt t="19691" x="7950200" y="5016500"/>
          <p14:tracePt t="19711" x="7950200" y="5010150"/>
          <p14:tracePt t="19743" x="7956550" y="5010150"/>
          <p14:tracePt t="19771" x="7962900" y="4997450"/>
          <p14:tracePt t="19794" x="7969250" y="4997450"/>
          <p14:tracePt t="19827" x="7975600" y="4997450"/>
          <p14:tracePt t="19906" x="7975600" y="5003800"/>
          <p14:tracePt t="19939" x="7969250" y="5010150"/>
          <p14:tracePt t="19974" x="7962900" y="5010150"/>
          <p14:tracePt t="20018" x="7962900" y="5016500"/>
          <p14:tracePt t="20051" x="7956550" y="5022850"/>
          <p14:tracePt t="20075" x="7950200" y="5022850"/>
          <p14:tracePt t="20095" x="7943850" y="5029200"/>
          <p14:tracePt t="20119" x="7937500" y="5029200"/>
          <p14:tracePt t="20147" x="7937500" y="5022850"/>
          <p14:tracePt t="20259" x="7931150" y="5022850"/>
          <p14:tracePt t="20335" x="7924800" y="5016500"/>
          <p14:tracePt t="20351" x="7918450" y="5022850"/>
          <p14:tracePt t="20367" x="7912100" y="5022850"/>
          <p14:tracePt t="20427" x="7918450" y="5029200"/>
          <p14:tracePt t="20463" x="7924800" y="5029200"/>
          <p14:tracePt t="20487" x="7931150" y="5022850"/>
          <p14:tracePt t="20514" x="7931150" y="5029200"/>
          <p14:tracePt t="20567" x="7931150" y="5022850"/>
          <p14:tracePt t="20619" x="7937500" y="5022850"/>
          <p14:tracePt t="20642" x="7943850" y="5016500"/>
          <p14:tracePt t="20658" x="7956550" y="5010150"/>
          <p14:tracePt t="20671" x="7962900" y="5010150"/>
          <p14:tracePt t="20687" x="7969250" y="5010150"/>
          <p14:tracePt t="20703" x="7975600" y="5003800"/>
          <p14:tracePt t="20711" x="7981950" y="5003800"/>
          <p14:tracePt t="20727" x="7988300" y="4997450"/>
          <p14:tracePt t="20743" x="7994650" y="4997450"/>
          <p14:tracePt t="20760" x="8001000" y="4991100"/>
          <p14:tracePt t="20778" x="7994650" y="4991100"/>
          <p14:tracePt t="20839" x="7994650" y="4984750"/>
          <p14:tracePt t="20851" x="7981950" y="4978400"/>
          <p14:tracePt t="20867" x="7981950" y="4972050"/>
          <p14:tracePt t="20877" x="7975600" y="4959350"/>
          <p14:tracePt t="20877" x="7969250" y="4946650"/>
          <p14:tracePt t="20896" x="7962900" y="4933950"/>
          <p14:tracePt t="20896" x="7950200" y="4908550"/>
          <p14:tracePt t="20913" x="7943850" y="4889500"/>
          <p14:tracePt t="20913" x="7937500" y="4870450"/>
          <p14:tracePt t="20930" x="7924800" y="4851400"/>
          <p14:tracePt t="20930" x="7912100" y="4826000"/>
          <p14:tracePt t="20946" x="7899400" y="4806950"/>
          <p14:tracePt t="20946" x="7880350" y="4781550"/>
          <p14:tracePt t="20963" x="7867650" y="4749800"/>
          <p14:tracePt t="20963" x="7835900" y="4692650"/>
          <p14:tracePt t="20981" x="7816850" y="4667250"/>
          <p14:tracePt t="20981" x="7804150" y="4641850"/>
          <p14:tracePt t="20996" x="7791450" y="4616450"/>
          <p14:tracePt t="20996" x="7785100" y="4597400"/>
          <p14:tracePt t="21012" x="7772400" y="4578350"/>
          <p14:tracePt t="21012" x="7772400" y="4565650"/>
          <p14:tracePt t="21012" x="7772400" y="4552950"/>
          <p14:tracePt t="21032" x="7772400" y="4546600"/>
          <p14:tracePt t="21045" x="7778750" y="4540250"/>
          <p14:tracePt t="21045" x="7791450" y="4540250"/>
          <p14:tracePt t="21064" x="7804150" y="4540250"/>
          <p14:tracePt t="21064" x="7816850" y="4540250"/>
          <p14:tracePt t="21080" x="7829550" y="4540250"/>
          <p14:tracePt t="21080" x="7842250" y="4546600"/>
          <p14:tracePt t="21096" x="7848600" y="4559300"/>
          <p14:tracePt t="21096" x="7861300" y="4572000"/>
          <p14:tracePt t="21096" x="7880350" y="4584700"/>
          <p14:tracePt t="21115" x="7893050" y="4603750"/>
          <p14:tracePt t="21128" x="7905750" y="4622800"/>
          <p14:tracePt t="21128" x="7924800" y="4648200"/>
          <p14:tracePt t="21148" x="7956550" y="4692650"/>
          <p14:tracePt t="21148" x="7969250" y="4718050"/>
          <p14:tracePt t="21163" x="7981950" y="4743450"/>
          <p14:tracePt t="21163" x="7988300" y="4762500"/>
          <p14:tracePt t="21180" x="7988300" y="4781550"/>
          <p14:tracePt t="21180" x="7988300" y="4800600"/>
          <p14:tracePt t="21180" x="7988300" y="4819650"/>
          <p14:tracePt t="21199" x="7975600" y="4832350"/>
          <p14:tracePt t="21199" x="7962900" y="4851400"/>
          <p14:tracePt t="21213" x="7943850" y="4864100"/>
          <p14:tracePt t="21213" x="7924800" y="4876800"/>
          <p14:tracePt t="21230" x="7899400" y="4889500"/>
          <p14:tracePt t="21230" x="7867650" y="4895850"/>
          <p14:tracePt t="21247" x="7842250" y="4902200"/>
          <p14:tracePt t="21247" x="7810500" y="4908550"/>
          <p14:tracePt t="21263" x="7778750" y="4908550"/>
          <p14:tracePt t="21263" x="7715250" y="4889500"/>
          <p14:tracePt t="21280" x="7683500" y="4870450"/>
          <p14:tracePt t="21280" x="7658100" y="4851400"/>
          <p14:tracePt t="21297" x="7632700" y="4826000"/>
          <p14:tracePt t="21297" x="7607300" y="4794250"/>
          <p14:tracePt t="21314" x="7581900" y="4756150"/>
          <p14:tracePt t="21314" x="7550150" y="4679950"/>
          <p14:tracePt t="21332" x="7537450" y="4629150"/>
          <p14:tracePt t="21332" x="7531100" y="4584700"/>
          <p14:tracePt t="21347" x="7524750" y="4527550"/>
          <p14:tracePt t="21347" x="7531100" y="4476750"/>
          <p14:tracePt t="21364" x="7543800" y="4419600"/>
          <p14:tracePt t="21364" x="7562850" y="4362450"/>
          <p14:tracePt t="21380" x="7594600" y="4305300"/>
          <p14:tracePt t="21380" x="7632700" y="4248150"/>
          <p14:tracePt t="21380" x="7677150" y="4197350"/>
          <p14:tracePt t="21400" x="7727950" y="4146550"/>
          <p14:tracePt t="21412" x="7785100" y="4108450"/>
          <p14:tracePt t="21412" x="7905750" y="4044950"/>
          <p14:tracePt t="21431" x="7969250" y="4025900"/>
          <p14:tracePt t="21431" x="8032750" y="4013200"/>
          <p14:tracePt t="21448" x="8102600" y="4006850"/>
          <p14:tracePt t="21448" x="8166100" y="4013200"/>
          <p14:tracePt t="21464" x="8235950" y="4025900"/>
          <p14:tracePt t="21464" x="8299450" y="4051300"/>
          <p14:tracePt t="21464" x="8362950" y="4089400"/>
          <p14:tracePt t="21484" x="8426450" y="4127500"/>
          <p14:tracePt t="21496" x="8483600" y="4178300"/>
          <p14:tracePt t="21496" x="8591550" y="4292600"/>
          <p14:tracePt t="21514" x="8636000" y="4356100"/>
          <p14:tracePt t="21514" x="8680450" y="4425950"/>
          <p14:tracePt t="21531" x="8712200" y="4495800"/>
          <p14:tracePt t="21531" x="8737600" y="4565650"/>
          <p14:tracePt t="21548" x="8756650" y="4635500"/>
          <p14:tracePt t="21548" x="8769350" y="4699000"/>
          <p14:tracePt t="21565" x="8769350" y="4762500"/>
          <p14:tracePt t="21565" x="8743950" y="4883150"/>
          <p14:tracePt t="21582" x="8724900" y="4933950"/>
          <p14:tracePt t="21582" x="8693150" y="4984750"/>
          <p14:tracePt t="21598" x="8655050" y="5022850"/>
          <p14:tracePt t="21598" x="8610600" y="5060950"/>
          <p14:tracePt t="21615" x="8553450" y="5092700"/>
          <p14:tracePt t="21615" x="8439150" y="5137150"/>
          <p14:tracePt t="21632" x="8369300" y="5149850"/>
          <p14:tracePt t="21632" x="8299450" y="5156200"/>
          <p14:tracePt t="21649" x="8229600" y="5156200"/>
          <p14:tracePt t="21649" x="8159750" y="5149850"/>
          <p14:tracePt t="21665" x="8089900" y="5143500"/>
          <p14:tracePt t="21665" x="8020050" y="5124450"/>
          <p14:tracePt t="21682" x="7950200" y="5105400"/>
          <p14:tracePt t="21682" x="7816850" y="5048250"/>
          <p14:tracePt t="21700" x="7753350" y="5016500"/>
          <p14:tracePt t="21700" x="7689850" y="4978400"/>
          <p14:tracePt t="21716" x="7620000" y="4933950"/>
          <p14:tracePt t="21716" x="7550150" y="4889500"/>
          <p14:tracePt t="21732" x="7473950" y="4832350"/>
          <p14:tracePt t="21732" x="7397750" y="4781550"/>
          <p14:tracePt t="21749" x="7315200" y="4718050"/>
          <p14:tracePt t="21749" x="7232650" y="4654550"/>
          <p14:tracePt t="21749" x="7143750" y="4584700"/>
          <p14:tracePt t="21768" x="7054850" y="4508500"/>
          <p14:tracePt t="21780" x="6959600" y="4425950"/>
          <p14:tracePt t="21780" x="6762750" y="4248150"/>
          <p14:tracePt t="21800" x="6661150" y="4146550"/>
          <p14:tracePt t="21800" x="6559550" y="4044950"/>
          <p14:tracePt t="21816" x="6451600" y="3930650"/>
          <p14:tracePt t="21816" x="6343650" y="3822700"/>
          <p14:tracePt t="21832" x="6242050" y="3708400"/>
          <p14:tracePt t="21832" x="6134100" y="3594100"/>
          <p14:tracePt t="21832" x="6026150" y="3486150"/>
          <p14:tracePt t="21851" x="5924550" y="3378200"/>
          <p14:tracePt t="21864" x="5822950" y="3276600"/>
          <p14:tracePt t="21864" x="5632450" y="3092450"/>
          <p14:tracePt t="21883" x="5537200" y="3009900"/>
          <p14:tracePt t="21883" x="5441950" y="2933700"/>
          <p14:tracePt t="21899" x="5359400" y="2851150"/>
          <p14:tracePt t="21899" x="5270500" y="2781300"/>
          <p14:tracePt t="21916" x="5187950" y="2711450"/>
          <p14:tracePt t="21916" x="5041900" y="2584450"/>
          <p14:tracePt t="21933" x="4972050" y="2527300"/>
          <p14:tracePt t="21933" x="4914900" y="2476500"/>
          <p14:tracePt t="21949" x="4851400" y="2425700"/>
          <p14:tracePt t="21949" x="4794250" y="2387600"/>
          <p14:tracePt t="21966" x="4743450" y="2355850"/>
          <p14:tracePt t="21966" x="4686300" y="2330450"/>
          <p14:tracePt t="21984" x="4629150" y="2298700"/>
          <p14:tracePt t="21984" x="4514850" y="2241550"/>
          <p14:tracePt t="22000" x="4457700" y="2216150"/>
          <p14:tracePt t="22000" x="4400550" y="2190750"/>
          <p14:tracePt t="22017" x="4343400" y="2165350"/>
          <p14:tracePt t="22017" x="4286250" y="2146300"/>
          <p14:tracePt t="22033" x="4229100" y="2127250"/>
          <p14:tracePt t="22033" x="4178300" y="2114550"/>
          <p14:tracePt t="22033" x="4127500" y="2108200"/>
          <p14:tracePt t="22052" x="4083050" y="2095500"/>
          <p14:tracePt t="22064" x="4044950" y="2089150"/>
          <p14:tracePt t="22064" x="3968750" y="2063750"/>
          <p14:tracePt t="22084" x="3937000" y="2044700"/>
          <p14:tracePt t="22084" x="3905250" y="2019300"/>
          <p14:tracePt t="22100" x="3879850" y="1993900"/>
          <p14:tracePt t="22100" x="3854450" y="1962150"/>
          <p14:tracePt t="22116" x="3829050" y="1930400"/>
          <p14:tracePt t="22116" x="3810000" y="1892300"/>
          <p14:tracePt t="22116" x="3797300" y="1854200"/>
          <p14:tracePt t="22135" x="3784600" y="1822450"/>
          <p14:tracePt t="22148" x="3778250" y="1784350"/>
          <p14:tracePt t="22148" x="3778250" y="1746250"/>
          <p14:tracePt t="22168" x="3790950" y="1676400"/>
          <p14:tracePt t="22168" x="3803650" y="1644650"/>
          <p14:tracePt t="22183" x="3816350" y="1612900"/>
          <p14:tracePt t="22183" x="3841750" y="1581150"/>
          <p14:tracePt t="22200" x="3860800" y="1549400"/>
          <p14:tracePt t="22200" x="3886200" y="1517650"/>
          <p14:tracePt t="22217" x="3911600" y="1492250"/>
          <p14:tracePt t="22217" x="3975100" y="1435100"/>
          <p14:tracePt t="22234" x="4013200" y="1416050"/>
          <p14:tracePt t="22234" x="4051300" y="1397000"/>
          <p14:tracePt t="22251" x="4089400" y="1384300"/>
          <p14:tracePt t="22251" x="4133850" y="1384300"/>
          <p14:tracePt t="22267" x="4171950" y="1384300"/>
          <p14:tracePt t="22267" x="4216400" y="1390650"/>
          <p14:tracePt t="22284" x="4267200" y="1403350"/>
          <p14:tracePt t="22284" x="4356100" y="1454150"/>
          <p14:tracePt t="22301" x="4400550" y="1492250"/>
          <p14:tracePt t="22301" x="4438650" y="1530350"/>
          <p14:tracePt t="22317" x="4470400" y="1574800"/>
          <p14:tracePt t="22317" x="4502150" y="1625600"/>
          <p14:tracePt t="22334" x="4521200" y="1682750"/>
          <p14:tracePt t="22334" x="4546600" y="1790700"/>
          <p14:tracePt t="22352" x="4552950" y="1854200"/>
          <p14:tracePt t="22352" x="4552950" y="1917700"/>
          <p14:tracePt t="22368" x="4546600" y="1981200"/>
          <p14:tracePt t="22368" x="4540250" y="2044700"/>
          <p14:tracePt t="22384" x="4533900" y="2101850"/>
          <p14:tracePt t="22384" x="4521200" y="2165350"/>
          <p14:tracePt t="22401" x="4508500" y="2222500"/>
          <p14:tracePt t="22401" x="4502150" y="2279650"/>
          <p14:tracePt t="22401" x="4489450" y="2330450"/>
          <p14:tracePt t="22420" x="4476750" y="2381250"/>
          <p14:tracePt t="22432" x="4470400" y="2425700"/>
          <p14:tracePt t="22432" x="4457700" y="2508250"/>
          <p14:tracePt t="22452" x="4451350" y="2546350"/>
          <p14:tracePt t="22452" x="4445000" y="2584450"/>
          <p14:tracePt t="22469" x="4445000" y="2622550"/>
          <p14:tracePt t="22469" x="4445000" y="2660650"/>
          <p14:tracePt t="22485" x="4445000" y="2698750"/>
          <p14:tracePt t="22485" x="4451350" y="2736850"/>
          <p14:tracePt t="22501" x="4457700" y="2774950"/>
          <p14:tracePt t="22501" x="4464050" y="2813050"/>
          <p14:tracePt t="22501" x="4470400" y="2844800"/>
          <p14:tracePt t="22520" x="4483100" y="2876550"/>
          <p14:tracePt t="22520" x="4495800" y="2908300"/>
          <p14:tracePt t="22535" x="4508500" y="2940050"/>
          <p14:tracePt t="22535" x="4521200" y="2971800"/>
          <p14:tracePt t="22552" x="4540250" y="3003550"/>
          <p14:tracePt t="22552" x="4559300" y="3028950"/>
          <p14:tracePt t="22568" x="4572000" y="3060700"/>
          <p14:tracePt t="22568" x="4591050" y="3086100"/>
          <p14:tracePt t="22585" x="4610100" y="3111500"/>
          <p14:tracePt t="22585" x="4648200" y="3155950"/>
          <p14:tracePt t="22602" x="4667250" y="3181350"/>
          <p14:tracePt t="22602" x="4686300" y="3200400"/>
          <p14:tracePt t="22618" x="4699000" y="3219450"/>
          <p14:tracePt t="22618" x="4711700" y="3238500"/>
          <p14:tracePt t="22635" x="4724400" y="3251200"/>
          <p14:tracePt t="22635" x="4743450" y="3282950"/>
          <p14:tracePt t="22652" x="4756150" y="3302000"/>
          <p14:tracePt t="22652" x="4762500" y="3314700"/>
          <p14:tracePt t="22669" x="4768850" y="3333750"/>
          <p14:tracePt t="22669" x="4768850" y="3340100"/>
          <p14:tracePt t="22686" x="4775200" y="3352800"/>
          <p14:tracePt t="22686" x="4781550" y="3359150"/>
          <p14:tracePt t="22701" x="4787900" y="3371850"/>
          <p14:tracePt t="22701" x="4800600" y="33845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a:xfrm>
            <a:off x="428596" y="285728"/>
            <a:ext cx="8534400" cy="862034"/>
          </a:xfrm>
        </p:spPr>
        <p:txBody>
          <a:bodyPr>
            <a:normAutofit/>
          </a:bodyPr>
          <a:lstStyle/>
          <a:p>
            <a:r>
              <a:rPr lang="ja-JP" altLang="en-US" dirty="0">
                <a:latin typeface="ＭＳ Ｐゴシック" charset="-128"/>
              </a:rPr>
              <a:t>３．異なる</a:t>
            </a:r>
            <a:r>
              <a:rPr lang="ja-JP" altLang="en-US" dirty="0" smtClean="0">
                <a:latin typeface="ＭＳ Ｐゴシック" charset="-128"/>
              </a:rPr>
              <a:t>グループを比較</a:t>
            </a:r>
            <a:endParaRPr lang="ja-JP" altLang="en-US" dirty="0">
              <a:latin typeface="ＭＳ Ｐゴシック" charset="-128"/>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25" t="1539" r="21304" b="1539"/>
          <a:stretch/>
        </p:blipFill>
        <p:spPr bwMode="auto">
          <a:xfrm>
            <a:off x="1043608" y="980728"/>
            <a:ext cx="672841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3631799" y="6131023"/>
            <a:ext cx="1552028" cy="461665"/>
          </a:xfrm>
          <a:prstGeom prst="rect">
            <a:avLst/>
          </a:prstGeom>
          <a:noFill/>
        </p:spPr>
        <p:txBody>
          <a:bodyPr wrap="none" rtlCol="0">
            <a:spAutoFit/>
          </a:bodyPr>
          <a:lstStyle/>
          <a:p>
            <a:r>
              <a:rPr kumimoji="1" lang="ja-JP" altLang="en-US" dirty="0" smtClean="0"/>
              <a:t>風速（</a:t>
            </a:r>
            <a:r>
              <a:rPr kumimoji="1" lang="en-US" altLang="ja-JP" dirty="0" smtClean="0"/>
              <a:t>m/s</a:t>
            </a:r>
            <a:r>
              <a:rPr kumimoji="1" lang="ja-JP" altLang="en-US" dirty="0" smtClean="0"/>
              <a:t>）</a:t>
            </a:r>
            <a:endParaRPr kumimoji="1" lang="ja-JP" altLang="en-US" dirty="0"/>
          </a:p>
        </p:txBody>
      </p:sp>
      <p:sp>
        <p:nvSpPr>
          <p:cNvPr id="3" name="テキスト ボックス 2"/>
          <p:cNvSpPr txBox="1"/>
          <p:nvPr/>
        </p:nvSpPr>
        <p:spPr>
          <a:xfrm rot="16200000">
            <a:off x="-476515" y="3052886"/>
            <a:ext cx="2526654" cy="461665"/>
          </a:xfrm>
          <a:prstGeom prst="rect">
            <a:avLst/>
          </a:prstGeom>
          <a:noFill/>
        </p:spPr>
        <p:txBody>
          <a:bodyPr wrap="none" rtlCol="0">
            <a:spAutoFit/>
          </a:bodyPr>
          <a:lstStyle/>
          <a:p>
            <a:r>
              <a:rPr kumimoji="1" lang="ja-JP" altLang="en-US" dirty="0" smtClean="0"/>
              <a:t>発電量（</a:t>
            </a:r>
            <a:r>
              <a:rPr kumimoji="1" lang="en-US" altLang="ja-JP" dirty="0" err="1" smtClean="0"/>
              <a:t>M</a:t>
            </a:r>
            <a:r>
              <a:rPr lang="en-US" altLang="ja-JP" dirty="0" err="1" smtClean="0"/>
              <a:t>Wh</a:t>
            </a:r>
            <a:r>
              <a:rPr lang="en-US" altLang="ja-JP" dirty="0" smtClean="0"/>
              <a:t>/</a:t>
            </a:r>
            <a:r>
              <a:rPr lang="ja-JP" altLang="en-US" dirty="0" smtClean="0"/>
              <a:t>年）</a:t>
            </a:r>
            <a:endParaRPr kumimoji="1"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67573693"/>
      </p:ext>
    </p:extLst>
  </p:cSld>
  <p:clrMapOvr>
    <a:masterClrMapping/>
  </p:clrMapOvr>
  <mc:AlternateContent xmlns:mc="http://schemas.openxmlformats.org/markup-compatibility/2006">
    <mc:Choice xmlns:p14="http://schemas.microsoft.com/office/powerpoint/2010/main" Requires="p14">
      <p:transition spd="slow" p14:dur="2000" advTm="42362"/>
    </mc:Choice>
    <mc:Fallback>
      <p:transition spd="slow" advTm="423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3927" x="3155950" y="4953000"/>
          <p14:tracePt t="3950" x="3175000" y="4953000"/>
          <p14:tracePt t="3957" x="3206750" y="4953000"/>
          <p14:tracePt t="3966" x="3238500" y="4946650"/>
          <p14:tracePt t="3975" x="3282950" y="4940300"/>
          <p14:tracePt t="3975" x="3390900" y="4914900"/>
          <p14:tracePt t="3994" x="3448050" y="4902200"/>
          <p14:tracePt t="3994" x="3511550" y="4883150"/>
          <p14:tracePt t="4011" x="3581400" y="4857750"/>
          <p14:tracePt t="4011" x="3657600" y="4832350"/>
          <p14:tracePt t="4028" x="3733800" y="4800600"/>
          <p14:tracePt t="4028" x="3810000" y="4775200"/>
          <p14:tracePt t="4028" x="3892550" y="4743450"/>
          <p14:tracePt t="4047" x="3975100" y="4705350"/>
          <p14:tracePt t="4059" x="4064000" y="4673600"/>
          <p14:tracePt t="4059" x="4235450" y="4603750"/>
          <p14:tracePt t="4078" x="4318000" y="4565650"/>
          <p14:tracePt t="4078" x="4400550" y="4527550"/>
          <p14:tracePt t="4093" x="4489450" y="4489450"/>
          <p14:tracePt t="4093" x="4565650" y="4451350"/>
          <p14:tracePt t="4111" x="4648200" y="4413250"/>
          <p14:tracePt t="4111" x="4724400" y="4381500"/>
          <p14:tracePt t="4127" x="4794250" y="4343400"/>
          <p14:tracePt t="4127" x="4870450" y="4311650"/>
          <p14:tracePt t="4127" x="4933950" y="4273550"/>
          <p14:tracePt t="4146" x="4997450" y="4241800"/>
          <p14:tracePt t="4146" x="5060950" y="4210050"/>
          <p14:tracePt t="4161" x="5124450" y="4178300"/>
          <p14:tracePt t="4161" x="5181600" y="4146550"/>
          <p14:tracePt t="4178" x="5238750" y="4114800"/>
          <p14:tracePt t="4178" x="5289550" y="4083050"/>
          <p14:tracePt t="4194" x="5340350" y="4051300"/>
          <p14:tracePt t="4194" x="5435600" y="3994150"/>
          <p14:tracePt t="4210" x="5480050" y="3962400"/>
          <p14:tracePt t="4210" x="5524500" y="3930650"/>
          <p14:tracePt t="4228" x="5562600" y="3905250"/>
          <p14:tracePt t="4228" x="5600700" y="3873500"/>
          <p14:tracePt t="4244" x="5632450" y="3848100"/>
          <p14:tracePt t="4244" x="5664200" y="3822700"/>
          <p14:tracePt t="4261" x="5689600" y="3797300"/>
          <p14:tracePt t="4261" x="5734050" y="3746500"/>
          <p14:tracePt t="4278" x="5753100" y="3727450"/>
          <p14:tracePt t="4278" x="5765800" y="3702050"/>
          <p14:tracePt t="4294" x="5778500" y="3683000"/>
          <p14:tracePt t="4294" x="5791200" y="3670300"/>
          <p14:tracePt t="4311" x="5803900" y="3651250"/>
          <p14:tracePt t="4311" x="5816600" y="3638550"/>
          <p14:tracePt t="4311" x="5822950" y="3625850"/>
          <p14:tracePt t="4330" x="5829300" y="3613150"/>
          <p14:tracePt t="4343" x="5842000" y="3600450"/>
          <p14:tracePt t="4343" x="5854700" y="3587750"/>
          <p14:tracePt t="4362" x="5861050" y="3581400"/>
          <p14:tracePt t="4362" x="5861050" y="3568700"/>
          <p14:tracePt t="4379" x="5861050" y="3562350"/>
          <p14:tracePt t="4395" x="5867400" y="3556000"/>
          <p14:tracePt t="4410" x="5867400" y="3562350"/>
          <p14:tracePt t="4427" x="5867400" y="3556000"/>
          <p14:tracePt t="4482" x="5861050" y="3556000"/>
          <p14:tracePt t="4542" x="5861050" y="3568700"/>
          <p14:tracePt t="4558" x="5854700" y="3581400"/>
          <p14:tracePt t="4570" x="5848350" y="3587750"/>
          <p14:tracePt t="4594" x="5842000" y="3587750"/>
          <p14:tracePt t="4630" x="5835650" y="3587750"/>
          <p14:tracePt t="4646" x="5829300" y="3587750"/>
          <p14:tracePt t="4654" x="5829300" y="3581400"/>
          <p14:tracePt t="4663" x="5822950" y="3575050"/>
          <p14:tracePt t="4678" x="5816600" y="3568700"/>
          <p14:tracePt t="4699" x="5810250" y="3568700"/>
          <p14:tracePt t="4738" x="5803900" y="3575050"/>
          <p14:tracePt t="4749" x="5797550" y="3587750"/>
          <p14:tracePt t="4757" x="5791200" y="3594100"/>
          <p14:tracePt t="4765" x="5784850" y="3606800"/>
          <p14:tracePt t="4789" x="5778500" y="3613150"/>
          <p14:tracePt t="4805" x="5772150" y="3613150"/>
          <p14:tracePt t="4825" x="5772150" y="3619500"/>
          <p14:tracePt t="4841" x="5765800" y="3619500"/>
          <p14:tracePt t="4857" x="5765800" y="3625850"/>
          <p14:tracePt t="4869" x="5759450" y="3632200"/>
          <p14:tracePt t="4893" x="5765800" y="3632200"/>
          <p14:tracePt t="4917" x="5765800" y="3638550"/>
          <p14:tracePt t="4937" x="5772150" y="3632200"/>
          <p14:tracePt t="4953" x="5765800" y="3632200"/>
          <p14:tracePt t="4989" x="5759450" y="3644900"/>
          <p14:tracePt t="5013" x="5753100" y="3651250"/>
          <p14:tracePt t="5029" x="5746750" y="3651250"/>
          <p14:tracePt t="5045" x="5740400" y="3657600"/>
          <p14:tracePt t="5057" x="5734050" y="3663950"/>
          <p14:tracePt t="5073" x="5727700" y="3670300"/>
          <p14:tracePt t="5082" x="5721350" y="3670300"/>
          <p14:tracePt t="5098" x="5715000" y="3683000"/>
          <p14:tracePt t="5111" x="5708650" y="3689350"/>
          <p14:tracePt t="5128" x="5702300" y="3695700"/>
          <p14:tracePt t="7386" x="2679700" y="2286000"/>
          <p14:tracePt t="7386" x="2692400" y="2260600"/>
          <p14:tracePt t="7404" x="2705100" y="2235200"/>
          <p14:tracePt t="7404" x="2755900" y="2165350"/>
          <p14:tracePt t="7421" x="2787650" y="2120900"/>
          <p14:tracePt t="7421" x="2825750" y="2082800"/>
          <p14:tracePt t="7438" x="2863850" y="2044700"/>
          <p14:tracePt t="7438" x="2908300" y="2012950"/>
          <p14:tracePt t="7454" x="2952750" y="1981200"/>
          <p14:tracePt t="7454" x="3003550" y="1955800"/>
          <p14:tracePt t="7471" x="3054350" y="1930400"/>
          <p14:tracePt t="7471" x="3111500" y="1917700"/>
          <p14:tracePt t="7487" x="3162300" y="1905000"/>
          <p14:tracePt t="7487" x="3276600" y="1892300"/>
          <p14:tracePt t="7506" x="3333750" y="1892300"/>
          <p14:tracePt t="7506" x="3384550" y="1898650"/>
          <p14:tracePt t="7522" x="3441700" y="1917700"/>
          <p14:tracePt t="7522" x="3492500" y="1943100"/>
          <p14:tracePt t="7538" x="3543300" y="1974850"/>
          <p14:tracePt t="7538" x="3587750" y="2012950"/>
          <p14:tracePt t="7555" x="3632200" y="2063750"/>
          <p14:tracePt t="7555" x="3670300" y="2127250"/>
          <p14:tracePt t="7555" x="3702050" y="2197100"/>
          <p14:tracePt t="7574" x="3727450" y="2273300"/>
          <p14:tracePt t="7587" x="3746500" y="2349500"/>
          <p14:tracePt t="7587" x="3759200" y="2508250"/>
          <p14:tracePt t="7604" x="3752850" y="2578100"/>
          <p14:tracePt t="7604" x="3746500" y="2647950"/>
          <p14:tracePt t="7622" x="3727450" y="2705100"/>
          <p14:tracePt t="7622" x="3695700" y="2755900"/>
          <p14:tracePt t="7640" x="3663950" y="2800350"/>
          <p14:tracePt t="7640" x="3581400" y="2870200"/>
          <p14:tracePt t="7657" x="3530600" y="2889250"/>
          <p14:tracePt t="7657" x="3473450" y="2908300"/>
          <p14:tracePt t="7673" x="3416300" y="2914650"/>
          <p14:tracePt t="7673" x="3352800" y="2921000"/>
          <p14:tracePt t="7690" x="3289300" y="2914650"/>
          <p14:tracePt t="7690" x="3232150" y="2901950"/>
          <p14:tracePt t="7706" x="3168650" y="2889250"/>
          <p14:tracePt t="7706" x="3060700" y="2832100"/>
          <p14:tracePt t="7724" x="3009900" y="2800350"/>
          <p14:tracePt t="7724" x="2965450" y="2755900"/>
          <p14:tracePt t="7740" x="2927350" y="2711450"/>
          <p14:tracePt t="7740" x="2895600" y="2667000"/>
          <p14:tracePt t="7757" x="2870200" y="2616200"/>
          <p14:tracePt t="7757" x="2844800" y="2565400"/>
          <p14:tracePt t="7757" x="2825750" y="2514600"/>
          <p14:tracePt t="7776" x="2819400" y="2463800"/>
          <p14:tracePt t="7788" x="2813050" y="2419350"/>
          <p14:tracePt t="7788" x="2825750" y="2336800"/>
          <p14:tracePt t="7807" x="2838450" y="2305050"/>
          <p14:tracePt t="7807" x="2851150" y="2273300"/>
          <p14:tracePt t="7824" x="2870200" y="2241550"/>
          <p14:tracePt t="7824" x="2895600" y="2222500"/>
          <p14:tracePt t="7841" x="2914650" y="2203450"/>
          <p14:tracePt t="7841" x="2940050" y="2184400"/>
          <p14:tracePt t="7841" x="2959100" y="2171700"/>
          <p14:tracePt t="7859" x="2984500" y="2165350"/>
          <p14:tracePt t="7872" x="3009900" y="2165350"/>
          <p14:tracePt t="7872" x="3048000" y="2171700"/>
          <p14:tracePt t="7891" x="3067050" y="2184400"/>
          <p14:tracePt t="7891" x="3086100" y="2203450"/>
          <p14:tracePt t="7891" x="3111500" y="2222500"/>
          <p14:tracePt t="7911" x="3130550" y="2254250"/>
          <p14:tracePt t="7922" x="3149600" y="2279650"/>
          <p14:tracePt t="7922" x="3168650" y="2311400"/>
          <p14:tracePt t="7922" x="3187700" y="2343150"/>
          <p14:tracePt t="7943" x="3200400" y="2374900"/>
          <p14:tracePt t="7943" x="3219450" y="2406650"/>
          <p14:tracePt t="7958" x="3232150" y="2438400"/>
          <p14:tracePt t="7958" x="3238500" y="2463800"/>
          <p14:tracePt t="7974" x="3251200" y="2489200"/>
          <p14:tracePt t="7974" x="3257550" y="2514600"/>
          <p14:tracePt t="7991" x="3263900" y="2540000"/>
          <p14:tracePt t="7991" x="3263900" y="2565400"/>
          <p14:tracePt t="8007" x="3270250" y="2597150"/>
          <p14:tracePt t="8007" x="3270250" y="2654300"/>
          <p14:tracePt t="8023" x="3270250" y="2686050"/>
          <p14:tracePt t="8023" x="3270250" y="2724150"/>
          <p14:tracePt t="8040" x="3270250" y="2749550"/>
          <p14:tracePt t="8040" x="3270250" y="2787650"/>
          <p14:tracePt t="8057" x="3270250" y="2819400"/>
          <p14:tracePt t="8057" x="3270250" y="2851150"/>
          <p14:tracePt t="8075" x="3276600" y="2914650"/>
          <p14:tracePt t="8075" x="3282950" y="2946400"/>
          <p14:tracePt t="8091" x="3282950" y="2978150"/>
          <p14:tracePt t="8091" x="3289300" y="3009900"/>
          <p14:tracePt t="8107" x="3289300" y="3041650"/>
          <p14:tracePt t="8107" x="3295650" y="3073400"/>
          <p14:tracePt t="8124" x="3295650" y="3105150"/>
          <p14:tracePt t="8124" x="3302000" y="3143250"/>
          <p14:tracePt t="8124" x="3308350" y="3175000"/>
          <p14:tracePt t="8143" x="3314700" y="3219450"/>
          <p14:tracePt t="8155" x="3314700" y="3251200"/>
          <p14:tracePt t="8155" x="3327400" y="3327400"/>
          <p14:tracePt t="8175" x="3333750" y="3365500"/>
          <p14:tracePt t="8175" x="3340100" y="3403600"/>
          <p14:tracePt t="8191" x="3346450" y="3435350"/>
          <p14:tracePt t="8191" x="3352800" y="3467100"/>
          <p14:tracePt t="8208" x="3359150" y="3498850"/>
          <p14:tracePt t="8208" x="3365500" y="3530600"/>
          <p14:tracePt t="8208" x="3365500" y="3562350"/>
          <p14:tracePt t="8227" x="3371850" y="3594100"/>
          <p14:tracePt t="8239" x="3378200" y="3625850"/>
          <p14:tracePt t="8239" x="3384550" y="3683000"/>
          <p14:tracePt t="8258" x="3390900" y="3714750"/>
          <p14:tracePt t="8258" x="3390900" y="3746500"/>
          <p14:tracePt t="8274" x="3397250" y="3778250"/>
          <p14:tracePt t="8274" x="3397250" y="3803650"/>
          <p14:tracePt t="8291" x="3403600" y="3829050"/>
          <p14:tracePt t="8291" x="3403600" y="3854450"/>
          <p14:tracePt t="8307" x="3403600" y="3879850"/>
          <p14:tracePt t="8307" x="3409950" y="3924300"/>
          <p14:tracePt t="8324" x="3416300" y="3943350"/>
          <p14:tracePt t="8324" x="3416300" y="3956050"/>
          <p14:tracePt t="8342" x="3416300" y="3968750"/>
          <p14:tracePt t="8342" x="3416300" y="3987800"/>
          <p14:tracePt t="8358" x="3416300" y="4000500"/>
          <p14:tracePt t="8358" x="3416300" y="4019550"/>
          <p14:tracePt t="8375" x="3422650" y="4032250"/>
          <p14:tracePt t="8375" x="3422650" y="4038600"/>
          <p14:tracePt t="8392" x="3422650" y="4051300"/>
          <p14:tracePt t="8392" x="3422650" y="4064000"/>
          <p14:tracePt t="8408" x="3422650" y="4076700"/>
          <p14:tracePt t="8408" x="3429000" y="4089400"/>
          <p14:tracePt t="8425" x="3429000" y="4095750"/>
          <p14:tracePt t="8425" x="3435350" y="4114800"/>
          <p14:tracePt t="8443" x="3435350" y="4133850"/>
          <p14:tracePt t="8443" x="3441700" y="4146550"/>
          <p14:tracePt t="8459" x="3441700" y="4152900"/>
          <p14:tracePt t="8459" x="3441700" y="4165600"/>
          <p14:tracePt t="8475" x="3448050" y="4178300"/>
          <p14:tracePt t="8475" x="3448050" y="4191000"/>
          <p14:tracePt t="8475" x="3454400" y="4203700"/>
          <p14:tracePt t="8495" x="3454400" y="4210050"/>
          <p14:tracePt t="8506" x="3454400" y="4222750"/>
          <p14:tracePt t="8506" x="3460750" y="4248150"/>
          <p14:tracePt t="8526" x="3467100" y="4254500"/>
          <p14:tracePt t="8526" x="3467100" y="4267200"/>
          <p14:tracePt t="8543" x="3473450" y="4279900"/>
          <p14:tracePt t="8543" x="3473450" y="4292600"/>
          <p14:tracePt t="8559" x="3473450" y="4298950"/>
          <p14:tracePt t="8559" x="3479800" y="4311650"/>
          <p14:tracePt t="8575" x="3479800" y="4324350"/>
          <p14:tracePt t="8575" x="3479800" y="4337050"/>
          <p14:tracePt t="8575" x="3486150" y="4349750"/>
          <p14:tracePt t="8595" x="3486150" y="4362450"/>
          <p14:tracePt t="8607" x="3492500" y="4375150"/>
          <p14:tracePt t="8607" x="3505200" y="4400550"/>
          <p14:tracePt t="8625" x="3511550" y="4413250"/>
          <p14:tracePt t="8625" x="3517900" y="4425950"/>
          <p14:tracePt t="8642" x="3524250" y="4438650"/>
          <p14:tracePt t="8642" x="3536950" y="4457700"/>
          <p14:tracePt t="8659" x="3543300" y="4464050"/>
          <p14:tracePt t="8659" x="3568700" y="4495800"/>
          <p14:tracePt t="8676" x="3575050" y="4508500"/>
          <p14:tracePt t="8676" x="3587750" y="4521200"/>
          <p14:tracePt t="8692" x="3600450" y="4540250"/>
          <p14:tracePt t="8692" x="3613150" y="4552950"/>
          <p14:tracePt t="8709" x="3619500" y="4565650"/>
          <p14:tracePt t="8709" x="3632200" y="4584700"/>
          <p14:tracePt t="8726" x="3644900" y="4603750"/>
          <p14:tracePt t="8726" x="3676650" y="4641850"/>
          <p14:tracePt t="8743" x="3695700" y="4667250"/>
          <p14:tracePt t="8743" x="3708400" y="4686300"/>
          <p14:tracePt t="8759" x="3727450" y="4711700"/>
          <p14:tracePt t="8759" x="3752850" y="4737100"/>
          <p14:tracePt t="8776" x="3771900" y="4756150"/>
          <p14:tracePt t="8776" x="3790950" y="4781550"/>
          <p14:tracePt t="8776" x="3816350" y="4800600"/>
          <p14:tracePt t="8795" x="3835400" y="4826000"/>
          <p14:tracePt t="8808" x="3854450" y="4838700"/>
          <p14:tracePt t="8808" x="3898900" y="4876800"/>
          <p14:tracePt t="8826" x="3917950" y="4889500"/>
          <p14:tracePt t="8826" x="3937000" y="4908550"/>
          <p14:tracePt t="8843" x="3956050" y="4921250"/>
          <p14:tracePt t="8843" x="3975100" y="4940300"/>
          <p14:tracePt t="8860" x="3987800" y="4953000"/>
          <p14:tracePt t="8860" x="4006850" y="4972050"/>
          <p14:tracePt t="8860" x="4025900" y="4991100"/>
          <p14:tracePt t="8879" x="4044950" y="5003800"/>
          <p14:tracePt t="8879" x="4064000" y="5022850"/>
          <p14:tracePt t="8895" x="4076700" y="5041900"/>
          <p14:tracePt t="8895" x="4089400" y="5054600"/>
          <p14:tracePt t="8911" x="4102100" y="5067300"/>
          <p14:tracePt t="8911" x="4114800" y="5080000"/>
          <p14:tracePt t="8926" x="4127500" y="5092700"/>
          <p14:tracePt t="8926" x="4133850" y="5105400"/>
          <p14:tracePt t="8943" x="4146550" y="5111750"/>
          <p14:tracePt t="8943" x="4152900" y="5118100"/>
          <p14:tracePt t="8943" x="4159250" y="5118100"/>
          <p14:tracePt t="8962" x="4165600" y="5124450"/>
          <p14:tracePt t="8962" x="4171950" y="5130800"/>
          <p14:tracePt t="8976" x="4171950" y="5137150"/>
          <p14:tracePt t="8976" x="4178300" y="5143500"/>
          <p14:tracePt t="8993" x="4184650" y="5143500"/>
          <p14:tracePt t="9008" x="4178300" y="5137150"/>
          <p14:tracePt t="9050" x="4178300" y="5124450"/>
          <p14:tracePt t="9094" x="4191000" y="5118100"/>
          <p14:tracePt t="9118" x="4191000" y="5105400"/>
          <p14:tracePt t="9134" x="4197350" y="5099050"/>
          <p14:tracePt t="9150" x="4203700" y="5099050"/>
          <p14:tracePt t="9154" x="4203700" y="5086350"/>
          <p14:tracePt t="9163" x="4210050" y="5080000"/>
          <p14:tracePt t="9175" x="4210050" y="5073650"/>
          <p14:tracePt t="9175" x="4216400" y="5067300"/>
          <p14:tracePt t="9194" x="4222750" y="5060950"/>
          <p14:tracePt t="9438" x="4470400" y="5467350"/>
          <p14:tracePt t="9447" x="4470400" y="5480050"/>
          <p14:tracePt t="9447" x="4464050" y="5505450"/>
          <p14:tracePt t="9462" x="4464050" y="5524500"/>
          <p14:tracePt t="9462" x="4457700" y="5549900"/>
          <p14:tracePt t="9478" x="4451350" y="5575300"/>
          <p14:tracePt t="9478" x="4451350" y="5600700"/>
          <p14:tracePt t="9495" x="4445000" y="5632450"/>
          <p14:tracePt t="9495" x="4432300" y="5657850"/>
          <p14:tracePt t="9495" x="4425950" y="5689600"/>
          <p14:tracePt t="9515" x="4419600" y="5715000"/>
          <p14:tracePt t="9515" x="4406900" y="5746750"/>
          <p14:tracePt t="9529" x="4394200" y="5778500"/>
          <p14:tracePt t="9529" x="4381500" y="5816600"/>
          <p14:tracePt t="9545" x="4368800" y="5842000"/>
          <p14:tracePt t="9545" x="4356100" y="5867400"/>
          <p14:tracePt t="9562" x="4343400" y="5899150"/>
          <p14:tracePt t="9562" x="4311650" y="5949950"/>
          <p14:tracePt t="9579" x="4292600" y="5975350"/>
          <p14:tracePt t="9579" x="4273550" y="5994400"/>
          <p14:tracePt t="9596" x="4254500" y="6019800"/>
          <p14:tracePt t="9596" x="4235450" y="6038850"/>
          <p14:tracePt t="9612" x="4216400" y="6064250"/>
          <p14:tracePt t="9612" x="4191000" y="6083300"/>
          <p14:tracePt t="9629" x="4165600" y="6102350"/>
          <p14:tracePt t="9629" x="4114800" y="6140450"/>
          <p14:tracePt t="9646" x="4089400" y="6159500"/>
          <p14:tracePt t="9646" x="4057650" y="6178550"/>
          <p14:tracePt t="9663" x="4032250" y="6191250"/>
          <p14:tracePt t="9663" x="4000500" y="6210300"/>
          <p14:tracePt t="9679" x="3968750" y="6223000"/>
          <p14:tracePt t="9679" x="3930650" y="6235700"/>
          <p14:tracePt t="9696" x="3898900" y="6248400"/>
          <p14:tracePt t="9696" x="3867150" y="6261100"/>
          <p14:tracePt t="9696" x="3829050" y="6267450"/>
          <p14:tracePt t="9715" x="3797300" y="6280150"/>
          <p14:tracePt t="9727" x="3765550" y="6299200"/>
          <p14:tracePt t="9727" x="3708400" y="6318250"/>
          <p14:tracePt t="9746" x="3683000" y="6330950"/>
          <p14:tracePt t="9746" x="3663950" y="6337300"/>
          <p14:tracePt t="9763" x="3625850" y="6356350"/>
          <p14:tracePt t="9778" x="3606800" y="6362700"/>
          <p14:tracePt t="9794" x="3632200" y="6356350"/>
          <p14:tracePt t="9826" x="3657600" y="6350000"/>
          <p14:tracePt t="9834" x="3689350" y="6350000"/>
          <p14:tracePt t="9845" x="3727450" y="6350000"/>
          <p14:tracePt t="9845" x="3778250" y="6350000"/>
          <p14:tracePt t="9863" x="3835400" y="6350000"/>
          <p14:tracePt t="9863" x="3968750" y="6356350"/>
          <p14:tracePt t="9880" x="4044950" y="6356350"/>
          <p14:tracePt t="9880" x="4127500" y="6356350"/>
          <p14:tracePt t="9898" x="4210050" y="6356350"/>
          <p14:tracePt t="9898" x="4298950" y="6350000"/>
          <p14:tracePt t="9913" x="4387850" y="6350000"/>
          <p14:tracePt t="9913" x="4476750" y="6343650"/>
          <p14:tracePt t="9930" x="4565650" y="6337300"/>
          <p14:tracePt t="9930" x="4737100" y="6324600"/>
          <p14:tracePt t="9948" x="4813300" y="6318250"/>
          <p14:tracePt t="9948" x="4889500" y="6318250"/>
          <p14:tracePt t="9964" x="4965700" y="6311900"/>
          <p14:tracePt t="9964" x="5029200" y="6311900"/>
          <p14:tracePt t="9980" x="5092700" y="6305550"/>
          <p14:tracePt t="9980" x="5143500" y="6299200"/>
          <p14:tracePt t="9980" x="5194300" y="6286500"/>
          <p14:tracePt t="10000" x="5232400" y="6280150"/>
          <p14:tracePt t="10012" x="5264150" y="6267450"/>
          <p14:tracePt t="10012" x="5314950" y="6254750"/>
          <p14:tracePt t="10031" x="5327650" y="6248400"/>
          <p14:tracePt t="10031" x="5340350" y="6248400"/>
          <p14:tracePt t="10048" x="5346700" y="6242050"/>
          <p14:tracePt t="10062" x="5334000" y="6248400"/>
          <p14:tracePt t="10083" x="5327650" y="6248400"/>
          <p14:tracePt t="10095" x="5314950" y="6254750"/>
          <p14:tracePt t="10095" x="5289550" y="6267450"/>
          <p14:tracePt t="10115" x="5276850" y="6267450"/>
          <p14:tracePt t="10115" x="5264150" y="6273800"/>
          <p14:tracePt t="10131" x="5251450" y="6280150"/>
          <p14:tracePt t="10131" x="5238750" y="6286500"/>
          <p14:tracePt t="10131" x="5219700" y="6286500"/>
          <p14:tracePt t="10150" x="5207000" y="6286500"/>
          <p14:tracePt t="10162" x="5194300" y="6286500"/>
          <p14:tracePt t="10162" x="5162550" y="6286500"/>
          <p14:tracePt t="10181" x="5149850" y="6286500"/>
          <p14:tracePt t="10181" x="5130800" y="6280150"/>
          <p14:tracePt t="10198" x="5111750" y="6273800"/>
          <p14:tracePt t="10198" x="5086350" y="6273800"/>
          <p14:tracePt t="10214" x="5060950" y="6267450"/>
          <p14:tracePt t="10214" x="5029200" y="6261100"/>
          <p14:tracePt t="10231" x="4997450" y="6254750"/>
          <p14:tracePt t="10231" x="4908550" y="6229350"/>
          <p14:tracePt t="10249" x="4857750" y="6216650"/>
          <p14:tracePt t="10249" x="4794250" y="6197600"/>
          <p14:tracePt t="10264" x="4730750" y="6172200"/>
          <p14:tracePt t="10264" x="4654550" y="6140450"/>
          <p14:tracePt t="10282" x="4565650" y="6108700"/>
          <p14:tracePt t="10282" x="4470400" y="6064250"/>
          <p14:tracePt t="10300" x="4248150" y="5962650"/>
          <p14:tracePt t="10300" x="4127500" y="5905500"/>
          <p14:tracePt t="10315" x="3994150" y="5842000"/>
          <p14:tracePt t="10315" x="3860800" y="5772150"/>
          <p14:tracePt t="10331" x="3727450" y="5695950"/>
          <p14:tracePt t="10331" x="3594100" y="5619750"/>
          <p14:tracePt t="10349" x="3460750" y="5537200"/>
          <p14:tracePt t="10349" x="3327400" y="5454650"/>
          <p14:tracePt t="10349" x="3187700" y="5378450"/>
          <p14:tracePt t="10367" x="3048000" y="5295900"/>
          <p14:tracePt t="10380" x="2914650" y="5213350"/>
          <p14:tracePt t="10380" x="2641600" y="5048250"/>
          <p14:tracePt t="10400" x="2514600" y="4965700"/>
          <p14:tracePt t="10413" x="2406650" y="4908550"/>
          <p14:tracePt t="10430" x="2273300" y="4845050"/>
          <p14:tracePt t="10446" x="2165350" y="4813300"/>
          <p14:tracePt t="10463" x="2032000" y="4718050"/>
          <p14:tracePt t="10463" x="1784350" y="4540250"/>
          <p14:tracePt t="10482" x="1676400" y="4464050"/>
          <p14:tracePt t="10482" x="1581150" y="4394200"/>
          <p14:tracePt t="10499" x="1466850" y="4305300"/>
          <p14:tracePt t="10499" x="1409700" y="4241800"/>
          <p14:tracePt t="10515" x="1333500" y="4146550"/>
          <p14:tracePt t="10515" x="1295400" y="4133850"/>
          <p14:tracePt t="10515" x="1263650" y="4121150"/>
          <p14:tracePt t="10535" x="1231900" y="4114800"/>
          <p14:tracePt t="10535" x="1206500" y="4108450"/>
          <p14:tracePt t="10549" x="1181100" y="4114800"/>
          <p14:tracePt t="10549" x="1155700" y="4114800"/>
          <p14:tracePt t="10566" x="1136650" y="4114800"/>
          <p14:tracePt t="10566" x="1117600" y="4121150"/>
          <p14:tracePt t="10582" x="1098550" y="4127500"/>
          <p14:tracePt t="10582" x="1073150" y="4133850"/>
          <p14:tracePt t="10600" x="1060450" y="4133850"/>
          <p14:tracePt t="10600" x="1054100" y="4140200"/>
          <p14:tracePt t="10616" x="1047750" y="4140200"/>
          <p14:tracePt t="10616" x="1035050" y="4146550"/>
          <p14:tracePt t="10632" x="1028700" y="4152900"/>
          <p14:tracePt t="10632" x="1022350" y="4159250"/>
          <p14:tracePt t="10650" x="1022350" y="4165600"/>
          <p14:tracePt t="10650" x="1016000" y="4184650"/>
          <p14:tracePt t="10667" x="1016000" y="4191000"/>
          <p14:tracePt t="10667" x="1009650" y="4203700"/>
          <p14:tracePt t="10683" x="1009650" y="4210050"/>
          <p14:tracePt t="10683" x="1009650" y="4216400"/>
          <p14:tracePt t="10700" x="1009650" y="4222750"/>
          <p14:tracePt t="10700" x="1003300" y="4229100"/>
          <p14:tracePt t="10700" x="1003300" y="4235450"/>
          <p14:tracePt t="10719" x="1009650" y="4241800"/>
          <p14:tracePt t="10731" x="1009650" y="4248150"/>
          <p14:tracePt t="10731" x="1009650" y="4267200"/>
          <p14:tracePt t="10752" x="1009650" y="4273550"/>
          <p14:tracePt t="10752" x="1009650" y="4286250"/>
          <p14:tracePt t="10767" x="1009650" y="4292600"/>
          <p14:tracePt t="10767" x="1009650" y="4305300"/>
          <p14:tracePt t="10783" x="1003300" y="4311650"/>
          <p14:tracePt t="10783" x="1003300" y="4324350"/>
          <p14:tracePt t="10800" x="1003300" y="4337050"/>
          <p14:tracePt t="10800" x="1003300" y="4349750"/>
          <p14:tracePt t="10800" x="996950" y="4356100"/>
          <p14:tracePt t="10818" x="996950" y="4368800"/>
          <p14:tracePt t="10818" x="996950" y="4381500"/>
          <p14:tracePt t="10834" x="996950" y="4387850"/>
          <p14:tracePt t="10834" x="996950" y="4400550"/>
          <p14:tracePt t="10850" x="996950" y="4413250"/>
          <p14:tracePt t="10850" x="996950" y="4425950"/>
          <p14:tracePt t="10867" x="996950" y="4432300"/>
          <p14:tracePt t="10867" x="1003300" y="4445000"/>
          <p14:tracePt t="10883" x="1003300" y="4457700"/>
          <p14:tracePt t="10883" x="996950" y="4483100"/>
          <p14:tracePt t="10902" x="996950" y="4495800"/>
          <p14:tracePt t="10902" x="996950" y="4514850"/>
          <p14:tracePt t="10917" x="996950" y="4527550"/>
          <p14:tracePt t="10917" x="996950" y="4540250"/>
          <p14:tracePt t="10934" x="996950" y="4552950"/>
          <p14:tracePt t="10934" x="996950" y="4578350"/>
          <p14:tracePt t="10951" x="996950" y="4584700"/>
          <p14:tracePt t="10951" x="996950" y="4591050"/>
          <p14:tracePt t="10968" x="996950" y="4597400"/>
          <p14:tracePt t="10982" x="996950" y="4591050"/>
          <p14:tracePt t="11058" x="990600" y="4578350"/>
          <p14:tracePt t="11070" x="990600" y="4572000"/>
          <p14:tracePt t="11078" x="984250" y="4565650"/>
          <p14:tracePt t="11087" x="984250" y="4559300"/>
          <p14:tracePt t="11099" x="977900" y="4546600"/>
          <p14:tracePt t="11099" x="977900" y="4533900"/>
          <p14:tracePt t="11099" x="971550" y="4527550"/>
          <p14:tracePt t="11120" x="971550" y="4514850"/>
          <p14:tracePt t="11120" x="965200" y="4495800"/>
          <p14:tracePt t="11134" x="965200" y="4483100"/>
          <p14:tracePt t="11134" x="958850" y="4457700"/>
          <p14:tracePt t="11151" x="952500" y="4432300"/>
          <p14:tracePt t="11151" x="946150" y="4394200"/>
          <p14:tracePt t="11168" x="939800" y="4356100"/>
          <p14:tracePt t="11168" x="927100" y="4305300"/>
          <p14:tracePt t="11184" x="914400" y="4248150"/>
          <p14:tracePt t="11184" x="876300" y="4114800"/>
          <p14:tracePt t="11201" x="857250" y="4038600"/>
          <p14:tracePt t="11201" x="838200" y="3962400"/>
          <p14:tracePt t="11218" x="819150" y="3886200"/>
          <p14:tracePt t="11218" x="800100" y="3816350"/>
          <p14:tracePt t="11235" x="787400" y="3740150"/>
          <p14:tracePt t="11235" x="774700" y="3670300"/>
          <p14:tracePt t="11802" x="2673350" y="4997450"/>
          <p14:tracePt t="11802" x="2692400" y="5010150"/>
          <p14:tracePt t="11820" x="2717800" y="5029200"/>
          <p14:tracePt t="11820" x="2787650" y="5067300"/>
          <p14:tracePt t="11837" x="2825750" y="5092700"/>
          <p14:tracePt t="11837" x="2863850" y="5118100"/>
          <p14:tracePt t="11853" x="2901950" y="5137150"/>
          <p14:tracePt t="11853" x="2933700" y="5162550"/>
          <p14:tracePt t="11870" x="2959100" y="5175250"/>
          <p14:tracePt t="11870" x="3009900" y="5213350"/>
          <p14:tracePt t="11888" x="3035300" y="5226050"/>
          <p14:tracePt t="11888" x="3054350" y="5238750"/>
          <p14:tracePt t="11904" x="3073400" y="5251450"/>
          <p14:tracePt t="11904" x="3092450" y="5257800"/>
          <p14:tracePt t="11920" x="3105150" y="5270500"/>
          <p14:tracePt t="11920" x="3117850" y="5283200"/>
          <p14:tracePt t="11937" x="3136900" y="5289550"/>
          <p14:tracePt t="11937" x="3149600" y="5295900"/>
          <p14:tracePt t="11937" x="3162300" y="5302250"/>
          <p14:tracePt t="11956" x="3168650" y="5308600"/>
          <p14:tracePt t="11956" x="3181350" y="5314950"/>
          <p14:tracePt t="11971" x="3194050" y="5321300"/>
          <p14:tracePt t="11971" x="3200400" y="5327650"/>
          <p14:tracePt t="11988" x="3213100" y="5334000"/>
          <p14:tracePt t="11988" x="3219450" y="5334000"/>
          <p14:tracePt t="12004" x="3225800" y="5340350"/>
          <p14:tracePt t="12004" x="3238500" y="5346700"/>
          <p14:tracePt t="13383" x="4044950" y="5321300"/>
          <p14:tracePt t="13391" x="4038600" y="5334000"/>
          <p14:tracePt t="13399" x="4019550" y="5340350"/>
          <p14:tracePt t="13407" x="4000500" y="5353050"/>
          <p14:tracePt t="13407" x="3981450" y="5365750"/>
          <p14:tracePt t="13407" x="3956050" y="5378450"/>
          <p14:tracePt t="13428" x="3924300" y="5391150"/>
          <p14:tracePt t="13440" x="3892550" y="5397500"/>
          <p14:tracePt t="13440" x="3822700" y="5410200"/>
          <p14:tracePt t="13459" x="3784600" y="5410200"/>
          <p14:tracePt t="13459" x="3746500" y="5410200"/>
          <p14:tracePt t="13476" x="3702050" y="5403850"/>
          <p14:tracePt t="13476" x="3663950" y="5403850"/>
          <p14:tracePt t="13492" x="3619500" y="5397500"/>
          <p14:tracePt t="13492" x="3575050" y="5391150"/>
          <p14:tracePt t="13492" x="3530600" y="5391150"/>
          <p14:tracePt t="13512" x="3492500" y="5384800"/>
          <p14:tracePt t="13524" x="3448050" y="5378450"/>
          <p14:tracePt t="13524" x="3365500" y="5365750"/>
          <p14:tracePt t="13543" x="3321050" y="5353050"/>
          <p14:tracePt t="13543" x="3282950" y="5340350"/>
          <p14:tracePt t="13559" x="3238500" y="5327650"/>
          <p14:tracePt t="13559" x="3194050" y="5308600"/>
          <p14:tracePt t="13576" x="3149600" y="5289550"/>
          <p14:tracePt t="13576" x="3105150" y="5276850"/>
          <p14:tracePt t="13592" x="3067050" y="5264150"/>
          <p14:tracePt t="13592" x="2984500" y="5251450"/>
          <p14:tracePt t="13609" x="2946400" y="5251450"/>
          <p14:tracePt t="13609" x="2914650" y="5251450"/>
          <p14:tracePt t="13626" x="2889250" y="5251450"/>
          <p14:tracePt t="13626" x="2857500" y="5251450"/>
          <p14:tracePt t="13643" x="2838450" y="5251450"/>
          <p14:tracePt t="13643" x="2800350" y="5245100"/>
          <p14:tracePt t="13660" x="2781300" y="5232400"/>
          <p14:tracePt t="13660" x="2768600" y="5226050"/>
          <p14:tracePt t="13676" x="2755900" y="5219700"/>
          <p14:tracePt t="13676" x="2743200" y="5207000"/>
          <p14:tracePt t="13693" x="2730500" y="5200650"/>
          <p14:tracePt t="13693" x="2717800" y="5187950"/>
          <p14:tracePt t="13710" x="2705100" y="5181600"/>
          <p14:tracePt t="13710" x="2692400" y="5162550"/>
          <p14:tracePt t="13728" x="2686050" y="5156200"/>
          <p14:tracePt t="13728" x="2679700" y="5149850"/>
          <p14:tracePt t="13744" x="2673350" y="5137150"/>
          <p14:tracePt t="13744" x="2660650" y="5130800"/>
          <p14:tracePt t="13760" x="2654300" y="5124450"/>
          <p14:tracePt t="13760" x="2641600" y="5118100"/>
          <p14:tracePt t="13776" x="2628900" y="5118100"/>
          <p14:tracePt t="13776" x="2622550" y="5111750"/>
          <p14:tracePt t="13776" x="2609850" y="5111750"/>
          <p14:tracePt t="13796" x="2597150" y="5105400"/>
          <p14:tracePt t="13808" x="2590800" y="5105400"/>
          <p14:tracePt t="13808" x="2578100" y="5105400"/>
          <p14:tracePt t="13828" x="2571750" y="5099050"/>
          <p14:tracePt t="13842" x="2565400" y="5099050"/>
          <p14:tracePt t="13859" x="2565400" y="5092700"/>
          <p14:tracePt t="13875" x="2571750" y="5086350"/>
          <p14:tracePt t="13896" x="2578100" y="5086350"/>
          <p14:tracePt t="13915" x="2584450" y="5092700"/>
          <p14:tracePt t="13991" x="2590800" y="5099050"/>
          <p14:tracePt t="14034" x="2597150" y="5099050"/>
          <p14:tracePt t="14095" x="2603500" y="5092700"/>
          <p14:tracePt t="14111" x="2609850" y="5092700"/>
          <p14:tracePt t="14119" x="2616200" y="5086350"/>
          <p14:tracePt t="14127" x="2622550" y="5080000"/>
          <p14:tracePt t="14127" x="2635250" y="5073650"/>
          <p14:tracePt t="14127" x="2654300" y="5060950"/>
          <p14:tracePt t="14147" x="2667000" y="5054600"/>
          <p14:tracePt t="14160" x="2686050" y="5041900"/>
          <p14:tracePt t="14160" x="2711450" y="5029200"/>
          <p14:tracePt t="14160" x="2736850" y="5016500"/>
          <p14:tracePt t="14180" x="2762250" y="5003800"/>
          <p14:tracePt t="14180" x="2787650" y="4984750"/>
          <p14:tracePt t="14196" x="2819400" y="4972050"/>
          <p14:tracePt t="14196" x="2851150" y="4953000"/>
          <p14:tracePt t="14212" x="2889250" y="4940300"/>
          <p14:tracePt t="14212" x="2927350" y="4921250"/>
          <p14:tracePt t="14228" x="2971800" y="4902200"/>
          <p14:tracePt t="14228" x="3022600" y="4889500"/>
          <p14:tracePt t="14228" x="3073400" y="4870450"/>
          <p14:tracePt t="14248" x="3130550" y="4851400"/>
          <p14:tracePt t="14248" x="3187700" y="4832350"/>
          <p14:tracePt t="14262" x="3251200" y="4819650"/>
          <p14:tracePt t="14262" x="3314700" y="4800600"/>
          <p14:tracePt t="14279" x="3384550" y="4775200"/>
          <p14:tracePt t="14279" x="3454400" y="4756150"/>
          <p14:tracePt t="14295" x="3524250" y="4730750"/>
          <p14:tracePt t="14295" x="3600450" y="4711700"/>
          <p14:tracePt t="14312" x="3670300" y="4679950"/>
          <p14:tracePt t="14312" x="3822700" y="4622800"/>
          <p14:tracePt t="14329" x="3898900" y="4591050"/>
          <p14:tracePt t="14329" x="3981450" y="4559300"/>
          <p14:tracePt t="14345" x="4057650" y="4521200"/>
          <p14:tracePt t="14345" x="4140200" y="4489450"/>
          <p14:tracePt t="14362" x="4222750" y="4451350"/>
          <p14:tracePt t="14362" x="4305300" y="4419600"/>
          <p14:tracePt t="14380" x="4464050" y="4349750"/>
          <p14:tracePt t="14380" x="4540250" y="4318000"/>
          <p14:tracePt t="14397" x="4616450" y="4279900"/>
          <p14:tracePt t="14397" x="4692650" y="4241800"/>
          <p14:tracePt t="14413" x="4768850" y="4203700"/>
          <p14:tracePt t="14413" x="4845050" y="4171950"/>
          <p14:tracePt t="14429" x="4921250" y="4133850"/>
          <p14:tracePt t="14429" x="4997450" y="4095750"/>
          <p14:tracePt t="14429" x="5080000" y="4057650"/>
          <p14:tracePt t="14449" x="5156200" y="4025900"/>
          <p14:tracePt t="14461" x="5232400" y="3994150"/>
          <p14:tracePt t="14461" x="5384800" y="3924300"/>
          <p14:tracePt t="14481" x="5461000" y="3892550"/>
          <p14:tracePt t="14481" x="5530850" y="3860800"/>
          <p14:tracePt t="14496" x="5607050" y="3829050"/>
          <p14:tracePt t="14496" x="5676900" y="3797300"/>
          <p14:tracePt t="14512" x="5746750" y="3765550"/>
          <p14:tracePt t="14512" x="5816600" y="3727450"/>
          <p14:tracePt t="14512" x="5880100" y="3695700"/>
          <p14:tracePt t="14532" x="5943600" y="3670300"/>
          <p14:tracePt t="14544" x="6007100" y="3638550"/>
          <p14:tracePt t="14544" x="6127750" y="3581400"/>
          <p14:tracePt t="14563" x="6184900" y="3556000"/>
          <p14:tracePt t="14563" x="6235700" y="3530600"/>
          <p14:tracePt t="14580" x="6286500" y="3505200"/>
          <p14:tracePt t="14580" x="6330950" y="3479800"/>
          <p14:tracePt t="14597" x="6369050" y="3460750"/>
          <p14:tracePt t="14597" x="6413500" y="3441700"/>
          <p14:tracePt t="14597" x="6445250" y="3429000"/>
          <p14:tracePt t="14616" x="6477000" y="3416300"/>
          <p14:tracePt t="14616" x="6502400" y="3403600"/>
          <p14:tracePt t="14630" x="6527800" y="3390900"/>
          <p14:tracePt t="14630" x="6546850" y="3384550"/>
          <p14:tracePt t="14646" x="6565900" y="3378200"/>
          <p14:tracePt t="14646" x="6578600" y="3371850"/>
          <p14:tracePt t="14663" x="6591300" y="3365500"/>
          <p14:tracePt t="14663" x="6604000" y="3365500"/>
          <p14:tracePt t="14680" x="6597650" y="3371850"/>
          <p14:tracePt t="14711" x="6591300" y="3378200"/>
          <p14:tracePt t="14719" x="6584950" y="3378200"/>
          <p14:tracePt t="14728" x="6578600" y="3384550"/>
          <p14:tracePt t="14728" x="6559550" y="3390900"/>
          <p14:tracePt t="14749" x="6553200" y="3390900"/>
          <p14:tracePt t="14749" x="6546850" y="3397250"/>
          <p14:tracePt t="14764" x="6540500" y="3397250"/>
          <p14:tracePt t="14764" x="6534150" y="3397250"/>
          <p14:tracePt t="14780" x="6527800" y="3397250"/>
          <p14:tracePt t="14780" x="6521450" y="3397250"/>
          <p14:tracePt t="14797" x="6515100" y="3397250"/>
          <p14:tracePt t="14797" x="6508750" y="3397250"/>
          <p14:tracePt t="14797" x="6502400" y="3397250"/>
          <p14:tracePt t="14816" x="6496050" y="3403600"/>
          <p14:tracePt t="14832" x="6489700" y="3403600"/>
          <p14:tracePt t="14848" x="6489700" y="3409950"/>
          <p14:tracePt t="15027" x="6483350" y="3409950"/>
          <p14:tracePt t="15055" x="6477000" y="3409950"/>
          <p14:tracePt t="15072" x="6470650" y="3409950"/>
          <p14:tracePt t="15107" x="6464300" y="3409950"/>
          <p14:tracePt t="15131" x="6457950" y="3403600"/>
          <p14:tracePt t="15155" x="6451600" y="3403600"/>
          <p14:tracePt t="15175" x="6445250" y="3409950"/>
          <p14:tracePt t="15219" x="6445250" y="3416300"/>
          <p14:tracePt t="15243" x="6438900" y="3416300"/>
          <p14:tracePt t="15267" x="6432550" y="3422650"/>
          <p14:tracePt t="15279" x="6426200" y="3429000"/>
          <p14:tracePt t="15295" x="6419850" y="3429000"/>
          <p14:tracePt t="15312" x="6407150" y="3435350"/>
          <p14:tracePt t="15327" x="6400800" y="3435350"/>
          <p14:tracePt t="15339" x="6400800" y="3441700"/>
          <p14:tracePt t="15355" x="6394450" y="3441700"/>
          <p14:tracePt t="15372" x="6388100" y="3441700"/>
          <p14:tracePt t="15395" x="6381750" y="3448050"/>
          <p14:tracePt t="15416" x="6388100" y="3441700"/>
          <p14:tracePt t="15500" x="6394450" y="3441700"/>
          <p14:tracePt t="15519" x="6400800" y="3441700"/>
          <p14:tracePt t="15543" x="6407150" y="3441700"/>
          <p14:tracePt t="15559" x="6413500" y="3441700"/>
          <p14:tracePt t="15596" x="6413500" y="3448050"/>
          <p14:tracePt t="15655" x="6407150" y="3448050"/>
          <p14:tracePt t="15680" x="6407150" y="3454400"/>
          <p14:tracePt t="15755" x="6413500" y="3454400"/>
          <p14:tracePt t="15879" x="6407150" y="3448050"/>
          <p14:tracePt t="15927" x="6407150" y="3454400"/>
          <p14:tracePt t="15956" x="6400800" y="3454400"/>
          <p14:tracePt t="15988" x="6394450" y="3454400"/>
          <p14:tracePt t="16023" x="6394450" y="3448050"/>
          <p14:tracePt t="16056" x="6400800" y="3441700"/>
          <p14:tracePt t="16100" x="6394450" y="3441700"/>
          <p14:tracePt t="16135" x="6388100" y="3441700"/>
          <p14:tracePt t="16159" x="6381750" y="3441700"/>
          <p14:tracePt t="16175" x="6375400" y="3441700"/>
          <p14:tracePt t="16188" x="6369050" y="3448050"/>
          <p14:tracePt t="16195" x="6362700" y="3448050"/>
          <p14:tracePt t="16204" x="6356350" y="3454400"/>
          <p14:tracePt t="16217" x="6350000" y="3454400"/>
          <p14:tracePt t="16217" x="6343650" y="3460750"/>
          <p14:tracePt t="16236" x="6324600" y="3467100"/>
          <p14:tracePt t="16236" x="6318250" y="3473450"/>
          <p14:tracePt t="16252" x="6311900" y="3479800"/>
          <p14:tracePt t="16252" x="6305550" y="3486150"/>
          <p14:tracePt t="16268" x="6299200" y="3486150"/>
          <p14:tracePt t="16268" x="6292850" y="3492500"/>
          <p14:tracePt t="16285" x="6286500" y="3498850"/>
          <p14:tracePt t="16285" x="6273800" y="3505200"/>
          <p14:tracePt t="16302" x="6267450" y="3511550"/>
          <p14:tracePt t="16317" x="6273800" y="3505200"/>
          <p14:tracePt t="16355" x="6280150" y="3498850"/>
          <p14:tracePt t="16367" x="6286500" y="3492500"/>
          <p14:tracePt t="16383" x="6292850" y="3486150"/>
          <p14:tracePt t="16400" x="6292850" y="3473450"/>
          <p14:tracePt t="16415" x="6292850" y="3467100"/>
          <p14:tracePt t="16428" x="6286500" y="3467100"/>
          <p14:tracePt t="16444" x="6280150" y="3460750"/>
          <p14:tracePt t="16452" x="6273800" y="3460750"/>
          <p14:tracePt t="16452" x="6254750" y="3460750"/>
          <p14:tracePt t="16469" x="6235700" y="3467100"/>
          <p14:tracePt t="16469" x="6203950" y="3473450"/>
          <p14:tracePt t="16469" x="6165850" y="3479800"/>
          <p14:tracePt t="16488" x="6115050" y="3492500"/>
          <p14:tracePt t="16501" x="6057900" y="3505200"/>
          <p14:tracePt t="16501" x="5899150" y="3549650"/>
          <p14:tracePt t="16520" x="5803900" y="3581400"/>
          <p14:tracePt t="16520" x="5702300" y="3619500"/>
          <p14:tracePt t="16537" x="5594350" y="3663950"/>
          <p14:tracePt t="16537" x="5473700" y="3714750"/>
          <p14:tracePt t="16553" x="5353050" y="3765550"/>
          <p14:tracePt t="16553" x="5219700" y="3829050"/>
          <p14:tracePt t="16570" x="5092700" y="3886200"/>
          <p14:tracePt t="16570" x="4959350" y="3949700"/>
          <p14:tracePt t="16570" x="4826000" y="4013200"/>
          <p14:tracePt t="16589" x="4692650" y="4076700"/>
          <p14:tracePt t="16589" x="4552950" y="4133850"/>
          <p14:tracePt t="16603" x="4413250" y="4191000"/>
          <p14:tracePt t="16603" x="4273550" y="4248150"/>
          <p14:tracePt t="16620" x="4127500" y="4305300"/>
          <p14:tracePt t="16620" x="3987800" y="4368800"/>
          <p14:tracePt t="16636" x="3841750" y="4432300"/>
          <p14:tracePt t="16636" x="3708400" y="4495800"/>
          <p14:tracePt t="16636" x="3575050" y="4559300"/>
          <p14:tracePt t="16656" x="3454400" y="4622800"/>
          <p14:tracePt t="16656" x="3333750" y="4686300"/>
          <p14:tracePt t="16670" x="3225800" y="4749800"/>
          <p14:tracePt t="16670" x="3124200" y="4806950"/>
          <p14:tracePt t="16687" x="3035300" y="4857750"/>
          <p14:tracePt t="16687" x="2946400" y="4902200"/>
          <p14:tracePt t="16704" x="2870200" y="4946650"/>
          <p14:tracePt t="16704" x="2730500" y="5016500"/>
          <p14:tracePt t="16721" x="2673350" y="5041900"/>
          <p14:tracePt t="16721" x="2628900" y="5060950"/>
          <p14:tracePt t="16737" x="2590800" y="5080000"/>
          <p14:tracePt t="16737" x="2565400" y="5092700"/>
          <p14:tracePt t="16754" x="2546350" y="5092700"/>
          <p14:tracePt t="16754" x="2540000" y="5092700"/>
          <p14:tracePt t="16770" x="2546350" y="5086350"/>
          <p14:tracePt t="16770" x="2584450" y="5041900"/>
          <p14:tracePt t="16789" x="2622550" y="5016500"/>
          <p14:tracePt t="16789" x="2667000" y="4984750"/>
          <p14:tracePt t="16804" x="2717800" y="4946650"/>
          <p14:tracePt t="16804" x="2781300" y="4908550"/>
          <p14:tracePt t="16821" x="2851150" y="4864100"/>
          <p14:tracePt t="16821" x="2927350" y="4813300"/>
          <p14:tracePt t="16837" x="3016250" y="4768850"/>
          <p14:tracePt t="16837" x="3111500" y="4718050"/>
          <p14:tracePt t="16837" x="3219450" y="4667250"/>
          <p14:tracePt t="16857" x="3327400" y="4610100"/>
          <p14:tracePt t="16869" x="3454400" y="4552950"/>
          <p14:tracePt t="16869" x="3721100" y="4425950"/>
          <p14:tracePt t="16888" x="3867150" y="4362450"/>
          <p14:tracePt t="16888" x="4019550" y="4298950"/>
          <p14:tracePt t="16904" x="4165600" y="4235450"/>
          <p14:tracePt t="16904" x="4318000" y="4171950"/>
          <p14:tracePt t="16921" x="4470400" y="4114800"/>
          <p14:tracePt t="16921" x="4616450" y="4051300"/>
          <p14:tracePt t="16921" x="4762500" y="3994150"/>
          <p14:tracePt t="16941" x="4908550" y="3937000"/>
          <p14:tracePt t="16953" x="5054600" y="3879850"/>
          <p14:tracePt t="16953" x="5321300" y="3771900"/>
          <p14:tracePt t="16972" x="5454650" y="3721100"/>
          <p14:tracePt t="16972" x="5581650" y="3670300"/>
          <p14:tracePt t="16988" x="5695950" y="3625850"/>
          <p14:tracePt t="16988" x="5803900" y="3587750"/>
          <p14:tracePt t="17004" x="5905500" y="3549650"/>
          <p14:tracePt t="17004" x="6076950" y="3492500"/>
          <p14:tracePt t="17022" x="6146800" y="3473450"/>
          <p14:tracePt t="17022" x="6203950" y="3454400"/>
          <p14:tracePt t="17038" x="6254750" y="3435350"/>
          <p14:tracePt t="17038" x="6299200" y="3429000"/>
          <p14:tracePt t="17055" x="6330950" y="3416300"/>
          <p14:tracePt t="17055" x="6350000" y="3409950"/>
          <p14:tracePt t="17071" x="6369050" y="3409950"/>
          <p14:tracePt t="17071" x="6375400" y="3403600"/>
          <p14:tracePt t="17089" x="6381750" y="3409950"/>
          <p14:tracePt t="17089" x="6375400" y="3409950"/>
          <p14:tracePt t="17105" x="6362700" y="3416300"/>
          <p14:tracePt t="17105" x="6343650" y="3429000"/>
          <p14:tracePt t="17122" x="6324600" y="3435350"/>
          <p14:tracePt t="17122" x="6305550" y="3448050"/>
          <p14:tracePt t="17122" x="6286500" y="3460750"/>
          <p14:tracePt t="17141" x="6261100" y="3473450"/>
          <p14:tracePt t="17153" x="6235700" y="3492500"/>
          <p14:tracePt t="17153" x="6191250" y="3517900"/>
          <p14:tracePt t="17173" x="6172200" y="3530600"/>
          <p14:tracePt t="17173" x="6153150" y="3536950"/>
          <p14:tracePt t="17189" x="6134100" y="3549650"/>
          <p14:tracePt t="17189" x="6115050" y="3562350"/>
          <p14:tracePt t="17205" x="6102350" y="3568700"/>
          <p14:tracePt t="17205" x="6089650" y="3575050"/>
          <p14:tracePt t="17205" x="6076950" y="3581400"/>
          <p14:tracePt t="17225" x="6070600" y="3587750"/>
          <p14:tracePt t="17237" x="6064250" y="3594100"/>
          <p14:tracePt t="17237" x="6057900" y="3594100"/>
          <p14:tracePt t="17257" x="6051550" y="3600450"/>
          <p14:tracePt t="17271" x="6051550" y="3594100"/>
          <p14:tracePt t="17316" x="6057900" y="3587750"/>
          <p14:tracePt t="17336" x="6051550" y="3594100"/>
          <p14:tracePt t="17380" x="6045200" y="3600450"/>
          <p14:tracePt t="17403" x="6038850" y="3600450"/>
          <p14:tracePt t="17419" x="6032500" y="3606800"/>
          <p14:tracePt t="17436" x="6026150" y="3613150"/>
          <p14:tracePt t="17441" x="6013450" y="3619500"/>
          <p14:tracePt t="17457" x="6007100" y="3625850"/>
          <p14:tracePt t="17457" x="6000750" y="3632200"/>
          <p14:tracePt t="17473" x="5988050" y="3638550"/>
          <p14:tracePt t="17473" x="5975350" y="3644900"/>
          <p14:tracePt t="17490" x="5962650" y="3657600"/>
          <p14:tracePt t="17490" x="5943600" y="3676650"/>
          <p14:tracePt t="17490" x="5924550" y="3689350"/>
          <p14:tracePt t="17509" x="5899150" y="3714750"/>
          <p14:tracePt t="17521" x="5873750" y="3740150"/>
          <p14:tracePt t="17521" x="5803900" y="3810000"/>
          <p14:tracePt t="17540" x="5759450" y="3854450"/>
          <p14:tracePt t="17540" x="5715000" y="3898900"/>
          <p14:tracePt t="17557" x="5664200" y="3949700"/>
          <p14:tracePt t="17557" x="5607050" y="4006850"/>
          <p14:tracePt t="17574" x="5549900" y="4064000"/>
          <p14:tracePt t="17574" x="5492750" y="4127500"/>
          <p14:tracePt t="17574" x="5429250" y="4191000"/>
          <p14:tracePt t="17592" x="5365750" y="4254500"/>
          <p14:tracePt t="17605" x="5302250" y="4318000"/>
          <p14:tracePt t="17605" x="5168900" y="4451350"/>
          <p14:tracePt t="17624" x="5105400" y="4521200"/>
          <p14:tracePt t="17624" x="5035550" y="4591050"/>
          <p14:tracePt t="17640" x="4965700" y="4660900"/>
          <p14:tracePt t="17640" x="4895850" y="4730750"/>
          <p14:tracePt t="17657" x="4832350" y="4800600"/>
          <p14:tracePt t="17657" x="4762500" y="4876800"/>
          <p14:tracePt t="17674" x="4692650" y="4946650"/>
          <p14:tracePt t="17674" x="4552950" y="5086350"/>
          <p14:tracePt t="17691" x="4489450" y="5149850"/>
          <p14:tracePt t="17691" x="4425950" y="5213350"/>
          <p14:tracePt t="17707" x="4362450" y="5276850"/>
          <p14:tracePt t="17707" x="4298950" y="5334000"/>
          <p14:tracePt t="17724" x="4235450" y="5384800"/>
          <p14:tracePt t="17724" x="4114800" y="5480050"/>
          <p14:tracePt t="17741" x="4064000" y="5524500"/>
          <p14:tracePt t="17741" x="4006850" y="5562600"/>
          <p14:tracePt t="17757" x="3956050" y="5600700"/>
          <p14:tracePt t="17757" x="3905250" y="5632450"/>
          <p14:tracePt t="17774" x="3854450" y="5664200"/>
          <p14:tracePt t="17774" x="3810000" y="5683250"/>
          <p14:tracePt t="17791" x="3771900" y="5708650"/>
          <p14:tracePt t="17791" x="3695700" y="5753100"/>
          <p14:tracePt t="17809" x="3663950" y="5765800"/>
          <p14:tracePt t="17809" x="3638550" y="5778500"/>
          <p14:tracePt t="17824" x="3613150" y="5791200"/>
          <p14:tracePt t="17824" x="3587750" y="5803900"/>
          <p14:tracePt t="17841" x="3568700" y="5810250"/>
          <p14:tracePt t="17841" x="3549650" y="5810250"/>
          <p14:tracePt t="17857" x="3530600" y="5816600"/>
          <p14:tracePt t="17857" x="3517900" y="5816600"/>
          <p14:tracePt t="17857" x="3505200" y="5816600"/>
          <p14:tracePt t="17877" x="3492500" y="5816600"/>
          <p14:tracePt t="17889" x="3486150" y="5810250"/>
          <p14:tracePt t="17889" x="3473450" y="5803900"/>
          <p14:tracePt t="17910" x="3467100" y="5797550"/>
          <p14:tracePt t="17923" x="3460750" y="5784850"/>
          <p14:tracePt t="17923" x="3460750" y="5778500"/>
          <p14:tracePt t="17941" x="3454400" y="5772150"/>
          <p14:tracePt t="17956" x="3454400" y="5759450"/>
          <p14:tracePt t="17973" x="3448050" y="5746750"/>
          <p14:tracePt t="18004" x="3441700" y="5746750"/>
          <p14:tracePt t="18019" x="3435350" y="5746750"/>
          <p14:tracePt t="18035" x="3429000" y="5746750"/>
          <p14:tracePt t="18048" x="3422650" y="5753100"/>
          <p14:tracePt t="18064" x="3416300" y="5759450"/>
          <p14:tracePt t="18080" x="3409950" y="5765800"/>
          <p14:tracePt t="18108" x="3403600" y="5772150"/>
          <p14:tracePt t="18124" x="3397250" y="5778500"/>
          <p14:tracePt t="18139" x="3390900" y="5784850"/>
          <p14:tracePt t="18156" x="3384550" y="5791200"/>
          <p14:tracePt t="18168" x="3378200" y="5797550"/>
          <p14:tracePt t="18184" x="3371850" y="5797550"/>
          <p14:tracePt t="18201" x="3359150" y="5803900"/>
          <p14:tracePt t="18216" x="3352800" y="5803900"/>
          <p14:tracePt t="18229" x="3346450" y="5810250"/>
          <p14:tracePt t="18245" x="3340100" y="5810250"/>
          <p14:tracePt t="18257" x="3333750" y="5810250"/>
          <p14:tracePt t="18257" x="3327400" y="5816600"/>
          <p14:tracePt t="18277" x="3314700" y="5816600"/>
          <p14:tracePt t="18277" x="3308350" y="5822950"/>
          <p14:tracePt t="18292" x="3302000" y="5822950"/>
          <p14:tracePt t="18292" x="3289300" y="5829300"/>
          <p14:tracePt t="18309" x="3282950" y="5835650"/>
          <p14:tracePt t="18309" x="3276600" y="5835650"/>
          <p14:tracePt t="18309" x="3263900" y="5835650"/>
          <p14:tracePt t="18329" x="3257550" y="5835650"/>
          <p14:tracePt t="18329" x="3251200" y="5842000"/>
          <p14:tracePt t="18343" x="3244850" y="5848350"/>
          <p14:tracePt t="18343" x="3238500" y="5848350"/>
          <p14:tracePt t="18359" x="3232150" y="5848350"/>
          <p14:tracePt t="18374" x="3225800" y="5854700"/>
          <p14:tracePt t="18393" x="3219450" y="5867400"/>
          <p14:tracePt t="18408" x="3213100" y="5867400"/>
          <p14:tracePt t="18424" x="3219450" y="5861050"/>
          <p14:tracePt t="18456" x="3219450" y="5854700"/>
          <p14:tracePt t="18468" x="3232150" y="5848350"/>
          <p14:tracePt t="18484" x="3238500" y="5842000"/>
          <p14:tracePt t="18500" x="3244850" y="5835650"/>
          <p14:tracePt t="18516" x="3251200" y="5835650"/>
          <p14:tracePt t="18528" x="3251200" y="5829300"/>
          <p14:tracePt t="18545" x="3257550" y="5822950"/>
          <p14:tracePt t="18561" x="3263900" y="5816600"/>
          <p14:tracePt t="18577" x="3270250" y="5816600"/>
          <p14:tracePt t="18596" x="3276600" y="5822950"/>
          <p14:tracePt t="18620" x="3282950" y="5822950"/>
          <p14:tracePt t="18648" x="3289300" y="5829300"/>
          <p14:tracePt t="18672" x="3295650" y="5829300"/>
          <p14:tracePt t="18696" x="3302000" y="5829300"/>
          <p14:tracePt t="18716" x="3302000" y="5822950"/>
          <p14:tracePt t="18732" x="3308350" y="5822950"/>
          <p14:tracePt t="18748" x="3314700" y="5822950"/>
          <p14:tracePt t="18760" x="3321050" y="5822950"/>
          <p14:tracePt t="18776" x="3327400" y="5822950"/>
          <p14:tracePt t="18801" x="3333750" y="5822950"/>
          <p14:tracePt t="18820" x="3340100" y="5822950"/>
          <p14:tracePt t="18844" x="3346450" y="5822950"/>
          <p14:tracePt t="18888" x="3352800" y="5816600"/>
          <p14:tracePt t="18904" x="3359150" y="5816600"/>
          <p14:tracePt t="18920" x="3365500" y="5810250"/>
          <p14:tracePt t="18936" x="3371850" y="5803900"/>
          <p14:tracePt t="18943" x="3378200" y="5803900"/>
          <p14:tracePt t="18943" x="3384550" y="5797550"/>
          <p14:tracePt t="18962" x="3390900" y="5791200"/>
          <p14:tracePt t="18962" x="3403600" y="5791200"/>
          <p14:tracePt t="18962" x="3409950" y="5784850"/>
          <p14:tracePt t="18981" x="3422650" y="5778500"/>
          <p14:tracePt t="18993" x="3441700" y="5772150"/>
          <p14:tracePt t="18993" x="3473450" y="5759450"/>
          <p14:tracePt t="19012" x="3486150" y="5753100"/>
          <p14:tracePt t="19012" x="3511550" y="5746750"/>
          <p14:tracePt t="19028" x="3530600" y="5740400"/>
          <p14:tracePt t="19028" x="3556000" y="5727700"/>
          <p14:tracePt t="19045" x="3581400" y="5721350"/>
          <p14:tracePt t="19045" x="3632200" y="5695950"/>
          <p14:tracePt t="19062" x="3657600" y="5689600"/>
          <p14:tracePt t="19062" x="3689350" y="5676900"/>
          <p14:tracePt t="19078" x="3721100" y="5664200"/>
          <p14:tracePt t="19078" x="3752850" y="5651500"/>
          <p14:tracePt t="19095" x="3784600" y="5638800"/>
          <p14:tracePt t="19095" x="3816350" y="5626100"/>
          <p14:tracePt t="19112" x="3848100" y="5613400"/>
          <p14:tracePt t="19112" x="3924300" y="5588000"/>
          <p14:tracePt t="19129" x="3956050" y="5568950"/>
          <p14:tracePt t="19129" x="3994150" y="5556250"/>
          <p14:tracePt t="19145" x="4032250" y="5543550"/>
          <p14:tracePt t="19145" x="4070350" y="5530850"/>
          <p14:tracePt t="19162" x="4102100" y="5518150"/>
          <p14:tracePt t="19162" x="4140200" y="5505450"/>
          <p14:tracePt t="19162" x="4178300" y="5486400"/>
          <p14:tracePt t="19181" x="4216400" y="5473700"/>
          <p14:tracePt t="19194" x="4254500" y="5461000"/>
          <p14:tracePt t="19194" x="4330700" y="5422900"/>
          <p14:tracePt t="19213" x="4368800" y="5403850"/>
          <p14:tracePt t="19213" x="4406900" y="5384800"/>
          <p14:tracePt t="19229" x="4445000" y="5365750"/>
          <p14:tracePt t="19229" x="4489450" y="5346700"/>
          <p14:tracePt t="19246" x="4527550" y="5327650"/>
          <p14:tracePt t="19246" x="4565650" y="5308600"/>
          <p14:tracePt t="19246" x="4603750" y="5289550"/>
          <p14:tracePt t="19265" x="4648200" y="5270500"/>
          <p14:tracePt t="19277" x="4686300" y="5257800"/>
          <p14:tracePt t="19277" x="4768850" y="5219700"/>
          <p14:tracePt t="19297" x="4806950" y="5194300"/>
          <p14:tracePt t="19297" x="4851400" y="5181600"/>
          <p14:tracePt t="19313" x="4895850" y="5156200"/>
          <p14:tracePt t="19313" x="4940300" y="5137150"/>
          <p14:tracePt t="19329" x="4984750" y="5111750"/>
          <p14:tracePt t="19329" x="5029200" y="5092700"/>
          <p14:tracePt t="19346" x="5080000" y="5067300"/>
          <p14:tracePt t="19346" x="5181600" y="5022850"/>
          <p14:tracePt t="19363" x="5232400" y="4997450"/>
          <p14:tracePt t="19363" x="5283200" y="4972050"/>
          <p14:tracePt t="19380" x="5334000" y="4946650"/>
          <p14:tracePt t="19380" x="5391150" y="4927600"/>
          <p14:tracePt t="19397" x="5441950" y="4902200"/>
          <p14:tracePt t="19397" x="5499100" y="4876800"/>
          <p14:tracePt t="19413" x="5562600" y="4851400"/>
          <p14:tracePt t="19413" x="5689600" y="4794250"/>
          <p14:tracePt t="19430" x="5759450" y="4762500"/>
          <p14:tracePt t="19430" x="5829300" y="4730750"/>
          <p14:tracePt t="19446" x="5905500" y="4699000"/>
          <p14:tracePt t="19446" x="5981700" y="4667250"/>
          <p14:tracePt t="19463" x="6057900" y="4635500"/>
          <p14:tracePt t="19463" x="6216650" y="4565650"/>
          <p14:tracePt t="19481" x="6292850" y="4527550"/>
          <p14:tracePt t="19481" x="6375400" y="4495800"/>
          <p14:tracePt t="19497" x="6457950" y="4457700"/>
          <p14:tracePt t="19497" x="6534150" y="4419600"/>
          <p14:tracePt t="19513" x="6616700" y="4387850"/>
          <p14:tracePt t="19513" x="6692900" y="4349750"/>
          <p14:tracePt t="19530" x="6775450" y="4318000"/>
          <p14:tracePt t="19530" x="6851650" y="4286250"/>
          <p14:tracePt t="19530" x="6927850" y="4260850"/>
          <p14:tracePt t="19549" x="6997700" y="4229100"/>
          <p14:tracePt t="19562" x="7067550" y="4203700"/>
          <p14:tracePt t="19562" x="7194550" y="4146550"/>
          <p14:tracePt t="19581" x="7258050" y="4121150"/>
          <p14:tracePt t="19581" x="7315200" y="4102100"/>
          <p14:tracePt t="19598" x="7366000" y="4076700"/>
          <p14:tracePt t="19598" x="7423150" y="4057650"/>
          <p14:tracePt t="19614" x="7467600" y="4038600"/>
          <p14:tracePt t="19614" x="7518400" y="4019550"/>
          <p14:tracePt t="19614" x="7556500" y="4006850"/>
          <p14:tracePt t="19633" x="7594600" y="3987800"/>
          <p14:tracePt t="19645" x="7626350" y="3975100"/>
          <p14:tracePt t="19645" x="7683500" y="3949700"/>
          <p14:tracePt t="19664" x="7702550" y="3937000"/>
          <p14:tracePt t="19664" x="7715250" y="3930650"/>
          <p14:tracePt t="19680" x="7727950" y="3924300"/>
          <p14:tracePt t="19680" x="7740650" y="3917950"/>
          <p14:tracePt t="19697" x="7747000" y="3917950"/>
          <p14:tracePt t="19712" x="7734300" y="3917950"/>
          <p14:tracePt t="19729" x="7727950" y="3924300"/>
          <p14:tracePt t="19729" x="7715250" y="3930650"/>
          <p14:tracePt t="19747" x="7696200" y="3937000"/>
          <p14:tracePt t="19747" x="7677150" y="3949700"/>
          <p14:tracePt t="19765" x="7658100" y="3962400"/>
          <p14:tracePt t="19765" x="7607300" y="3987800"/>
          <p14:tracePt t="19781" x="7575550" y="4000500"/>
          <p14:tracePt t="19781" x="7543800" y="4019550"/>
          <p14:tracePt t="19798" x="7512050" y="4032250"/>
          <p14:tracePt t="19798" x="7473950" y="4051300"/>
          <p14:tracePt t="19815" x="7435850" y="4070350"/>
          <p14:tracePt t="19815" x="7397750" y="4089400"/>
          <p14:tracePt t="19831" x="7353300" y="4102100"/>
          <p14:tracePt t="19831" x="7264400" y="4140200"/>
          <p14:tracePt t="19850" x="7213600" y="4159250"/>
          <p14:tracePt t="19850" x="7156450" y="4184650"/>
          <p14:tracePt t="19865" x="7099300" y="4203700"/>
          <p14:tracePt t="19865" x="7042150" y="4229100"/>
          <p14:tracePt t="19881" x="6985000" y="4248150"/>
          <p14:tracePt t="19881" x="6921500" y="4267200"/>
          <p14:tracePt t="19881" x="6858000" y="4292600"/>
          <p14:tracePt t="19901" x="6800850" y="4318000"/>
          <p14:tracePt t="19913" x="6737350" y="4337050"/>
          <p14:tracePt t="19913" x="6673850" y="4362450"/>
          <p14:tracePt t="19913" x="6610350" y="4381500"/>
          <p14:tracePt t="19934" x="6553200" y="4406900"/>
          <p14:tracePt t="19946" x="6496050" y="4432300"/>
          <p14:tracePt t="19946" x="6381750" y="4470400"/>
          <p14:tracePt t="19965" x="6330950" y="4489450"/>
          <p14:tracePt t="19965" x="6280150" y="4508500"/>
          <p14:tracePt t="19982" x="6229350" y="4527550"/>
          <p14:tracePt t="19982" x="6178550" y="4546600"/>
          <p14:tracePt t="19998" x="6134100" y="4559300"/>
          <p14:tracePt t="19998" x="6083300" y="4572000"/>
          <p14:tracePt t="19998" x="6032500" y="4584700"/>
          <p14:tracePt t="20017" x="5981700" y="4597400"/>
          <p14:tracePt t="20017" x="5937250" y="4610100"/>
          <p14:tracePt t="20032" x="5886450" y="4622800"/>
          <p14:tracePt t="20032" x="5842000" y="4635500"/>
          <p14:tracePt t="20049" x="5797550" y="4641850"/>
          <p14:tracePt t="20049" x="5753100" y="4654550"/>
          <p14:tracePt t="20065" x="5708650" y="4667250"/>
          <p14:tracePt t="20065" x="5619750" y="4686300"/>
          <p14:tracePt t="20082" x="5581650" y="4699000"/>
          <p14:tracePt t="20082" x="5537200" y="4711700"/>
          <p14:tracePt t="20099" x="5499100" y="4718050"/>
          <p14:tracePt t="20099" x="5461000" y="4730750"/>
          <p14:tracePt t="20115" x="5422900" y="4737100"/>
          <p14:tracePt t="20115" x="5391150" y="4749800"/>
          <p14:tracePt t="20132" x="5353050" y="4756150"/>
          <p14:tracePt t="20132" x="5283200" y="4775200"/>
          <p14:tracePt t="20149" x="5245100" y="4787900"/>
          <p14:tracePt t="20149" x="5207000" y="4800600"/>
          <p14:tracePt t="20166" x="5168900" y="4806950"/>
          <p14:tracePt t="20166" x="5137150" y="4819650"/>
          <p14:tracePt t="20182" x="5099050" y="4832350"/>
          <p14:tracePt t="20182" x="5060950" y="4845050"/>
          <p14:tracePt t="20182" x="5022850" y="4851400"/>
          <p14:tracePt t="20202" x="4984750" y="4864100"/>
          <p14:tracePt t="20214" x="4940300" y="4876800"/>
          <p14:tracePt t="20214" x="4864100" y="4902200"/>
          <p14:tracePt t="20233" x="4819650" y="4914900"/>
          <p14:tracePt t="20233" x="4775200" y="4927600"/>
          <p14:tracePt t="20250" x="4737100" y="4933950"/>
          <p14:tracePt t="20250" x="4692650" y="4946650"/>
          <p14:tracePt t="20266" x="4648200" y="4965700"/>
          <p14:tracePt t="20266" x="4603750" y="4978400"/>
          <p14:tracePt t="20266" x="4559300" y="4991100"/>
          <p14:tracePt t="20285" x="4514850" y="5003800"/>
          <p14:tracePt t="20297" x="4470400" y="5016500"/>
          <p14:tracePt t="20297" x="4425950" y="5029200"/>
          <p14:tracePt t="20317" x="4343400" y="5048250"/>
          <p14:tracePt t="20317" x="4298950" y="5060950"/>
          <p14:tracePt t="20333" x="4254500" y="5073650"/>
          <p14:tracePt t="20333" x="4210050" y="5080000"/>
          <p14:tracePt t="20350" x="4165600" y="5086350"/>
          <p14:tracePt t="20350" x="4121150" y="5099050"/>
          <p14:tracePt t="20350" x="4076700" y="5105400"/>
          <p14:tracePt t="20369" x="4032250" y="5118100"/>
          <p14:tracePt t="20369" x="3994150" y="5124450"/>
          <p14:tracePt t="20383" x="3949700" y="5137150"/>
          <p14:tracePt t="20383" x="3905250" y="5143500"/>
          <p14:tracePt t="20401" x="3867150" y="5156200"/>
          <p14:tracePt t="20401" x="3829050" y="5162550"/>
          <p14:tracePt t="20417" x="3790950" y="5175250"/>
          <p14:tracePt t="20417" x="3752850" y="5187950"/>
          <p14:tracePt t="20433" x="3721100" y="5194300"/>
          <p14:tracePt t="20433" x="3651250" y="5213350"/>
          <p14:tracePt t="20451" x="3619500" y="5219700"/>
          <p14:tracePt t="20451" x="3587750" y="5226050"/>
          <p14:tracePt t="20467" x="3562350" y="5232400"/>
          <p14:tracePt t="20467" x="3536950" y="5238750"/>
          <p14:tracePt t="20484" x="3511550" y="5251450"/>
          <p14:tracePt t="20484" x="3467100" y="5264150"/>
          <p14:tracePt t="20502" x="3448050" y="5270500"/>
          <p14:tracePt t="20502" x="3435350" y="5276850"/>
          <p14:tracePt t="20517" x="3416300" y="5283200"/>
          <p14:tracePt t="20517" x="3409950" y="5289550"/>
          <p14:tracePt t="20534" x="3397250" y="5289550"/>
          <p14:tracePt t="20549" x="3390900" y="5289550"/>
          <p14:tracePt t="20565" x="3390900" y="5276850"/>
          <p14:tracePt t="20582" x="3397250" y="5270500"/>
          <p14:tracePt t="20582" x="3409950" y="5257800"/>
          <p14:tracePt t="20602" x="3416300" y="5251450"/>
          <p14:tracePt t="20602" x="3429000" y="5238750"/>
          <p14:tracePt t="20619" x="3435350" y="5232400"/>
          <p14:tracePt t="20619" x="3448050" y="5226050"/>
          <p14:tracePt t="20634" x="3467100" y="5219700"/>
          <p14:tracePt t="20634" x="3479800" y="5213350"/>
          <p14:tracePt t="20634" x="3498850" y="5200650"/>
          <p14:tracePt t="20654" x="3524250" y="5194300"/>
          <p14:tracePt t="20665" x="3549650" y="5187950"/>
          <p14:tracePt t="20665" x="3606800" y="5168900"/>
          <p14:tracePt t="20684" x="3638550" y="5156200"/>
          <p14:tracePt t="20684" x="3670300" y="5143500"/>
          <p14:tracePt t="20702" x="3708400" y="5137150"/>
          <p14:tracePt t="20702" x="3746500" y="5124450"/>
          <p14:tracePt t="20717" x="3790950" y="5111750"/>
          <p14:tracePt t="20717" x="3835400" y="5099050"/>
          <p14:tracePt t="20734" x="3886200" y="5086350"/>
          <p14:tracePt t="20734" x="4000500" y="5060950"/>
          <p14:tracePt t="20752" x="4064000" y="5041900"/>
          <p14:tracePt t="20752" x="4133850" y="5029200"/>
          <p14:tracePt t="20768" x="4203700" y="5003800"/>
          <p14:tracePt t="20768" x="4279900" y="4984750"/>
          <p14:tracePt t="20785" x="4356100" y="4959350"/>
          <p14:tracePt t="20785" x="4508500" y="4908550"/>
          <p14:tracePt t="20802" x="4584700" y="4876800"/>
          <p14:tracePt t="20802" x="4660900" y="4845050"/>
          <p14:tracePt t="20818" x="4737100" y="4813300"/>
          <p14:tracePt t="20818" x="4819650" y="4787900"/>
          <p14:tracePt t="20835" x="4895850" y="4756150"/>
          <p14:tracePt t="20835" x="4978400" y="4730750"/>
          <p14:tracePt t="20852" x="5060950" y="4699000"/>
          <p14:tracePt t="20852" x="5226050" y="4648200"/>
          <p14:tracePt t="20870" x="5308600" y="4622800"/>
          <p14:tracePt t="20870" x="5384800" y="4597400"/>
          <p14:tracePt t="20885" x="5467350" y="4565650"/>
          <p14:tracePt t="20885" x="5543550" y="4540250"/>
          <p14:tracePt t="20904" x="5613400" y="4514850"/>
          <p14:tracePt t="20904" x="5689600" y="4489450"/>
          <p14:tracePt t="20918" x="5759450" y="4464050"/>
          <p14:tracePt t="20918" x="5822950" y="4438650"/>
          <p14:tracePt t="20918" x="5892800" y="4413250"/>
          <p14:tracePt t="20937" x="5956300" y="4394200"/>
          <p14:tracePt t="20950" x="6013450" y="4368800"/>
          <p14:tracePt t="20950" x="6076950" y="4349750"/>
          <p14:tracePt t="20970" x="6184900" y="4311650"/>
          <p14:tracePt t="20970" x="6235700" y="4292600"/>
          <p14:tracePt t="20985" x="6280150" y="4273550"/>
          <p14:tracePt t="20985" x="6324600" y="4260850"/>
          <p14:tracePt t="21002" x="6369050" y="4241800"/>
          <p14:tracePt t="21002" x="6407150" y="4229100"/>
          <p14:tracePt t="21018" x="6438900" y="4222750"/>
          <p14:tracePt t="21018" x="6470650" y="4210050"/>
          <p14:tracePt t="21018" x="6502400" y="4197350"/>
          <p14:tracePt t="21038" x="6527800" y="4191000"/>
          <p14:tracePt t="21038" x="6546850" y="4184650"/>
          <p14:tracePt t="21053" x="6565900" y="4178300"/>
          <p14:tracePt t="21053" x="6578600" y="4171950"/>
          <p14:tracePt t="21069" x="6597650" y="4165600"/>
          <p14:tracePt t="21069" x="6610350" y="4159250"/>
          <p14:tracePt t="21086" x="6616700" y="4152900"/>
          <p14:tracePt t="21086" x="6635750" y="4146550"/>
          <p14:tracePt t="21103" x="6642100" y="4140200"/>
          <p14:tracePt t="21103" x="6648450" y="4133850"/>
          <p14:tracePt t="21119" x="6654800" y="4127500"/>
          <p14:tracePt t="21141" x="6661150" y="4127500"/>
          <p14:tracePt t="21177" x="6667500" y="4127500"/>
          <p14:tracePt t="21216" x="6673850" y="4121150"/>
          <p14:tracePt t="21261" x="6667500" y="4127500"/>
          <p14:tracePt t="21349" x="6667500" y="4133850"/>
          <p14:tracePt t="21380" x="6661150" y="4140200"/>
          <p14:tracePt t="21417" x="6654800" y="4146550"/>
          <p14:tracePt t="21441" x="6654800" y="4152900"/>
          <p14:tracePt t="21457" x="6648450" y="4152900"/>
          <p14:tracePt t="21477" x="6642100" y="4159250"/>
          <p14:tracePt t="21501" x="6642100" y="4165600"/>
          <p14:tracePt t="21528" x="6635750" y="4165600"/>
          <p14:tracePt t="21553" x="6629400" y="4165600"/>
          <p14:tracePt t="21577" x="6623050" y="4171950"/>
          <p14:tracePt t="21605" x="6616700" y="4178300"/>
          <p14:tracePt t="21673" x="6610350" y="4184650"/>
          <p14:tracePt t="21709" x="6604000" y="4184650"/>
          <p14:tracePt t="21749" x="6597650" y="4191000"/>
          <p14:tracePt t="21768" x="6591300" y="4191000"/>
          <p14:tracePt t="21785" x="6584950" y="4191000"/>
          <p14:tracePt t="21793" x="6584950" y="4184650"/>
          <p14:tracePt t="21803" x="6578600" y="4184650"/>
          <p14:tracePt t="21803" x="6565900" y="4184650"/>
          <p14:tracePt t="21822" x="6559550" y="4184650"/>
          <p14:tracePt t="21822" x="6546850" y="4184650"/>
          <p14:tracePt t="21838" x="6540500" y="4184650"/>
          <p14:tracePt t="21838" x="6527800" y="4184650"/>
          <p14:tracePt t="21855" x="6508750" y="4184650"/>
          <p14:tracePt t="21855" x="6496050" y="4191000"/>
          <p14:tracePt t="21871" x="6477000" y="4191000"/>
          <p14:tracePt t="21871" x="6432550" y="4197350"/>
          <p14:tracePt t="21890" x="6407150" y="4203700"/>
          <p14:tracePt t="21890" x="6381750" y="4203700"/>
          <p14:tracePt t="21905" x="6356350" y="4210050"/>
          <p14:tracePt t="21905" x="6330950" y="4210050"/>
          <p14:tracePt t="21922" x="6305550" y="4216400"/>
          <p14:tracePt t="21922" x="6286500" y="4216400"/>
          <p14:tracePt t="21939" x="6261100" y="4222750"/>
          <p14:tracePt t="21939" x="6235700" y="4229100"/>
          <p14:tracePt t="21955" x="6210300" y="4235450"/>
          <p14:tracePt t="21955" x="6184900" y="4241800"/>
          <p14:tracePt t="21955" x="6153150" y="4248150"/>
          <p14:tracePt t="21974" x="6127750" y="4254500"/>
          <p14:tracePt t="21987" x="6096000" y="4260850"/>
          <p14:tracePt t="21987" x="6019800" y="4286250"/>
          <p14:tracePt t="22005" x="5981700" y="4298950"/>
          <p14:tracePt t="22005" x="5937250" y="4318000"/>
          <p14:tracePt t="22022" x="5886450" y="4337050"/>
          <p14:tracePt t="22022" x="5835650" y="4356100"/>
          <p14:tracePt t="22039" x="5772150" y="4375150"/>
          <p14:tracePt t="22039" x="5708650" y="4400550"/>
          <p14:tracePt t="22039" x="5638800" y="4432300"/>
          <p14:tracePt t="22058" x="5562600" y="4464050"/>
          <p14:tracePt t="22058" x="5480050" y="4495800"/>
          <p14:tracePt t="22072" x="5397500" y="4540250"/>
          <p14:tracePt t="22072" x="5308600" y="4584700"/>
          <p14:tracePt t="22089" x="5213350" y="4629150"/>
          <p14:tracePt t="22089" x="5118100" y="4679950"/>
          <p14:tracePt t="22106" x="5022850" y="4730750"/>
          <p14:tracePt t="22106" x="4838700" y="4838700"/>
          <p14:tracePt t="22123" x="4749800" y="4889500"/>
          <p14:tracePt t="22123" x="4660900" y="4940300"/>
          <p14:tracePt t="22139" x="4572000" y="4991100"/>
          <p14:tracePt t="22139" x="4489450" y="5041900"/>
          <p14:tracePt t="22156" x="4406900" y="5086350"/>
          <p14:tracePt t="22156" x="4318000" y="5137150"/>
          <p14:tracePt t="22173" x="4235450" y="5187950"/>
          <p14:tracePt t="22173" x="4057650" y="5276850"/>
          <p14:tracePt t="22190" x="3968750" y="5321300"/>
          <p14:tracePt t="22190" x="3879850" y="5365750"/>
          <p14:tracePt t="22206" x="3797300" y="5410200"/>
          <p14:tracePt t="22206" x="3714750" y="5448300"/>
          <p14:tracePt t="22223" x="3638550" y="5480050"/>
          <p14:tracePt t="22223" x="3568700" y="5505450"/>
          <p14:tracePt t="22223" x="3498850" y="5524500"/>
          <p14:tracePt t="22242" x="3435350" y="5543550"/>
          <p14:tracePt t="22254" x="3371850" y="5556250"/>
          <p14:tracePt t="22254" x="3251200" y="5562600"/>
          <p14:tracePt t="22274" x="3187700" y="5568950"/>
          <p14:tracePt t="22274" x="3130550" y="5568950"/>
          <p14:tracePt t="22290" x="3073400" y="5568950"/>
          <p14:tracePt t="22290" x="3016250" y="5575300"/>
          <p14:tracePt t="22306" x="2965450" y="5581650"/>
          <p14:tracePt t="22306" x="2914650" y="5581650"/>
          <p14:tracePt t="22306" x="2870200" y="5594350"/>
          <p14:tracePt t="22326" x="2825750" y="5600700"/>
          <p14:tracePt t="22338" x="2787650" y="5613400"/>
          <p14:tracePt t="22338" x="2717800" y="5632450"/>
          <p14:tracePt t="22358" x="2686050" y="5638800"/>
          <p14:tracePt t="22358" x="2660650" y="5651500"/>
          <p14:tracePt t="22373" x="2635250" y="5657850"/>
          <p14:tracePt t="22373" x="2609850" y="5664200"/>
          <p14:tracePt t="22390" x="2590800" y="5670550"/>
          <p14:tracePt t="22390" x="2571750" y="5683250"/>
          <p14:tracePt t="22390" x="2552700" y="5689600"/>
          <p14:tracePt t="22410" x="2546350" y="5689600"/>
          <p14:tracePt t="22410" x="2540000" y="5695950"/>
          <p14:tracePt t="22424" x="2546350" y="5695950"/>
          <p14:tracePt t="22445" x="2559050" y="5695950"/>
          <p14:tracePt t="22455" x="2584450" y="5695950"/>
          <p14:tracePt t="22455" x="2616200" y="5695950"/>
          <p14:tracePt t="22474" x="2654300" y="5702300"/>
          <p14:tracePt t="22474" x="2781300" y="5727700"/>
          <p14:tracePt t="22491" x="2857500" y="5740400"/>
          <p14:tracePt t="22491" x="2946400" y="5759450"/>
          <p14:tracePt t="22507" x="3048000" y="5772150"/>
          <p14:tracePt t="22507" x="3149600" y="5791200"/>
          <p14:tracePt t="22524" x="3257550" y="5803900"/>
          <p14:tracePt t="22524" x="3479800" y="5810250"/>
          <p14:tracePt t="22541" x="3600450" y="5816600"/>
          <p14:tracePt t="22541" x="3721100" y="5816600"/>
          <p14:tracePt t="22558" x="3854450" y="5816600"/>
          <p14:tracePt t="22558" x="3994150" y="5829300"/>
          <p14:tracePt t="22574" x="4140200" y="5842000"/>
          <p14:tracePt t="22574" x="4292600" y="5854700"/>
          <p14:tracePt t="22591" x="4445000" y="5873750"/>
          <p14:tracePt t="22591" x="4597400" y="5886450"/>
          <p14:tracePt t="22591" x="4756150" y="5892800"/>
          <p14:tracePt t="22610" x="4902200" y="5892800"/>
          <p14:tracePt t="22623" x="5041900" y="5886450"/>
          <p14:tracePt t="22623" x="5302250" y="5854700"/>
          <p14:tracePt t="22642" x="5416550" y="5829300"/>
          <p14:tracePt t="22642" x="5530850" y="5803900"/>
          <p14:tracePt t="22658" x="5638800" y="5778500"/>
          <p14:tracePt t="22658" x="5740400" y="5759450"/>
          <p14:tracePt t="22675" x="5835650" y="5740400"/>
          <p14:tracePt t="22675" x="5930900" y="5727700"/>
          <p14:tracePt t="22675" x="6019800" y="5721350"/>
          <p14:tracePt t="22694" x="6108700" y="5715000"/>
          <p14:tracePt t="22706" x="6197600" y="5708650"/>
          <p14:tracePt t="22706" x="6350000" y="5702300"/>
          <p14:tracePt t="22725" x="6419850" y="5695950"/>
          <p14:tracePt t="22725" x="6489700" y="5695950"/>
          <p14:tracePt t="22742" x="6546850" y="5689600"/>
          <p14:tracePt t="22742" x="6604000" y="5689600"/>
          <p14:tracePt t="22758" x="6654800" y="5683250"/>
          <p14:tracePt t="22758" x="6699250" y="5683250"/>
          <p14:tracePt t="22775" x="6737350" y="5676900"/>
          <p14:tracePt t="22775" x="6800850" y="5676900"/>
          <p14:tracePt t="22792" x="6826250" y="5676900"/>
          <p14:tracePt t="22792" x="6845300" y="5676900"/>
          <p14:tracePt t="22808" x="6858000" y="5676900"/>
          <p14:tracePt t="22808" x="6877050" y="5676900"/>
          <p14:tracePt t="22825" x="6883400" y="5683250"/>
          <p14:tracePt t="22825" x="6902450" y="5683250"/>
          <p14:tracePt t="22842" x="6908800" y="5683250"/>
          <p14:tracePt t="22857" x="6915150" y="5683250"/>
          <p14:tracePt t="22873" x="6908800" y="5689600"/>
          <p14:tracePt t="22909" x="6902450" y="5689600"/>
          <p14:tracePt t="22949" x="6896100" y="5689600"/>
          <p14:tracePt t="22957" x="6883400" y="5683250"/>
          <p14:tracePt t="22969" x="6877050" y="5683250"/>
          <p14:tracePt t="22985" x="6870700" y="5683250"/>
          <p14:tracePt t="22994" x="6864350" y="5683250"/>
          <p14:tracePt t="23007" x="6858000" y="5676900"/>
          <p14:tracePt t="23007" x="6845300" y="5676900"/>
          <p14:tracePt t="23026" x="6832600" y="5676900"/>
          <p14:tracePt t="23026" x="6819900" y="5676900"/>
          <p14:tracePt t="23043" x="6800850" y="5676900"/>
          <p14:tracePt t="23043" x="6781800" y="5676900"/>
          <p14:tracePt t="23043" x="6762750" y="5676900"/>
          <p14:tracePt t="23062" x="6737350" y="5676900"/>
          <p14:tracePt t="23074" x="6711950" y="5676900"/>
          <p14:tracePt t="23074" x="6648450" y="5676900"/>
          <p14:tracePt t="23092" x="6623050" y="5670550"/>
          <p14:tracePt t="23092" x="6591300" y="5670550"/>
          <p14:tracePt t="23110" x="6559550" y="5664200"/>
          <p14:tracePt t="23110" x="6527800" y="5657850"/>
          <p14:tracePt t="23126" x="6496050" y="5651500"/>
          <p14:tracePt t="23126" x="6426200" y="5632450"/>
          <p14:tracePt t="23143" x="6388100" y="5619750"/>
          <p14:tracePt t="23143" x="6350000" y="5607050"/>
          <p14:tracePt t="23159" x="6305550" y="5594350"/>
          <p14:tracePt t="23159" x="6261100" y="5581650"/>
          <p14:tracePt t="23176" x="6210300" y="5562600"/>
          <p14:tracePt t="23176" x="6159500" y="5549900"/>
          <p14:tracePt t="23193" x="6108700" y="5537200"/>
          <p14:tracePt t="23193" x="5994400" y="5505450"/>
          <p14:tracePt t="23210" x="5937250" y="5492750"/>
          <p14:tracePt t="23210" x="5880100" y="5480050"/>
          <p14:tracePt t="23226" x="5829300" y="5467350"/>
          <p14:tracePt t="23226" x="5778500" y="5454650"/>
          <p14:tracePt t="23243" x="5727700" y="5441950"/>
          <p14:tracePt t="23243" x="5683250" y="5429250"/>
          <p14:tracePt t="23243" x="5638800" y="5422900"/>
          <p14:tracePt t="23262" x="5594350" y="5410200"/>
          <p14:tracePt t="23274" x="5556250" y="5403850"/>
          <p14:tracePt t="23274" x="5473700" y="5384800"/>
          <p14:tracePt t="23294" x="5435600" y="5378450"/>
          <p14:tracePt t="23294" x="5397500" y="5365750"/>
          <p14:tracePt t="23310" x="5365750" y="5359400"/>
          <p14:tracePt t="23310" x="5327650" y="5353050"/>
          <p14:tracePt t="23327" x="5295900" y="5346700"/>
          <p14:tracePt t="23327" x="5264150" y="5340350"/>
          <p14:tracePt t="23327" x="5238750" y="5334000"/>
          <p14:tracePt t="23346" x="5207000" y="5327650"/>
          <p14:tracePt t="23358" x="5181600" y="5321300"/>
          <p14:tracePt t="23358" x="5130800" y="5308600"/>
          <p14:tracePt t="23378" x="5105400" y="5308600"/>
          <p14:tracePt t="23378" x="5086350" y="5302250"/>
          <p14:tracePt t="23394" x="5060950" y="5302250"/>
          <p14:tracePt t="23394" x="5041900" y="5302250"/>
          <p14:tracePt t="23411" x="5022850" y="5295900"/>
          <p14:tracePt t="23411" x="5010150" y="5295900"/>
          <p14:tracePt t="23427" x="4991100" y="5295900"/>
          <p14:tracePt t="23427" x="4953000" y="5289550"/>
          <p14:tracePt t="23444" x="4940300" y="5289550"/>
          <p14:tracePt t="23444" x="4921250" y="5289550"/>
          <p14:tracePt t="23461" x="4902200" y="5289550"/>
          <p14:tracePt t="23461" x="4889500" y="5289550"/>
          <p14:tracePt t="23477" x="4870450" y="5289550"/>
          <p14:tracePt t="23477" x="4857750" y="5289550"/>
          <p14:tracePt t="23495" x="4845050" y="5295900"/>
          <p14:tracePt t="23495" x="4819650" y="5302250"/>
          <p14:tracePt t="23511" x="4806950" y="5302250"/>
          <p14:tracePt t="23511" x="4794250" y="5308600"/>
          <p14:tracePt t="23527" x="4781550" y="5314950"/>
          <p14:tracePt t="23527" x="4768850" y="5327650"/>
          <p14:tracePt t="23544" x="4756150" y="5334000"/>
          <p14:tracePt t="23544" x="4730750" y="5353050"/>
          <p14:tracePt t="23562" x="4718050" y="5359400"/>
          <p14:tracePt t="23562" x="4705350" y="5372100"/>
          <p14:tracePt t="23578" x="4692650" y="5378450"/>
          <p14:tracePt t="23578" x="4686300" y="5391150"/>
          <p14:tracePt t="23594" x="4673600" y="5397500"/>
          <p14:tracePt t="23594" x="4660900" y="5410200"/>
          <p14:tracePt t="23611" x="4654550" y="5416550"/>
          <p14:tracePt t="23611" x="4641850" y="5422900"/>
          <p14:tracePt t="23611" x="4635500" y="5429250"/>
          <p14:tracePt t="23630" x="4629150" y="5435600"/>
          <p14:tracePt t="23643" x="4622800" y="5441950"/>
          <p14:tracePt t="23643" x="4610100" y="5454650"/>
          <p14:tracePt t="23662" x="4603750" y="5461000"/>
          <p14:tracePt t="23678" x="4597400" y="5467350"/>
          <p14:tracePt t="23693" x="4591050" y="5473700"/>
          <p14:tracePt t="23709" x="4584700" y="5480050"/>
          <p14:tracePt t="23726" x="4584700" y="5486400"/>
          <p14:tracePt t="23743" x="4578350" y="5486400"/>
          <p14:tracePt t="23760" x="4578350" y="5492750"/>
          <p14:tracePt t="23776" x="4572000" y="5499100"/>
          <p14:tracePt t="23793" x="4565650" y="5505450"/>
          <p14:tracePt t="23793" x="4559300" y="5505450"/>
          <p14:tracePt t="23812" x="4552950" y="5511800"/>
          <p14:tracePt t="23812" x="4546600" y="5511800"/>
          <p14:tracePt t="23829" x="4540250" y="5511800"/>
          <p14:tracePt t="23843" x="4533900" y="5518150"/>
          <p14:tracePt t="23843" x="4521200" y="5518150"/>
          <p14:tracePt t="23862" x="4514850" y="5518150"/>
          <p14:tracePt t="23862" x="4508500" y="5518150"/>
          <p14:tracePt t="23878" x="4502150" y="5524500"/>
          <p14:tracePt t="23878" x="4489450" y="5524500"/>
          <p14:tracePt t="23897" x="4483100" y="5530850"/>
          <p14:tracePt t="23897" x="4476750" y="5530850"/>
          <p14:tracePt t="23912" x="4470400" y="5537200"/>
          <p14:tracePt t="23912" x="4457700" y="5543550"/>
          <p14:tracePt t="23930" x="4451350" y="5549900"/>
          <p14:tracePt t="23930" x="4438650" y="5556250"/>
          <p14:tracePt t="23947" x="4438650" y="5562600"/>
          <p14:tracePt t="23947" x="4432300" y="5568950"/>
          <p14:tracePt t="23963" x="4425950" y="5568950"/>
          <p14:tracePt t="23977" x="4419600" y="5575300"/>
          <p14:tracePt t="23994" x="4413250" y="5575300"/>
          <p14:tracePt t="24011" x="4413250" y="5568950"/>
          <p14:tracePt t="24011" x="4413250" y="5556250"/>
          <p14:tracePt t="24030" x="4406900" y="5543550"/>
          <p14:tracePt t="24030" x="4406900" y="5524500"/>
          <p14:tracePt t="24046" x="4400550" y="5505450"/>
          <p14:tracePt t="24046" x="4394200" y="5467350"/>
          <p14:tracePt t="24063" x="4387850" y="5422900"/>
          <p14:tracePt t="24063" x="4381500" y="5372100"/>
          <p14:tracePt t="24063" x="4375150" y="5308600"/>
          <p14:tracePt t="24082" x="4362450" y="5238750"/>
          <p14:tracePt t="24094" x="4349750" y="5162550"/>
          <p14:tracePt t="24094" x="4337050" y="4991100"/>
          <p14:tracePt t="24113" x="4324350" y="4902200"/>
          <p14:tracePt t="24113" x="4318000" y="4813300"/>
          <p14:tracePt t="24130" x="4311650" y="4730750"/>
          <p14:tracePt t="24130" x="4305300" y="4648200"/>
          <p14:tracePt t="24146" x="4298950" y="4565650"/>
          <p14:tracePt t="24146" x="4286250" y="4425950"/>
          <p14:tracePt t="24163" x="4279900" y="4368800"/>
          <p14:tracePt t="24163" x="4279900" y="4324350"/>
          <p14:tracePt t="24179" x="4279900" y="4286250"/>
          <p14:tracePt t="24179" x="4273550" y="4260850"/>
          <p14:tracePt t="24197" x="4279900" y="4241800"/>
          <p14:tracePt t="24211" x="4286250" y="4254500"/>
          <p14:tracePt t="24211" x="4305300" y="4318000"/>
          <p14:tracePt t="24230" x="4318000" y="4368800"/>
          <p14:tracePt t="24230" x="4330700" y="4432300"/>
          <p14:tracePt t="24247" x="4349750" y="4502150"/>
          <p14:tracePt t="24247" x="4368800" y="4572000"/>
          <p14:tracePt t="24263" x="4387850" y="4648200"/>
          <p14:tracePt t="24263" x="4406900" y="4724400"/>
          <p14:tracePt t="24263" x="4425950" y="4794250"/>
          <p14:tracePt t="24282" x="4445000" y="4857750"/>
          <p14:tracePt t="24295" x="4464050" y="4914900"/>
          <p14:tracePt t="24295" x="4495800" y="5010150"/>
          <p14:tracePt t="24314" x="4514850" y="5041900"/>
          <p14:tracePt t="24314" x="4527550" y="5067300"/>
          <p14:tracePt t="24330" x="4540250" y="5080000"/>
          <p14:tracePt t="24330" x="4552950" y="5080000"/>
          <p14:tracePt t="24347" x="4572000" y="5073650"/>
          <p14:tracePt t="24347" x="4591050" y="5054600"/>
          <p14:tracePt t="24347" x="4610100" y="5022850"/>
          <p14:tracePt t="24366" x="4635500" y="4978400"/>
          <p14:tracePt t="24379" x="4660900" y="4927600"/>
          <p14:tracePt t="24379" x="4724400" y="4800600"/>
          <p14:tracePt t="24399" x="4756150" y="4730750"/>
          <p14:tracePt t="24399" x="4787900" y="4654550"/>
          <p14:tracePt t="24414" x="4819650" y="4572000"/>
          <p14:tracePt t="24414" x="4845050" y="4495800"/>
          <p14:tracePt t="24431" x="4876800" y="4413250"/>
          <p14:tracePt t="24431" x="4902200" y="4330700"/>
          <p14:tracePt t="24447" x="4927600" y="4248150"/>
          <p14:tracePt t="24447" x="4978400" y="4089400"/>
          <p14:tracePt t="24464" x="5003800" y="4006850"/>
          <p14:tracePt t="24464" x="5029200" y="3937000"/>
          <p14:tracePt t="24481" x="5054600" y="3873500"/>
          <p14:tracePt t="24481" x="5080000" y="3822700"/>
          <p14:tracePt t="24497" x="5111750" y="3784600"/>
          <p14:tracePt t="24497" x="5137150" y="3759200"/>
          <p14:tracePt t="24514" x="5162550" y="3759200"/>
          <p14:tracePt t="24514" x="5226050" y="3810000"/>
          <p14:tracePt t="24531" x="5251450" y="3860800"/>
          <p14:tracePt t="24531" x="5283200" y="3924300"/>
          <p14:tracePt t="24547" x="5308600" y="3994150"/>
          <p14:tracePt t="24547" x="5340350" y="4070350"/>
          <p14:tracePt t="24564" x="5365750" y="4140200"/>
          <p14:tracePt t="24564" x="5422900" y="4267200"/>
          <p14:tracePt t="24583" x="5448300" y="4311650"/>
          <p14:tracePt t="24583" x="5467350" y="4349750"/>
          <p14:tracePt t="24598" x="5486400" y="4381500"/>
          <p14:tracePt t="24598" x="5505450" y="4406900"/>
          <p14:tracePt t="24614" x="5524500" y="4419600"/>
          <p14:tracePt t="24614" x="5537200" y="4432300"/>
          <p14:tracePt t="24631" x="5549900" y="4438650"/>
          <p14:tracePt t="24631" x="5556250" y="4438650"/>
          <p14:tracePt t="24631" x="5568950" y="4432300"/>
          <p14:tracePt t="24651" x="5575300" y="4419600"/>
          <p14:tracePt t="24663" x="5581650" y="4400550"/>
          <p14:tracePt t="24663" x="5600700" y="4356100"/>
          <p14:tracePt t="24682" x="5607050" y="4324350"/>
          <p14:tracePt t="24682" x="5619750" y="4292600"/>
          <p14:tracePt t="24699" x="5626100" y="4260850"/>
          <p14:tracePt t="24699" x="5632450" y="4222750"/>
          <p14:tracePt t="24715" x="5638800" y="4184650"/>
          <p14:tracePt t="24715" x="5638800" y="4146550"/>
          <p14:tracePt t="24715" x="5645150" y="4108450"/>
          <p14:tracePt t="24734" x="5645150" y="4070350"/>
          <p14:tracePt t="24746" x="5651500" y="4025900"/>
          <p14:tracePt t="24746" x="5657850" y="3956050"/>
          <p14:tracePt t="24765" x="5664200" y="3924300"/>
          <p14:tracePt t="24765" x="5670550" y="3898900"/>
          <p14:tracePt t="24782" x="5670550" y="3873500"/>
          <p14:tracePt t="24782" x="5676900" y="3848100"/>
          <p14:tracePt t="24798" x="5683250" y="3829050"/>
          <p14:tracePt t="24798" x="5689600" y="3816350"/>
          <p14:tracePt t="24815" x="5695950" y="3803650"/>
          <p14:tracePt t="24815" x="5702300" y="3790950"/>
          <p14:tracePt t="24832" x="5708650" y="3784600"/>
          <p14:tracePt t="24847" x="5715000" y="3784600"/>
          <p14:tracePt t="24863" x="5715000" y="3790950"/>
          <p14:tracePt t="24881" x="5715000" y="3803650"/>
          <p14:tracePt t="24900" x="5715000" y="3810000"/>
          <p14:tracePt t="24914" x="5715000" y="3816350"/>
          <p14:tracePt t="24914" x="5708650" y="3822700"/>
          <p14:tracePt t="24932" x="5708650" y="3829050"/>
          <p14:tracePt t="24947" x="5708650" y="3835400"/>
          <p14:tracePt t="24947" x="5702300" y="3841750"/>
          <p14:tracePt t="24967" x="5702300" y="3848100"/>
          <p14:tracePt t="24967" x="5702300" y="3854450"/>
          <p14:tracePt t="24983" x="5702300" y="3860800"/>
          <p14:tracePt t="24998" x="5702300" y="3867150"/>
          <p14:tracePt t="25025" x="5695950" y="3867150"/>
          <p14:tracePt t="25050" x="5702300" y="3867150"/>
          <p14:tracePt t="25086" x="5708650" y="3860800"/>
          <p14:tracePt t="25110" x="5708650" y="3854450"/>
          <p14:tracePt t="25118" x="5715000" y="3848100"/>
          <p14:tracePt t="25131" x="5715000" y="3841750"/>
          <p14:tracePt t="25148" x="5721350" y="3835400"/>
          <p14:tracePt t="25148" x="5721350" y="3829050"/>
          <p14:tracePt t="25166" x="5721350" y="3822700"/>
          <p14:tracePt t="25166" x="5721350" y="3816350"/>
          <p14:tracePt t="25183" x="5727700" y="3810000"/>
          <p14:tracePt t="25198" x="5727700" y="3803650"/>
          <p14:tracePt t="25215" x="5734050" y="3803650"/>
          <p14:tracePt t="25241" x="5727700" y="3810000"/>
          <p14:tracePt t="25266" x="5727700" y="3816350"/>
          <p14:tracePt t="25281" x="5721350" y="3822700"/>
          <p14:tracePt t="25302" x="5715000" y="3829050"/>
          <p14:tracePt t="25318" x="5715000" y="3835400"/>
          <p14:tracePt t="25358" x="5708650" y="3841750"/>
          <p14:tracePt t="25394" x="5708650" y="3848100"/>
          <p14:tracePt t="25418" x="5702300" y="3848100"/>
          <p14:tracePt t="25438" x="5695950" y="3841750"/>
          <p14:tracePt t="25454" x="5695950" y="3848100"/>
          <p14:tracePt t="25469" x="5689600" y="3848100"/>
          <p14:tracePt t="25602" x="5683250" y="3854450"/>
          <p14:tracePt t="25642" x="5689600" y="3860800"/>
          <p14:tracePt t="25677" x="5683250" y="3860800"/>
          <p14:tracePt t="25702" x="5676900" y="3867150"/>
          <p14:tracePt t="25718" x="5670550" y="3867150"/>
          <p14:tracePt t="25730" x="5664200" y="3873500"/>
          <p14:tracePt t="25754" x="5664200" y="3879850"/>
          <p14:tracePt t="25790" x="5657850" y="3879850"/>
          <p14:tracePt t="25874" x="5657850" y="3886200"/>
          <p14:tracePt t="25898" x="5651500" y="3886200"/>
          <p14:tracePt t="25949" x="5651500" y="3879850"/>
          <p14:tracePt t="25986" x="5657850" y="3873500"/>
          <p14:tracePt t="26062" x="5664200" y="3867150"/>
          <p14:tracePt t="26150" x="5657850" y="3860800"/>
          <p14:tracePt t="26190" x="5651500" y="3860800"/>
          <p14:tracePt t="26217" x="5645150" y="3867150"/>
          <p14:tracePt t="26257" x="5638800" y="3873500"/>
          <p14:tracePt t="26278" x="5632450" y="3873500"/>
          <p14:tracePt t="26294" x="5626100" y="3873500"/>
          <p14:tracePt t="26310" x="5619750" y="3879850"/>
          <p14:tracePt t="26322" x="5613400" y="3886200"/>
          <p14:tracePt t="26338" x="5607050" y="3886200"/>
          <p14:tracePt t="26354" x="5600700" y="3886200"/>
          <p14:tracePt t="26370" x="5594350" y="3886200"/>
          <p14:tracePt t="26382" x="5588000" y="3886200"/>
          <p14:tracePt t="26398" x="5588000" y="3892550"/>
          <p14:tracePt t="26430" x="5594350" y="3892550"/>
          <p14:tracePt t="26502" x="5588000" y="3892550"/>
          <p14:tracePt t="26618" x="5581650" y="3886200"/>
          <p14:tracePt t="26630" x="5575300" y="3886200"/>
          <p14:tracePt t="26639" x="5568950" y="3886200"/>
          <p14:tracePt t="26639" x="5562600" y="3886200"/>
          <p14:tracePt t="26655" x="5556250" y="3879850"/>
          <p14:tracePt t="26655" x="5543550" y="3879850"/>
          <p14:tracePt t="26672" x="5530850" y="3879850"/>
          <p14:tracePt t="26672" x="5518150" y="3879850"/>
          <p14:tracePt t="26672" x="5505450" y="3873500"/>
          <p14:tracePt t="26691" x="5492750" y="3879850"/>
          <p14:tracePt t="26703" x="5480050" y="3879850"/>
          <p14:tracePt t="26703" x="5461000" y="3879850"/>
          <p14:tracePt t="26723" x="5416550" y="3892550"/>
          <p14:tracePt t="26723" x="5391150" y="3905250"/>
          <p14:tracePt t="26739" x="5365750" y="3911600"/>
          <p14:tracePt t="26739" x="5340350" y="3924300"/>
          <p14:tracePt t="26755" x="5308600" y="3937000"/>
          <p14:tracePt t="26755" x="5270500" y="3949700"/>
          <p14:tracePt t="26772" x="5238750" y="3962400"/>
          <p14:tracePt t="26772" x="5194300" y="3975100"/>
          <p14:tracePt t="26772" x="5149850" y="3987800"/>
          <p14:tracePt t="26791" x="5105400" y="4000500"/>
          <p14:tracePt t="26791" x="5054600" y="4006850"/>
          <p14:tracePt t="26805" x="5010150" y="4019550"/>
          <p14:tracePt t="26805" x="4959350" y="4025900"/>
          <p14:tracePt t="26822" x="4908550" y="4038600"/>
          <p14:tracePt t="26822" x="4857750" y="4051300"/>
          <p14:tracePt t="26839" x="4806950" y="4064000"/>
          <p14:tracePt t="26839" x="4756150" y="4076700"/>
          <p14:tracePt t="26856" x="4711700" y="4095750"/>
          <p14:tracePt t="26856" x="4622800" y="4140200"/>
          <p14:tracePt t="26872" x="4578350" y="4165600"/>
          <p14:tracePt t="26872" x="4540250" y="4191000"/>
          <p14:tracePt t="26889" x="4502150" y="4222750"/>
          <p14:tracePt t="26889" x="4470400" y="4254500"/>
          <p14:tracePt t="26907" x="4438650" y="4286250"/>
          <p14:tracePt t="26907" x="4394200" y="4362450"/>
          <p14:tracePt t="26923" x="4375150" y="4400550"/>
          <p14:tracePt t="26923" x="4368800" y="4445000"/>
          <p14:tracePt t="26939" x="4356100" y="4489450"/>
          <p14:tracePt t="26939" x="4356100" y="4533900"/>
          <p14:tracePt t="26956" x="4356100" y="4584700"/>
          <p14:tracePt t="26956" x="4356100" y="4635500"/>
          <p14:tracePt t="26972" x="4362450" y="4686300"/>
          <p14:tracePt t="26972" x="4375150" y="4730750"/>
          <p14:tracePt t="26972" x="4381500" y="4775200"/>
          <p14:tracePt t="26991" x="4387850" y="4813300"/>
          <p14:tracePt t="26991" x="4394200" y="4851400"/>
          <p14:tracePt t="27007" x="4400550" y="4889500"/>
          <p14:tracePt t="27007" x="4406900" y="4914900"/>
          <p14:tracePt t="27023" x="4406900" y="4946650"/>
          <p14:tracePt t="27023" x="4406900" y="4978400"/>
          <p14:tracePt t="27040" x="4406900" y="5003800"/>
          <p14:tracePt t="27040" x="4400550" y="5022850"/>
          <p14:tracePt t="27040" x="4394200" y="5048250"/>
          <p14:tracePt t="27059" x="4381500" y="5067300"/>
          <p14:tracePt t="27071" x="4368800" y="5086350"/>
          <p14:tracePt t="27071" x="4356100" y="5105400"/>
          <p14:tracePt t="27091" x="4324350" y="5130800"/>
          <p14:tracePt t="27091" x="4311650" y="5149850"/>
          <p14:tracePt t="27106" x="4292600" y="5162550"/>
          <p14:tracePt t="27106" x="4273550" y="5175250"/>
          <p14:tracePt t="27123" x="4254500" y="5181600"/>
          <p14:tracePt t="27123" x="4229100" y="5187950"/>
          <p14:tracePt t="27123" x="4203700" y="5200650"/>
          <p14:tracePt t="27143" x="4178300" y="5207000"/>
          <p14:tracePt t="27155" x="4152900" y="5213350"/>
          <p14:tracePt t="27155" x="4095750" y="5226050"/>
          <p14:tracePt t="27173" x="4064000" y="5232400"/>
          <p14:tracePt t="27173" x="4038600" y="5238750"/>
          <p14:tracePt t="27190" x="4013200" y="5238750"/>
          <p14:tracePt t="27190" x="3981450" y="5245100"/>
          <p14:tracePt t="27207" x="3956050" y="5245100"/>
          <p14:tracePt t="27207" x="3911600" y="5251450"/>
          <p14:tracePt t="27224" x="3892550" y="5245100"/>
          <p14:tracePt t="27224" x="3873500" y="5245100"/>
          <p14:tracePt t="27240" x="3860800" y="5238750"/>
          <p14:tracePt t="27240" x="3841750" y="5238750"/>
          <p14:tracePt t="27257" x="3829050" y="5232400"/>
          <p14:tracePt t="27257" x="3816350" y="5226050"/>
          <p14:tracePt t="27274" x="3803650" y="5219700"/>
          <p14:tracePt t="27274" x="3784600" y="5207000"/>
          <p14:tracePt t="27291" x="3784600" y="5200650"/>
          <p14:tracePt t="27291" x="3778250" y="5200650"/>
          <p14:tracePt t="27307" x="3778250" y="5194300"/>
          <p14:tracePt t="27322" x="3778250" y="5181600"/>
          <p14:tracePt t="27322" x="3778250" y="5175250"/>
          <p14:tracePt t="27322" x="3784600" y="5168900"/>
          <p14:tracePt t="27343" x="3784600" y="5162550"/>
          <p14:tracePt t="27355" x="3784600" y="5149850"/>
          <p14:tracePt t="27355" x="3797300" y="5130800"/>
          <p14:tracePt t="27375" x="3803650" y="5118100"/>
          <p14:tracePt t="27375" x="3810000" y="5099050"/>
          <p14:tracePt t="27391" x="3816350" y="5086350"/>
          <p14:tracePt t="27391" x="3829050" y="5073650"/>
          <p14:tracePt t="27391" x="3835400" y="5054600"/>
          <p14:tracePt t="27411" x="3848100" y="5041900"/>
          <p14:tracePt t="27422" x="3860800" y="5022850"/>
          <p14:tracePt t="27422" x="3873500" y="5003800"/>
          <p14:tracePt t="27422" x="3879850" y="4984750"/>
          <p14:tracePt t="27443" x="3892550" y="4965700"/>
          <p14:tracePt t="27443" x="3905250" y="4946650"/>
          <p14:tracePt t="27458" x="3911600" y="4927600"/>
          <p14:tracePt t="27458" x="3917950" y="4914900"/>
          <p14:tracePt t="27474" x="3924300" y="4895850"/>
          <p14:tracePt t="27474" x="3930650" y="4883150"/>
          <p14:tracePt t="27491" x="3937000" y="4870450"/>
          <p14:tracePt t="27491" x="3943350" y="4857750"/>
          <p14:tracePt t="27508" x="3949700" y="4851400"/>
          <p14:tracePt t="27508" x="3949700" y="4838700"/>
          <p14:tracePt t="27525" x="3949700" y="4832350"/>
          <p14:tracePt t="27540" x="3943350" y="4826000"/>
          <p14:tracePt t="27556" x="3937000" y="4826000"/>
          <p14:tracePt t="27556" x="3917950" y="4838700"/>
          <p14:tracePt t="27575" x="3911600" y="4851400"/>
          <p14:tracePt t="27575" x="3898900" y="4870450"/>
          <p14:tracePt t="27592" x="3886200" y="4889500"/>
          <p14:tracePt t="27592" x="3873500" y="4914900"/>
          <p14:tracePt t="27608" x="3860800" y="4946650"/>
          <p14:tracePt t="27608" x="3841750" y="4984750"/>
          <p14:tracePt t="27624" x="3829050" y="5022850"/>
          <p14:tracePt t="27624" x="3803650" y="5105400"/>
          <p14:tracePt t="27643" x="3790950" y="5143500"/>
          <p14:tracePt t="27643" x="3778250" y="5187950"/>
          <p14:tracePt t="27659" x="3771900" y="5226050"/>
          <p14:tracePt t="27659" x="3765550" y="5257800"/>
          <p14:tracePt t="27675" x="3759200" y="5289550"/>
          <p14:tracePt t="27675" x="3752850" y="5321300"/>
          <p14:tracePt t="27675" x="3752850" y="5346700"/>
          <p14:tracePt t="27695" x="3752850" y="5372100"/>
          <p14:tracePt t="27707" x="3752850" y="5391150"/>
          <p14:tracePt t="27707" x="3752850" y="5410200"/>
          <p14:tracePt t="27707" x="3759200" y="5422900"/>
          <p14:tracePt t="27728" x="3771900" y="5435600"/>
          <p14:tracePt t="27728" x="3784600" y="5441950"/>
          <p14:tracePt t="27743" x="3797300" y="5448300"/>
          <p14:tracePt t="27743" x="3810000" y="5454650"/>
          <p14:tracePt t="27759" x="3829050" y="5454650"/>
          <p14:tracePt t="27759" x="3848100" y="5454650"/>
          <p14:tracePt t="27775" x="3867150" y="5454650"/>
          <p14:tracePt t="27775" x="3886200" y="5448300"/>
          <p14:tracePt t="27792" x="3905250" y="5441950"/>
          <p14:tracePt t="27792" x="3930650" y="5435600"/>
          <p14:tracePt t="27792" x="3949700" y="5429250"/>
          <p14:tracePt t="27811" x="3975100" y="5422900"/>
          <p14:tracePt t="27811" x="4006850" y="5416550"/>
          <p14:tracePt t="27826" x="4032250" y="5410200"/>
          <p14:tracePt t="27826" x="4057650" y="5403850"/>
          <p14:tracePt t="27843" x="4089400" y="5397500"/>
          <p14:tracePt t="27843" x="4114800" y="5391150"/>
          <p14:tracePt t="27859" x="4140200" y="5384800"/>
          <p14:tracePt t="27859" x="4184650" y="5372100"/>
          <p14:tracePt t="27876" x="4203700" y="5372100"/>
          <p14:tracePt t="27876" x="4216400" y="5365750"/>
          <p14:tracePt t="27892" x="4229100" y="5359400"/>
          <p14:tracePt t="27892" x="4241800" y="5359400"/>
          <p14:tracePt t="27910" x="4248150" y="5353050"/>
          <p14:tracePt t="27924" x="4248150" y="5346700"/>
          <p14:tracePt t="27924" x="4235450" y="5334000"/>
          <p14:tracePt t="27943" x="4222750" y="5327650"/>
          <p14:tracePt t="27943" x="4210050" y="5314950"/>
          <p14:tracePt t="27959" x="4191000" y="5302250"/>
          <p14:tracePt t="27959" x="4165600" y="5289550"/>
          <p14:tracePt t="27976" x="4140200" y="5270500"/>
          <p14:tracePt t="27976" x="4114800" y="5251450"/>
          <p14:tracePt t="27976" x="4083050" y="5232400"/>
          <p14:tracePt t="27995" x="4057650" y="5207000"/>
          <p14:tracePt t="28008" x="4025900" y="5187950"/>
          <p14:tracePt t="28008" x="3968750" y="5137150"/>
          <p14:tracePt t="28027" x="3943350" y="5118100"/>
          <p14:tracePt t="28027" x="3917950" y="5099050"/>
          <p14:tracePt t="28044" x="3892550" y="5080000"/>
          <p14:tracePt t="28044" x="3873500" y="5067300"/>
          <p14:tracePt t="28060" x="3854450" y="5054600"/>
          <p14:tracePt t="28060" x="3835400" y="5041900"/>
          <p14:tracePt t="28060" x="3816350" y="5029200"/>
          <p14:tracePt t="28079" x="3803650" y="5016500"/>
          <p14:tracePt t="28091" x="3790950" y="5010150"/>
          <p14:tracePt t="28091" x="3784600" y="5003800"/>
          <p14:tracePt t="28111" x="3778250" y="4991100"/>
          <p14:tracePt t="28111" x="3771900" y="4984750"/>
          <p14:tracePt t="28127" x="3778250" y="4997450"/>
          <p14:tracePt t="28170" x="3778250" y="5003800"/>
          <p14:tracePt t="28182" x="3784600" y="5010150"/>
          <p14:tracePt t="28206" x="3784600" y="5016500"/>
          <p14:tracePt t="28222" x="3784600" y="5022850"/>
          <p14:tracePt t="28234" x="3784600" y="5029200"/>
          <p14:tracePt t="28242" x="3784600" y="5035550"/>
          <p14:tracePt t="28258" x="3778250" y="5048250"/>
          <p14:tracePt t="28275" x="3771900" y="5054600"/>
          <p14:tracePt t="28292" x="3771900" y="5060950"/>
          <p14:tracePt t="28311" x="3778250" y="5060950"/>
          <p14:tracePt t="28342" x="3784600" y="5060950"/>
          <p14:tracePt t="28354" x="3790950" y="5054600"/>
          <p14:tracePt t="28370" x="3797300" y="5054600"/>
          <p14:tracePt t="28379" x="3803650" y="5048250"/>
          <p14:tracePt t="28379" x="3810000" y="5048250"/>
          <p14:tracePt t="28395" x="3816350" y="5041900"/>
          <p14:tracePt t="28395" x="3822700" y="5035550"/>
          <p14:tracePt t="28412" x="3835400" y="5029200"/>
          <p14:tracePt t="28412" x="3848100" y="5022850"/>
          <p14:tracePt t="28428" x="3854450" y="5016500"/>
          <p14:tracePt t="28428" x="3867150" y="5010150"/>
          <p14:tracePt t="28444" x="3886200" y="5010150"/>
          <p14:tracePt t="28444" x="3898900" y="5003800"/>
          <p14:tracePt t="28444" x="3917950" y="5003800"/>
          <p14:tracePt t="28464" x="3937000" y="5003800"/>
          <p14:tracePt t="28464" x="3956050" y="5003800"/>
          <p14:tracePt t="28478" x="3975100" y="5003800"/>
          <p14:tracePt t="28478" x="3994150" y="5010150"/>
          <p14:tracePt t="28494" x="4013200" y="5016500"/>
          <p14:tracePt t="28494" x="4038600" y="5029200"/>
          <p14:tracePt t="28512" x="4057650" y="5035550"/>
          <p14:tracePt t="28512" x="4076700" y="5041900"/>
          <p14:tracePt t="28528" x="4095750" y="5048250"/>
          <p14:tracePt t="28528" x="4121150" y="5060950"/>
          <p14:tracePt t="28545" x="4133850" y="5073650"/>
          <p14:tracePt t="28545" x="4140200" y="5080000"/>
          <p14:tracePt t="28561" x="4146550" y="5086350"/>
          <p14:tracePt t="28561" x="4146550" y="5099050"/>
          <p14:tracePt t="28578" x="4146550" y="5105400"/>
          <p14:tracePt t="28578" x="4140200" y="5130800"/>
          <p14:tracePt t="28596" x="4140200" y="5143500"/>
          <p14:tracePt t="28596" x="4133850" y="5156200"/>
          <p14:tracePt t="28612" x="4121150" y="5168900"/>
          <p14:tracePt t="28612" x="4114800" y="5181600"/>
          <p14:tracePt t="28628" x="4102100" y="5194300"/>
          <p14:tracePt t="28628" x="4089400" y="5213350"/>
          <p14:tracePt t="28645" x="4076700" y="5219700"/>
          <p14:tracePt t="28645" x="4044950" y="5245100"/>
          <p14:tracePt t="28664" x="4032250" y="5257800"/>
          <p14:tracePt t="28664" x="4019550" y="5264150"/>
          <p14:tracePt t="28679" x="4013200" y="5270500"/>
          <p14:tracePt t="28679" x="4000500" y="5276850"/>
          <p14:tracePt t="28695" x="3994150" y="5283200"/>
          <p14:tracePt t="28695" x="3987800" y="5283200"/>
          <p14:tracePt t="28712" x="3981450" y="5283200"/>
          <p14:tracePt t="28712" x="3975100" y="5283200"/>
          <p14:tracePt t="28712" x="3968750" y="5283200"/>
          <p14:tracePt t="28731" x="3962400" y="5276850"/>
          <p14:tracePt t="28743" x="3956050" y="5270500"/>
          <p14:tracePt t="28743" x="3949700" y="5264150"/>
          <p14:tracePt t="28764" x="3930650" y="5245100"/>
          <p14:tracePt t="28764" x="3924300" y="5238750"/>
          <p14:tracePt t="28780" x="3917950" y="5226050"/>
          <p14:tracePt t="28780" x="3905250" y="5213350"/>
          <p14:tracePt t="28796" x="3898900" y="5194300"/>
          <p14:tracePt t="28796" x="3892550" y="5181600"/>
          <p14:tracePt t="28796" x="3886200" y="5168900"/>
          <p14:tracePt t="28815" x="3879850" y="5156200"/>
          <p14:tracePt t="28827" x="3873500" y="5149850"/>
          <p14:tracePt t="28827" x="3860800" y="5130800"/>
          <p14:tracePt t="28846" x="3854450" y="5124450"/>
          <p14:tracePt t="28846" x="3854450" y="5118100"/>
          <p14:tracePt t="28863" x="3848100" y="5111750"/>
          <p14:tracePt t="28877" x="3841750" y="5105400"/>
          <p14:tracePt t="28898" x="3841750" y="5099050"/>
          <p14:tracePt t="28911" x="3848100" y="5099050"/>
          <p14:tracePt t="28934" x="3854450" y="5105400"/>
          <p14:tracePt t="28954" x="3854450" y="5111750"/>
          <p14:tracePt t="28978" x="3848100" y="5111750"/>
          <p14:tracePt t="29003" x="3841750" y="5118100"/>
          <p14:tracePt t="29022" x="3835400" y="5118100"/>
          <p14:tracePt t="29038" x="3822700" y="5124450"/>
          <p14:tracePt t="29054" x="3816350" y="5124450"/>
          <p14:tracePt t="29063" x="3810000" y="5124450"/>
          <p14:tracePt t="29070" x="3797300" y="5124450"/>
          <p14:tracePt t="29078" x="3790950" y="5130800"/>
          <p14:tracePt t="29078" x="3778250" y="5130800"/>
          <p14:tracePt t="29078" x="3765550" y="5130800"/>
          <p14:tracePt t="29099" x="3752850" y="5130800"/>
          <p14:tracePt t="29112" x="3746500" y="5130800"/>
          <p14:tracePt t="29112" x="3733800" y="5130800"/>
          <p14:tracePt t="29132" x="3714750" y="5130800"/>
          <p14:tracePt t="29132" x="3695700" y="5130800"/>
          <p14:tracePt t="29147" x="3683000" y="5130800"/>
          <p14:tracePt t="29147" x="3670300" y="5130800"/>
          <p14:tracePt t="29164" x="3651250" y="5130800"/>
          <p14:tracePt t="29164" x="3632200" y="5130800"/>
          <p14:tracePt t="29180" x="3613150" y="5137150"/>
          <p14:tracePt t="29180" x="3562350" y="5143500"/>
          <p14:tracePt t="29197" x="3536950" y="5143500"/>
          <p14:tracePt t="29197" x="3511550" y="5149850"/>
          <p14:tracePt t="29214" x="3479800" y="5156200"/>
          <p14:tracePt t="29214" x="3454400" y="5156200"/>
          <p14:tracePt t="29230" x="3429000" y="5162550"/>
          <p14:tracePt t="29230" x="3397250" y="5168900"/>
          <p14:tracePt t="29247" x="3371850" y="5168900"/>
          <p14:tracePt t="29247" x="3321050" y="5175250"/>
          <p14:tracePt t="29264" x="3295650" y="5181600"/>
          <p14:tracePt t="29264" x="3270250" y="5181600"/>
          <p14:tracePt t="29281" x="3244850" y="5181600"/>
          <p14:tracePt t="29281" x="3219450" y="5187950"/>
          <p14:tracePt t="29298" x="3194050" y="5187950"/>
          <p14:tracePt t="29298" x="3149600" y="5194300"/>
          <p14:tracePt t="29316" x="3124200" y="5200650"/>
          <p14:tracePt t="29316" x="3105150" y="5207000"/>
          <p14:tracePt t="29331" x="3086100" y="5213350"/>
          <p14:tracePt t="29331" x="3073400" y="5213350"/>
          <p14:tracePt t="29348" x="3054350" y="5219700"/>
          <p14:tracePt t="29348" x="3041650" y="5226050"/>
          <p14:tracePt t="29364" x="3028950" y="5232400"/>
          <p14:tracePt t="29364" x="3016250" y="5238750"/>
          <p14:tracePt t="29364" x="3009900" y="5245100"/>
          <p14:tracePt t="29383" x="2997200" y="5251450"/>
          <p14:tracePt t="29396" x="2990850" y="5251450"/>
          <p14:tracePt t="29396" x="2990850" y="5257800"/>
          <p14:tracePt t="29416" x="2984500" y="5264150"/>
          <p14:tracePt t="29431" x="2990850" y="5264150"/>
          <p14:tracePt t="29459" x="2997200" y="5270500"/>
          <p14:tracePt t="29475" x="3003550" y="5276850"/>
          <p14:tracePt t="29491" x="3009900" y="5276850"/>
          <p14:tracePt t="29496" x="3016250" y="5276850"/>
          <p14:tracePt t="29496" x="3022600" y="5283200"/>
          <p14:tracePt t="29515" x="3022600" y="5289550"/>
          <p14:tracePt t="29515" x="3028950" y="5289550"/>
          <p14:tracePt t="29531" x="3035300" y="5289550"/>
          <p14:tracePt t="29531" x="3041650" y="5289550"/>
          <p14:tracePt t="29549" x="3048000" y="5295900"/>
          <p14:tracePt t="29549" x="3060700" y="5295900"/>
          <p14:tracePt t="29564" x="3067050" y="5295900"/>
          <p14:tracePt t="29580" x="3073400" y="5295900"/>
          <p14:tracePt t="29597" x="3079750" y="5295900"/>
          <p14:tracePt t="29597" x="3086100" y="5295900"/>
          <p14:tracePt t="29616" x="3092450" y="5295900"/>
          <p14:tracePt t="29639" x="3098800" y="5289550"/>
          <p14:tracePt t="29662" x="3105150" y="5289550"/>
          <p14:tracePt t="29683" x="3111500" y="5289550"/>
          <p14:tracePt t="29707" x="3124200" y="5295900"/>
          <p14:tracePt t="29735" x="3130550" y="5295900"/>
          <p14:tracePt t="29751" x="3136900" y="5302250"/>
          <p14:tracePt t="29767" x="3143250" y="5308600"/>
          <p14:tracePt t="29783" x="3149600" y="5308600"/>
          <p14:tracePt t="29791" x="3149600" y="5314950"/>
          <p14:tracePt t="29797" x="3155950" y="5321300"/>
          <p14:tracePt t="29797" x="3155950" y="5334000"/>
          <p14:tracePt t="29816" x="3155950" y="5340350"/>
          <p14:tracePt t="29816" x="3155950" y="5346700"/>
          <p14:tracePt t="29832" x="3155950" y="5353050"/>
          <p14:tracePt t="29832" x="3155950" y="5359400"/>
          <p14:tracePt t="29832" x="3149600" y="5365750"/>
          <p14:tracePt t="29852" x="3149600" y="5378450"/>
          <p14:tracePt t="29852" x="3143250" y="5384800"/>
          <p14:tracePt t="29866" x="3136900" y="5391150"/>
          <p14:tracePt t="29866" x="3130550" y="5397500"/>
          <p14:tracePt t="29883" x="3130550" y="5403850"/>
          <p14:tracePt t="29883" x="3124200" y="5416550"/>
          <p14:tracePt t="29883" x="3117850" y="5422900"/>
          <p14:tracePt t="29903" x="3105150" y="5429250"/>
          <p14:tracePt t="29903" x="3098800" y="5435600"/>
          <p14:tracePt t="29917" x="3092450" y="5441950"/>
          <p14:tracePt t="29917" x="3086100" y="5448300"/>
          <p14:tracePt t="29933" x="3073400" y="5461000"/>
          <p14:tracePt t="29933" x="3067050" y="5467350"/>
          <p14:tracePt t="29949" x="3060700" y="5473700"/>
          <p14:tracePt t="29949" x="3054350" y="5480050"/>
          <p14:tracePt t="29967" x="3041650" y="5486400"/>
          <p14:tracePt t="29967" x="3028950" y="5499100"/>
          <p14:tracePt t="29983" x="3022600" y="5499100"/>
          <p14:tracePt t="29983" x="3022600" y="5505450"/>
          <p14:tracePt t="30000" x="3016250" y="5505450"/>
          <p14:tracePt t="30015" x="3016250" y="5499100"/>
          <p14:tracePt t="30067" x="3022600" y="5492750"/>
          <p14:tracePt t="30083" x="3028950" y="5492750"/>
          <p14:tracePt t="30095" x="3035300" y="5486400"/>
          <p14:tracePt t="30111" x="3041650" y="5486400"/>
          <p14:tracePt t="30151" x="3041650" y="5492750"/>
          <p14:tracePt t="30187" x="3035300" y="5499100"/>
          <p14:tracePt t="30203" x="3028950" y="5505450"/>
          <p14:tracePt t="30214" x="3022600" y="5505450"/>
          <p14:tracePt t="30222" x="3022600" y="5511800"/>
          <p14:tracePt t="30232" x="3016250" y="5511800"/>
          <p14:tracePt t="30232" x="3003550" y="5518150"/>
          <p14:tracePt t="30250" x="2997200" y="5518150"/>
          <p14:tracePt t="30250" x="2990850" y="5518150"/>
          <p14:tracePt t="30268" x="2984500" y="5524500"/>
          <p14:tracePt t="30268" x="2965450" y="5524500"/>
          <p14:tracePt t="30284" x="2959100" y="5524500"/>
          <p14:tracePt t="30284" x="2946400" y="5524500"/>
          <p14:tracePt t="30301" x="2940050" y="5524500"/>
          <p14:tracePt t="30301" x="2933700" y="5518150"/>
          <p14:tracePt t="30318" x="2921000" y="5518150"/>
          <p14:tracePt t="30318" x="2908300" y="5518150"/>
          <p14:tracePt t="30335" x="2901950" y="5511800"/>
          <p14:tracePt t="30335" x="2889250" y="5511800"/>
          <p14:tracePt t="30353" x="2882900" y="5505450"/>
          <p14:tracePt t="30353" x="2876550" y="5505450"/>
          <p14:tracePt t="30368" x="2863850" y="5499100"/>
          <p14:tracePt t="30368" x="2857500" y="5492750"/>
          <p14:tracePt t="30385" x="2851150" y="5486400"/>
          <p14:tracePt t="30385" x="2838450" y="5486400"/>
          <p14:tracePt t="30385" x="2825750" y="5480050"/>
          <p14:tracePt t="30405" x="2819400" y="5473700"/>
          <p14:tracePt t="30416" x="2806700" y="5473700"/>
          <p14:tracePt t="30416" x="2787650" y="5467350"/>
          <p14:tracePt t="30436" x="2774950" y="5461000"/>
          <p14:tracePt t="30436" x="2768600" y="5461000"/>
          <p14:tracePt t="30452" x="2755900" y="5461000"/>
          <p14:tracePt t="30452" x="2743200" y="5454650"/>
          <p14:tracePt t="30468" x="2736850" y="5454650"/>
          <p14:tracePt t="30468" x="2724150" y="5454650"/>
          <p14:tracePt t="30468" x="2711450" y="5454650"/>
          <p14:tracePt t="30487" x="2698750" y="5454650"/>
          <p14:tracePt t="30500" x="2686050" y="5454650"/>
          <p14:tracePt t="30500" x="2660650" y="5448300"/>
          <p14:tracePt t="30518" x="2647950" y="5448300"/>
          <p14:tracePt t="30518" x="2635250" y="5441950"/>
          <p14:tracePt t="30535" x="2622550" y="5441950"/>
          <p14:tracePt t="30535" x="2603500" y="5441950"/>
          <p14:tracePt t="30535" x="2597150" y="5441950"/>
          <p14:tracePt t="30556" x="2584450" y="5435600"/>
          <p14:tracePt t="30567" x="2571750" y="5435600"/>
          <p14:tracePt t="30567" x="2552700" y="5435600"/>
          <p14:tracePt t="30586" x="2540000" y="5435600"/>
          <p14:tracePt t="30586" x="2533650" y="5429250"/>
          <p14:tracePt t="30602" x="2520950" y="5429250"/>
          <p14:tracePt t="30602" x="2514600" y="5429250"/>
          <p14:tracePt t="30621" x="2508250" y="5422900"/>
          <p14:tracePt t="30621" x="2495550" y="5416550"/>
          <p14:tracePt t="30637" x="2489200" y="5416550"/>
          <p14:tracePt t="30651" x="2482850" y="5410200"/>
          <p14:tracePt t="30667" x="2489200" y="5410200"/>
          <p14:tracePt t="30695" x="2495550" y="5403850"/>
          <p14:tracePt t="30711" x="2501900" y="5403850"/>
          <p14:tracePt t="30727" x="2514600" y="5403850"/>
          <p14:tracePt t="30743" x="2520950" y="5403850"/>
          <p14:tracePt t="30755" x="2527300" y="5410200"/>
          <p14:tracePt t="30767" x="2540000" y="5410200"/>
          <p14:tracePt t="30767" x="2546350" y="5410200"/>
          <p14:tracePt t="30767" x="2552700" y="5416550"/>
          <p14:tracePt t="30789" x="2559050" y="5422900"/>
          <p14:tracePt t="30801" x="2571750" y="5429250"/>
          <p14:tracePt t="30801" x="2584450" y="5448300"/>
          <p14:tracePt t="30819" x="2584450" y="5454650"/>
          <p14:tracePt t="30819" x="2590800" y="5467350"/>
          <p14:tracePt t="30836" x="2590800" y="5473700"/>
          <p14:tracePt t="30836" x="2590800" y="5486400"/>
          <p14:tracePt t="30836" x="2584450" y="5492750"/>
          <p14:tracePt t="30856" x="2578100" y="5499100"/>
          <p14:tracePt t="30868" x="2571750" y="5511800"/>
          <p14:tracePt t="30868" x="2552700" y="5524500"/>
          <p14:tracePt t="30886" x="2533650" y="5537200"/>
          <p14:tracePt t="30886" x="2520950" y="5543550"/>
          <p14:tracePt t="30886" x="2501900" y="5556250"/>
          <p14:tracePt t="30907" x="2482850" y="5556250"/>
          <p14:tracePt t="30918" x="2457450" y="5562600"/>
          <p14:tracePt t="30918" x="2406650" y="5568950"/>
          <p14:tracePt t="30936" x="2381250" y="5568950"/>
          <p14:tracePt t="30936" x="2355850" y="5562600"/>
          <p14:tracePt t="30954" x="2336800" y="5556250"/>
          <p14:tracePt t="30954" x="2311400" y="5549900"/>
          <p14:tracePt t="30970" x="2286000" y="5549900"/>
          <p14:tracePt t="30970" x="2266950" y="5543550"/>
          <p14:tracePt t="30987" x="2247900" y="5537200"/>
          <p14:tracePt t="30987" x="2216150" y="5518150"/>
          <p14:tracePt t="31004" x="2203450" y="5511800"/>
          <p14:tracePt t="31004" x="2190750" y="5505450"/>
          <p14:tracePt t="31022" x="2184400" y="5492750"/>
          <p14:tracePt t="31022" x="2171700" y="5486400"/>
          <p14:tracePt t="31037" x="2165350" y="5473700"/>
          <p14:tracePt t="31037" x="2159000" y="5454650"/>
          <p14:tracePt t="31056" x="2152650" y="5441950"/>
          <p14:tracePt t="31069" x="2152650" y="5435600"/>
          <p14:tracePt t="31069" x="2152650" y="5422900"/>
          <p14:tracePt t="31088" x="2152650" y="5416550"/>
          <p14:tracePt t="31088" x="2152650" y="5410200"/>
          <p14:tracePt t="31104" x="2152650" y="5403850"/>
          <p14:tracePt t="31119" x="2159000" y="5397500"/>
          <p14:tracePt t="31135" x="2165350" y="5391150"/>
          <p14:tracePt t="31152" x="2171700" y="5384800"/>
          <p14:tracePt t="31175" x="2178050" y="5372100"/>
          <p14:tracePt t="31191" x="2184400" y="5372100"/>
          <p14:tracePt t="31202" x="2190750" y="5365750"/>
          <p14:tracePt t="31202" x="2203450" y="5359400"/>
          <p14:tracePt t="31202" x="2209800" y="5353050"/>
          <p14:tracePt t="31223" x="2222500" y="5353050"/>
          <p14:tracePt t="31223" x="2228850" y="5346700"/>
          <p14:tracePt t="31238" x="2241550" y="5340350"/>
          <p14:tracePt t="31238" x="2260600" y="5334000"/>
          <p14:tracePt t="31255" x="2273300" y="5334000"/>
          <p14:tracePt t="31255" x="2292350" y="5327650"/>
          <p14:tracePt t="31271" x="2311400" y="5327650"/>
          <p14:tracePt t="31271" x="2336800" y="5321300"/>
          <p14:tracePt t="31288" x="2368550" y="5314950"/>
          <p14:tracePt t="31288" x="2432050" y="5308600"/>
          <p14:tracePt t="31305" x="2470150" y="5308600"/>
          <p14:tracePt t="31305" x="2514600" y="5302250"/>
          <p14:tracePt t="31321" x="2559050" y="5302250"/>
          <p14:tracePt t="31321" x="2603500" y="5302250"/>
          <p14:tracePt t="31338" x="2654300" y="5302250"/>
          <p14:tracePt t="31338" x="2705100" y="5295900"/>
          <p14:tracePt t="31356" x="2819400" y="5295900"/>
          <p14:tracePt t="31356" x="2882900" y="5289550"/>
          <p14:tracePt t="31372" x="2940050" y="5283200"/>
          <p14:tracePt t="31372" x="2997200" y="5276850"/>
          <p14:tracePt t="31388" x="3060700" y="5270500"/>
          <p14:tracePt t="31388" x="3117850" y="5257800"/>
          <p14:tracePt t="31406" x="3175000" y="5251450"/>
          <p14:tracePt t="31406" x="3225800" y="5238750"/>
          <p14:tracePt t="31406" x="3282950" y="5232400"/>
          <p14:tracePt t="31424" x="3333750" y="5219700"/>
          <p14:tracePt t="31436" x="3390900" y="5213350"/>
          <p14:tracePt t="31436" x="3498850" y="5187950"/>
          <p14:tracePt t="31455" x="3556000" y="5175250"/>
          <p14:tracePt t="31455" x="3606800" y="5162550"/>
          <p14:tracePt t="31472" x="3663950" y="5149850"/>
          <p14:tracePt t="31472" x="3714750" y="5137150"/>
          <p14:tracePt t="31489" x="3771900" y="5118100"/>
          <p14:tracePt t="31489" x="3822700" y="5105400"/>
          <p14:tracePt t="31489" x="3873500" y="5086350"/>
          <p14:tracePt t="31508" x="3924300" y="5073650"/>
          <p14:tracePt t="31520" x="3968750" y="5054600"/>
          <p14:tracePt t="31520" x="4057650" y="5029200"/>
          <p14:tracePt t="31539" x="4095750" y="5016500"/>
          <p14:tracePt t="31539" x="4133850" y="5003800"/>
          <p14:tracePt t="31555" x="4171950" y="4991100"/>
          <p14:tracePt t="31555" x="4210050" y="4984750"/>
          <p14:tracePt t="31572" x="4241800" y="4972050"/>
          <p14:tracePt t="31572" x="4279900" y="4959350"/>
          <p14:tracePt t="31572" x="4311650" y="4946650"/>
          <p14:tracePt t="31591" x="4343400" y="4940300"/>
          <p14:tracePt t="31591" x="4375150" y="4927600"/>
          <p14:tracePt t="31605" x="4400550" y="4914900"/>
          <p14:tracePt t="31605" x="4432300" y="4902200"/>
          <p14:tracePt t="31622" x="4457700" y="4889500"/>
          <p14:tracePt t="31622" x="4483100" y="4883150"/>
          <p14:tracePt t="31639" x="4508500" y="4870450"/>
          <p14:tracePt t="31639" x="4546600" y="4851400"/>
          <p14:tracePt t="31657" x="4565650" y="4845050"/>
          <p14:tracePt t="31657" x="4578350" y="4838700"/>
          <p14:tracePt t="31672" x="4591050" y="4832350"/>
          <p14:tracePt t="31672" x="4603750" y="4826000"/>
          <p14:tracePt t="31689" x="4616450" y="4819650"/>
          <p14:tracePt t="31689" x="4629150" y="4813300"/>
          <p14:tracePt t="31706" x="4635500" y="4806950"/>
          <p14:tracePt t="31706" x="4648200" y="4800600"/>
          <p14:tracePt t="31706" x="4660900" y="4787900"/>
          <p14:tracePt t="31725" x="4667250" y="4781550"/>
          <p14:tracePt t="31725" x="4673600" y="4775200"/>
          <p14:tracePt t="31740" x="4686300" y="4768850"/>
          <p14:tracePt t="31740" x="4692650" y="4768850"/>
          <p14:tracePt t="31756" x="4699000" y="4762500"/>
          <p14:tracePt t="31756" x="4705350" y="4756150"/>
          <p14:tracePt t="31773" x="4711700" y="4749800"/>
          <p14:tracePt t="31773" x="4718050" y="4749800"/>
          <p14:tracePt t="31773" x="4724400" y="4743450"/>
          <p14:tracePt t="31792" x="4730750" y="4743450"/>
          <p14:tracePt t="31804" x="4737100" y="4737100"/>
          <p14:tracePt t="31821" x="4743450" y="4737100"/>
          <p14:tracePt t="31838" x="4749800" y="4730750"/>
          <p14:tracePt t="31855" x="4756150" y="4730750"/>
          <p14:tracePt t="31871" x="4762500" y="4730750"/>
          <p14:tracePt t="31888" x="4768850" y="4730750"/>
          <p14:tracePt t="31908" x="4775200" y="4730750"/>
          <p14:tracePt t="31927" x="4781550" y="4730750"/>
          <p14:tracePt t="31959" x="4775200" y="4730750"/>
          <p14:tracePt t="32063" x="4768850" y="4730750"/>
          <p14:tracePt t="32071" x="4762500" y="4737100"/>
          <p14:tracePt t="32076" x="4756150" y="4737100"/>
          <p14:tracePt t="32089" x="4749800" y="4743450"/>
          <p14:tracePt t="32089" x="4724400" y="4756150"/>
          <p14:tracePt t="32108" x="4711700" y="4762500"/>
          <p14:tracePt t="32108" x="4699000" y="4768850"/>
          <p14:tracePt t="32124" x="4686300" y="4781550"/>
          <p14:tracePt t="32124" x="4667250" y="4787900"/>
          <p14:tracePt t="32141" x="4641850" y="4800600"/>
          <p14:tracePt t="32141" x="4622800" y="4806950"/>
          <p14:tracePt t="32157" x="4597400" y="4819650"/>
          <p14:tracePt t="32157" x="4572000" y="4826000"/>
          <p14:tracePt t="32157" x="4540250" y="4838700"/>
          <p14:tracePt t="32177" x="4502150" y="4851400"/>
          <p14:tracePt t="32189" x="4464050" y="4864100"/>
          <p14:tracePt t="32189" x="4381500" y="4895850"/>
          <p14:tracePt t="32208" x="4337050" y="4908550"/>
          <p14:tracePt t="32208" x="4286250" y="4927600"/>
          <p14:tracePt t="32224" x="4235450" y="4940300"/>
          <p14:tracePt t="32224" x="4178300" y="4959350"/>
          <p14:tracePt t="32241" x="4127500" y="4978400"/>
          <p14:tracePt t="32241" x="4013200" y="5003800"/>
          <p14:tracePt t="32258" x="3949700" y="5016500"/>
          <p14:tracePt t="32258" x="3892550" y="5022850"/>
          <p14:tracePt t="32274" x="3829050" y="5035550"/>
          <p14:tracePt t="32274" x="3771900" y="5041900"/>
          <p14:tracePt t="32291" x="3708400" y="5048250"/>
          <p14:tracePt t="32291" x="3651250" y="5054600"/>
          <p14:tracePt t="32308" x="3594100" y="5060950"/>
          <p14:tracePt t="32308" x="3486150" y="5067300"/>
          <p14:tracePt t="32325" x="3435350" y="5073650"/>
          <p14:tracePt t="32325" x="3390900" y="5080000"/>
          <p14:tracePt t="32341" x="3346450" y="5086350"/>
          <p14:tracePt t="32341" x="3302000" y="5092700"/>
          <p14:tracePt t="32358" x="3263900" y="5099050"/>
          <p14:tracePt t="32358" x="3187700" y="5118100"/>
          <p14:tracePt t="32376" x="3149600" y="5124450"/>
          <p14:tracePt t="32376" x="3117850" y="5130800"/>
          <p14:tracePt t="32392" x="3092450" y="5137150"/>
          <p14:tracePt t="32392" x="3067050" y="5137150"/>
          <p14:tracePt t="32408" x="3048000" y="5143500"/>
          <p14:tracePt t="32408" x="3028950" y="5149850"/>
          <p14:tracePt t="32425" x="3009900" y="5156200"/>
          <p14:tracePt t="32425" x="2997200" y="5156200"/>
          <p14:tracePt t="32425" x="2990850" y="5156200"/>
          <p14:tracePt t="32444" x="2984500" y="5156200"/>
          <p14:tracePt t="32457" x="2984500" y="5149850"/>
          <p14:tracePt t="32457" x="2990850" y="5149850"/>
          <p14:tracePt t="32476" x="2997200" y="5137150"/>
          <p14:tracePt t="32476" x="3009900" y="5130800"/>
          <p14:tracePt t="32492" x="3028950" y="5124450"/>
          <p14:tracePt t="32492" x="3048000" y="5118100"/>
          <p14:tracePt t="32509" x="3073400" y="5105400"/>
          <p14:tracePt t="32509" x="3098800" y="5099050"/>
          <p14:tracePt t="32525" x="3130550" y="5092700"/>
          <p14:tracePt t="32525" x="3162300" y="5086350"/>
          <p14:tracePt t="32525" x="3200400" y="5080000"/>
          <p14:tracePt t="32545" x="3244850" y="5073650"/>
          <p14:tracePt t="32545" x="3289300" y="5067300"/>
          <p14:tracePt t="32559" x="3340100" y="5060950"/>
          <p14:tracePt t="32559" x="3397250" y="5054600"/>
          <p14:tracePt t="32576" x="3460750" y="5041900"/>
          <p14:tracePt t="32576" x="3524250" y="5029200"/>
          <p14:tracePt t="32592" x="3594100" y="5016500"/>
          <p14:tracePt t="32592" x="3663950" y="4997450"/>
          <p14:tracePt t="32609" x="3740150" y="4978400"/>
          <p14:tracePt t="32609" x="3892550" y="4933950"/>
          <p14:tracePt t="32626" x="3975100" y="4908550"/>
          <p14:tracePt t="32626" x="4051300" y="4883150"/>
          <p14:tracePt t="32643" x="4133850" y="4857750"/>
          <p14:tracePt t="32643" x="4222750" y="4832350"/>
          <p14:tracePt t="32659" x="4305300" y="4806950"/>
          <p14:tracePt t="32659" x="4464050" y="4762500"/>
          <p14:tracePt t="32676" x="4546600" y="4737100"/>
          <p14:tracePt t="32676" x="4616450" y="4711700"/>
          <p14:tracePt t="32693" x="4686300" y="4692650"/>
          <p14:tracePt t="32693" x="4756150" y="4667250"/>
          <p14:tracePt t="32709" x="4819650" y="4654550"/>
          <p14:tracePt t="32709" x="4876800" y="4635500"/>
          <p14:tracePt t="32726" x="4927600" y="4622800"/>
          <p14:tracePt t="32726" x="4978400" y="4603750"/>
          <p14:tracePt t="32726" x="5022850" y="4597400"/>
          <p14:tracePt t="32745" x="5060950" y="4584700"/>
          <p14:tracePt t="32745" x="5092700" y="4578350"/>
          <p14:tracePt t="32760" x="5118100" y="4572000"/>
          <p14:tracePt t="32760" x="5137150" y="4565650"/>
          <p14:tracePt t="32777" x="5149850" y="4559300"/>
          <p14:tracePt t="32777" x="5156200" y="4559300"/>
          <p14:tracePt t="32795" x="5156200" y="4565650"/>
          <p14:tracePt t="32808" x="5143500" y="4572000"/>
          <p14:tracePt t="32808" x="5130800" y="4578350"/>
          <p14:tracePt t="32808" x="5105400" y="4584700"/>
          <p14:tracePt t="32829" x="5073650" y="4597400"/>
          <p14:tracePt t="32841" x="5035550" y="4610100"/>
          <p14:tracePt t="32841" x="4946650" y="4635500"/>
          <p14:tracePt t="32860" x="4889500" y="4654550"/>
          <p14:tracePt t="32860" x="4832350" y="4667250"/>
          <p14:tracePt t="32877" x="4768850" y="4686300"/>
          <p14:tracePt t="32877" x="4699000" y="4705350"/>
          <p14:tracePt t="32893" x="4629150" y="4724400"/>
          <p14:tracePt t="32893" x="4552950" y="4737100"/>
          <p14:tracePt t="32893" x="4470400" y="4756150"/>
          <p14:tracePt t="32893" x="4387850" y="4768850"/>
          <p14:tracePt t="32915" x="4298950" y="4781550"/>
          <p14:tracePt t="32925" x="4203700" y="4794250"/>
          <p14:tracePt t="32925" x="4108450" y="4806950"/>
          <p14:tracePt t="32944" x="4013200" y="4819650"/>
          <p14:tracePt t="32944" x="3911600" y="4832350"/>
          <p14:tracePt t="32960" x="3816350" y="4851400"/>
          <p14:tracePt t="32960" x="3638550" y="4876800"/>
          <p14:tracePt t="32977" x="3549650" y="4895850"/>
          <p14:tracePt t="32977" x="3467100" y="4908550"/>
          <p14:tracePt t="32993" x="3390900" y="4921250"/>
          <p14:tracePt t="32993" x="3314700" y="4940300"/>
          <p14:tracePt t="33010" x="3244850" y="4953000"/>
          <p14:tracePt t="33010" x="3175000" y="4972050"/>
          <p14:tracePt t="33027" x="3105150" y="4984750"/>
          <p14:tracePt t="33027" x="2978150" y="5029200"/>
          <p14:tracePt t="33045" x="2914650" y="5048250"/>
          <p14:tracePt t="33045" x="2863850" y="5067300"/>
          <p14:tracePt t="33061" x="2813050" y="5080000"/>
          <p14:tracePt t="33061" x="2768600" y="5099050"/>
          <p14:tracePt t="33077" x="2730500" y="5105400"/>
          <p14:tracePt t="33077" x="2705100" y="5111750"/>
          <p14:tracePt t="33077" x="2679700" y="5118100"/>
          <p14:tracePt t="33096" x="2660650" y="5111750"/>
          <p14:tracePt t="33109" x="2647950" y="5111750"/>
          <p14:tracePt t="33109" x="2647950" y="5099050"/>
          <p14:tracePt t="33128" x="2660650" y="5086350"/>
          <p14:tracePt t="33128" x="2679700" y="5080000"/>
          <p14:tracePt t="33144" x="2705100" y="5067300"/>
          <p14:tracePt t="33144" x="2730500" y="5054600"/>
          <p14:tracePt t="33161" x="2774950" y="5035550"/>
          <p14:tracePt t="33161" x="2819400" y="5022850"/>
          <p14:tracePt t="33161" x="2870200" y="5003800"/>
          <p14:tracePt t="33180" x="2927350" y="4984750"/>
          <p14:tracePt t="33192" x="2990850" y="4965700"/>
          <p14:tracePt t="33192" x="3130550" y="4927600"/>
          <p14:tracePt t="33213" x="3206750" y="4914900"/>
          <p14:tracePt t="33213" x="3289300" y="4895850"/>
          <p14:tracePt t="33228" x="3378200" y="4883150"/>
          <p14:tracePt t="33228" x="3467100" y="4870450"/>
          <p14:tracePt t="33244" x="3562350" y="4857750"/>
          <p14:tracePt t="33244" x="3657600" y="4845050"/>
          <p14:tracePt t="33244" x="3759200" y="4826000"/>
          <p14:tracePt t="33264" x="3860800" y="4813300"/>
          <p14:tracePt t="33264" x="3956050" y="4794250"/>
          <p14:tracePt t="33278" x="4051300" y="4775200"/>
          <p14:tracePt t="33278" x="4140200" y="4762500"/>
          <p14:tracePt t="33295" x="4222750" y="4743450"/>
          <p14:tracePt t="33295" x="4305300" y="4730750"/>
          <p14:tracePt t="33312" x="4375150" y="4718050"/>
          <p14:tracePt t="33312" x="4438650" y="4711700"/>
          <p14:tracePt t="33328" x="4495800" y="4699000"/>
          <p14:tracePt t="33328" x="4591050" y="4692650"/>
          <p14:tracePt t="33345" x="4635500" y="4692650"/>
          <p14:tracePt t="33345" x="4667250" y="4686300"/>
          <p14:tracePt t="33361" x="4699000" y="4686300"/>
          <p14:tracePt t="33361" x="4730750" y="4679950"/>
          <p14:tracePt t="33378" x="4756150" y="4679950"/>
          <p14:tracePt t="33378" x="4794250" y="4673600"/>
          <p14:tracePt t="33397" x="4813300" y="4673600"/>
          <p14:tracePt t="33397" x="4826000" y="4673600"/>
          <p14:tracePt t="33412" x="4832350" y="4673600"/>
          <p14:tracePt t="33412" x="4838700" y="4673600"/>
          <p14:tracePt t="33429" x="4845050" y="4673600"/>
          <p14:tracePt t="33444" x="4845050" y="4679950"/>
          <p14:tracePt t="33460" x="4838700" y="4686300"/>
          <p14:tracePt t="33477" x="4832350" y="4699000"/>
          <p14:tracePt t="33494" x="4826000" y="4705350"/>
          <p14:tracePt t="33511" x="4819650" y="4711700"/>
          <p14:tracePt t="33528" x="4813300" y="4718050"/>
          <p14:tracePt t="33563" x="4806950" y="4718050"/>
          <p14:tracePt t="33600" x="4800600" y="4724400"/>
          <p14:tracePt t="33624" x="4794250" y="4730750"/>
          <p14:tracePt t="33636" x="4787900" y="4737100"/>
          <p14:tracePt t="33651" x="4781550" y="4743450"/>
          <p14:tracePt t="33661" x="4775200" y="4743450"/>
          <p14:tracePt t="33661" x="4768850" y="4743450"/>
          <p14:tracePt t="33680" x="4768850" y="4749800"/>
          <p14:tracePt t="33680" x="4756150" y="4756150"/>
          <p14:tracePt t="33697" x="4749800" y="4756150"/>
          <p14:tracePt t="33697" x="4743450" y="4762500"/>
          <p14:tracePt t="33713" x="4737100" y="4762500"/>
          <p14:tracePt t="33713" x="4737100" y="4768850"/>
          <p14:tracePt t="33730" x="4730750" y="4768850"/>
          <p14:tracePt t="33730" x="4724400" y="4775200"/>
          <p14:tracePt t="33747" x="4718050" y="4775200"/>
          <p14:tracePt t="33747" x="4705350" y="4781550"/>
          <p14:tracePt t="33765" x="4699000" y="4781550"/>
          <p14:tracePt t="33765" x="4692650" y="4787900"/>
          <p14:tracePt t="33781" x="4686300" y="4787900"/>
          <p14:tracePt t="33796" x="4679950" y="4794250"/>
          <p14:tracePt t="33796" x="4673600" y="4794250"/>
          <p14:tracePt t="33814" x="4660900" y="4800600"/>
          <p14:tracePt t="33832" x="4654550" y="4800600"/>
          <p14:tracePt t="33848" x="4648200" y="4800600"/>
          <p14:tracePt t="33864" x="4641850" y="4800600"/>
          <p14:tracePt t="33884" x="4635500" y="4800600"/>
          <p14:tracePt t="33952" x="4629150" y="4800600"/>
          <p14:tracePt t="33984" x="4629150" y="4806950"/>
          <p14:tracePt t="33995" x="4629150" y="4813300"/>
          <p14:tracePt t="34011" x="4622800" y="4819650"/>
          <p14:tracePt t="34027" x="4622800" y="4826000"/>
          <p14:tracePt t="34044" x="4616450" y="4832350"/>
          <p14:tracePt t="34056" x="4610100" y="4838700"/>
          <p14:tracePt t="34072" x="4603750" y="4845050"/>
          <p14:tracePt t="34088" x="4597400" y="4857750"/>
          <p14:tracePt t="34111" x="4584700" y="4864100"/>
          <p14:tracePt t="34124" x="4578350" y="4870450"/>
          <p14:tracePt t="34132" x="4572000" y="4876800"/>
          <p14:tracePt t="34149" x="4565650" y="4883150"/>
          <p14:tracePt t="34149" x="4559300" y="4889500"/>
          <p14:tracePt t="34165" x="4552950" y="4889500"/>
          <p14:tracePt t="34165" x="4546600" y="4895850"/>
          <p14:tracePt t="34181" x="4540250" y="4902200"/>
          <p14:tracePt t="34181" x="4533900" y="4908550"/>
          <p14:tracePt t="34198" x="4527550" y="4908550"/>
          <p14:tracePt t="34198" x="4521200" y="4914900"/>
          <p14:tracePt t="34216" x="4514850" y="4921250"/>
          <p14:tracePt t="34229" x="4508500" y="4921250"/>
          <p14:tracePt t="34229" x="4502150" y="4921250"/>
          <p14:tracePt t="34248" x="4495800" y="4927600"/>
          <p14:tracePt t="34263" x="4489450" y="4927600"/>
          <p14:tracePt t="34280" x="4483100" y="4933950"/>
          <p14:tracePt t="34296" x="4483100" y="4940300"/>
          <p14:tracePt t="34319" x="4476750" y="4940300"/>
          <p14:tracePt t="34352" x="4470400" y="4940300"/>
          <p14:tracePt t="34372" x="4464050" y="4946650"/>
          <p14:tracePt t="34387" x="4457700" y="4946650"/>
          <p14:tracePt t="34412" x="4451350" y="4953000"/>
          <p14:tracePt t="34432" x="4445000" y="4959350"/>
          <p14:tracePt t="34456" x="4438650" y="4959350"/>
          <p14:tracePt t="34476" x="4438650" y="4965700"/>
          <p14:tracePt t="34492" x="4432300" y="4965700"/>
          <p14:tracePt t="34508" x="4425950" y="4972050"/>
          <p14:tracePt t="34523" x="4419600" y="4978400"/>
          <p14:tracePt t="34535" x="4413250" y="4984750"/>
          <p14:tracePt t="34552" x="4406900" y="4997450"/>
          <p14:tracePt t="34568" x="4400550" y="4997450"/>
          <p14:tracePt t="34581" x="4394200" y="5003800"/>
          <p14:tracePt t="34581" x="4381500" y="5016500"/>
          <p14:tracePt t="34600" x="4368800" y="5022850"/>
          <p14:tracePt t="34600" x="4362450" y="5029200"/>
          <p14:tracePt t="34616" x="4349750" y="5041900"/>
          <p14:tracePt t="34616" x="4337050" y="5048250"/>
          <p14:tracePt t="34633" x="4318000" y="5054600"/>
          <p14:tracePt t="34633" x="4305300" y="5067300"/>
          <p14:tracePt t="34649" x="4286250" y="5073650"/>
          <p14:tracePt t="34649" x="4254500" y="5092700"/>
          <p14:tracePt t="34666" x="4235450" y="5099050"/>
          <p14:tracePt t="34666" x="4210050" y="5105400"/>
          <p14:tracePt t="34683" x="4191000" y="5111750"/>
          <p14:tracePt t="34683" x="4165600" y="5118100"/>
          <p14:tracePt t="34700" x="4146550" y="5124450"/>
          <p14:tracePt t="34700" x="4095750" y="5137150"/>
          <p14:tracePt t="34716" x="4070350" y="5143500"/>
          <p14:tracePt t="34716" x="4044950" y="5143500"/>
          <p14:tracePt t="34733" x="4019550" y="5149850"/>
          <p14:tracePt t="34733" x="4000500" y="5149850"/>
          <p14:tracePt t="34750" x="3975100" y="5156200"/>
          <p14:tracePt t="34750" x="3949700" y="5156200"/>
          <p14:tracePt t="34766" x="3924300" y="5162550"/>
          <p14:tracePt t="34766" x="3905250" y="5162550"/>
          <p14:tracePt t="34766" x="3879850" y="5162550"/>
          <p14:tracePt t="34785" x="3860800" y="5162550"/>
          <p14:tracePt t="34785" x="3841750" y="5162550"/>
          <p14:tracePt t="34801" x="3822700" y="5168900"/>
          <p14:tracePt t="34801" x="3810000" y="5168900"/>
          <p14:tracePt t="34817" x="3790950" y="5168900"/>
          <p14:tracePt t="34817" x="3784600" y="5168900"/>
          <p14:tracePt t="34833" x="3778250" y="5168900"/>
          <p14:tracePt t="34848" x="3771900" y="5162550"/>
          <p14:tracePt t="34865" x="3778250" y="5156200"/>
          <p14:tracePt t="34865" x="3810000" y="5143500"/>
          <p14:tracePt t="34885" x="3829050" y="5137150"/>
          <p14:tracePt t="34885" x="3854450" y="5124450"/>
          <p14:tracePt t="34885" x="3879850" y="5111750"/>
          <p14:tracePt t="34904" x="3911600" y="5099050"/>
          <p14:tracePt t="34915" x="3949700" y="5080000"/>
          <p14:tracePt t="34915" x="3987800" y="5060950"/>
          <p14:tracePt t="34934" x="4032250" y="5041900"/>
          <p14:tracePt t="34934" x="4076700" y="5016500"/>
          <p14:tracePt t="34934" x="4127500" y="4991100"/>
          <p14:tracePt t="34953" x="4178300" y="4965700"/>
          <p14:tracePt t="34953" x="4235450" y="4933950"/>
          <p14:tracePt t="34967" x="4286250" y="4895850"/>
          <p14:tracePt t="34967" x="4343400" y="4857750"/>
          <p14:tracePt t="34984" x="4406900" y="4813300"/>
          <p14:tracePt t="34984" x="4464050" y="4762500"/>
          <p14:tracePt t="35000" x="4527550" y="4711700"/>
          <p14:tracePt t="35000" x="4648200" y="4591050"/>
          <p14:tracePt t="35017" x="4705350" y="4521200"/>
          <p14:tracePt t="35017" x="4768850" y="4451350"/>
          <p14:tracePt t="35034" x="4826000" y="4381500"/>
          <p14:tracePt t="35034" x="4883150" y="4305300"/>
          <p14:tracePt t="35051" x="4933950" y="4222750"/>
          <p14:tracePt t="35051" x="4984750" y="4133850"/>
          <p14:tracePt t="35067" x="5035550" y="4038600"/>
          <p14:tracePt t="35067" x="5124450" y="3829050"/>
          <p14:tracePt t="35085" x="5168900" y="3714750"/>
          <p14:tracePt t="35085" x="5213350" y="3594100"/>
          <p14:tracePt t="35101" x="5251450" y="3479800"/>
          <p14:tracePt t="35101" x="5289550" y="3365500"/>
          <p14:tracePt t="35117" x="5327650" y="3244850"/>
          <p14:tracePt t="35117" x="5365750" y="3130550"/>
          <p14:tracePt t="35117" x="5403850" y="3022600"/>
          <p14:tracePt t="35137" x="5435600" y="2901950"/>
          <p14:tracePt t="35149" x="5467350" y="2787650"/>
          <p14:tracePt t="35149" x="5530850" y="2540000"/>
          <p14:tracePt t="35168" x="5562600" y="2419350"/>
          <p14:tracePt t="35168" x="5588000" y="2292350"/>
          <p14:tracePt t="35185" x="5613400" y="2178050"/>
          <p14:tracePt t="35185" x="5638800" y="2063750"/>
          <p14:tracePt t="35201" x="5664200" y="1962150"/>
          <p14:tracePt t="35201" x="5689600" y="1873250"/>
          <p14:tracePt t="35201" x="5715000" y="1790700"/>
          <p14:tracePt t="35220" x="5734050" y="1714500"/>
          <p14:tracePt t="35233" x="5753100" y="1644650"/>
          <p14:tracePt t="35233" x="5797550" y="1524000"/>
          <p14:tracePt t="35254" x="5810250" y="1466850"/>
          <p14:tracePt t="35254" x="5829300" y="1409700"/>
          <p14:tracePt t="35268" x="5842000" y="1358900"/>
          <p14:tracePt t="36873" x="4883150" y="4552950"/>
          <p14:tracePt t="36881" x="4876800" y="4565650"/>
          <p14:tracePt t="36889" x="4864100" y="4578350"/>
          <p14:tracePt t="36889" x="4857750" y="4597400"/>
          <p14:tracePt t="36889" x="4845050" y="4610100"/>
          <p14:tracePt t="36911" x="4838700" y="4629150"/>
          <p14:tracePt t="36922" x="4826000" y="4648200"/>
          <p14:tracePt t="36922" x="4819650" y="4667250"/>
          <p14:tracePt t="36941" x="4826000" y="4673600"/>
          <p14:tracePt t="36956" x="4838700" y="4673600"/>
          <p14:tracePt t="36956" x="4851400" y="4667250"/>
          <p14:tracePt t="36974" x="4870450" y="4660900"/>
          <p14:tracePt t="36974" x="4889500" y="4654550"/>
          <p14:tracePt t="36974" x="4914900" y="4641850"/>
          <p14:tracePt t="36994" x="4940300" y="4622800"/>
          <p14:tracePt t="37006" x="4972050" y="4603750"/>
          <p14:tracePt t="37006" x="5035550" y="4546600"/>
          <p14:tracePt t="37024" x="5073650" y="4514850"/>
          <p14:tracePt t="37024" x="5111750" y="4476750"/>
          <p14:tracePt t="37041" x="5149850" y="4432300"/>
          <p14:tracePt t="37041" x="5194300" y="4387850"/>
          <p14:tracePt t="37058" x="5238750" y="4337050"/>
          <p14:tracePt t="37058" x="5327650" y="4216400"/>
          <p14:tracePt t="37075" x="5372100" y="4146550"/>
          <p14:tracePt t="37075" x="5416550" y="4064000"/>
          <p14:tracePt t="37092" x="5461000" y="3968750"/>
          <p14:tracePt t="37092" x="5499100" y="3867150"/>
          <p14:tracePt t="37108" x="5537200" y="3746500"/>
          <p14:tracePt t="37108" x="5568950" y="3619500"/>
          <p14:tracePt t="37125" x="5594350" y="3492500"/>
          <p14:tracePt t="37125" x="5645150" y="3225800"/>
          <p14:tracePt t="37141" x="5657850" y="31051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5.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9274</TotalTime>
  <Words>2096</Words>
  <Application>Microsoft Office PowerPoint</Application>
  <PresentationFormat>画面に合わせる (4:3)</PresentationFormat>
  <Paragraphs>136</Paragraphs>
  <Slides>20</Slides>
  <Notes>20</Notes>
  <HiddenSlides>0</HiddenSlides>
  <MMClips>20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ＭＳ Ｐゴシック</vt:lpstr>
      <vt:lpstr>ＭＳ Ｐ明朝</vt:lpstr>
      <vt:lpstr>Arial</vt:lpstr>
      <vt:lpstr>Calibri</vt:lpstr>
      <vt:lpstr>Times New Roman</vt:lpstr>
      <vt:lpstr>Office テーマ</vt:lpstr>
      <vt:lpstr>２つの変量間の関係を知る</vt:lpstr>
      <vt:lpstr>１．ｘ軸（横軸）には原因となる変量を， ｙ軸（縦軸）には結果となる変量をとる</vt:lpstr>
      <vt:lpstr>どちらを横軸にしてもよい場合もある</vt:lpstr>
      <vt:lpstr>２．できるだけ点が図全体にばらつくように軸の上下限を決める</vt:lpstr>
      <vt:lpstr>散布図を書く意義</vt:lpstr>
      <vt:lpstr>１．視覚的にどんな関係かを 考えることができる</vt:lpstr>
      <vt:lpstr>１．視覚的にどんな関係かを 考えることができる</vt:lpstr>
      <vt:lpstr>２．異常値などを発見できる</vt:lpstr>
      <vt:lpstr>３．異なるグループを比較</vt:lpstr>
      <vt:lpstr>３．異なるグループに分ける</vt:lpstr>
      <vt:lpstr>散布図の書き方</vt:lpstr>
      <vt:lpstr>挿入→散布図</vt:lpstr>
      <vt:lpstr>できた散布図</vt:lpstr>
      <vt:lpstr>軸の書式設定</vt:lpstr>
      <vt:lpstr>軸のオプション　最小値・最大値</vt:lpstr>
      <vt:lpstr>グラフの完成</vt:lpstr>
      <vt:lpstr>軸の説明を入れる</vt:lpstr>
      <vt:lpstr>軸ラベルを入力</vt:lpstr>
      <vt:lpstr>複数のグループを比較する散布図</vt:lpstr>
      <vt:lpstr>予習問題</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210</cp:revision>
  <dcterms:created xsi:type="dcterms:W3CDTF">2002-05-14T06:24:18Z</dcterms:created>
  <dcterms:modified xsi:type="dcterms:W3CDTF">2013-12-07T02:20:33Z</dcterms:modified>
</cp:coreProperties>
</file>