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a" ContentType="audio/x-ms-wma"/>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90" r:id="rId2"/>
    <p:sldId id="460" r:id="rId3"/>
    <p:sldId id="491" r:id="rId4"/>
    <p:sldId id="461" r:id="rId5"/>
    <p:sldId id="459" r:id="rId6"/>
    <p:sldId id="442" r:id="rId7"/>
    <p:sldId id="449" r:id="rId8"/>
    <p:sldId id="411" r:id="rId9"/>
    <p:sldId id="500" r:id="rId10"/>
    <p:sldId id="501" r:id="rId11"/>
    <p:sldId id="502" r:id="rId12"/>
    <p:sldId id="504" r:id="rId13"/>
    <p:sldId id="503" r:id="rId14"/>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72437" autoAdjust="0"/>
  </p:normalViewPr>
  <p:slideViewPr>
    <p:cSldViewPr>
      <p:cViewPr varScale="1">
        <p:scale>
          <a:sx n="45" d="100"/>
          <a:sy n="45" d="100"/>
        </p:scale>
        <p:origin x="1908" y="4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7D4E09-BAA4-4BED-B33F-4EB7C2C6312C}" type="slidenum">
              <a:rPr lang="en-US" altLang="ja-JP"/>
              <a:pPr/>
              <a:t>‹#›</a:t>
            </a:fld>
            <a:endParaRPr lang="en-US" altLang="ja-JP"/>
          </a:p>
        </p:txBody>
      </p:sp>
    </p:spTree>
    <p:extLst>
      <p:ext uri="{BB962C8B-B14F-4D97-AF65-F5344CB8AC3E}">
        <p14:creationId xmlns:p14="http://schemas.microsoft.com/office/powerpoint/2010/main" val="1014440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79C64A-D00E-45E2-AD5B-383F343FE9ED}" type="slidenum">
              <a:rPr lang="en-US" altLang="ja-JP"/>
              <a:pPr/>
              <a:t>‹#›</a:t>
            </a:fld>
            <a:endParaRPr lang="en-US" altLang="ja-JP"/>
          </a:p>
        </p:txBody>
      </p:sp>
    </p:spTree>
    <p:extLst>
      <p:ext uri="{BB962C8B-B14F-4D97-AF65-F5344CB8AC3E}">
        <p14:creationId xmlns:p14="http://schemas.microsoft.com/office/powerpoint/2010/main" val="2871863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プリント「生物統計学＿第１３回回帰分析その１</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Ｘ</a:t>
            </a:r>
            <a:r>
              <a:rPr kumimoji="1" lang="en-US" altLang="ja-JP" sz="1200" kern="1200" dirty="0" err="1" smtClean="0">
                <a:solidFill>
                  <a:schemeClr val="tx1"/>
                </a:solidFill>
                <a:effectLst/>
                <a:latin typeface="Times New Roman" pitchFamily="18" charset="0"/>
                <a:ea typeface="ＭＳ Ｐ明朝" charset="-128"/>
                <a:cs typeface="+mn-cs"/>
              </a:rPr>
              <a:t>が指定した値であり</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en-US" altLang="ja-JP" sz="1200" kern="1200" dirty="0" err="1" smtClean="0">
                <a:solidFill>
                  <a:schemeClr val="tx1"/>
                </a:solidFill>
                <a:effectLst/>
                <a:latin typeface="Times New Roman" pitchFamily="18" charset="0"/>
                <a:ea typeface="ＭＳ Ｐ明朝" charset="-128"/>
                <a:cs typeface="+mn-cs"/>
              </a:rPr>
              <a:t>が指定された</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en-US" altLang="ja-JP" sz="1200" kern="1200" dirty="0" err="1" smtClean="0">
                <a:solidFill>
                  <a:schemeClr val="tx1"/>
                </a:solidFill>
                <a:effectLst/>
                <a:latin typeface="Times New Roman" pitchFamily="18" charset="0"/>
                <a:ea typeface="ＭＳ Ｐ明朝" charset="-128"/>
                <a:cs typeface="+mn-cs"/>
              </a:rPr>
              <a:t>に対して，誤差が正規分布にしたがいながら決定する場合，両変数間の関係を回帰分析する</a:t>
            </a:r>
            <a:r>
              <a:rPr kumimoji="1" lang="ja-JP" altLang="en-US" sz="1200" kern="1200" dirty="0" smtClean="0">
                <a:solidFill>
                  <a:schemeClr val="tx1"/>
                </a:solidFill>
                <a:effectLst/>
                <a:latin typeface="Times New Roman" pitchFamily="18" charset="0"/>
                <a:ea typeface="ＭＳ Ｐ明朝" charset="-128"/>
                <a:cs typeface="+mn-cs"/>
              </a:rPr>
              <a:t>ことができます</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smtClean="0">
                <a:solidFill>
                  <a:schemeClr val="tx1"/>
                </a:solidFill>
                <a:effectLst/>
                <a:latin typeface="Times New Roman" pitchFamily="18" charset="0"/>
                <a:ea typeface="ＭＳ Ｐ明朝" charset="-128"/>
                <a:cs typeface="+mn-cs"/>
              </a:rPr>
              <a:t>Ｘ</a:t>
            </a:r>
            <a:r>
              <a:rPr kumimoji="1" lang="en-US" altLang="ja-JP" sz="1200" kern="1200" dirty="0" smtClean="0">
                <a:solidFill>
                  <a:schemeClr val="tx1"/>
                </a:solidFill>
                <a:effectLst/>
                <a:latin typeface="Times New Roman" pitchFamily="18" charset="0"/>
                <a:ea typeface="ＭＳ Ｐ明朝" charset="-128"/>
                <a:cs typeface="+mn-cs"/>
              </a:rPr>
              <a:t>と </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en-US" altLang="ja-JP" sz="1200" kern="1200" dirty="0" err="1" smtClean="0">
                <a:solidFill>
                  <a:schemeClr val="tx1"/>
                </a:solidFill>
                <a:effectLst/>
                <a:latin typeface="Times New Roman" pitchFamily="18" charset="0"/>
                <a:ea typeface="ＭＳ Ｐ明朝" charset="-128"/>
                <a:cs typeface="+mn-cs"/>
              </a:rPr>
              <a:t>の関係は直線</a:t>
            </a:r>
            <a:r>
              <a:rPr kumimoji="1" lang="ja-JP" altLang="en-US" sz="1200" kern="1200" dirty="0" smtClean="0">
                <a:solidFill>
                  <a:schemeClr val="tx1"/>
                </a:solidFill>
                <a:effectLst/>
                <a:latin typeface="Times New Roman" pitchFamily="18" charset="0"/>
                <a:ea typeface="ＭＳ Ｐ明朝" charset="-128"/>
                <a:cs typeface="+mn-cs"/>
              </a:rPr>
              <a:t>関係</a:t>
            </a:r>
            <a:r>
              <a:rPr kumimoji="1" lang="en-US" altLang="ja-JP" sz="1200" kern="1200" dirty="0" smtClean="0">
                <a:solidFill>
                  <a:schemeClr val="tx1"/>
                </a:solidFill>
                <a:effectLst/>
                <a:latin typeface="Times New Roman" pitchFamily="18" charset="0"/>
                <a:ea typeface="ＭＳ Ｐ明朝" charset="-128"/>
                <a:cs typeface="+mn-cs"/>
              </a:rPr>
              <a:t>だけでなく，指数，対数，２次曲線なども考えられ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en-US" altLang="ja-JP" sz="1200" kern="1200" dirty="0" smtClean="0">
                <a:solidFill>
                  <a:schemeClr val="tx1"/>
                </a:solidFill>
                <a:effectLst/>
                <a:latin typeface="Times New Roman" pitchFamily="18" charset="0"/>
                <a:ea typeface="ＭＳ Ｐ明朝" charset="-128"/>
                <a:cs typeface="+mn-cs"/>
              </a:rPr>
              <a:t>．こ</a:t>
            </a:r>
            <a:r>
              <a:rPr kumimoji="1" lang="ja-JP" altLang="en-US" sz="1200" kern="1200" dirty="0" smtClean="0">
                <a:solidFill>
                  <a:schemeClr val="tx1"/>
                </a:solidFill>
                <a:effectLst/>
                <a:latin typeface="Times New Roman" pitchFamily="18" charset="0"/>
                <a:ea typeface="ＭＳ Ｐ明朝" charset="-128"/>
                <a:cs typeface="+mn-cs"/>
              </a:rPr>
              <a:t>の授業</a:t>
            </a:r>
            <a:r>
              <a:rPr kumimoji="1" lang="en-US" altLang="ja-JP" sz="1200" kern="1200" dirty="0" err="1" smtClean="0">
                <a:solidFill>
                  <a:schemeClr val="tx1"/>
                </a:solidFill>
                <a:effectLst/>
                <a:latin typeface="Times New Roman" pitchFamily="18" charset="0"/>
                <a:ea typeface="ＭＳ Ｐ明朝" charset="-128"/>
                <a:cs typeface="+mn-cs"/>
              </a:rPr>
              <a:t>では直線の場合だけを考え</a:t>
            </a:r>
            <a:r>
              <a:rPr kumimoji="1" lang="ja-JP" altLang="en-US" sz="1200" kern="1200" dirty="0" smtClean="0">
                <a:solidFill>
                  <a:schemeClr val="tx1"/>
                </a:solidFill>
                <a:effectLst/>
                <a:latin typeface="Times New Roman" pitchFamily="18" charset="0"/>
                <a:ea typeface="ＭＳ Ｐ明朝" charset="-128"/>
                <a:cs typeface="+mn-cs"/>
              </a:rPr>
              <a:t>ます．直線関係の回帰は</a:t>
            </a:r>
            <a:r>
              <a:rPr kumimoji="1" lang="en-US" altLang="ja-JP" sz="1200" kern="1200" dirty="0" err="1" smtClean="0">
                <a:solidFill>
                  <a:schemeClr val="tx1"/>
                </a:solidFill>
                <a:effectLst/>
                <a:latin typeface="Times New Roman" pitchFamily="18" charset="0"/>
                <a:ea typeface="ＭＳ Ｐ明朝" charset="-128"/>
                <a:cs typeface="+mn-cs"/>
              </a:rPr>
              <a:t>単回帰分析</a:t>
            </a:r>
            <a:r>
              <a:rPr kumimoji="1" lang="ja-JP" altLang="en-US" sz="1200" kern="1200" dirty="0" smtClean="0">
                <a:solidFill>
                  <a:schemeClr val="tx1"/>
                </a:solidFill>
                <a:effectLst/>
                <a:latin typeface="Times New Roman" pitchFamily="18" charset="0"/>
                <a:ea typeface="ＭＳ Ｐ明朝" charset="-128"/>
                <a:cs typeface="+mn-cs"/>
              </a:rPr>
              <a:t>といいます</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ここでは２つの変数の関係を直線の式（一次式）で表してみましょう．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a:t>
            </a:fld>
            <a:endParaRPr lang="en-US" altLang="ja-JP"/>
          </a:p>
        </p:txBody>
      </p:sp>
    </p:spTree>
    <p:extLst>
      <p:ext uri="{BB962C8B-B14F-4D97-AF65-F5344CB8AC3E}">
        <p14:creationId xmlns:p14="http://schemas.microsoft.com/office/powerpoint/2010/main" val="198526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この近似曲線の書式設定で，</a:t>
            </a:r>
            <a:r>
              <a:rPr kumimoji="1" lang="ja-JP" altLang="ja-JP" sz="1200" kern="1200" dirty="0" smtClean="0">
                <a:solidFill>
                  <a:schemeClr val="tx1"/>
                </a:solidFill>
                <a:effectLst/>
                <a:latin typeface="Times New Roman" pitchFamily="18" charset="0"/>
                <a:ea typeface="ＭＳ Ｐ明朝" charset="-128"/>
                <a:cs typeface="+mn-cs"/>
              </a:rPr>
              <a:t>線形近似を選ぶとグラフに回帰直線を入れることができます．</a:t>
            </a:r>
          </a:p>
          <a:p>
            <a:r>
              <a:rPr kumimoji="1" lang="ja-JP" altLang="ja-JP" sz="1200" kern="1200" dirty="0" smtClean="0">
                <a:solidFill>
                  <a:schemeClr val="tx1"/>
                </a:solidFill>
                <a:effectLst/>
                <a:latin typeface="Times New Roman" pitchFamily="18" charset="0"/>
                <a:ea typeface="ＭＳ Ｐ明朝" charset="-128"/>
                <a:cs typeface="+mn-cs"/>
              </a:rPr>
              <a:t>直線以外にも指数近似，対数近似，多項式近似（例えば，２次曲線）など曲線を指定することもできます．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dirty="0" smtClean="0"/>
              <a:t>下の２つのチェックボックスは必要に応じてチェックします．グラフに数式を表示したいときはチェックを入れると，回帰直線の式をグラフ上に出力します．グラフに</a:t>
            </a:r>
            <a:r>
              <a:rPr kumimoji="1" lang="en-US" altLang="ja-JP" dirty="0" smtClean="0"/>
              <a:t>R-2</a:t>
            </a:r>
            <a:r>
              <a:rPr kumimoji="1" lang="ja-JP" altLang="en-US" dirty="0" smtClean="0"/>
              <a:t>乗値（すなわち寄与率）を表示したいときはこれにチェックを入れます．通常は２つともチェックしておくとよいでしょう．なお切片のところはチェックを入れないようにしてください（特殊な計算の時に使うところです）．</a:t>
            </a:r>
            <a:endParaRPr kumimoji="1" lang="en-US" altLang="ja-JP" dirty="0" smtClean="0"/>
          </a:p>
          <a:p>
            <a:r>
              <a:rPr kumimoji="1" lang="ja-JP" altLang="en-US" dirty="0" smtClean="0"/>
              <a:t>グラフの回帰直線の太さや色などを変えたいときは左にある線の色，線のスタイルを指定することもできます．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10</a:t>
            </a:fld>
            <a:endParaRPr lang="en-US" altLang="ja-JP"/>
          </a:p>
        </p:txBody>
      </p:sp>
    </p:spTree>
    <p:extLst>
      <p:ext uri="{BB962C8B-B14F-4D97-AF65-F5344CB8AC3E}">
        <p14:creationId xmlns:p14="http://schemas.microsoft.com/office/powerpoint/2010/main" val="200501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画面のように回帰直線と回帰直線の式（回帰式）と寄与率（</a:t>
            </a:r>
            <a:r>
              <a:rPr kumimoji="1" lang="en-US" altLang="ja-JP" dirty="0" smtClean="0"/>
              <a:t>R</a:t>
            </a:r>
            <a:r>
              <a:rPr kumimoji="1" lang="en-US" altLang="ja-JP" baseline="30000" dirty="0" smtClean="0"/>
              <a:t>2</a:t>
            </a:r>
            <a:r>
              <a:rPr kumimoji="1" lang="en-US" altLang="ja-JP" dirty="0" smtClean="0"/>
              <a:t>=0.8581</a:t>
            </a:r>
            <a:r>
              <a:rPr kumimoji="1" lang="ja-JP" altLang="en-US" dirty="0" smtClean="0"/>
              <a:t>）をグラフ上に出力しました．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11</a:t>
            </a:fld>
            <a:endParaRPr lang="en-US" altLang="ja-JP"/>
          </a:p>
        </p:txBody>
      </p:sp>
    </p:spTree>
    <p:extLst>
      <p:ext uri="{BB962C8B-B14F-4D97-AF65-F5344CB8AC3E}">
        <p14:creationId xmlns:p14="http://schemas.microsoft.com/office/powerpoint/2010/main" val="285953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画面のように異なるグループごとに線を入れることもできます．画面では緑の線は指数直線を当てはめています．青と赤の線は直線をあてはめています．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12</a:t>
            </a:fld>
            <a:endParaRPr lang="en-US" altLang="ja-JP"/>
          </a:p>
        </p:txBody>
      </p:sp>
    </p:spTree>
    <p:extLst>
      <p:ext uri="{BB962C8B-B14F-4D97-AF65-F5344CB8AC3E}">
        <p14:creationId xmlns:p14="http://schemas.microsoft.com/office/powerpoint/2010/main" val="91721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予習は「生物統計学第１２回宿題と第１３回のための予習</a:t>
            </a:r>
            <a:r>
              <a:rPr lang="en-US" altLang="ja-JP" dirty="0" smtClean="0"/>
              <a:t>2013 </a:t>
            </a:r>
            <a:r>
              <a:rPr lang="ja-JP" altLang="en-US" dirty="0" smtClean="0"/>
              <a:t>」の提出用タブ欄問２に入力して提出してください．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13</a:t>
            </a:fld>
            <a:endParaRPr lang="en-US" altLang="ja-JP"/>
          </a:p>
        </p:txBody>
      </p:sp>
    </p:spTree>
    <p:extLst>
      <p:ext uri="{BB962C8B-B14F-4D97-AF65-F5344CB8AC3E}">
        <p14:creationId xmlns:p14="http://schemas.microsoft.com/office/powerpoint/2010/main" val="422319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ｘ と ｙの２つの変数の関係を表した直線的な式を回帰直線といいます．</a:t>
            </a:r>
          </a:p>
          <a:p>
            <a:r>
              <a:rPr kumimoji="1" lang="ja-JP" altLang="en-US" dirty="0" smtClean="0"/>
              <a:t>回帰直線のモデル（母回帰式）は画面の図のようになっています．このことから単回帰分析の適用できる条件は基本的には以下の</a:t>
            </a:r>
            <a:r>
              <a:rPr kumimoji="1" lang="en-US" altLang="ja-JP" dirty="0" smtClean="0"/>
              <a:t>2</a:t>
            </a:r>
            <a:r>
              <a:rPr kumimoji="1" lang="ja-JP" altLang="en-US" dirty="0" smtClean="0"/>
              <a:t>つです．</a:t>
            </a:r>
          </a:p>
          <a:p>
            <a:r>
              <a:rPr kumimoji="1" lang="ja-JP" altLang="en-US" dirty="0" smtClean="0"/>
              <a:t>①</a:t>
            </a:r>
            <a:r>
              <a:rPr kumimoji="1" lang="ja-JP" altLang="en-US" dirty="0" err="1" smtClean="0"/>
              <a:t>ｘ</a:t>
            </a:r>
            <a:r>
              <a:rPr kumimoji="1" lang="ja-JP" altLang="en-US" dirty="0" smtClean="0"/>
              <a:t>が指定されたときに ｙは正規分布にしたがって決定します．</a:t>
            </a:r>
          </a:p>
          <a:p>
            <a:r>
              <a:rPr kumimoji="1" lang="ja-JP" altLang="en-US" dirty="0" smtClean="0"/>
              <a:t>②　Ｘの値にかかわらず， </a:t>
            </a:r>
            <a:r>
              <a:rPr kumimoji="1" lang="ja-JP" altLang="en-US" dirty="0" err="1" smtClean="0"/>
              <a:t>ｙ</a:t>
            </a:r>
            <a:r>
              <a:rPr kumimoji="1" lang="ja-JP" altLang="en-US" dirty="0" smtClean="0"/>
              <a:t>の標準偏差は一定です．</a:t>
            </a:r>
          </a:p>
          <a:p>
            <a:r>
              <a:rPr kumimoji="1" lang="ja-JP" altLang="en-US" dirty="0" smtClean="0"/>
              <a:t>　ただしこの条件が満たさないときでも変数変換などで単回帰分析できることも多いです．</a:t>
            </a:r>
          </a:p>
          <a:p>
            <a:r>
              <a:rPr kumimoji="1" lang="ja-JP" altLang="en-US" dirty="0" smtClean="0"/>
              <a:t>　以上のようにして，標本から求めた標本回帰式に対して，母回帰式を考えることができます．標本回帰式の傾き（回帰係数）と切片について推定・検定や分散分析をすることができます．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2</a:t>
            </a:fld>
            <a:endParaRPr lang="en-US" altLang="ja-JP"/>
          </a:p>
        </p:txBody>
      </p:sp>
    </p:spTree>
    <p:extLst>
      <p:ext uri="{BB962C8B-B14F-4D97-AF65-F5344CB8AC3E}">
        <p14:creationId xmlns:p14="http://schemas.microsoft.com/office/powerpoint/2010/main" val="288976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回帰分析の用語を説明します．</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説明変数とは，指定</a:t>
            </a:r>
            <a:r>
              <a:rPr kumimoji="1" lang="ja-JP" altLang="ja-JP" sz="1200" kern="1200" dirty="0" smtClean="0">
                <a:solidFill>
                  <a:schemeClr val="tx1"/>
                </a:solidFill>
                <a:effectLst/>
                <a:latin typeface="Times New Roman" pitchFamily="18" charset="0"/>
                <a:ea typeface="ＭＳ Ｐ明朝" charset="-128"/>
                <a:cs typeface="+mn-cs"/>
              </a:rPr>
              <a:t>できる変数</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のこと</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独立変数とも</a:t>
            </a:r>
            <a:r>
              <a:rPr kumimoji="1" lang="ja-JP" altLang="en-US" sz="1200" kern="1200" dirty="0" smtClean="0">
                <a:solidFill>
                  <a:schemeClr val="tx1"/>
                </a:solidFill>
                <a:effectLst/>
                <a:latin typeface="Times New Roman" pitchFamily="18" charset="0"/>
                <a:ea typeface="ＭＳ Ｐ明朝" charset="-128"/>
                <a:cs typeface="+mn-cs"/>
              </a:rPr>
              <a:t>いいます．</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ja-JP" altLang="en-US" sz="1200" kern="1200" dirty="0" smtClean="0">
                <a:solidFill>
                  <a:schemeClr val="tx1"/>
                </a:solidFill>
                <a:effectLst/>
                <a:latin typeface="Times New Roman" pitchFamily="18" charset="0"/>
                <a:ea typeface="ＭＳ Ｐ明朝" charset="-128"/>
                <a:cs typeface="+mn-cs"/>
              </a:rPr>
              <a:t>はｙを説明するために用いる変数であることから説明変数といいますし，ｘは自由に設定できるので，独立しているから独立変数といいます．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dirty="0" smtClean="0"/>
              <a:t>目的変数とは，ｙ のことです．この値をコントロールすることが目的なので目的変数と呼びます． </a:t>
            </a:r>
            <a:r>
              <a:rPr kumimoji="1" lang="ja-JP" altLang="en-US" dirty="0" err="1" smtClean="0"/>
              <a:t>ｘ</a:t>
            </a:r>
            <a:r>
              <a:rPr kumimoji="1" lang="ja-JP" altLang="en-US" dirty="0" smtClean="0"/>
              <a:t>の値が決まると ｙの母平均が決まるので，従属変数ともいいます．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3</a:t>
            </a:fld>
            <a:endParaRPr lang="en-US" altLang="ja-JP"/>
          </a:p>
        </p:txBody>
      </p:sp>
    </p:spTree>
    <p:extLst>
      <p:ext uri="{BB962C8B-B14F-4D97-AF65-F5344CB8AC3E}">
        <p14:creationId xmlns:p14="http://schemas.microsoft.com/office/powerpoint/2010/main" val="179914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母回帰直線とは，母集団での回帰直線のことです．母回帰直線の傾きを母回帰係数，切片を母切片といいます．母回帰係数と母切片の両者をあわせて回帰母数といいます．</a:t>
            </a:r>
            <a:endParaRPr kumimoji="1" lang="en-US" altLang="ja-JP" dirty="0" smtClean="0"/>
          </a:p>
          <a:p>
            <a:r>
              <a:rPr kumimoji="1" lang="ja-JP" altLang="en-US" dirty="0" smtClean="0"/>
              <a:t>予測値とは，</a:t>
            </a:r>
            <a:r>
              <a:rPr kumimoji="1" lang="ja-JP" altLang="en-US" dirty="0" err="1" smtClean="0"/>
              <a:t>ｘ</a:t>
            </a:r>
            <a:r>
              <a:rPr kumimoji="1" lang="ja-JP" altLang="en-US" dirty="0" smtClean="0"/>
              <a:t>をある値にしたときに ｙがどのような値になるかを考えたものをいいます．ある信頼区間をつけて予測値を求めることができます．</a:t>
            </a:r>
            <a:endParaRPr kumimoji="1" lang="en-US" altLang="ja-JP" dirty="0" smtClean="0"/>
          </a:p>
          <a:p>
            <a:r>
              <a:rPr kumimoji="1" lang="ja-JP" altLang="en-US" dirty="0" smtClean="0"/>
              <a:t>残差とは，目的変数のデータの値と予測値との差のことです．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寄与率</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相関係数を二乗した値</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ja-JP" altLang="ja-JP" sz="1200" kern="1200" dirty="0" smtClean="0">
                <a:solidFill>
                  <a:schemeClr val="tx1"/>
                </a:solidFill>
                <a:effectLst/>
                <a:latin typeface="Times New Roman" pitchFamily="18" charset="0"/>
                <a:ea typeface="ＭＳ Ｐ明朝" charset="-128"/>
                <a:cs typeface="+mn-cs"/>
              </a:rPr>
              <a:t>の変動のうち回帰による変動の割合を示</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つまりｙの変動のうちどれだけをｘによって説明できるかを示します．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以上の用語は難しい内容を含んでいますので，とりあえずこういうことばがあるということだけをおぼえておくだけでよいでしょう．</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4</a:t>
            </a:fld>
            <a:endParaRPr lang="en-US" altLang="ja-JP"/>
          </a:p>
        </p:txBody>
      </p:sp>
    </p:spTree>
    <p:extLst>
      <p:ext uri="{BB962C8B-B14F-4D97-AF65-F5344CB8AC3E}">
        <p14:creationId xmlns:p14="http://schemas.microsoft.com/office/powerpoint/2010/main" val="288777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単回帰分析について説明します．</a:t>
            </a:r>
            <a:endParaRPr kumimoji="1" lang="en-US" altLang="ja-JP" dirty="0" smtClean="0"/>
          </a:p>
          <a:p>
            <a:r>
              <a:rPr kumimoji="1" lang="ja-JP" altLang="en-US" dirty="0" smtClean="0"/>
              <a:t>単回帰分析の時でも相関係数を同じように計算できます．ただし先週述べた母相関係数に関する推定や検定はできません．相関係数を二乗した値である寄与率の方が回帰では重要な値です．</a:t>
            </a:r>
          </a:p>
          <a:p>
            <a:r>
              <a:rPr kumimoji="1" lang="ja-JP" altLang="en-US" dirty="0" smtClean="0"/>
              <a:t>回帰係数は説明変数がある一定量変化したときに，目的変数がどれだけ変化するかを示す値であり，回帰直線で最も重要な値です．回帰係数とは回帰直線の傾きを意味します．</a:t>
            </a:r>
          </a:p>
          <a:p>
            <a:r>
              <a:rPr kumimoji="1" lang="ja-JP" altLang="en-US" dirty="0" smtClean="0"/>
              <a:t>回帰係数が</a:t>
            </a:r>
            <a:r>
              <a:rPr kumimoji="1" lang="en-US" altLang="ja-JP" dirty="0" smtClean="0"/>
              <a:t>0</a:t>
            </a:r>
            <a:r>
              <a:rPr kumimoji="1" lang="ja-JP" altLang="en-US" dirty="0" smtClean="0"/>
              <a:t>であるときはその両者の値の間に相関がないのと同じで，</a:t>
            </a:r>
            <a:r>
              <a:rPr kumimoji="1" lang="ja-JP" altLang="en-US" dirty="0" err="1" smtClean="0"/>
              <a:t>ｘ</a:t>
            </a:r>
            <a:r>
              <a:rPr kumimoji="1" lang="ja-JP" altLang="en-US" dirty="0" smtClean="0"/>
              <a:t>が変化してもｙは変わりません．</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回帰係数が正の時は，両者の値の間には正の相関があります．すなわち</a:t>
            </a:r>
            <a:r>
              <a:rPr kumimoji="1" lang="ja-JP" altLang="en-US" dirty="0" err="1" smtClean="0"/>
              <a:t>ｘ</a:t>
            </a:r>
            <a:r>
              <a:rPr kumimoji="1" lang="ja-JP" altLang="en-US" dirty="0" smtClean="0"/>
              <a:t>が増えるとｙも増える関係です．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回帰係数が負の時は，両者の値の間には負の相関があります．すなわち</a:t>
            </a:r>
            <a:r>
              <a:rPr kumimoji="1" lang="ja-JP" altLang="en-US" dirty="0" err="1" smtClean="0"/>
              <a:t>ｘ</a:t>
            </a:r>
            <a:r>
              <a:rPr kumimoji="1" lang="ja-JP" altLang="en-US" dirty="0" smtClean="0"/>
              <a:t>が増えるとｙは減る関係です．</a:t>
            </a:r>
          </a:p>
          <a:p>
            <a:r>
              <a:rPr kumimoji="1" lang="ja-JP" altLang="en-US" dirty="0" smtClean="0"/>
              <a:t>回帰直線 </a:t>
            </a:r>
            <a:r>
              <a:rPr kumimoji="1" lang="en-US" altLang="ja-JP" dirty="0" smtClean="0"/>
              <a:t>y</a:t>
            </a:r>
            <a:r>
              <a:rPr kumimoji="1" lang="ja-JP" altLang="en-US" dirty="0" smtClean="0"/>
              <a:t>＝Ａ＋Ｂｘはその傾きである回帰係数</a:t>
            </a:r>
            <a:r>
              <a:rPr kumimoji="1" lang="en-US" altLang="ja-JP" dirty="0" smtClean="0"/>
              <a:t>B</a:t>
            </a:r>
            <a:r>
              <a:rPr kumimoji="1" lang="ja-JP" altLang="en-US" dirty="0" smtClean="0"/>
              <a:t> とその 切片</a:t>
            </a:r>
            <a:r>
              <a:rPr kumimoji="1" lang="en-US" altLang="ja-JP" dirty="0" smtClean="0"/>
              <a:t>A</a:t>
            </a:r>
            <a:r>
              <a:rPr kumimoji="1" lang="ja-JP" altLang="en-US" dirty="0" smtClean="0"/>
              <a:t> から成り立っています．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5</a:t>
            </a:fld>
            <a:endParaRPr lang="en-US" altLang="ja-JP"/>
          </a:p>
        </p:txBody>
      </p:sp>
    </p:spTree>
    <p:extLst>
      <p:ext uri="{BB962C8B-B14F-4D97-AF65-F5344CB8AC3E}">
        <p14:creationId xmlns:p14="http://schemas.microsoft.com/office/powerpoint/2010/main" val="204412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回帰直線は両変数の平均を座標とする点を通る性質があります．回帰直線の傾き</a:t>
            </a:r>
            <a:r>
              <a:rPr kumimoji="1" lang="en-US" altLang="ja-JP" dirty="0" smtClean="0"/>
              <a:t>B</a:t>
            </a:r>
            <a:r>
              <a:rPr kumimoji="1" lang="ja-JP" altLang="en-US" dirty="0" smtClean="0"/>
              <a:t> を回帰係数といいます．回帰係数を相関係数と混同しないようにしましょう． 切片の単位は目的変数と同じになり，回帰係数 の単位は目的変数／説明変数の単位となります．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6</a:t>
            </a:fld>
            <a:endParaRPr lang="en-US" altLang="ja-JP"/>
          </a:p>
        </p:txBody>
      </p:sp>
    </p:spTree>
    <p:extLst>
      <p:ext uri="{BB962C8B-B14F-4D97-AF65-F5344CB8AC3E}">
        <p14:creationId xmlns:p14="http://schemas.microsoft.com/office/powerpoint/2010/main" val="375993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回帰分析の手順を説明します．</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１．２つの変量のうちどちらが独立変数であり，どちらが従属変数かを確認 し，グラフをかきます．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２．回帰係数，回帰直線の式を求めます．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３．分散分析を行います．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４．分散分析の結果，回帰が有意であれば，必要に応じて，回帰係数などの推定や検定を行います．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7</a:t>
            </a:fld>
            <a:endParaRPr lang="en-US" altLang="ja-JP"/>
          </a:p>
        </p:txBody>
      </p:sp>
    </p:spTree>
    <p:extLst>
      <p:ext uri="{BB962C8B-B14F-4D97-AF65-F5344CB8AC3E}">
        <p14:creationId xmlns:p14="http://schemas.microsoft.com/office/powerpoint/2010/main" val="68999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それでは，例として，与えた飲み水の量（単位：</a:t>
            </a:r>
            <a:r>
              <a:rPr kumimoji="1" lang="en-US" altLang="ja-JP" dirty="0" smtClean="0"/>
              <a:t>L</a:t>
            </a:r>
            <a:r>
              <a:rPr kumimoji="1" lang="ja-JP" altLang="en-US" dirty="0" err="1" smtClean="0"/>
              <a:t>，</a:t>
            </a:r>
            <a:r>
              <a:rPr kumimoji="1" lang="ja-JP" altLang="en-US" dirty="0" smtClean="0"/>
              <a:t>独立変数）によって，ウズラのヒナの体重（単位：</a:t>
            </a:r>
            <a:r>
              <a:rPr kumimoji="1" lang="en-US" altLang="ja-JP" dirty="0" smtClean="0"/>
              <a:t>g</a:t>
            </a:r>
            <a:r>
              <a:rPr kumimoji="1" lang="ja-JP" altLang="en-US" dirty="0" err="1" smtClean="0"/>
              <a:t>，</a:t>
            </a:r>
            <a:r>
              <a:rPr kumimoji="1" lang="ja-JP" altLang="en-US" dirty="0" smtClean="0"/>
              <a:t>従属変数）がどのように決定されるかを回帰分析してみましょう．</a:t>
            </a:r>
            <a:endParaRPr kumimoji="1" lang="en-US" altLang="ja-JP" dirty="0" smtClean="0"/>
          </a:p>
          <a:p>
            <a:r>
              <a:rPr kumimoji="1" lang="ja-JP" altLang="en-US" dirty="0" smtClean="0"/>
              <a:t>まず，</a:t>
            </a:r>
            <a:r>
              <a:rPr kumimoji="1" lang="ja-JP" altLang="ja-JP" sz="1200" kern="1200" dirty="0" smtClean="0">
                <a:solidFill>
                  <a:schemeClr val="tx1"/>
                </a:solidFill>
                <a:effectLst/>
                <a:latin typeface="Times New Roman" pitchFamily="18" charset="0"/>
                <a:ea typeface="ＭＳ Ｐ明朝" charset="-128"/>
                <a:cs typeface="+mn-cs"/>
              </a:rPr>
              <a:t>２つの変量のうちどちらが独立変数であり，どちらが従属変数かを確認し，グラフを書</a:t>
            </a:r>
            <a:r>
              <a:rPr kumimoji="1" lang="ja-JP" altLang="en-US" sz="1200" kern="1200" dirty="0" smtClean="0">
                <a:solidFill>
                  <a:schemeClr val="tx1"/>
                </a:solidFill>
                <a:effectLst/>
                <a:latin typeface="Times New Roman" pitchFamily="18" charset="0"/>
                <a:ea typeface="ＭＳ Ｐ明朝" charset="-128"/>
                <a:cs typeface="+mn-cs"/>
              </a:rPr>
              <a:t>きます．まずは相関分析と同じようにグラフをかけばよいです．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8</a:t>
            </a:fld>
            <a:endParaRPr lang="en-US" altLang="ja-JP"/>
          </a:p>
        </p:txBody>
      </p:sp>
    </p:spTree>
    <p:extLst>
      <p:ext uri="{BB962C8B-B14F-4D97-AF65-F5344CB8AC3E}">
        <p14:creationId xmlns:p14="http://schemas.microsoft.com/office/powerpoint/2010/main" val="195150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グラフがかけたら，次は回帰直線をグラフに書き入れます．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プロット（グラフの点）の上で右クリックして，近似曲線の追加を選</a:t>
            </a:r>
            <a:r>
              <a:rPr kumimoji="1" lang="ja-JP" altLang="en-US" sz="1200" kern="1200" dirty="0" smtClean="0">
                <a:solidFill>
                  <a:schemeClr val="tx1"/>
                </a:solidFill>
                <a:effectLst/>
                <a:latin typeface="Times New Roman" pitchFamily="18" charset="0"/>
                <a:ea typeface="ＭＳ Ｐ明朝" charset="-128"/>
                <a:cs typeface="+mn-cs"/>
              </a:rPr>
              <a:t>びます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複数のデータを同時にグラフにした場合は近似曲線を描きたいプロット（点）の上をクリックしてください．</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9</a:t>
            </a:fld>
            <a:endParaRPr lang="en-US" altLang="ja-JP"/>
          </a:p>
        </p:txBody>
      </p:sp>
    </p:spTree>
    <p:extLst>
      <p:ext uri="{BB962C8B-B14F-4D97-AF65-F5344CB8AC3E}">
        <p14:creationId xmlns:p14="http://schemas.microsoft.com/office/powerpoint/2010/main" val="148838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D9B954-7E47-4F42-82E6-7DDFDEF560D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FDD6178-570F-45AC-BD61-602058CD7093}"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4A31058-C6CB-4367-A23A-7207BBFF1CB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A5CFFAA-2367-4EF7-9B31-08968AA67EBD}"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DBC2192-1932-4405-8ED0-60C2AFDF6E5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6D11B31-7235-4E5B-9F78-6CB96D1C1E7A}"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F01554AD-8B9D-40AE-8540-D937482D689F}"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052184C-0ABD-4CE6-8D41-84F8B4A3490F}"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BBBAE141-6EB7-4649-BC21-4D17298CAF5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D1438F7-3ADB-4A02-9006-EFDA73E172B4}"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6FD0A0C-F7E0-4DDB-850B-89674320146B}"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228DE-C2E5-4EDE-892D-21F922F2BD84}"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audio" Target="../media/media1.wma"/><Relationship Id="rId7" Type="http://schemas.openxmlformats.org/officeDocument/2006/relationships/oleObject" Target="../embeddings/oleObject1.bin"/><Relationship Id="rId2" Type="http://schemas.microsoft.com/office/2007/relationships/media" Target="../media/media1.wma"/><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3.png"/><Relationship Id="rId5" Type="http://schemas.openxmlformats.org/officeDocument/2006/relationships/image" Target="../media/image10.emf"/><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audio" Target="../media/media6.wma"/><Relationship Id="rId7" Type="http://schemas.openxmlformats.org/officeDocument/2006/relationships/oleObject" Target="../embeddings/oleObject2.bin"/><Relationship Id="rId2" Type="http://schemas.microsoft.com/office/2007/relationships/media" Target="../media/media6.wma"/><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3.png"/><Relationship Id="rId2" Type="http://schemas.microsoft.com/office/2007/relationships/media" Target="../media/media8.wma"/><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214290"/>
            <a:ext cx="8229600" cy="714380"/>
          </a:xfrm>
        </p:spPr>
        <p:txBody>
          <a:bodyPr/>
          <a:lstStyle/>
          <a:p>
            <a:r>
              <a:rPr lang="ja-JP" altLang="en-US" dirty="0" smtClean="0">
                <a:solidFill>
                  <a:schemeClr val="tx1"/>
                </a:solidFill>
                <a:latin typeface="ＭＳ Ｐゴシック" charset="-128"/>
              </a:rPr>
              <a:t>回帰</a:t>
            </a:r>
            <a:r>
              <a:rPr lang="ja-JP" altLang="en-US" dirty="0">
                <a:solidFill>
                  <a:schemeClr val="tx1"/>
                </a:solidFill>
                <a:latin typeface="ＭＳ Ｐゴシック" charset="-128"/>
              </a:rPr>
              <a:t>分析</a:t>
            </a:r>
          </a:p>
        </p:txBody>
      </p:sp>
      <p:sp>
        <p:nvSpPr>
          <p:cNvPr id="414752" name="Rectangle 32"/>
          <p:cNvSpPr>
            <a:spLocks noChangeArrowheads="1"/>
          </p:cNvSpPr>
          <p:nvPr/>
        </p:nvSpPr>
        <p:spPr bwMode="auto">
          <a:xfrm>
            <a:off x="357158" y="857232"/>
            <a:ext cx="8429684" cy="1200329"/>
          </a:xfrm>
          <a:prstGeom prst="rect">
            <a:avLst/>
          </a:prstGeom>
          <a:noFill/>
          <a:ln w="38100">
            <a:noFill/>
            <a:miter lim="800000"/>
            <a:headEnd/>
            <a:tailEnd/>
          </a:ln>
          <a:effectLst/>
        </p:spPr>
        <p:txBody>
          <a:bodyPr wrap="square">
            <a:spAutoFit/>
          </a:bodyPr>
          <a:lstStyle/>
          <a:p>
            <a:pPr>
              <a:lnSpc>
                <a:spcPct val="150000"/>
              </a:lnSpc>
            </a:pPr>
            <a:r>
              <a:rPr lang="ja-JP" altLang="en-US" dirty="0" err="1"/>
              <a:t>ｘ</a:t>
            </a:r>
            <a:r>
              <a:rPr lang="ja-JP" altLang="en-US" dirty="0"/>
              <a:t>が指定できる変量であり，</a:t>
            </a:r>
            <a:r>
              <a:rPr lang="ja-JP" altLang="en-US" dirty="0" err="1"/>
              <a:t>ｙ</a:t>
            </a:r>
            <a:r>
              <a:rPr lang="ja-JP" altLang="en-US" dirty="0"/>
              <a:t>が指定された</a:t>
            </a:r>
            <a:r>
              <a:rPr lang="ja-JP" altLang="en-US" dirty="0" err="1"/>
              <a:t>ｘ</a:t>
            </a:r>
            <a:r>
              <a:rPr lang="ja-JP" altLang="en-US" dirty="0"/>
              <a:t>に対して，正規分布して決定される場合，両変数</a:t>
            </a:r>
            <a:r>
              <a:rPr lang="ja-JP" altLang="en-US" dirty="0" smtClean="0"/>
              <a:t>の量的な関係</a:t>
            </a:r>
            <a:r>
              <a:rPr lang="ja-JP" altLang="en-US" dirty="0"/>
              <a:t>を回帰分析する．</a:t>
            </a:r>
          </a:p>
        </p:txBody>
      </p:sp>
      <p:pic>
        <p:nvPicPr>
          <p:cNvPr id="444430" name="Picture 14" descr="回帰のモデル1"/>
          <p:cNvPicPr>
            <a:picLocks noChangeAspect="1" noChangeArrowheads="1"/>
          </p:cNvPicPr>
          <p:nvPr/>
        </p:nvPicPr>
        <p:blipFill>
          <a:blip r:embed="rId6" cstate="print"/>
          <a:srcRect/>
          <a:stretch>
            <a:fillRect/>
          </a:stretch>
        </p:blipFill>
        <p:spPr bwMode="auto">
          <a:xfrm>
            <a:off x="836738" y="2428868"/>
            <a:ext cx="7450038" cy="4227560"/>
          </a:xfrm>
          <a:prstGeom prst="rect">
            <a:avLst/>
          </a:prstGeom>
          <a:noFill/>
          <a:ln w="9525">
            <a:noFill/>
            <a:miter lim="800000"/>
            <a:headEnd/>
            <a:tailEnd/>
          </a:ln>
        </p:spPr>
      </p:pic>
      <p:sp>
        <p:nvSpPr>
          <p:cNvPr id="8" name="Text Box 35"/>
          <p:cNvSpPr txBox="1">
            <a:spLocks noChangeArrowheads="1"/>
          </p:cNvSpPr>
          <p:nvPr/>
        </p:nvSpPr>
        <p:spPr bwMode="auto">
          <a:xfrm>
            <a:off x="285720" y="2071678"/>
            <a:ext cx="6767513" cy="457200"/>
          </a:xfrm>
          <a:prstGeom prst="rect">
            <a:avLst/>
          </a:prstGeom>
          <a:noFill/>
          <a:ln w="38100">
            <a:noFill/>
            <a:miter lim="800000"/>
            <a:headEnd/>
            <a:tailEnd/>
          </a:ln>
          <a:effectLst/>
        </p:spPr>
        <p:txBody>
          <a:bodyPr wrap="none">
            <a:spAutoFit/>
          </a:bodyPr>
          <a:lstStyle/>
          <a:p>
            <a:r>
              <a:rPr lang="ja-JP" altLang="en-US" dirty="0"/>
              <a:t>変数間の直線的な関係のときは，単回帰分析という</a:t>
            </a:r>
          </a:p>
        </p:txBody>
      </p:sp>
      <p:sp>
        <p:nvSpPr>
          <p:cNvPr id="9" name="Rectangle 37"/>
          <p:cNvSpPr>
            <a:spLocks noChangeArrowheads="1"/>
          </p:cNvSpPr>
          <p:nvPr/>
        </p:nvSpPr>
        <p:spPr bwMode="auto">
          <a:xfrm>
            <a:off x="1435067" y="2728907"/>
            <a:ext cx="1403350" cy="457200"/>
          </a:xfrm>
          <a:prstGeom prst="rect">
            <a:avLst/>
          </a:prstGeom>
          <a:noFill/>
          <a:ln w="38100">
            <a:noFill/>
            <a:miter lim="800000"/>
            <a:headEnd/>
            <a:tailEnd/>
          </a:ln>
          <a:effectLst/>
        </p:spPr>
        <p:txBody>
          <a:bodyPr wrap="none">
            <a:spAutoFit/>
          </a:bodyPr>
          <a:lstStyle/>
          <a:p>
            <a:r>
              <a:rPr lang="ja-JP" altLang="en-US" dirty="0"/>
              <a:t>回帰直線</a:t>
            </a:r>
          </a:p>
        </p:txBody>
      </p:sp>
      <p:graphicFrame>
        <p:nvGraphicFramePr>
          <p:cNvPr id="454658" name="Object 2"/>
          <p:cNvGraphicFramePr>
            <a:graphicFrameLocks noChangeAspect="1"/>
          </p:cNvGraphicFramePr>
          <p:nvPr/>
        </p:nvGraphicFramePr>
        <p:xfrm>
          <a:off x="3000364" y="2643182"/>
          <a:ext cx="2171700" cy="628650"/>
        </p:xfrm>
        <a:graphic>
          <a:graphicData uri="http://schemas.openxmlformats.org/presentationml/2006/ole">
            <mc:AlternateContent xmlns:mc="http://schemas.openxmlformats.org/markup-compatibility/2006">
              <mc:Choice xmlns:v="urn:schemas-microsoft-com:vml" Requires="v">
                <p:oleObj spid="_x0000_s454674" name="数式" r:id="rId7" imgW="698400" imgH="203040" progId="Equation.3">
                  <p:embed/>
                </p:oleObj>
              </mc:Choice>
              <mc:Fallback>
                <p:oleObj name="数式" r:id="rId7" imgW="698400" imgH="20304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64" y="2643182"/>
                        <a:ext cx="2171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2"/>
          <p:cNvSpPr>
            <a:spLocks noChangeArrowheads="1"/>
          </p:cNvSpPr>
          <p:nvPr/>
        </p:nvSpPr>
        <p:spPr bwMode="auto">
          <a:xfrm>
            <a:off x="5219700" y="5229225"/>
            <a:ext cx="3455988" cy="457200"/>
          </a:xfrm>
          <a:prstGeom prst="rect">
            <a:avLst/>
          </a:prstGeom>
          <a:noFill/>
          <a:ln w="38100">
            <a:noFill/>
            <a:miter lim="800000"/>
            <a:headEnd/>
            <a:tailEnd/>
          </a:ln>
          <a:effectLst/>
        </p:spPr>
        <p:txBody>
          <a:bodyPr>
            <a:spAutoFit/>
          </a:bodyPr>
          <a:lstStyle/>
          <a:p>
            <a:r>
              <a:rPr lang="ja-JP" altLang="en-US" dirty="0"/>
              <a:t>例：施肥量と水稲の収量</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221"/>
    </mc:Choice>
    <mc:Fallback>
      <p:transition spd="slow" advTm="60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19" x="1009650" y="4997450"/>
          <p14:tracePt t="2519" x="1028700" y="4997450"/>
          <p14:tracePt t="3127" x="1022350" y="5010150"/>
          <p14:tracePt t="3127" x="1016000" y="5016500"/>
          <p14:tracePt t="3147" x="1016000" y="5022850"/>
          <p14:tracePt t="3154" x="1022350" y="5029200"/>
          <p14:tracePt t="3167" x="1028700" y="5035550"/>
          <p14:tracePt t="3167" x="1035050" y="5041900"/>
          <p14:tracePt t="3186" x="1047750" y="5054600"/>
          <p14:tracePt t="3186" x="1060450" y="5060950"/>
          <p14:tracePt t="3203" x="1073150" y="5073650"/>
          <p14:tracePt t="3203" x="1092200" y="5086350"/>
          <p14:tracePt t="3203" x="1111250" y="5105400"/>
          <p14:tracePt t="3222" x="1130300" y="5124450"/>
          <p14:tracePt t="3222" x="1149350" y="5143500"/>
          <p14:tracePt t="3235" x="1168400" y="5168900"/>
          <p14:tracePt t="3235" x="1193800" y="5194300"/>
          <p14:tracePt t="3252" x="1219200" y="5219700"/>
          <p14:tracePt t="3252" x="1250950" y="5251450"/>
          <p14:tracePt t="3269" x="1276350" y="5276850"/>
          <p14:tracePt t="3269" x="1339850" y="5340350"/>
          <p14:tracePt t="3286" x="1371600" y="5372100"/>
          <p14:tracePt t="3286" x="1403350" y="5403850"/>
          <p14:tracePt t="3302" x="1441450" y="5429250"/>
          <p14:tracePt t="3302" x="1473200" y="5461000"/>
          <p14:tracePt t="3319" x="1511300" y="5492750"/>
          <p14:tracePt t="3319" x="1549400" y="5518150"/>
          <p14:tracePt t="3336" x="1593850" y="5543550"/>
          <p14:tracePt t="3336" x="1631950" y="5568950"/>
          <p14:tracePt t="3354" x="1720850" y="5626100"/>
          <p14:tracePt t="3354" x="1771650" y="5651500"/>
          <p14:tracePt t="3369" x="1816100" y="5676900"/>
          <p14:tracePt t="3369" x="1866900" y="5702300"/>
          <p14:tracePt t="3386" x="1917700" y="5734050"/>
          <p14:tracePt t="3386" x="1968500" y="5765800"/>
          <p14:tracePt t="3403" x="2025650" y="5797550"/>
          <p14:tracePt t="3403" x="2076450" y="5835650"/>
          <p14:tracePt t="3403" x="2127250" y="5861050"/>
          <p14:tracePt t="3422" x="2178050" y="5892800"/>
          <p14:tracePt t="3434" x="2228850" y="5924550"/>
          <p14:tracePt t="3434" x="2330450" y="5981700"/>
          <p14:tracePt t="3454" x="2381250" y="6013450"/>
          <p14:tracePt t="3454" x="2432050" y="6038850"/>
          <p14:tracePt t="3470" x="2489200" y="6057900"/>
          <p14:tracePt t="3470" x="2540000" y="6083300"/>
          <p14:tracePt t="3486" x="2590800" y="6108700"/>
          <p14:tracePt t="3486" x="2641600" y="6121400"/>
          <p14:tracePt t="3486" x="2692400" y="6140450"/>
          <p14:tracePt t="3506" x="2736850" y="6153150"/>
          <p14:tracePt t="3518" x="2787650" y="6172200"/>
          <p14:tracePt t="3518" x="2876550" y="6191250"/>
          <p14:tracePt t="3537" x="2921000" y="6197600"/>
          <p14:tracePt t="3537" x="2965450" y="6210300"/>
          <p14:tracePt t="3554" x="3003550" y="6216650"/>
          <p14:tracePt t="3554" x="3041650" y="6223000"/>
          <p14:tracePt t="3570" x="3073400" y="6229350"/>
          <p14:tracePt t="3570" x="3130550" y="6248400"/>
          <p14:tracePt t="3587" x="3162300" y="6254750"/>
          <p14:tracePt t="3587" x="3187700" y="6261100"/>
          <p14:tracePt t="3604" x="3213100" y="6267450"/>
          <p14:tracePt t="3604" x="3238500" y="6280150"/>
          <p14:tracePt t="3620" x="3257550" y="6292850"/>
          <p14:tracePt t="3620" x="3282950" y="6299200"/>
          <p14:tracePt t="3637" x="3302000" y="6305550"/>
          <p14:tracePt t="3637" x="3340100" y="6318250"/>
          <p14:tracePt t="3654" x="3359150" y="6324600"/>
          <p14:tracePt t="3654" x="3371850" y="6318250"/>
          <p14:tracePt t="3670" x="3390900" y="6318250"/>
          <p14:tracePt t="3670" x="3403600" y="6311900"/>
          <p14:tracePt t="3687" x="3416300" y="6311900"/>
          <p14:tracePt t="3687" x="3429000" y="6305550"/>
          <p14:tracePt t="3687" x="3441700" y="6292850"/>
          <p14:tracePt t="3706" x="3454400" y="6292850"/>
          <p14:tracePt t="3719" x="3467100" y="6286500"/>
          <p14:tracePt t="3719" x="3479800" y="6280150"/>
          <p14:tracePt t="3738" x="3486150" y="6280150"/>
          <p14:tracePt t="3738" x="3492500" y="6280150"/>
          <p14:tracePt t="3755" x="3498850" y="6273800"/>
          <p14:tracePt t="3769" x="3505200" y="6280150"/>
          <p14:tracePt t="3789" x="3505200" y="6286500"/>
          <p14:tracePt t="3821" x="3498850" y="6299200"/>
          <p14:tracePt t="3850" x="3492500" y="6305550"/>
          <p14:tracePt t="3873" x="3492500" y="6299200"/>
          <p14:tracePt t="3909" x="3492500" y="6311900"/>
          <p14:tracePt t="3925" x="3492500" y="6318250"/>
          <p14:tracePt t="3941" x="3492500" y="6324600"/>
          <p14:tracePt t="3953" x="3492500" y="6343650"/>
          <p14:tracePt t="30245" x="2209800" y="5124450"/>
          <p14:tracePt t="30927" x="2241550" y="5118100"/>
          <p14:tracePt t="30931" x="2266950" y="5111750"/>
          <p14:tracePt t="30931" x="2298700" y="5111750"/>
          <p14:tracePt t="30949" x="2336800" y="5099050"/>
          <p14:tracePt t="30949" x="2374900" y="5092700"/>
          <p14:tracePt t="30966" x="2419350" y="5080000"/>
          <p14:tracePt t="30966" x="2463800" y="5067300"/>
          <p14:tracePt t="30983" x="2520950" y="5048250"/>
          <p14:tracePt t="30983" x="2628900" y="5003800"/>
          <p14:tracePt t="31000" x="2692400" y="4978400"/>
          <p14:tracePt t="31000" x="2755900" y="4953000"/>
          <p14:tracePt t="31016" x="2819400" y="4921250"/>
          <p14:tracePt t="31016" x="2882900" y="4895850"/>
          <p14:tracePt t="31033" x="2940050" y="4870450"/>
          <p14:tracePt t="31033" x="3060700" y="4813300"/>
          <p14:tracePt t="31051" x="3117850" y="4787900"/>
          <p14:tracePt t="31064" x="3175000" y="4762500"/>
          <p14:tracePt t="31064" x="3282950" y="4711700"/>
          <p14:tracePt t="31083" x="3340100" y="4692650"/>
          <p14:tracePt t="31083" x="3390900" y="4667250"/>
          <p14:tracePt t="31100" x="3448050" y="4641850"/>
          <p14:tracePt t="31100" x="3505200" y="4622800"/>
          <p14:tracePt t="31116" x="3556000" y="4597400"/>
          <p14:tracePt t="31116" x="3606800" y="4578350"/>
          <p14:tracePt t="31133" x="3663950" y="4559300"/>
          <p14:tracePt t="31133" x="3714750" y="4546600"/>
          <p14:tracePt t="31133" x="3765550" y="4527550"/>
          <p14:tracePt t="31151" x="3810000" y="4508500"/>
          <p14:tracePt t="31165" x="3860800" y="4489450"/>
          <p14:tracePt t="31165" x="3968750" y="4464050"/>
          <p14:tracePt t="31183" x="4025900" y="4445000"/>
          <p14:tracePt t="31183" x="4083050" y="4432300"/>
          <p14:tracePt t="31200" x="4146550" y="4413250"/>
          <p14:tracePt t="31200" x="4216400" y="4400550"/>
          <p14:tracePt t="31200" x="4286250" y="4381500"/>
          <p14:tracePt t="31219" x="4356100" y="4362450"/>
          <p14:tracePt t="31232" x="4432300" y="4337050"/>
          <p14:tracePt t="31232" x="4578350" y="4292600"/>
          <p14:tracePt t="31250" x="4654550" y="4260850"/>
          <p14:tracePt t="31250" x="4730750" y="4235450"/>
          <p14:tracePt t="31266" x="4813300" y="4203700"/>
          <p14:tracePt t="31266" x="4895850" y="4178300"/>
          <p14:tracePt t="31283" x="4984750" y="4146550"/>
          <p14:tracePt t="31283" x="5187950" y="4083050"/>
          <p14:tracePt t="31300" x="5289550" y="4051300"/>
          <p14:tracePt t="31300" x="5403850" y="4019550"/>
          <p14:tracePt t="31317" x="5518150" y="3987800"/>
          <p14:tracePt t="31317" x="5632450" y="3956050"/>
          <p14:tracePt t="31334" x="5740400" y="3917950"/>
          <p14:tracePt t="31334" x="5848350" y="3886200"/>
          <p14:tracePt t="31351" x="6064250" y="3822700"/>
          <p14:tracePt t="31351" x="6159500" y="3790950"/>
          <p14:tracePt t="31367" x="6261100" y="3752850"/>
          <p14:tracePt t="31367" x="6356350" y="3721100"/>
          <p14:tracePt t="31384" x="6457950" y="3683000"/>
          <p14:tracePt t="31384" x="6553200" y="3644900"/>
          <p14:tracePt t="31400" x="6642100" y="3606800"/>
          <p14:tracePt t="31400" x="6731000" y="3568700"/>
          <p14:tracePt t="31400" x="6819900" y="3536950"/>
          <p14:tracePt t="31419" x="6902450" y="3498850"/>
          <p14:tracePt t="31432" x="6985000" y="3467100"/>
          <p14:tracePt t="31432" x="7137400" y="3416300"/>
          <p14:tracePt t="31451" x="7207250" y="3390900"/>
          <p14:tracePt t="31451" x="7270750" y="3371850"/>
          <p14:tracePt t="31468" x="7327900" y="3352800"/>
          <p14:tracePt t="31468" x="7385050" y="3333750"/>
          <p14:tracePt t="31484" x="7435850" y="3314700"/>
          <p14:tracePt t="31484" x="7480300" y="3302000"/>
          <p14:tracePt t="31484" x="7524750" y="3282950"/>
          <p14:tracePt t="31503" x="7562850" y="3270250"/>
          <p14:tracePt t="31516" x="7594600" y="3257550"/>
          <p14:tracePt t="31516" x="7651750" y="3238500"/>
          <p14:tracePt t="31534" x="7670800" y="3238500"/>
          <p14:tracePt t="31534" x="7689850" y="3232150"/>
          <p14:tracePt t="31551" x="7702550" y="3232150"/>
          <p14:tracePt t="31551" x="7715250" y="3232150"/>
          <p14:tracePt t="31568" x="7721600" y="3232150"/>
          <p14:tracePt t="31583" x="7715250" y="3238500"/>
          <p14:tracePt t="31599" x="7715250" y="3244850"/>
          <p14:tracePt t="31599" x="7708900" y="3251200"/>
          <p14:tracePt t="31618" x="7702550" y="3251200"/>
          <p14:tracePt t="31618" x="7689850" y="3257550"/>
          <p14:tracePt t="31635" x="7683500" y="3263900"/>
          <p14:tracePt t="31635" x="7670800" y="3270250"/>
          <p14:tracePt t="31651" x="7664450" y="3276600"/>
          <p14:tracePt t="31651" x="7651750" y="3282950"/>
          <p14:tracePt t="31668" x="7645400" y="3282950"/>
          <p14:tracePt t="31668" x="7639050" y="3289300"/>
          <p14:tracePt t="31685" x="7626350" y="3295650"/>
          <p14:tracePt t="31685" x="7620000" y="3295650"/>
          <p14:tracePt t="31702" x="7607300" y="3302000"/>
          <p14:tracePt t="31702" x="7581900" y="3308350"/>
          <p14:tracePt t="31719" x="7569200" y="3314700"/>
          <p14:tracePt t="31719" x="7550150" y="3321050"/>
          <p14:tracePt t="31735" x="7531100" y="3327400"/>
          <p14:tracePt t="31735" x="7512050" y="3333750"/>
          <p14:tracePt t="31752" x="7493000" y="3340100"/>
          <p14:tracePt t="31752" x="7467600" y="3346450"/>
          <p14:tracePt t="31752" x="7448550" y="3352800"/>
          <p14:tracePt t="31771" x="7423150" y="3365500"/>
          <p14:tracePt t="31783" x="7397750" y="3371850"/>
          <p14:tracePt t="31783" x="7366000" y="3384550"/>
          <p14:tracePt t="31783" x="7334250" y="3390900"/>
          <p14:tracePt t="31804" x="7308850" y="3403600"/>
          <p14:tracePt t="31804" x="7270750" y="3416300"/>
          <p14:tracePt t="31819" x="7239000" y="3429000"/>
          <p14:tracePt t="31819" x="7200900" y="3441700"/>
          <p14:tracePt t="31835" x="7162800" y="3460750"/>
          <p14:tracePt t="31835" x="7131050" y="3479800"/>
          <p14:tracePt t="31852" x="7092950" y="3498850"/>
          <p14:tracePt t="31852" x="7061200" y="3511550"/>
          <p14:tracePt t="31869" x="7029450" y="3536950"/>
          <p14:tracePt t="31869" x="6997700" y="3562350"/>
          <p14:tracePt t="31869" x="6972300" y="3581400"/>
          <p14:tracePt t="31888" x="6946900" y="3600450"/>
          <p14:tracePt t="31888" x="6921500" y="3625850"/>
          <p14:tracePt t="31902" x="6896100" y="3644900"/>
          <p14:tracePt t="31902" x="6877050" y="3670300"/>
          <p14:tracePt t="31919" x="6851650" y="3695700"/>
          <p14:tracePt t="31919" x="6832600" y="3708400"/>
          <p14:tracePt t="31935" x="6813550" y="3727450"/>
          <p14:tracePt t="31935" x="6769100" y="3765550"/>
          <p14:tracePt t="31952" x="6750050" y="3784600"/>
          <p14:tracePt t="31952" x="6724650" y="3797300"/>
          <p14:tracePt t="31969" x="6705600" y="3816350"/>
          <p14:tracePt t="31969" x="6686550" y="3829050"/>
          <p14:tracePt t="31986" x="6661150" y="3848100"/>
          <p14:tracePt t="31986" x="6642100" y="3867150"/>
          <p14:tracePt t="32002" x="6623050" y="3886200"/>
          <p14:tracePt t="32002" x="6591300" y="3917950"/>
          <p14:tracePt t="32020" x="6578600" y="3937000"/>
          <p14:tracePt t="32020" x="6559550" y="3943350"/>
          <p14:tracePt t="32039" x="6540500" y="3956050"/>
          <p14:tracePt t="32039" x="6534150" y="3962400"/>
          <p14:tracePt t="32053" x="6521450" y="3975100"/>
          <p14:tracePt t="32053" x="6508750" y="3981450"/>
          <p14:tracePt t="32069" x="6502400" y="3981450"/>
          <p14:tracePt t="32069" x="6483350" y="3994150"/>
          <p14:tracePt t="32088" x="6483350" y="4000500"/>
          <p14:tracePt t="32102" x="6470650" y="3994150"/>
          <p14:tracePt t="32119" x="6464300" y="3987800"/>
          <p14:tracePt t="32134" x="6470650" y="3981450"/>
          <p14:tracePt t="32151" x="6477000" y="3981450"/>
          <p14:tracePt t="32168" x="6483350" y="3975100"/>
          <p14:tracePt t="32168" x="6489700" y="3975100"/>
          <p14:tracePt t="32187" x="6496050" y="3975100"/>
          <p14:tracePt t="32187" x="6502400" y="3968750"/>
          <p14:tracePt t="32203" x="6508750" y="3968750"/>
          <p14:tracePt t="32203" x="6515100" y="3968750"/>
          <p14:tracePt t="32203" x="6521450" y="3962400"/>
          <p14:tracePt t="32223" x="6527800" y="3968750"/>
          <p14:tracePt t="32235" x="6534150" y="3962400"/>
          <p14:tracePt t="32235" x="6546850" y="3956050"/>
          <p14:tracePt t="32254" x="6553200" y="3949700"/>
          <p14:tracePt t="32254" x="6559550" y="3943350"/>
          <p14:tracePt t="32270" x="6565900" y="3943350"/>
          <p14:tracePt t="32270" x="6572250" y="3937000"/>
          <p14:tracePt t="32287" x="6578600" y="3930650"/>
          <p14:tracePt t="32302" x="6584950" y="3930650"/>
          <p14:tracePt t="32319" x="6591300" y="3930650"/>
          <p14:tracePt t="32336" x="6591300" y="3937000"/>
          <p14:tracePt t="32352" x="6584950" y="3943350"/>
          <p14:tracePt t="32371" x="6578600" y="3937000"/>
          <p14:tracePt t="32371" x="6572250" y="3943350"/>
          <p14:tracePt t="32388" x="6572250" y="3937000"/>
          <p14:tracePt t="32411" x="6572250" y="3930650"/>
          <p14:tracePt t="32487" x="6578600" y="3924300"/>
          <p14:tracePt t="32506" x="6584950" y="3924300"/>
          <p14:tracePt t="32530" x="6591300" y="3924300"/>
          <p14:tracePt t="32550" x="6591300" y="3917950"/>
          <p14:tracePt t="32582" x="6597650" y="3917950"/>
          <p14:tracePt t="32607" x="6604000" y="3917950"/>
          <p14:tracePt t="32626" x="6604000" y="3911600"/>
          <p14:tracePt t="32650" x="6604000" y="3905250"/>
          <p14:tracePt t="32666" x="6604000" y="3898900"/>
          <p14:tracePt t="32687" x="6610350" y="3892550"/>
          <p14:tracePt t="32710" x="6616700" y="3886200"/>
          <p14:tracePt t="32727" x="6623050" y="3879850"/>
          <p14:tracePt t="32738" x="6629400" y="3879850"/>
          <p14:tracePt t="32755" x="6629400" y="3873500"/>
          <p14:tracePt t="32771" x="6635750" y="3873500"/>
          <p14:tracePt t="32790" x="6635750" y="3879850"/>
          <p14:tracePt t="32814" x="6629400" y="3886200"/>
          <p14:tracePt t="32831" x="6623050" y="3879850"/>
          <p14:tracePt t="32840" x="6610350" y="3879850"/>
          <p14:tracePt t="32853" x="6604000" y="3886200"/>
          <p14:tracePt t="32870" x="6597650" y="3886200"/>
          <p14:tracePt t="32887" x="6597650" y="3898900"/>
          <p14:tracePt t="32903" x="6604000" y="3892550"/>
          <p14:tracePt t="32942" x="6610350" y="3892550"/>
          <p14:tracePt t="32966" x="6610350" y="3886200"/>
          <p14:tracePt t="33055" x="6616700" y="3879850"/>
          <p14:tracePt t="33087" x="6623050" y="3879850"/>
          <p14:tracePt t="33115" x="6623050" y="3873500"/>
          <p14:tracePt t="33123" x="6623050" y="3886200"/>
          <p14:tracePt t="33183" x="6623050" y="3892550"/>
          <p14:tracePt t="33219" x="6616700" y="3886200"/>
          <p14:tracePt t="33243" x="6610350" y="3892550"/>
          <p14:tracePt t="33259" x="6604000" y="3898900"/>
          <p14:tracePt t="33271" x="6597650" y="3892550"/>
          <p14:tracePt t="33371" x="6597650" y="3886200"/>
          <p14:tracePt t="33392" x="6597650" y="3892550"/>
          <p14:tracePt t="33399" x="6597650" y="3886200"/>
          <p14:tracePt t="33459" x="6591300" y="3892550"/>
          <p14:tracePt t="33483" x="6584950" y="3898900"/>
          <p14:tracePt t="33499" x="6578600" y="3898900"/>
          <p14:tracePt t="33508" x="6572250" y="3905250"/>
          <p14:tracePt t="33508" x="6559550" y="3911600"/>
          <p14:tracePt t="33524" x="6553200" y="3911600"/>
          <p14:tracePt t="33524" x="6540500" y="3917950"/>
          <p14:tracePt t="33541" x="6527800" y="3924300"/>
          <p14:tracePt t="33541" x="6508750" y="3937000"/>
          <p14:tracePt t="33541" x="6489700" y="3949700"/>
          <p14:tracePt t="33560" x="6464300" y="3962400"/>
          <p14:tracePt t="33560" x="6426200" y="3981450"/>
          <p14:tracePt t="33574" x="6388100" y="4000500"/>
          <p14:tracePt t="33574" x="6337300" y="4025900"/>
          <p14:tracePt t="33592" x="6280150" y="4057650"/>
          <p14:tracePt t="33592" x="6210300" y="4095750"/>
          <p14:tracePt t="33609" x="6134100" y="4127500"/>
          <p14:tracePt t="34145" x="2622550" y="5664200"/>
          <p14:tracePt t="34145" x="2660650" y="5657850"/>
          <p14:tracePt t="34162" x="2711450" y="5645150"/>
          <p14:tracePt t="34162" x="2781300" y="5638800"/>
          <p14:tracePt t="34162" x="2857500" y="5619750"/>
          <p14:tracePt t="34180" x="2952750" y="5600700"/>
          <p14:tracePt t="34193" x="3054350" y="5568950"/>
          <p14:tracePt t="34193" x="3270250" y="5505450"/>
          <p14:tracePt t="34213" x="3371850" y="5461000"/>
          <p14:tracePt t="34213" x="3473450" y="5410200"/>
          <p14:tracePt t="34213" x="3575050" y="5353050"/>
          <p14:tracePt t="34232" x="3676650" y="5289550"/>
          <p14:tracePt t="34243" x="3778250" y="5213350"/>
          <p14:tracePt t="34243" x="3879850" y="5137150"/>
          <p14:tracePt t="34261" x="3987800" y="5048250"/>
          <p14:tracePt t="34261" x="4191000" y="4857750"/>
          <p14:tracePt t="34278" x="4292600" y="4762500"/>
          <p14:tracePt t="34278" x="4387850" y="4660900"/>
          <p14:tracePt t="34296" x="4483100" y="4572000"/>
          <p14:tracePt t="34296" x="4572000" y="4476750"/>
          <p14:tracePt t="34312" x="4654550" y="4394200"/>
          <p14:tracePt t="34312" x="4730750" y="4305300"/>
          <p14:tracePt t="34328" x="4800600" y="4222750"/>
          <p14:tracePt t="34328" x="4933950" y="4032250"/>
          <p14:tracePt t="34346" x="4997450" y="3924300"/>
          <p14:tracePt t="34346" x="5054600" y="3810000"/>
          <p14:tracePt t="34362" x="5118100" y="3689350"/>
          <p14:tracePt t="34362" x="5175250" y="3562350"/>
          <p14:tracePt t="34378" x="5232400" y="3441700"/>
          <p14:tracePt t="34378" x="5289550" y="3321050"/>
          <p14:tracePt t="34378" x="5346700" y="3206750"/>
          <p14:tracePt t="34397" x="5397500" y="3098800"/>
          <p14:tracePt t="34410" x="5448300" y="2997200"/>
          <p14:tracePt t="34410" x="5549900" y="2813050"/>
          <p14:tracePt t="34429" x="5594350" y="2724150"/>
          <p14:tracePt t="34429" x="5645150" y="2622550"/>
          <p14:tracePt t="34446" x="5689600" y="2533650"/>
          <p14:tracePt t="34446" x="5734050" y="2432050"/>
          <p14:tracePt t="34462" x="5778500" y="2330450"/>
          <p14:tracePt t="34462" x="5816600" y="2235200"/>
          <p14:tracePt t="34462" x="5854700" y="2146300"/>
          <p14:tracePt t="34481" x="5886450" y="2057400"/>
          <p14:tracePt t="34494" x="5918200" y="1981200"/>
          <p14:tracePt t="34494" x="5969000" y="1854200"/>
          <p14:tracePt t="34513" x="5988050" y="1803400"/>
          <p14:tracePt t="34513" x="6007100" y="1758950"/>
          <p14:tracePt t="34529" x="6019800" y="1720850"/>
          <p14:tracePt t="34529" x="6026150" y="1689100"/>
          <p14:tracePt t="34546" x="6038850" y="1657350"/>
          <p14:tracePt t="34546" x="6038850" y="1631950"/>
          <p14:tracePt t="34563" x="6038850" y="1612900"/>
          <p14:tracePt t="34563" x="6038850" y="1581150"/>
          <p14:tracePt t="34579" x="6038850" y="1568450"/>
          <p14:tracePt t="34579" x="6032500" y="1555750"/>
          <p14:tracePt t="34596" x="6026150" y="1555750"/>
          <p14:tracePt t="34596" x="6019800" y="1555750"/>
          <p14:tracePt t="34613" x="6013450" y="1555750"/>
          <p14:tracePt t="34613" x="6007100" y="1562100"/>
          <p14:tracePt t="34628" x="5994400" y="1574800"/>
          <p14:tracePt t="34628" x="5975350" y="1600200"/>
          <p14:tracePt t="34646" x="5962650" y="1619250"/>
          <p14:tracePt t="34646" x="5949950" y="1631950"/>
          <p14:tracePt t="34663" x="5937250" y="1657350"/>
          <p14:tracePt t="34663" x="5918200" y="1682750"/>
          <p14:tracePt t="34679" x="5892800" y="1714500"/>
          <p14:tracePt t="34679" x="5861050" y="1746250"/>
          <p14:tracePt t="34697" x="5822950" y="1790700"/>
          <p14:tracePt t="34974" x="2571750" y="5816600"/>
          <p14:tracePt t="34981" x="2565400" y="5829300"/>
          <p14:tracePt t="34981" x="2559050" y="5835650"/>
          <p14:tracePt t="34998" x="2546350" y="5848350"/>
          <p14:tracePt t="34998" x="2540000" y="5854700"/>
          <p14:tracePt t="35014" x="2533650" y="5854700"/>
          <p14:tracePt t="35029" x="2527300" y="5854700"/>
          <p14:tracePt t="35029" x="2527300" y="5848350"/>
          <p14:tracePt t="35029" x="2520950" y="5842000"/>
          <p14:tracePt t="35050" x="2520950" y="5835650"/>
          <p14:tracePt t="35062" x="2520950" y="5829300"/>
          <p14:tracePt t="35062" x="2514600" y="5822950"/>
          <p14:tracePt t="35082" x="2508250" y="5816600"/>
          <p14:tracePt t="35082" x="2501900" y="5816600"/>
          <p14:tracePt t="35098" x="2495550" y="5810250"/>
          <p14:tracePt t="35112" x="2489200" y="5803900"/>
          <p14:tracePt t="35112" x="2482850" y="5803900"/>
          <p14:tracePt t="35112" x="2476500" y="5797550"/>
          <p14:tracePt t="35133" x="2470150" y="5791200"/>
          <p14:tracePt t="35146" x="2457450" y="5791200"/>
          <p14:tracePt t="35146" x="2438400" y="5784850"/>
          <p14:tracePt t="35165" x="2425700" y="5784850"/>
          <p14:tracePt t="35165" x="2419350" y="5791200"/>
          <p14:tracePt t="35181" x="2406650" y="5797550"/>
          <p14:tracePt t="35181" x="2393950" y="5810250"/>
          <p14:tracePt t="35198" x="2381250" y="5822950"/>
          <p14:tracePt t="35198" x="2362200" y="5854700"/>
          <p14:tracePt t="35216" x="2355850" y="5873750"/>
          <p14:tracePt t="35216" x="2349500" y="5886450"/>
          <p14:tracePt t="35231" x="2343150" y="5899150"/>
          <p14:tracePt t="35231" x="2343150" y="5905500"/>
          <p14:tracePt t="35248" x="2336800" y="5911850"/>
          <p14:tracePt t="35248" x="2330450" y="5911850"/>
          <p14:tracePt t="35265" x="2330450" y="5905500"/>
          <p14:tracePt t="35265" x="2330450" y="5892800"/>
          <p14:tracePt t="35281" x="2330450" y="5880100"/>
          <p14:tracePt t="35281" x="2330450" y="5861050"/>
          <p14:tracePt t="35298" x="2330450" y="5835650"/>
          <p14:tracePt t="35298" x="2330450" y="5803900"/>
          <p14:tracePt t="35315" x="2336800" y="5765800"/>
          <p14:tracePt t="35315" x="2343150" y="5721350"/>
          <p14:tracePt t="35315" x="2343150" y="5676900"/>
          <p14:tracePt t="35334" x="2349500" y="5619750"/>
          <p14:tracePt t="35346" x="2355850" y="5562600"/>
          <p14:tracePt t="35346" x="2381250" y="5422900"/>
          <p14:tracePt t="35365" x="2393950" y="5346700"/>
          <p14:tracePt t="35365" x="2406650" y="5264150"/>
          <p14:tracePt t="35382" x="2425700" y="5175250"/>
          <p14:tracePt t="35382" x="2451100" y="5092700"/>
          <p14:tracePt t="35382" x="2476500" y="4997450"/>
          <p14:tracePt t="35401" x="2508250" y="4908550"/>
          <p14:tracePt t="35414" x="2546350" y="4819650"/>
          <p14:tracePt t="35414" x="2590800" y="4730750"/>
          <p14:tracePt t="35433" x="2686050" y="4565650"/>
          <p14:tracePt t="35433" x="2736850" y="4489450"/>
          <p14:tracePt t="35449" x="2800350" y="4419600"/>
          <p14:tracePt t="35449" x="2857500" y="4349750"/>
          <p14:tracePt t="35466" x="2921000" y="4279900"/>
          <p14:tracePt t="35466" x="2984500" y="4216400"/>
          <p14:tracePt t="35482" x="3054350" y="4152900"/>
          <p14:tracePt t="35482" x="3124200" y="4089400"/>
          <p14:tracePt t="35482" x="3194050" y="4032250"/>
          <p14:tracePt t="35501" x="3270250" y="3968750"/>
          <p14:tracePt t="35501" x="3352800" y="3911600"/>
          <p14:tracePt t="35516" x="3435350" y="3854450"/>
          <p14:tracePt t="35516" x="3517900" y="3797300"/>
          <p14:tracePt t="35532" x="3606800" y="3740150"/>
          <p14:tracePt t="35532" x="3695700" y="3683000"/>
          <p14:tracePt t="35549" x="3784600" y="3632200"/>
          <p14:tracePt t="35549" x="3879850" y="3581400"/>
          <p14:tracePt t="35566" x="3968750" y="3536950"/>
          <p14:tracePt t="35566" x="4152900" y="3467100"/>
          <p14:tracePt t="35583" x="4241800" y="3435350"/>
          <p14:tracePt t="35583" x="4330700" y="3409950"/>
          <p14:tracePt t="35599" x="4419600" y="3384550"/>
          <p14:tracePt t="35599" x="4508500" y="3371850"/>
          <p14:tracePt t="35615" x="4597400" y="3352800"/>
          <p14:tracePt t="35615" x="4775200" y="3333750"/>
          <p14:tracePt t="35633" x="4864100" y="3327400"/>
          <p14:tracePt t="35633" x="4953000" y="3321050"/>
          <p14:tracePt t="35650" x="5041900" y="3308350"/>
          <p14:tracePt t="35650" x="5124450" y="3302000"/>
          <p14:tracePt t="35666" x="5207000" y="3295650"/>
          <p14:tracePt t="35666" x="5289550" y="3289300"/>
          <p14:tracePt t="35682" x="5365750" y="3289300"/>
          <p14:tracePt t="35682" x="5441950" y="3289300"/>
          <p14:tracePt t="35682" x="5518150" y="3289300"/>
          <p14:tracePt t="35701" x="5588000" y="3302000"/>
          <p14:tracePt t="35701" x="5657850" y="3308350"/>
          <p14:tracePt t="35717" x="5734050" y="3327400"/>
          <p14:tracePt t="35717" x="5803900" y="3340100"/>
          <p14:tracePt t="35733" x="5880100" y="3352800"/>
          <p14:tracePt t="35733" x="5956300" y="3365500"/>
          <p14:tracePt t="35750" x="6026150" y="3378200"/>
          <p14:tracePt t="35750" x="6102350" y="3384550"/>
          <p14:tracePt t="35767" x="6172200" y="3390900"/>
          <p14:tracePt t="35767" x="6242050" y="3390900"/>
          <p14:tracePt t="35767" x="6311900" y="3397250"/>
          <p14:tracePt t="35785" x="6375400" y="3397250"/>
          <p14:tracePt t="35798" x="6432550" y="3397250"/>
          <p14:tracePt t="35798" x="6546850" y="3397250"/>
          <p14:tracePt t="35817" x="6597650" y="3403600"/>
          <p14:tracePt t="35817" x="6648450" y="3403600"/>
          <p14:tracePt t="35833" x="6692900" y="3403600"/>
          <p14:tracePt t="35833" x="6731000" y="3409950"/>
          <p14:tracePt t="35850" x="6775450" y="3409950"/>
          <p14:tracePt t="35850" x="6807200" y="3416300"/>
          <p14:tracePt t="35850" x="6838950" y="3416300"/>
          <p14:tracePt t="35869" x="6864350" y="3422650"/>
          <p14:tracePt t="35869" x="6883400" y="3429000"/>
          <p14:tracePt t="35883" x="6896100" y="3429000"/>
          <p14:tracePt t="35883" x="6902450" y="3435350"/>
          <p14:tracePt t="35901" x="6902450" y="3441700"/>
          <p14:tracePt t="35915" x="6896100" y="3448050"/>
          <p14:tracePt t="35915" x="6877050" y="3454400"/>
          <p14:tracePt t="35934" x="6864350" y="3454400"/>
          <p14:tracePt t="35934" x="6851650" y="3454400"/>
          <p14:tracePt t="35950" x="6832600" y="3460750"/>
          <p14:tracePt t="35950" x="6813550" y="3460750"/>
          <p14:tracePt t="35967" x="6794500" y="3460750"/>
          <p14:tracePt t="35967" x="6762750" y="3467100"/>
          <p14:tracePt t="35985" x="6731000" y="3467100"/>
          <p14:tracePt t="35985" x="6648450" y="3473450"/>
          <p14:tracePt t="36001" x="6597650" y="3473450"/>
          <p14:tracePt t="36001" x="6540500" y="3473450"/>
          <p14:tracePt t="36018" x="6470650" y="3479800"/>
          <p14:tracePt t="36018" x="6400800" y="3479800"/>
          <p14:tracePt t="36034" x="6324600" y="3486150"/>
          <p14:tracePt t="36034" x="6235700" y="3492500"/>
          <p14:tracePt t="36051" x="6146800" y="3498850"/>
          <p14:tracePt t="36051" x="6045200" y="3505200"/>
          <p14:tracePt t="36051" x="5943600" y="3511550"/>
          <p14:tracePt t="36070" x="5829300" y="3517900"/>
          <p14:tracePt t="36082" x="5715000" y="3530600"/>
          <p14:tracePt t="36082" x="5454650" y="3536950"/>
          <p14:tracePt t="36102" x="5308600" y="3543300"/>
          <p14:tracePt t="36102" x="5168900" y="3543300"/>
          <p14:tracePt t="36118" x="5022850" y="3536950"/>
          <p14:tracePt t="36118" x="4870450" y="3536950"/>
          <p14:tracePt t="36134" x="4718050" y="3524250"/>
          <p14:tracePt t="36134" x="4572000" y="3511550"/>
          <p14:tracePt t="36134" x="4425950" y="3505200"/>
          <p14:tracePt t="36153" x="4279900" y="3492500"/>
          <p14:tracePt t="36166" x="4146550" y="3479800"/>
          <p14:tracePt t="36166" x="3879850" y="3473450"/>
          <p14:tracePt t="36184" x="3752850" y="3460750"/>
          <p14:tracePt t="36184" x="3638550" y="3454400"/>
          <p14:tracePt t="36201" x="3524250" y="3441700"/>
          <p14:tracePt t="36201" x="3416300" y="3429000"/>
          <p14:tracePt t="36201" x="3321050" y="3409950"/>
          <p14:tracePt t="36221" x="3225800" y="3390900"/>
          <p14:tracePt t="36221" x="3136900" y="3365500"/>
          <p14:tracePt t="36235" x="3054350" y="3333750"/>
          <p14:tracePt t="36235" x="2978150" y="3308350"/>
          <p14:tracePt t="36251" x="2908300" y="3282950"/>
          <p14:tracePt t="36251" x="2838450" y="3251200"/>
          <p14:tracePt t="36268" x="2781300" y="3225800"/>
          <p14:tracePt t="36268" x="2679700" y="3168650"/>
          <p14:tracePt t="36285" x="2641600" y="3143250"/>
          <p14:tracePt t="36285" x="2609850" y="3117850"/>
          <p14:tracePt t="36302" x="2578100" y="3092450"/>
          <p14:tracePt t="36302" x="2552700" y="3067050"/>
          <p14:tracePt t="36318" x="2533650" y="3041650"/>
          <p14:tracePt t="36318" x="2514600" y="3022600"/>
          <p14:tracePt t="36335" x="2501900" y="3009900"/>
          <p14:tracePt t="36335" x="2482850" y="2990850"/>
          <p14:tracePt t="36335" x="2470150" y="2978150"/>
          <p14:tracePt t="36354" x="2463800" y="2965450"/>
          <p14:tracePt t="36367" x="2457450" y="2952750"/>
          <p14:tracePt t="36367" x="2451100" y="2933700"/>
          <p14:tracePt t="36385" x="2451100" y="2927350"/>
          <p14:tracePt t="36385" x="2457450" y="2921000"/>
          <p14:tracePt t="36402" x="2457450" y="2914650"/>
          <p14:tracePt t="36402" x="2463800" y="2908300"/>
          <p14:tracePt t="36419" x="2470150" y="2908300"/>
          <p14:tracePt t="36419" x="2476500" y="2901950"/>
          <p14:tracePt t="36436" x="2482850" y="2908300"/>
          <p14:tracePt t="36450" x="2489200" y="2914650"/>
          <p14:tracePt t="36450" x="2489200" y="2921000"/>
          <p14:tracePt t="36469" x="2489200" y="2927350"/>
          <p14:tracePt t="36469" x="2495550" y="2940050"/>
          <p14:tracePt t="36486" x="2495550" y="2952750"/>
          <p14:tracePt t="36486" x="2495550" y="2971800"/>
          <p14:tracePt t="36502" x="2501900" y="2990850"/>
          <p14:tracePt t="36502" x="2501900" y="3016250"/>
          <p14:tracePt t="36502" x="2514600" y="3054350"/>
          <p14:tracePt t="36522" x="2520950" y="3105150"/>
          <p14:tracePt t="36522" x="2533650" y="3168650"/>
          <p14:tracePt t="36536" x="2552700" y="3251200"/>
          <p14:tracePt t="36536" x="2578100" y="3352800"/>
          <p14:tracePt t="36553" x="2603500" y="3460750"/>
          <p14:tracePt t="36553" x="2628900" y="3581400"/>
          <p14:tracePt t="36569" x="2660650" y="3708400"/>
          <p14:tracePt t="36569" x="2736850" y="3975100"/>
          <p14:tracePt t="36586" x="2774950" y="4102100"/>
          <p14:tracePt t="36586" x="2819400" y="4222750"/>
          <p14:tracePt t="36602" x="2863850" y="4337050"/>
          <p14:tracePt t="36602" x="2908300" y="4451350"/>
          <p14:tracePt t="36620" x="2959100" y="4559300"/>
          <p14:tracePt t="36620" x="3016250" y="4660900"/>
          <p14:tracePt t="36636" x="3073400" y="4762500"/>
          <p14:tracePt t="36636" x="3187700" y="4959350"/>
          <p14:tracePt t="36654" x="3244850" y="5048250"/>
          <p14:tracePt t="36654" x="3308350" y="5130800"/>
          <p14:tracePt t="36670" x="3371850" y="5207000"/>
          <p14:tracePt t="36670" x="3435350" y="5283200"/>
          <p14:tracePt t="36687" x="3505200" y="5346700"/>
          <p14:tracePt t="36687" x="3568700" y="5410200"/>
          <p14:tracePt t="36687" x="3638550" y="5467350"/>
          <p14:tracePt t="36706" x="3708400" y="5518150"/>
          <p14:tracePt t="36718" x="3778250" y="5562600"/>
          <p14:tracePt t="36718" x="3917950" y="5638800"/>
          <p14:tracePt t="36737" x="3987800" y="5664200"/>
          <p14:tracePt t="36737" x="4064000" y="5689600"/>
          <p14:tracePt t="36754" x="4133850" y="5708650"/>
          <p14:tracePt t="36754" x="4203700" y="5727700"/>
          <p14:tracePt t="36770" x="4267200" y="5734050"/>
          <p14:tracePt t="36770" x="4337050" y="5734050"/>
          <p14:tracePt t="36770" x="4400550" y="5727700"/>
          <p14:tracePt t="36789" x="4470400" y="5721350"/>
          <p14:tracePt t="36802" x="4533900" y="5702300"/>
          <p14:tracePt t="36802" x="4667250" y="5651500"/>
          <p14:tracePt t="36821" x="4737100" y="5619750"/>
          <p14:tracePt t="36821" x="4806950" y="5581650"/>
          <p14:tracePt t="36837" x="4876800" y="5537200"/>
          <p14:tracePt t="36837" x="4946650" y="5492750"/>
          <p14:tracePt t="36854" x="5016500" y="5448300"/>
          <p14:tracePt t="36854" x="5092700" y="5391150"/>
          <p14:tracePt t="36854" x="5162550" y="5340350"/>
          <p14:tracePt t="36873" x="5232400" y="5289550"/>
          <p14:tracePt t="36873" x="5308600" y="5232400"/>
          <p14:tracePt t="36888" x="5372100" y="5175250"/>
          <p14:tracePt t="36888" x="5441950" y="5118100"/>
          <p14:tracePt t="36904" x="5511800" y="5060950"/>
          <p14:tracePt t="36904" x="5575300" y="4997450"/>
          <p14:tracePt t="36922" x="5638800" y="4933950"/>
          <p14:tracePt t="36922" x="5702300" y="4864100"/>
          <p14:tracePt t="36938" x="5759450" y="4787900"/>
          <p14:tracePt t="36938" x="5880100" y="4616450"/>
          <p14:tracePt t="36955" x="5937250" y="4514850"/>
          <p14:tracePt t="36955" x="5994400" y="4413250"/>
          <p14:tracePt t="36971" x="6051550" y="4292600"/>
          <p14:tracePt t="36971" x="6108700" y="4165600"/>
          <p14:tracePt t="36987" x="6159500" y="4025900"/>
          <p14:tracePt t="36987" x="6210300" y="3886200"/>
          <p14:tracePt t="37004" x="6261100" y="3733800"/>
          <p14:tracePt t="37004" x="6305550" y="3581400"/>
          <p14:tracePt t="37022" x="6394450" y="3289300"/>
          <p14:tracePt t="37022" x="6432550" y="3143250"/>
          <p14:tracePt t="37038" x="6477000" y="3009900"/>
          <p14:tracePt t="37038" x="6515100" y="2889250"/>
          <p14:tracePt t="37054" x="6546850" y="2768600"/>
          <p14:tracePt t="37054" x="6578600" y="2654300"/>
          <p14:tracePt t="37071" x="6610350" y="2552700"/>
          <p14:tracePt t="37071" x="6635750" y="2451100"/>
          <p14:tracePt t="37071" x="6654800" y="2368550"/>
          <p14:tracePt t="37090" x="6667500" y="2298700"/>
          <p14:tracePt t="37103" x="6680200" y="2241550"/>
          <p14:tracePt t="37103" x="6686550" y="2159000"/>
          <p14:tracePt t="37122" x="6680200" y="2139950"/>
          <p14:tracePt t="37122" x="6673850" y="2127250"/>
          <p14:tracePt t="37138" x="6667500" y="2114550"/>
          <p14:tracePt t="37138" x="6654800" y="2114550"/>
          <p14:tracePt t="37138" x="6642100" y="2108200"/>
          <p14:tracePt t="37470" x="6102350" y="3028950"/>
          <p14:tracePt t="37493" x="6102350" y="3016250"/>
          <p14:tracePt t="37509" x="6102350" y="3003550"/>
          <p14:tracePt t="37521" x="6096000" y="2990850"/>
          <p14:tracePt t="37537" x="6096000" y="2978150"/>
          <p14:tracePt t="37545" x="6096000" y="2971800"/>
          <p14:tracePt t="37554" x="6096000" y="2965450"/>
          <p14:tracePt t="48979" x="3771900" y="6032500"/>
          <p14:tracePt t="49194" x="3765550" y="6045200"/>
          <p14:tracePt t="49199" x="3765550" y="6064250"/>
          <p14:tracePt t="49199" x="3759200" y="6089650"/>
          <p14:tracePt t="49199" x="3752850" y="6102350"/>
          <p14:tracePt t="49216" x="3746500" y="6121400"/>
          <p14:tracePt t="49228" x="3740150" y="6140450"/>
          <p14:tracePt t="49228" x="3727450" y="6172200"/>
          <p14:tracePt t="49247" x="3727450" y="6191250"/>
          <p14:tracePt t="49247" x="3721100" y="6197600"/>
          <p14:tracePt t="49264" x="3714750" y="6210300"/>
          <p14:tracePt t="49264" x="3708400" y="6216650"/>
          <p14:tracePt t="49264" x="3708400" y="6223000"/>
          <p14:tracePt t="49282" x="3702050" y="6229350"/>
          <p14:tracePt t="49295" x="3702050" y="6235700"/>
          <p14:tracePt t="49312" x="3702050" y="6242050"/>
          <p14:tracePt t="49329" x="3708400" y="6242050"/>
          <p14:tracePt t="49345" x="3708400" y="6235700"/>
          <p14:tracePt t="49362" x="3714750" y="6229350"/>
          <p14:tracePt t="49362" x="3721100" y="6223000"/>
          <p14:tracePt t="49381" x="3727450" y="6216650"/>
          <p14:tracePt t="49395" x="3733800" y="6210300"/>
          <p14:tracePt t="49412" x="3733800" y="6203950"/>
          <p14:tracePt t="49462" x="3727450" y="6203950"/>
          <p14:tracePt t="49478" x="3721100" y="6197600"/>
          <p14:tracePt t="49490" x="3708400" y="6203950"/>
          <p14:tracePt t="49506" x="3702050" y="6203950"/>
          <p14:tracePt t="49516" x="3695700" y="6203950"/>
          <p14:tracePt t="49516" x="3689350" y="6210300"/>
          <p14:tracePt t="49531" x="3683000" y="6210300"/>
          <p14:tracePt t="49531" x="3670300" y="6210300"/>
          <p14:tracePt t="49548" x="3663950" y="6216650"/>
          <p14:tracePt t="49548" x="3651250" y="6223000"/>
          <p14:tracePt t="49565" x="3644900" y="6223000"/>
          <p14:tracePt t="49565" x="3632200" y="6229350"/>
          <p14:tracePt t="49565" x="3625850" y="6235700"/>
          <p14:tracePt t="49584" x="3613150" y="6235700"/>
          <p14:tracePt t="49596" x="3606800" y="6242050"/>
          <p14:tracePt t="49596" x="3594100" y="6242050"/>
          <p14:tracePt t="49615" x="3587750" y="6248400"/>
          <p14:tracePt t="49630" x="3581400" y="6248400"/>
          <p14:tracePt t="49646" x="3581400" y="6254750"/>
          <p14:tracePt t="49667" x="3587750" y="6254750"/>
          <p14:tracePt t="49679" x="3600450" y="6248400"/>
          <p14:tracePt t="49702" x="3606800" y="6248400"/>
          <p14:tracePt t="49714" x="3613150" y="6248400"/>
          <p14:tracePt t="49714" x="3619500" y="6242050"/>
          <p14:tracePt t="49732" x="3625850" y="6242050"/>
          <p14:tracePt t="49747" x="3632200" y="6242050"/>
          <p14:tracePt t="49747" x="3638550" y="6242050"/>
          <p14:tracePt t="49765" x="3644900" y="6242050"/>
          <p14:tracePt t="49780" x="3657600" y="6235700"/>
          <p14:tracePt t="49797" x="3663950" y="6235700"/>
          <p14:tracePt t="49814" x="3670300" y="6229350"/>
          <p14:tracePt t="49830" x="3670300" y="6223000"/>
          <p14:tracePt t="49847" x="3683000" y="6229350"/>
          <p14:tracePt t="49958" x="3689350" y="6229350"/>
          <p14:tracePt t="49966" x="3708400" y="6242050"/>
          <p14:tracePt t="49966" x="3727450" y="6254750"/>
          <p14:tracePt t="49982" x="3759200" y="6273800"/>
          <p14:tracePt t="49982" x="3790950" y="6292850"/>
          <p14:tracePt t="49999" x="3835400" y="6311900"/>
          <p14:tracePt t="49999" x="3879850" y="6330950"/>
          <p14:tracePt t="50016" x="3930650" y="6350000"/>
          <p14:tracePt t="50016" x="4044950" y="6375400"/>
          <p14:tracePt t="50033" x="4102100" y="6381750"/>
          <p14:tracePt t="50033" x="4165600" y="6381750"/>
          <p14:tracePt t="50049" x="4235450" y="6375400"/>
          <p14:tracePt t="50049" x="4298950" y="6369050"/>
          <p14:tracePt t="50066" x="4368800" y="6362700"/>
          <p14:tracePt t="50066" x="4432300" y="6356350"/>
          <p14:tracePt t="50083" x="4502150" y="6350000"/>
          <p14:tracePt t="50083" x="4629150" y="6337300"/>
          <p14:tracePt t="50100" x="4692650" y="6330950"/>
          <p14:tracePt t="50100" x="4749800" y="6324600"/>
          <p14:tracePt t="50116" x="4806950" y="6318250"/>
          <p14:tracePt t="50116" x="4857750" y="6311900"/>
          <p14:tracePt t="50133" x="4908550" y="6305550"/>
          <p14:tracePt t="50133" x="4946650" y="6299200"/>
          <p14:tracePt t="50133" x="4984750" y="6292850"/>
          <p14:tracePt t="50153" x="5022850" y="6280150"/>
          <p14:tracePt t="50153" x="5048250" y="6273800"/>
          <p14:tracePt t="50167" x="5073650" y="6273800"/>
          <p14:tracePt t="50167" x="5086350" y="6267450"/>
          <p14:tracePt t="50184" x="5105400" y="6261100"/>
          <p14:tracePt t="50184" x="5111750" y="6267450"/>
          <p14:tracePt t="50200" x="5105400" y="6273800"/>
          <p14:tracePt t="50226" x="5092700" y="6280150"/>
          <p14:tracePt t="50235" x="5080000" y="6280150"/>
          <p14:tracePt t="50248" x="5067300" y="6286500"/>
          <p14:tracePt t="50248" x="5035550" y="6286500"/>
          <p14:tracePt t="50267" x="5010150" y="6292850"/>
          <p14:tracePt t="50267" x="4984750" y="6292850"/>
          <p14:tracePt t="50284" x="4959350" y="6299200"/>
          <p14:tracePt t="50284" x="4933950" y="6305550"/>
          <p14:tracePt t="50300" x="4902200" y="6311900"/>
          <p14:tracePt t="50300" x="4876800" y="6324600"/>
          <p14:tracePt t="50300" x="4838700" y="6337300"/>
          <p14:tracePt t="50319" x="4806950" y="6350000"/>
          <p14:tracePt t="50319" x="4768850" y="6362700"/>
          <p14:tracePt t="50334" x="4730750" y="6375400"/>
          <p14:tracePt t="50334" x="4692650" y="6381750"/>
          <p14:tracePt t="50351" x="4648200" y="6388100"/>
          <p14:tracePt t="50351" x="4597400" y="6394450"/>
          <p14:tracePt t="50367" x="4546600" y="6400800"/>
          <p14:tracePt t="50367" x="4489450" y="6388100"/>
          <p14:tracePt t="50384" x="4425950" y="6381750"/>
          <p14:tracePt t="50384" x="4279900" y="6375400"/>
          <p14:tracePt t="50401" x="4203700" y="6375400"/>
          <p14:tracePt t="50415" x="4114800" y="6362700"/>
          <p14:tracePt t="50688" x="1644650" y="6184900"/>
          <p14:tracePt t="50700" x="1638300" y="6178550"/>
          <p14:tracePt t="50700" x="1625600" y="6172200"/>
          <p14:tracePt t="50719" x="1593850" y="6146800"/>
          <p14:tracePt t="50719" x="1581150" y="6127750"/>
          <p14:tracePt t="50735" x="1562100" y="6115050"/>
          <p14:tracePt t="50735" x="1549400" y="6089650"/>
          <p14:tracePt t="50752" x="1530350" y="6076950"/>
          <p14:tracePt t="50752" x="1517650" y="6057900"/>
          <p14:tracePt t="50752" x="1504950" y="6045200"/>
          <p14:tracePt t="50772" x="1492250" y="6032500"/>
          <p14:tracePt t="50783" x="1479550" y="6019800"/>
          <p14:tracePt t="50783" x="1466850" y="6007100"/>
          <p14:tracePt t="50802" x="1460500" y="6000750"/>
          <p14:tracePt t="50802" x="1454150" y="5994400"/>
          <p14:tracePt t="50819" x="1454150" y="5981700"/>
          <p14:tracePt t="50819" x="1447800" y="5969000"/>
          <p14:tracePt t="50836" x="1447800" y="5943600"/>
          <p14:tracePt t="50836" x="1441450" y="5861050"/>
          <p14:tracePt t="50852" x="1435100" y="5803900"/>
          <p14:tracePt t="50852" x="1428750" y="5734050"/>
          <p14:tracePt t="50869" x="1422400" y="5651500"/>
          <p14:tracePt t="50869" x="1416050" y="5562600"/>
          <p14:tracePt t="50886" x="1409700" y="5467350"/>
          <p14:tracePt t="50886" x="1409700" y="5365750"/>
          <p14:tracePt t="50902" x="1403350" y="5257800"/>
          <p14:tracePt t="50902" x="1397000" y="5041900"/>
          <p14:tracePt t="50920" x="1403350" y="4933950"/>
          <p14:tracePt t="50920" x="1403350" y="4826000"/>
          <p14:tracePt t="50936" x="1409700" y="4711700"/>
          <p14:tracePt t="50936" x="1416050" y="4597400"/>
          <p14:tracePt t="50953" x="1422400" y="4489450"/>
          <p14:tracePt t="50953" x="1428750" y="4394200"/>
          <p14:tracePt t="50953" x="1441450" y="4292600"/>
          <p14:tracePt t="50972" x="1447800" y="4210050"/>
          <p14:tracePt t="50984" x="1460500" y="4133850"/>
          <p14:tracePt t="50984" x="1473200" y="4013200"/>
          <p14:tracePt t="51004" x="1485900" y="3968750"/>
          <p14:tracePt t="51004" x="1492250" y="3930650"/>
          <p14:tracePt t="51020" x="1492250" y="3892550"/>
          <p14:tracePt t="51020" x="1498600" y="3854450"/>
          <p14:tracePt t="51036" x="1498600" y="3822700"/>
          <p14:tracePt t="51036" x="1498600" y="3790950"/>
          <p14:tracePt t="51036" x="1504950" y="3759200"/>
          <p14:tracePt t="51055" x="1498600" y="3727450"/>
          <p14:tracePt t="51068" x="1498600" y="3695700"/>
          <p14:tracePt t="51068" x="1498600" y="3657600"/>
          <p14:tracePt t="51088" x="1485900" y="3600450"/>
          <p14:tracePt t="51088" x="1479550" y="3581400"/>
          <p14:tracePt t="51103" x="1473200" y="3562350"/>
          <p14:tracePt t="51103" x="1466850" y="3549650"/>
          <p14:tracePt t="51120" x="1460500" y="3543300"/>
          <p14:tracePt t="51120" x="1454150" y="3543300"/>
          <p14:tracePt t="51120" x="1447800" y="3543300"/>
          <p14:tracePt t="51139" x="1447800" y="3549650"/>
          <p14:tracePt t="51139" x="1441450" y="3549650"/>
          <p14:tracePt t="51153" x="1435100" y="3556000"/>
          <p14:tracePt t="51153" x="1435100" y="3568700"/>
          <p14:tracePt t="51170" x="1428750" y="3581400"/>
          <p14:tracePt t="51170" x="1428750" y="3594100"/>
          <p14:tracePt t="51187" x="1422400" y="3619500"/>
          <p14:tracePt t="51187" x="1416050" y="3644900"/>
          <p14:tracePt t="51204" x="1409700" y="3683000"/>
          <p14:tracePt t="51204" x="1409700" y="3790950"/>
          <p14:tracePt t="51222" x="1416050" y="3860800"/>
          <p14:tracePt t="51222" x="1416050" y="3943350"/>
          <p14:tracePt t="51236" x="1422400" y="4044950"/>
          <p14:tracePt t="51236" x="1428750" y="4152900"/>
          <p14:tracePt t="51253" x="1441450" y="4273550"/>
          <p14:tracePt t="51253" x="1473200" y="4514850"/>
          <p14:tracePt t="51271" x="1485900" y="4635500"/>
          <p14:tracePt t="51271" x="1504950" y="4756150"/>
          <p14:tracePt t="51287" x="1517650" y="4870450"/>
          <p14:tracePt t="51287" x="1536700" y="4972050"/>
          <p14:tracePt t="51304" x="1549400" y="5073650"/>
          <p14:tracePt t="51304" x="1568450" y="5168900"/>
          <p14:tracePt t="51320" x="1581150" y="5251450"/>
          <p14:tracePt t="51320" x="1593850" y="5334000"/>
          <p14:tracePt t="51320" x="1612900" y="5410200"/>
          <p14:tracePt t="51340" x="1625600" y="5473700"/>
          <p14:tracePt t="51352" x="1638300" y="5537200"/>
          <p14:tracePt t="51352" x="1663700" y="5632450"/>
          <p14:tracePt t="51371" x="1676400" y="5670550"/>
          <p14:tracePt t="51371" x="1682750" y="5708650"/>
          <p14:tracePt t="51388" x="1695450" y="5727700"/>
          <p14:tracePt t="51388" x="1701800" y="5753100"/>
          <p14:tracePt t="51404" x="1708150" y="5765800"/>
          <p14:tracePt t="51404" x="1714500" y="5778500"/>
          <p14:tracePt t="51404" x="1720850" y="5791200"/>
          <p14:tracePt t="51424" x="1727200" y="5810250"/>
          <p14:tracePt t="51436" x="1739900" y="5816600"/>
          <p14:tracePt t="51436" x="1752600" y="5842000"/>
          <p14:tracePt t="51454" x="1765300" y="5854700"/>
          <p14:tracePt t="51454" x="1771650" y="5867400"/>
          <p14:tracePt t="51471" x="1778000" y="5873750"/>
          <p14:tracePt t="51471" x="1784350" y="5880100"/>
          <p14:tracePt t="51488" x="1797050" y="5886450"/>
          <p14:tracePt t="51488" x="1803400" y="5892800"/>
          <p14:tracePt t="51504" x="1809750" y="5892800"/>
          <p14:tracePt t="51520" x="1816100" y="5886450"/>
          <p14:tracePt t="51520" x="1822450" y="5880100"/>
          <p14:tracePt t="51538" x="1822450" y="5873750"/>
          <p14:tracePt t="51538" x="1822450" y="5867400"/>
          <p14:tracePt t="51555" x="1822450" y="5861050"/>
          <p14:tracePt t="51555" x="1828800" y="5848350"/>
          <p14:tracePt t="51572" x="1828800" y="5842000"/>
          <p14:tracePt t="51572" x="1828800" y="5835650"/>
          <p14:tracePt t="51588" x="1828800" y="5829300"/>
          <p14:tracePt t="51588" x="1828800" y="5816600"/>
          <p14:tracePt t="51605" x="1835150" y="5810250"/>
          <p14:tracePt t="51620" x="1835150" y="5803900"/>
          <p14:tracePt t="51637" x="1841500" y="5791200"/>
          <p14:tracePt t="51637" x="1854200" y="5778500"/>
          <p14:tracePt t="51655" x="1860550" y="5772150"/>
          <p14:tracePt t="51655" x="1866900" y="5765800"/>
          <p14:tracePt t="51672" x="1873250" y="5759450"/>
          <p14:tracePt t="51672" x="1879600" y="5759450"/>
          <p14:tracePt t="51672" x="1885950" y="5753100"/>
          <p14:tracePt t="51692" x="1892300" y="5746750"/>
          <p14:tracePt t="51703" x="1905000" y="5740400"/>
          <p14:tracePt t="51703" x="1911350" y="5740400"/>
          <p14:tracePt t="51703" x="1917700" y="5734050"/>
          <p14:tracePt t="51725" x="1924050" y="5734050"/>
          <p14:tracePt t="51737" x="1936750" y="5727700"/>
          <p14:tracePt t="51737" x="1949450" y="5727700"/>
          <p14:tracePt t="51755" x="1962150" y="5721350"/>
          <p14:tracePt t="51755" x="1968500" y="5715000"/>
          <p14:tracePt t="51772" x="1974850" y="5715000"/>
          <p14:tracePt t="51772" x="1981200" y="5708650"/>
          <p14:tracePt t="51772" x="1987550" y="5708650"/>
          <p14:tracePt t="51791" x="1993900" y="5702300"/>
          <p14:tracePt t="51804" x="2006600" y="5695950"/>
          <p14:tracePt t="51820" x="2012950" y="5689600"/>
          <p14:tracePt t="51837" x="2019300" y="5689600"/>
          <p14:tracePt t="51854" x="2019300" y="5683250"/>
          <p14:tracePt t="51854" x="2032000" y="5676900"/>
          <p14:tracePt t="51872" x="2032000" y="5670550"/>
          <p14:tracePt t="51872" x="2038350" y="5664200"/>
          <p14:tracePt t="51889" x="2044700" y="5657850"/>
          <p14:tracePt t="51889" x="2044700" y="5651500"/>
          <p14:tracePt t="51905" x="2051050" y="5645150"/>
          <p14:tracePt t="51905" x="2057400" y="5638800"/>
          <p14:tracePt t="51923" x="2063750" y="5632450"/>
          <p14:tracePt t="51923" x="2070100" y="5619750"/>
          <p14:tracePt t="51940" x="2082800" y="5607050"/>
          <p14:tracePt t="51940" x="2082800" y="5594350"/>
          <p14:tracePt t="51956" x="2089150" y="5581650"/>
          <p14:tracePt t="51956" x="2095500" y="5568950"/>
          <p14:tracePt t="51973" x="2101850" y="5556250"/>
          <p14:tracePt t="51973" x="2108200" y="5543550"/>
          <p14:tracePt t="51973" x="2114550" y="5530850"/>
          <p14:tracePt t="51991" x="2120900" y="5511800"/>
          <p14:tracePt t="52004" x="2127250" y="5499100"/>
          <p14:tracePt t="52004" x="2133600" y="5467350"/>
          <p14:tracePt t="52024" x="2139950" y="5454650"/>
          <p14:tracePt t="52024" x="2139950" y="5441950"/>
          <p14:tracePt t="52040" x="2139950" y="5435600"/>
          <p14:tracePt t="52040" x="2139950" y="5429250"/>
          <p14:tracePt t="52056" x="2139950" y="5416550"/>
          <p14:tracePt t="52072" x="2127250" y="5416550"/>
          <p14:tracePt t="52072" x="2120900" y="5416550"/>
          <p14:tracePt t="52072" x="2114550" y="5416550"/>
          <p14:tracePt t="52092" x="2108200" y="5416550"/>
          <p14:tracePt t="52105" x="2095500" y="5422900"/>
          <p14:tracePt t="52105" x="2076450" y="5429250"/>
          <p14:tracePt t="52123" x="2070100" y="5435600"/>
          <p14:tracePt t="52123" x="2057400" y="5435600"/>
          <p14:tracePt t="52140" x="2051050" y="5441950"/>
          <p14:tracePt t="52140" x="2044700" y="5441950"/>
          <p14:tracePt t="52156" x="2038350" y="5441950"/>
          <p14:tracePt t="52172" x="2038350" y="5435600"/>
          <p14:tracePt t="52189" x="2044700" y="5429250"/>
          <p14:tracePt t="52189" x="2051050" y="5422900"/>
          <p14:tracePt t="52207" x="2057400" y="5416550"/>
          <p14:tracePt t="52207" x="2063750" y="5410200"/>
          <p14:tracePt t="52207" x="2076450" y="5403850"/>
          <p14:tracePt t="52227" x="2082800" y="5397500"/>
          <p14:tracePt t="52227" x="2095500" y="5384800"/>
          <p14:tracePt t="52240" x="2108200" y="5378450"/>
          <p14:tracePt t="52240" x="2120900" y="5372100"/>
          <p14:tracePt t="52257" x="2127250" y="5359400"/>
          <p14:tracePt t="52257" x="2139950" y="5353050"/>
          <p14:tracePt t="52274" x="2152650" y="5346700"/>
          <p14:tracePt t="52274" x="2165350" y="5334000"/>
          <p14:tracePt t="52292" x="2171700" y="5327650"/>
          <p14:tracePt t="52292" x="2178050" y="5327650"/>
          <p14:tracePt t="52308" x="2184400" y="5321300"/>
          <p14:tracePt t="52323" x="2184400" y="5327650"/>
          <p14:tracePt t="52347" x="2178050" y="5334000"/>
          <p14:tracePt t="52355" x="2165350" y="5334000"/>
          <p14:tracePt t="52372" x="2159000" y="5340350"/>
          <p14:tracePt t="52372" x="2139950" y="5346700"/>
          <p14:tracePt t="52392" x="2127250" y="5346700"/>
          <p14:tracePt t="52392" x="2114550" y="5346700"/>
          <p14:tracePt t="52408" x="2101850" y="5353050"/>
          <p14:tracePt t="52408" x="2089150" y="5353050"/>
          <p14:tracePt t="52424" x="2070100" y="5353050"/>
          <p14:tracePt t="52424" x="2057400" y="5359400"/>
          <p14:tracePt t="52441" x="2044700" y="5359400"/>
          <p14:tracePt t="52441" x="2032000" y="5359400"/>
          <p14:tracePt t="52441" x="2025650" y="5359400"/>
          <p14:tracePt t="52460" x="2019300" y="5359400"/>
          <p14:tracePt t="52473" x="2012950" y="5359400"/>
          <p14:tracePt t="52490" x="2019300" y="5353050"/>
          <p14:tracePt t="52490" x="2032000" y="5353050"/>
          <p14:tracePt t="52508" x="2044700" y="5346700"/>
          <p14:tracePt t="52508" x="2057400" y="5346700"/>
          <p14:tracePt t="52525" x="2070100" y="5340350"/>
          <p14:tracePt t="52525" x="2114550" y="5321300"/>
          <p14:tracePt t="52541" x="2139950" y="5308600"/>
          <p14:tracePt t="52541" x="2171700" y="5295900"/>
          <p14:tracePt t="52558" x="2203450" y="5276850"/>
          <p14:tracePt t="52558" x="2241550" y="5264150"/>
          <p14:tracePt t="52575" x="2279650" y="5245100"/>
          <p14:tracePt t="52575" x="2368550" y="5213350"/>
          <p14:tracePt t="52593" x="2419350" y="5194300"/>
          <p14:tracePt t="52593" x="2476500" y="5168900"/>
          <p14:tracePt t="52608" x="2533650" y="5149850"/>
          <p14:tracePt t="52608" x="2597150" y="5124450"/>
          <p14:tracePt t="52625" x="2667000" y="5099050"/>
          <p14:tracePt t="52625" x="2736850" y="5067300"/>
          <p14:tracePt t="52642" x="2813050" y="5035550"/>
          <p14:tracePt t="52642" x="2978150" y="4965700"/>
          <p14:tracePt t="52659" x="3060700" y="4927600"/>
          <p14:tracePt t="52659" x="3143250" y="4889500"/>
          <p14:tracePt t="52676" x="3232150" y="4851400"/>
          <p14:tracePt t="52676" x="3314700" y="4806950"/>
          <p14:tracePt t="52692" x="3403600" y="4768850"/>
          <p14:tracePt t="52692" x="3486150" y="4724400"/>
          <p14:tracePt t="52709" x="3568700" y="4686300"/>
          <p14:tracePt t="52709" x="3657600" y="4648200"/>
          <p14:tracePt t="52709" x="3740150" y="4603750"/>
          <p14:tracePt t="52728" x="3822700" y="4559300"/>
          <p14:tracePt t="52740" x="3911600" y="4514850"/>
          <p14:tracePt t="52740" x="3994150" y="4476750"/>
          <p14:tracePt t="52760" x="4165600" y="4400550"/>
          <p14:tracePt t="52760" x="4248150" y="4362450"/>
          <p14:tracePt t="52776" x="4337050" y="4330700"/>
          <p14:tracePt t="52776" x="4419600" y="4298950"/>
          <p14:tracePt t="52792" x="4502150" y="4267200"/>
          <p14:tracePt t="52792" x="4578350" y="4241800"/>
          <p14:tracePt t="52792" x="4660900" y="4216400"/>
          <p14:tracePt t="52811" x="4737100" y="4197350"/>
          <p14:tracePt t="52824" x="4813300" y="4171950"/>
          <p14:tracePt t="52824" x="4965700" y="4121150"/>
          <p14:tracePt t="52843" x="5041900" y="4095750"/>
          <p14:tracePt t="52843" x="5111750" y="4070350"/>
          <p14:tracePt t="52859" x="5187950" y="4044950"/>
          <p14:tracePt t="52859" x="5264150" y="4013200"/>
          <p14:tracePt t="52876" x="5340350" y="3987800"/>
          <p14:tracePt t="52876" x="5492750" y="3924300"/>
          <p14:tracePt t="52893" x="5575300" y="3892550"/>
          <p14:tracePt t="52893" x="5651500" y="3860800"/>
          <p14:tracePt t="52909" x="5734050" y="3829050"/>
          <p14:tracePt t="52909" x="5816600" y="3797300"/>
          <p14:tracePt t="52926" x="5899150" y="3765550"/>
          <p14:tracePt t="52926" x="5981700" y="3733800"/>
          <p14:tracePt t="52942" x="6064250" y="3702050"/>
          <p14:tracePt t="52942" x="6229350" y="3651250"/>
          <p14:tracePt t="52960" x="6311900" y="3619500"/>
          <p14:tracePt t="52960" x="6388100" y="3587750"/>
          <p14:tracePt t="52977" x="6470650" y="3562350"/>
          <p14:tracePt t="52977" x="6546850" y="3530600"/>
          <p14:tracePt t="52993" x="6623050" y="3505200"/>
          <p14:tracePt t="52993" x="6699250" y="3473450"/>
          <p14:tracePt t="52993" x="6775450" y="3441700"/>
          <p14:tracePt t="53012" x="6858000" y="3416300"/>
          <p14:tracePt t="53025" x="6934200" y="3390900"/>
          <p14:tracePt t="53025" x="7086600" y="3333750"/>
          <p14:tracePt t="53044" x="7156450" y="3308350"/>
          <p14:tracePt t="53044" x="7226300" y="3282950"/>
          <p14:tracePt t="53060" x="7296150" y="3257550"/>
          <p14:tracePt t="53060" x="7359650" y="3238500"/>
          <p14:tracePt t="53077" x="7423150" y="3213100"/>
          <p14:tracePt t="53077" x="7486650" y="3187700"/>
          <p14:tracePt t="53077" x="7543800" y="3168650"/>
          <p14:tracePt t="53096" x="7594600" y="3149600"/>
          <p14:tracePt t="53108" x="7645400" y="3136900"/>
          <p14:tracePt t="53108" x="7696200" y="3117850"/>
          <p14:tracePt t="53127" x="7772400" y="3092450"/>
          <p14:tracePt t="53127" x="7804150" y="3086100"/>
          <p14:tracePt t="53143" x="7835900" y="3073400"/>
          <p14:tracePt t="53143" x="7854950" y="3067050"/>
          <p14:tracePt t="53160" x="7874000" y="3060700"/>
          <p14:tracePt t="53160" x="7880350" y="3060700"/>
          <p14:tracePt t="53177" x="7886700" y="3060700"/>
          <p14:tracePt t="53177" x="7880350" y="3060700"/>
          <p14:tracePt t="53194" x="7874000" y="3060700"/>
          <p14:tracePt t="53194" x="7854950" y="3060700"/>
          <p14:tracePt t="53211" x="7842250" y="3067050"/>
          <p14:tracePt t="53211" x="7823200" y="3073400"/>
          <p14:tracePt t="53228" x="7810500" y="3073400"/>
          <p14:tracePt t="53228" x="7791450" y="3079750"/>
          <p14:tracePt t="53244" x="7772400" y="3079750"/>
          <p14:tracePt t="53244" x="7734300" y="3092450"/>
          <p14:tracePt t="53261" x="7708900" y="3098800"/>
          <p14:tracePt t="53261" x="7689850" y="3105150"/>
          <p14:tracePt t="53277" x="7664450" y="3111500"/>
          <p14:tracePt t="53277" x="7632700" y="3117850"/>
          <p14:tracePt t="53294" x="7600950" y="3130550"/>
          <p14:tracePt t="53294" x="7512050" y="3155950"/>
          <p14:tracePt t="53314" x="7454900" y="3175000"/>
          <p14:tracePt t="53314" x="7391400" y="3187700"/>
          <p14:tracePt t="53328" x="7315200" y="3213100"/>
          <p14:tracePt t="53328" x="7232650" y="3232150"/>
          <p14:tracePt t="53344" x="7143750" y="3257550"/>
          <p14:tracePt t="53344" x="7048500" y="3282950"/>
          <p14:tracePt t="53361" x="6940550" y="3314700"/>
          <p14:tracePt t="53361" x="6832600" y="3340100"/>
          <p14:tracePt t="53377" x="6724650" y="3371850"/>
          <p14:tracePt t="53377" x="6610350" y="3409950"/>
          <p14:tracePt t="53377" x="6502400" y="3448050"/>
          <p14:tracePt t="53396" x="6388100" y="3486150"/>
          <p14:tracePt t="53396" x="6273800" y="3524250"/>
          <p14:tracePt t="53412" x="6159500" y="3562350"/>
          <p14:tracePt t="53412" x="6051550" y="3606800"/>
          <p14:tracePt t="53429" x="5949950" y="3644900"/>
          <p14:tracePt t="53429" x="5854700" y="3689350"/>
          <p14:tracePt t="53444" x="5765800" y="3727450"/>
          <p14:tracePt t="53444" x="5683250" y="3765550"/>
          <p14:tracePt t="53444" x="5607050" y="3803650"/>
          <p14:tracePt t="53463" x="5537200" y="3841750"/>
          <p14:tracePt t="53476" x="5473700" y="3873500"/>
          <p14:tracePt t="53476" x="5359400" y="3930650"/>
          <p14:tracePt t="53495" x="5308600" y="3956050"/>
          <p14:tracePt t="53495" x="5257800" y="3975100"/>
          <p14:tracePt t="53513" x="5213350" y="3981450"/>
          <p14:tracePt t="53513" x="5175250" y="3994150"/>
          <p14:tracePt t="53528" x="5143500" y="4000500"/>
          <p14:tracePt t="53528" x="5111750" y="4013200"/>
          <p14:tracePt t="53545" x="5080000" y="4013200"/>
          <p14:tracePt t="53545" x="5029200" y="4013200"/>
          <p14:tracePt t="53562" x="5010150" y="4013200"/>
          <p14:tracePt t="53562" x="4984750" y="4013200"/>
          <p14:tracePt t="53578" x="4965700" y="4013200"/>
          <p14:tracePt t="53578" x="4946650" y="4000500"/>
          <p14:tracePt t="53595" x="4927600" y="3994150"/>
          <p14:tracePt t="53595" x="4883150" y="3975100"/>
          <p14:tracePt t="53612" x="4864100" y="3962400"/>
          <p14:tracePt t="53612" x="4845050" y="3943350"/>
          <p14:tracePt t="53628" x="4826000" y="3930650"/>
          <p14:tracePt t="53628" x="4800600" y="3917950"/>
          <p14:tracePt t="53645" x="4781550" y="3911600"/>
          <p14:tracePt t="53645" x="4768850" y="3905250"/>
          <p14:tracePt t="53663" x="4749800" y="3898900"/>
          <p14:tracePt t="53663" x="4718050" y="3898900"/>
          <p14:tracePt t="53681" x="4705350" y="3905250"/>
          <p14:tracePt t="53681" x="4692650" y="3911600"/>
          <p14:tracePt t="53696" x="4679950" y="3917950"/>
          <p14:tracePt t="53696" x="4673600" y="3924300"/>
          <p14:tracePt t="53713" x="4660900" y="3930650"/>
          <p14:tracePt t="53713" x="4654550" y="3937000"/>
          <p14:tracePt t="53729" x="4648200" y="3943350"/>
          <p14:tracePt t="53729" x="4641850" y="3949700"/>
          <p14:tracePt t="53729" x="4641850" y="3962400"/>
          <p14:tracePt t="53748" x="4635500" y="3975100"/>
          <p14:tracePt t="53760" x="4635500" y="3981450"/>
          <p14:tracePt t="53760" x="4635500" y="4000500"/>
          <p14:tracePt t="53780" x="4635500" y="4006850"/>
          <p14:tracePt t="53780" x="4629150" y="4013200"/>
          <p14:tracePt t="53795" x="4635500" y="4019550"/>
          <p14:tracePt t="53795" x="4635500" y="4025900"/>
          <p14:tracePt t="53813" x="4635500" y="4032250"/>
          <p14:tracePt t="53828" x="4641850" y="4038600"/>
          <p14:tracePt t="53844" x="4654550" y="4044950"/>
          <p14:tracePt t="53862" x="4654550" y="4051300"/>
          <p14:tracePt t="53878" x="4660900" y="4051300"/>
          <p14:tracePt t="53878" x="4660900" y="4064000"/>
          <p14:tracePt t="53896" x="4667250" y="4064000"/>
          <p14:tracePt t="53896" x="4660900" y="4076700"/>
          <p14:tracePt t="53914" x="4667250" y="4089400"/>
          <p14:tracePt t="53914" x="4667250" y="4095750"/>
          <p14:tracePt t="53930" x="4673600" y="4108450"/>
          <p14:tracePt t="53945" x="4673600" y="4114800"/>
          <p14:tracePt t="53945" x="4679950" y="4121150"/>
          <p14:tracePt t="53964" x="4679950" y="4133850"/>
          <p14:tracePt t="53964" x="4679950" y="4140200"/>
          <p14:tracePt t="53980" x="4679950" y="4146550"/>
          <p14:tracePt t="53980" x="4679950" y="4152900"/>
          <p14:tracePt t="53996" x="4679950" y="4165600"/>
          <p14:tracePt t="53996" x="4679950" y="4171950"/>
          <p14:tracePt t="54014" x="4679950" y="4184650"/>
          <p14:tracePt t="54014" x="4679950" y="4197350"/>
          <p14:tracePt t="54014" x="4686300" y="4203700"/>
          <p14:tracePt t="54032" x="4686300" y="4216400"/>
          <p14:tracePt t="54045" x="4692650" y="4229100"/>
          <p14:tracePt t="54045" x="4699000" y="4248150"/>
          <p14:tracePt t="54065" x="4699000" y="4254500"/>
          <p14:tracePt t="54065" x="4705350" y="4260850"/>
          <p14:tracePt t="54080" x="4711700" y="4267200"/>
          <p14:tracePt t="54095" x="4718050" y="4273550"/>
          <p14:tracePt t="54095" x="4718050" y="4279900"/>
          <p14:tracePt t="54095" x="4724400" y="4286250"/>
          <p14:tracePt t="54117" x="4730750" y="4292600"/>
          <p14:tracePt t="54128" x="4737100" y="4298950"/>
          <p14:tracePt t="54128" x="4743450" y="4311650"/>
          <p14:tracePt t="54149" x="4756150" y="4318000"/>
          <p14:tracePt t="54149" x="4762500" y="4324350"/>
          <p14:tracePt t="54164" x="4768850" y="4324350"/>
          <p14:tracePt t="54164" x="4775200" y="4330700"/>
          <p14:tracePt t="54180" x="4787900" y="4337050"/>
          <p14:tracePt t="54180" x="4794250" y="4343400"/>
          <p14:tracePt t="54197" x="4806950" y="4349750"/>
          <p14:tracePt t="54197" x="4826000" y="4356100"/>
          <p14:tracePt t="54214" x="4838700" y="4362450"/>
          <p14:tracePt t="54214" x="4851400" y="4368800"/>
          <p14:tracePt t="54231" x="4857750" y="4368800"/>
          <p14:tracePt t="54231" x="4870450" y="4368800"/>
          <p14:tracePt t="54248" x="4883150" y="4375150"/>
          <p14:tracePt t="54248" x="4889500" y="4375150"/>
          <p14:tracePt t="54264" x="4902200" y="4381500"/>
          <p14:tracePt t="54264" x="4921250" y="4381500"/>
          <p14:tracePt t="54281" x="4927600" y="4387850"/>
          <p14:tracePt t="54281" x="4933950" y="4394200"/>
          <p14:tracePt t="54298" x="4940300" y="4400550"/>
          <p14:tracePt t="54298" x="4953000" y="4406900"/>
          <p14:tracePt t="54314" x="4959350" y="4419600"/>
          <p14:tracePt t="54329" x="4965700" y="4419600"/>
          <p14:tracePt t="54329" x="4978400" y="4432300"/>
          <p14:tracePt t="54348" x="4984750" y="4432300"/>
          <p14:tracePt t="54348" x="4991100" y="4438650"/>
          <p14:tracePt t="54364" x="4997450" y="4438650"/>
          <p14:tracePt t="54364" x="4997450" y="4445000"/>
          <p14:tracePt t="54381" x="5003800" y="4445000"/>
          <p14:tracePt t="54396" x="5010150" y="4451350"/>
          <p14:tracePt t="54413" x="5022850" y="4451350"/>
          <p14:tracePt t="54413" x="5029200" y="4457700"/>
          <p14:tracePt t="54432" x="5035550" y="4464050"/>
          <p14:tracePt t="54448" x="5048250" y="4470400"/>
          <p14:tracePt t="54463" x="5054600" y="4476750"/>
          <p14:tracePt t="54480" x="5060950" y="4476750"/>
          <p14:tracePt t="54497" x="5067300" y="4476750"/>
          <p14:tracePt t="54513" x="5067300" y="4483100"/>
          <p14:tracePt t="54543" x="5060950" y="4489450"/>
          <p14:tracePt t="54559" x="5060950" y="4495800"/>
          <p14:tracePt t="54571" x="5060950" y="4502150"/>
          <p14:tracePt t="54612" x="5060950" y="4508500"/>
          <p14:tracePt t="54631" x="5067300" y="45085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線形近似を選ぶ</a:t>
            </a:r>
            <a:endParaRPr kumimoji="1" lang="ja-JP" altLang="en-US" dirty="0"/>
          </a:p>
        </p:txBody>
      </p:sp>
      <p:pic>
        <p:nvPicPr>
          <p:cNvPr id="4618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980728"/>
            <a:ext cx="5616624" cy="585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a:xfrm flipH="1">
            <a:off x="3410067" y="1587799"/>
            <a:ext cx="2880320" cy="7920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283491" y="1218170"/>
            <a:ext cx="2608989" cy="1200329"/>
          </a:xfrm>
          <a:prstGeom prst="rect">
            <a:avLst/>
          </a:prstGeom>
          <a:noFill/>
        </p:spPr>
        <p:txBody>
          <a:bodyPr wrap="square" rtlCol="0">
            <a:spAutoFit/>
          </a:bodyPr>
          <a:lstStyle/>
          <a:p>
            <a:r>
              <a:rPr kumimoji="1" lang="ja-JP" altLang="en-US" dirty="0" smtClean="0"/>
              <a:t>線形近似を選ぶと直線回帰式をグラフに出力する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53307374"/>
      </p:ext>
    </p:extLst>
  </p:cSld>
  <p:clrMapOvr>
    <a:masterClrMapping/>
  </p:clrMapOvr>
  <mc:AlternateContent xmlns:mc="http://schemas.openxmlformats.org/markup-compatibility/2006">
    <mc:Choice xmlns:p14="http://schemas.microsoft.com/office/powerpoint/2010/main" Requires="p14">
      <p:transition spd="slow" p14:dur="2000" advTm="70509"/>
    </mc:Choice>
    <mc:Fallback>
      <p:transition spd="slow" advTm="70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000" x="3606800" y="4883150"/>
          <p14:tracePt t="2566" x="3606800" y="4902200"/>
          <p14:tracePt t="2574" x="3600450" y="4927600"/>
          <p14:tracePt t="2582" x="3600450" y="4959350"/>
          <p14:tracePt t="2593" x="3594100" y="4991100"/>
          <p14:tracePt t="2593" x="3587750" y="5073650"/>
          <p14:tracePt t="2612" x="3587750" y="5111750"/>
          <p14:tracePt t="2612" x="3587750" y="5149850"/>
          <p14:tracePt t="2629" x="3587750" y="5187950"/>
          <p14:tracePt t="2629" x="3594100" y="5232400"/>
          <p14:tracePt t="2646" x="3594100" y="5270500"/>
          <p14:tracePt t="2646" x="3594100" y="5340350"/>
          <p14:tracePt t="2663" x="3594100" y="5372100"/>
          <p14:tracePt t="2663" x="3600450" y="5403850"/>
          <p14:tracePt t="2679" x="3600450" y="5429250"/>
          <p14:tracePt t="2679" x="3600450" y="5454650"/>
          <p14:tracePt t="2695" x="3600450" y="5473700"/>
          <p14:tracePt t="2695" x="3600450" y="5499100"/>
          <p14:tracePt t="2711" x="3600450" y="5518150"/>
          <p14:tracePt t="2711" x="3600450" y="5530850"/>
          <p14:tracePt t="2711" x="3600450" y="5549900"/>
          <p14:tracePt t="2731" x="3600450" y="5562600"/>
          <p14:tracePt t="2744" x="3606800" y="5575300"/>
          <p14:tracePt t="2744" x="3606800" y="5600700"/>
          <p14:tracePt t="2763" x="3606800" y="5607050"/>
          <p14:tracePt t="2763" x="3600450" y="5619750"/>
          <p14:tracePt t="2779" x="3600450" y="5626100"/>
          <p14:tracePt t="2779" x="3600450" y="5632450"/>
          <p14:tracePt t="2796" x="3594100" y="5638800"/>
          <p14:tracePt t="2796" x="3587750" y="5645150"/>
          <p14:tracePt t="2796" x="3587750" y="5651500"/>
          <p14:tracePt t="2815" x="3575050" y="5657850"/>
          <p14:tracePt t="2827" x="3568700" y="5670550"/>
          <p14:tracePt t="2827" x="3543300" y="5695950"/>
          <p14:tracePt t="2846" x="3530600" y="5715000"/>
          <p14:tracePt t="2846" x="3511550" y="5727700"/>
          <p14:tracePt t="2863" x="3486150" y="5746750"/>
          <p14:tracePt t="2863" x="3460750" y="5772150"/>
          <p14:tracePt t="2879" x="3435350" y="5797550"/>
          <p14:tracePt t="2879" x="3403600" y="5822950"/>
          <p14:tracePt t="2879" x="3371850" y="5848350"/>
          <p14:tracePt t="2899" x="3333750" y="5873750"/>
          <p14:tracePt t="2899" x="3295650" y="5899150"/>
          <p14:tracePt t="2913" x="3251200" y="5924550"/>
          <p14:tracePt t="2913" x="3206750" y="5949950"/>
          <p14:tracePt t="2929" x="3155950" y="5969000"/>
          <p14:tracePt t="2929" x="3098800" y="5994400"/>
          <p14:tracePt t="2946" x="3035300" y="6013450"/>
          <p14:tracePt t="2946" x="2895600" y="6051550"/>
          <p14:tracePt t="2962" x="2819400" y="6064250"/>
          <p14:tracePt t="2962" x="2736850" y="6076950"/>
          <p14:tracePt t="2979" x="2654300" y="6089650"/>
          <p14:tracePt t="2979" x="2565400" y="6096000"/>
          <p14:tracePt t="2996" x="2482850" y="6102350"/>
          <p14:tracePt t="2996" x="2393950" y="6096000"/>
          <p14:tracePt t="3012" x="2305050" y="6096000"/>
          <p14:tracePt t="3012" x="2127250" y="6057900"/>
          <p14:tracePt t="3030" x="2032000" y="6032500"/>
          <p14:tracePt t="3030" x="1936750" y="5994400"/>
          <p14:tracePt t="3046" x="1847850" y="5949950"/>
          <p14:tracePt t="3046" x="1752600" y="5892800"/>
          <p14:tracePt t="3062" x="1657350" y="5835650"/>
          <p14:tracePt t="3062" x="1568450" y="5765800"/>
          <p14:tracePt t="3079" x="1485900" y="5689600"/>
          <p14:tracePt t="3079" x="1403350" y="5600700"/>
          <p14:tracePt t="3079" x="1327150" y="5511800"/>
          <p14:tracePt t="3098" x="1250950" y="5410200"/>
          <p14:tracePt t="3110" x="1187450" y="5308600"/>
          <p14:tracePt t="3110" x="1117600" y="5194300"/>
          <p14:tracePt t="3131" x="990600" y="4946650"/>
          <p14:tracePt t="3131" x="927100" y="4806950"/>
          <p14:tracePt t="3147" x="869950" y="4654550"/>
          <p14:tracePt t="3147" x="819150" y="4502150"/>
          <p14:tracePt t="3162" x="768350" y="4337050"/>
          <p14:tracePt t="3162" x="723900" y="4171950"/>
          <p14:tracePt t="3162" x="685800" y="4000500"/>
          <p14:tracePt t="3181" x="654050" y="3835400"/>
          <p14:tracePt t="3194" x="628650" y="3670300"/>
          <p14:tracePt t="3194" x="609600" y="3359150"/>
          <p14:tracePt t="3213" x="603250" y="3213100"/>
          <p14:tracePt t="3213" x="615950" y="3067050"/>
          <p14:tracePt t="3230" x="635000" y="2927350"/>
          <p14:tracePt t="3230" x="660400" y="2794000"/>
          <p14:tracePt t="3246" x="692150" y="2660650"/>
          <p14:tracePt t="3246" x="768350" y="2406650"/>
          <p14:tracePt t="3263" x="806450" y="2292350"/>
          <p14:tracePt t="3263" x="857250" y="2178050"/>
          <p14:tracePt t="3280" x="901700" y="2076450"/>
          <p14:tracePt t="3280" x="958850" y="1987550"/>
          <p14:tracePt t="3298" x="1009650" y="1898650"/>
          <p14:tracePt t="3298" x="1066800" y="1816100"/>
          <p14:tracePt t="3313" x="1130300" y="1739900"/>
          <p14:tracePt t="3313" x="1276350" y="1587500"/>
          <p14:tracePt t="3331" x="1352550" y="1524000"/>
          <p14:tracePt t="3331" x="1435100" y="1460500"/>
          <p14:tracePt t="3347" x="1517650" y="1403350"/>
          <p14:tracePt t="3347" x="1606550" y="1346200"/>
          <p14:tracePt t="3363" x="1689100" y="1295400"/>
          <p14:tracePt t="3363" x="1778000" y="1250950"/>
          <p14:tracePt t="3363" x="1866900" y="1219200"/>
          <p14:tracePt t="3382" x="1949450" y="1181100"/>
          <p14:tracePt t="3395" x="2032000" y="1149350"/>
          <p14:tracePt t="3395" x="2190750" y="1092200"/>
          <p14:tracePt t="3414" x="2273300" y="1073150"/>
          <p14:tracePt t="3414" x="2355850" y="1054100"/>
          <p14:tracePt t="3430" x="2432050" y="1035050"/>
          <p14:tracePt t="3430" x="2514600" y="1022350"/>
          <p14:tracePt t="3447" x="2590800" y="1009650"/>
          <p14:tracePt t="3447" x="2660650" y="996950"/>
          <p14:tracePt t="3463" x="2736850" y="990600"/>
          <p14:tracePt t="3463" x="2806700" y="984250"/>
          <p14:tracePt t="3463" x="2876550" y="984250"/>
          <p14:tracePt t="3483" x="2946400" y="996950"/>
          <p14:tracePt t="3483" x="3016250" y="1009650"/>
          <p14:tracePt t="3498" x="3079750" y="1028700"/>
          <p14:tracePt t="3498" x="3143250" y="1047750"/>
          <p14:tracePt t="3513" x="3206750" y="1073150"/>
          <p14:tracePt t="3513" x="3270250" y="1111250"/>
          <p14:tracePt t="3531" x="3327400" y="1149350"/>
          <p14:tracePt t="3531" x="3384550" y="1187450"/>
          <p14:tracePt t="3547" x="3448050" y="1231900"/>
          <p14:tracePt t="3547" x="3556000" y="1314450"/>
          <p14:tracePt t="3564" x="3613150" y="1365250"/>
          <p14:tracePt t="3564" x="3663950" y="1416050"/>
          <p14:tracePt t="3581" x="3721100" y="1466850"/>
          <p14:tracePt t="3581" x="3771900" y="1517650"/>
          <p14:tracePt t="3597" x="3829050" y="1574800"/>
          <p14:tracePt t="3597" x="3879850" y="1625600"/>
          <p14:tracePt t="3614" x="3937000" y="1682750"/>
          <p14:tracePt t="3614" x="4038600" y="1803400"/>
          <p14:tracePt t="3631" x="4089400" y="1873250"/>
          <p14:tracePt t="3631" x="4140200" y="1949450"/>
          <p14:tracePt t="3648" x="4184650" y="2032000"/>
          <p14:tracePt t="3648" x="4235450" y="2127250"/>
          <p14:tracePt t="3664" x="4273550" y="2228850"/>
          <p14:tracePt t="3664" x="4356100" y="2444750"/>
          <p14:tracePt t="3683" x="4387850" y="2559050"/>
          <p14:tracePt t="3683" x="4413250" y="2673350"/>
          <p14:tracePt t="3698" x="4438650" y="2774950"/>
          <p14:tracePt t="3698" x="4451350" y="2870200"/>
          <p14:tracePt t="3714" x="4451350" y="2959100"/>
          <p14:tracePt t="3714" x="4445000" y="3035300"/>
          <p14:tracePt t="3731" x="4419600" y="3105150"/>
          <p14:tracePt t="3731" x="4394200" y="3162300"/>
          <p14:tracePt t="3731" x="4349750" y="3213100"/>
          <p14:tracePt t="3750" x="4298950" y="3251200"/>
          <p14:tracePt t="3763" x="4235450" y="3276600"/>
          <p14:tracePt t="3763" x="4076700" y="3308350"/>
          <p14:tracePt t="3782" x="3981450" y="3308350"/>
          <p14:tracePt t="3782" x="3873500" y="3289300"/>
          <p14:tracePt t="3799" x="3759200" y="3270250"/>
          <p14:tracePt t="3799" x="3638550" y="3232150"/>
          <p14:tracePt t="3815" x="3511550" y="3187700"/>
          <p14:tracePt t="3815" x="3378200" y="3130550"/>
          <p14:tracePt t="3831" x="3244850" y="3060700"/>
          <p14:tracePt t="3831" x="3105150" y="2984500"/>
          <p14:tracePt t="3831" x="2971800" y="2908300"/>
          <p14:tracePt t="3851" x="2832100" y="2819400"/>
          <p14:tracePt t="3851" x="2692400" y="2730500"/>
          <p14:tracePt t="3865" x="2559050" y="2641600"/>
          <p14:tracePt t="3865" x="2419350" y="2546350"/>
          <p14:tracePt t="3882" x="2286000" y="2457450"/>
          <p14:tracePt t="3882" x="2159000" y="2368550"/>
          <p14:tracePt t="3898" x="2032000" y="2286000"/>
          <p14:tracePt t="3898" x="1911350" y="2203450"/>
          <p14:tracePt t="3915" x="1797050" y="2120900"/>
          <p14:tracePt t="3915" x="1587500" y="1968500"/>
          <p14:tracePt t="3932" x="1498600" y="1892300"/>
          <p14:tracePt t="3932" x="1409700" y="1822450"/>
          <p14:tracePt t="3949" x="1327150" y="1765300"/>
          <p14:tracePt t="3949" x="1257300" y="1708150"/>
          <p14:tracePt t="3966" x="1187450" y="1657350"/>
          <p14:tracePt t="3966" x="1079500" y="1562100"/>
          <p14:tracePt t="3983" x="1035050" y="1524000"/>
          <p14:tracePt t="3983" x="990600" y="1485900"/>
          <p14:tracePt t="3999" x="958850" y="1454150"/>
          <p14:tracePt t="3999" x="927100" y="1416050"/>
          <p14:tracePt t="4015" x="895350" y="1384300"/>
          <p14:tracePt t="4015" x="876300" y="1352550"/>
          <p14:tracePt t="4032" x="857250" y="1327150"/>
          <p14:tracePt t="4032" x="838200" y="1263650"/>
          <p14:tracePt t="4051" x="825500" y="1231900"/>
          <p14:tracePt t="4051" x="825500" y="1206500"/>
          <p14:tracePt t="4066" x="819150" y="1174750"/>
          <p14:tracePt t="4066" x="819150" y="1149350"/>
          <p14:tracePt t="4083" x="819150" y="1123950"/>
          <p14:tracePt t="4083" x="825500" y="1104900"/>
          <p14:tracePt t="4099" x="825500" y="1092200"/>
          <p14:tracePt t="4099" x="831850" y="1073150"/>
          <p14:tracePt t="4115" x="838200" y="1066800"/>
          <p14:tracePt t="4115" x="844550" y="1054100"/>
          <p14:tracePt t="4115" x="844550" y="1047750"/>
          <p14:tracePt t="4135" x="850900" y="1041400"/>
          <p14:tracePt t="4147" x="857250" y="1041400"/>
          <p14:tracePt t="4147" x="869950" y="1035050"/>
          <p14:tracePt t="4166" x="876300" y="1041400"/>
          <p14:tracePt t="4166" x="882650" y="1041400"/>
          <p14:tracePt t="4183" x="882650" y="1047750"/>
          <p14:tracePt t="4198" x="895350" y="1054100"/>
          <p14:tracePt t="4215" x="901700" y="1066800"/>
          <p14:tracePt t="4231" x="901700" y="1073150"/>
          <p14:tracePt t="4248" x="895350" y="1079500"/>
          <p14:tracePt t="4264" x="889000" y="1085850"/>
          <p14:tracePt t="4264" x="869950" y="1092200"/>
          <p14:tracePt t="4283" x="863600" y="1092200"/>
          <p14:tracePt t="4283" x="850900" y="1098550"/>
          <p14:tracePt t="4301" x="844550" y="1104900"/>
          <p14:tracePt t="4301" x="838200" y="1111250"/>
          <p14:tracePt t="4316" x="825500" y="1111250"/>
          <p14:tracePt t="4316" x="819150" y="1117600"/>
          <p14:tracePt t="4333" x="812800" y="1117600"/>
          <p14:tracePt t="4333" x="806450" y="1123950"/>
          <p14:tracePt t="4350" x="800100" y="1130300"/>
          <p14:tracePt t="4365" x="806450" y="1123950"/>
          <p14:tracePt t="4410" x="812800" y="1117600"/>
          <p14:tracePt t="4426" x="819150" y="1111250"/>
          <p14:tracePt t="4442" x="825500" y="1111250"/>
          <p14:tracePt t="4450" x="831850" y="1104900"/>
          <p14:tracePt t="4450" x="831850" y="1098550"/>
          <p14:tracePt t="4467" x="838200" y="1098550"/>
          <p14:tracePt t="4467" x="844550" y="1092200"/>
          <p14:tracePt t="4467" x="850900" y="1085850"/>
          <p14:tracePt t="4486" x="850900" y="1079500"/>
          <p14:tracePt t="4499" x="857250" y="1079500"/>
          <p14:tracePt t="4517" x="863600" y="1073150"/>
          <p14:tracePt t="4517" x="869950" y="1066800"/>
          <p14:tracePt t="4534" x="876300" y="1066800"/>
          <p14:tracePt t="4549" x="889000" y="1066800"/>
          <p14:tracePt t="4565" x="895350" y="1060450"/>
          <p14:tracePt t="4565" x="901700" y="1060450"/>
          <p14:tracePt t="4584" x="908050" y="1060450"/>
          <p14:tracePt t="4584" x="914400" y="1054100"/>
          <p14:tracePt t="4601" x="920750" y="1054100"/>
          <p14:tracePt t="4601" x="927100" y="1054100"/>
          <p14:tracePt t="4619" x="933450" y="1054100"/>
          <p14:tracePt t="4619" x="939800" y="1054100"/>
          <p14:tracePt t="4635" x="946150" y="1054100"/>
          <p14:tracePt t="4635" x="965200" y="1054100"/>
          <p14:tracePt t="4652" x="971550" y="1054100"/>
          <p14:tracePt t="4652" x="977900" y="1054100"/>
          <p14:tracePt t="4669" x="990600" y="1054100"/>
          <p14:tracePt t="4669" x="996950" y="1047750"/>
          <p14:tracePt t="4685" x="1003300" y="1047750"/>
          <p14:tracePt t="4685" x="1016000" y="1047750"/>
          <p14:tracePt t="4704" x="1022350" y="1047750"/>
          <p14:tracePt t="4704" x="1028700" y="1047750"/>
          <p14:tracePt t="4719" x="1035050" y="1047750"/>
          <p14:tracePt t="4734" x="1047750" y="1041400"/>
          <p14:tracePt t="4751" x="1054100" y="1041400"/>
          <p14:tracePt t="4767" x="1060450" y="1041400"/>
          <p14:tracePt t="4784" x="1060450" y="1047750"/>
          <p14:tracePt t="4802" x="1054100" y="1054100"/>
          <p14:tracePt t="4818" x="1054100" y="1060450"/>
          <p14:tracePt t="4834" x="1047750" y="1066800"/>
          <p14:tracePt t="4851" x="1047750" y="1073150"/>
          <p14:tracePt t="4899" x="1047750" y="1079500"/>
          <p14:tracePt t="4914" x="1054100" y="1085850"/>
          <p14:tracePt t="4930" x="1060450" y="1092200"/>
          <p14:tracePt t="4942" x="1060450" y="1098550"/>
          <p14:tracePt t="4959" x="1066800" y="1104900"/>
          <p14:tracePt t="4974" x="1060450" y="1111250"/>
          <p14:tracePt t="4999" x="1060450" y="1117600"/>
          <p14:tracePt t="5018" x="1060450" y="1123950"/>
          <p14:tracePt t="5042" x="1060450" y="1130300"/>
          <p14:tracePt t="5087" x="1066800" y="1130300"/>
          <p14:tracePt t="5139" x="1073150" y="1130300"/>
          <p14:tracePt t="5191" x="1073150" y="1136650"/>
          <p14:tracePt t="5231" x="1079500" y="1136650"/>
          <p14:tracePt t="5258" x="1085850" y="1136650"/>
          <p14:tracePt t="5290" x="1092200" y="1136650"/>
          <p14:tracePt t="5350" x="1092200" y="1143000"/>
          <p14:tracePt t="5430" x="1098550" y="1143000"/>
          <p14:tracePt t="5566" x="1098550" y="1149350"/>
          <p14:tracePt t="5650" x="1092200" y="1149350"/>
          <p14:tracePt t="5670" x="1085850" y="1155700"/>
          <p14:tracePt t="5702" x="1092200" y="1162050"/>
          <p14:tracePt t="5769" x="1098550" y="1162050"/>
          <p14:tracePt t="5822" x="1104900" y="1168400"/>
          <p14:tracePt t="5838" x="1111250" y="1168400"/>
          <p14:tracePt t="5842" x="1117600" y="1168400"/>
          <p14:tracePt t="5853" x="1123950" y="1174750"/>
          <p14:tracePt t="5853" x="1136650" y="1174750"/>
          <p14:tracePt t="5872" x="1155700" y="1168400"/>
          <p14:tracePt t="5872" x="1168400" y="1168400"/>
          <p14:tracePt t="5872" x="1193800" y="1162050"/>
          <p14:tracePt t="5891" x="1212850" y="1162050"/>
          <p14:tracePt t="5891" x="1238250" y="1155700"/>
          <p14:tracePt t="5906" x="1263650" y="1149350"/>
          <p14:tracePt t="5906" x="1295400" y="1143000"/>
          <p14:tracePt t="5922" x="1320800" y="1136650"/>
          <p14:tracePt t="5922" x="1346200" y="1130300"/>
          <p14:tracePt t="5939" x="1377950" y="1123950"/>
          <p14:tracePt t="5939" x="1403350" y="1117600"/>
          <p14:tracePt t="5955" x="1428750" y="1104900"/>
          <p14:tracePt t="5955" x="1479550" y="1085850"/>
          <p14:tracePt t="5972" x="1504950" y="1073150"/>
          <p14:tracePt t="5972" x="1524000" y="1066800"/>
          <p14:tracePt t="5989" x="1536700" y="1060450"/>
          <p14:tracePt t="5989" x="1555750" y="1054100"/>
          <p14:tracePt t="6007" x="1568450" y="1047750"/>
          <p14:tracePt t="6007" x="1581150" y="1041400"/>
          <p14:tracePt t="6024" x="1587500" y="1035050"/>
          <p14:tracePt t="6039" x="1593850" y="1035050"/>
          <p14:tracePt t="6055" x="1593850" y="1041400"/>
          <p14:tracePt t="6079" x="1587500" y="1047750"/>
          <p14:tracePt t="6088" x="1581150" y="1054100"/>
          <p14:tracePt t="6088" x="1574800" y="1066800"/>
          <p14:tracePt t="6106" x="1568450" y="1073150"/>
          <p14:tracePt t="6106" x="1562100" y="1073150"/>
          <p14:tracePt t="6124" x="1562100" y="1079500"/>
          <p14:tracePt t="6138" x="1555750" y="1085850"/>
          <p14:tracePt t="6156" x="1549400" y="1092200"/>
          <p14:tracePt t="6173" x="1555750" y="1085850"/>
          <p14:tracePt t="6211" x="1555750" y="1079500"/>
          <p14:tracePt t="6235" x="1562100" y="1085850"/>
          <p14:tracePt t="6323" x="1562100" y="1079500"/>
          <p14:tracePt t="6400" x="1568450" y="1085850"/>
          <p14:tracePt t="6503" x="1568450" y="1092200"/>
          <p14:tracePt t="6511" x="1574800" y="1098550"/>
          <p14:tracePt t="6528" x="1574800" y="1104900"/>
          <p14:tracePt t="6544" x="1574800" y="1111250"/>
          <p14:tracePt t="6560" x="1581150" y="1104900"/>
          <p14:tracePt t="6587" x="1587500" y="1104900"/>
          <p14:tracePt t="6611" x="1587500" y="1092200"/>
          <p14:tracePt t="6623" x="1593850" y="1085850"/>
          <p14:tracePt t="6639" x="1593850" y="1079500"/>
          <p14:tracePt t="6655" x="1587500" y="1079500"/>
          <p14:tracePt t="6699" x="1581150" y="1079500"/>
          <p14:tracePt t="6715" x="1574800" y="1079500"/>
          <p14:tracePt t="6731" x="1562100" y="1085850"/>
          <p14:tracePt t="6742" x="1555750" y="1092200"/>
          <p14:tracePt t="6758" x="1555750" y="1098550"/>
          <p14:tracePt t="6766" x="1549400" y="1104900"/>
          <p14:tracePt t="6782" x="1543050" y="1104900"/>
          <p14:tracePt t="6798" x="1536700" y="1111250"/>
          <p14:tracePt t="6811" x="1543050" y="1111250"/>
          <p14:tracePt t="6887" x="1549400" y="1111250"/>
          <p14:tracePt t="6911" x="1555750" y="1104900"/>
          <p14:tracePt t="6930" x="1549400" y="1104900"/>
          <p14:tracePt t="7014" x="1543050" y="1104900"/>
          <p14:tracePt t="7030" x="1536700" y="1104900"/>
          <p14:tracePt t="7050" x="1530350" y="1111250"/>
          <p14:tracePt t="7074" x="1543050" y="1111250"/>
          <p14:tracePt t="7102" x="1549400" y="1111250"/>
          <p14:tracePt t="7110" x="1555750" y="1111250"/>
          <p14:tracePt t="7118" x="1562100" y="1111250"/>
          <p14:tracePt t="7127" x="1574800" y="1117600"/>
          <p14:tracePt t="7127" x="1593850" y="1123950"/>
          <p14:tracePt t="7145" x="1612900" y="1130300"/>
          <p14:tracePt t="7145" x="1638300" y="1155700"/>
          <p14:tracePt t="7159" x="1670050" y="1181100"/>
          <p14:tracePt t="7159" x="1701800" y="1212850"/>
          <p14:tracePt t="7176" x="1739900" y="1257300"/>
          <p14:tracePt t="7176" x="1784350" y="1301750"/>
          <p14:tracePt t="7176" x="1828800" y="1358900"/>
          <p14:tracePt t="7195" x="1879600" y="1416050"/>
          <p14:tracePt t="7208" x="1930400" y="1473200"/>
          <p14:tracePt t="7208" x="2038350" y="1574800"/>
          <p14:tracePt t="7227" x="2095500" y="1625600"/>
          <p14:tracePt t="7227" x="2152650" y="1663700"/>
          <p14:tracePt t="7243" x="2209800" y="1708150"/>
          <p14:tracePt t="7243" x="2266950" y="1746250"/>
          <p14:tracePt t="7260" x="2324100" y="1778000"/>
          <p14:tracePt t="7260" x="2374900" y="1809750"/>
          <p14:tracePt t="7260" x="2425700" y="1841500"/>
          <p14:tracePt t="7279" x="2476500" y="1873250"/>
          <p14:tracePt t="7279" x="2520950" y="1898650"/>
          <p14:tracePt t="7295" x="2565400" y="1930400"/>
          <p14:tracePt t="7295" x="2609850" y="1955800"/>
          <p14:tracePt t="7311" x="2647950" y="1981200"/>
          <p14:tracePt t="7311" x="2679700" y="2006600"/>
          <p14:tracePt t="7327" x="2717800" y="2032000"/>
          <p14:tracePt t="7327" x="2774950" y="2070100"/>
          <p14:tracePt t="7345" x="2800350" y="2089150"/>
          <p14:tracePt t="7345" x="2819400" y="2108200"/>
          <p14:tracePt t="7362" x="2838450" y="2127250"/>
          <p14:tracePt t="7362" x="2857500" y="2139950"/>
          <p14:tracePt t="7378" x="2863850" y="2152650"/>
          <p14:tracePt t="7378" x="2876550" y="2159000"/>
          <p14:tracePt t="7396" x="2882900" y="2171700"/>
          <p14:tracePt t="7396" x="2895600" y="2197100"/>
          <p14:tracePt t="7412" x="2901950" y="2203450"/>
          <p14:tracePt t="7412" x="2901950" y="2216150"/>
          <p14:tracePt t="7429" x="2908300" y="2235200"/>
          <p14:tracePt t="7429" x="2908300" y="2247900"/>
          <p14:tracePt t="7445" x="2908300" y="2260600"/>
          <p14:tracePt t="7445" x="2908300" y="2273300"/>
          <p14:tracePt t="7445" x="2914650" y="2286000"/>
          <p14:tracePt t="7464" x="2914650" y="2298700"/>
          <p14:tracePt t="7477" x="2914650" y="2317750"/>
          <p14:tracePt t="7477" x="2921000" y="2343150"/>
          <p14:tracePt t="7497" x="2921000" y="2362200"/>
          <p14:tracePt t="7497" x="2927350" y="2381250"/>
          <p14:tracePt t="7512" x="2933700" y="2400300"/>
          <p14:tracePt t="7512" x="2933700" y="2419350"/>
          <p14:tracePt t="7529" x="2940050" y="2438400"/>
          <p14:tracePt t="7529" x="2946400" y="2457450"/>
          <p14:tracePt t="7545" x="2946400" y="2470150"/>
          <p14:tracePt t="7545" x="2952750" y="2482850"/>
          <p14:tracePt t="7545" x="2952750" y="2495550"/>
          <p14:tracePt t="7564" x="2959100" y="2501900"/>
          <p14:tracePt t="7564" x="2959100" y="2508250"/>
          <p14:tracePt t="7579" x="2959100" y="2514600"/>
          <p14:tracePt t="7593" x="2965450" y="2520950"/>
          <p14:tracePt t="7611" x="2959100" y="2527300"/>
          <p14:tracePt t="7659" x="2959100" y="2533650"/>
          <p14:tracePt t="7684" x="2959100" y="2540000"/>
          <p14:tracePt t="7699" x="2965450" y="2546350"/>
          <p14:tracePt t="7710" x="2971800" y="2546350"/>
          <p14:tracePt t="7726" x="2978150" y="2546350"/>
          <p14:tracePt t="7742" x="2978150" y="2540000"/>
          <p14:tracePt t="7758" x="2984500" y="2533650"/>
          <p14:tracePt t="7770" x="2990850" y="2527300"/>
          <p14:tracePt t="7787" x="2997200" y="2527300"/>
          <p14:tracePt t="7802" x="3003550" y="2520950"/>
          <p14:tracePt t="7818" x="3009900" y="2514600"/>
          <p14:tracePt t="7838" x="3003550" y="2514600"/>
          <p14:tracePt t="7898" x="3003550" y="2508250"/>
          <p14:tracePt t="7938" x="3009900" y="2514600"/>
          <p14:tracePt t="7990" x="3016250" y="2508250"/>
          <p14:tracePt t="8010" x="3022600" y="2508250"/>
          <p14:tracePt t="8043" x="3016250" y="2514600"/>
          <p14:tracePt t="8178" x="3009900" y="2514600"/>
          <p14:tracePt t="8198" x="3003550" y="2514600"/>
          <p14:tracePt t="8222" x="2997200" y="2520950"/>
          <p14:tracePt t="8251" x="2990850" y="2527300"/>
          <p14:tracePt t="8266" x="2990850" y="2533650"/>
          <p14:tracePt t="8282" x="2984500" y="2540000"/>
          <p14:tracePt t="8298" x="2978150" y="2540000"/>
          <p14:tracePt t="8370" x="2971800" y="2540000"/>
          <p14:tracePt t="8499" x="2965450" y="2533650"/>
          <p14:tracePt t="8599" x="2971800" y="2533650"/>
          <p14:tracePt t="8643" x="2978150" y="2527300"/>
          <p14:tracePt t="8678" x="2978150" y="2520950"/>
          <p14:tracePt t="8719" x="2978150" y="2514600"/>
          <p14:tracePt t="8822" x="2978150" y="2520950"/>
          <p14:tracePt t="8971" x="2971800" y="2520950"/>
          <p14:tracePt t="9023" x="2965450" y="2527300"/>
          <p14:tracePt t="9091" x="2965450" y="2533650"/>
          <p14:tracePt t="9579" x="2965450" y="2540000"/>
          <p14:tracePt t="9743" x="2959100" y="2546350"/>
          <p14:tracePt t="9798" x="2952750" y="2546350"/>
          <p14:tracePt t="9835" x="2946400" y="2552700"/>
          <p14:tracePt t="9863" x="2946400" y="2559050"/>
          <p14:tracePt t="9879" x="2940050" y="2565400"/>
          <p14:tracePt t="9895" x="2933700" y="2565400"/>
          <p14:tracePt t="9911" x="2927350" y="2565400"/>
          <p14:tracePt t="9923" x="2921000" y="2571750"/>
          <p14:tracePt t="9939" x="2914650" y="2571750"/>
          <p14:tracePt t="9963" x="2914650" y="2578100"/>
          <p14:tracePt t="9983" x="2908300" y="2578100"/>
          <p14:tracePt t="10007" x="2908300" y="2584450"/>
          <p14:tracePt t="10030" x="2901950" y="2590800"/>
          <p14:tracePt t="10051" x="2895600" y="2597150"/>
          <p14:tracePt t="10067" x="2889250" y="2609850"/>
          <p14:tracePt t="10083" x="2882900" y="2616200"/>
          <p14:tracePt t="10099" x="2876550" y="2616200"/>
          <p14:tracePt t="10111" x="2876550" y="2622550"/>
          <p14:tracePt t="10142" x="2882900" y="2622550"/>
          <p14:tracePt t="10163" x="2889250" y="2616200"/>
          <p14:tracePt t="10171" x="2901950" y="2616200"/>
          <p14:tracePt t="10171" x="2914650" y="2609850"/>
          <p14:tracePt t="10188" x="2927350" y="2603500"/>
          <p14:tracePt t="10188" x="2952750" y="2590800"/>
          <p14:tracePt t="10203" x="2984500" y="2578100"/>
          <p14:tracePt t="10203" x="3016250" y="2565400"/>
          <p14:tracePt t="10221" x="3060700" y="2552700"/>
          <p14:tracePt t="10221" x="3111500" y="2540000"/>
          <p14:tracePt t="10221" x="3168650" y="2520950"/>
          <p14:tracePt t="10239" x="3232150" y="2508250"/>
          <p14:tracePt t="10252" x="3302000" y="2489200"/>
          <p14:tracePt t="10252" x="3378200" y="2476500"/>
          <p14:tracePt t="10271" x="3549650" y="2444750"/>
          <p14:tracePt t="10271" x="3644900" y="2432050"/>
          <p14:tracePt t="10288" x="3746500" y="2413000"/>
          <p14:tracePt t="10288" x="3848100" y="2393950"/>
          <p14:tracePt t="10288" x="3962400" y="2374900"/>
          <p14:tracePt t="10307" x="4083050" y="2355850"/>
          <p14:tracePt t="10319" x="4203700" y="2336800"/>
          <p14:tracePt t="10319" x="4330700" y="2311400"/>
          <p14:tracePt t="10319" x="4457700" y="2292350"/>
          <p14:tracePt t="10340" x="4591050" y="2266950"/>
          <p14:tracePt t="10340" x="4724400" y="2241550"/>
          <p14:tracePt t="10354" x="4857750" y="2216150"/>
          <p14:tracePt t="10354" x="4997450" y="2190750"/>
          <p14:tracePt t="10372" x="5130800" y="2165350"/>
          <p14:tracePt t="10372" x="5264150" y="2139950"/>
          <p14:tracePt t="10388" x="5397500" y="2108200"/>
          <p14:tracePt t="10388" x="5651500" y="2057400"/>
          <p14:tracePt t="10405" x="5778500" y="2032000"/>
          <p14:tracePt t="10405" x="5892800" y="2012950"/>
          <p14:tracePt t="10421" x="6007100" y="1987550"/>
          <p14:tracePt t="10421" x="6121400" y="1962150"/>
          <p14:tracePt t="10438" x="6229350" y="1943100"/>
          <p14:tracePt t="10438" x="6337300" y="1917700"/>
          <p14:tracePt t="10455" x="6438900" y="1898650"/>
          <p14:tracePt t="10455" x="6629400" y="1860550"/>
          <p14:tracePt t="10472" x="6718300" y="1841500"/>
          <p14:tracePt t="10472" x="6800850" y="1828800"/>
          <p14:tracePt t="10488" x="6883400" y="1816100"/>
          <p14:tracePt t="10488" x="6953250" y="1803400"/>
          <p14:tracePt t="10505" x="7023100" y="1790700"/>
          <p14:tracePt t="10505" x="7086600" y="1778000"/>
          <p14:tracePt t="10505" x="7143750" y="1765300"/>
          <p14:tracePt t="10524" x="7194550" y="1758950"/>
          <p14:tracePt t="10536" x="7245350" y="1752600"/>
          <p14:tracePt t="10536" x="7327900" y="1733550"/>
          <p14:tracePt t="10555" x="7359650" y="1727200"/>
          <p14:tracePt t="10555" x="7391400" y="1720850"/>
          <p14:tracePt t="10572" x="7423150" y="1714500"/>
          <p14:tracePt t="10572" x="7448550" y="1708150"/>
          <p14:tracePt t="10588" x="7467600" y="1701800"/>
          <p14:tracePt t="10588" x="7486650" y="1695450"/>
          <p14:tracePt t="10588" x="7499350" y="1689100"/>
          <p14:tracePt t="10608" x="7512050" y="1689100"/>
          <p14:tracePt t="10620" x="7518400" y="1682750"/>
          <p14:tracePt t="10620" x="7524750" y="1682750"/>
          <p14:tracePt t="10640" x="7531100" y="1676400"/>
          <p14:tracePt t="10654" x="7537450" y="1682750"/>
          <p14:tracePt t="10719" x="7543800" y="1682750"/>
          <p14:tracePt t="10743" x="7550150" y="1676400"/>
          <p14:tracePt t="10763" x="7556500" y="1676400"/>
          <p14:tracePt t="10779" x="7562850" y="1676400"/>
          <p14:tracePt t="10796" x="7569200" y="1676400"/>
          <p14:tracePt t="10811" x="7575550" y="1670050"/>
          <p14:tracePt t="10823" x="7562850" y="1676400"/>
          <p14:tracePt t="10891" x="7556500" y="1676400"/>
          <p14:tracePt t="10907" x="7550150" y="1676400"/>
          <p14:tracePt t="10924" x="7550150" y="1682750"/>
          <p14:tracePt t="10939" x="7543800" y="1682750"/>
          <p14:tracePt t="10959" x="7537450" y="1689100"/>
          <p14:tracePt t="10983" x="7531100" y="1689100"/>
          <p14:tracePt t="10999" x="7524750" y="1689100"/>
          <p14:tracePt t="11011" x="7518400" y="1695450"/>
          <p14:tracePt t="11035" x="7505700" y="1695450"/>
          <p14:tracePt t="11079" x="7499350" y="1701800"/>
          <p14:tracePt t="11095" x="7486650" y="1701800"/>
          <p14:tracePt t="11103" x="7473950" y="1708150"/>
          <p14:tracePt t="11112" x="7461250" y="1708150"/>
          <p14:tracePt t="11112" x="7442200" y="1714500"/>
          <p14:tracePt t="11124" x="7416800" y="1720850"/>
          <p14:tracePt t="11124" x="7385050" y="1727200"/>
          <p14:tracePt t="11140" x="7346950" y="1739900"/>
          <p14:tracePt t="11140" x="7308850" y="1752600"/>
          <p14:tracePt t="11157" x="7264400" y="1758950"/>
          <p14:tracePt t="11157" x="7207250" y="1778000"/>
          <p14:tracePt t="11174" x="7150100" y="1790700"/>
          <p14:tracePt t="11174" x="7080250" y="1803400"/>
          <p14:tracePt t="11174" x="7004050" y="1822450"/>
          <p14:tracePt t="11193" x="6921500" y="1835150"/>
          <p14:tracePt t="11193" x="6832600" y="1847850"/>
          <p14:tracePt t="11208" x="6737350" y="1866900"/>
          <p14:tracePt t="11208" x="6629400" y="1879600"/>
          <p14:tracePt t="11225" x="6521450" y="1892300"/>
          <p14:tracePt t="11225" x="6400800" y="1905000"/>
          <p14:tracePt t="11240" x="6280150" y="1917700"/>
          <p14:tracePt t="11240" x="6153150" y="1930400"/>
          <p14:tracePt t="11240" x="6019800" y="1943100"/>
          <p14:tracePt t="11260" x="5886450" y="1955800"/>
          <p14:tracePt t="11272" x="5753100" y="1974850"/>
          <p14:tracePt t="11272" x="5480050" y="2006600"/>
          <p14:tracePt t="11292" x="5346700" y="2032000"/>
          <p14:tracePt t="11292" x="5219700" y="2051050"/>
          <p14:tracePt t="11308" x="5092700" y="2076450"/>
          <p14:tracePt t="11308" x="4972050" y="2095500"/>
          <p14:tracePt t="11325" x="4857750" y="2120900"/>
          <p14:tracePt t="11325" x="4743450" y="2139950"/>
          <p14:tracePt t="11341" x="4635500" y="2165350"/>
          <p14:tracePt t="11341" x="4533900" y="2178050"/>
          <p14:tracePt t="11341" x="4438650" y="2197100"/>
          <p14:tracePt t="11360" x="4343400" y="2216150"/>
          <p14:tracePt t="11360" x="4254500" y="2228850"/>
          <p14:tracePt t="11374" x="4165600" y="2247900"/>
          <p14:tracePt t="11374" x="4089400" y="2266950"/>
          <p14:tracePt t="11391" x="4006850" y="2279650"/>
          <p14:tracePt t="11391" x="3943350" y="2298700"/>
          <p14:tracePt t="11408" x="3873500" y="2317750"/>
          <p14:tracePt t="11408" x="3771900" y="2343150"/>
          <p14:tracePt t="11425" x="3727450" y="2349500"/>
          <p14:tracePt t="11425" x="3689350" y="2355850"/>
          <p14:tracePt t="11441" x="3651250" y="2362200"/>
          <p14:tracePt t="11441" x="3625850" y="2362200"/>
          <p14:tracePt t="11458" x="3600450" y="2355850"/>
          <p14:tracePt t="11458" x="3581400" y="2355850"/>
          <p14:tracePt t="11475" x="3562350" y="2349500"/>
          <p14:tracePt t="11475" x="3530600" y="2330450"/>
          <p14:tracePt t="11492" x="3517900" y="2317750"/>
          <p14:tracePt t="11492" x="3511550" y="2311400"/>
          <p14:tracePt t="11509" x="3505200" y="2298700"/>
          <p14:tracePt t="11509" x="3498850" y="2292350"/>
          <p14:tracePt t="11525" x="3498850" y="2286000"/>
          <p14:tracePt t="11525" x="3498850" y="2279650"/>
          <p14:tracePt t="11525" x="3498850" y="2273300"/>
          <p14:tracePt t="11544" x="3498850" y="2266950"/>
          <p14:tracePt t="11560" x="3492500" y="2266950"/>
          <p14:tracePt t="11604" x="3486150" y="2273300"/>
          <p14:tracePt t="11611" x="3479800" y="2273300"/>
          <p14:tracePt t="11623" x="3467100" y="2279650"/>
          <p14:tracePt t="11623" x="3460750" y="2286000"/>
          <p14:tracePt t="11623" x="3454400" y="2292350"/>
          <p14:tracePt t="11644" x="3448050" y="2298700"/>
          <p14:tracePt t="11657" x="3435350" y="2305050"/>
          <p14:tracePt t="11657" x="3422650" y="2317750"/>
          <p14:tracePt t="11675" x="3416300" y="2324100"/>
          <p14:tracePt t="11675" x="3409950" y="2324100"/>
          <p14:tracePt t="11692" x="3403600" y="2324100"/>
          <p14:tracePt t="11692" x="3397250" y="2330450"/>
          <p14:tracePt t="11709" x="3390900" y="2330450"/>
          <p14:tracePt t="11709" x="3371850" y="2324100"/>
          <p14:tracePt t="11726" x="3365500" y="2324100"/>
          <p14:tracePt t="11726" x="3359150" y="2324100"/>
          <p14:tracePt t="11743" x="3352800" y="2324100"/>
          <p14:tracePt t="11743" x="3346450" y="2330450"/>
          <p14:tracePt t="11759" x="3340100" y="2330450"/>
          <p14:tracePt t="11759" x="3327400" y="2336800"/>
          <p14:tracePt t="11776" x="3321050" y="2336800"/>
          <p14:tracePt t="11776" x="3295650" y="2343150"/>
          <p14:tracePt t="11793" x="3289300" y="2349500"/>
          <p14:tracePt t="11793" x="3276600" y="2349500"/>
          <p14:tracePt t="11809" x="3263900" y="2355850"/>
          <p14:tracePt t="11809" x="3251200" y="2355850"/>
          <p14:tracePt t="11826" x="3244850" y="2362200"/>
          <p14:tracePt t="11826" x="3232150" y="2368550"/>
          <p14:tracePt t="11844" x="3213100" y="2374900"/>
          <p14:tracePt t="11844" x="3206750" y="2381250"/>
          <p14:tracePt t="11860" x="3200400" y="2387600"/>
          <p14:tracePt t="11860" x="3194050" y="2393950"/>
          <p14:tracePt t="11876" x="3187700" y="2400300"/>
          <p14:tracePt t="11876" x="3181350" y="2406650"/>
          <p14:tracePt t="11892" x="3175000" y="2413000"/>
          <p14:tracePt t="11908" x="3168650" y="2419350"/>
          <p14:tracePt t="11925" x="3162300" y="2425700"/>
          <p14:tracePt t="11942" x="3155950" y="2425700"/>
          <p14:tracePt t="11959" x="3155950" y="2432050"/>
          <p14:tracePt t="11975" x="3155950" y="2438400"/>
          <p14:tracePt t="11996" x="3155950" y="2444750"/>
          <p14:tracePt t="12039" x="3155950" y="2451100"/>
          <p14:tracePt t="12064" x="3155950" y="2457450"/>
          <p14:tracePt t="12083" x="3162300" y="2451100"/>
          <p14:tracePt t="12152" x="3162300" y="2444750"/>
          <p14:tracePt t="12167" x="3168650" y="2438400"/>
          <p14:tracePt t="12184" x="3175000" y="2432050"/>
          <p14:tracePt t="12199" x="3181350" y="2432050"/>
          <p14:tracePt t="12211" x="3187700" y="2432050"/>
          <p14:tracePt t="12235" x="3181350" y="2438400"/>
          <p14:tracePt t="12288" x="3175000" y="2444750"/>
          <p14:tracePt t="12475" x="3181350" y="2444750"/>
          <p14:tracePt t="12511" x="3187700" y="2444750"/>
          <p14:tracePt t="12543" x="3194050" y="2438400"/>
          <p14:tracePt t="12563" x="3200400" y="2432050"/>
          <p14:tracePt t="12588" x="3206750" y="2432050"/>
          <p14:tracePt t="12603" x="3213100" y="2432050"/>
          <p14:tracePt t="12623" x="3219450" y="2425700"/>
          <p14:tracePt t="12680" x="3219450" y="2419350"/>
          <p14:tracePt t="12716" x="3219450" y="2425700"/>
          <p14:tracePt t="12759" x="3219450" y="2432050"/>
          <p14:tracePt t="12784" x="3213100" y="2438400"/>
          <p14:tracePt t="12804" x="3206750" y="2444750"/>
          <p14:tracePt t="12827" x="3206750" y="2451100"/>
          <p14:tracePt t="12903" x="3213100" y="2451100"/>
          <p14:tracePt t="12991" x="3213100" y="2457450"/>
          <p14:tracePt t="13015" x="3213100" y="2463800"/>
          <p14:tracePt t="13039" x="3213100" y="2470150"/>
          <p14:tracePt t="13052" x="3206750" y="2476500"/>
          <p14:tracePt t="13075" x="3200400" y="2482850"/>
          <p14:tracePt t="13160" x="3206750" y="2482850"/>
          <p14:tracePt t="13220" x="3213100" y="2482850"/>
          <p14:tracePt t="13308" x="3213100" y="2476500"/>
          <p14:tracePt t="13359" x="3213100" y="2470150"/>
          <p14:tracePt t="13512" x="3219450" y="2470150"/>
          <p14:tracePt t="13532" x="3225800" y="2470150"/>
          <p14:tracePt t="13548" x="3232150" y="2470150"/>
          <p14:tracePt t="13564" x="3238500" y="2463800"/>
          <p14:tracePt t="13584" x="3244850" y="2463800"/>
          <p14:tracePt t="13608" x="3251200" y="2463800"/>
          <p14:tracePt t="13644" x="3257550" y="2463800"/>
          <p14:tracePt t="13660" x="3263900" y="2457450"/>
          <p14:tracePt t="13676" x="3270250" y="2457450"/>
          <p14:tracePt t="13692" x="3276600" y="2457450"/>
          <p14:tracePt t="13703" x="3282950" y="2451100"/>
          <p14:tracePt t="13728" x="3282950" y="2444750"/>
          <p14:tracePt t="13772" x="3276600" y="2444750"/>
          <p14:tracePt t="13812" x="3270250" y="2444750"/>
          <p14:tracePt t="13832" x="3263900" y="2444750"/>
          <p14:tracePt t="13864" x="3257550" y="2451100"/>
          <p14:tracePt t="13876" x="3251200" y="2451100"/>
          <p14:tracePt t="13892" x="3244850" y="2451100"/>
          <p14:tracePt t="13908" x="3238500" y="2451100"/>
          <p14:tracePt t="13924" x="3232150" y="2457450"/>
          <p14:tracePt t="13936" x="3225800" y="2457450"/>
          <p14:tracePt t="13953" x="3219450" y="2457450"/>
          <p14:tracePt t="13969" x="3213100" y="2451100"/>
          <p14:tracePt t="13992" x="3219450" y="2451100"/>
          <p14:tracePt t="14020" x="3219450" y="2444750"/>
          <p14:tracePt t="14043" x="3225800" y="2438400"/>
          <p14:tracePt t="14056" x="3232150" y="2432050"/>
          <p14:tracePt t="14072" x="3238500" y="2425700"/>
          <p14:tracePt t="14096" x="3244850" y="2425700"/>
          <p14:tracePt t="14115" x="3244850" y="2419350"/>
          <p14:tracePt t="14140" x="3251200" y="2413000"/>
          <p14:tracePt t="14164" x="3251200" y="2406650"/>
          <p14:tracePt t="14176" x="3251200" y="2400300"/>
          <p14:tracePt t="14192" x="3251200" y="2393950"/>
          <p14:tracePt t="14208" x="3257550" y="2387600"/>
          <p14:tracePt t="14224" x="3257550" y="2381250"/>
          <p14:tracePt t="14237" x="3257550" y="2374900"/>
          <p14:tracePt t="14260" x="3251200" y="2374900"/>
          <p14:tracePt t="14304" x="3244850" y="2381250"/>
          <p14:tracePt t="14320" x="3238500" y="2387600"/>
          <p14:tracePt t="14328" x="3232150" y="2393950"/>
          <p14:tracePt t="14344" x="3219450" y="2400300"/>
          <p14:tracePt t="14353" x="3213100" y="2406650"/>
          <p14:tracePt t="14353" x="3206750" y="2413000"/>
          <p14:tracePt t="14368" x="3200400" y="2419350"/>
          <p14:tracePt t="14368" x="3200400" y="2425700"/>
          <p14:tracePt t="14385" x="3194050" y="2432050"/>
          <p14:tracePt t="14385" x="3187700" y="2438400"/>
          <p14:tracePt t="14402" x="3187700" y="2444750"/>
          <p14:tracePt t="14416" x="3181350" y="2451100"/>
          <p14:tracePt t="14433" x="3181350" y="2457450"/>
          <p14:tracePt t="14450" x="3181350" y="2463800"/>
          <p14:tracePt t="14499" x="3187700" y="2463800"/>
          <p14:tracePt t="14544" x="3187700" y="2457450"/>
          <p14:tracePt t="14644" x="3194050" y="2451100"/>
          <p14:tracePt t="14664" x="3194050" y="2444750"/>
          <p14:tracePt t="14680" x="3194050" y="2438400"/>
          <p14:tracePt t="14696" x="3194050" y="2432050"/>
          <p14:tracePt t="14705" x="3194050" y="2425700"/>
          <p14:tracePt t="14718" x="3194050" y="2419350"/>
          <p14:tracePt t="14718" x="3194050" y="2400300"/>
          <p14:tracePt t="14736" x="3194050" y="2393950"/>
          <p14:tracePt t="14736" x="3194050" y="2381250"/>
          <p14:tracePt t="14753" x="3187700" y="2368550"/>
          <p14:tracePt t="14753" x="3187700" y="2355850"/>
          <p14:tracePt t="14770" x="3187700" y="2343150"/>
          <p14:tracePt t="14770" x="3181350" y="2317750"/>
          <p14:tracePt t="14786" x="3181350" y="2298700"/>
          <p14:tracePt t="14786" x="3181350" y="2286000"/>
          <p14:tracePt t="14803" x="3181350" y="2266950"/>
          <p14:tracePt t="14803" x="3181350" y="2247900"/>
          <p14:tracePt t="14820" x="3181350" y="2228850"/>
          <p14:tracePt t="14820" x="3181350" y="2184400"/>
          <p14:tracePt t="14836" x="3181350" y="2165350"/>
          <p14:tracePt t="14836" x="3187700" y="2139950"/>
          <p14:tracePt t="14853" x="3187700" y="2120900"/>
          <p14:tracePt t="14853" x="3187700" y="2101850"/>
          <p14:tracePt t="14870" x="3194050" y="2082800"/>
          <p14:tracePt t="14870" x="3194050" y="2063750"/>
          <p14:tracePt t="14887" x="3200400" y="2051050"/>
          <p14:tracePt t="14887" x="3206750" y="2025650"/>
          <p14:tracePt t="14905" x="3206750" y="2019300"/>
          <p14:tracePt t="14905" x="3213100" y="2012950"/>
          <p14:tracePt t="14921" x="3213100" y="2006600"/>
          <p14:tracePt t="14921" x="3213100" y="2000250"/>
          <p14:tracePt t="14937" x="3219450" y="1993900"/>
          <p14:tracePt t="14952" x="3219450" y="1987550"/>
          <p14:tracePt t="14973" x="3213100" y="1987550"/>
          <p14:tracePt t="14996" x="3206750" y="1981200"/>
          <p14:tracePt t="15016" x="3200400" y="1981200"/>
          <p14:tracePt t="15032" x="3206750" y="1974850"/>
          <p14:tracePt t="15100" x="3213100" y="1974850"/>
          <p14:tracePt t="15116" x="3219450" y="1968500"/>
          <p14:tracePt t="15132" x="3225800" y="1962150"/>
          <p14:tracePt t="15152" x="3225800" y="1955800"/>
          <p14:tracePt t="15168" x="3232150" y="1949450"/>
          <p14:tracePt t="15196" x="3232150" y="1943100"/>
          <p14:tracePt t="15212" x="3238500" y="1936750"/>
          <p14:tracePt t="15228" x="3244850" y="1930400"/>
          <p14:tracePt t="15244" x="3251200" y="1930400"/>
          <p14:tracePt t="15256" x="3257550" y="1924050"/>
          <p14:tracePt t="15272" x="3251200" y="1924050"/>
          <p14:tracePt t="15340" x="3244850" y="1924050"/>
          <p14:tracePt t="15364" x="3238500" y="1930400"/>
          <p14:tracePt t="15416" x="3238500" y="1936750"/>
          <p14:tracePt t="15436" x="3238500" y="1943100"/>
          <p14:tracePt t="15468" x="3232150" y="1949450"/>
          <p14:tracePt t="15520" x="3232150" y="1955800"/>
          <p14:tracePt t="15544" x="3232150" y="1962150"/>
          <p14:tracePt t="15572" x="3232150" y="1968500"/>
          <p14:tracePt t="15588" x="3225800" y="1974850"/>
          <p14:tracePt t="15604" x="3225800" y="1981200"/>
          <p14:tracePt t="15616" x="3225800" y="1987550"/>
          <p14:tracePt t="15632" x="3219450" y="1993900"/>
          <p14:tracePt t="15648" x="3219450" y="2000250"/>
          <p14:tracePt t="15657" x="3219450" y="2012950"/>
          <p14:tracePt t="15657" x="3219450" y="2025650"/>
          <p14:tracePt t="15674" x="3213100" y="2051050"/>
          <p14:tracePt t="15674" x="3213100" y="2082800"/>
          <p14:tracePt t="15689" x="3206750" y="2120900"/>
          <p14:tracePt t="15689" x="3200400" y="2171700"/>
          <p14:tracePt t="15706" x="3200400" y="2228850"/>
          <p14:tracePt t="15706" x="3194050" y="2292350"/>
          <p14:tracePt t="15706" x="3194050" y="2355850"/>
          <p14:tracePt t="15725" x="3194050" y="2425700"/>
          <p14:tracePt t="15725" x="3187700" y="2482850"/>
          <p14:tracePt t="15740" x="3187700" y="2546350"/>
          <p14:tracePt t="15740" x="3187700" y="2597150"/>
          <p14:tracePt t="15757" x="3194050" y="2635250"/>
          <p14:tracePt t="15757" x="3194050" y="2673350"/>
          <p14:tracePt t="15773" x="3194050" y="2705100"/>
          <p14:tracePt t="15773" x="3194050" y="2724150"/>
          <p14:tracePt t="15790" x="3200400" y="2743200"/>
          <p14:tracePt t="15790" x="3200400" y="2768600"/>
          <p14:tracePt t="15807" x="3200400" y="2774950"/>
          <p14:tracePt t="15807" x="3200400" y="2781300"/>
          <p14:tracePt t="15824" x="3200400" y="2787650"/>
          <p14:tracePt t="15838" x="3200400" y="2781300"/>
          <p14:tracePt t="15864" x="3194050" y="2794000"/>
          <p14:tracePt t="15940" x="3187700" y="2800350"/>
          <p14:tracePt t="15956" x="3181350" y="2800350"/>
          <p14:tracePt t="15972" x="3175000" y="2806700"/>
          <p14:tracePt t="15984" x="3168650" y="2813050"/>
          <p14:tracePt t="16000" x="3162300" y="2813050"/>
          <p14:tracePt t="16016" x="3155950" y="2813050"/>
          <p14:tracePt t="16036" x="3155950" y="2819400"/>
          <p14:tracePt t="16060" x="3155950" y="2825750"/>
          <p14:tracePt t="16084" x="3162300" y="2825750"/>
          <p14:tracePt t="16152" x="3162300" y="2832100"/>
          <p14:tracePt t="16240" x="3155950" y="2832100"/>
          <p14:tracePt t="16308" x="3155950" y="2838450"/>
          <p14:tracePt t="16336" x="3149600" y="2844800"/>
          <p14:tracePt t="16396" x="3155950" y="2851150"/>
          <p14:tracePt t="16452" x="3155950" y="2857500"/>
          <p14:tracePt t="16480" x="3162300" y="2857500"/>
          <p14:tracePt t="16581" x="3162300" y="2851150"/>
          <p14:tracePt t="16744" x="3168650" y="2851150"/>
          <p14:tracePt t="16780" x="3162300" y="2851150"/>
          <p14:tracePt t="17005" x="3162300" y="2857500"/>
          <p14:tracePt t="17192" x="3155950" y="2863850"/>
          <p14:tracePt t="17225" x="3155950" y="2870200"/>
          <p14:tracePt t="17269" x="3155950" y="2876550"/>
          <p14:tracePt t="17304" x="3162300" y="2876550"/>
          <p14:tracePt t="17365" x="3162300" y="2882900"/>
          <p14:tracePt t="17396" x="3162300" y="2889250"/>
          <p14:tracePt t="17413" x="3155950" y="2895600"/>
          <p14:tracePt t="17425" x="3155950" y="2901950"/>
          <p14:tracePt t="17433" x="3149600" y="2908300"/>
          <p14:tracePt t="17444" x="3149600" y="2914650"/>
          <p14:tracePt t="17444" x="3143250" y="2927350"/>
          <p14:tracePt t="17463" x="3143250" y="2940050"/>
          <p14:tracePt t="17463" x="3136900" y="2965450"/>
          <p14:tracePt t="17479" x="3136900" y="2978150"/>
          <p14:tracePt t="17479" x="3136900" y="2997200"/>
          <p14:tracePt t="17496" x="3130550" y="3016250"/>
          <p14:tracePt t="17496" x="3130550" y="3028950"/>
          <p14:tracePt t="17512" x="3130550" y="3048000"/>
          <p14:tracePt t="17512" x="3130550" y="3060700"/>
          <p14:tracePt t="17530" x="3130550" y="3073400"/>
          <p14:tracePt t="17530" x="3130550" y="3105150"/>
          <p14:tracePt t="17546" x="3130550" y="3111500"/>
          <p14:tracePt t="17546" x="3130550" y="3124200"/>
          <p14:tracePt t="17562" x="3130550" y="3136900"/>
          <p14:tracePt t="17562" x="3130550" y="3149600"/>
          <p14:tracePt t="17579" x="3130550" y="3155950"/>
          <p14:tracePt t="17579" x="3130550" y="3168650"/>
          <p14:tracePt t="17596" x="3130550" y="3175000"/>
          <p14:tracePt t="17596" x="3130550" y="3187700"/>
          <p14:tracePt t="17614" x="3130550" y="3200400"/>
          <p14:tracePt t="17614" x="3130550" y="3206750"/>
          <p14:tracePt t="17629" x="3130550" y="3213100"/>
          <p14:tracePt t="17629" x="3130550" y="3219450"/>
          <p14:tracePt t="17647" x="3130550" y="3225800"/>
          <p14:tracePt t="17647" x="3136900" y="3232150"/>
          <p14:tracePt t="17663" x="3136900" y="3238500"/>
          <p14:tracePt t="17663" x="3136900" y="3244850"/>
          <p14:tracePt t="17663" x="3136900" y="3251200"/>
          <p14:tracePt t="17682" x="3143250" y="3257550"/>
          <p14:tracePt t="17695" x="3143250" y="3263900"/>
          <p14:tracePt t="17695" x="3143250" y="3276600"/>
          <p14:tracePt t="17714" x="3143250" y="3282950"/>
          <p14:tracePt t="17714" x="3149600" y="3289300"/>
          <p14:tracePt t="17730" x="3149600" y="3295650"/>
          <p14:tracePt t="17730" x="3149600" y="3302000"/>
          <p14:tracePt t="17746" x="3149600" y="3308350"/>
          <p14:tracePt t="17761" x="3149600" y="3314700"/>
          <p14:tracePt t="17778" x="3149600" y="3321050"/>
          <p14:tracePt t="17796" x="3155950" y="3321050"/>
          <p14:tracePt t="17825" x="3162300" y="3321050"/>
          <p14:tracePt t="17853" x="3155950" y="3314700"/>
          <p14:tracePt t="17944" x="3155950" y="3308350"/>
          <p14:tracePt t="17956" x="3155950" y="3302000"/>
          <p14:tracePt t="17966" x="3155950" y="3295650"/>
          <p14:tracePt t="17981" x="3149600" y="3289300"/>
          <p14:tracePt t="17997" x="3149600" y="3282950"/>
          <p14:tracePt t="18013" x="3149600" y="3276600"/>
          <p14:tracePt t="18029" x="3155950" y="3263900"/>
          <p14:tracePt t="18046" x="3155950" y="3257550"/>
          <p14:tracePt t="18046" x="3162300" y="3251200"/>
          <p14:tracePt t="18066" x="3168650" y="3244850"/>
          <p14:tracePt t="18066" x="3175000" y="3238500"/>
          <p14:tracePt t="18081" x="3181350" y="3232150"/>
          <p14:tracePt t="18081" x="3194050" y="3225800"/>
          <p14:tracePt t="18098" x="3200400" y="3219450"/>
          <p14:tracePt t="18098" x="3206750" y="3219450"/>
          <p14:tracePt t="18115" x="3213100" y="3213100"/>
          <p14:tracePt t="18115" x="3219450" y="3213100"/>
          <p14:tracePt t="18115" x="3225800" y="3206750"/>
          <p14:tracePt t="18133" x="3232150" y="3206750"/>
          <p14:tracePt t="18147" x="3238500" y="3206750"/>
          <p14:tracePt t="18163" x="3244850" y="3206750"/>
          <p14:tracePt t="18180" x="3238500" y="3213100"/>
          <p14:tracePt t="18212" x="3244850" y="3206750"/>
          <p14:tracePt t="18289" x="3251200" y="3206750"/>
          <p14:tracePt t="18317" x="3257550" y="3206750"/>
          <p14:tracePt t="18341" x="3263900" y="3206750"/>
          <p14:tracePt t="18373" x="3270250" y="3206750"/>
          <p14:tracePt t="18409" x="3270250" y="3200400"/>
          <p14:tracePt t="18513" x="3263900" y="3194050"/>
          <p14:tracePt t="18553" x="3257550" y="3194050"/>
          <p14:tracePt t="18589" x="3251200" y="3200400"/>
          <p14:tracePt t="18649" x="3251200" y="3206750"/>
          <p14:tracePt t="18677" x="3257550" y="3213100"/>
          <p14:tracePt t="18709" x="3263900" y="3206750"/>
          <p14:tracePt t="18793" x="3270250" y="3206750"/>
          <p14:tracePt t="18829" x="3263900" y="3213100"/>
          <p14:tracePt t="19069" x="3257550" y="3219450"/>
          <p14:tracePt t="19105" x="3257550" y="3225800"/>
          <p14:tracePt t="19213" x="3251200" y="3225800"/>
          <p14:tracePt t="19241" x="3257550" y="3225800"/>
          <p14:tracePt t="19333" x="3263900" y="3225800"/>
          <p14:tracePt t="19393" x="3270250" y="3225800"/>
          <p14:tracePt t="19601" x="3270250" y="3232150"/>
          <p14:tracePt t="19693" x="3263900" y="3238500"/>
          <p14:tracePt t="19721" x="3263900" y="3244850"/>
          <p14:tracePt t="19865" x="3270250" y="3244850"/>
          <p14:tracePt t="19969" x="3276600" y="3244850"/>
          <p14:tracePt t="20013" x="3282950" y="3238500"/>
          <p14:tracePt t="20313" x="3276600" y="3244850"/>
          <p14:tracePt t="20418" x="3276600" y="3238500"/>
          <p14:tracePt t="20509" x="3282950" y="3232150"/>
          <p14:tracePt t="20585" x="3276600" y="3232150"/>
          <p14:tracePt t="20681" x="3276600" y="3238500"/>
          <p14:tracePt t="20717" x="3282950" y="3232150"/>
          <p14:tracePt t="20877" x="3289300" y="3232150"/>
          <p14:tracePt t="20905" x="3295650" y="3232150"/>
          <p14:tracePt t="20946" x="3289300" y="3238500"/>
          <p14:tracePt t="21073" x="3289300" y="3244850"/>
          <p14:tracePt t="21185" x="3289300" y="3238500"/>
          <p14:tracePt t="21266" x="3295650" y="3232150"/>
          <p14:tracePt t="21299" x="3295650" y="3225800"/>
          <p14:tracePt t="21326" x="3295650" y="3232150"/>
          <p14:tracePt t="21437" x="3289300" y="3232150"/>
          <p14:tracePt t="21453" x="3282950" y="3232150"/>
          <p14:tracePt t="21477" x="3289300" y="3225800"/>
          <p14:tracePt t="21538" x="3295650" y="3225800"/>
          <p14:tracePt t="21557" x="3302000" y="3219450"/>
          <p14:tracePt t="21589" x="3308350" y="3213100"/>
          <p14:tracePt t="21678" x="3302000" y="3213100"/>
          <p14:tracePt t="21737" x="3295650" y="3219450"/>
          <p14:tracePt t="21778" x="3302000" y="3219450"/>
          <p14:tracePt t="21874" x="3308350" y="3219450"/>
          <p14:tracePt t="21890" x="3314700" y="3219450"/>
          <p14:tracePt t="21906" x="3321050" y="3213100"/>
          <p14:tracePt t="21925" x="3321050" y="3200400"/>
          <p14:tracePt t="21974" x="3327400" y="3194050"/>
          <p14:tracePt t="22002" x="3333750" y="3187700"/>
          <p14:tracePt t="22025" x="3333750" y="3181350"/>
          <p14:tracePt t="22054" x="3327400" y="3181350"/>
          <p14:tracePt t="22094" x="3321050" y="3187700"/>
          <p14:tracePt t="22105" x="3314700" y="3187700"/>
          <p14:tracePt t="22114" x="3308350" y="3194050"/>
          <p14:tracePt t="22127" x="3302000" y="3194050"/>
          <p14:tracePt t="22127" x="3295650" y="3200400"/>
          <p14:tracePt t="22147" x="3282950" y="3206750"/>
          <p14:tracePt t="22147" x="3276600" y="3213100"/>
          <p14:tracePt t="22162" x="3270250" y="3213100"/>
          <p14:tracePt t="22162" x="3270250" y="3219450"/>
          <p14:tracePt t="22179" x="3263900" y="3225800"/>
          <p14:tracePt t="22194" x="3257550" y="3225800"/>
          <p14:tracePt t="22210" x="3263900" y="3225800"/>
          <p14:tracePt t="22242" x="3270250" y="3225800"/>
          <p14:tracePt t="22258" x="3276600" y="3219450"/>
          <p14:tracePt t="22266" x="3282950" y="3219450"/>
          <p14:tracePt t="22266" x="3289300" y="3219450"/>
          <p14:tracePt t="22279" x="3289300" y="3213100"/>
          <p14:tracePt t="22279" x="3295650" y="3213100"/>
          <p14:tracePt t="22297" x="3302000" y="3206750"/>
          <p14:tracePt t="22297" x="3308350" y="3206750"/>
          <p14:tracePt t="22313" x="3314700" y="3200400"/>
          <p14:tracePt t="22327" x="3321050" y="3194050"/>
          <p14:tracePt t="22345" x="3327400" y="3187700"/>
          <p14:tracePt t="22362" x="3321050" y="3187700"/>
          <p14:tracePt t="22429" x="3314700" y="3194050"/>
          <p14:tracePt t="22458" x="3308350" y="3194050"/>
          <p14:tracePt t="22514" x="3308350" y="3200400"/>
          <p14:tracePt t="22541" x="3302000" y="3206750"/>
          <p14:tracePt t="22574" x="3302000" y="3213100"/>
          <p14:tracePt t="22594" x="3295650" y="3219450"/>
          <p14:tracePt t="22619" x="3289300" y="3225800"/>
          <p14:tracePt t="22654" x="3295650" y="3225800"/>
          <p14:tracePt t="22706" x="3302000" y="3232150"/>
          <p14:tracePt t="22782" x="3308350" y="3232150"/>
          <p14:tracePt t="22910" x="3314700" y="3225800"/>
          <p14:tracePt t="22934" x="3321050" y="3225800"/>
          <p14:tracePt t="22961" x="3314700" y="3232150"/>
          <p14:tracePt t="23037" x="3308350" y="3232150"/>
          <p14:tracePt t="23058" x="3302000" y="3232150"/>
          <p14:tracePt t="23134" x="3302000" y="3225800"/>
          <p14:tracePt t="23202" x="3302000" y="3219450"/>
          <p14:tracePt t="23245" x="3308350" y="3213100"/>
          <p14:tracePt t="23270" x="3314700" y="3213100"/>
          <p14:tracePt t="23286" x="3321050" y="3206750"/>
          <p14:tracePt t="23297" x="3327400" y="3206750"/>
          <p14:tracePt t="23322" x="3327400" y="3200400"/>
          <p14:tracePt t="23357" x="3327400" y="3206750"/>
          <p14:tracePt t="23426" x="3321050" y="3206750"/>
          <p14:tracePt t="23473" x="3327400" y="3200400"/>
          <p14:tracePt t="23518" x="3321050" y="3200400"/>
          <p14:tracePt t="23698" x="3314700" y="3206750"/>
          <p14:tracePt t="23774" x="3314700" y="3213100"/>
          <p14:tracePt t="23786" x="3314700" y="3219450"/>
          <p14:tracePt t="23794" x="3314700" y="3232150"/>
          <p14:tracePt t="23804" x="3314700" y="3244850"/>
          <p14:tracePt t="23804" x="3308350" y="3270250"/>
          <p14:tracePt t="23820" x="3308350" y="3302000"/>
          <p14:tracePt t="23820" x="3308350" y="3333750"/>
          <p14:tracePt t="23820" x="3308350" y="3384550"/>
          <p14:tracePt t="23839" x="3308350" y="3441700"/>
          <p14:tracePt t="23850" x="3308350" y="3505200"/>
          <p14:tracePt t="23850" x="3308350" y="3651250"/>
          <p14:tracePt t="23873" x="3308350" y="3727450"/>
          <p14:tracePt t="23884" x="3308350" y="3797300"/>
          <p14:tracePt t="23884" x="3308350" y="3943350"/>
          <p14:tracePt t="23904" x="3302000" y="4013200"/>
          <p14:tracePt t="23904" x="3295650" y="4076700"/>
          <p14:tracePt t="23920" x="3289300" y="4140200"/>
          <p14:tracePt t="23920" x="3276600" y="4197350"/>
          <p14:tracePt t="23920" x="3257550" y="4254500"/>
          <p14:tracePt t="23938" x="3238500" y="4311650"/>
          <p14:tracePt t="23951" x="3219450" y="4362450"/>
          <p14:tracePt t="23951" x="3181350" y="4470400"/>
          <p14:tracePt t="23972" x="3162300" y="4527550"/>
          <p14:tracePt t="23972" x="3143250" y="4584700"/>
          <p14:tracePt t="23985" x="3124200" y="4648200"/>
          <p14:tracePt t="23985" x="3105150" y="4705350"/>
          <p14:tracePt t="24002" x="3086100" y="4775200"/>
          <p14:tracePt t="24002" x="3041650" y="4908550"/>
          <p14:tracePt t="24018" x="3016250" y="4978400"/>
          <p14:tracePt t="24018" x="2984500" y="5041900"/>
          <p14:tracePt t="24035" x="2952750" y="5111750"/>
          <p14:tracePt t="24035" x="2921000" y="5175250"/>
          <p14:tracePt t="24052" x="2889250" y="5238750"/>
          <p14:tracePt t="24052" x="2857500" y="5302250"/>
          <p14:tracePt t="24068" x="2819400" y="5359400"/>
          <p14:tracePt t="24068" x="2749550" y="5480050"/>
          <p14:tracePt t="24086" x="2717800" y="5537200"/>
          <p14:tracePt t="24086" x="2679700" y="5594350"/>
          <p14:tracePt t="24103" x="2647950" y="5645150"/>
          <p14:tracePt t="24103" x="2609850" y="5702300"/>
          <p14:tracePt t="24119" x="2571750" y="5759450"/>
          <p14:tracePt t="24119" x="2533650" y="5810250"/>
          <p14:tracePt t="24135" x="2495550" y="5861050"/>
          <p14:tracePt t="24135" x="2457450" y="5911850"/>
          <p14:tracePt t="24135" x="2419350" y="5956300"/>
          <p14:tracePt t="24154" x="2387600" y="6000750"/>
          <p14:tracePt t="24167" x="2355850" y="6045200"/>
          <p14:tracePt t="24167" x="2298700" y="6115050"/>
          <p14:tracePt t="24188" x="2273300" y="6146800"/>
          <p14:tracePt t="24188" x="2247900" y="6172200"/>
          <p14:tracePt t="24203" x="2228850" y="6203950"/>
          <p14:tracePt t="24203" x="2203450" y="6229350"/>
          <p14:tracePt t="24219" x="2184400" y="6248400"/>
          <p14:tracePt t="24219" x="2171700" y="6273800"/>
          <p14:tracePt t="24236" x="2152650" y="6292850"/>
          <p14:tracePt t="24251" x="2120900" y="6330950"/>
          <p14:tracePt t="24251" x="2095500" y="6369050"/>
          <p14:tracePt t="24270" x="2070100" y="6394450"/>
          <p14:tracePt t="24284" x="2057400" y="6413500"/>
          <p14:tracePt t="24305" x="2032000" y="6438900"/>
          <p14:tracePt t="24334" x="2012950" y="6451600"/>
          <p14:tracePt t="24394" x="1987550" y="6470650"/>
          <p14:tracePt t="24438" x="1955800" y="6489700"/>
          <p14:tracePt t="24470" x="1930400" y="6489700"/>
          <p14:tracePt t="24494" x="1898650" y="6477000"/>
          <p14:tracePt t="24514" x="1885950" y="6457950"/>
          <p14:tracePt t="24530" x="1866900" y="6432550"/>
          <p14:tracePt t="24546" x="1847850" y="6407150"/>
          <p14:tracePt t="24558" x="1828800" y="6375400"/>
          <p14:tracePt t="24575" x="1822450" y="6356350"/>
          <p14:tracePt t="24585" x="1809750" y="6337300"/>
          <p14:tracePt t="24585" x="1803400" y="6318250"/>
          <p14:tracePt t="24604" x="1797050" y="6299200"/>
          <p14:tracePt t="24604" x="1784350" y="6261100"/>
          <p14:tracePt t="24620" x="1778000" y="6242050"/>
          <p14:tracePt t="24620" x="1778000" y="6223000"/>
          <p14:tracePt t="24637" x="1771650" y="6203950"/>
          <p14:tracePt t="24637" x="1771650" y="6184900"/>
          <p14:tracePt t="24654" x="1778000" y="6172200"/>
          <p14:tracePt t="24654" x="1778000" y="6153150"/>
          <p14:tracePt t="24671" x="1778000" y="6134100"/>
          <p14:tracePt t="24671" x="1790700" y="6102350"/>
          <p14:tracePt t="24688" x="1797050" y="6089650"/>
          <p14:tracePt t="24688" x="1803400" y="6070600"/>
          <p14:tracePt t="24704" x="1816100" y="6057900"/>
          <p14:tracePt t="24704" x="1822450" y="6038850"/>
          <p14:tracePt t="24721" x="1835150" y="6026150"/>
          <p14:tracePt t="24721" x="1841500" y="6007100"/>
          <p14:tracePt t="24721" x="1854200" y="5994400"/>
          <p14:tracePt t="24740" x="1866900" y="5975350"/>
          <p14:tracePt t="24740" x="1879600" y="5956300"/>
          <p14:tracePt t="24755" x="1892300" y="5943600"/>
          <p14:tracePt t="24755" x="1911350" y="5930900"/>
          <p14:tracePt t="24772" x="1924050" y="5918200"/>
          <p14:tracePt t="24772" x="1943100" y="5905500"/>
          <p14:tracePt t="24788" x="1955800" y="5899150"/>
          <p14:tracePt t="24788" x="1974850" y="5892800"/>
          <p14:tracePt t="24788" x="1993900" y="5892800"/>
          <p14:tracePt t="24807" x="2012950" y="5892800"/>
          <p14:tracePt t="24819" x="2038350" y="5899150"/>
          <p14:tracePt t="24819" x="2082800" y="5911850"/>
          <p14:tracePt t="24839" x="2101850" y="5924550"/>
          <p14:tracePt t="24839" x="2120900" y="5943600"/>
          <p14:tracePt t="24855" x="2146300" y="5956300"/>
          <p14:tracePt t="24855" x="2159000" y="5975350"/>
          <p14:tracePt t="24871" x="2178050" y="5994400"/>
          <p14:tracePt t="24871" x="2197100" y="6013450"/>
          <p14:tracePt t="24871" x="2209800" y="6032500"/>
          <p14:tracePt t="24891" x="2222500" y="6051550"/>
          <p14:tracePt t="24903" x="2228850" y="6076950"/>
          <p14:tracePt t="24903" x="2241550" y="6121400"/>
          <p14:tracePt t="24921" x="2241550" y="6140450"/>
          <p14:tracePt t="24921" x="2241550" y="6165850"/>
          <p14:tracePt t="24938" x="2241550" y="6184900"/>
          <p14:tracePt t="24938" x="2235200" y="6203950"/>
          <p14:tracePt t="24955" x="2235200" y="6223000"/>
          <p14:tracePt t="24955" x="2228850" y="6235700"/>
          <p14:tracePt t="24972" x="2216150" y="6248400"/>
          <p14:tracePt t="24972" x="2203450" y="6273800"/>
          <p14:tracePt t="24988" x="2190750" y="6286500"/>
          <p14:tracePt t="24988" x="2184400" y="6292850"/>
          <p14:tracePt t="25005" x="2159000" y="6311900"/>
          <p14:tracePt t="25026" x="2139950" y="6324600"/>
          <p14:tracePt t="25046" x="2114550" y="6330950"/>
          <p14:tracePt t="25070" x="2089150" y="6337300"/>
          <p14:tracePt t="25098" x="2082800" y="6330950"/>
          <p14:tracePt t="25107" x="2076450" y="6330950"/>
          <p14:tracePt t="25123" x="2070100" y="6324600"/>
          <p14:tracePt t="25123" x="2063750" y="6324600"/>
          <p14:tracePt t="25140" x="2063750" y="6318250"/>
          <p14:tracePt t="25140" x="2057400" y="6311900"/>
          <p14:tracePt t="25156" x="2051050" y="6305550"/>
          <p14:tracePt t="25156" x="2044700" y="6299200"/>
          <p14:tracePt t="25156" x="2038350" y="6292850"/>
          <p14:tracePt t="25174" x="2038350" y="6280150"/>
          <p14:tracePt t="25187" x="2032000" y="6273800"/>
          <p14:tracePt t="25187" x="2025650" y="6261100"/>
          <p14:tracePt t="25207" x="2012950" y="6242050"/>
          <p14:tracePt t="25207" x="2012950" y="6229350"/>
          <p14:tracePt t="25223" x="2006600" y="6216650"/>
          <p14:tracePt t="25223" x="2006600" y="6210300"/>
          <p14:tracePt t="25239" x="2000250" y="6197600"/>
          <p14:tracePt t="25239" x="2000250" y="6184900"/>
          <p14:tracePt t="25256" x="2000250" y="6172200"/>
          <p14:tracePt t="25256" x="1993900" y="6153150"/>
          <p14:tracePt t="25256" x="1993900" y="6146800"/>
          <p14:tracePt t="25276" x="1993900" y="6134100"/>
          <p14:tracePt t="25276" x="2000250" y="6121400"/>
          <p14:tracePt t="25289" x="2000250" y="6115050"/>
          <p14:tracePt t="25289" x="2000250" y="6102350"/>
          <p14:tracePt t="25307" x="2006600" y="6096000"/>
          <p14:tracePt t="25307" x="2006600" y="6089650"/>
          <p14:tracePt t="25323" x="2012950" y="6083300"/>
          <p14:tracePt t="25323" x="2019300" y="6070600"/>
          <p14:tracePt t="25340" x="2025650" y="6064250"/>
          <p14:tracePt t="25340" x="2032000" y="6057900"/>
          <p14:tracePt t="25357" x="2038350" y="6057900"/>
          <p14:tracePt t="25357" x="2044700" y="6051550"/>
          <p14:tracePt t="25373" x="2051050" y="6045200"/>
          <p14:tracePt t="25373" x="2063750" y="6045200"/>
          <p14:tracePt t="25390" x="2076450" y="6038850"/>
          <p14:tracePt t="25390" x="2108200" y="6038850"/>
          <p14:tracePt t="25408" x="2127250" y="6038850"/>
          <p14:tracePt t="25408" x="2146300" y="6038850"/>
          <p14:tracePt t="25423" x="2165350" y="6032500"/>
          <p14:tracePt t="25423" x="2190750" y="6032500"/>
          <p14:tracePt t="25440" x="2216150" y="6032500"/>
          <p14:tracePt t="25440" x="2235200" y="6032500"/>
          <p14:tracePt t="25440" x="2260600" y="6038850"/>
          <p14:tracePt t="25459" x="2286000" y="6038850"/>
          <p14:tracePt t="25472" x="2311400" y="6045200"/>
          <p14:tracePt t="25472" x="2343150" y="6051550"/>
          <p14:tracePt t="25492" x="2393950" y="6064250"/>
          <p14:tracePt t="25492" x="2419350" y="6070600"/>
          <p14:tracePt t="25507" x="2444750" y="6076950"/>
          <p14:tracePt t="25507" x="2470150" y="6083300"/>
          <p14:tracePt t="25524" x="2495550" y="6083300"/>
          <p14:tracePt t="25524" x="2527300" y="6089650"/>
          <p14:tracePt t="25524" x="2552700" y="6096000"/>
          <p14:tracePt t="25543" x="2578100" y="6102350"/>
          <p14:tracePt t="25555" x="2609850" y="6108700"/>
          <p14:tracePt t="25555" x="2660650" y="6121400"/>
          <p14:tracePt t="25576" x="2692400" y="6127750"/>
          <p14:tracePt t="25576" x="2717800" y="6127750"/>
          <p14:tracePt t="25591" x="2743200" y="6134100"/>
          <p14:tracePt t="25591" x="2768600" y="6134100"/>
          <p14:tracePt t="25607" x="2787650" y="6134100"/>
          <p14:tracePt t="25607" x="2813050" y="6134100"/>
          <p14:tracePt t="25624" x="2832100" y="6134100"/>
          <p14:tracePt t="25624" x="2870200" y="6127750"/>
          <p14:tracePt t="25641" x="2889250" y="6127750"/>
          <p14:tracePt t="25641" x="2908300" y="6127750"/>
          <p14:tracePt t="25658" x="2927350" y="6127750"/>
          <p14:tracePt t="25658" x="2940050" y="6127750"/>
          <p14:tracePt t="25674" x="2952750" y="6127750"/>
          <p14:tracePt t="25674" x="2965450" y="6121400"/>
          <p14:tracePt t="25691" x="2978150" y="6121400"/>
          <p14:tracePt t="25691" x="2997200" y="6115050"/>
          <p14:tracePt t="25708" x="3003550" y="6108700"/>
          <p14:tracePt t="25708" x="3009900" y="6102350"/>
          <p14:tracePt t="25724" x="3016250" y="6102350"/>
          <p14:tracePt t="25724" x="3022600" y="6096000"/>
          <p14:tracePt t="25741" x="3028950" y="6096000"/>
          <p14:tracePt t="25756" x="3022600" y="6096000"/>
          <p14:tracePt t="25843" x="3028950" y="6089650"/>
          <p14:tracePt t="25910" x="3035300" y="6089650"/>
          <p14:tracePt t="25927" x="3041650" y="6089650"/>
          <p14:tracePt t="25935" x="3048000" y="6089650"/>
          <p14:tracePt t="25940" x="3054350" y="6089650"/>
          <p14:tracePt t="25940" x="3060700" y="6089650"/>
          <p14:tracePt t="25959" x="3073400" y="6089650"/>
          <p14:tracePt t="25959" x="3086100" y="6096000"/>
          <p14:tracePt t="25975" x="3092450" y="6096000"/>
          <p14:tracePt t="25975" x="3105150" y="6096000"/>
          <p14:tracePt t="25992" x="3117850" y="6102350"/>
          <p14:tracePt t="25992" x="3143250" y="6102350"/>
          <p14:tracePt t="26008" x="3162300" y="6108700"/>
          <p14:tracePt t="26008" x="3168650" y="6108700"/>
          <p14:tracePt t="26025" x="3181350" y="6115050"/>
          <p14:tracePt t="26025" x="3194050" y="6115050"/>
          <p14:tracePt t="26043" x="3200400" y="6115050"/>
          <p14:tracePt t="26043" x="3219450" y="6115050"/>
          <p14:tracePt t="26059" x="3225800" y="6115050"/>
          <p14:tracePt t="26059" x="3232150" y="6115050"/>
          <p14:tracePt t="26075" x="3238500" y="6115050"/>
          <p14:tracePt t="26091" x="3244850" y="6121400"/>
          <p14:tracePt t="26108" x="3244850" y="6127750"/>
          <p14:tracePt t="26127" x="3238500" y="6134100"/>
          <p14:tracePt t="26174" x="3232150" y="6140450"/>
          <p14:tracePt t="26195" x="3225800" y="6146800"/>
          <p14:tracePt t="26235" x="3232150" y="6140450"/>
          <p14:tracePt t="26271" x="3232150" y="6134100"/>
          <p14:tracePt t="26295" x="3232150" y="6127750"/>
          <p14:tracePt t="26315" x="3232150" y="6121400"/>
          <p14:tracePt t="26330" x="3238500" y="6115050"/>
          <p14:tracePt t="26347" x="3238500" y="6108700"/>
          <p14:tracePt t="26359" x="3244850" y="6102350"/>
          <p14:tracePt t="26374" x="3251200" y="6096000"/>
          <p14:tracePt t="26398" x="3257550" y="6096000"/>
          <p14:tracePt t="26418" x="3257550" y="6089650"/>
          <p14:tracePt t="26451" x="3257550" y="6096000"/>
          <p14:tracePt t="26570" x="3263900" y="6096000"/>
          <p14:tracePt t="26623" x="3270250" y="6096000"/>
          <p14:tracePt t="26699" x="3270250" y="6102350"/>
          <p14:tracePt t="26803" x="3263900" y="6108700"/>
          <p14:tracePt t="26827" x="3263900" y="6115050"/>
          <p14:tracePt t="26839" x="3263900" y="6121400"/>
          <p14:tracePt t="26871" x="3263900" y="6127750"/>
          <p14:tracePt t="26939" x="3270250" y="6134100"/>
          <p14:tracePt t="26975" x="3270250" y="6140450"/>
          <p14:tracePt t="26991" x="3270250" y="6146800"/>
          <p14:tracePt t="27007" x="3270250" y="6153150"/>
          <p14:tracePt t="27043" x="3263900" y="6159500"/>
          <p14:tracePt t="27074" x="3270250" y="6153150"/>
          <p14:tracePt t="27179" x="3276600" y="6153150"/>
          <p14:tracePt t="27215" x="3276600" y="6146800"/>
          <p14:tracePt t="27275" x="3282950" y="6153150"/>
          <p14:tracePt t="27359" x="3276600" y="6159500"/>
          <p14:tracePt t="27447" x="3270250" y="6159500"/>
          <p14:tracePt t="27472" x="3263900" y="6159500"/>
          <p14:tracePt t="27495" x="3257550" y="6159500"/>
          <p14:tracePt t="27507" x="3251200" y="6159500"/>
          <p14:tracePt t="27531" x="3251200" y="6165850"/>
          <p14:tracePt t="27559" x="3244850" y="6172200"/>
          <p14:tracePt t="27575" x="3238500" y="6178550"/>
          <p14:tracePt t="27591" x="3232150" y="6178550"/>
          <p14:tracePt t="27607" x="3225800" y="6184900"/>
          <p14:tracePt t="27616" x="3219450" y="6184900"/>
          <p14:tracePt t="27616" x="3213100" y="6191250"/>
          <p14:tracePt t="27631" x="3206750" y="6191250"/>
          <p14:tracePt t="27631" x="3200400" y="6197600"/>
          <p14:tracePt t="27648" x="3194050" y="6197600"/>
          <p14:tracePt t="27648" x="3181350" y="6203950"/>
          <p14:tracePt t="27664" x="3175000" y="6203950"/>
          <p14:tracePt t="27664" x="3149600" y="6210300"/>
          <p14:tracePt t="27681" x="3130550" y="6216650"/>
          <p14:tracePt t="27681" x="3117850" y="6216650"/>
          <p14:tracePt t="27698" x="3098800" y="6216650"/>
          <p14:tracePt t="27698" x="3079750" y="6223000"/>
          <p14:tracePt t="27715" x="3060700" y="6223000"/>
          <p14:tracePt t="27715" x="3041650" y="6223000"/>
          <p14:tracePt t="27731" x="3016250" y="6216650"/>
          <p14:tracePt t="27731" x="2978150" y="6216650"/>
          <p14:tracePt t="27748" x="2959100" y="6210300"/>
          <p14:tracePt t="27748" x="2940050" y="6210300"/>
          <p14:tracePt t="27765" x="2921000" y="6210300"/>
          <p14:tracePt t="27765" x="2908300" y="6203950"/>
          <p14:tracePt t="27782" x="2889250" y="6203950"/>
          <p14:tracePt t="27782" x="2870200" y="6197600"/>
          <p14:tracePt t="27782" x="2851150" y="6197600"/>
          <p14:tracePt t="27801" x="2838450" y="6197600"/>
          <p14:tracePt t="27801" x="2819400" y="6191250"/>
          <p14:tracePt t="27815" x="2800350" y="6191250"/>
          <p14:tracePt t="27815" x="2781300" y="6184900"/>
          <p14:tracePt t="27832" x="2762250" y="6178550"/>
          <p14:tracePt t="27832" x="2743200" y="6172200"/>
          <p14:tracePt t="27849" x="2730500" y="6159500"/>
          <p14:tracePt t="27849" x="2711450" y="6153150"/>
          <p14:tracePt t="27865" x="2698750" y="6146800"/>
          <p14:tracePt t="27865" x="2679700" y="6134100"/>
          <p14:tracePt t="27865" x="2673350" y="6127750"/>
          <p14:tracePt t="27885" x="2660650" y="6115050"/>
          <p14:tracePt t="27897" x="2654300" y="6108700"/>
          <p14:tracePt t="27897" x="2641600" y="6102350"/>
          <p14:tracePt t="27916" x="2635250" y="6102350"/>
          <p14:tracePt t="27930" x="2628900" y="6096000"/>
          <p14:tracePt t="27947" x="2622550" y="6096000"/>
          <p14:tracePt t="27964" x="2616200" y="6096000"/>
          <p14:tracePt t="27964" x="2609850" y="6096000"/>
          <p14:tracePt t="27982" x="2597150" y="6096000"/>
          <p14:tracePt t="27997" x="2590800" y="6096000"/>
          <p14:tracePt t="27997" x="2584450" y="6096000"/>
          <p14:tracePt t="28015" x="2578100" y="6096000"/>
          <p14:tracePt t="28015" x="2571750" y="6096000"/>
          <p14:tracePt t="28032" x="2565400" y="6096000"/>
          <p14:tracePt t="28032" x="2546350" y="6089650"/>
          <p14:tracePt t="28049" x="2533650" y="6089650"/>
          <p14:tracePt t="28049" x="2520950" y="6089650"/>
          <p14:tracePt t="28065" x="2508250" y="6083300"/>
          <p14:tracePt t="28065" x="2501900" y="6089650"/>
          <p14:tracePt t="28083" x="2489200" y="6089650"/>
          <p14:tracePt t="28083" x="2470150" y="6089650"/>
          <p14:tracePt t="28100" x="2457450" y="6096000"/>
          <p14:tracePt t="28100" x="2451100" y="6096000"/>
          <p14:tracePt t="28116" x="2438400" y="6102350"/>
          <p14:tracePt t="28116" x="2425700" y="6108700"/>
          <p14:tracePt t="28133" x="2419350" y="6108700"/>
          <p14:tracePt t="28133" x="2406650" y="6115050"/>
          <p14:tracePt t="28149" x="2393950" y="6121400"/>
          <p14:tracePt t="28149" x="2387600" y="6127750"/>
          <p14:tracePt t="28149" x="2374900" y="6127750"/>
          <p14:tracePt t="28168" x="2368550" y="6140450"/>
          <p14:tracePt t="28181" x="2355850" y="6146800"/>
          <p14:tracePt t="28181" x="2343150" y="6165850"/>
          <p14:tracePt t="28200" x="2336800" y="6172200"/>
          <p14:tracePt t="28200" x="2330450" y="6178550"/>
          <p14:tracePt t="28217" x="2317750" y="6184900"/>
          <p14:tracePt t="28217" x="2311400" y="6197600"/>
          <p14:tracePt t="28233" x="2311400" y="6203950"/>
          <p14:tracePt t="28233" x="2305050" y="6203950"/>
          <p14:tracePt t="28251" x="2298700" y="6216650"/>
          <p14:tracePt t="28265" x="2292350" y="6216650"/>
          <p14:tracePt t="28282" x="2292350" y="6223000"/>
          <p14:tracePt t="28301" x="2298700" y="6223000"/>
          <p14:tracePt t="28327" x="2305050" y="6223000"/>
          <p14:tracePt t="28339" x="2311400" y="6216650"/>
          <p14:tracePt t="28348" x="2324100" y="6216650"/>
          <p14:tracePt t="28365" x="2330450" y="6216650"/>
          <p14:tracePt t="28365" x="2343150" y="6216650"/>
          <p14:tracePt t="28384" x="2355850" y="6216650"/>
          <p14:tracePt t="28384" x="2381250" y="6216650"/>
          <p14:tracePt t="28401" x="2400300" y="6216650"/>
          <p14:tracePt t="28401" x="2413000" y="6216650"/>
          <p14:tracePt t="28417" x="2432050" y="6223000"/>
          <p14:tracePt t="28417" x="2451100" y="6223000"/>
          <p14:tracePt t="28434" x="2470150" y="6223000"/>
          <p14:tracePt t="28434" x="2495550" y="6229350"/>
          <p14:tracePt t="28451" x="2514600" y="6229350"/>
          <p14:tracePt t="28451" x="2565400" y="6242050"/>
          <p14:tracePt t="28468" x="2590800" y="6248400"/>
          <p14:tracePt t="28468" x="2616200" y="6248400"/>
          <p14:tracePt t="28483" x="2641600" y="6254750"/>
          <p14:tracePt t="28483" x="2667000" y="6254750"/>
          <p14:tracePt t="28502" x="2692400" y="6254750"/>
          <p14:tracePt t="28502" x="2717800" y="6254750"/>
          <p14:tracePt t="28502" x="2736850" y="6254750"/>
          <p14:tracePt t="28520" x="2755900" y="6254750"/>
          <p14:tracePt t="28532" x="2774950" y="6248400"/>
          <p14:tracePt t="28532" x="2794000" y="6248400"/>
          <p14:tracePt t="28553" x="2825750" y="6242050"/>
          <p14:tracePt t="28553" x="2838450" y="6242050"/>
          <p14:tracePt t="28568" x="2851150" y="6235700"/>
          <p14:tracePt t="28568" x="2863850" y="6235700"/>
          <p14:tracePt t="28585" x="2876550" y="6235700"/>
          <p14:tracePt t="28585" x="2889250" y="6229350"/>
          <p14:tracePt t="28585" x="2901950" y="6229350"/>
          <p14:tracePt t="28603" x="2914650" y="6229350"/>
          <p14:tracePt t="28616" x="2927350" y="6229350"/>
          <p14:tracePt t="28616" x="2933700" y="6229350"/>
          <p14:tracePt t="28616" x="2946400" y="6229350"/>
          <p14:tracePt t="28616" x="2952750" y="6229350"/>
          <p14:tracePt t="28640" x="2959100" y="6229350"/>
          <p14:tracePt t="28649" x="2965450" y="6229350"/>
          <p14:tracePt t="28649" x="2971800" y="6235700"/>
          <p14:tracePt t="28668" x="2978150" y="6235700"/>
          <p14:tracePt t="28683" x="2984500" y="6242050"/>
          <p14:tracePt t="28700" x="2990850" y="6242050"/>
          <p14:tracePt t="28723" x="2997200" y="6242050"/>
          <p14:tracePt t="28756" x="3003550" y="6242050"/>
          <p14:tracePt t="28800" x="3016250" y="6242050"/>
          <p14:tracePt t="28815" x="3022600" y="6248400"/>
          <p14:tracePt t="28827" x="3028950" y="6254750"/>
          <p14:tracePt t="28835" x="3035300" y="6254750"/>
          <p14:tracePt t="28835" x="3035300" y="6261100"/>
          <p14:tracePt t="28852" x="3041650" y="6261100"/>
          <p14:tracePt t="28852" x="3048000" y="6267450"/>
          <p14:tracePt t="28869" x="3054350" y="6267450"/>
          <p14:tracePt t="28869" x="3060700" y="6267450"/>
          <p14:tracePt t="28885" x="3067050" y="6273800"/>
          <p14:tracePt t="28885" x="3073400" y="6273800"/>
          <p14:tracePt t="28885" x="3079750" y="6273800"/>
          <p14:tracePt t="28905" x="3086100" y="6273800"/>
          <p14:tracePt t="28917" x="3098800" y="6273800"/>
          <p14:tracePt t="28917" x="3111500" y="6280150"/>
          <p14:tracePt t="28936" x="3124200" y="6280150"/>
          <p14:tracePt t="28936" x="3130550" y="6273800"/>
          <p14:tracePt t="28952" x="3136900" y="6273800"/>
          <p14:tracePt t="28952" x="3149600" y="6280150"/>
          <p14:tracePt t="28969" x="3155950" y="6273800"/>
          <p14:tracePt t="28969" x="3168650" y="6273800"/>
          <p14:tracePt t="28969" x="3175000" y="6273800"/>
          <p14:tracePt t="28988" x="3181350" y="6273800"/>
          <p14:tracePt t="28988" x="3187700" y="6273800"/>
          <p14:tracePt t="29003" x="3200400" y="6273800"/>
          <p14:tracePt t="29003" x="3206750" y="6273800"/>
          <p14:tracePt t="29019" x="3213100" y="6273800"/>
          <p14:tracePt t="29019" x="3219450" y="6273800"/>
          <p14:tracePt t="29036" x="3225800" y="6273800"/>
          <p14:tracePt t="29036" x="3232150" y="6273800"/>
          <p14:tracePt t="29052" x="3238500" y="6273800"/>
          <p14:tracePt t="29052" x="3251200" y="6267450"/>
          <p14:tracePt t="29069" x="3257550" y="6267450"/>
          <p14:tracePt t="29069" x="3263900" y="6267450"/>
          <p14:tracePt t="29086" x="3270250" y="6267450"/>
          <p14:tracePt t="29086" x="3276600" y="6267450"/>
          <p14:tracePt t="29103" x="3282950" y="6267450"/>
          <p14:tracePt t="29103" x="3295650" y="6267450"/>
          <p14:tracePt t="29120" x="3302000" y="6267450"/>
          <p14:tracePt t="29120" x="3308350" y="6267450"/>
          <p14:tracePt t="29137" x="3314700" y="6267450"/>
          <p14:tracePt t="29137" x="3321050" y="6267450"/>
          <p14:tracePt t="29153" x="3327400" y="6267450"/>
          <p14:tracePt t="29168" x="3333750" y="6273800"/>
          <p14:tracePt t="29185" x="3340100" y="6273800"/>
          <p14:tracePt t="29202" x="3346450" y="6273800"/>
          <p14:tracePt t="29220" x="3352800" y="6280150"/>
          <p14:tracePt t="29247" x="3359150" y="6280150"/>
          <p14:tracePt t="29271" x="3365500" y="6280150"/>
          <p14:tracePt t="29295" x="3371850" y="6280150"/>
          <p14:tracePt t="29307" x="3378200" y="6286500"/>
          <p14:tracePt t="29323" x="3384550" y="6286500"/>
          <p14:tracePt t="29339" x="3397250" y="6286500"/>
          <p14:tracePt t="29356" x="3403600" y="6286500"/>
          <p14:tracePt t="29367" x="3416300" y="6286500"/>
          <p14:tracePt t="29375" x="3422650" y="6286500"/>
          <p14:tracePt t="29385" x="3429000" y="6286500"/>
          <p14:tracePt t="29385" x="3435350" y="6286500"/>
          <p14:tracePt t="29404" x="3448050" y="6286500"/>
          <p14:tracePt t="29404" x="3467100" y="6280150"/>
          <p14:tracePt t="29421" x="3479800" y="6280150"/>
          <p14:tracePt t="29421" x="3492500" y="6280150"/>
          <p14:tracePt t="29437" x="3511550" y="6280150"/>
          <p14:tracePt t="29437" x="3524250" y="6280150"/>
          <p14:tracePt t="29454" x="3536950" y="6280150"/>
          <p14:tracePt t="29454" x="3556000" y="6280150"/>
          <p14:tracePt t="29471" x="3568700" y="6280150"/>
          <p14:tracePt t="29471" x="3600450" y="6273800"/>
          <p14:tracePt t="29488" x="3619500" y="6273800"/>
          <p14:tracePt t="29488" x="3632200" y="6273800"/>
          <p14:tracePt t="29504" x="3644900" y="6267450"/>
          <p14:tracePt t="29504" x="3651250" y="6267450"/>
          <p14:tracePt t="29521" x="3663950" y="6267450"/>
          <p14:tracePt t="29521" x="3670300" y="6261100"/>
          <p14:tracePt t="29521" x="3683000" y="6261100"/>
          <p14:tracePt t="29540" x="3689350" y="6261100"/>
          <p14:tracePt t="29552" x="3695700" y="6261100"/>
          <p14:tracePt t="29552" x="3702050" y="6261100"/>
          <p14:tracePt t="29573" x="3714750" y="6261100"/>
          <p14:tracePt t="29586" x="3721100" y="6261100"/>
          <p14:tracePt t="29603" x="3721100" y="6267450"/>
          <p14:tracePt t="29620" x="3727450" y="6267450"/>
          <p14:tracePt t="29640" x="3721100" y="6261100"/>
          <p14:tracePt t="29719" x="3721100" y="6254750"/>
          <p14:tracePt t="29743" x="3714750" y="6261100"/>
          <p14:tracePt t="29835" x="3714750" y="6267450"/>
          <p14:tracePt t="29855" x="3708400" y="6273800"/>
          <p14:tracePt t="29871" x="3708400" y="6280150"/>
          <p14:tracePt t="29895" x="3702050" y="6286500"/>
          <p14:tracePt t="29915" x="3695700" y="6286500"/>
          <p14:tracePt t="29939" x="3689350" y="6280150"/>
          <p14:tracePt t="29959" x="3683000" y="6273800"/>
          <p14:tracePt t="29975" x="3683000" y="6261100"/>
          <p14:tracePt t="29991" x="3689350" y="6254750"/>
          <p14:tracePt t="30007" x="3695700" y="6248400"/>
          <p14:tracePt t="30019" x="3702050" y="6242050"/>
          <p14:tracePt t="30035" x="3708400" y="6235700"/>
          <p14:tracePt t="30051" x="3714750" y="6235700"/>
          <p14:tracePt t="30067" x="3721100" y="6235700"/>
          <p14:tracePt t="30079" x="3727450" y="6235700"/>
          <p14:tracePt t="30103" x="3727450" y="6242050"/>
          <p14:tracePt t="30131" x="3721100" y="6248400"/>
          <p14:tracePt t="30147" x="3708400" y="6254750"/>
          <p14:tracePt t="30163" x="3702050" y="6261100"/>
          <p14:tracePt t="30179" x="3695700" y="6267450"/>
          <p14:tracePt t="30195" x="3689350" y="6273800"/>
          <p14:tracePt t="30200" x="3683000" y="6286500"/>
          <p14:tracePt t="30215" x="3676650" y="6286500"/>
          <p14:tracePt t="30224" x="3676650" y="6292850"/>
          <p14:tracePt t="30224" x="3670300" y="6299200"/>
          <p14:tracePt t="30240" x="3670300" y="6305550"/>
          <p14:tracePt t="30255" x="3676650" y="6299200"/>
          <p14:tracePt t="30315" x="3676650" y="6292850"/>
          <p14:tracePt t="30335" x="3683000" y="6292850"/>
          <p14:tracePt t="30351" x="3676650" y="6286500"/>
          <p14:tracePt t="30499" x="3683000" y="6286500"/>
          <p14:tracePt t="30547" x="3683000" y="6292850"/>
          <p14:tracePt t="30559" x="3676650" y="6299200"/>
          <p14:tracePt t="30636" x="3670300" y="6299200"/>
          <p14:tracePt t="30652" x="3663950" y="6305550"/>
          <p14:tracePt t="30672" x="3663950" y="6299200"/>
          <p14:tracePt t="30755" x="3670300" y="6299200"/>
          <p14:tracePt t="30780" x="3670300" y="6292850"/>
          <p14:tracePt t="30800" x="3676650" y="6292850"/>
          <p14:tracePt t="30968" x="3670300" y="6292850"/>
          <p14:tracePt t="31108" x="3670300" y="6299200"/>
          <p14:tracePt t="31131" x="3663950" y="6305550"/>
          <p14:tracePt t="31167" x="3663950" y="6318250"/>
          <p14:tracePt t="31320" x="3663950" y="6324600"/>
          <p14:tracePt t="31336" x="3651250" y="6343650"/>
          <p14:tracePt t="31475" x="3638550" y="6362700"/>
          <p14:tracePt t="32445" x="3644900" y="6388100"/>
          <p14:tracePt t="32668" x="3644900" y="6407150"/>
          <p14:tracePt t="33009" x="3663950" y="6388100"/>
          <p14:tracePt t="33188" x="3657600" y="6407150"/>
          <p14:tracePt t="33380" x="3663950" y="6388100"/>
          <p14:tracePt t="33492" x="3670300" y="6362700"/>
          <p14:tracePt t="33600" x="3670300" y="6388100"/>
          <p14:tracePt t="33788" x="3676650" y="6407150"/>
          <p14:tracePt t="34040" x="3670300" y="6426200"/>
          <p14:tracePt t="34193" x="3657600" y="6451600"/>
          <p14:tracePt t="34289" x="3644900" y="6470650"/>
          <p14:tracePt t="34820" x="3632200" y="6451600"/>
          <p14:tracePt t="35241" x="3625850" y="6470650"/>
          <p14:tracePt t="35401" x="3600450" y="6496050"/>
          <p14:tracePt t="35753" x="3619500" y="6489700"/>
          <p14:tracePt t="36201" x="3600450" y="6502400"/>
          <p14:tracePt t="36637" x="3575050" y="6508750"/>
          <p14:tracePt t="36689" x="3556000" y="6515100"/>
          <p14:tracePt t="36721" x="3530600" y="6527800"/>
          <p14:tracePt t="36749" x="3505200" y="6534150"/>
          <p14:tracePt t="36781" x="3479800" y="6534150"/>
          <p14:tracePt t="36817" x="3498850" y="6534150"/>
          <p14:tracePt t="37005" x="3524250" y="6534150"/>
          <p14:tracePt t="37477" x="3543300" y="6527800"/>
          <p14:tracePt t="37554" x="3568700" y="6534150"/>
          <p14:tracePt t="37761" x="3587750" y="6540500"/>
          <p14:tracePt t="38557" x="3587750" y="6559550"/>
          <p14:tracePt t="39158" x="3613150" y="6546850"/>
          <p14:tracePt t="39542" x="3619500" y="6521450"/>
          <p14:tracePt t="40082" x="3619500" y="6546850"/>
          <p14:tracePt t="42511" x="3606800" y="6565900"/>
          <p14:tracePt t="42887" x="3625850" y="6540500"/>
          <p14:tracePt t="45092" x="3600450" y="6546850"/>
          <p14:tracePt t="46045" x="3600450" y="6565900"/>
          <p14:tracePt t="46151" x="3581400" y="6565900"/>
          <p14:tracePt t="46803" x="3556000" y="6559550"/>
          <p14:tracePt t="46832" x="3524250" y="6553200"/>
          <p14:tracePt t="46856" x="3492500" y="6540500"/>
          <p14:tracePt t="46867" x="3454400" y="6527800"/>
          <p14:tracePt t="46883" x="3429000" y="6515100"/>
          <p14:tracePt t="46891" x="3397250" y="6508750"/>
          <p14:tracePt t="46900" x="3365500" y="6496050"/>
          <p14:tracePt t="46913" x="3333750" y="6489700"/>
          <p14:tracePt t="46913" x="3244850" y="6464300"/>
          <p14:tracePt t="46932" x="3200400" y="6451600"/>
          <p14:tracePt t="46932" x="3143250" y="6438900"/>
          <p14:tracePt t="46948" x="3086100" y="6426200"/>
          <p14:tracePt t="46948" x="3022600" y="6413500"/>
          <p14:tracePt t="46965" x="2959100" y="6400800"/>
          <p14:tracePt t="46965" x="2895600" y="6381750"/>
          <p14:tracePt t="46965" x="2832100" y="6362700"/>
          <p14:tracePt t="46984" x="2768600" y="6343650"/>
          <p14:tracePt t="46984" x="2705100" y="6330950"/>
          <p14:tracePt t="46998" x="2641600" y="6324600"/>
          <p14:tracePt t="46998" x="2584450" y="6311900"/>
          <p14:tracePt t="47015" x="2533650" y="6299200"/>
          <p14:tracePt t="47015" x="2476500" y="6286500"/>
          <p14:tracePt t="47032" x="2425700" y="6286500"/>
          <p14:tracePt t="47032" x="2330450" y="6273800"/>
          <p14:tracePt t="47049" x="2286000" y="6267450"/>
          <p14:tracePt t="47049" x="2241550" y="6254750"/>
          <p14:tracePt t="47065" x="2197100" y="6242050"/>
          <p14:tracePt t="47065" x="2159000" y="6235700"/>
          <p14:tracePt t="47082" x="2120900" y="6229350"/>
          <p14:tracePt t="47082" x="2089150" y="6210300"/>
          <p14:tracePt t="47099" x="2057400" y="6203950"/>
          <p14:tracePt t="47099" x="2000250" y="6191250"/>
          <p14:tracePt t="47116" x="1974850" y="6178550"/>
          <p14:tracePt t="47116" x="1955800" y="6172200"/>
          <p14:tracePt t="47132" x="1936750" y="6159500"/>
          <p14:tracePt t="47132" x="1917700" y="6159500"/>
          <p14:tracePt t="47149" x="1905000" y="6153150"/>
          <p14:tracePt t="47149" x="1892300" y="6146800"/>
          <p14:tracePt t="47166" x="1879600" y="6146800"/>
          <p14:tracePt t="47166" x="1873250" y="6140450"/>
          <p14:tracePt t="47166" x="1866900" y="6146800"/>
          <p14:tracePt t="47185" x="1860550" y="6153150"/>
          <p14:tracePt t="47200" x="1860550" y="6159500"/>
          <p14:tracePt t="47216" x="1866900" y="6165850"/>
          <p14:tracePt t="47232" x="1866900" y="6172200"/>
          <p14:tracePt t="47248" x="1873250" y="6184900"/>
          <p14:tracePt t="47265" x="1879600" y="6191250"/>
          <p14:tracePt t="47281" x="1885950" y="6203950"/>
          <p14:tracePt t="47281" x="1885950" y="6210300"/>
          <p14:tracePt t="47300" x="1892300" y="6216650"/>
          <p14:tracePt t="47300" x="1892300" y="6229350"/>
          <p14:tracePt t="47300" x="1892300" y="6235700"/>
          <p14:tracePt t="47320" x="1892300" y="6242050"/>
          <p14:tracePt t="47331" x="1892300" y="6248400"/>
          <p14:tracePt t="47331" x="1898650" y="6267450"/>
          <p14:tracePt t="47350" x="1898650" y="6273800"/>
          <p14:tracePt t="47365" x="1905000" y="6292850"/>
          <p14:tracePt t="47381" x="1905000" y="6318250"/>
          <p14:tracePt t="47398" x="1911350" y="6343650"/>
          <p14:tracePt t="47416" x="1911350" y="6369050"/>
          <p14:tracePt t="47440" x="1917700" y="6388100"/>
          <p14:tracePt t="47471" x="1936750" y="6388100"/>
          <p14:tracePt t="47523" x="1955800" y="6369050"/>
          <p14:tracePt t="47635" x="1974850" y="6350000"/>
          <p14:tracePt t="47807" x="1981200" y="6337300"/>
          <p14:tracePt t="47827" x="1987550" y="6324600"/>
          <p14:tracePt t="47836" x="1987550" y="6318250"/>
          <p14:tracePt t="47849" x="1987550" y="6311900"/>
          <p14:tracePt t="47849" x="1993900" y="6305550"/>
          <p14:tracePt t="47868" x="2000250" y="6299200"/>
          <p14:tracePt t="47868" x="2000250" y="6292850"/>
          <p14:tracePt t="47885" x="2006600" y="6292850"/>
          <p14:tracePt t="47900" x="2019300" y="6286500"/>
          <p14:tracePt t="47900" x="2019300" y="6280150"/>
          <p14:tracePt t="47900" x="2025650" y="6273800"/>
          <p14:tracePt t="47920" x="2032000" y="6267450"/>
          <p14:tracePt t="47933" x="2038350" y="6267450"/>
          <p14:tracePt t="47933" x="2051050" y="6254750"/>
          <p14:tracePt t="47952" x="2057400" y="6248400"/>
          <p14:tracePt t="47952" x="2063750" y="6242050"/>
          <p14:tracePt t="47969" x="2070100" y="6242050"/>
          <p14:tracePt t="47983" x="2076450" y="6235700"/>
          <p14:tracePt t="48000" x="2082800" y="6235700"/>
          <p14:tracePt t="48017" x="2089150" y="6242050"/>
          <p14:tracePt t="48040" x="2082800" y="6248400"/>
          <p14:tracePt t="48067" x="2089150" y="6248400"/>
          <p14:tracePt t="48152" x="2095500" y="6248400"/>
          <p14:tracePt t="48167" x="2101850" y="6248400"/>
          <p14:tracePt t="48183" x="2108200" y="6248400"/>
          <p14:tracePt t="48195" x="2114550" y="6242050"/>
          <p14:tracePt t="48236" x="2114550" y="6248400"/>
          <p14:tracePt t="48316" x="2108200" y="6254750"/>
          <p14:tracePt t="48348" x="2101850" y="6261100"/>
          <p14:tracePt t="48424" x="2101850" y="6267450"/>
          <p14:tracePt t="48444" x="2095500" y="6267450"/>
          <p14:tracePt t="48512" x="2095500" y="6254750"/>
          <p14:tracePt t="48683" x="2095500" y="6261100"/>
          <p14:tracePt t="48796" x="2089150" y="6267450"/>
          <p14:tracePt t="48812" x="2089150" y="6273800"/>
          <p14:tracePt t="48828" x="2082800" y="6280150"/>
          <p14:tracePt t="48844" x="2076450" y="6280150"/>
          <p14:tracePt t="48872" x="2082800" y="6273800"/>
          <p14:tracePt t="48904" x="2082800" y="6280150"/>
          <p14:tracePt t="48924" x="2082800" y="6286500"/>
          <p14:tracePt t="48948" x="2076450" y="6292850"/>
          <p14:tracePt t="48968" x="2076450" y="6299200"/>
          <p14:tracePt t="49023" x="2076450" y="6305550"/>
          <p14:tracePt t="49128" x="2076450" y="6318250"/>
          <p14:tracePt t="49148" x="2076450" y="6311900"/>
          <p14:tracePt t="49240" x="2076450" y="6305550"/>
          <p14:tracePt t="49275" x="2082800" y="6299200"/>
          <p14:tracePt t="49299" x="2089150" y="6299200"/>
          <p14:tracePt t="49315" x="2082800" y="6305550"/>
          <p14:tracePt t="49456" x="2082800" y="6311900"/>
          <p14:tracePt t="49504" x="2076450" y="6324600"/>
          <p14:tracePt t="49616" x="2082800" y="6318250"/>
          <p14:tracePt t="49868" x="2089150" y="6318250"/>
          <p14:tracePt t="49892" x="2095500" y="6318250"/>
          <p14:tracePt t="49916" x="2120900" y="6330950"/>
          <p14:tracePt t="49952" x="2146300" y="6356350"/>
          <p14:tracePt t="49984" x="2165350" y="6375400"/>
          <p14:tracePt t="50004" x="2190750" y="6394450"/>
          <p14:tracePt t="50036" x="2209800" y="6400800"/>
          <p14:tracePt t="50064" x="2235200" y="6394450"/>
          <p14:tracePt t="50108" x="2260600" y="6388100"/>
          <p14:tracePt t="50396" x="2279650" y="6400800"/>
          <p14:tracePt t="50448" x="2305050" y="6400800"/>
          <p14:tracePt t="50508" x="2324100" y="6394450"/>
          <p14:tracePt t="50896" x="2343150" y="6381750"/>
          <p14:tracePt t="50948" x="2355850" y="6400800"/>
          <p14:tracePt t="51041" x="2343150" y="6426200"/>
          <p14:tracePt t="52141" x="2330450" y="6400800"/>
          <p14:tracePt t="52264" x="2317750" y="6375400"/>
          <p14:tracePt t="52525" x="2311400" y="6356350"/>
          <p14:tracePt t="52541" x="2311400" y="6343650"/>
          <p14:tracePt t="52548" x="2305050" y="6330950"/>
          <p14:tracePt t="52557" x="2305050" y="6318250"/>
          <p14:tracePt t="52566" x="2298700" y="6299200"/>
          <p14:tracePt t="52566" x="2298700" y="6273800"/>
          <p14:tracePt t="52586" x="2292350" y="6235700"/>
          <p14:tracePt t="52586" x="2292350" y="6210300"/>
          <p14:tracePt t="52602" x="2292350" y="6184900"/>
          <p14:tracePt t="52602" x="2292350" y="6159500"/>
          <p14:tracePt t="52618" x="2292350" y="6127750"/>
          <p14:tracePt t="52618" x="2292350" y="6096000"/>
          <p14:tracePt t="52635" x="2292350" y="6070600"/>
          <p14:tracePt t="52635" x="2298700" y="6032500"/>
          <p14:tracePt t="52635" x="2305050" y="6000750"/>
          <p14:tracePt t="52654" x="2311400" y="5969000"/>
          <p14:tracePt t="52666" x="2317750" y="5937250"/>
          <p14:tracePt t="52666" x="2336800" y="5880100"/>
          <p14:tracePt t="52685" x="2355850" y="5854700"/>
          <p14:tracePt t="52685" x="2368550" y="5835650"/>
          <p14:tracePt t="52701" x="2381250" y="5810250"/>
          <p14:tracePt t="52701" x="2393950" y="5797550"/>
          <p14:tracePt t="52718" x="2406650" y="5778500"/>
          <p14:tracePt t="52718" x="2425700" y="5765800"/>
          <p14:tracePt t="52718" x="2432050" y="5759450"/>
          <p14:tracePt t="52738" x="2444750" y="5753100"/>
          <p14:tracePt t="52738" x="2451100" y="5746750"/>
          <p14:tracePt t="52752" x="2457450" y="5740400"/>
          <p14:tracePt t="52752" x="2463800" y="5734050"/>
          <p14:tracePt t="52768" x="2470150" y="5727700"/>
          <p14:tracePt t="52783" x="2476500" y="5721350"/>
          <p14:tracePt t="52800" x="2476500" y="5715000"/>
          <p14:tracePt t="52817" x="2470150" y="5708650"/>
          <p14:tracePt t="52857" x="2470150" y="5702300"/>
          <p14:tracePt t="52869" x="2470150" y="5695950"/>
          <p14:tracePt t="52877" x="2463800" y="5689600"/>
          <p14:tracePt t="52886" x="2463800" y="5676900"/>
          <p14:tracePt t="52886" x="2457450" y="5670550"/>
          <p14:tracePt t="52903" x="2457450" y="5664200"/>
          <p14:tracePt t="52903" x="2451100" y="5657850"/>
          <p14:tracePt t="52919" x="2444750" y="5651500"/>
          <p14:tracePt t="52919" x="2438400" y="5651500"/>
          <p14:tracePt t="52919" x="2438400" y="5645150"/>
          <p14:tracePt t="52938" x="2432050" y="5645150"/>
          <p14:tracePt t="52951" x="2425700" y="5645150"/>
          <p14:tracePt t="52951" x="2413000" y="5638800"/>
          <p14:tracePt t="52969" x="2406650" y="5638800"/>
          <p14:tracePt t="52969" x="2393950" y="5632450"/>
          <p14:tracePt t="52986" x="2387600" y="5626100"/>
          <p14:tracePt t="52986" x="2381250" y="5626100"/>
          <p14:tracePt t="53002" x="2374900" y="5619750"/>
          <p14:tracePt t="53002" x="2368550" y="5619750"/>
          <p14:tracePt t="53002" x="2362200" y="5619750"/>
          <p14:tracePt t="53021" x="2355850" y="5619750"/>
          <p14:tracePt t="53034" x="2349500" y="5626100"/>
          <p14:tracePt t="53034" x="2336800" y="5638800"/>
          <p14:tracePt t="53054" x="2330450" y="5645150"/>
          <p14:tracePt t="53054" x="2324100" y="5651500"/>
          <p14:tracePt t="53070" x="2317750" y="5664200"/>
          <p14:tracePt t="53070" x="2305050" y="5670550"/>
          <p14:tracePt t="53086" x="2298700" y="5683250"/>
          <p14:tracePt t="53086" x="2286000" y="5695950"/>
          <p14:tracePt t="53102" x="2273300" y="5708650"/>
          <p14:tracePt t="53102" x="2254250" y="5727700"/>
          <p14:tracePt t="53120" x="2235200" y="5740400"/>
          <p14:tracePt t="53120" x="2222500" y="5753100"/>
          <p14:tracePt t="53136" x="2209800" y="5759450"/>
          <p14:tracePt t="53136" x="2197100" y="5772150"/>
          <p14:tracePt t="53153" x="2184400" y="5778500"/>
          <p14:tracePt t="53153" x="2152650" y="5784850"/>
          <p14:tracePt t="53170" x="2133600" y="5791200"/>
          <p14:tracePt t="53170" x="2114550" y="5797550"/>
          <p14:tracePt t="53186" x="2095500" y="5797550"/>
          <p14:tracePt t="53186" x="2082800" y="5803900"/>
          <p14:tracePt t="53203" x="2063750" y="5810250"/>
          <p14:tracePt t="53203" x="2044700" y="5816600"/>
          <p14:tracePt t="53220" x="2025650" y="5816600"/>
          <p14:tracePt t="53220" x="1993900" y="5822950"/>
          <p14:tracePt t="53238" x="1974850" y="5829300"/>
          <p14:tracePt t="53238" x="1962150" y="5829300"/>
          <p14:tracePt t="53254" x="1943100" y="5829300"/>
          <p14:tracePt t="53254" x="1930400" y="5822950"/>
          <p14:tracePt t="53271" x="1911350" y="5822950"/>
          <p14:tracePt t="53271" x="1892300" y="5816600"/>
          <p14:tracePt t="53287" x="1873250" y="5816600"/>
          <p14:tracePt t="53287" x="1854200" y="5810250"/>
          <p14:tracePt t="53287" x="1835150" y="5810250"/>
          <p14:tracePt t="53308" x="1809750" y="5803900"/>
          <p14:tracePt t="53319" x="1790700" y="5803900"/>
          <p14:tracePt t="53319" x="1758950" y="5803900"/>
          <p14:tracePt t="53338" x="1746250" y="5797550"/>
          <p14:tracePt t="53338" x="1727200" y="5797550"/>
          <p14:tracePt t="53354" x="1714500" y="5791200"/>
          <p14:tracePt t="53354" x="1708150" y="5784850"/>
          <p14:tracePt t="53371" x="1695450" y="5778500"/>
          <p14:tracePt t="53371" x="1689100" y="5772150"/>
          <p14:tracePt t="53371" x="1676400" y="5759450"/>
          <p14:tracePt t="53390" x="1670050" y="5753100"/>
          <p14:tracePt t="53402" x="1663700" y="5740400"/>
          <p14:tracePt t="53402" x="1663700" y="5715000"/>
          <p14:tracePt t="53421" x="1663700" y="5702300"/>
          <p14:tracePt t="53421" x="1670050" y="5689600"/>
          <p14:tracePt t="53438" x="1676400" y="5676900"/>
          <p14:tracePt t="53438" x="1682750" y="5664200"/>
          <p14:tracePt t="53454" x="1689100" y="5651500"/>
          <p14:tracePt t="53454" x="1714500" y="5626100"/>
          <p14:tracePt t="53471" x="1727200" y="5619750"/>
          <p14:tracePt t="53471" x="1746250" y="5613400"/>
          <p14:tracePt t="53488" x="1758950" y="5607050"/>
          <p14:tracePt t="53488" x="1778000" y="5607050"/>
          <p14:tracePt t="53505" x="1797050" y="5607050"/>
          <p14:tracePt t="53505" x="1822450" y="5613400"/>
          <p14:tracePt t="53521" x="1841500" y="5619750"/>
          <p14:tracePt t="53521" x="1885950" y="5638800"/>
          <p14:tracePt t="53538" x="1905000" y="5651500"/>
          <p14:tracePt t="53538" x="1924050" y="5664200"/>
          <p14:tracePt t="53555" x="1943100" y="5676900"/>
          <p14:tracePt t="53555" x="1962150" y="5683250"/>
          <p14:tracePt t="53571" x="1981200" y="5695950"/>
          <p14:tracePt t="53571" x="1993900" y="5702300"/>
          <p14:tracePt t="53571" x="2006600" y="5708650"/>
          <p14:tracePt t="53590" x="2019300" y="5715000"/>
          <p14:tracePt t="53603" x="2032000" y="5721350"/>
          <p14:tracePt t="53603" x="2051050" y="5734050"/>
          <p14:tracePt t="53622" x="2063750" y="5734050"/>
          <p14:tracePt t="53622" x="2076450" y="5740400"/>
          <p14:tracePt t="53638" x="2082800" y="5746750"/>
          <p14:tracePt t="53638" x="2089150" y="5746750"/>
          <p14:tracePt t="53638" x="2095500" y="5746750"/>
          <p14:tracePt t="53658" x="2108200" y="5753100"/>
          <p14:tracePt t="53670" x="2114550" y="5753100"/>
          <p14:tracePt t="53670" x="2127250" y="5753100"/>
          <p14:tracePt t="53690" x="2133600" y="5753100"/>
          <p14:tracePt t="53690" x="2139950" y="5753100"/>
          <p14:tracePt t="53706" x="2146300" y="5753100"/>
          <p14:tracePt t="53720" x="2152650" y="5753100"/>
          <p14:tracePt t="53720" x="2159000" y="5753100"/>
          <p14:tracePt t="53739" x="2171700" y="5753100"/>
          <p14:tracePt t="53753" x="2178050" y="5759450"/>
          <p14:tracePt t="53753" x="2184400" y="5759450"/>
          <p14:tracePt t="53772" x="2190750" y="5759450"/>
          <p14:tracePt t="53787" x="2197100" y="5759450"/>
          <p14:tracePt t="53805" x="2203450" y="5759450"/>
          <p14:tracePt t="53821" x="2216150" y="5753100"/>
          <p14:tracePt t="53821" x="2222500" y="5746750"/>
          <p14:tracePt t="53839" x="2228850" y="5746750"/>
          <p14:tracePt t="53854" x="2228850" y="5740400"/>
          <p14:tracePt t="53870" x="2235200" y="5734050"/>
          <p14:tracePt t="53890" x="2235200" y="5727700"/>
          <p14:tracePt t="53906" x="2241550" y="5721350"/>
          <p14:tracePt t="53922" x="2241550" y="5715000"/>
          <p14:tracePt t="53937" x="2247900" y="5702300"/>
          <p14:tracePt t="53954" x="2247900" y="5708650"/>
          <p14:tracePt t="54005" x="2241550" y="5715000"/>
          <p14:tracePt t="54025" x="2235200" y="5721350"/>
          <p14:tracePt t="54041" x="2235200" y="5727700"/>
          <p14:tracePt t="54049" x="2228850" y="5734050"/>
          <p14:tracePt t="54058" x="2222500" y="5740400"/>
          <p14:tracePt t="54058" x="2222500" y="5746750"/>
          <p14:tracePt t="54073" x="2216150" y="5753100"/>
          <p14:tracePt t="54073" x="2209800" y="5759450"/>
          <p14:tracePt t="54089" x="2203450" y="5765800"/>
          <p14:tracePt t="54089" x="2203450" y="5772150"/>
          <p14:tracePt t="54107" x="2197100" y="5778500"/>
          <p14:tracePt t="54107" x="2190750" y="5778500"/>
          <p14:tracePt t="54107" x="2190750" y="5784850"/>
          <p14:tracePt t="54126" x="2190750" y="5791200"/>
          <p14:tracePt t="54139" x="2190750" y="5797550"/>
          <p14:tracePt t="54155" x="2190750" y="5803900"/>
          <p14:tracePt t="54172" x="2197100" y="5810250"/>
          <p14:tracePt t="54188" x="2203450" y="5803900"/>
          <p14:tracePt t="54205" x="2209800" y="5797550"/>
          <p14:tracePt t="54222" x="2216150" y="5791200"/>
          <p14:tracePt t="54238" x="2222500" y="5784850"/>
          <p14:tracePt t="54256" x="2228850" y="5784850"/>
          <p14:tracePt t="54272" x="2235200" y="5778500"/>
          <p14:tracePt t="54289" x="2235200" y="5784850"/>
          <p14:tracePt t="54341" x="2235200" y="5791200"/>
          <p14:tracePt t="54365" x="2228850" y="5797550"/>
          <p14:tracePt t="54377" x="2222500" y="5803900"/>
          <p14:tracePt t="54401" x="2222500" y="5810250"/>
          <p14:tracePt t="54417" x="2216150" y="5810250"/>
          <p14:tracePt t="54437" x="2222500" y="5810250"/>
          <p14:tracePt t="54489" x="2228850" y="5810250"/>
          <p14:tracePt t="54537" x="2228850" y="5816600"/>
          <p14:tracePt t="54597" x="2228850" y="5822950"/>
          <p14:tracePt t="54797" x="2228850" y="5829300"/>
          <p14:tracePt t="54849" x="2222500" y="5835650"/>
          <p14:tracePt t="54873" x="2222500" y="5842000"/>
          <p14:tracePt t="54909" x="2222500" y="5848350"/>
          <p14:tracePt t="54993" x="2222500" y="5854700"/>
          <p14:tracePt t="55137" x="2228850" y="5848350"/>
          <p14:tracePt t="55414" x="2228850" y="5842000"/>
          <p14:tracePt t="55549" x="2235200" y="5835650"/>
          <p14:tracePt t="55570" x="2235200" y="5842000"/>
          <p14:tracePt t="55638" x="2235200" y="5848350"/>
          <p14:tracePt t="55662" x="2228850" y="5854700"/>
          <p14:tracePt t="55685" x="2228850" y="5861050"/>
          <p14:tracePt t="55758" x="2228850" y="5854700"/>
          <p14:tracePt t="55841" x="2235200" y="5854700"/>
          <p14:tracePt t="55857" x="2235200" y="5848350"/>
          <p14:tracePt t="55870" x="2235200" y="5854700"/>
          <p14:tracePt t="55945" x="2228850" y="5854700"/>
          <p14:tracePt t="55977" x="2235200" y="5854700"/>
          <p14:tracePt t="56081" x="2235200" y="5848350"/>
          <p14:tracePt t="56118" x="2235200" y="5854700"/>
          <p14:tracePt t="56217" x="2235200" y="5861050"/>
          <p14:tracePt t="56261" x="2235200" y="5867400"/>
          <p14:tracePt t="56285" x="2235200" y="5873750"/>
          <p14:tracePt t="56314" x="2235200" y="5880100"/>
          <p14:tracePt t="56349" x="2228850" y="5886450"/>
          <p14:tracePt t="56458" x="2228850" y="5892800"/>
          <p14:tracePt t="56485" x="2222500" y="5892800"/>
          <p14:tracePt t="56570" x="2228850" y="5899150"/>
          <p14:tracePt t="56622" x="2222500" y="5899150"/>
          <p14:tracePt t="56690" x="2216150" y="5905500"/>
          <p14:tracePt t="56710" x="2216150" y="5911850"/>
          <p14:tracePt t="56733" x="2209800" y="5911850"/>
          <p14:tracePt t="56766" x="2203450" y="5918200"/>
          <p14:tracePt t="56810" x="2209800" y="5918200"/>
          <p14:tracePt t="56946" x="2216150" y="5918200"/>
          <p14:tracePt t="56958" x="2222500" y="5911850"/>
          <p14:tracePt t="56974" x="2216150" y="5911850"/>
          <p14:tracePt t="57058" x="2209800" y="5918200"/>
          <p14:tracePt t="57078" x="2203450" y="5918200"/>
          <p14:tracePt t="57162" x="2209800" y="5924550"/>
          <p14:tracePt t="57430" x="2216150" y="5918200"/>
          <p14:tracePt t="57470" x="2222500" y="5918200"/>
          <p14:tracePt t="57490" x="2222500" y="5911850"/>
          <p14:tracePt t="57506" x="2228850" y="5905500"/>
          <p14:tracePt t="57522" x="2235200" y="5899150"/>
          <p14:tracePt t="57537" x="2241550" y="5892800"/>
          <p14:tracePt t="57549" x="2241550" y="5886450"/>
          <p14:tracePt t="57565" x="2247900" y="5880100"/>
          <p14:tracePt t="57582" x="2254250" y="5873750"/>
          <p14:tracePt t="57606" x="2247900" y="5873750"/>
          <p14:tracePt t="57678" x="2247900" y="5880100"/>
          <p14:tracePt t="57745" x="2241550" y="5886450"/>
          <p14:tracePt t="57769" x="2241550" y="5892800"/>
          <p14:tracePt t="57786" x="2235200" y="5892800"/>
          <p14:tracePt t="57813" x="2235200" y="5886450"/>
          <p14:tracePt t="57890" x="2235200" y="5880100"/>
          <p14:tracePt t="57906" x="2241550" y="5873750"/>
          <p14:tracePt t="57926" x="2241550" y="5861050"/>
          <p14:tracePt t="57942" x="2241550" y="5854700"/>
          <p14:tracePt t="57958" x="2247900" y="5848350"/>
          <p14:tracePt t="57978" x="2247900" y="5854700"/>
          <p14:tracePt t="58078" x="2254250" y="5854700"/>
          <p14:tracePt t="58130" x="2260600" y="5848350"/>
          <p14:tracePt t="58146" x="2260600" y="5842000"/>
          <p14:tracePt t="58159" x="2266950" y="5842000"/>
          <p14:tracePt t="58174" x="2273300" y="5835650"/>
          <p14:tracePt t="58190" x="2279650" y="5829300"/>
          <p14:tracePt t="58206" x="2279650" y="5822950"/>
          <p14:tracePt t="58219" x="2286000" y="5816600"/>
          <p14:tracePt t="58236" x="2292350" y="5816600"/>
          <p14:tracePt t="58252" x="2298700" y="5810250"/>
          <p14:tracePt t="58269" x="2305050" y="5810250"/>
          <p14:tracePt t="58286" x="2311400" y="5803900"/>
          <p14:tracePt t="58305" x="2317750" y="5803900"/>
          <p14:tracePt t="58320" x="2324100" y="5797550"/>
          <p14:tracePt t="58336" x="2317750" y="5803900"/>
          <p14:tracePt t="58389" x="2311400" y="5810250"/>
          <p14:tracePt t="58406" x="2305050" y="5816600"/>
          <p14:tracePt t="58422" x="2298700" y="5822950"/>
          <p14:tracePt t="58438" x="2292350" y="5829300"/>
          <p14:tracePt t="58450" x="2286000" y="5835650"/>
          <p14:tracePt t="58474" x="2279650" y="5835650"/>
          <p14:tracePt t="58594" x="2286000" y="5829300"/>
          <p14:tracePt t="58654" x="2286000" y="5822950"/>
          <p14:tracePt t="58678" x="2292350" y="5816600"/>
          <p14:tracePt t="58698" x="2298700" y="5810250"/>
          <p14:tracePt t="58818" x="2292350" y="5810250"/>
          <p14:tracePt t="58867" x="2292350" y="5803900"/>
          <p14:tracePt t="58998" x="2292350" y="5797550"/>
          <p14:tracePt t="59038" x="2298700" y="5791200"/>
          <p14:tracePt t="59178" x="2292350" y="5784850"/>
          <p14:tracePt t="59254" x="2286000" y="5784850"/>
          <p14:tracePt t="59270" x="2279650" y="5784850"/>
          <p14:tracePt t="59286" x="2273300" y="5791200"/>
          <p14:tracePt t="59298" x="2266950" y="5791200"/>
          <p14:tracePt t="59314" x="2260600" y="5791200"/>
          <p14:tracePt t="59330" x="2254250" y="5797550"/>
          <p14:tracePt t="59346" x="2247900" y="5791200"/>
          <p14:tracePt t="59375" x="2254250" y="5784850"/>
          <p14:tracePt t="59450" x="2254250" y="5778500"/>
          <p14:tracePt t="59486" x="2254250" y="5772150"/>
          <p14:tracePt t="59519" x="2260600" y="5772150"/>
          <p14:tracePt t="59538" x="2266950" y="5765800"/>
          <p14:tracePt t="59562" x="2273300" y="5759450"/>
          <p14:tracePt t="59578" x="2279650" y="5753100"/>
          <p14:tracePt t="59590" x="2286000" y="5746750"/>
          <p14:tracePt t="59606" x="2292350" y="5740400"/>
          <p14:tracePt t="59614" x="2298700" y="5734050"/>
          <p14:tracePt t="59630" x="2305050" y="5721350"/>
          <p14:tracePt t="59647" x="2298700" y="5721350"/>
          <p14:tracePt t="59711" x="2292350" y="5727700"/>
          <p14:tracePt t="59727" x="2286000" y="5734050"/>
          <p14:tracePt t="59742" x="2279650" y="5740400"/>
          <p14:tracePt t="59759" x="2273300" y="5746750"/>
          <p14:tracePt t="59770" x="2266950" y="5746750"/>
          <p14:tracePt t="59794" x="2273300" y="5746750"/>
          <p14:tracePt t="59915" x="2279650" y="5740400"/>
          <p14:tracePt t="59947" x="2279650" y="5746750"/>
          <p14:tracePt t="60034" x="2273300" y="5746750"/>
          <p14:tracePt t="60058" x="2266950" y="5753100"/>
          <p14:tracePt t="60094" x="2266950" y="5759450"/>
          <p14:tracePt t="60131" x="2260600" y="5765800"/>
          <p14:tracePt t="60163" x="2266950" y="5765800"/>
          <p14:tracePt t="60258" x="2260600" y="5772150"/>
          <p14:tracePt t="60351" x="2260600" y="5778500"/>
          <p14:tracePt t="60362" x="2260600" y="5784850"/>
          <p14:tracePt t="60378" x="2254250" y="5784850"/>
          <p14:tracePt t="60430" x="2254250" y="5791200"/>
          <p14:tracePt t="60538" x="2254250" y="5797550"/>
          <p14:tracePt t="60643" x="2247900" y="5803900"/>
          <p14:tracePt t="60694" x="2241550" y="5803900"/>
          <p14:tracePt t="60722" x="2241550" y="5810250"/>
          <p14:tracePt t="60755" x="2241550" y="5816600"/>
          <p14:tracePt t="60822" x="2241550" y="5822950"/>
          <p14:tracePt t="60910" x="2241550" y="5829300"/>
          <p14:tracePt t="61047" x="2235200" y="5829300"/>
          <p14:tracePt t="61083" x="2235200" y="5835650"/>
          <p14:tracePt t="61123" x="2235200" y="5829300"/>
          <p14:tracePt t="61183" x="2235200" y="5822950"/>
          <p14:tracePt t="61326" x="2241550" y="5822950"/>
          <p14:tracePt t="61406" x="2241550" y="5829300"/>
          <p14:tracePt t="61511" x="2235200" y="5829300"/>
          <p14:tracePt t="61534" x="2235200" y="5835650"/>
          <p14:tracePt t="61563" x="2235200" y="5842000"/>
          <p14:tracePt t="61603" x="2228850" y="5842000"/>
          <p14:tracePt t="61671" x="2222500" y="5842000"/>
          <p14:tracePt t="61739" x="2216150" y="5848350"/>
          <p14:tracePt t="61759" x="2209800" y="5848350"/>
          <p14:tracePt t="61775" x="2203450" y="5848350"/>
          <p14:tracePt t="61819" x="2209800" y="5848350"/>
          <p14:tracePt t="61871" x="2216150" y="5842000"/>
          <p14:tracePt t="61887" x="2222500" y="5842000"/>
          <p14:tracePt t="61919" x="2228850" y="5835650"/>
          <p14:tracePt t="61931" x="2228850" y="5829300"/>
          <p14:tracePt t="61955" x="2228850" y="5822950"/>
          <p14:tracePt t="61987" x="2222500" y="5816600"/>
          <p14:tracePt t="62006" x="2216150" y="5810250"/>
          <p14:tracePt t="62023" x="2216150" y="5803900"/>
          <p14:tracePt t="62038" x="2216150" y="5797550"/>
          <p14:tracePt t="62051" x="2222500" y="5791200"/>
          <p14:tracePt t="62059" x="2222500" y="5784850"/>
          <p14:tracePt t="62068" x="2222500" y="5778500"/>
          <p14:tracePt t="62068" x="2228850" y="5772150"/>
          <p14:tracePt t="62084" x="2228850" y="5765800"/>
          <p14:tracePt t="62084" x="2228850" y="5753100"/>
          <p14:tracePt t="62101" x="2228850" y="5740400"/>
          <p14:tracePt t="62101" x="2228850" y="5727700"/>
          <p14:tracePt t="62101" x="2228850" y="5708650"/>
          <p14:tracePt t="62120" x="2222500" y="5695950"/>
          <p14:tracePt t="62132" x="2222500" y="5670550"/>
          <p14:tracePt t="62132" x="2209800" y="5626100"/>
          <p14:tracePt t="62151" x="2197100" y="5600700"/>
          <p14:tracePt t="62151" x="2184400" y="5562600"/>
          <p14:tracePt t="62168" x="2171700" y="5530850"/>
          <p14:tracePt t="62168" x="2159000" y="5492750"/>
          <p14:tracePt t="62185" x="2146300" y="5441950"/>
          <p14:tracePt t="62185" x="2127250" y="5397500"/>
          <p14:tracePt t="62185" x="2101850" y="5340350"/>
          <p14:tracePt t="62203" x="2076450" y="5283200"/>
          <p14:tracePt t="62216" x="2051050" y="5219700"/>
          <p14:tracePt t="62216" x="1987550" y="5067300"/>
          <p14:tracePt t="62235" x="1955800" y="4984750"/>
          <p14:tracePt t="62235" x="1917700" y="4895850"/>
          <p14:tracePt t="62252" x="1879600" y="4794250"/>
          <p14:tracePt t="62252" x="1841500" y="4692650"/>
          <p14:tracePt t="62268" x="1803400" y="4578350"/>
          <p14:tracePt t="62268" x="1727200" y="4337050"/>
          <p14:tracePt t="62285" x="1689100" y="4216400"/>
          <p14:tracePt t="62285" x="1644650" y="4095750"/>
          <p14:tracePt t="62302" x="1606550" y="3975100"/>
          <p14:tracePt t="62302" x="1568450" y="3860800"/>
          <p14:tracePt t="62318" x="1530350" y="3746500"/>
          <p14:tracePt t="62318" x="1492250" y="3638550"/>
          <p14:tracePt t="62335" x="1454150" y="3530600"/>
          <p14:tracePt t="62335" x="1390650" y="3340100"/>
          <p14:tracePt t="62352" x="1365250" y="3257550"/>
          <p14:tracePt t="62352" x="1339850" y="3175000"/>
          <p14:tracePt t="62368" x="1314450" y="3098800"/>
          <p14:tracePt t="62368" x="1295400" y="3028950"/>
          <p14:tracePt t="62385" x="1276350" y="2965450"/>
          <p14:tracePt t="62385" x="1257300" y="2908300"/>
          <p14:tracePt t="62385" x="1244600" y="2844800"/>
          <p14:tracePt t="62404" x="1225550" y="2787650"/>
          <p14:tracePt t="62417" x="1212850" y="2730500"/>
          <p14:tracePt t="62417" x="1181100" y="2628900"/>
          <p14:tracePt t="62436" x="1168400" y="2584450"/>
          <p14:tracePt t="62436" x="1155700" y="2540000"/>
          <p14:tracePt t="62452" x="1143000" y="2495550"/>
          <p14:tracePt t="62452" x="1130300" y="2457450"/>
          <p14:tracePt t="62469" x="1111250" y="2419350"/>
          <p14:tracePt t="62469" x="1098550" y="2387600"/>
          <p14:tracePt t="62469" x="1079500" y="2355850"/>
          <p14:tracePt t="62488" x="1060450" y="2330450"/>
          <p14:tracePt t="62500" x="1035050" y="2305050"/>
          <p14:tracePt t="62500" x="990600" y="2266950"/>
          <p14:tracePt t="62519" x="965200" y="2247900"/>
          <p14:tracePt t="62519" x="939800" y="2235200"/>
          <p14:tracePt t="62536" x="914400" y="2222500"/>
          <p14:tracePt t="62536" x="889000" y="2209800"/>
          <p14:tracePt t="62553" x="863600" y="2197100"/>
          <p14:tracePt t="62553" x="838200" y="2190750"/>
          <p14:tracePt t="62553" x="819150" y="2178050"/>
          <p14:tracePt t="62571" x="793750" y="2165350"/>
          <p14:tracePt t="62571" x="774700" y="2152650"/>
          <p14:tracePt t="62586" x="762000" y="2146300"/>
          <p14:tracePt t="62586" x="742950" y="2133600"/>
          <p14:tracePt t="62603" x="730250" y="2120900"/>
          <p14:tracePt t="62603" x="723900" y="2108200"/>
          <p14:tracePt t="62620" x="711200" y="2095500"/>
          <p14:tracePt t="62620" x="704850" y="2082800"/>
          <p14:tracePt t="62636" x="698500" y="2070100"/>
          <p14:tracePt t="62636" x="698500" y="2038350"/>
          <p14:tracePt t="62653" x="704850" y="2025650"/>
          <p14:tracePt t="62653" x="704850" y="2012950"/>
          <p14:tracePt t="62670" x="711200" y="2000250"/>
          <p14:tracePt t="62670" x="717550" y="1987550"/>
          <p14:tracePt t="62686" x="723900" y="1974850"/>
          <p14:tracePt t="62686" x="736600" y="1949450"/>
          <p14:tracePt t="62704" x="742950" y="1943100"/>
          <p14:tracePt t="62704" x="749300" y="1930400"/>
          <p14:tracePt t="62720" x="755650" y="1917700"/>
          <p14:tracePt t="62720" x="762000" y="1905000"/>
          <p14:tracePt t="62737" x="768350" y="1898650"/>
          <p14:tracePt t="62737" x="774700" y="1892300"/>
          <p14:tracePt t="62753" x="781050" y="1885950"/>
          <p14:tracePt t="62753" x="787400" y="1873250"/>
          <p14:tracePt t="62753" x="787400" y="1866900"/>
          <p14:tracePt t="62772" x="793750" y="1860550"/>
          <p14:tracePt t="62785" x="793750" y="1854200"/>
          <p14:tracePt t="62785" x="800100" y="1847850"/>
          <p14:tracePt t="62804" x="800100" y="1841500"/>
          <p14:tracePt t="62819" x="800100" y="1828800"/>
          <p14:tracePt t="62835" x="800100" y="1822450"/>
          <p14:tracePt t="62856" x="793750" y="1828800"/>
          <p14:tracePt t="62907" x="793750" y="1835150"/>
          <p14:tracePt t="62923" x="793750" y="1841500"/>
          <p14:tracePt t="62939" x="800100" y="1847850"/>
          <p14:tracePt t="62951" x="800100" y="1854200"/>
          <p14:tracePt t="62967" x="800100" y="1860550"/>
          <p14:tracePt t="62983" x="800100" y="1866900"/>
          <p14:tracePt t="62991" x="800100" y="1873250"/>
          <p14:tracePt t="63003" x="800100" y="1879600"/>
          <p14:tracePt t="63003" x="800100" y="1885950"/>
          <p14:tracePt t="63021" x="800100" y="1892300"/>
          <p14:tracePt t="63036" x="806450" y="1892300"/>
          <p14:tracePt t="63063" x="812800" y="1892300"/>
          <p14:tracePt t="63088" x="819150" y="1885950"/>
          <p14:tracePt t="63111" x="825500" y="1885950"/>
          <p14:tracePt t="63139" x="825500" y="1892300"/>
          <p14:tracePt t="63215" x="825500" y="1898650"/>
          <p14:tracePt t="63243" x="819150" y="1911350"/>
          <p14:tracePt t="63260" x="812800" y="1917700"/>
          <p14:tracePt t="63299" x="819150" y="1911350"/>
          <p14:tracePt t="63343" x="819150" y="1905000"/>
          <p14:tracePt t="63359" x="825500" y="1898650"/>
          <p14:tracePt t="63379" x="819150" y="1905000"/>
          <p14:tracePt t="63431" x="812800" y="1898650"/>
          <p14:tracePt t="63455" x="806450" y="1892300"/>
          <p14:tracePt t="63479" x="800100" y="1885950"/>
          <p14:tracePt t="63515" x="793750" y="1892300"/>
          <p14:tracePt t="63635" x="793750" y="1898650"/>
          <p14:tracePt t="63660" x="787400" y="1905000"/>
          <p14:tracePt t="63687" x="793750" y="1898650"/>
          <p14:tracePt t="63747" x="793750" y="1905000"/>
          <p14:tracePt t="63779" x="793750" y="1911350"/>
          <p14:tracePt t="63799" x="787400" y="1917700"/>
          <p14:tracePt t="63823" x="787400" y="1924050"/>
          <p14:tracePt t="63843" x="787400" y="1930400"/>
          <p14:tracePt t="63900" x="781050" y="1936750"/>
          <p14:tracePt t="63935" x="781050" y="1943100"/>
          <p14:tracePt t="63971" x="774700" y="1949450"/>
          <p14:tracePt t="64003" x="774700" y="1955800"/>
          <p14:tracePt t="64115" x="781050" y="1962150"/>
          <p14:tracePt t="64139" x="787400" y="1962150"/>
          <p14:tracePt t="64160" x="793750" y="1962150"/>
          <p14:tracePt t="64175" x="806450" y="1968500"/>
          <p14:tracePt t="64192" x="812800" y="1968500"/>
          <p14:tracePt t="64199" x="819150" y="1968500"/>
          <p14:tracePt t="64206" x="825500" y="1968500"/>
          <p14:tracePt t="64206" x="831850" y="1968500"/>
          <p14:tracePt t="64225" x="838200" y="1974850"/>
          <p14:tracePt t="64225" x="844550" y="1974850"/>
          <p14:tracePt t="64225" x="857250" y="1974850"/>
          <p14:tracePt t="64244" x="863600" y="1974850"/>
          <p14:tracePt t="64257" x="876300" y="1981200"/>
          <p14:tracePt t="64257" x="895350" y="1987550"/>
          <p14:tracePt t="64275" x="908050" y="1987550"/>
          <p14:tracePt t="64275" x="914400" y="1993900"/>
          <p14:tracePt t="64292" x="927100" y="2000250"/>
          <p14:tracePt t="64292" x="933450" y="2000250"/>
          <p14:tracePt t="64292" x="946150" y="2006600"/>
          <p14:tracePt t="64313" x="952500" y="2012950"/>
          <p14:tracePt t="64313" x="958850" y="2012950"/>
          <p14:tracePt t="64326" x="965200" y="2019300"/>
          <p14:tracePt t="64326" x="971550" y="2025650"/>
          <p14:tracePt t="64342" x="977900" y="2032000"/>
          <p14:tracePt t="64342" x="984250" y="2038350"/>
          <p14:tracePt t="64359" x="984250" y="2044700"/>
          <p14:tracePt t="64359" x="990600" y="2051050"/>
          <p14:tracePt t="64376" x="990600" y="2057400"/>
          <p14:tracePt t="64376" x="990600" y="2063750"/>
          <p14:tracePt t="64393" x="996950" y="2070100"/>
          <p14:tracePt t="64408" x="996950" y="2076450"/>
          <p14:tracePt t="64431" x="1003300" y="2076450"/>
          <p14:tracePt t="64460" x="1009650" y="2076450"/>
          <p14:tracePt t="64484" x="1016000" y="2070100"/>
          <p14:tracePt t="64519" x="1016000" y="2076450"/>
          <p14:tracePt t="64579" x="1016000" y="2082800"/>
          <p14:tracePt t="64632" x="1016000" y="2089150"/>
          <p14:tracePt t="64680" x="1022350" y="2082800"/>
          <p14:tracePt t="64699" x="1028700" y="2082800"/>
          <p14:tracePt t="64715" x="1035050" y="2082800"/>
          <p14:tracePt t="64731" x="1041400" y="2082800"/>
          <p14:tracePt t="64743" x="1047750" y="2082800"/>
          <p14:tracePt t="64760" x="1054100" y="2082800"/>
          <p14:tracePt t="64775" x="1060450" y="2082800"/>
          <p14:tracePt t="64791" x="1066800" y="2082800"/>
          <p14:tracePt t="64804" x="1073150" y="2082800"/>
          <p14:tracePt t="64819" x="1079500" y="2082800"/>
          <p14:tracePt t="64835" x="1085850" y="2089150"/>
          <p14:tracePt t="64872" x="1092200" y="2095500"/>
          <p14:tracePt t="64887" x="1092200" y="2101850"/>
          <p14:tracePt t="64904" x="1092200" y="2108200"/>
          <p14:tracePt t="64920" x="1092200" y="2114550"/>
          <p14:tracePt t="64931" x="1092200" y="2120900"/>
          <p14:tracePt t="64948" x="1092200" y="2127250"/>
          <p14:tracePt t="64964" x="1092200" y="2133600"/>
          <p14:tracePt t="64983" x="1098550" y="2139950"/>
          <p14:tracePt t="65016" x="1098550" y="2146300"/>
          <p14:tracePt t="65044" x="1098550" y="2152650"/>
          <p14:tracePt t="65068" x="1092200" y="2152650"/>
          <p14:tracePt t="65084" x="1092200" y="2165350"/>
          <p14:tracePt t="65100" x="1092200" y="2171700"/>
          <p14:tracePt t="65112" x="1092200" y="2178050"/>
          <p14:tracePt t="65120" x="1085850" y="2184400"/>
          <p14:tracePt t="65128" x="1085850" y="2190750"/>
          <p14:tracePt t="65143" x="1085850" y="2197100"/>
          <p14:tracePt t="65160" x="1079500" y="2203450"/>
          <p14:tracePt t="65177" x="1079500" y="2209800"/>
          <p14:tracePt t="65193" x="1085850" y="2216150"/>
          <p14:tracePt t="65211" x="1092200" y="2216150"/>
          <p14:tracePt t="65227" x="1098550" y="2216150"/>
          <p14:tracePt t="65243" x="1104900" y="2216150"/>
          <p14:tracePt t="65260" x="1117600" y="2209800"/>
          <p14:tracePt t="65277" x="1123950" y="2209800"/>
          <p14:tracePt t="65277" x="1130300" y="2203450"/>
          <p14:tracePt t="65296" x="1136650" y="2197100"/>
          <p14:tracePt t="65296" x="1143000" y="2197100"/>
          <p14:tracePt t="65296" x="1149350" y="2190750"/>
          <p14:tracePt t="65316" x="1162050" y="2184400"/>
          <p14:tracePt t="65340" x="1162050" y="2178050"/>
          <p14:tracePt t="65352" x="1168400" y="2178050"/>
          <p14:tracePt t="65376" x="1162050" y="2171700"/>
          <p14:tracePt t="65404" x="1155700" y="2178050"/>
          <p14:tracePt t="65427" x="1149350" y="2178050"/>
          <p14:tracePt t="65444" x="1143000" y="2184400"/>
          <p14:tracePt t="65460" x="1136650" y="2184400"/>
          <p14:tracePt t="65480" x="1130300" y="2190750"/>
          <p14:tracePt t="65527" x="1123950" y="2190750"/>
          <p14:tracePt t="65600" x="1123950" y="2197100"/>
          <p14:tracePt t="65632" x="1117600" y="2190750"/>
          <p14:tracePt t="65711" x="1111250" y="2190750"/>
          <p14:tracePt t="65760" x="1104900" y="2190750"/>
          <p14:tracePt t="65780" x="1098550" y="2184400"/>
          <p14:tracePt t="65820" x="1104900" y="2178050"/>
          <p14:tracePt t="65871" x="1111250" y="2184400"/>
          <p14:tracePt t="65892" x="1117600" y="2190750"/>
          <p14:tracePt t="65924" x="1117600" y="2197100"/>
          <p14:tracePt t="65944" x="1123950" y="2197100"/>
          <p14:tracePt t="65960" x="1123950" y="2203450"/>
          <p14:tracePt t="65976" x="1123950" y="2209800"/>
          <p14:tracePt t="66000" x="1130300" y="2209800"/>
          <p14:tracePt t="66019" x="1136650" y="2203450"/>
          <p14:tracePt t="66035" x="1143000" y="2197100"/>
          <p14:tracePt t="66052" x="1149350" y="2197100"/>
          <p14:tracePt t="66060" x="1155700" y="2190750"/>
          <p14:tracePt t="66064" x="1155700" y="2184400"/>
          <p14:tracePt t="66064" x="1162050" y="2178050"/>
          <p14:tracePt t="66081" x="1168400" y="2171700"/>
          <p14:tracePt t="66081" x="1168400" y="2165350"/>
          <p14:tracePt t="66098" x="1174750" y="2159000"/>
          <p14:tracePt t="66098" x="1181100" y="2152650"/>
          <p14:tracePt t="66115" x="1181100" y="2146300"/>
          <p14:tracePt t="66115" x="1193800" y="2120900"/>
          <p14:tracePt t="66133" x="1200150" y="2108200"/>
          <p14:tracePt t="66133" x="1206500" y="2095500"/>
          <p14:tracePt t="66149" x="1206500" y="2082800"/>
          <p14:tracePt t="66149" x="1206500" y="2070100"/>
          <p14:tracePt t="66165" x="1200150" y="2063750"/>
          <p14:tracePt t="66165" x="1200150" y="2057400"/>
          <p14:tracePt t="66182" x="1193800" y="2051050"/>
          <p14:tracePt t="66182" x="1193800" y="2044700"/>
          <p14:tracePt t="66182" x="1181100" y="20383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近似直線</a:t>
            </a:r>
            <a:endParaRPr kumimoji="1" lang="ja-JP" altLang="en-US" dirty="0"/>
          </a:p>
        </p:txBody>
      </p:sp>
      <p:pic>
        <p:nvPicPr>
          <p:cNvPr id="4628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268760"/>
            <a:ext cx="8145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43297274"/>
      </p:ext>
    </p:extLst>
  </p:cSld>
  <p:clrMapOvr>
    <a:masterClrMapping/>
  </p:clrMapOvr>
  <mc:AlternateContent xmlns:mc="http://schemas.openxmlformats.org/markup-compatibility/2006">
    <mc:Choice xmlns:p14="http://schemas.microsoft.com/office/powerpoint/2010/main" Requires="p14">
      <p:transition spd="slow" p14:dur="2000" advTm="15193"/>
    </mc:Choice>
    <mc:Fallback>
      <p:transition spd="slow" advTm="15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111" x="2482850" y="4686300"/>
          <p14:tracePt t="1823" x="2476500" y="4699000"/>
          <p14:tracePt t="1832" x="2470150" y="4711700"/>
          <p14:tracePt t="1844" x="2457450" y="4724400"/>
          <p14:tracePt t="1844" x="2451100" y="4743450"/>
          <p14:tracePt t="1844" x="2438400" y="4756150"/>
          <p14:tracePt t="1865" x="2425700" y="4762500"/>
          <p14:tracePt t="1865" x="2413000" y="4775200"/>
          <p14:tracePt t="1880" x="2400300" y="4781550"/>
          <p14:tracePt t="1880" x="2387600" y="4787900"/>
          <p14:tracePt t="1896" x="2368550" y="4787900"/>
          <p14:tracePt t="1896" x="2355850" y="4794250"/>
          <p14:tracePt t="1913" x="2343150" y="4800600"/>
          <p14:tracePt t="1913" x="2330450" y="4800600"/>
          <p14:tracePt t="1913" x="2324100" y="4806950"/>
          <p14:tracePt t="1932" x="2311400" y="4813300"/>
          <p14:tracePt t="1932" x="2305050" y="4813300"/>
          <p14:tracePt t="1947" x="2298700" y="4819650"/>
          <p14:tracePt t="1947" x="2292350" y="4826000"/>
          <p14:tracePt t="1963" x="2286000" y="4826000"/>
          <p14:tracePt t="1978" x="2279650" y="4819650"/>
          <p14:tracePt t="1996" x="2279650" y="4813300"/>
          <p14:tracePt t="1996" x="2279650" y="4806950"/>
          <p14:tracePt t="2013" x="2286000" y="4800600"/>
          <p14:tracePt t="2013" x="2286000" y="4794250"/>
          <p14:tracePt t="2030" x="2292350" y="4787900"/>
          <p14:tracePt t="2030" x="2298700" y="4781550"/>
          <p14:tracePt t="2048" x="2298700" y="4768850"/>
          <p14:tracePt t="2048" x="2305050" y="4756150"/>
          <p14:tracePt t="2064" x="2311400" y="4749800"/>
          <p14:tracePt t="2064" x="2311400" y="4743450"/>
          <p14:tracePt t="2081" x="2317750" y="4737100"/>
          <p14:tracePt t="2096" x="2317750" y="4730750"/>
          <p14:tracePt t="2232" x="2324100" y="4724400"/>
          <p14:tracePt t="2244" x="2330450" y="4718050"/>
          <p14:tracePt t="2260" x="2336800" y="4711700"/>
          <p14:tracePt t="2268" x="2343150" y="4705350"/>
          <p14:tracePt t="2279" x="2349500" y="4699000"/>
          <p14:tracePt t="2279" x="2355850" y="4692650"/>
          <p14:tracePt t="2298" x="2368550" y="4686300"/>
          <p14:tracePt t="2298" x="2374900" y="4679950"/>
          <p14:tracePt t="2316" x="2381250" y="4673600"/>
          <p14:tracePt t="2316" x="2387600" y="4667250"/>
          <p14:tracePt t="2331" x="2393950" y="4660900"/>
          <p14:tracePt t="2331" x="2406650" y="4648200"/>
          <p14:tracePt t="2348" x="2413000" y="4641850"/>
          <p14:tracePt t="2348" x="2438400" y="4629150"/>
          <p14:tracePt t="2365" x="2444750" y="4622800"/>
          <p14:tracePt t="2365" x="2457450" y="4616450"/>
          <p14:tracePt t="2381" x="2470150" y="4610100"/>
          <p14:tracePt t="2381" x="2476500" y="4603750"/>
          <p14:tracePt t="2398" x="2489200" y="4591050"/>
          <p14:tracePt t="2398" x="2501900" y="4584700"/>
          <p14:tracePt t="2398" x="2514600" y="4578350"/>
          <p14:tracePt t="2417" x="2527300" y="4572000"/>
          <p14:tracePt t="2430" x="2540000" y="4559300"/>
          <p14:tracePt t="2430" x="2571750" y="4533900"/>
          <p14:tracePt t="2449" x="2597150" y="4521200"/>
          <p14:tracePt t="2449" x="2616200" y="4508500"/>
          <p14:tracePt t="2465" x="2641600" y="4489450"/>
          <p14:tracePt t="2465" x="2667000" y="4476750"/>
          <p14:tracePt t="2482" x="2692400" y="4457700"/>
          <p14:tracePt t="2482" x="2724150" y="4438650"/>
          <p14:tracePt t="2482" x="2755900" y="4425950"/>
          <p14:tracePt t="2501" x="2781300" y="4406900"/>
          <p14:tracePt t="2513" x="2813050" y="4387850"/>
          <p14:tracePt t="2513" x="2882900" y="4356100"/>
          <p14:tracePt t="2532" x="2914650" y="4337050"/>
          <p14:tracePt t="2532" x="2952750" y="4324350"/>
          <p14:tracePt t="2549" x="2984500" y="4305300"/>
          <p14:tracePt t="2549" x="3022600" y="4286250"/>
          <p14:tracePt t="2566" x="3060700" y="4267200"/>
          <p14:tracePt t="2566" x="3092450" y="4248150"/>
          <p14:tracePt t="2566" x="3130550" y="4222750"/>
          <p14:tracePt t="2584" x="3168650" y="4197350"/>
          <p14:tracePt t="2584" x="3213100" y="4178300"/>
          <p14:tracePt t="2599" x="3244850" y="4152900"/>
          <p14:tracePt t="2599" x="3282950" y="4127500"/>
          <p14:tracePt t="2616" x="3321050" y="4108450"/>
          <p14:tracePt t="2616" x="3359150" y="4083050"/>
          <p14:tracePt t="2632" x="3397250" y="4064000"/>
          <p14:tracePt t="2632" x="3435350" y="4038600"/>
          <p14:tracePt t="2649" x="3473450" y="4019550"/>
          <p14:tracePt t="2649" x="3549650" y="3975100"/>
          <p14:tracePt t="2666" x="3587750" y="3956050"/>
          <p14:tracePt t="2666" x="3625850" y="3930650"/>
          <p14:tracePt t="2683" x="3663950" y="3905250"/>
          <p14:tracePt t="2683" x="3708400" y="3873500"/>
          <p14:tracePt t="2699" x="3746500" y="3848100"/>
          <p14:tracePt t="2699" x="3829050" y="3790950"/>
          <p14:tracePt t="2716" x="3867150" y="3759200"/>
          <p14:tracePt t="2716" x="3905250" y="3727450"/>
          <p14:tracePt t="2733" x="3949700" y="3695700"/>
          <p14:tracePt t="2733" x="3987800" y="3670300"/>
          <p14:tracePt t="2749" x="4025900" y="3638550"/>
          <p14:tracePt t="2749" x="4070350" y="3613150"/>
          <p14:tracePt t="2766" x="4108450" y="3581400"/>
          <p14:tracePt t="2766" x="4146550" y="3556000"/>
          <p14:tracePt t="2766" x="4184650" y="3530600"/>
          <p14:tracePt t="2785" x="4222750" y="3505200"/>
          <p14:tracePt t="2785" x="4260850" y="3479800"/>
          <p14:tracePt t="2800" x="4305300" y="3454400"/>
          <p14:tracePt t="2800" x="4343400" y="3429000"/>
          <p14:tracePt t="2818" x="4381500" y="3403600"/>
          <p14:tracePt t="2818" x="4419600" y="3378200"/>
          <p14:tracePt t="2833" x="4457700" y="3346450"/>
          <p14:tracePt t="2833" x="4495800" y="3321050"/>
          <p14:tracePt t="2833" x="4527550" y="3302000"/>
          <p14:tracePt t="2852" x="4565650" y="3276600"/>
          <p14:tracePt t="2864" x="4597400" y="3251200"/>
          <p14:tracePt t="2864" x="4635500" y="3232150"/>
          <p14:tracePt t="2864" x="4667250" y="3213100"/>
          <p14:tracePt t="2885" x="4699000" y="3194050"/>
          <p14:tracePt t="2885" x="4730750" y="3175000"/>
          <p14:tracePt t="2900" x="4762500" y="3162300"/>
          <p14:tracePt t="2900" x="4787900" y="3143250"/>
          <p14:tracePt t="2916" x="4813300" y="3130550"/>
          <p14:tracePt t="2916" x="4838700" y="3111500"/>
          <p14:tracePt t="2933" x="4864100" y="3098800"/>
          <p14:tracePt t="2933" x="4889500" y="3086100"/>
          <p14:tracePt t="2933" x="4908550" y="3073400"/>
          <p14:tracePt t="2952" x="4927600" y="3067050"/>
          <p14:tracePt t="2952" x="4940300" y="3060700"/>
          <p14:tracePt t="2967" x="4953000" y="3054350"/>
          <p14:tracePt t="2967" x="4965700" y="3048000"/>
          <p14:tracePt t="2984" x="4972050" y="3048000"/>
          <p14:tracePt t="2984" x="4978400" y="3048000"/>
          <p14:tracePt t="3000" x="4972050" y="3054350"/>
          <p14:tracePt t="3031" x="4965700" y="3054350"/>
          <p14:tracePt t="3047" x="4959350" y="3054350"/>
          <p14:tracePt t="3064" x="4953000" y="3054350"/>
          <p14:tracePt t="3076" x="4946650" y="3054350"/>
          <p14:tracePt t="3107" x="4940300" y="3048000"/>
          <p14:tracePt t="3151" x="4927600" y="3048000"/>
          <p14:tracePt t="3195" x="4927600" y="3054350"/>
          <p14:tracePt t="3211" x="4921250" y="3054350"/>
          <p14:tracePt t="3228" x="4908550" y="3054350"/>
          <p14:tracePt t="3244" x="4902200" y="3060700"/>
          <p14:tracePt t="3256" x="4895850" y="3060700"/>
          <p14:tracePt t="3272" x="4889500" y="3067050"/>
          <p14:tracePt t="3288" x="4883150" y="3067050"/>
          <p14:tracePt t="3305" x="4876800" y="3073400"/>
          <p14:tracePt t="3317" x="4870450" y="3073400"/>
          <p14:tracePt t="3333" x="4864100" y="3073400"/>
          <p14:tracePt t="3349" x="4864100" y="3079750"/>
          <p14:tracePt t="3366" x="4857750" y="3079750"/>
          <p14:tracePt t="3383" x="4851400" y="3086100"/>
          <p14:tracePt t="3400" x="4857750" y="3086100"/>
          <p14:tracePt t="3460" x="4864100" y="3079750"/>
          <p14:tracePt t="3484" x="4870450" y="3079750"/>
          <p14:tracePt t="3504" x="4864100" y="3079750"/>
          <p14:tracePt t="3672" x="4857750" y="3086100"/>
          <p14:tracePt t="3692" x="4851400" y="3092450"/>
          <p14:tracePt t="3724" x="4845050" y="3092450"/>
          <p14:tracePt t="3760" x="4851400" y="3086100"/>
          <p14:tracePt t="3828" x="4857750" y="3086100"/>
          <p14:tracePt t="3852" x="4864100" y="3079750"/>
          <p14:tracePt t="3880" x="4857750" y="3079750"/>
          <p14:tracePt t="4016" x="4851400" y="3073400"/>
          <p14:tracePt t="4032" x="4845050" y="3073400"/>
          <p14:tracePt t="4037" x="4832350" y="3073400"/>
          <p14:tracePt t="4037" x="4819650" y="3073400"/>
          <p14:tracePt t="4054" x="4806950" y="3073400"/>
          <p14:tracePt t="4054" x="4787900" y="3067050"/>
          <p14:tracePt t="4070" x="4768850" y="3067050"/>
          <p14:tracePt t="4070" x="4737100" y="3067050"/>
          <p14:tracePt t="4088" x="4705350" y="3060700"/>
          <p14:tracePt t="4088" x="4635500" y="3048000"/>
          <p14:tracePt t="4106" x="4591050" y="3041650"/>
          <p14:tracePt t="4106" x="4546600" y="3035300"/>
          <p14:tracePt t="4122" x="4495800" y="3022600"/>
          <p14:tracePt t="4122" x="4445000" y="3009900"/>
          <p14:tracePt t="4138" x="4394200" y="2997200"/>
          <p14:tracePt t="4138" x="4343400" y="2984500"/>
          <p14:tracePt t="4155" x="4292600" y="2965450"/>
          <p14:tracePt t="4155" x="4241800" y="2952750"/>
          <p14:tracePt t="4155" x="4197350" y="2940050"/>
          <p14:tracePt t="4174" x="4152900" y="2927350"/>
          <p14:tracePt t="4187" x="4108450" y="2908300"/>
          <p14:tracePt t="4187" x="4038600" y="2889250"/>
          <p14:tracePt t="4206" x="4013200" y="2876550"/>
          <p14:tracePt t="4206" x="3987800" y="2870200"/>
          <p14:tracePt t="4222" x="3962400" y="2863850"/>
          <p14:tracePt t="4222" x="3943350" y="2857500"/>
          <p14:tracePt t="4239" x="3924300" y="2851150"/>
          <p14:tracePt t="4239" x="3911600" y="2851150"/>
          <p14:tracePt t="4239" x="3898900" y="2844800"/>
          <p14:tracePt t="4258" x="3892550" y="2844800"/>
          <p14:tracePt t="4270" x="3886200" y="2838450"/>
          <p14:tracePt t="4270" x="3879850" y="2838450"/>
          <p14:tracePt t="4289" x="3873500" y="2832100"/>
          <p14:tracePt t="4305" x="3867150" y="2825750"/>
          <p14:tracePt t="4305" x="3860800" y="2819400"/>
          <p14:tracePt t="4323" x="3854450" y="2819400"/>
          <p14:tracePt t="4323" x="3841750" y="2819400"/>
          <p14:tracePt t="4339" x="3829050" y="2825750"/>
          <p14:tracePt t="4339" x="3816350" y="2825750"/>
          <p14:tracePt t="4356" x="3803650" y="2832100"/>
          <p14:tracePt t="4356" x="3790950" y="2838450"/>
          <p14:tracePt t="4372" x="3778250" y="2844800"/>
          <p14:tracePt t="4372" x="3765550" y="2851150"/>
          <p14:tracePt t="4389" x="3746500" y="2863850"/>
          <p14:tracePt t="4389" x="3714750" y="2876550"/>
          <p14:tracePt t="4406" x="3695700" y="2882900"/>
          <p14:tracePt t="4406" x="3676650" y="2895600"/>
          <p14:tracePt t="4423" x="3651250" y="2908300"/>
          <p14:tracePt t="4423" x="3625850" y="2914650"/>
          <p14:tracePt t="4439" x="3600450" y="2927350"/>
          <p14:tracePt t="4439" x="3575050" y="2940050"/>
          <p14:tracePt t="4439" x="3543300" y="2952750"/>
          <p14:tracePt t="4458" x="3511550" y="2959100"/>
          <p14:tracePt t="4458" x="3479800" y="2971800"/>
          <p14:tracePt t="4474" x="3448050" y="2984500"/>
          <p14:tracePt t="4474" x="3409950" y="2997200"/>
          <p14:tracePt t="4490" x="3371850" y="3003550"/>
          <p14:tracePt t="4490" x="3333750" y="3009900"/>
          <p14:tracePt t="4506" x="3295650" y="3022600"/>
          <p14:tracePt t="4506" x="3257550" y="3028950"/>
          <p14:tracePt t="4523" x="3219450" y="3028950"/>
          <p14:tracePt t="4523" x="3181350" y="3035300"/>
          <p14:tracePt t="4523" x="3143250" y="3035300"/>
          <p14:tracePt t="4542" x="3105150" y="3035300"/>
          <p14:tracePt t="4555" x="3067050" y="3041650"/>
          <p14:tracePt t="4555" x="2990850" y="3035300"/>
          <p14:tracePt t="4574" x="2959100" y="3028950"/>
          <p14:tracePt t="4574" x="2921000" y="3022600"/>
          <p14:tracePt t="4590" x="2889250" y="3016250"/>
          <p14:tracePt t="4590" x="2857500" y="3009900"/>
          <p14:tracePt t="4606" x="2825750" y="2997200"/>
          <p14:tracePt t="4606" x="2800350" y="2990850"/>
          <p14:tracePt t="4606" x="2774950" y="2978150"/>
          <p14:tracePt t="4626" x="2749550" y="2959100"/>
          <p14:tracePt t="4626" x="2730500" y="2946400"/>
          <p14:tracePt t="4640" x="2717800" y="2933700"/>
          <p14:tracePt t="4640" x="2705100" y="2914650"/>
          <p14:tracePt t="4657" x="2692400" y="2895600"/>
          <p14:tracePt t="4657" x="2686050" y="2876550"/>
          <p14:tracePt t="4673" x="2686050" y="2857500"/>
          <p14:tracePt t="4673" x="2692400" y="2844800"/>
          <p14:tracePt t="4690" x="2698750" y="2825750"/>
          <p14:tracePt t="4690" x="2724150" y="2787650"/>
          <p14:tracePt t="4707" x="2736850" y="2768600"/>
          <p14:tracePt t="4707" x="2762250" y="2749550"/>
          <p14:tracePt t="4724" x="2787650" y="2730500"/>
          <p14:tracePt t="4724" x="2813050" y="2711450"/>
          <p14:tracePt t="4741" x="2844800" y="2692400"/>
          <p14:tracePt t="4741" x="2908300" y="2654300"/>
          <p14:tracePt t="4757" x="2946400" y="2635250"/>
          <p14:tracePt t="4757" x="2984500" y="2616200"/>
          <p14:tracePt t="4774" x="3022600" y="2597150"/>
          <p14:tracePt t="4774" x="3067050" y="2584450"/>
          <p14:tracePt t="4791" x="3105150" y="2571750"/>
          <p14:tracePt t="4791" x="3149600" y="2559050"/>
          <p14:tracePt t="4807" x="3194050" y="2546350"/>
          <p14:tracePt t="4807" x="3238500" y="2533650"/>
          <p14:tracePt t="4807" x="3282950" y="2527300"/>
          <p14:tracePt t="4828" x="3327400" y="2514600"/>
          <p14:tracePt t="4839" x="3371850" y="2501900"/>
          <p14:tracePt t="4839" x="3467100" y="2482850"/>
          <p14:tracePt t="4858" x="3517900" y="2476500"/>
          <p14:tracePt t="4858" x="3568700" y="2470150"/>
          <p14:tracePt t="4874" x="3619500" y="2463800"/>
          <p14:tracePt t="4874" x="3670300" y="2463800"/>
          <p14:tracePt t="4891" x="3721100" y="2457450"/>
          <p14:tracePt t="4891" x="3771900" y="2457450"/>
          <p14:tracePt t="4891" x="3822700" y="2463800"/>
          <p14:tracePt t="4910" x="3867150" y="2463800"/>
          <p14:tracePt t="4923" x="3911600" y="2470150"/>
          <p14:tracePt t="4923" x="4000500" y="2482850"/>
          <p14:tracePt t="4941" x="4038600" y="2489200"/>
          <p14:tracePt t="4941" x="4083050" y="2495550"/>
          <p14:tracePt t="4958" x="4121150" y="2501900"/>
          <p14:tracePt t="4958" x="4165600" y="2508250"/>
          <p14:tracePt t="4975" x="4203700" y="2514600"/>
          <p14:tracePt t="4975" x="4241800" y="2520950"/>
          <p14:tracePt t="4975" x="4286250" y="2527300"/>
          <p14:tracePt t="4994" x="4324350" y="2533650"/>
          <p14:tracePt t="4994" x="4356100" y="2540000"/>
          <p14:tracePt t="5008" x="4394200" y="2546350"/>
          <p14:tracePt t="5008" x="4425950" y="2559050"/>
          <p14:tracePt t="5025" x="4457700" y="2565400"/>
          <p14:tracePt t="5025" x="4489450" y="2578100"/>
          <p14:tracePt t="5041" x="4514850" y="2590800"/>
          <p14:tracePt t="5041" x="4559300" y="2628900"/>
          <p14:tracePt t="5058" x="4578350" y="2647950"/>
          <p14:tracePt t="5058" x="4597400" y="2667000"/>
          <p14:tracePt t="5075" x="4610100" y="2692400"/>
          <p14:tracePt t="5075" x="4629150" y="2717800"/>
          <p14:tracePt t="5092" x="4635500" y="2743200"/>
          <p14:tracePt t="5092" x="4648200" y="2768600"/>
          <p14:tracePt t="5108" x="4654550" y="2787650"/>
          <p14:tracePt t="5108" x="4667250" y="2832100"/>
          <p14:tracePt t="5126" x="4667250" y="2851150"/>
          <p14:tracePt t="5126" x="4667250" y="2870200"/>
          <p14:tracePt t="5142" x="4667250" y="2889250"/>
          <p14:tracePt t="5142" x="4654550" y="2908300"/>
          <p14:tracePt t="5159" x="4648200" y="2927350"/>
          <p14:tracePt t="5159" x="4635500" y="2952750"/>
          <p14:tracePt t="5159" x="4622800" y="2971800"/>
          <p14:tracePt t="5178" x="4610100" y="2997200"/>
          <p14:tracePt t="5190" x="4591050" y="3016250"/>
          <p14:tracePt t="5190" x="4552950" y="3060700"/>
          <p14:tracePt t="5210" x="4533900" y="3086100"/>
          <p14:tracePt t="5210" x="4508500" y="3105150"/>
          <p14:tracePt t="5226" x="4483100" y="3124200"/>
          <p14:tracePt t="5226" x="4457700" y="3143250"/>
          <p14:tracePt t="5242" x="4425950" y="3162300"/>
          <p14:tracePt t="5242" x="4400550" y="3175000"/>
          <p14:tracePt t="5259" x="4368800" y="3194050"/>
          <p14:tracePt t="5259" x="4337050" y="3213100"/>
          <p14:tracePt t="5259" x="4305300" y="3225800"/>
          <p14:tracePt t="5278" x="4267200" y="3244850"/>
          <p14:tracePt t="5291" x="4229100" y="3257550"/>
          <p14:tracePt t="5291" x="4152900" y="3289300"/>
          <p14:tracePt t="5309" x="4114800" y="3302000"/>
          <p14:tracePt t="5309" x="4070350" y="3314700"/>
          <p14:tracePt t="5326" x="4032250" y="3327400"/>
          <p14:tracePt t="5326" x="3994150" y="3333750"/>
          <p14:tracePt t="5342" x="3956050" y="3340100"/>
          <p14:tracePt t="5342" x="3892550" y="3352800"/>
          <p14:tracePt t="5359" x="3860800" y="3359150"/>
          <p14:tracePt t="5359" x="3835400" y="3359150"/>
          <p14:tracePt t="5377" x="3810000" y="3359150"/>
          <p14:tracePt t="5377" x="3790950" y="3365500"/>
          <p14:tracePt t="5393" x="3771900" y="3365500"/>
          <p14:tracePt t="5393" x="3752850" y="3365500"/>
          <p14:tracePt t="5409" x="3740150" y="3365500"/>
          <p14:tracePt t="5409" x="3727450" y="3365500"/>
          <p14:tracePt t="5427" x="3721100" y="3365500"/>
          <p14:tracePt t="5441" x="3727450" y="3359150"/>
          <p14:tracePt t="5473" x="3733800" y="3359150"/>
          <p14:tracePt t="5485" x="3740150" y="3359150"/>
          <p14:tracePt t="5501" x="3746500" y="3359150"/>
          <p14:tracePt t="5517" x="3752850" y="3365500"/>
          <p14:tracePt t="5537" x="3752850" y="3359150"/>
          <p14:tracePt t="5653" x="3759200" y="3359150"/>
          <p14:tracePt t="5689" x="3759200" y="3365500"/>
          <p14:tracePt t="5725" x="3752850" y="3365500"/>
          <p14:tracePt t="5757" x="3752850" y="3371850"/>
          <p14:tracePt t="5785" x="3752850" y="3378200"/>
          <p14:tracePt t="5825" x="3759200" y="3378200"/>
          <p14:tracePt t="5853" x="3765550" y="3378200"/>
          <p14:tracePt t="5878" x="3771900" y="3378200"/>
          <p14:tracePt t="5921" x="3765550" y="3378200"/>
          <p14:tracePt t="6093" x="3759200" y="3384550"/>
          <p14:tracePt t="6118" x="3752850" y="3390900"/>
          <p14:tracePt t="6134" x="3746500" y="3390900"/>
          <p14:tracePt t="6146" x="3740150" y="3397250"/>
          <p14:tracePt t="6170" x="3746500" y="3390900"/>
          <p14:tracePt t="6282" x="3752850" y="3384550"/>
          <p14:tracePt t="6326" x="3759200" y="3378200"/>
          <p14:tracePt t="6445" x="3765550" y="3371850"/>
          <p14:tracePt t="6650" x="3759200" y="3371850"/>
          <p14:tracePt t="6726" x="3765550" y="3365500"/>
          <p14:tracePt t="6761" x="3771900" y="3365500"/>
          <p14:tracePt t="6786" x="3778250" y="3365500"/>
          <p14:tracePt t="6806" x="3778250" y="3371850"/>
          <p14:tracePt t="7045" x="3778250" y="3365500"/>
          <p14:tracePt t="7122" x="3784600" y="3359150"/>
          <p14:tracePt t="7198" x="3790950" y="3359150"/>
          <p14:tracePt t="7278" x="3784600" y="3359150"/>
          <p14:tracePt t="7338" x="3784600" y="3352800"/>
          <p14:tracePt t="7394" x="3790950" y="3346450"/>
          <p14:tracePt t="7506" x="3790950" y="3340100"/>
          <p14:tracePt t="7602" x="3797300" y="3340100"/>
          <p14:tracePt t="7694" x="3797300" y="3346450"/>
          <p14:tracePt t="7738" x="3790950" y="3352800"/>
          <p14:tracePt t="7773" x="3784600" y="3352800"/>
          <p14:tracePt t="7806" x="3790950" y="3346450"/>
          <p14:tracePt t="7934" x="3797300" y="3340100"/>
          <p14:tracePt t="7962" x="3803650" y="3340100"/>
          <p14:tracePt t="7998" x="3803650" y="3346450"/>
          <p14:tracePt t="8037" x="3797300" y="3352800"/>
          <p14:tracePt t="8090" x="3803650" y="3352800"/>
          <p14:tracePt t="8294" x="3803650" y="3359150"/>
          <p14:tracePt t="8478" x="3797300" y="3359150"/>
          <p14:tracePt t="8646" x="3790950" y="3359150"/>
          <p14:tracePt t="8674" x="3784600" y="3359150"/>
          <p14:tracePt t="8706" x="3778250" y="3359150"/>
          <p14:tracePt t="8718" x="3771900" y="3365500"/>
          <p14:tracePt t="8734" x="3765550" y="3365500"/>
          <p14:tracePt t="8750" x="3759200" y="3371850"/>
          <p14:tracePt t="8766" x="3746500" y="3371850"/>
          <p14:tracePt t="8778" x="3740150" y="3378200"/>
          <p14:tracePt t="8825" x="3740150" y="3384550"/>
          <p14:tracePt t="8854" x="3746500" y="3384550"/>
          <p14:tracePt t="8906" x="3752850" y="3384550"/>
          <p14:tracePt t="8958" x="3759200" y="3384550"/>
          <p14:tracePt t="8982" x="3765550" y="3384550"/>
          <p14:tracePt t="9014" x="3778250" y="3378200"/>
          <p14:tracePt t="9026" x="3784600" y="3378200"/>
          <p14:tracePt t="9042" x="3790950" y="3371850"/>
          <p14:tracePt t="9058" x="3797300" y="3371850"/>
          <p14:tracePt t="9074" x="3810000" y="3365500"/>
          <p14:tracePt t="9086" x="3816350" y="3359150"/>
          <p14:tracePt t="9126" x="3816350" y="3352800"/>
          <p14:tracePt t="9146" x="3810000" y="3346450"/>
          <p14:tracePt t="9162" x="3803650" y="3340100"/>
          <p14:tracePt t="9178" x="3797300" y="3333750"/>
          <p14:tracePt t="9186" x="3784600" y="3327400"/>
          <p14:tracePt t="9198" x="3778250" y="3321050"/>
          <p14:tracePt t="9207" x="3771900" y="3314700"/>
          <p14:tracePt t="9207" x="3759200" y="3308350"/>
          <p14:tracePt t="9224" x="3746500" y="33020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複数の線を入れることもできる</a:t>
            </a:r>
            <a:endParaRPr kumimoji="1" lang="ja-JP" altLang="en-US" dirty="0"/>
          </a:p>
        </p:txBody>
      </p:sp>
      <p:pic>
        <p:nvPicPr>
          <p:cNvPr id="4556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6752"/>
            <a:ext cx="82656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85509934"/>
      </p:ext>
    </p:extLst>
  </p:cSld>
  <p:clrMapOvr>
    <a:masterClrMapping/>
  </p:clrMapOvr>
  <mc:AlternateContent xmlns:mc="http://schemas.openxmlformats.org/markup-compatibility/2006">
    <mc:Choice xmlns:p14="http://schemas.microsoft.com/office/powerpoint/2010/main" Requires="p14">
      <p:transition spd="slow" p14:dur="2000" advTm="21540"/>
    </mc:Choice>
    <mc:Fallback>
      <p:transition spd="slow" advTm="21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093" x="3498850" y="4425950"/>
          <p14:tracePt t="1115" x="3498850" y="4419600"/>
          <p14:tracePt t="1130" x="3505200" y="4413250"/>
          <p14:tracePt t="1143" x="3511550" y="4406900"/>
          <p14:tracePt t="1159" x="3517900" y="4400550"/>
          <p14:tracePt t="1175" x="3517900" y="4394200"/>
          <p14:tracePt t="1191" x="3524250" y="4387850"/>
          <p14:tracePt t="1203" x="3530600" y="4387850"/>
          <p14:tracePt t="1220" x="3536950" y="4381500"/>
          <p14:tracePt t="1236" x="3543300" y="4381500"/>
          <p14:tracePt t="1259" x="3543300" y="4375150"/>
          <p14:tracePt t="1278" x="3543300" y="4368800"/>
          <p14:tracePt t="1347" x="3549650" y="4362450"/>
          <p14:tracePt t="1363" x="3549650" y="4356100"/>
          <p14:tracePt t="1379" x="3556000" y="4349750"/>
          <p14:tracePt t="1391" x="3549650" y="4349750"/>
          <p14:tracePt t="1443" x="3543300" y="4349750"/>
          <p14:tracePt t="1459" x="3543300" y="4356100"/>
          <p14:tracePt t="1475" x="3536950" y="4362450"/>
          <p14:tracePt t="1499" x="3536950" y="4368800"/>
          <p14:tracePt t="1519" x="3543300" y="4362450"/>
          <p14:tracePt t="1563" x="3549650" y="4362450"/>
          <p14:tracePt t="1579" x="3556000" y="4362450"/>
          <p14:tracePt t="1595" x="3562350" y="4362450"/>
          <p14:tracePt t="1611" x="3568700" y="4356100"/>
          <p14:tracePt t="1623" x="3575050" y="4349750"/>
          <p14:tracePt t="1640" x="3581400" y="4356100"/>
          <p14:tracePt t="1664" x="3587750" y="4362450"/>
          <p14:tracePt t="1707" x="3594100" y="4362450"/>
          <p14:tracePt t="1723" x="3600450" y="4356100"/>
          <p14:tracePt t="1740" x="3606800" y="4356100"/>
          <p14:tracePt t="1744" x="3619500" y="4356100"/>
          <p14:tracePt t="1759" x="3625850" y="4356100"/>
          <p14:tracePt t="1775" x="3632200" y="4356100"/>
          <p14:tracePt t="1784" x="3638550" y="4362450"/>
          <p14:tracePt t="1800" x="3644900" y="4362450"/>
          <p14:tracePt t="1800" x="3651250" y="4375150"/>
          <p14:tracePt t="1820" x="3651250" y="4381500"/>
          <p14:tracePt t="1820" x="3651250" y="4394200"/>
          <p14:tracePt t="1837" x="3651250" y="4406900"/>
          <p14:tracePt t="1837" x="3657600" y="4425950"/>
          <p14:tracePt t="1853" x="3657600" y="4438650"/>
          <p14:tracePt t="1853" x="3657600" y="4457700"/>
          <p14:tracePt t="1853" x="3663950" y="4476750"/>
          <p14:tracePt t="1872" x="3663950" y="4495800"/>
          <p14:tracePt t="1884" x="3663950" y="4514850"/>
          <p14:tracePt t="1884" x="3663950" y="4546600"/>
          <p14:tracePt t="1904" x="3663950" y="4552950"/>
          <p14:tracePt t="1904" x="3657600" y="4559300"/>
          <p14:tracePt t="1920" x="3657600" y="4565650"/>
          <p14:tracePt t="1920" x="3651250" y="4578350"/>
          <p14:tracePt t="1936" x="3651250" y="4584700"/>
          <p14:tracePt t="1936" x="3644900" y="4591050"/>
          <p14:tracePt t="1953" x="3638550" y="4597400"/>
          <p14:tracePt t="1953" x="3632200" y="4603750"/>
          <p14:tracePt t="1953" x="3625850" y="4610100"/>
          <p14:tracePt t="1972" x="3613150" y="4616450"/>
          <p14:tracePt t="1972" x="3606800" y="4622800"/>
          <p14:tracePt t="1987" x="3594100" y="4622800"/>
          <p14:tracePt t="1987" x="3581400" y="4629150"/>
          <p14:tracePt t="2003" x="3568700" y="4635500"/>
          <p14:tracePt t="2003" x="3549650" y="4648200"/>
          <p14:tracePt t="2020" x="3536950" y="4654550"/>
          <p14:tracePt t="2020" x="3517900" y="4660900"/>
          <p14:tracePt t="2037" x="3498850" y="4673600"/>
          <p14:tracePt t="2037" x="3454400" y="4699000"/>
          <p14:tracePt t="2053" x="3435350" y="4711700"/>
          <p14:tracePt t="2053" x="3409950" y="4718050"/>
          <p14:tracePt t="2070" x="3390900" y="4730750"/>
          <p14:tracePt t="2070" x="3365500" y="4743450"/>
          <p14:tracePt t="2087" x="3340100" y="4762500"/>
          <p14:tracePt t="2087" x="3295650" y="4781550"/>
          <p14:tracePt t="2104" x="3270250" y="4787900"/>
          <p14:tracePt t="2104" x="3251200" y="4794250"/>
          <p14:tracePt t="2120" x="3225800" y="4800600"/>
          <p14:tracePt t="2120" x="3206750" y="4800600"/>
          <p14:tracePt t="2137" x="3181350" y="4800600"/>
          <p14:tracePt t="2137" x="3162300" y="4800600"/>
          <p14:tracePt t="2154" x="3143250" y="4800600"/>
          <p14:tracePt t="2154" x="3117850" y="4800600"/>
          <p14:tracePt t="2154" x="3098800" y="4800600"/>
          <p14:tracePt t="2172" x="3079750" y="4794250"/>
          <p14:tracePt t="2185" x="3067050" y="4794250"/>
          <p14:tracePt t="2185" x="3035300" y="4781550"/>
          <p14:tracePt t="2204" x="3022600" y="4775200"/>
          <p14:tracePt t="2204" x="3016250" y="4768850"/>
          <p14:tracePt t="2221" x="3009900" y="4756150"/>
          <p14:tracePt t="2221" x="3003550" y="4756150"/>
          <p14:tracePt t="2237" x="3003550" y="4743450"/>
          <p14:tracePt t="2237" x="2997200" y="4730750"/>
          <p14:tracePt t="2237" x="3003550" y="4718050"/>
          <p14:tracePt t="2256" x="3003550" y="4711700"/>
          <p14:tracePt t="2269" x="3009900" y="4699000"/>
          <p14:tracePt t="2269" x="3028950" y="4686300"/>
          <p14:tracePt t="2287" x="3041650" y="4679950"/>
          <p14:tracePt t="2287" x="3054350" y="4679950"/>
          <p14:tracePt t="2304" x="3067050" y="4679950"/>
          <p14:tracePt t="2304" x="3086100" y="4686300"/>
          <p14:tracePt t="2321" x="3098800" y="4686300"/>
          <p14:tracePt t="2321" x="3117850" y="4692650"/>
          <p14:tracePt t="2321" x="3136900" y="4699000"/>
          <p14:tracePt t="2340" x="3155950" y="4711700"/>
          <p14:tracePt t="2340" x="3175000" y="4718050"/>
          <p14:tracePt t="2354" x="3194050" y="4724400"/>
          <p14:tracePt t="2354" x="3213100" y="4730750"/>
          <p14:tracePt t="2371" x="3225800" y="4730750"/>
          <p14:tracePt t="2371" x="3238500" y="4737100"/>
          <p14:tracePt t="2388" x="3251200" y="4737100"/>
          <p14:tracePt t="2388" x="3263900" y="4743450"/>
          <p14:tracePt t="2405" x="3270250" y="4743450"/>
          <p14:tracePt t="2420" x="3263900" y="4749800"/>
          <p14:tracePt t="2443" x="3257550" y="4749800"/>
          <p14:tracePt t="2453" x="3251200" y="4756150"/>
          <p14:tracePt t="2453" x="3225800" y="4756150"/>
          <p14:tracePt t="2472" x="3213100" y="4762500"/>
          <p14:tracePt t="2472" x="3194050" y="4762500"/>
          <p14:tracePt t="2490" x="3175000" y="4768850"/>
          <p14:tracePt t="2490" x="3149600" y="4768850"/>
          <p14:tracePt t="2505" x="3130550" y="4768850"/>
          <p14:tracePt t="2505" x="3105150" y="4775200"/>
          <p14:tracePt t="2505" x="3079750" y="4775200"/>
          <p14:tracePt t="2524" x="3054350" y="4775200"/>
          <p14:tracePt t="2536" x="3028950" y="4768850"/>
          <p14:tracePt t="2536" x="2997200" y="4762500"/>
          <p14:tracePt t="2556" x="2921000" y="4749800"/>
          <p14:tracePt t="2556" x="2882900" y="4749800"/>
          <p14:tracePt t="2573" x="2838450" y="4743450"/>
          <p14:tracePt t="2573" x="2794000" y="4737100"/>
          <p14:tracePt t="2588" x="2749550" y="4737100"/>
          <p14:tracePt t="2588" x="2711450" y="4743450"/>
          <p14:tracePt t="2605" x="2673350" y="4743450"/>
          <p14:tracePt t="2605" x="2635250" y="4749800"/>
          <p14:tracePt t="2605" x="2597150" y="4756150"/>
          <p14:tracePt t="2625" x="2565400" y="4762500"/>
          <p14:tracePt t="2637" x="2533650" y="4768850"/>
          <p14:tracePt t="2637" x="2476500" y="4787900"/>
          <p14:tracePt t="2655" x="2451100" y="4794250"/>
          <p14:tracePt t="2655" x="2425700" y="4806950"/>
          <p14:tracePt t="2672" x="2406650" y="4813300"/>
          <p14:tracePt t="2672" x="2393950" y="4819650"/>
          <p14:tracePt t="2689" x="2381250" y="4826000"/>
          <p14:tracePt t="2689" x="2374900" y="4826000"/>
          <p14:tracePt t="2705" x="2381250" y="4832350"/>
          <p14:tracePt t="2705" x="2393950" y="4826000"/>
          <p14:tracePt t="2722" x="2406650" y="4826000"/>
          <p14:tracePt t="2722" x="2425700" y="4819650"/>
          <p14:tracePt t="2739" x="2451100" y="4813300"/>
          <p14:tracePt t="2739" x="2476500" y="4806950"/>
          <p14:tracePt t="2756" x="2508250" y="4800600"/>
          <p14:tracePt t="2756" x="2590800" y="4775200"/>
          <p14:tracePt t="2773" x="2641600" y="4762500"/>
          <p14:tracePt t="2773" x="2692400" y="4743450"/>
          <p14:tracePt t="2791" x="2749550" y="4718050"/>
          <p14:tracePt t="2791" x="2813050" y="4699000"/>
          <p14:tracePt t="2806" x="2876550" y="4673600"/>
          <p14:tracePt t="2806" x="2940050" y="4654550"/>
          <p14:tracePt t="2806" x="3003550" y="4629150"/>
          <p14:tracePt t="2824" x="3067050" y="4597400"/>
          <p14:tracePt t="2824" x="3130550" y="4572000"/>
          <p14:tracePt t="2840" x="3194050" y="4540250"/>
          <p14:tracePt t="2840" x="3251200" y="4508500"/>
          <p14:tracePt t="2857" x="3308350" y="4470400"/>
          <p14:tracePt t="2857" x="3359150" y="4432300"/>
          <p14:tracePt t="2873" x="3416300" y="4394200"/>
          <p14:tracePt t="2873" x="3467100" y="4349750"/>
          <p14:tracePt t="2873" x="3511550" y="4305300"/>
          <p14:tracePt t="2893" x="3562350" y="4254500"/>
          <p14:tracePt t="2904" x="3606800" y="4210050"/>
          <p14:tracePt t="2904" x="3695700" y="4114800"/>
          <p14:tracePt t="2925" x="3740150" y="4070350"/>
          <p14:tracePt t="2925" x="3778250" y="4019550"/>
          <p14:tracePt t="2941" x="3810000" y="3968750"/>
          <p14:tracePt t="2941" x="3848100" y="3917950"/>
          <p14:tracePt t="2956" x="3879850" y="3867150"/>
          <p14:tracePt t="2956" x="3911600" y="3810000"/>
          <p14:tracePt t="2973" x="3943350" y="3746500"/>
          <p14:tracePt t="2973" x="3968750" y="3683000"/>
          <p14:tracePt t="2973" x="3987800" y="3619500"/>
          <p14:tracePt t="2993" x="4013200" y="3562350"/>
          <p14:tracePt t="2993" x="4038600" y="3505200"/>
          <p14:tracePt t="3008" x="4057650" y="3448050"/>
          <p14:tracePt t="3008" x="4083050" y="3397250"/>
          <p14:tracePt t="3023" x="4102100" y="3346450"/>
          <p14:tracePt t="3023" x="4127500" y="3302000"/>
          <p14:tracePt t="3040" x="4146550" y="3257550"/>
          <p14:tracePt t="3040" x="4171950" y="3213100"/>
          <p14:tracePt t="3057" x="4191000" y="3168650"/>
          <p14:tracePt t="3057" x="4235450" y="3067050"/>
          <p14:tracePt t="3073" x="4260850" y="3016250"/>
          <p14:tracePt t="3073" x="4279900" y="2959100"/>
          <p14:tracePt t="3091" x="4305300" y="2901950"/>
          <p14:tracePt t="3091" x="4324350" y="2844800"/>
          <p14:tracePt t="3107" x="4343400" y="2781300"/>
          <p14:tracePt t="3107" x="4387850" y="2654300"/>
          <p14:tracePt t="3124" x="4406900" y="2584450"/>
          <p14:tracePt t="3124" x="4425950" y="2514600"/>
          <p14:tracePt t="3140" x="4438650" y="2438400"/>
          <p14:tracePt t="3140" x="4457700" y="2362200"/>
          <p14:tracePt t="3158" x="4470400" y="2292350"/>
          <p14:tracePt t="3158" x="4489450" y="2222500"/>
          <p14:tracePt t="3174" x="4502150" y="2152650"/>
          <p14:tracePt t="3174" x="4521200" y="2089150"/>
          <p14:tracePt t="3174" x="4533900" y="2032000"/>
          <p14:tracePt t="3193" x="4546600" y="1974850"/>
          <p14:tracePt t="3205" x="4552950" y="1930400"/>
          <p14:tracePt t="3205" x="4572000" y="1866900"/>
          <p14:tracePt t="3225" x="4578350" y="1841500"/>
          <p14:tracePt t="3225" x="4584700" y="1828800"/>
          <p14:tracePt t="3241" x="4591050" y="1816100"/>
          <p14:tracePt t="3241" x="4591050" y="1803400"/>
          <p14:tracePt t="3257" x="4597400" y="1803400"/>
          <p14:tracePt t="3257" x="4597400" y="1797050"/>
          <p14:tracePt t="3275" x="4597400" y="1790700"/>
          <p14:tracePt t="3289" x="4591050" y="1797050"/>
          <p14:tracePt t="3311" x="4578350" y="1803400"/>
          <p14:tracePt t="3328" x="4572000" y="1816100"/>
          <p14:tracePt t="3339" x="4565650" y="1828800"/>
          <p14:tracePt t="3339" x="4546600" y="1841500"/>
          <p14:tracePt t="3339" x="4533900" y="1860550"/>
          <p14:tracePt t="3360" x="4508500" y="1892300"/>
          <p14:tracePt t="3360" x="4483100" y="1924050"/>
          <p14:tracePt t="3374" x="4451350" y="1974850"/>
          <p14:tracePt t="3374" x="4413250" y="2025650"/>
          <p14:tracePt t="3391" x="4368800" y="2095500"/>
          <p14:tracePt t="3391" x="4318000" y="2178050"/>
          <p14:tracePt t="3408" x="4254500" y="2273300"/>
          <p14:tracePt t="3408" x="4114800" y="2482850"/>
          <p14:tracePt t="3425" x="4038600" y="2597150"/>
          <p14:tracePt t="3425" x="3956050" y="2711450"/>
          <p14:tracePt t="3442" x="3867150" y="2825750"/>
          <p14:tracePt t="3442" x="3771900" y="2933700"/>
          <p14:tracePt t="3458" x="3683000" y="3041650"/>
          <p14:tracePt t="3458" x="3587750" y="3136900"/>
          <p14:tracePt t="3475" x="3498850" y="3232150"/>
          <p14:tracePt t="3475" x="3321050" y="3409950"/>
          <p14:tracePt t="3493" x="3232150" y="3498850"/>
          <p14:tracePt t="3493" x="3143250" y="3581400"/>
          <p14:tracePt t="3509" x="3054350" y="3663950"/>
          <p14:tracePt t="3509" x="2971800" y="3746500"/>
          <p14:tracePt t="3525" x="2882900" y="3816350"/>
          <p14:tracePt t="3525" x="2800350" y="3886200"/>
          <p14:tracePt t="3541" x="2724150" y="3949700"/>
          <p14:tracePt t="3541" x="2647950" y="4006850"/>
          <p14:tracePt t="3541" x="2578100" y="4057650"/>
          <p14:tracePt t="3561" x="2520950" y="4102100"/>
          <p14:tracePt t="3573" x="2463800" y="4140200"/>
          <p14:tracePt t="3573" x="2362200" y="4203700"/>
          <p14:tracePt t="3592" x="2324100" y="4235450"/>
          <p14:tracePt t="3592" x="2286000" y="4260850"/>
          <p14:tracePt t="3609" x="2260600" y="4279900"/>
          <p14:tracePt t="3609" x="2235200" y="4298950"/>
          <p14:tracePt t="3626" x="2209800" y="4318000"/>
          <p14:tracePt t="3626" x="2197100" y="4330700"/>
          <p14:tracePt t="3626" x="2190750" y="4337050"/>
          <p14:tracePt t="3644" x="2190750" y="4343400"/>
          <p14:tracePt t="3657" x="2197100" y="4343400"/>
          <p14:tracePt t="3657" x="2216150" y="4337050"/>
          <p14:tracePt t="3675" x="2228850" y="4330700"/>
          <p14:tracePt t="3675" x="2254250" y="4318000"/>
          <p14:tracePt t="3693" x="2279650" y="4305300"/>
          <p14:tracePt t="3693" x="2311400" y="4292600"/>
          <p14:tracePt t="3709" x="2349500" y="4273550"/>
          <p14:tracePt t="3709" x="2444750" y="4235450"/>
          <p14:tracePt t="3726" x="2495550" y="4216400"/>
          <p14:tracePt t="3726" x="2559050" y="4191000"/>
          <p14:tracePt t="3743" x="2622550" y="4171950"/>
          <p14:tracePt t="3743" x="2692400" y="4146550"/>
          <p14:tracePt t="3759" x="2762250" y="4127500"/>
          <p14:tracePt t="3759" x="2838450" y="4102100"/>
          <p14:tracePt t="3776" x="2914650" y="4083050"/>
          <p14:tracePt t="3776" x="3067050" y="4038600"/>
          <p14:tracePt t="3793" x="3143250" y="4019550"/>
          <p14:tracePt t="3793" x="3219450" y="3994150"/>
          <p14:tracePt t="3810" x="3295650" y="3968750"/>
          <p14:tracePt t="3810" x="3371850" y="3943350"/>
          <p14:tracePt t="3826" x="3454400" y="3917950"/>
          <p14:tracePt t="3826" x="3530600" y="3886200"/>
          <p14:tracePt t="3826" x="3613150" y="3848100"/>
          <p14:tracePt t="3845" x="3689350" y="3816350"/>
          <p14:tracePt t="3858" x="3765550" y="3778250"/>
          <p14:tracePt t="3858" x="3911600" y="3708400"/>
          <p14:tracePt t="3877" x="3981450" y="3676650"/>
          <p14:tracePt t="3877" x="4044950" y="3644900"/>
          <p14:tracePt t="3893" x="4108450" y="3613150"/>
          <p14:tracePt t="3893" x="4165600" y="3587750"/>
          <p14:tracePt t="3893" x="4222750" y="3568700"/>
          <p14:tracePt t="3912" x="4273550" y="3543300"/>
          <p14:tracePt t="3925" x="4324350" y="3524250"/>
          <p14:tracePt t="3925" x="4406900" y="3492500"/>
          <p14:tracePt t="3945" x="4451350" y="3473450"/>
          <p14:tracePt t="3945" x="4483100" y="3460750"/>
          <p14:tracePt t="3960" x="4514850" y="3448050"/>
          <p14:tracePt t="3960" x="4540250" y="3435350"/>
          <p14:tracePt t="3977" x="4565650" y="3422650"/>
          <p14:tracePt t="3977" x="4591050" y="3409950"/>
          <p14:tracePt t="3977" x="4610100" y="3397250"/>
          <p14:tracePt t="3996" x="4622800" y="3390900"/>
          <p14:tracePt t="4008" x="4641850" y="3384550"/>
          <p14:tracePt t="4008" x="4667250" y="3371850"/>
          <p14:tracePt t="4027" x="4673600" y="3371850"/>
          <p14:tracePt t="4027" x="4679950" y="3371850"/>
          <p14:tracePt t="4043" x="4686300" y="3365500"/>
          <p14:tracePt t="4043" x="4692650" y="3365500"/>
          <p14:tracePt t="4060" x="4699000" y="3365500"/>
          <p14:tracePt t="4075" x="4699000" y="3371850"/>
          <p14:tracePt t="4092" x="4686300" y="3378200"/>
          <p14:tracePt t="4108" x="4679950" y="3384550"/>
          <p14:tracePt t="4108" x="4673600" y="3390900"/>
          <p14:tracePt t="4127" x="4667250" y="3403600"/>
          <p14:tracePt t="4127" x="4641850" y="3429000"/>
          <p14:tracePt t="4144" x="4622800" y="3441700"/>
          <p14:tracePt t="4144" x="4610100" y="3460750"/>
          <p14:tracePt t="4161" x="4591050" y="3479800"/>
          <p14:tracePt t="4161" x="4565650" y="3498850"/>
          <p14:tracePt t="4177" x="4546600" y="3524250"/>
          <p14:tracePt t="4177" x="4521200" y="3549650"/>
          <p14:tracePt t="4194" x="4495800" y="3568700"/>
          <p14:tracePt t="4194" x="4432300" y="3619500"/>
          <p14:tracePt t="4212" x="4400550" y="3644900"/>
          <p14:tracePt t="4226" x="4362450" y="3676650"/>
          <p14:tracePt t="4226" x="4279900" y="3746500"/>
          <p14:tracePt t="4245" x="4235450" y="3784600"/>
          <p14:tracePt t="4245" x="4184650" y="3822700"/>
          <p14:tracePt t="4261" x="4133850" y="3860800"/>
          <p14:tracePt t="4261" x="4083050" y="3905250"/>
          <p14:tracePt t="4277" x="4025900" y="3949700"/>
          <p14:tracePt t="4277" x="3975100" y="3987800"/>
          <p14:tracePt t="4277" x="3917950" y="4032250"/>
          <p14:tracePt t="4296" x="3867150" y="4070350"/>
          <p14:tracePt t="4309" x="3810000" y="4108450"/>
          <p14:tracePt t="4309" x="3702050" y="4184650"/>
          <p14:tracePt t="4328" x="3644900" y="4222750"/>
          <p14:tracePt t="4328" x="3594100" y="4267200"/>
          <p14:tracePt t="4345" x="3536950" y="4305300"/>
          <p14:tracePt t="4345" x="3486150" y="4349750"/>
          <p14:tracePt t="4361" x="3435350" y="4387850"/>
          <p14:tracePt t="4361" x="3378200" y="4432300"/>
          <p14:tracePt t="4361" x="3327400" y="4470400"/>
          <p14:tracePt t="4381" x="3276600" y="4514850"/>
          <p14:tracePt t="4381" x="3232150" y="4552950"/>
          <p14:tracePt t="4395" x="3187700" y="4597400"/>
          <p14:tracePt t="4395" x="3143250" y="4635500"/>
          <p14:tracePt t="4411" x="3098800" y="4673600"/>
          <p14:tracePt t="4411" x="3060700" y="4711700"/>
          <p14:tracePt t="4429" x="3016250" y="4743450"/>
          <p14:tracePt t="4429" x="2940050" y="4806950"/>
          <p14:tracePt t="4445" x="2901950" y="4832350"/>
          <p14:tracePt t="4445" x="2870200" y="4851400"/>
          <p14:tracePt t="4462" x="2838450" y="4876800"/>
          <p14:tracePt t="4462" x="2806700" y="4895850"/>
          <p14:tracePt t="4479" x="2781300" y="4914900"/>
          <p14:tracePt t="4479" x="2755900" y="4933950"/>
          <p14:tracePt t="4496" x="2736850" y="4946650"/>
          <p14:tracePt t="4496" x="2711450" y="4965700"/>
          <p14:tracePt t="4513" x="2705100" y="4978400"/>
          <p14:tracePt t="4513" x="2698750" y="4984750"/>
          <p14:tracePt t="4529" x="2698750" y="4991100"/>
          <p14:tracePt t="4544" x="2705100" y="4991100"/>
          <p14:tracePt t="4544" x="2717800" y="4991100"/>
          <p14:tracePt t="4544" x="2730500" y="4984750"/>
          <p14:tracePt t="4564" x="2749550" y="4978400"/>
          <p14:tracePt t="4577" x="2774950" y="4972050"/>
          <p14:tracePt t="4577" x="2832100" y="4965700"/>
          <p14:tracePt t="4598" x="2863850" y="4959350"/>
          <p14:tracePt t="4598" x="2901950" y="4953000"/>
          <p14:tracePt t="4612" x="2940050" y="4946650"/>
          <p14:tracePt t="4612" x="2984500" y="4946650"/>
          <p14:tracePt t="4629" x="3022600" y="4940300"/>
          <p14:tracePt t="4629" x="3073400" y="4933950"/>
          <p14:tracePt t="4645" x="3117850" y="4927600"/>
          <p14:tracePt t="4645" x="3162300" y="4914900"/>
          <p14:tracePt t="4645" x="3213100" y="4908550"/>
          <p14:tracePt t="4665" x="3257550" y="4889500"/>
          <p14:tracePt t="4677" x="3308350" y="4876800"/>
          <p14:tracePt t="4677" x="3422650" y="4838700"/>
          <p14:tracePt t="4696" x="3479800" y="4819650"/>
          <p14:tracePt t="4696" x="3536950" y="4800600"/>
          <p14:tracePt t="4713" x="3600450" y="4781550"/>
          <p14:tracePt t="4713" x="3670300" y="4762500"/>
          <p14:tracePt t="4729" x="3733800" y="4743450"/>
          <p14:tracePt t="4729" x="3873500" y="4699000"/>
          <p14:tracePt t="4746" x="3949700" y="4679950"/>
          <p14:tracePt t="4746" x="4019550" y="4654550"/>
          <p14:tracePt t="4763" x="4089400" y="4629150"/>
          <p14:tracePt t="4763" x="4159250" y="4610100"/>
          <p14:tracePt t="4779" x="4229100" y="4591050"/>
          <p14:tracePt t="4779" x="4292600" y="4572000"/>
          <p14:tracePt t="4796" x="4362450" y="4552950"/>
          <p14:tracePt t="4796" x="4483100" y="4521200"/>
          <p14:tracePt t="4813" x="4540250" y="4508500"/>
          <p14:tracePt t="4813" x="4591050" y="4495800"/>
          <p14:tracePt t="4829" x="4635500" y="4483100"/>
          <p14:tracePt t="4829" x="4679950" y="4470400"/>
          <p14:tracePt t="4846" x="4718050" y="4457700"/>
          <p14:tracePt t="4846" x="4756150" y="4457700"/>
          <p14:tracePt t="4846" x="4787900" y="4445000"/>
          <p14:tracePt t="4865" x="4813300" y="4438650"/>
          <p14:tracePt t="4865" x="4838700" y="4432300"/>
          <p14:tracePt t="4881" x="4864100" y="4425950"/>
          <p14:tracePt t="4881" x="4883150" y="4419600"/>
          <p14:tracePt t="4897" x="4895850" y="4419600"/>
          <p14:tracePt t="4897" x="4908550" y="4413250"/>
          <p14:tracePt t="4914" x="4914900" y="4413250"/>
          <p14:tracePt t="4914" x="4921250" y="4413250"/>
          <p14:tracePt t="4931" x="4933950" y="4419600"/>
          <p14:tracePt t="4945" x="4933950" y="4425950"/>
          <p14:tracePt t="4972" x="4940300" y="4432300"/>
          <p14:tracePt t="5008" x="4946650" y="4432300"/>
          <p14:tracePt t="5032" x="4953000" y="4425950"/>
          <p14:tracePt t="5052" x="4959350" y="4425950"/>
          <p14:tracePt t="5076" x="4959350" y="4419600"/>
          <p14:tracePt t="5104" x="4953000" y="4419600"/>
          <p14:tracePt t="5136" x="4946650" y="4419600"/>
          <p14:tracePt t="5160" x="4940300" y="4419600"/>
          <p14:tracePt t="5180" x="4940300" y="4425950"/>
          <p14:tracePt t="5196" x="4933950" y="4425950"/>
          <p14:tracePt t="5212" x="4927600" y="4432300"/>
          <p14:tracePt t="5224" x="4921250" y="4432300"/>
          <p14:tracePt t="5241" x="4914900" y="4432300"/>
          <p14:tracePt t="5256" x="4908550" y="4425950"/>
          <p14:tracePt t="5292" x="4908550" y="4419600"/>
          <p14:tracePt t="5316" x="4908550" y="4413250"/>
          <p14:tracePt t="5384" x="4902200" y="4413250"/>
          <p14:tracePt t="5412" x="4895850" y="4406900"/>
          <p14:tracePt t="5436" x="4889500" y="4413250"/>
          <p14:tracePt t="5452" x="4883150" y="4413250"/>
          <p14:tracePt t="5464" x="4876800" y="4413250"/>
          <p14:tracePt t="5480" x="4864100" y="4413250"/>
          <p14:tracePt t="5495" x="4857750" y="4406900"/>
          <p14:tracePt t="5512" x="4851400" y="4406900"/>
          <p14:tracePt t="5520" x="4845050" y="4406900"/>
          <p14:tracePt t="5520" x="4838700" y="4400550"/>
          <p14:tracePt t="5532" x="4832350" y="4400550"/>
          <p14:tracePt t="5547" x="4826000" y="4394200"/>
          <p14:tracePt t="5564" x="4826000" y="4387850"/>
          <p14:tracePt t="5608" x="4832350" y="4387850"/>
          <p14:tracePt t="5624" x="4838700" y="4381500"/>
          <p14:tracePt t="5641" x="4845050" y="4375150"/>
          <p14:tracePt t="5645" x="4851400" y="4375150"/>
          <p14:tracePt t="5652" x="4857750" y="4375150"/>
          <p14:tracePt t="5664" x="4864100" y="4368800"/>
          <p14:tracePt t="5681" x="4870450" y="4362450"/>
          <p14:tracePt t="5698" x="4876800" y="4362450"/>
          <p14:tracePt t="5714" x="4883150" y="4356100"/>
          <p14:tracePt t="5731" x="4883150" y="4362450"/>
          <p14:tracePt t="5788" x="4876800" y="4362450"/>
          <p14:tracePt t="5820" x="4870450" y="4368800"/>
          <p14:tracePt t="5840" x="4864100" y="4368800"/>
          <p14:tracePt t="5856" x="4857750" y="4368800"/>
          <p14:tracePt t="5872" x="4851400" y="4375150"/>
          <p14:tracePt t="5880" x="4845050" y="4375150"/>
          <p14:tracePt t="5885" x="4838700" y="4381500"/>
          <p14:tracePt t="5898" x="4832350" y="4381500"/>
          <p14:tracePt t="5898" x="4813300" y="4394200"/>
          <p14:tracePt t="5917" x="4806950" y="4394200"/>
          <p14:tracePt t="5917" x="4794250" y="4400550"/>
          <p14:tracePt t="5933" x="4781550" y="4406900"/>
          <p14:tracePt t="5933" x="4768850" y="4413250"/>
          <p14:tracePt t="5933" x="4756150" y="4419600"/>
          <p14:tracePt t="5953" x="4737100" y="4432300"/>
          <p14:tracePt t="5965" x="4724400" y="4438650"/>
          <p14:tracePt t="5965" x="4692650" y="4451350"/>
          <p14:tracePt t="5986" x="4679950" y="4464050"/>
          <p14:tracePt t="5986" x="4667250" y="4470400"/>
          <p14:tracePt t="6001" x="4654550" y="4476750"/>
          <p14:tracePt t="6001" x="4641850" y="4483100"/>
          <p14:tracePt t="6017" x="4635500" y="4489450"/>
          <p14:tracePt t="6017" x="4629150" y="4495800"/>
          <p14:tracePt t="6034" x="4622800" y="4502150"/>
          <p14:tracePt t="6034" x="4616450" y="4508500"/>
          <p14:tracePt t="6051" x="4610100" y="4514850"/>
          <p14:tracePt t="6066" x="4610100" y="4521200"/>
          <p14:tracePt t="6082" x="4610100" y="4527550"/>
          <p14:tracePt t="6099" x="4616450" y="4533900"/>
          <p14:tracePt t="6116" x="4616450" y="4540250"/>
          <p14:tracePt t="6116" x="4616450" y="4546600"/>
          <p14:tracePt t="6134" x="4616450" y="4552950"/>
          <p14:tracePt t="6149" x="4610100" y="4559300"/>
          <p14:tracePt t="6149" x="4610100" y="4565650"/>
          <p14:tracePt t="6168" x="4603750" y="4572000"/>
          <p14:tracePt t="6168" x="4591050" y="4584700"/>
          <p14:tracePt t="6185" x="4578350" y="4591050"/>
          <p14:tracePt t="6185" x="4572000" y="4597400"/>
          <p14:tracePt t="6201" x="4559300" y="4610100"/>
          <p14:tracePt t="6201" x="4546600" y="4616450"/>
          <p14:tracePt t="6218" x="4527550" y="4622800"/>
          <p14:tracePt t="6218" x="4508500" y="4635500"/>
          <p14:tracePt t="6234" x="4489450" y="4648200"/>
          <p14:tracePt t="6234" x="4470400" y="4660900"/>
          <p14:tracePt t="6234" x="4445000" y="4673600"/>
          <p14:tracePt t="6254" x="4419600" y="4686300"/>
          <p14:tracePt t="6266" x="4387850" y="4699000"/>
          <p14:tracePt t="6266" x="4330700" y="4730750"/>
          <p14:tracePt t="6285" x="4298950" y="4743450"/>
          <p14:tracePt t="6285" x="4267200" y="4749800"/>
          <p14:tracePt t="6301" x="4235450" y="4762500"/>
          <p14:tracePt t="6301" x="4203700" y="4775200"/>
          <p14:tracePt t="6318" x="4171950" y="4781550"/>
          <p14:tracePt t="6318" x="4140200" y="4787900"/>
          <p14:tracePt t="6318" x="4108450" y="4794250"/>
          <p14:tracePt t="6337" x="4076700" y="4794250"/>
          <p14:tracePt t="6350" x="4044950" y="4800600"/>
          <p14:tracePt t="6350" x="3987800" y="4800600"/>
          <p14:tracePt t="6368" x="3956050" y="4800600"/>
          <p14:tracePt t="6368" x="3924300" y="4800600"/>
          <p14:tracePt t="6385" x="3898900" y="4800600"/>
          <p14:tracePt t="6385" x="3867150" y="4800600"/>
          <p14:tracePt t="6401" x="3835400" y="4800600"/>
          <p14:tracePt t="6401" x="3803650" y="4800600"/>
          <p14:tracePt t="6418" x="3771900" y="4806950"/>
          <p14:tracePt t="6418" x="3702050" y="4813300"/>
          <p14:tracePt t="6435" x="3663950" y="4813300"/>
          <p14:tracePt t="6435" x="3625850" y="4819650"/>
          <p14:tracePt t="6452" x="3587750" y="4826000"/>
          <p14:tracePt t="6452" x="3549650" y="4832350"/>
          <p14:tracePt t="6469" x="3511550" y="4838700"/>
          <p14:tracePt t="6469" x="3429000" y="4845050"/>
          <p14:tracePt t="6487" x="3390900" y="4851400"/>
          <p14:tracePt t="6487" x="3352800" y="4857750"/>
          <p14:tracePt t="6502" x="3308350" y="4857750"/>
          <p14:tracePt t="6502" x="3270250" y="4864100"/>
          <p14:tracePt t="6518" x="3232150" y="4870450"/>
          <p14:tracePt t="6518" x="3194050" y="4870450"/>
          <p14:tracePt t="6536" x="3162300" y="4870450"/>
          <p14:tracePt t="6536" x="3098800" y="4876800"/>
          <p14:tracePt t="6553" x="3067050" y="4876800"/>
          <p14:tracePt t="6553" x="3041650" y="4876800"/>
          <p14:tracePt t="6569" x="3016250" y="4876800"/>
          <p14:tracePt t="6569" x="2990850" y="4876800"/>
          <p14:tracePt t="6586" x="2965450" y="4870450"/>
          <p14:tracePt t="6586" x="2940050" y="4870450"/>
          <p14:tracePt t="6586" x="2914650" y="4864100"/>
          <p14:tracePt t="6604" x="2895600" y="4857750"/>
          <p14:tracePt t="6617" x="2876550" y="4845050"/>
          <p14:tracePt t="6617" x="2857500" y="4838700"/>
          <p14:tracePt t="6637" x="2819400" y="4813300"/>
          <p14:tracePt t="6637" x="2800350" y="4800600"/>
          <p14:tracePt t="6654" x="2781300" y="4787900"/>
          <p14:tracePt t="6654" x="2762250" y="4775200"/>
          <p14:tracePt t="6669" x="2736850" y="4762500"/>
          <p14:tracePt t="6669" x="2711450" y="4756150"/>
          <p14:tracePt t="6669" x="2692400" y="4749800"/>
          <p14:tracePt t="6689" x="2667000" y="4743450"/>
          <p14:tracePt t="6701" x="2641600" y="4737100"/>
          <p14:tracePt t="6701" x="2609850" y="4737100"/>
          <p14:tracePt t="6701" x="2584450" y="4737100"/>
          <p14:tracePt t="6722" x="2552700" y="4737100"/>
          <p14:tracePt t="6722" x="2527300" y="4730750"/>
          <p14:tracePt t="6736" x="2495550" y="4730750"/>
          <p14:tracePt t="6736" x="2470150" y="4737100"/>
          <p14:tracePt t="6753" x="2438400" y="4743450"/>
          <p14:tracePt t="6753" x="2413000" y="4743450"/>
          <p14:tracePt t="6753" x="2381250" y="4749800"/>
          <p14:tracePt t="6773" x="2355850" y="4756150"/>
          <p14:tracePt t="6773" x="2330450" y="4762500"/>
          <p14:tracePt t="6786" x="2305050" y="4768850"/>
          <p14:tracePt t="6786" x="2286000" y="4781550"/>
          <p14:tracePt t="6803" x="2266950" y="4781550"/>
          <p14:tracePt t="6803" x="2247900" y="4794250"/>
          <p14:tracePt t="6820" x="2228850" y="4800600"/>
          <p14:tracePt t="6820" x="2216150" y="4806950"/>
          <p14:tracePt t="6837" x="2203450" y="4813300"/>
          <p14:tracePt t="6837" x="2184400" y="4819650"/>
          <p14:tracePt t="6853" x="2171700" y="4819650"/>
          <p14:tracePt t="6853" x="2165350" y="4826000"/>
          <p14:tracePt t="6871" x="2159000" y="4826000"/>
          <p14:tracePt t="6871" x="2152650" y="4826000"/>
          <p14:tracePt t="6887" x="2146300" y="4826000"/>
          <p14:tracePt t="6902" x="2146300" y="4819650"/>
          <p14:tracePt t="6945" x="2152650" y="4813300"/>
          <p14:tracePt t="6960" x="2159000" y="4806950"/>
          <p14:tracePt t="6972" x="2165350" y="4800600"/>
          <p14:tracePt t="6989" x="2171700" y="4794250"/>
          <p14:tracePt t="7005" x="2171700" y="4787900"/>
          <p14:tracePt t="7020" x="2178050" y="4781550"/>
          <p14:tracePt t="7032" x="2178050" y="4775200"/>
          <p14:tracePt t="7048" x="2171700" y="4768850"/>
          <p14:tracePt t="7072" x="2165350" y="4768850"/>
          <p14:tracePt t="7116" x="2159000" y="4775200"/>
          <p14:tracePt t="7141" x="2152650" y="4781550"/>
          <p14:tracePt t="7152" x="2146300" y="4787900"/>
          <p14:tracePt t="7168" x="2133600" y="4787900"/>
          <p14:tracePt t="7184" x="2133600" y="4794250"/>
          <p14:tracePt t="7192" x="2120900" y="4794250"/>
          <p14:tracePt t="7205" x="2114550" y="4794250"/>
          <p14:tracePt t="7222" x="2101850" y="4794250"/>
          <p14:tracePt t="7237" x="2095500" y="4794250"/>
          <p14:tracePt t="7253" x="2089150" y="4794250"/>
          <p14:tracePt t="7269" x="2089150" y="4787900"/>
          <p14:tracePt t="7290" x="2082800" y="4781550"/>
          <p14:tracePt t="7320" x="2082800" y="4775200"/>
          <p14:tracePt t="7348" x="2082800" y="4768850"/>
          <p14:tracePt t="7364" x="2076450" y="4768850"/>
          <p14:tracePt t="7400" x="2070100" y="4775200"/>
          <p14:tracePt t="7424" x="2063750" y="4775200"/>
          <p14:tracePt t="7441" x="2057400" y="4781550"/>
          <p14:tracePt t="7452" x="2051050" y="4781550"/>
          <p14:tracePt t="7460" x="2044700" y="4781550"/>
          <p14:tracePt t="7470" x="2038350" y="4787900"/>
          <p14:tracePt t="7488" x="2032000" y="4787900"/>
          <p14:tracePt t="7488" x="2019300" y="4787900"/>
          <p14:tracePt t="7506" x="2006600" y="4787900"/>
          <p14:tracePt t="7528" x="2006600" y="4781550"/>
          <p14:tracePt t="7544" x="2000250" y="4781550"/>
          <p14:tracePt t="7561" x="1993900" y="4781550"/>
          <p14:tracePt t="7581" x="1987550" y="4781550"/>
          <p14:tracePt t="7597" x="1981200" y="4775200"/>
          <p14:tracePt t="7620" x="1981200" y="4768850"/>
          <p14:tracePt t="7664" x="1987550" y="4762500"/>
          <p14:tracePt t="7709" x="1993900" y="4756150"/>
          <p14:tracePt t="7724" x="2000250" y="4749800"/>
          <p14:tracePt t="7733" x="2006600" y="4749800"/>
          <p14:tracePt t="7742" x="2012950" y="4743450"/>
          <p14:tracePt t="7742" x="2025650" y="4743450"/>
          <p14:tracePt t="7757" x="2038350" y="4737100"/>
          <p14:tracePt t="7757" x="2051050" y="4743450"/>
          <p14:tracePt t="7773" x="2070100" y="4737100"/>
          <p14:tracePt t="7773" x="2089150" y="4743450"/>
          <p14:tracePt t="7790" x="2108200" y="4743450"/>
          <p14:tracePt t="7790" x="2152650" y="4743450"/>
          <p14:tracePt t="7806" x="2178050" y="4743450"/>
          <p14:tracePt t="7806" x="2203450" y="4743450"/>
          <p14:tracePt t="7824" x="2235200" y="4737100"/>
          <p14:tracePt t="7824" x="2260600" y="4730750"/>
          <p14:tracePt t="7840" x="2292350" y="4724400"/>
          <p14:tracePt t="7840" x="2324100" y="4718050"/>
          <p14:tracePt t="7857" x="2349500" y="4711700"/>
          <p14:tracePt t="7857" x="2413000" y="4692650"/>
          <p14:tracePt t="7874" x="2444750" y="4679950"/>
          <p14:tracePt t="7874" x="2476500" y="4667250"/>
          <p14:tracePt t="7891" x="2508250" y="4654550"/>
          <p14:tracePt t="7891" x="2540000" y="4641850"/>
          <p14:tracePt t="7907" x="2578100" y="4629150"/>
          <p14:tracePt t="7907" x="2616200" y="4622800"/>
          <p14:tracePt t="7907" x="2647950" y="4610100"/>
          <p14:tracePt t="7926" x="2686050" y="4597400"/>
          <p14:tracePt t="7926" x="2724150" y="4578350"/>
          <p14:tracePt t="7942" x="2762250" y="4565650"/>
          <p14:tracePt t="7942" x="2800350" y="4552950"/>
          <p14:tracePt t="7958" x="2838450" y="4540250"/>
          <p14:tracePt t="7958" x="2876550" y="4521200"/>
          <p14:tracePt t="7974" x="2914650" y="4508500"/>
          <p14:tracePt t="7974" x="2952750" y="4489450"/>
          <p14:tracePt t="7974" x="2990850" y="4476750"/>
          <p14:tracePt t="7994" x="3028950" y="4457700"/>
          <p14:tracePt t="8005" x="3060700" y="4445000"/>
          <p14:tracePt t="8005" x="3130550" y="4413250"/>
          <p14:tracePt t="8025" x="3168650" y="4394200"/>
          <p14:tracePt t="8025" x="3206750" y="4381500"/>
          <p14:tracePt t="8042" x="3238500" y="4362450"/>
          <p14:tracePt t="8042" x="3276600" y="4343400"/>
          <p14:tracePt t="8057" x="3308350" y="4324350"/>
          <p14:tracePt t="8057" x="3346450" y="4305300"/>
          <p14:tracePt t="8074" x="3384550" y="4279900"/>
          <p14:tracePt t="8074" x="3422650" y="4260850"/>
          <p14:tracePt t="8074" x="3454400" y="4235450"/>
          <p14:tracePt t="8094" x="3492500" y="4210050"/>
          <p14:tracePt t="8094" x="3530600" y="4184650"/>
          <p14:tracePt t="8108" x="3568700" y="4159250"/>
          <p14:tracePt t="8108" x="3606800" y="4133850"/>
          <p14:tracePt t="8124" x="3644900" y="4108450"/>
          <p14:tracePt t="8124" x="3683000" y="4083050"/>
          <p14:tracePt t="8124" x="3721100" y="4057650"/>
          <p14:tracePt t="8144" x="3759200" y="4025900"/>
          <p14:tracePt t="8156" x="3797300" y="4000500"/>
          <p14:tracePt t="8156" x="3873500" y="3930650"/>
          <p14:tracePt t="8174" x="3911600" y="3898900"/>
          <p14:tracePt t="8174" x="3949700" y="3860800"/>
          <p14:tracePt t="8193" x="3987800" y="3829050"/>
          <p14:tracePt t="8193" x="4019550" y="3790950"/>
          <p14:tracePt t="8208" x="4057650" y="3746500"/>
          <p14:tracePt t="8208" x="4127500" y="3670300"/>
          <p14:tracePt t="8225" x="4159250" y="3632200"/>
          <p14:tracePt t="8225" x="4191000" y="3587750"/>
          <p14:tracePt t="8243" x="4222750" y="3549650"/>
          <p14:tracePt t="8243" x="4254500" y="3505200"/>
          <p14:tracePt t="8259" x="4286250" y="3460750"/>
          <p14:tracePt t="8259" x="4311650" y="3416300"/>
          <p14:tracePt t="8275" x="4343400" y="3371850"/>
          <p14:tracePt t="8275" x="4368800" y="3321050"/>
          <p14:tracePt t="8275" x="4394200" y="3276600"/>
          <p14:tracePt t="8294" x="4419600" y="3225800"/>
          <p14:tracePt t="8306" x="4445000" y="3168650"/>
          <p14:tracePt t="8306" x="4489450" y="3060700"/>
          <p14:tracePt t="8325" x="4508500" y="3003550"/>
          <p14:tracePt t="8325" x="4527550" y="2940050"/>
          <p14:tracePt t="8342" x="4546600" y="2876550"/>
          <p14:tracePt t="8342" x="4559300" y="2806700"/>
          <p14:tracePt t="8342" x="4578350" y="2736850"/>
          <p14:tracePt t="8361" x="4591050" y="2667000"/>
          <p14:tracePt t="8373" x="4610100" y="2590800"/>
          <p14:tracePt t="8373" x="4629150" y="2514600"/>
          <p14:tracePt t="8393" x="4667250" y="2355850"/>
          <p14:tracePt t="8393" x="4686300" y="2279650"/>
          <p14:tracePt t="8409" x="4705350" y="2209800"/>
          <p14:tracePt t="8409" x="4724400" y="2139950"/>
          <p14:tracePt t="12463" x="2095500" y="5080000"/>
          <p14:tracePt t="12494" x="2101850" y="5073650"/>
          <p14:tracePt t="12499" x="2108200" y="5073650"/>
          <p14:tracePt t="12507" x="2120900" y="5067300"/>
          <p14:tracePt t="12507" x="2139950" y="5054600"/>
          <p14:tracePt t="12525" x="2159000" y="5041900"/>
          <p14:tracePt t="12525" x="2184400" y="5029200"/>
          <p14:tracePt t="12540" x="2209800" y="5016500"/>
          <p14:tracePt t="12540" x="2241550" y="5003800"/>
          <p14:tracePt t="12540" x="2279650" y="4984750"/>
          <p14:tracePt t="12559" x="2324100" y="4959350"/>
          <p14:tracePt t="12571" x="2368550" y="4940300"/>
          <p14:tracePt t="12571" x="2489200" y="4889500"/>
          <p14:tracePt t="12590" x="2559050" y="4864100"/>
          <p14:tracePt t="12590" x="2628900" y="4838700"/>
          <p14:tracePt t="12606" x="2711450" y="4806950"/>
          <p14:tracePt t="12606" x="2800350" y="4775200"/>
          <p14:tracePt t="12623" x="2889250" y="4743450"/>
          <p14:tracePt t="12623" x="2984500" y="4711700"/>
          <p14:tracePt t="12623" x="3079750" y="4679950"/>
          <p14:tracePt t="12642" x="3181350" y="4648200"/>
          <p14:tracePt t="12655" x="3276600" y="4616450"/>
          <p14:tracePt t="12655" x="3492500" y="4552950"/>
          <p14:tracePt t="12675" x="3600450" y="4521200"/>
          <p14:tracePt t="12675" x="3714750" y="4489450"/>
          <p14:tracePt t="12690" x="3829050" y="4457700"/>
          <p14:tracePt t="12690" x="3943350" y="4425950"/>
          <p14:tracePt t="12707" x="4057650" y="4394200"/>
          <p14:tracePt t="12707" x="4171950" y="4362450"/>
          <p14:tracePt t="12723" x="4279900" y="4337050"/>
          <p14:tracePt t="12723" x="4483100" y="4292600"/>
          <p14:tracePt t="12741" x="4578350" y="4267200"/>
          <p14:tracePt t="12741" x="4660900" y="4248150"/>
          <p14:tracePt t="12757" x="4737100" y="4229100"/>
          <p14:tracePt t="12757" x="4806950" y="4210050"/>
          <p14:tracePt t="12774" x="4876800" y="4191000"/>
          <p14:tracePt t="12774" x="4940300" y="4171950"/>
          <p14:tracePt t="12791" x="4997450" y="4146550"/>
          <p14:tracePt t="12791" x="5092700" y="4114800"/>
          <p14:tracePt t="12808" x="5130800" y="4102100"/>
          <p14:tracePt t="12808" x="5168900" y="4089400"/>
          <p14:tracePt t="12823" x="5194300" y="4076700"/>
          <p14:tracePt t="12823" x="5219700" y="4064000"/>
          <p14:tracePt t="12841" x="5238750" y="4057650"/>
          <p14:tracePt t="12841" x="5251450" y="4057650"/>
          <p14:tracePt t="12859" x="5264150" y="4051300"/>
          <p14:tracePt t="12873" x="5257800" y="4057650"/>
          <p14:tracePt t="12891" x="5251450" y="4057650"/>
          <p14:tracePt t="12891" x="5245100" y="4064000"/>
          <p14:tracePt t="12891" x="5232400" y="4064000"/>
          <p14:tracePt t="12910" x="5226050" y="4070350"/>
          <p14:tracePt t="12922" x="5213350" y="4076700"/>
          <p14:tracePt t="12922" x="5207000" y="4076700"/>
          <p14:tracePt t="12922" x="5200650" y="4083050"/>
          <p14:tracePt t="12944" x="5187950" y="4083050"/>
          <p14:tracePt t="12944" x="5181600" y="4089400"/>
          <p14:tracePt t="12958" x="5175250" y="4089400"/>
          <p14:tracePt t="12973" x="5168900" y="4089400"/>
          <p14:tracePt t="12989" x="5162550" y="4089400"/>
          <p14:tracePt t="13017" x="5168900" y="4089400"/>
          <p14:tracePt t="13046" x="5168900" y="4095750"/>
          <p14:tracePt t="13078" x="5162550" y="4102100"/>
          <p14:tracePt t="13105" x="5156200" y="4102100"/>
          <p14:tracePt t="13122" x="5149850" y="4108450"/>
          <p14:tracePt t="13138" x="5143500" y="4108450"/>
          <p14:tracePt t="13146" x="5137150" y="4108450"/>
          <p14:tracePt t="13158" x="5124450" y="4114800"/>
          <p14:tracePt t="13174" x="5118100" y="4114800"/>
          <p14:tracePt t="13190" x="5118100" y="4108450"/>
          <p14:tracePt t="13207" x="5105400" y="4108450"/>
          <p14:tracePt t="13226" x="5105400" y="4102100"/>
          <p14:tracePt t="13226" x="5099050" y="4095750"/>
          <p14:tracePt t="13243" x="5092700" y="4083050"/>
          <p14:tracePt t="13258" x="5092700" y="4076700"/>
          <p14:tracePt t="13274" x="5086350" y="4070350"/>
          <p14:tracePt t="13295" x="5080000" y="4070350"/>
          <p14:tracePt t="13318" x="5073650" y="4070350"/>
          <p14:tracePt t="13330" x="5067300" y="4070350"/>
          <p14:tracePt t="13346" x="5060950" y="4076700"/>
          <p14:tracePt t="13362" x="5054600" y="4083050"/>
          <p14:tracePt t="13374" x="5048250" y="4089400"/>
          <p14:tracePt t="13391" x="5041900" y="4102100"/>
          <p14:tracePt t="13408" x="5035550" y="4108450"/>
          <p14:tracePt t="13424" x="5029200" y="4114800"/>
          <p14:tracePt t="13424" x="5022850" y="4121150"/>
          <p14:tracePt t="13443" x="5022850" y="4127500"/>
          <p14:tracePt t="13458" x="5016500" y="4133850"/>
          <p14:tracePt t="13475" x="5010150" y="4140200"/>
          <p14:tracePt t="13491" x="5003800" y="4146550"/>
          <p14:tracePt t="13510" x="4997450" y="4152900"/>
          <p14:tracePt t="13557" x="4991100" y="4159250"/>
          <p14:tracePt t="13577" x="4984750" y="4159250"/>
          <p14:tracePt t="13601" x="4978400" y="4165600"/>
          <p14:tracePt t="13625" x="4978400" y="4171950"/>
          <p14:tracePt t="13653" x="4978400" y="4178300"/>
          <p14:tracePt t="13698" x="4972050" y="4184650"/>
          <p14:tracePt t="13722" x="4965700" y="4191000"/>
          <p14:tracePt t="13754" x="4959350" y="4197350"/>
          <p14:tracePt t="13774" x="4953000" y="4197350"/>
          <p14:tracePt t="13818" x="4959350" y="4197350"/>
          <p14:tracePt t="13874" x="4965700" y="4197350"/>
          <p14:tracePt t="13886" x="4965700" y="4191000"/>
          <p14:tracePt t="13894" x="4978400" y="4191000"/>
          <p14:tracePt t="13910" x="4984750" y="4184650"/>
          <p14:tracePt t="13910" x="4991100" y="4184650"/>
          <p14:tracePt t="13928" x="4997450" y="4184650"/>
          <p14:tracePt t="13943" x="5003800" y="4184650"/>
          <p14:tracePt t="13959" x="5010150" y="4191000"/>
          <p14:tracePt t="13977" x="5016500" y="4197350"/>
          <p14:tracePt t="13993" x="5016500" y="4203700"/>
          <p14:tracePt t="14014" x="5010150" y="4203700"/>
          <p14:tracePt t="14031" x="5010150" y="4210050"/>
          <p14:tracePt t="14050" x="5003800" y="4216400"/>
          <p14:tracePt t="14074" x="4997450" y="4216400"/>
          <p14:tracePt t="14098" x="4991100" y="4216400"/>
          <p14:tracePt t="14110" x="4984750" y="4216400"/>
          <p14:tracePt t="14134" x="4978400" y="4210050"/>
          <p14:tracePt t="14150" x="4972050" y="4210050"/>
          <p14:tracePt t="14166" x="4965700" y="4210050"/>
          <p14:tracePt t="14178" x="4959350" y="4210050"/>
          <p14:tracePt t="14194" x="4953000" y="4203700"/>
          <p14:tracePt t="14209" x="4946650" y="4203700"/>
          <p14:tracePt t="14218" x="4940300" y="4203700"/>
          <p14:tracePt t="14227" x="4933950" y="4203700"/>
          <p14:tracePt t="14227" x="4927600" y="4197350"/>
          <p14:tracePt t="14247" x="4921250" y="4197350"/>
          <p14:tracePt t="14247" x="4908550" y="4197350"/>
          <p14:tracePt t="14263" x="4902200" y="4203700"/>
          <p14:tracePt t="14263" x="4895850" y="4197350"/>
          <p14:tracePt t="14279" x="4889500" y="4203700"/>
          <p14:tracePt t="14279" x="4876800" y="4203700"/>
          <p14:tracePt t="14296" x="4870450" y="4203700"/>
          <p14:tracePt t="14296" x="4857750" y="4203700"/>
          <p14:tracePt t="14296" x="4851400" y="4210050"/>
          <p14:tracePt t="14315" x="4838700" y="4210050"/>
          <p14:tracePt t="14315" x="4832350" y="4216400"/>
          <p14:tracePt t="14332" x="4819650" y="4216400"/>
          <p14:tracePt t="14332" x="4813300" y="4222750"/>
          <p14:tracePt t="14347" x="4806950" y="4222750"/>
          <p14:tracePt t="14347" x="4794250" y="4229100"/>
          <p14:tracePt t="14363" x="4787900" y="4229100"/>
          <p14:tracePt t="14363" x="4781550" y="4235450"/>
          <p14:tracePt t="14380" x="4768850" y="4235450"/>
          <p14:tracePt t="14380" x="4762500" y="4241800"/>
          <p14:tracePt t="14396" x="4756150" y="4241800"/>
          <p14:tracePt t="14396" x="4737100" y="4248150"/>
          <p14:tracePt t="14413" x="4724400" y="4254500"/>
          <p14:tracePt t="14413" x="4718050" y="4260850"/>
          <p14:tracePt t="14429" x="4705350" y="4267200"/>
          <p14:tracePt t="14429" x="4699000" y="4267200"/>
          <p14:tracePt t="14447" x="4686300" y="4273550"/>
          <p14:tracePt t="14447" x="4679950" y="4279900"/>
          <p14:tracePt t="14463" x="4667250" y="4286250"/>
          <p14:tracePt t="14463" x="4654550" y="4286250"/>
          <p14:tracePt t="14480" x="4648200" y="4292600"/>
          <p14:tracePt t="14495" x="4635500" y="4292600"/>
          <p14:tracePt t="14513" x="4635500" y="4298950"/>
          <p14:tracePt t="14528" x="4629150" y="4305300"/>
          <p14:tracePt t="14562" x="4622800" y="4305300"/>
          <p14:tracePt t="14586" x="4616450" y="4305300"/>
          <p14:tracePt t="14598" x="4603750" y="4311650"/>
          <p14:tracePt t="14614" x="4597400" y="4318000"/>
          <p14:tracePt t="14622" x="4591050" y="4318000"/>
          <p14:tracePt t="14631" x="4584700" y="4324350"/>
          <p14:tracePt t="14631" x="4578350" y="4324350"/>
          <p14:tracePt t="14631" x="4565650" y="4330700"/>
          <p14:tracePt t="14651" x="4552950" y="4330700"/>
          <p14:tracePt t="14662" x="4546600" y="4337050"/>
          <p14:tracePt t="14662" x="4533900" y="4343400"/>
          <p14:tracePt t="14662" x="4514850" y="4343400"/>
          <p14:tracePt t="14683" x="4502150" y="4349750"/>
          <p14:tracePt t="14695" x="4483100" y="4356100"/>
          <p14:tracePt t="14695" x="4451350" y="4368800"/>
          <p14:tracePt t="14714" x="4432300" y="4375150"/>
          <p14:tracePt t="14714" x="4406900" y="4381500"/>
          <p14:tracePt t="14731" x="4387850" y="4387850"/>
          <p14:tracePt t="14731" x="4368800" y="4400550"/>
          <p14:tracePt t="14747" x="4349750" y="4406900"/>
          <p14:tracePt t="14747" x="4330700" y="4413250"/>
          <p14:tracePt t="14747" x="4305300" y="4419600"/>
          <p14:tracePt t="14767" x="4286250" y="4425950"/>
          <p14:tracePt t="14767" x="4267200" y="4432300"/>
          <p14:tracePt t="14781" x="4241800" y="4438650"/>
          <p14:tracePt t="14781" x="4216400" y="4438650"/>
          <p14:tracePt t="14797" x="4191000" y="4445000"/>
          <p14:tracePt t="14797" x="4159250" y="4445000"/>
          <p14:tracePt t="14814" x="4127500" y="4445000"/>
          <p14:tracePt t="14814" x="4057650" y="4438650"/>
          <p14:tracePt t="14831" x="4019550" y="4438650"/>
          <p14:tracePt t="14831" x="3975100" y="4445000"/>
          <p14:tracePt t="14848" x="3924300" y="4451350"/>
          <p14:tracePt t="14848" x="3879850" y="4457700"/>
          <p14:tracePt t="14865" x="3829050" y="4464050"/>
          <p14:tracePt t="14865" x="3778250" y="4470400"/>
          <p14:tracePt t="14881" x="3721100" y="4483100"/>
          <p14:tracePt t="14881" x="3670300" y="4502150"/>
          <p14:tracePt t="14899" x="3568700" y="4527550"/>
          <p14:tracePt t="14899" x="3517900" y="4546600"/>
          <p14:tracePt t="14915" x="3473450" y="4559300"/>
          <p14:tracePt t="14915" x="3429000" y="4572000"/>
          <p14:tracePt t="14932" x="3378200" y="4584700"/>
          <p14:tracePt t="14932" x="3333750" y="4597400"/>
          <p14:tracePt t="14948" x="3289300" y="4610100"/>
          <p14:tracePt t="14948" x="3238500" y="4622800"/>
          <p14:tracePt t="14948" x="3194050" y="4635500"/>
          <p14:tracePt t="14967" x="3149600" y="4648200"/>
          <p14:tracePt t="14980" x="3105150" y="4660900"/>
          <p14:tracePt t="14980" x="3009900" y="4686300"/>
          <p14:tracePt t="14999" x="2959100" y="4692650"/>
          <p14:tracePt t="14999" x="2908300" y="4705350"/>
          <p14:tracePt t="15015" x="2863850" y="4705350"/>
          <p14:tracePt t="15015" x="2813050" y="4718050"/>
          <p14:tracePt t="15032" x="2762250" y="4718050"/>
          <p14:tracePt t="15032" x="2717800" y="4711700"/>
          <p14:tracePt t="15032" x="2673350" y="4705350"/>
          <p14:tracePt t="15051" x="2628900" y="4699000"/>
          <p14:tracePt t="15063" x="2584450" y="4679950"/>
          <p14:tracePt t="15063" x="2508250" y="4654550"/>
          <p14:tracePt t="15082" x="2470150" y="4635500"/>
          <p14:tracePt t="15082" x="2438400" y="4622800"/>
          <p14:tracePt t="15098" x="2406650" y="4603750"/>
          <p14:tracePt t="15098" x="2374900" y="4597400"/>
          <p14:tracePt t="15116" x="2343150" y="4578350"/>
          <p14:tracePt t="15116" x="2292350" y="4552950"/>
          <p14:tracePt t="15132" x="2266950" y="4540250"/>
          <p14:tracePt t="15132" x="2241550" y="4527550"/>
          <p14:tracePt t="15149" x="2222500" y="4514850"/>
          <p14:tracePt t="15149" x="2203450" y="4502150"/>
          <p14:tracePt t="15166" x="2184400" y="4495800"/>
          <p14:tracePt t="15166" x="2165350" y="4489450"/>
          <p14:tracePt t="15183" x="2146300" y="4483100"/>
          <p14:tracePt t="15183" x="2120900" y="4464050"/>
          <p14:tracePt t="15200" x="2114550" y="4457700"/>
          <p14:tracePt t="15200" x="2101850" y="4451350"/>
          <p14:tracePt t="15216" x="2089150" y="4451350"/>
          <p14:tracePt t="15216" x="2082800" y="4445000"/>
          <p14:tracePt t="15232" x="2070100" y="4438650"/>
          <p14:tracePt t="15232" x="2063750" y="4438650"/>
          <p14:tracePt t="15232" x="2051050" y="4432300"/>
          <p14:tracePt t="15251" x="2044700" y="4438650"/>
          <p14:tracePt t="15264" x="2032000" y="4438650"/>
          <p14:tracePt t="15264" x="2025650" y="4445000"/>
          <p14:tracePt t="15283" x="2025650" y="4451350"/>
          <p14:tracePt t="15298" x="2032000" y="4457700"/>
          <p14:tracePt t="15298" x="2044700" y="4457700"/>
          <p14:tracePt t="15316" x="2051050" y="4457700"/>
          <p14:tracePt t="15316" x="2070100" y="4451350"/>
          <p14:tracePt t="15316" x="2089150" y="4451350"/>
          <p14:tracePt t="15335" x="2114550" y="4445000"/>
          <p14:tracePt t="15348" x="2146300" y="4432300"/>
          <p14:tracePt t="15348" x="2209800" y="4413250"/>
          <p14:tracePt t="15367" x="2254250" y="4400550"/>
          <p14:tracePt t="15367" x="2298700" y="4387850"/>
          <p14:tracePt t="15383" x="2349500" y="4375150"/>
          <p14:tracePt t="15383" x="2406650" y="4362450"/>
          <p14:tracePt t="15400" x="2470150" y="4343400"/>
          <p14:tracePt t="15400" x="2546350" y="4330700"/>
          <p14:tracePt t="15400" x="2628900" y="4311650"/>
          <p14:tracePt t="15419" x="2717800" y="4286250"/>
          <p14:tracePt t="15419" x="2813050" y="4260850"/>
          <p14:tracePt t="15433" x="2914650" y="4229100"/>
          <p14:tracePt t="15433" x="3016250" y="4197350"/>
          <p14:tracePt t="15450" x="3117850" y="4159250"/>
          <p14:tracePt t="15450" x="3225800" y="4114800"/>
          <p14:tracePt t="15466" x="3327400" y="4076700"/>
          <p14:tracePt t="15466" x="3429000" y="4032250"/>
          <p14:tracePt t="15483" x="3524250" y="3987800"/>
          <p14:tracePt t="15483" x="3714750" y="3911600"/>
          <p14:tracePt t="15500" x="3810000" y="3873500"/>
          <p14:tracePt t="15500" x="3905250" y="3841750"/>
          <p14:tracePt t="15519" x="3994150" y="3810000"/>
          <p14:tracePt t="15519" x="4076700" y="3784600"/>
          <p14:tracePt t="15534" x="4159250" y="3752850"/>
          <p14:tracePt t="15534" x="4305300" y="3708400"/>
          <p14:tracePt t="15551" x="4368800" y="3689350"/>
          <p14:tracePt t="15551" x="4425950" y="3670300"/>
          <p14:tracePt t="15567" x="4476750" y="3651250"/>
          <p14:tracePt t="15567" x="4521200" y="3632200"/>
          <p14:tracePt t="15584" x="4552950" y="3619500"/>
          <p14:tracePt t="15584" x="4584700" y="3613150"/>
          <p14:tracePt t="15600" x="4603750" y="3606800"/>
          <p14:tracePt t="15600" x="4616450" y="3600450"/>
          <p14:tracePt t="15600" x="4629150" y="3600450"/>
          <p14:tracePt t="15620" x="4635500" y="3600450"/>
          <p14:tracePt t="15632" x="4635500" y="3606800"/>
          <p14:tracePt t="15632" x="4629150" y="3613150"/>
          <p14:tracePt t="15651" x="4622800" y="3625850"/>
          <p14:tracePt t="15651" x="4610100" y="3638550"/>
          <p14:tracePt t="15667" x="4597400" y="3651250"/>
          <p14:tracePt t="15667" x="4584700" y="3663950"/>
          <p14:tracePt t="15684" x="4565650" y="3676650"/>
          <p14:tracePt t="15684" x="4546600" y="3689350"/>
          <p14:tracePt t="15684" x="4533900" y="3702050"/>
          <p14:tracePt t="15703" x="4514850" y="3721100"/>
          <p14:tracePt t="15715" x="4495800" y="3733800"/>
          <p14:tracePt t="15715" x="4476750" y="3746500"/>
          <p14:tracePt t="15736" x="4445000" y="3765550"/>
          <p14:tracePt t="15736" x="4432300" y="3778250"/>
          <p14:tracePt t="15751" x="4413250" y="3790950"/>
          <p14:tracePt t="15751" x="4400550" y="3810000"/>
          <p14:tracePt t="15768" x="4381500" y="3822700"/>
          <p14:tracePt t="15768" x="4368800" y="3841750"/>
          <p14:tracePt t="15784" x="4349750" y="3867150"/>
          <p14:tracePt t="15784" x="4311650" y="3911600"/>
          <p14:tracePt t="15801" x="4292600" y="3937000"/>
          <p14:tracePt t="15801" x="4267200" y="3968750"/>
          <p14:tracePt t="15818" x="4248150" y="3994150"/>
          <p14:tracePt t="15818" x="4222750" y="4025900"/>
          <p14:tracePt t="15836" x="4191000" y="4051300"/>
          <p14:tracePt t="15836" x="4133850" y="4108450"/>
          <p14:tracePt t="15851" x="4095750" y="4133850"/>
          <p14:tracePt t="15851" x="4064000" y="4165600"/>
          <p14:tracePt t="15868" x="4025900" y="4191000"/>
          <p14:tracePt t="15868" x="3981450" y="4222750"/>
          <p14:tracePt t="15885" x="3937000" y="4248150"/>
          <p14:tracePt t="15885" x="3892550" y="4279900"/>
          <p14:tracePt t="15901" x="3841750" y="4311650"/>
          <p14:tracePt t="15901" x="3790950" y="4337050"/>
          <p14:tracePt t="15919" x="3676650" y="4400550"/>
          <p14:tracePt t="15919" x="3619500" y="4425950"/>
          <p14:tracePt t="15935" x="3562350" y="4451350"/>
          <p14:tracePt t="15935" x="3511550" y="4476750"/>
          <p14:tracePt t="15952" x="3460750" y="4502150"/>
          <p14:tracePt t="15952" x="3409950" y="4521200"/>
          <p14:tracePt t="15952" x="3371850" y="4540250"/>
          <p14:tracePt t="15970" x="3333750" y="4552950"/>
          <p14:tracePt t="15983" x="3295650" y="4572000"/>
          <p14:tracePt t="15983" x="3263900" y="4578350"/>
          <p14:tracePt t="15983" x="3238500" y="4591050"/>
          <p14:tracePt t="16004" x="3213100" y="4597400"/>
          <p14:tracePt t="16004" x="3187700" y="4603750"/>
          <p14:tracePt t="16019" x="3168650" y="4603750"/>
          <p14:tracePt t="16019" x="3155950" y="4610100"/>
          <p14:tracePt t="16035" x="3143250" y="4610100"/>
          <p14:tracePt t="16035" x="3136900" y="4603750"/>
          <p14:tracePt t="16054" x="3130550" y="4597400"/>
          <p14:tracePt t="16067" x="3136900" y="4591050"/>
          <p14:tracePt t="16067" x="3143250" y="4584700"/>
          <p14:tracePt t="16067" x="3155950" y="4578350"/>
          <p14:tracePt t="16088" x="3168650" y="4565650"/>
          <p14:tracePt t="16088" x="3187700" y="4552950"/>
          <p14:tracePt t="16102" x="3206750" y="4540250"/>
          <p14:tracePt t="16102" x="3225800" y="4527550"/>
          <p14:tracePt t="16119" x="3251200" y="4508500"/>
          <p14:tracePt t="16119" x="3276600" y="4495800"/>
          <p14:tracePt t="16136" x="3308350" y="4476750"/>
          <p14:tracePt t="16136" x="3371850" y="4445000"/>
          <p14:tracePt t="16152" x="3409950" y="4425950"/>
          <p14:tracePt t="16152" x="3448050" y="4413250"/>
          <p14:tracePt t="16169" x="3486150" y="4400550"/>
          <p14:tracePt t="16169" x="3524250" y="4381500"/>
          <p14:tracePt t="16186" x="3568700" y="4375150"/>
          <p14:tracePt t="16186" x="3606800" y="4362450"/>
          <p14:tracePt t="16202" x="3644900" y="4356100"/>
          <p14:tracePt t="16202" x="3721100" y="4337050"/>
          <p14:tracePt t="16219" x="3752850" y="4330700"/>
          <p14:tracePt t="16219" x="3790950" y="4324350"/>
          <p14:tracePt t="16236" x="3822700" y="4318000"/>
          <p14:tracePt t="16236" x="3848100" y="4311650"/>
          <p14:tracePt t="16253" x="3879850" y="4298950"/>
          <p14:tracePt t="16253" x="3930650" y="4286250"/>
          <p14:tracePt t="16272" x="3956050" y="4279900"/>
          <p14:tracePt t="16272" x="3975100" y="4273550"/>
          <p14:tracePt t="16287" x="3987800" y="4267200"/>
          <p14:tracePt t="16287" x="4006850" y="4260850"/>
          <p14:tracePt t="16303" x="4019550" y="4254500"/>
          <p14:tracePt t="16303" x="4025900" y="4248150"/>
          <p14:tracePt t="16320" x="4032250" y="4241800"/>
          <p14:tracePt t="16320" x="4038600" y="4235450"/>
          <p14:tracePt t="16337" x="4038600" y="4229100"/>
          <p14:tracePt t="16351" x="4044950" y="4222750"/>
          <p14:tracePt t="16368" x="4038600" y="4216400"/>
          <p14:tracePt t="16368" x="4032250" y="4210050"/>
          <p14:tracePt t="16387" x="4038600" y="4203700"/>
          <p14:tracePt t="16414" x="4044950" y="4203700"/>
          <p14:tracePt t="16431" x="4051300" y="4203700"/>
          <p14:tracePt t="16439" x="4057650" y="4197350"/>
          <p14:tracePt t="16452" x="4070350" y="4191000"/>
          <p14:tracePt t="16452" x="4076700" y="4184650"/>
          <p14:tracePt t="16470" x="4089400" y="4178300"/>
          <p14:tracePt t="16470" x="4095750" y="4165600"/>
          <p14:tracePt t="16487" x="4108450" y="4152900"/>
          <p14:tracePt t="16487" x="4121150" y="4140200"/>
          <p14:tracePt t="16487" x="4140200" y="4127500"/>
          <p14:tracePt t="16507" x="4152900" y="4108450"/>
          <p14:tracePt t="16507" x="4165600" y="4089400"/>
          <p14:tracePt t="16521" x="4178300" y="4070350"/>
          <p14:tracePt t="16521" x="4197350" y="4044950"/>
          <p14:tracePt t="16537" x="4210050" y="4019550"/>
          <p14:tracePt t="16537" x="4222750" y="3994150"/>
          <p14:tracePt t="16554" x="4235450" y="3962400"/>
          <p14:tracePt t="16554" x="4267200" y="3879850"/>
          <p14:tracePt t="16571" x="4286250" y="3829050"/>
          <p14:tracePt t="16571" x="4305300" y="3765550"/>
          <p14:tracePt t="16587" x="4318000" y="3695700"/>
          <p14:tracePt t="16587" x="4337050" y="3613150"/>
          <p14:tracePt t="16604" x="4349750" y="3524250"/>
          <p14:tracePt t="16604" x="4362450" y="3435350"/>
          <p14:tracePt t="16621" x="4375150" y="3346450"/>
          <p14:tracePt t="16621" x="4387850" y="3257550"/>
          <p14:tracePt t="16621" x="4400550" y="3168650"/>
          <p14:tracePt t="16639" x="4413250" y="3086100"/>
          <p14:tracePt t="16652" x="4425950" y="3009900"/>
          <p14:tracePt t="16652" x="4432300" y="29400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384452" y="1110801"/>
            <a:ext cx="8436020" cy="2862322"/>
          </a:xfrm>
          <a:prstGeom prst="rect">
            <a:avLst/>
          </a:prstGeom>
        </p:spPr>
        <p:txBody>
          <a:bodyPr wrap="square">
            <a:spAutoFit/>
          </a:bodyPr>
          <a:lstStyle/>
          <a:p>
            <a:pPr>
              <a:lnSpc>
                <a:spcPct val="150000"/>
              </a:lnSpc>
            </a:pPr>
            <a:r>
              <a:rPr lang="ja-JP" altLang="en-US" dirty="0"/>
              <a:t>　ある地方特産のにわとりは温度が高くなると産卵数が少なくなるというので実験したところ以下のデータを得た．</a:t>
            </a:r>
          </a:p>
          <a:p>
            <a:pPr>
              <a:lnSpc>
                <a:spcPct val="150000"/>
              </a:lnSpc>
            </a:pPr>
            <a:r>
              <a:rPr lang="ja-JP" altLang="en-US" dirty="0"/>
              <a:t>　散布図を作成し，その中に</a:t>
            </a:r>
            <a:r>
              <a:rPr lang="ja-JP" altLang="en-US" dirty="0" smtClean="0"/>
              <a:t>，</a:t>
            </a:r>
            <a:endParaRPr lang="en-US" altLang="ja-JP" dirty="0" smtClean="0"/>
          </a:p>
          <a:p>
            <a:pPr>
              <a:lnSpc>
                <a:spcPct val="150000"/>
              </a:lnSpc>
            </a:pPr>
            <a:r>
              <a:rPr lang="ja-JP" altLang="en-US" dirty="0" smtClean="0"/>
              <a:t>回帰</a:t>
            </a:r>
            <a:r>
              <a:rPr lang="ja-JP" altLang="en-US" dirty="0"/>
              <a:t>直線，回帰直線の式</a:t>
            </a:r>
            <a:r>
              <a:rPr lang="ja-JP" altLang="en-US" dirty="0" smtClean="0"/>
              <a:t>，</a:t>
            </a:r>
            <a:endParaRPr lang="en-US" altLang="ja-JP" dirty="0" smtClean="0"/>
          </a:p>
          <a:p>
            <a:pPr>
              <a:lnSpc>
                <a:spcPct val="150000"/>
              </a:lnSpc>
            </a:pPr>
            <a:r>
              <a:rPr lang="ja-JP" altLang="en-US" dirty="0" smtClean="0"/>
              <a:t>寄与率</a:t>
            </a:r>
            <a:r>
              <a:rPr lang="ja-JP" altLang="en-US" dirty="0"/>
              <a:t>を入れよ．</a:t>
            </a:r>
          </a:p>
        </p:txBody>
      </p:sp>
      <p:pic>
        <p:nvPicPr>
          <p:cNvPr id="4567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363068"/>
            <a:ext cx="3552194" cy="430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49096835"/>
      </p:ext>
    </p:extLst>
  </p:cSld>
  <p:clrMapOvr>
    <a:masterClrMapping/>
  </p:clrMapOvr>
  <mc:AlternateContent xmlns:mc="http://schemas.openxmlformats.org/markup-compatibility/2006">
    <mc:Choice xmlns:p14="http://schemas.microsoft.com/office/powerpoint/2010/main" Requires="p14">
      <p:transition spd="slow" p14:dur="2000" advTm="16249"/>
    </mc:Choice>
    <mc:Fallback>
      <p:transition spd="slow" advTm="16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4385" x="3486150" y="3816350"/>
          <p14:tracePt t="4584" x="3486150" y="3822700"/>
          <p14:tracePt t="4595" x="3479800" y="3829050"/>
          <p14:tracePt t="4611" x="3473450" y="3829050"/>
          <p14:tracePt t="4627" x="3479800" y="3822700"/>
          <p14:tracePt t="4687" x="3473450" y="3822700"/>
          <p14:tracePt t="4791" x="3467100" y="3829050"/>
          <p14:tracePt t="4823" x="3460750" y="3835400"/>
          <p14:tracePt t="4843" x="3454400" y="3841750"/>
          <p14:tracePt t="4859" x="3454400" y="3848100"/>
          <p14:tracePt t="4883" x="3448050" y="3848100"/>
          <p14:tracePt t="4895" x="3441700" y="3854450"/>
          <p14:tracePt t="4919" x="3435350" y="3860800"/>
          <p14:tracePt t="4935" x="3429000" y="3860800"/>
          <p14:tracePt t="4955" x="3429000" y="3867150"/>
          <p14:tracePt t="4979" x="3429000" y="3873500"/>
          <p14:tracePt t="5003" x="3429000" y="3879850"/>
          <p14:tracePt t="5015" x="3422650" y="3873500"/>
          <p14:tracePt t="5075" x="3416300" y="3879850"/>
          <p14:tracePt t="5150" x="3416300" y="3886200"/>
          <p14:tracePt t="5195" x="3416300" y="3879850"/>
          <p14:tracePt t="5219" x="3416300" y="3886200"/>
          <p14:tracePt t="5279" x="3409950" y="3886200"/>
          <p14:tracePt t="5367" x="3403600" y="3892550"/>
          <p14:tracePt t="5391" x="3397250" y="3898900"/>
          <p14:tracePt t="5415" x="3397250" y="3905250"/>
          <p14:tracePt t="5451" x="3403600" y="3898900"/>
          <p14:tracePt t="5495" x="3403600" y="3892550"/>
          <p14:tracePt t="5511" x="3397250" y="3898900"/>
          <p14:tracePt t="5587" x="3397250" y="3905250"/>
          <p14:tracePt t="5623" x="3390900" y="3905250"/>
          <p14:tracePt t="5691" x="3384550" y="3911600"/>
          <p14:tracePt t="5715" x="3378200" y="3917950"/>
          <p14:tracePt t="5727" x="3371850" y="3917950"/>
          <p14:tracePt t="5751" x="3365500" y="3924300"/>
          <p14:tracePt t="5827" x="3365500" y="3930650"/>
          <p14:tracePt t="5955" x="3359150" y="3930650"/>
          <p14:tracePt t="5991" x="3359150" y="3937000"/>
          <p14:tracePt t="6008" x="3352800" y="3937000"/>
          <p14:tracePt t="6195" x="3352800" y="3943350"/>
          <p14:tracePt t="6247" x="3346450" y="3943350"/>
          <p14:tracePt t="6299" x="3340100" y="3943350"/>
          <p14:tracePt t="6327" x="3340100" y="3949700"/>
          <p14:tracePt t="6384" x="3340100" y="3956050"/>
          <p14:tracePt t="6436" x="3333750" y="3949700"/>
          <p14:tracePt t="6627" x="3327400" y="3949700"/>
          <p14:tracePt t="6683" x="3321050" y="3949700"/>
          <p14:tracePt t="6703" x="3321050" y="3956050"/>
          <p14:tracePt t="6727" x="3314700" y="3956050"/>
          <p14:tracePt t="6772" x="3308350" y="3956050"/>
          <p14:tracePt t="6808" x="3308350" y="3962400"/>
          <p14:tracePt t="6856" x="3302000" y="3968750"/>
          <p14:tracePt t="6876" x="3308350" y="3962400"/>
          <p14:tracePt t="6935" x="3314700" y="3962400"/>
          <p14:tracePt t="7003" x="3308350" y="3956050"/>
          <p14:tracePt t="7064" x="3314700" y="3949700"/>
          <p14:tracePt t="7104" x="3321050" y="3943350"/>
          <p14:tracePt t="7132" x="3327400" y="3937000"/>
          <p14:tracePt t="7200" x="3333750" y="3930650"/>
          <p14:tracePt t="7259" x="3333750" y="3924300"/>
          <p14:tracePt t="7415" x="3340100" y="3924300"/>
          <p14:tracePt t="7507" x="3333750" y="3917950"/>
          <p14:tracePt t="7575" x="3333750" y="3924300"/>
          <p14:tracePt t="7708" x="3333750" y="3917950"/>
          <p14:tracePt t="7732" x="3340100" y="3924300"/>
          <p14:tracePt t="7824" x="3346450" y="3917950"/>
          <p14:tracePt t="7843" x="3352800" y="3917950"/>
          <p14:tracePt t="7884" x="3352800" y="3924300"/>
          <p14:tracePt t="7888" x="3352800" y="3930650"/>
          <p14:tracePt t="7920" x="3352800" y="3937000"/>
          <p14:tracePt t="7936" x="3352800" y="3943350"/>
          <p14:tracePt t="7955" x="3359150" y="3949700"/>
          <p14:tracePt t="8024" x="3352800" y="3949700"/>
          <p14:tracePt t="8108" x="3352800" y="3956050"/>
          <p14:tracePt t="8256" x="3352800" y="3949700"/>
          <p14:tracePt t="8280" x="3346450" y="3943350"/>
          <p14:tracePt t="8308" x="3352800" y="3943350"/>
          <p14:tracePt t="8376" x="3352800" y="3930650"/>
          <p14:tracePt t="8428" x="3352800" y="3937000"/>
          <p14:tracePt t="8476" x="3346450" y="3943350"/>
          <p14:tracePt t="8488" x="3346450" y="3937000"/>
          <p14:tracePt t="8544" x="3346450" y="3930650"/>
          <p14:tracePt t="8556" x="3352800" y="3924300"/>
          <p14:tracePt t="8572" x="3359150" y="3917950"/>
          <p14:tracePt t="8588" x="3365500" y="3911600"/>
          <p14:tracePt t="8656" x="3365500" y="3917950"/>
          <p14:tracePt t="8692" x="3359150" y="3917950"/>
          <p14:tracePt t="8728" x="3352800" y="3917950"/>
          <p14:tracePt t="8768" x="3352800" y="3924300"/>
          <p14:tracePt t="8804" x="3352800" y="3917950"/>
          <p14:tracePt t="8848" x="3359150" y="3917950"/>
          <p14:tracePt t="8904" x="3359150" y="3924300"/>
          <p14:tracePt t="8924" x="3352800" y="3930650"/>
          <p14:tracePt t="8992" x="3352800" y="3937000"/>
          <p14:tracePt t="9044" x="3346450" y="3937000"/>
          <p14:tracePt t="9096" x="3340100" y="3943350"/>
          <p14:tracePt t="9144" x="3340100" y="3949700"/>
          <p14:tracePt t="9164" x="3333750" y="3949700"/>
          <p14:tracePt t="9256" x="3333750" y="3956050"/>
          <p14:tracePt t="9300" x="3327400" y="3962400"/>
          <p14:tracePt t="9316" x="3327400" y="3956050"/>
          <p14:tracePt t="9336" x="3321050" y="3962400"/>
          <p14:tracePt t="9444" x="3314700" y="3968750"/>
          <p14:tracePt t="9472" x="3314700" y="3975100"/>
          <p14:tracePt t="9495" x="3314700" y="3981450"/>
          <p14:tracePt t="9523" x="3308350" y="3981450"/>
          <p14:tracePt t="9548" x="3308350" y="3987800"/>
          <p14:tracePt t="9564" x="3302000" y="3994150"/>
          <p14:tracePt t="9599" x="3302000" y="3987800"/>
          <p14:tracePt t="9624" x="3308350" y="3981450"/>
          <p14:tracePt t="9720" x="3314700" y="3981450"/>
          <p14:tracePt t="9764" x="3314700" y="3975100"/>
          <p14:tracePt t="9832" x="3314700" y="3981450"/>
          <p14:tracePt t="9876" x="3308350" y="3981450"/>
          <p14:tracePt t="9944" x="3308350" y="3975100"/>
          <p14:tracePt t="9988" x="3314700" y="3968750"/>
          <p14:tracePt t="10048" x="3314700" y="3975100"/>
          <p14:tracePt t="10108" x="3314700" y="3968750"/>
          <p14:tracePt t="10140" x="3314700" y="3962400"/>
          <p14:tracePt t="10192" x="3321050" y="3962400"/>
          <p14:tracePt t="10244" x="3327400" y="3962400"/>
          <p14:tracePt t="10276" x="3327400" y="3956050"/>
          <p14:tracePt t="10304" x="3333750" y="3949700"/>
          <p14:tracePt t="10336" x="3327400" y="3956050"/>
          <p14:tracePt t="10373" x="3327400" y="3962400"/>
          <p14:tracePt t="10389" x="3327400" y="3968750"/>
          <p14:tracePt t="10464" x="3327400" y="3975100"/>
          <p14:tracePt t="10544" x="3333750" y="3968750"/>
          <p14:tracePt t="10576" x="3340100" y="3968750"/>
          <p14:tracePt t="10588" x="3346450" y="3968750"/>
          <p14:tracePt t="10596" x="3352800" y="3962400"/>
          <p14:tracePt t="10613" x="3359150" y="3962400"/>
          <p14:tracePt t="10620" x="3365500" y="3962400"/>
          <p14:tracePt t="10620" x="3371850" y="3962400"/>
          <p14:tracePt t="10639" x="3378200" y="3962400"/>
          <p14:tracePt t="10639" x="3384550" y="3962400"/>
          <p14:tracePt t="10639" x="3390900" y="3962400"/>
          <p14:tracePt t="10657" x="3397250" y="3968750"/>
          <p14:tracePt t="10657" x="3403600" y="3962400"/>
          <p14:tracePt t="10673" x="3409950" y="3962400"/>
          <p14:tracePt t="10673" x="3416300" y="3962400"/>
          <p14:tracePt t="10689" x="3422650" y="3962400"/>
          <p14:tracePt t="10689" x="3429000" y="3962400"/>
          <p14:tracePt t="10706" x="3435350" y="3962400"/>
          <p14:tracePt t="10706" x="3441700" y="3962400"/>
          <p14:tracePt t="10706" x="3448050" y="3962400"/>
          <p14:tracePt t="10725" x="3454400" y="3962400"/>
          <p14:tracePt t="10737" x="3460750" y="3956050"/>
          <p14:tracePt t="10737" x="3473450" y="3956050"/>
          <p14:tracePt t="10758" x="3486150" y="3962400"/>
          <p14:tracePt t="10758" x="3492500" y="3962400"/>
          <p14:tracePt t="10773" x="3498850" y="3962400"/>
          <p14:tracePt t="10773" x="3505200" y="3968750"/>
          <p14:tracePt t="10789" x="3511550" y="3975100"/>
          <p14:tracePt t="10789" x="3517900" y="3981450"/>
          <p14:tracePt t="10806" x="3524250" y="3987800"/>
          <p14:tracePt t="10806" x="3530600" y="4000500"/>
          <p14:tracePt t="10806" x="3536950" y="4006850"/>
          <p14:tracePt t="10825" x="3543300" y="4013200"/>
          <p14:tracePt t="10825" x="3549650" y="4019550"/>
          <p14:tracePt t="10839" x="3556000" y="4032250"/>
          <p14:tracePt t="10839" x="3562350" y="4038600"/>
          <p14:tracePt t="10856" x="3568700" y="4044950"/>
          <p14:tracePt t="10856" x="3575050" y="4057650"/>
          <p14:tracePt t="10856" x="3575050" y="4064000"/>
          <p14:tracePt t="10876" x="3581400" y="4076700"/>
          <p14:tracePt t="10876" x="3587750" y="4083050"/>
          <p14:tracePt t="10890" x="3587750" y="4089400"/>
          <p14:tracePt t="10890" x="3594100" y="4095750"/>
          <p14:tracePt t="10907" x="3594100" y="4102100"/>
          <p14:tracePt t="10907" x="3594100" y="4108450"/>
          <p14:tracePt t="10923" x="3600450" y="4108450"/>
          <p14:tracePt t="10944" x="3600450" y="4114800"/>
          <p14:tracePt t="10955" x="3594100" y="4121150"/>
          <p14:tracePt t="10980" x="3594100" y="4127500"/>
          <p14:tracePt t="11004" x="3587750" y="4133850"/>
          <p14:tracePt t="11048" x="3587750" y="4140200"/>
          <p14:tracePt t="11068" x="3587750" y="4146550"/>
          <p14:tracePt t="11084" x="3594100" y="4146550"/>
          <p14:tracePt t="11116" x="3600450" y="4146550"/>
          <p14:tracePt t="11144" x="3606800" y="4140200"/>
          <p14:tracePt t="11176" x="3613150" y="4133850"/>
          <p14:tracePt t="11204" x="3619500" y="4133850"/>
          <p14:tracePt t="11248" x="3625850" y="4127500"/>
          <p14:tracePt t="11272" x="3625850" y="4121150"/>
          <p14:tracePt t="11296" x="3632200" y="4121150"/>
          <p14:tracePt t="11349" x="3632200" y="4114800"/>
          <p14:tracePt t="11476" x="3625850" y="4114800"/>
          <p14:tracePt t="11497" x="3625850" y="4108450"/>
          <p14:tracePt t="11513" x="3619500" y="4102100"/>
          <p14:tracePt t="11536" x="3613150" y="4095750"/>
          <p14:tracePt t="11556" x="3606800" y="4095750"/>
          <p14:tracePt t="11572" x="3600450" y="4089400"/>
          <p14:tracePt t="11596" x="3594100" y="4089400"/>
          <p14:tracePt t="11609" x="3587750" y="4083050"/>
          <p14:tracePt t="11624" x="3581400" y="4089400"/>
          <p14:tracePt t="11632" x="3575050" y="4089400"/>
          <p14:tracePt t="11641" x="3568700" y="4089400"/>
          <p14:tracePt t="11641" x="3562350" y="4089400"/>
          <p14:tracePt t="11641" x="3556000" y="4095750"/>
          <p14:tracePt t="11662" x="3549650" y="4095750"/>
          <p14:tracePt t="11674" x="3543300" y="4102100"/>
          <p14:tracePt t="11674" x="3530600" y="4102100"/>
          <p14:tracePt t="11694" x="3524250" y="4108450"/>
          <p14:tracePt t="11694" x="3524250" y="4114800"/>
          <p14:tracePt t="11710" x="3511550" y="4114800"/>
          <p14:tracePt t="11724" x="3511550" y="4121150"/>
          <p14:tracePt t="11753" x="3517900" y="4121150"/>
          <p14:tracePt t="11777" x="3524250" y="4121150"/>
          <p14:tracePt t="11788" x="3530600" y="4108450"/>
          <p14:tracePt t="11804" x="3536950" y="4108450"/>
          <p14:tracePt t="11813" x="3543300" y="4108450"/>
          <p14:tracePt t="11825" x="3549650" y="4102100"/>
          <p14:tracePt t="11841" x="3556000" y="4102100"/>
          <p14:tracePt t="11841" x="3562350" y="4102100"/>
          <p14:tracePt t="11860" x="3568700" y="4102100"/>
          <p14:tracePt t="11876" x="3575050" y="4108450"/>
          <p14:tracePt t="11924" x="3568700" y="4108450"/>
          <p14:tracePt t="11957" x="3562350" y="4114800"/>
          <p14:tracePt t="11985" x="3562350" y="4121150"/>
          <p14:tracePt t="12017" x="3562350" y="4127500"/>
          <p14:tracePt t="12036" x="3562350" y="4133850"/>
          <p14:tracePt t="12053" x="3568700" y="4140200"/>
          <p14:tracePt t="12080" x="3575050" y="4146550"/>
          <p14:tracePt t="12097" x="3581400" y="4146550"/>
          <p14:tracePt t="12113" x="3587750" y="4146550"/>
          <p14:tracePt t="12121" x="3594100" y="4146550"/>
          <p14:tracePt t="12130" x="3600450" y="4146550"/>
          <p14:tracePt t="12130" x="3606800" y="4146550"/>
          <p14:tracePt t="12144" x="3613150" y="4146550"/>
          <p14:tracePt t="12144" x="3619500" y="4146550"/>
          <p14:tracePt t="12161" x="3625850" y="4146550"/>
          <p14:tracePt t="12161" x="3625850" y="4140200"/>
          <p14:tracePt t="12178" x="3632200" y="4140200"/>
          <p14:tracePt t="12178" x="3638550" y="4140200"/>
          <p14:tracePt t="12194" x="3644900" y="4133850"/>
          <p14:tracePt t="12194" x="3657600" y="4127500"/>
          <p14:tracePt t="12211" x="3663950" y="4127500"/>
          <p14:tracePt t="12211" x="3670300" y="4121150"/>
          <p14:tracePt t="12227" x="3676650" y="4121150"/>
          <p14:tracePt t="12227" x="3689350" y="4114800"/>
          <p14:tracePt t="12245" x="3695700" y="4114800"/>
          <p14:tracePt t="12245" x="3708400" y="4108450"/>
          <p14:tracePt t="12261" x="3714750" y="4102100"/>
          <p14:tracePt t="12277" x="3721100" y="4095750"/>
          <p14:tracePt t="12293" x="3727450" y="4089400"/>
          <p14:tracePt t="12310" x="3733800" y="4089400"/>
          <p14:tracePt t="12329" x="3733800" y="4095750"/>
          <p14:tracePt t="12352" x="3733800" y="4102100"/>
          <p14:tracePt t="12368" x="3727450" y="4108450"/>
          <p14:tracePt t="12381" x="3721100" y="4114800"/>
          <p14:tracePt t="12397" x="3721100" y="4121150"/>
          <p14:tracePt t="12410" x="3714750" y="4127500"/>
          <p14:tracePt t="12428" x="3708400" y="4140200"/>
          <p14:tracePt t="12444" x="3702050" y="4146550"/>
          <p14:tracePt t="12460" x="3695700" y="4152900"/>
          <p14:tracePt t="12460" x="3689350" y="4152900"/>
          <p14:tracePt t="12479" x="3689350" y="4165600"/>
          <p14:tracePt t="12494" x="3683000" y="4171950"/>
          <p14:tracePt t="12511" x="3676650" y="4178300"/>
          <p14:tracePt t="12528" x="3670300" y="4184650"/>
          <p14:tracePt t="12528" x="3670300" y="4191000"/>
          <p14:tracePt t="12546" x="3670300" y="4197350"/>
          <p14:tracePt t="12561" x="3670300" y="4203700"/>
          <p14:tracePt t="12577" x="3670300" y="4210050"/>
          <p14:tracePt t="12594" x="3676650" y="4210050"/>
          <p14:tracePt t="12611" x="3683000" y="4216400"/>
          <p14:tracePt t="12628" x="3689350" y="4216400"/>
          <p14:tracePt t="12645" x="3683000" y="4222750"/>
          <p14:tracePt t="12668" x="3676650" y="4229100"/>
          <p14:tracePt t="12684" x="3670300" y="4229100"/>
          <p14:tracePt t="12694" x="3663950" y="4235450"/>
          <p14:tracePt t="12712" x="3657600" y="4241800"/>
          <p14:tracePt t="12728" x="3651250" y="4248150"/>
          <p14:tracePt t="12745" x="3644900" y="4254500"/>
          <p14:tracePt t="12761" x="3638550" y="4254500"/>
          <p14:tracePt t="12778" x="3638550" y="4260850"/>
          <p14:tracePt t="12796" x="3632200" y="4267200"/>
          <p14:tracePt t="12812" x="3638550" y="4260850"/>
          <p14:tracePt t="12876" x="3638550" y="4254500"/>
          <p14:tracePt t="12916" x="3638550" y="4248150"/>
          <p14:tracePt t="12960" x="3638550" y="4241800"/>
          <p14:tracePt t="12981" x="3632200" y="4241800"/>
          <p14:tracePt t="13004" x="3625850" y="4235450"/>
          <p14:tracePt t="13028" x="3619500" y="4235450"/>
          <p14:tracePt t="13049" x="3613150" y="4235450"/>
          <p14:tracePt t="13072" x="3606800" y="4241800"/>
          <p14:tracePt t="13096" x="3600450" y="4241800"/>
          <p14:tracePt t="13124" x="3594100" y="4235450"/>
          <p14:tracePt t="13141" x="3587750" y="4229100"/>
          <p14:tracePt t="13156" x="3581400" y="4229100"/>
          <p14:tracePt t="13162" x="3575050" y="4216400"/>
          <p14:tracePt t="13179" x="3568700" y="4210050"/>
          <p14:tracePt t="13196" x="3568700" y="4203700"/>
          <p14:tracePt t="13213" x="3562350" y="4197350"/>
          <p14:tracePt t="13230" x="3562350" y="4191000"/>
          <p14:tracePt t="13247" x="3568700" y="4184650"/>
          <p14:tracePt t="13264" x="3568700" y="4178300"/>
          <p14:tracePt t="13264" x="3568700" y="4171950"/>
          <p14:tracePt t="13282" x="3575050" y="4165600"/>
          <p14:tracePt t="13282" x="3575050" y="4159250"/>
          <p14:tracePt t="13298" x="3575050" y="4152900"/>
          <p14:tracePt t="13298" x="3575050" y="4146550"/>
          <p14:tracePt t="13315" x="3575050" y="4140200"/>
          <p14:tracePt t="13315" x="3581400" y="4133850"/>
          <p14:tracePt t="13331" x="3581400" y="4121150"/>
          <p14:tracePt t="13331" x="3581400" y="4114800"/>
          <p14:tracePt t="13331" x="3581400" y="4108450"/>
          <p14:tracePt t="13350" x="3587750" y="4102100"/>
          <p14:tracePt t="13350" x="3587750" y="4089400"/>
          <p14:tracePt t="13366" x="3587750" y="4083050"/>
          <p14:tracePt t="13382" x="3587750" y="4076700"/>
          <p14:tracePt t="13397" x="3594100" y="4070350"/>
          <p14:tracePt t="13414" x="3587750" y="4064000"/>
          <p14:tracePt t="13433" x="3581400" y="4064000"/>
          <p14:tracePt t="13450" x="3575050" y="4064000"/>
          <p14:tracePt t="13450" x="3568700" y="4064000"/>
          <p14:tracePt t="13465" x="3556000" y="4064000"/>
          <p14:tracePt t="13465" x="3549650" y="4064000"/>
          <p14:tracePt t="13482" x="3536950" y="4057650"/>
          <p14:tracePt t="13482" x="3517900" y="40576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4" descr="回帰のモデル1"/>
          <p:cNvPicPr>
            <a:picLocks noChangeAspect="1" noChangeArrowheads="1"/>
          </p:cNvPicPr>
          <p:nvPr/>
        </p:nvPicPr>
        <p:blipFill>
          <a:blip r:embed="rId5" cstate="print"/>
          <a:srcRect/>
          <a:stretch>
            <a:fillRect/>
          </a:stretch>
        </p:blipFill>
        <p:spPr bwMode="auto">
          <a:xfrm>
            <a:off x="857224" y="2630440"/>
            <a:ext cx="7072362" cy="4013246"/>
          </a:xfrm>
          <a:prstGeom prst="rect">
            <a:avLst/>
          </a:prstGeom>
          <a:noFill/>
          <a:ln w="9525">
            <a:noFill/>
            <a:miter lim="800000"/>
            <a:headEnd/>
            <a:tailEnd/>
          </a:ln>
        </p:spPr>
      </p:pic>
      <p:sp>
        <p:nvSpPr>
          <p:cNvPr id="410626" name="Rectangle 1026"/>
          <p:cNvSpPr>
            <a:spLocks noGrp="1" noChangeArrowheads="1"/>
          </p:cNvSpPr>
          <p:nvPr>
            <p:ph type="title"/>
          </p:nvPr>
        </p:nvSpPr>
        <p:spPr/>
        <p:txBody>
          <a:bodyPr/>
          <a:lstStyle/>
          <a:p>
            <a:r>
              <a:rPr lang="ja-JP" altLang="en-US"/>
              <a:t>回帰直線のモデル</a:t>
            </a:r>
          </a:p>
        </p:txBody>
      </p:sp>
      <p:sp>
        <p:nvSpPr>
          <p:cNvPr id="410628" name="Text Box 1028"/>
          <p:cNvSpPr txBox="1">
            <a:spLocks noChangeArrowheads="1"/>
          </p:cNvSpPr>
          <p:nvPr/>
        </p:nvSpPr>
        <p:spPr bwMode="auto">
          <a:xfrm>
            <a:off x="428596" y="1071546"/>
            <a:ext cx="6042025" cy="457200"/>
          </a:xfrm>
          <a:prstGeom prst="rect">
            <a:avLst/>
          </a:prstGeom>
          <a:noFill/>
          <a:ln w="38100">
            <a:noFill/>
            <a:miter lim="800000"/>
            <a:headEnd/>
            <a:tailEnd/>
          </a:ln>
          <a:effectLst/>
        </p:spPr>
        <p:txBody>
          <a:bodyPr wrap="none">
            <a:spAutoFit/>
          </a:bodyPr>
          <a:lstStyle/>
          <a:p>
            <a:r>
              <a:rPr lang="ja-JP" altLang="en-US" dirty="0"/>
              <a:t>単回帰分析の適用できる条件は基本的には，</a:t>
            </a:r>
          </a:p>
        </p:txBody>
      </p:sp>
      <p:sp>
        <p:nvSpPr>
          <p:cNvPr id="410629" name="Text Box 1029"/>
          <p:cNvSpPr txBox="1">
            <a:spLocks noChangeArrowheads="1"/>
          </p:cNvSpPr>
          <p:nvPr/>
        </p:nvSpPr>
        <p:spPr bwMode="auto">
          <a:xfrm>
            <a:off x="504796" y="1681146"/>
            <a:ext cx="8034338" cy="457200"/>
          </a:xfrm>
          <a:prstGeom prst="rect">
            <a:avLst/>
          </a:prstGeom>
          <a:noFill/>
          <a:ln w="38100">
            <a:noFill/>
            <a:miter lim="800000"/>
            <a:headEnd/>
            <a:tailEnd/>
          </a:ln>
          <a:effectLst/>
        </p:spPr>
        <p:txBody>
          <a:bodyPr wrap="none">
            <a:spAutoFit/>
          </a:bodyPr>
          <a:lstStyle/>
          <a:p>
            <a:r>
              <a:rPr lang="en-US" altLang="ja-JP" dirty="0"/>
              <a:t>①</a:t>
            </a:r>
            <a:r>
              <a:rPr lang="ja-JP" altLang="en-US" dirty="0"/>
              <a:t>　</a:t>
            </a:r>
            <a:r>
              <a:rPr lang="ja-JP" altLang="en-US" dirty="0" err="1"/>
              <a:t>ｘ</a:t>
            </a:r>
            <a:r>
              <a:rPr lang="ja-JP" altLang="en-US" dirty="0"/>
              <a:t>が指定されたときに</a:t>
            </a:r>
            <a:r>
              <a:rPr lang="ja-JP" altLang="en-US" dirty="0" err="1"/>
              <a:t>ｙ</a:t>
            </a:r>
            <a:r>
              <a:rPr lang="ja-JP" altLang="en-US" dirty="0"/>
              <a:t>は正規分布にしたがって，決定する</a:t>
            </a:r>
          </a:p>
        </p:txBody>
      </p:sp>
      <p:sp>
        <p:nvSpPr>
          <p:cNvPr id="410630" name="Text Box 1030"/>
          <p:cNvSpPr txBox="1">
            <a:spLocks noChangeArrowheads="1"/>
          </p:cNvSpPr>
          <p:nvPr/>
        </p:nvSpPr>
        <p:spPr bwMode="auto">
          <a:xfrm>
            <a:off x="504796" y="2290746"/>
            <a:ext cx="6824663" cy="457200"/>
          </a:xfrm>
          <a:prstGeom prst="rect">
            <a:avLst/>
          </a:prstGeom>
          <a:noFill/>
          <a:ln w="38100">
            <a:noFill/>
            <a:miter lim="800000"/>
            <a:headEnd/>
            <a:tailEnd/>
          </a:ln>
          <a:effectLst/>
        </p:spPr>
        <p:txBody>
          <a:bodyPr wrap="none">
            <a:spAutoFit/>
          </a:bodyPr>
          <a:lstStyle/>
          <a:p>
            <a:r>
              <a:rPr lang="en-US" altLang="ja-JP"/>
              <a:t>②</a:t>
            </a:r>
            <a:r>
              <a:rPr lang="ja-JP" altLang="en-US"/>
              <a:t>　ｘの値にかかわらず，ｙの標準偏差は一定である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4416"/>
    </mc:Choice>
    <mc:Fallback>
      <p:transition spd="slow" advTm="104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992" x="2673350" y="6191250"/>
          <p14:tracePt t="4019" x="2686050" y="6191250"/>
          <p14:tracePt t="4027" x="2711450" y="6197600"/>
          <p14:tracePt t="4035" x="2736850" y="6203950"/>
          <p14:tracePt t="4035" x="2774950" y="6210300"/>
          <p14:tracePt t="4054" x="2819400" y="6223000"/>
          <p14:tracePt t="4054" x="2870200" y="6235700"/>
          <p14:tracePt t="4054" x="2933700" y="6254750"/>
          <p14:tracePt t="4072" x="2997200" y="6267450"/>
          <p14:tracePt t="4072" x="3073400" y="6286500"/>
          <p14:tracePt t="4086" x="3149600" y="6299200"/>
          <p14:tracePt t="4086" x="3238500" y="6305550"/>
          <p14:tracePt t="4103" x="3327400" y="6311900"/>
          <p14:tracePt t="4103" x="3422650" y="6318250"/>
          <p14:tracePt t="4120" x="3524250" y="6318250"/>
          <p14:tracePt t="4120" x="3619500" y="6318250"/>
          <p14:tracePt t="4137" x="3721100" y="6311900"/>
          <p14:tracePt t="4137" x="3816350" y="6311900"/>
          <p14:tracePt t="4137" x="3917950" y="6311900"/>
          <p14:tracePt t="4156" x="4013200" y="6311900"/>
          <p14:tracePt t="4168" x="4108450" y="6318250"/>
          <p14:tracePt t="4168" x="4292600" y="6324600"/>
          <p14:tracePt t="4186" x="4394200" y="6330950"/>
          <p14:tracePt t="4186" x="4489450" y="6337300"/>
          <p14:tracePt t="4203" x="4591050" y="6343650"/>
          <p14:tracePt t="4203" x="4692650" y="6356350"/>
          <p14:tracePt t="4220" x="4800600" y="6356350"/>
          <p14:tracePt t="4220" x="4902200" y="6362700"/>
          <p14:tracePt t="4237" x="5010150" y="6362700"/>
          <p14:tracePt t="4237" x="5207000" y="6362700"/>
          <p14:tracePt t="4253" x="5308600" y="6362700"/>
          <p14:tracePt t="4253" x="5397500" y="6356350"/>
          <p14:tracePt t="4270" x="5486400" y="6350000"/>
          <p14:tracePt t="4270" x="5568950" y="6343650"/>
          <p14:tracePt t="4288" x="5651500" y="6337300"/>
          <p14:tracePt t="4288" x="5810250" y="6318250"/>
          <p14:tracePt t="4305" x="5886450" y="6305550"/>
          <p14:tracePt t="4305" x="5962650" y="6299200"/>
          <p14:tracePt t="4321" x="6038850" y="6292850"/>
          <p14:tracePt t="4321" x="6108700" y="6286500"/>
          <p14:tracePt t="4337" x="6178550" y="6273800"/>
          <p14:tracePt t="4337" x="6248400" y="6273800"/>
          <p14:tracePt t="4354" x="6311900" y="6267450"/>
          <p14:tracePt t="4354" x="6432550" y="6261100"/>
          <p14:tracePt t="4372" x="6489700" y="6254750"/>
          <p14:tracePt t="4372" x="6546850" y="6248400"/>
          <p14:tracePt t="4388" x="6597650" y="6248400"/>
          <p14:tracePt t="4388" x="6648450" y="6242050"/>
          <p14:tracePt t="4404" x="6692900" y="6235700"/>
          <p14:tracePt t="4404" x="6731000" y="6229350"/>
          <p14:tracePt t="4421" x="6769100" y="6229350"/>
          <p14:tracePt t="4421" x="6800850" y="6223000"/>
          <p14:tracePt t="4421" x="6832600" y="6216650"/>
          <p14:tracePt t="4439" x="6851650" y="6210300"/>
          <p14:tracePt t="4453" x="6858000" y="6210300"/>
          <p14:tracePt t="4453" x="6864350" y="6210300"/>
          <p14:tracePt t="4472" x="6858000" y="6210300"/>
          <p14:tracePt t="4472" x="6838950" y="6210300"/>
          <p14:tracePt t="4488" x="6807200" y="6210300"/>
          <p14:tracePt t="4488" x="6769100" y="6210300"/>
          <p14:tracePt t="4505" x="6711950" y="6210300"/>
          <p14:tracePt t="4505" x="6654800" y="6210300"/>
          <p14:tracePt t="4505" x="6578600" y="6210300"/>
          <p14:tracePt t="4523" x="6496050" y="6210300"/>
          <p14:tracePt t="4536" x="6407150" y="6210300"/>
          <p14:tracePt t="4536" x="6299200" y="6210300"/>
          <p14:tracePt t="4882" x="1301750" y="5505450"/>
          <p14:tracePt t="4896" x="1308100" y="5327650"/>
          <p14:tracePt t="4910" x="1308100" y="5200650"/>
          <p14:tracePt t="4921" x="1308100" y="5054600"/>
          <p14:tracePt t="4921" x="1308100" y="4724400"/>
          <p14:tracePt t="4940" x="1295400" y="4559300"/>
          <p14:tracePt t="4940" x="1295400" y="4400550"/>
          <p14:tracePt t="4956" x="1289050" y="4248150"/>
          <p14:tracePt t="4956" x="1282700" y="4108450"/>
          <p14:tracePt t="4973" x="1282700" y="3975100"/>
          <p14:tracePt t="4973" x="1289050" y="3860800"/>
          <p14:tracePt t="4973" x="1301750" y="3752850"/>
          <p14:tracePt t="4992" x="1314450" y="3657600"/>
          <p14:tracePt t="5004" x="1327150" y="3575050"/>
          <p14:tracePt t="5004" x="1365250" y="3441700"/>
          <p14:tracePt t="5024" x="1390650" y="3390900"/>
          <p14:tracePt t="5024" x="1403350" y="3352800"/>
          <p14:tracePt t="5040" x="1416050" y="3327400"/>
          <p14:tracePt t="5040" x="1435100" y="3302000"/>
          <p14:tracePt t="5056" x="1441450" y="3289300"/>
          <p14:tracePt t="5056" x="1454150" y="3276600"/>
          <p14:tracePt t="5056" x="1460500" y="3270250"/>
          <p14:tracePt t="5077" x="1466850" y="3263900"/>
          <p14:tracePt t="5077" x="1473200" y="3263900"/>
          <p14:tracePt t="5090" x="1479550" y="3263900"/>
          <p14:tracePt t="5090" x="1492250" y="3270250"/>
          <p14:tracePt t="5108" x="1498600" y="3276600"/>
          <p14:tracePt t="5108" x="1504950" y="3289300"/>
          <p14:tracePt t="5123" x="1511300" y="3308350"/>
          <p14:tracePt t="5123" x="1517650" y="3327400"/>
          <p14:tracePt t="5140" x="1524000" y="3346450"/>
          <p14:tracePt t="5140" x="1530350" y="3390900"/>
          <p14:tracePt t="5157" x="1536700" y="3416300"/>
          <p14:tracePt t="5157" x="1536700" y="3441700"/>
          <p14:tracePt t="5173" x="1536700" y="3460750"/>
          <p14:tracePt t="5173" x="1543050" y="3479800"/>
          <p14:tracePt t="5190" x="1543050" y="3498850"/>
          <p14:tracePt t="5190" x="1543050" y="3511550"/>
          <p14:tracePt t="5208" x="1549400" y="3543300"/>
          <p14:tracePt t="5208" x="1549400" y="3556000"/>
          <p14:tracePt t="5224" x="1549400" y="3575050"/>
          <p14:tracePt t="5224" x="1555750" y="3600450"/>
          <p14:tracePt t="5240" x="1555750" y="3625850"/>
          <p14:tracePt t="5240" x="1555750" y="3663950"/>
          <p14:tracePt t="5257" x="1562100" y="3708400"/>
          <p14:tracePt t="5257" x="1562100" y="3752850"/>
          <p14:tracePt t="5257" x="1568450" y="3803650"/>
          <p14:tracePt t="5276" x="1574800" y="3867150"/>
          <p14:tracePt t="5288" x="1587500" y="3924300"/>
          <p14:tracePt t="5288" x="1612900" y="4064000"/>
          <p14:tracePt t="5308" x="1625600" y="4133850"/>
          <p14:tracePt t="5308" x="1644650" y="4210050"/>
          <p14:tracePt t="5325" x="1657350" y="4286250"/>
          <p14:tracePt t="5325" x="1670050" y="4362450"/>
          <p14:tracePt t="5325" x="1689100" y="4432300"/>
          <p14:tracePt t="5343" x="1701800" y="4508500"/>
          <p14:tracePt t="5356" x="1714500" y="4578350"/>
          <p14:tracePt t="5356" x="1733550" y="4641850"/>
          <p14:tracePt t="5356" x="1746250" y="4705350"/>
          <p14:tracePt t="5377" x="1758950" y="4756150"/>
          <p14:tracePt t="5377" x="1778000" y="4813300"/>
          <p14:tracePt t="5391" x="1790700" y="4857750"/>
          <p14:tracePt t="5391" x="1809750" y="4908550"/>
          <p14:tracePt t="5408" x="1828800" y="4946650"/>
          <p14:tracePt t="5408" x="1847850" y="4991100"/>
          <p14:tracePt t="5424" x="1860550" y="5029200"/>
          <p14:tracePt t="5424" x="1879600" y="5067300"/>
          <p14:tracePt t="5441" x="1898650" y="5105400"/>
          <p14:tracePt t="5441" x="1943100" y="5168900"/>
          <p14:tracePt t="5458" x="1962150" y="5200650"/>
          <p14:tracePt t="5458" x="1981200" y="5226050"/>
          <p14:tracePt t="5475" x="2000250" y="5251450"/>
          <p14:tracePt t="5475" x="2025650" y="5276850"/>
          <p14:tracePt t="5491" x="2044700" y="5295900"/>
          <p14:tracePt t="5491" x="2076450" y="5334000"/>
          <p14:tracePt t="5508" x="2089150" y="5346700"/>
          <p14:tracePt t="5508" x="2101850" y="5359400"/>
          <p14:tracePt t="5525" x="2114550" y="5365750"/>
          <p14:tracePt t="5525" x="2120900" y="5378450"/>
          <p14:tracePt t="5542" x="2127250" y="5384800"/>
          <p14:tracePt t="5542" x="2133600" y="5391150"/>
          <p14:tracePt t="5558" x="2133600" y="5397500"/>
          <p14:tracePt t="5558" x="2133600" y="5416550"/>
          <p14:tracePt t="5577" x="2133600" y="5422900"/>
          <p14:tracePt t="5577" x="2133600" y="5435600"/>
          <p14:tracePt t="5592" x="2127250" y="5441950"/>
          <p14:tracePt t="5592" x="2127250" y="5454650"/>
          <p14:tracePt t="5608" x="2120900" y="5461000"/>
          <p14:tracePt t="5608" x="2120900" y="5480050"/>
          <p14:tracePt t="5625" x="2114550" y="5492750"/>
          <p14:tracePt t="5625" x="2114550" y="5505450"/>
          <p14:tracePt t="5625" x="2108200" y="5518150"/>
          <p14:tracePt t="5644" x="2101850" y="5530850"/>
          <p14:tracePt t="5657" x="2101850" y="5543550"/>
          <p14:tracePt t="5657" x="2095500" y="5556250"/>
          <p14:tracePt t="5676" x="2089150" y="5575300"/>
          <p14:tracePt t="5676" x="2089150" y="5581650"/>
          <p14:tracePt t="5692" x="2082800" y="5588000"/>
          <p14:tracePt t="5707" x="2082800" y="5594350"/>
          <p14:tracePt t="5724" x="2076450" y="5600700"/>
          <p14:tracePt t="5744" x="2070100" y="5607050"/>
          <p14:tracePt t="5757" x="2063750" y="5613400"/>
          <p14:tracePt t="5774" x="2057400" y="5619750"/>
          <p14:tracePt t="5790" x="2051050" y="5626100"/>
          <p14:tracePt t="5808" x="2044700" y="5626100"/>
          <p14:tracePt t="5824" x="2044700" y="5632450"/>
          <p14:tracePt t="5841" x="2038350" y="5632450"/>
          <p14:tracePt t="5857" x="2025650" y="5632450"/>
          <p14:tracePt t="5857" x="2019300" y="5638800"/>
          <p14:tracePt t="5876" x="2012950" y="5638800"/>
          <p14:tracePt t="5891" x="2006600" y="5638800"/>
          <p14:tracePt t="5891" x="2000250" y="5638800"/>
          <p14:tracePt t="5909" x="1993900" y="5638800"/>
          <p14:tracePt t="5925" x="1981200" y="5632450"/>
          <p14:tracePt t="5941" x="1974850" y="5626100"/>
          <p14:tracePt t="5959" x="1968500" y="5619750"/>
          <p14:tracePt t="5975" x="1962150" y="5613400"/>
          <p14:tracePt t="5991" x="1962150" y="5607050"/>
          <p14:tracePt t="6008" x="1955800" y="5600700"/>
          <p14:tracePt t="6025" x="1962150" y="5594350"/>
          <p14:tracePt t="6041" x="1968500" y="5588000"/>
          <p14:tracePt t="6058" x="1974850" y="5588000"/>
          <p14:tracePt t="6088" x="1981200" y="5581650"/>
          <p14:tracePt t="6104" x="1987550" y="5575300"/>
          <p14:tracePt t="6116" x="1987550" y="5568950"/>
          <p14:tracePt t="6132" x="1993900" y="5562600"/>
          <p14:tracePt t="6147" x="2000250" y="5556250"/>
          <p14:tracePt t="6164" x="2006600" y="5556250"/>
          <p14:tracePt t="6176" x="2006600" y="5549900"/>
          <p14:tracePt t="6192" x="2012950" y="5549900"/>
          <p14:tracePt t="6208" x="2025650" y="5549900"/>
          <p14:tracePt t="6225" x="2032000" y="5543550"/>
          <p14:tracePt t="6225" x="2044700" y="5537200"/>
          <p14:tracePt t="6245" x="2051050" y="5530850"/>
          <p14:tracePt t="6245" x="2057400" y="5524500"/>
          <p14:tracePt t="6261" x="2070100" y="5518150"/>
          <p14:tracePt t="6261" x="2082800" y="5511800"/>
          <p14:tracePt t="6278" x="2095500" y="5505450"/>
          <p14:tracePt t="6278" x="2108200" y="5499100"/>
          <p14:tracePt t="6278" x="2120900" y="5486400"/>
          <p14:tracePt t="6296" x="2133600" y="5480050"/>
          <p14:tracePt t="6309" x="2152650" y="5473700"/>
          <p14:tracePt t="6309" x="2184400" y="5461000"/>
          <p14:tracePt t="6328" x="2197100" y="5454650"/>
          <p14:tracePt t="6328" x="2216150" y="5448300"/>
          <p14:tracePt t="6345" x="2228850" y="5435600"/>
          <p14:tracePt t="6345" x="2247900" y="5429250"/>
          <p14:tracePt t="6361" x="2266950" y="5422900"/>
          <p14:tracePt t="6361" x="2286000" y="5410200"/>
          <p14:tracePt t="6361" x="2305050" y="5403850"/>
          <p14:tracePt t="6380" x="2324100" y="5391150"/>
          <p14:tracePt t="6393" x="2343150" y="5384800"/>
          <p14:tracePt t="6393" x="2387600" y="5365750"/>
          <p14:tracePt t="6411" x="2413000" y="5359400"/>
          <p14:tracePt t="6411" x="2438400" y="5346700"/>
          <p14:tracePt t="6428" x="2457450" y="5340350"/>
          <p14:tracePt t="6428" x="2482850" y="5334000"/>
          <p14:tracePt t="6445" x="2508250" y="5321300"/>
          <p14:tracePt t="6445" x="2527300" y="5321300"/>
          <p14:tracePt t="6461" x="2552700" y="5314950"/>
          <p14:tracePt t="6461" x="2609850" y="5302250"/>
          <p14:tracePt t="6478" x="2635250" y="5295900"/>
          <p14:tracePt t="6478" x="2667000" y="5289550"/>
          <p14:tracePt t="6495" x="2692400" y="5283200"/>
          <p14:tracePt t="6495" x="2724150" y="5276850"/>
          <p14:tracePt t="6511" x="2755900" y="5270500"/>
          <p14:tracePt t="6511" x="2825750" y="5251450"/>
          <p14:tracePt t="6528" x="2863850" y="5238750"/>
          <p14:tracePt t="6528" x="2901950" y="5232400"/>
          <p14:tracePt t="6545" x="2933700" y="5219700"/>
          <p14:tracePt t="6545" x="2971800" y="5207000"/>
          <p14:tracePt t="6562" x="3009900" y="5194300"/>
          <p14:tracePt t="6562" x="3054350" y="5187950"/>
          <p14:tracePt t="6579" x="3092450" y="5175250"/>
          <p14:tracePt t="6579" x="3175000" y="5143500"/>
          <p14:tracePt t="6597" x="3213100" y="5130800"/>
          <p14:tracePt t="6597" x="3257550" y="5118100"/>
          <p14:tracePt t="6613" x="3302000" y="5099050"/>
          <p14:tracePt t="6613" x="3346450" y="5086350"/>
          <p14:tracePt t="6629" x="3390900" y="5067300"/>
          <p14:tracePt t="6629" x="3435350" y="5054600"/>
          <p14:tracePt t="6645" x="3479800" y="5035550"/>
          <p14:tracePt t="6645" x="3530600" y="5022850"/>
          <p14:tracePt t="6645" x="3581400" y="5003800"/>
          <p14:tracePt t="6665" x="3625850" y="4991100"/>
          <p14:tracePt t="6677" x="3676650" y="4972050"/>
          <p14:tracePt t="6677" x="3733800" y="4959350"/>
          <p14:tracePt t="6697" x="3835400" y="4921250"/>
          <p14:tracePt t="6697" x="3886200" y="4902200"/>
          <p14:tracePt t="6712" x="3943350" y="4889500"/>
          <p14:tracePt t="6712" x="3994150" y="4870450"/>
          <p14:tracePt t="6729" x="4051300" y="4857750"/>
          <p14:tracePt t="6729" x="4102100" y="4838700"/>
          <p14:tracePt t="6746" x="4159250" y="4819650"/>
          <p14:tracePt t="6746" x="4216400" y="4800600"/>
          <p14:tracePt t="6746" x="4273550" y="4787900"/>
          <p14:tracePt t="6765" x="4330700" y="4768850"/>
          <p14:tracePt t="6765" x="4387850" y="4749800"/>
          <p14:tracePt t="6779" x="4438650" y="4730750"/>
          <p14:tracePt t="6779" x="4495800" y="4711700"/>
          <p14:tracePt t="6795" x="4552950" y="4699000"/>
          <p14:tracePt t="6795" x="4603750" y="4679950"/>
          <p14:tracePt t="6813" x="4660900" y="4660900"/>
          <p14:tracePt t="6813" x="4762500" y="4629150"/>
          <p14:tracePt t="6830" x="4813300" y="4616450"/>
          <p14:tracePt t="6830" x="4870450" y="4597400"/>
          <p14:tracePt t="6846" x="4921250" y="4578350"/>
          <p14:tracePt t="6846" x="4978400" y="4565650"/>
          <p14:tracePt t="6863" x="5029200" y="4546600"/>
          <p14:tracePt t="6863" x="5086350" y="4533900"/>
          <p14:tracePt t="6879" x="5137150" y="4514850"/>
          <p14:tracePt t="6879" x="5245100" y="4476750"/>
          <p14:tracePt t="6897" x="5295900" y="4457700"/>
          <p14:tracePt t="6897" x="5353050" y="4445000"/>
          <p14:tracePt t="6913" x="5403850" y="4425950"/>
          <p14:tracePt t="6913" x="5461000" y="4413250"/>
          <p14:tracePt t="6930" x="5511800" y="4394200"/>
          <p14:tracePt t="6930" x="5568950" y="4381500"/>
          <p14:tracePt t="6930" x="5619750" y="4362450"/>
          <p14:tracePt t="6949" x="5676900" y="4349750"/>
          <p14:tracePt t="6961" x="5727700" y="4337050"/>
          <p14:tracePt t="6961" x="5842000" y="4305300"/>
          <p14:tracePt t="6981" x="5892800" y="4292600"/>
          <p14:tracePt t="6981" x="5949950" y="4279900"/>
          <p14:tracePt t="6997" x="6007100" y="4267200"/>
          <p14:tracePt t="6997" x="6057900" y="4248150"/>
          <p14:tracePt t="7014" x="6115050" y="4235450"/>
          <p14:tracePt t="7014" x="6165850" y="4229100"/>
          <p14:tracePt t="7014" x="6223000" y="4210050"/>
          <p14:tracePt t="7032" x="6280150" y="4197350"/>
          <p14:tracePt t="7045" x="6337300" y="4178300"/>
          <p14:tracePt t="7045" x="6451600" y="4146550"/>
          <p14:tracePt t="7065" x="6502400" y="4127500"/>
          <p14:tracePt t="7065" x="6559550" y="4102100"/>
          <p14:tracePt t="7082" x="6616700" y="4083050"/>
          <p14:tracePt t="7082" x="6673850" y="4064000"/>
          <p14:tracePt t="7097" x="6724650" y="4044950"/>
          <p14:tracePt t="7097" x="6775450" y="4032250"/>
          <p14:tracePt t="7097" x="6832600" y="4013200"/>
          <p14:tracePt t="7116" x="6883400" y="4000500"/>
          <p14:tracePt t="7116" x="6934200" y="3975100"/>
          <p14:tracePt t="7130" x="6991350" y="3956050"/>
          <p14:tracePt t="7130" x="7042150" y="3937000"/>
          <p14:tracePt t="7147" x="7086600" y="3917950"/>
          <p14:tracePt t="7147" x="7137400" y="3892550"/>
          <p14:tracePt t="7164" x="7188200" y="3873500"/>
          <p14:tracePt t="7164" x="7239000" y="3854450"/>
          <p14:tracePt t="7180" x="7283450" y="3829050"/>
          <p14:tracePt t="7180" x="7372350" y="3790950"/>
          <p14:tracePt t="7197" x="7410450" y="3771900"/>
          <p14:tracePt t="7197" x="7454900" y="3759200"/>
          <p14:tracePt t="7214" x="7493000" y="3740150"/>
          <p14:tracePt t="7214" x="7524750" y="3721100"/>
          <p14:tracePt t="7230" x="7556500" y="3702050"/>
          <p14:tracePt t="7230" x="7620000" y="3683000"/>
          <p14:tracePt t="7249" x="7645400" y="3670300"/>
          <p14:tracePt t="7249" x="7670800" y="3663950"/>
          <p14:tracePt t="7266" x="7689850" y="3657600"/>
          <p14:tracePt t="7266" x="7708900" y="3651250"/>
          <p14:tracePt t="7281" x="7721600" y="3644900"/>
          <p14:tracePt t="7281" x="7734300" y="3644900"/>
          <p14:tracePt t="7298" x="7740650" y="3638550"/>
          <p14:tracePt t="7298" x="7747000" y="3638550"/>
          <p14:tracePt t="7298" x="7753350" y="3638550"/>
          <p14:tracePt t="7317" x="7759700" y="3632200"/>
          <p14:tracePt t="7333" x="7766050" y="3632200"/>
          <p14:tracePt t="7356" x="7759700" y="3638550"/>
          <p14:tracePt t="7384" x="7747000" y="3638550"/>
          <p14:tracePt t="7400" x="7740650" y="3644900"/>
          <p14:tracePt t="7408" x="7734300" y="3644900"/>
          <p14:tracePt t="7417" x="7727950" y="3644900"/>
          <p14:tracePt t="7429" x="7715250" y="3638550"/>
          <p14:tracePt t="7446" x="7708900" y="3638550"/>
          <p14:tracePt t="7463" x="7702550" y="3632200"/>
          <p14:tracePt t="7480" x="7696200" y="3632200"/>
          <p14:tracePt t="7497" x="7689850" y="3625850"/>
          <p14:tracePt t="7513" x="7683500" y="3619500"/>
          <p14:tracePt t="7535" x="7683500" y="3613150"/>
          <p14:tracePt t="7548" x="7677150" y="3600450"/>
          <p14:tracePt t="7564" x="7677150" y="3594100"/>
          <p14:tracePt t="7564" x="7677150" y="3587750"/>
          <p14:tracePt t="7582" x="7677150" y="3581400"/>
          <p14:tracePt t="7582" x="7677150" y="3575050"/>
          <p14:tracePt t="7599" x="7670800" y="3568700"/>
          <p14:tracePt t="7599" x="7664450" y="3562350"/>
          <p14:tracePt t="7618" x="7658100" y="3556000"/>
          <p14:tracePt t="7618" x="7651750" y="3556000"/>
          <p14:tracePt t="7633" x="7645400" y="3549650"/>
          <p14:tracePt t="7647" x="7639050" y="3549650"/>
          <p14:tracePt t="7647" x="7632700" y="3549650"/>
          <p14:tracePt t="7647" x="7626350" y="3556000"/>
          <p14:tracePt t="7668" x="7620000" y="3556000"/>
          <p14:tracePt t="7684" x="7613650" y="3556000"/>
          <p14:tracePt t="7697" x="7607300" y="3556000"/>
          <p14:tracePt t="7697" x="7607300" y="3549650"/>
          <p14:tracePt t="7717" x="7600950" y="3543300"/>
          <p14:tracePt t="7731" x="7594600" y="3536950"/>
          <p14:tracePt t="7731" x="7594600" y="3530600"/>
          <p14:tracePt t="7749" x="7594600" y="3524250"/>
          <p14:tracePt t="7749" x="7588250" y="3524250"/>
          <p14:tracePt t="7749" x="7588250" y="3517900"/>
          <p14:tracePt t="7769" x="7581900" y="3511550"/>
          <p14:tracePt t="7785" x="7581900" y="3505200"/>
          <p14:tracePt t="7797" x="7581900" y="3498850"/>
          <p14:tracePt t="7814" x="7575550" y="3492500"/>
          <p14:tracePt t="7856" x="7569200" y="3486150"/>
          <p14:tracePt t="7888" x="7562850" y="3479800"/>
          <p14:tracePt t="7904" x="7556500" y="3486150"/>
          <p14:tracePt t="7909" x="7550150" y="3479800"/>
          <p14:tracePt t="7917" x="7550150" y="3486150"/>
          <p14:tracePt t="7917" x="7543800" y="3486150"/>
          <p14:tracePt t="7933" x="7537450" y="3486150"/>
          <p14:tracePt t="7949" x="7531100" y="3486150"/>
          <p14:tracePt t="7965" x="7524750" y="3486150"/>
          <p14:tracePt t="7982" x="7518400" y="3486150"/>
          <p14:tracePt t="7999" x="7512050" y="3486150"/>
          <p14:tracePt t="8016" x="7518400" y="3486150"/>
          <p14:tracePt t="8060" x="7518400" y="3479800"/>
          <p14:tracePt t="8076" x="7524750" y="3479800"/>
          <p14:tracePt t="8088" x="7531100" y="3473450"/>
          <p14:tracePt t="8104" x="7537450" y="3467100"/>
          <p14:tracePt t="8120" x="7543800" y="3467100"/>
          <p14:tracePt t="8136" x="7550150" y="3460750"/>
          <p14:tracePt t="8149" x="7556500" y="3454400"/>
          <p14:tracePt t="8165" x="7562850" y="3454400"/>
          <p14:tracePt t="8182" x="7569200" y="3448050"/>
          <p14:tracePt t="8199" x="7575550" y="3448050"/>
          <p14:tracePt t="8216" x="7575550" y="3441700"/>
          <p14:tracePt t="8240" x="7575550" y="3435350"/>
          <p14:tracePt t="8328" x="7569200" y="3429000"/>
          <p14:tracePt t="8368" x="7569200" y="3435350"/>
          <p14:tracePt t="8384" x="7575550" y="3441700"/>
          <p14:tracePt t="8404" x="7581900" y="3448050"/>
          <p14:tracePt t="8420" x="7594600" y="3441700"/>
          <p14:tracePt t="8508" x="7600950" y="3441700"/>
          <p14:tracePt t="8516" x="7613650" y="3435350"/>
          <p14:tracePt t="8548" x="7620000" y="3435350"/>
          <p14:tracePt t="8568" x="7626350" y="3435350"/>
          <p14:tracePt t="8584" x="7632700" y="3429000"/>
          <p14:tracePt t="8608" x="7632700" y="3422650"/>
          <p14:tracePt t="8628" x="7632700" y="3416300"/>
          <p14:tracePt t="8652" x="7626350" y="3409950"/>
          <p14:tracePt t="8668" x="7620000" y="3403600"/>
          <p14:tracePt t="8704" x="7620000" y="3390900"/>
          <p14:tracePt t="8720" x="7613650" y="3378200"/>
          <p14:tracePt t="8728" x="7613650" y="3365500"/>
          <p14:tracePt t="8736" x="7607300" y="3346450"/>
          <p14:tracePt t="8736" x="7600950" y="3327400"/>
          <p14:tracePt t="8753" x="7588250" y="3302000"/>
          <p14:tracePt t="8767" x="7575550" y="3276600"/>
          <p14:tracePt t="8808" x="7518400" y="3244850"/>
          <p14:tracePt t="8815" x="7454900" y="3219450"/>
          <p14:tracePt t="8823" x="7391400" y="3194050"/>
          <p14:tracePt t="8833" x="7321550" y="3168650"/>
          <p14:tracePt t="8833" x="7251700" y="3143250"/>
          <p14:tracePt t="8852" x="7188200" y="3124200"/>
          <p14:tracePt t="8852" x="7054850" y="3086100"/>
          <p14:tracePt t="8870" x="7029450" y="3079750"/>
          <p14:tracePt t="8870" x="7004050" y="3067050"/>
          <p14:tracePt t="8886" x="6978650" y="3054350"/>
          <p14:tracePt t="8886" x="6953250" y="3048000"/>
          <p14:tracePt t="8902" x="6927850" y="3048000"/>
          <p14:tracePt t="8902" x="6851650" y="3028950"/>
          <p14:tracePt t="8921" x="6813550" y="3022600"/>
          <p14:tracePt t="8921" x="6762750" y="3016250"/>
          <p14:tracePt t="8937" x="6705600" y="3003550"/>
          <p14:tracePt t="8937" x="6642100" y="2984500"/>
          <p14:tracePt t="8953" x="6591300" y="2959100"/>
          <p14:tracePt t="9004" x="6438900" y="2857500"/>
          <p14:tracePt t="9013" x="6254750" y="2755900"/>
          <p14:tracePt t="9020" x="6070600" y="2654300"/>
          <p14:tracePt t="9020" x="5873750" y="2533650"/>
          <p14:tracePt t="9036" x="5670550" y="2406650"/>
          <p14:tracePt t="9036" x="5461000" y="2273300"/>
          <p14:tracePt t="9052" x="5257800" y="2127250"/>
          <p14:tracePt t="9052" x="5022850" y="1974850"/>
          <p14:tracePt t="9052" x="4889500" y="1892300"/>
          <p14:tracePt t="9074" x="4775200" y="1803400"/>
          <p14:tracePt t="9084" x="4660900" y="1708150"/>
          <p14:tracePt t="9084" x="4438650" y="1555750"/>
          <p14:tracePt t="9104" x="4330700" y="1492250"/>
          <p14:tracePt t="9104" x="4216400" y="1447800"/>
          <p14:tracePt t="9120" x="4108450" y="1409700"/>
          <p14:tracePt t="9120" x="4013200" y="1371600"/>
          <p14:tracePt t="9137" x="3917950" y="1346200"/>
          <p14:tracePt t="9137" x="3835400" y="1320800"/>
          <p14:tracePt t="9153" x="3759200" y="1295400"/>
          <p14:tracePt t="9153" x="3644900" y="1238250"/>
          <p14:tracePt t="9170" x="3600450" y="1206500"/>
          <p14:tracePt t="9170" x="3568700" y="1168400"/>
          <p14:tracePt t="9186" x="3543300" y="1136650"/>
          <p14:tracePt t="9186" x="3517900" y="1111250"/>
          <p14:tracePt t="9203" x="3498850" y="1092200"/>
          <p14:tracePt t="9203" x="3473450" y="1060450"/>
          <p14:tracePt t="9220" x="3460750" y="1047750"/>
          <p14:tracePt t="9220" x="3448050" y="1041400"/>
          <p14:tracePt t="9237" x="3441700" y="1035050"/>
          <p14:tracePt t="9237" x="3429000" y="1028700"/>
          <p14:tracePt t="9253" x="3422650" y="1022350"/>
          <p14:tracePt t="9253" x="3409950" y="1016000"/>
          <p14:tracePt t="9271" x="3397250" y="1009650"/>
          <p14:tracePt t="9271" x="3365500" y="996950"/>
          <p14:tracePt t="9289" x="3346450" y="990600"/>
          <p14:tracePt t="9289" x="3327400" y="984250"/>
          <p14:tracePt t="9304" x="3302000" y="977900"/>
          <p14:tracePt t="9304" x="3276600" y="965200"/>
          <p14:tracePt t="9320" x="3251200" y="958850"/>
          <p14:tracePt t="9320" x="3219450" y="946150"/>
          <p14:tracePt t="9337" x="3194050" y="933450"/>
          <p14:tracePt t="9337" x="3168650" y="914400"/>
          <p14:tracePt t="9337" x="3143250" y="895350"/>
          <p14:tracePt t="9357" x="3124200" y="869950"/>
          <p14:tracePt t="9369" x="3105150" y="844550"/>
          <p14:tracePt t="9369" x="3086100" y="819150"/>
          <p14:tracePt t="9388" x="3060700" y="755650"/>
          <p14:tracePt t="9388" x="3054350" y="723900"/>
          <p14:tracePt t="9405" x="3048000" y="685800"/>
          <p14:tracePt t="9405" x="3048000" y="647700"/>
          <p14:tracePt t="9421" x="3048000" y="609600"/>
          <p14:tracePt t="9421" x="3060700" y="571500"/>
          <p14:tracePt t="9421" x="3067050" y="527050"/>
          <p14:tracePt t="9440" x="3086100" y="488950"/>
          <p14:tracePt t="9452" x="3105150" y="450850"/>
          <p14:tracePt t="9452" x="3162300" y="381000"/>
          <p14:tracePt t="9471" x="3200400" y="349250"/>
          <p14:tracePt t="9471" x="3244850" y="317500"/>
          <p14:tracePt t="9487" x="3289300" y="292100"/>
          <p14:tracePt t="9487" x="3346450" y="266700"/>
          <p14:tracePt t="9505" x="3403600" y="247650"/>
          <p14:tracePt t="9505" x="3467100" y="228600"/>
          <p14:tracePt t="9505" x="3536950" y="215900"/>
          <p14:tracePt t="9524" x="3613150" y="203200"/>
          <p14:tracePt t="9524" x="3689350" y="190500"/>
          <p14:tracePt t="9537" x="3771900" y="190500"/>
          <p14:tracePt t="9537" x="3860800" y="190500"/>
          <p14:tracePt t="9556" x="3943350" y="190500"/>
          <p14:tracePt t="9556" x="4025900" y="203200"/>
          <p14:tracePt t="9572" x="4102100" y="215900"/>
          <p14:tracePt t="9572" x="4248150" y="254000"/>
          <p14:tracePt t="9589" x="4318000" y="279400"/>
          <p14:tracePt t="9589" x="4381500" y="304800"/>
          <p14:tracePt t="9605" x="4432300" y="336550"/>
          <p14:tracePt t="9605" x="4483100" y="361950"/>
          <p14:tracePt t="9621" x="4533900" y="393700"/>
          <p14:tracePt t="9621" x="4572000" y="425450"/>
          <p14:tracePt t="9638" x="4603750" y="457200"/>
          <p14:tracePt t="9638" x="4635500" y="488950"/>
          <p14:tracePt t="9638" x="4654550" y="514350"/>
          <p14:tracePt t="9657" x="4673600" y="546100"/>
          <p14:tracePt t="9657" x="4686300" y="571500"/>
          <p14:tracePt t="9672" x="4692650" y="603250"/>
          <p14:tracePt t="9672" x="4692650" y="628650"/>
          <p14:tracePt t="9688" x="4686300" y="654050"/>
          <p14:tracePt t="9688" x="4679950" y="679450"/>
          <p14:tracePt t="9705" x="4660900" y="704850"/>
          <p14:tracePt t="9705" x="4648200" y="730250"/>
          <p14:tracePt t="9705" x="4629150" y="755650"/>
          <p14:tracePt t="9724" x="4603750" y="781050"/>
          <p14:tracePt t="9736" x="4578350" y="800100"/>
          <p14:tracePt t="9736" x="4514850" y="844550"/>
          <p14:tracePt t="9756" x="4483100" y="863600"/>
          <p14:tracePt t="9756" x="4445000" y="882650"/>
          <p14:tracePt t="9772" x="4406900" y="901700"/>
          <p14:tracePt t="9772" x="4368800" y="920750"/>
          <p14:tracePt t="9789" x="4330700" y="939800"/>
          <p14:tracePt t="9789" x="4298950" y="958850"/>
          <p14:tracePt t="9805" x="4260850" y="977900"/>
          <p14:tracePt t="9805" x="4197350" y="1009650"/>
          <p14:tracePt t="9822" x="4165600" y="1022350"/>
          <p14:tracePt t="9822" x="4133850" y="1035050"/>
          <p14:tracePt t="9839" x="4108450" y="1054100"/>
          <p14:tracePt t="9839" x="4083050" y="1060450"/>
          <p14:tracePt t="9855" x="4057650" y="1073150"/>
          <p14:tracePt t="9855" x="4032250" y="1085850"/>
          <p14:tracePt t="9872" x="4006850" y="1092200"/>
          <p14:tracePt t="9872" x="3968750" y="1104900"/>
          <p14:tracePt t="9889" x="3949700" y="1111250"/>
          <p14:tracePt t="9889" x="3930650" y="1111250"/>
          <p14:tracePt t="9905" x="3917950" y="1117600"/>
          <p14:tracePt t="9905" x="3898900" y="1123950"/>
          <p14:tracePt t="9922" x="3886200" y="1123950"/>
          <p14:tracePt t="9922" x="3860800" y="1136650"/>
          <p14:tracePt t="9941" x="3848100" y="1136650"/>
          <p14:tracePt t="9941" x="3835400" y="1143000"/>
          <p14:tracePt t="9956" x="3829050" y="1143000"/>
          <p14:tracePt t="9956" x="3816350" y="1149350"/>
          <p14:tracePt t="9973" x="3810000" y="1149350"/>
          <p14:tracePt t="9973" x="3803650" y="1155700"/>
          <p14:tracePt t="9990" x="3797300" y="1155700"/>
          <p14:tracePt t="9990" x="3790950" y="1155700"/>
          <p14:tracePt t="9990" x="3790950" y="1162050"/>
          <p14:tracePt t="10009" x="3784600" y="1162050"/>
          <p14:tracePt t="10024" x="3778250" y="1162050"/>
          <p14:tracePt t="10040" x="3771900" y="1162050"/>
          <p14:tracePt t="10059" x="3765550" y="1162050"/>
          <p14:tracePt t="10083" x="3759200" y="1168400"/>
          <p14:tracePt t="10108" x="3765550" y="1168400"/>
          <p14:tracePt t="10160" x="3771900" y="1162050"/>
          <p14:tracePt t="10176" x="3778250" y="1155700"/>
          <p14:tracePt t="10187" x="3784600" y="1149350"/>
          <p14:tracePt t="10203" x="3790950" y="1143000"/>
          <p14:tracePt t="10220" x="3797300" y="1136650"/>
          <p14:tracePt t="10240" x="3803650" y="1136650"/>
          <p14:tracePt t="10271" x="3803650" y="1130300"/>
          <p14:tracePt t="10316" x="3797300" y="1130300"/>
          <p14:tracePt t="10368" x="3803650" y="1123950"/>
          <p14:tracePt t="10408" x="3810000" y="1123950"/>
          <p14:tracePt t="10419" x="3816350" y="1123950"/>
          <p14:tracePt t="10443" x="3822700" y="1130300"/>
          <p14:tracePt t="10468" x="3829050" y="1130300"/>
          <p14:tracePt t="10504" x="3822700" y="1123950"/>
          <p14:tracePt t="10655" x="3829050" y="1123950"/>
          <p14:tracePt t="10708" x="3835400" y="1123950"/>
          <p14:tracePt t="10728" x="3835400" y="1117600"/>
          <p14:tracePt t="10744" x="3841750" y="1111250"/>
          <p14:tracePt t="10760" x="3848100" y="1104900"/>
          <p14:tracePt t="10783" x="3848100" y="1098550"/>
          <p14:tracePt t="10796" x="3848100" y="1092200"/>
          <p14:tracePt t="10812" x="3854450" y="1085850"/>
          <p14:tracePt t="10828" x="3848100" y="1079500"/>
          <p14:tracePt t="10888" x="3848100" y="1073150"/>
          <p14:tracePt t="10899" x="3848100" y="1066800"/>
          <p14:tracePt t="10931" x="3848100" y="1060450"/>
          <p14:tracePt t="10956" x="3854450" y="1054100"/>
          <p14:tracePt t="10968" x="3860800" y="1047750"/>
          <p14:tracePt t="10976" x="3867150" y="1041400"/>
          <p14:tracePt t="10992" x="3867150" y="1035050"/>
          <p14:tracePt t="11008" x="3873500" y="1028700"/>
          <p14:tracePt t="11025" x="3873500" y="1022350"/>
          <p14:tracePt t="11041" x="3873500" y="1016000"/>
          <p14:tracePt t="11058" x="3873500" y="1009650"/>
          <p14:tracePt t="11077" x="3873500" y="1003300"/>
          <p14:tracePt t="11091" x="3873500" y="996950"/>
          <p14:tracePt t="11112" x="3867150" y="996950"/>
          <p14:tracePt t="11136" x="3854450" y="990600"/>
          <p14:tracePt t="11155" x="3854450" y="984250"/>
          <p14:tracePt t="11164" x="3848100" y="984250"/>
          <p14:tracePt t="11175" x="3841750" y="984250"/>
          <p14:tracePt t="11191" x="3835400" y="977900"/>
          <p14:tracePt t="11191" x="3822700" y="977900"/>
          <p14:tracePt t="11210" x="3816350" y="977900"/>
          <p14:tracePt t="11210" x="3816350" y="971550"/>
          <p14:tracePt t="11227" x="3810000" y="971550"/>
          <p14:tracePt t="11227" x="3803650" y="971550"/>
          <p14:tracePt t="11243" x="3797300" y="971550"/>
          <p14:tracePt t="11243" x="3790950" y="965200"/>
          <p14:tracePt t="11261" x="3784600" y="958850"/>
          <p14:tracePt t="11261" x="3784600" y="952500"/>
          <p14:tracePt t="11277" x="3778250" y="946150"/>
          <p14:tracePt t="11292" x="3778250" y="939800"/>
          <p14:tracePt t="11309" x="3778250" y="933450"/>
          <p14:tracePt t="11326" x="3784600" y="933450"/>
          <p14:tracePt t="11343" x="3790950" y="933450"/>
          <p14:tracePt t="11359" x="3797300" y="927100"/>
          <p14:tracePt t="11359" x="3803650" y="927100"/>
          <p14:tracePt t="11359" x="3810000" y="927100"/>
          <p14:tracePt t="11380" x="3816350" y="920750"/>
          <p14:tracePt t="11396" x="3822700" y="920750"/>
          <p14:tracePt t="11409" x="3829050" y="914400"/>
          <p14:tracePt t="11409" x="3835400" y="908050"/>
          <p14:tracePt t="11428" x="3841750" y="895350"/>
          <p14:tracePt t="11428" x="3848100" y="895350"/>
          <p14:tracePt t="11445" x="3854450" y="889000"/>
          <p14:tracePt t="11445" x="3860800" y="889000"/>
          <p14:tracePt t="11461" x="3867150" y="876300"/>
          <p14:tracePt t="11476" x="3873500" y="876300"/>
          <p14:tracePt t="11476" x="3879850" y="869950"/>
          <p14:tracePt t="11476" x="3886200" y="876300"/>
          <p14:tracePt t="11497" x="3892550" y="876300"/>
          <p14:tracePt t="11510" x="3898900" y="876300"/>
          <p14:tracePt t="11526" x="3905250" y="882650"/>
          <p14:tracePt t="11543" x="3905250" y="895350"/>
          <p14:tracePt t="11560" x="3911600" y="889000"/>
          <p14:tracePt t="11578" x="3905250" y="882650"/>
          <p14:tracePt t="11594" x="3905250" y="876300"/>
          <p14:tracePt t="11610" x="3911600" y="876300"/>
          <p14:tracePt t="11629" x="3892550" y="844550"/>
          <p14:tracePt t="11704" x="3905250" y="869950"/>
          <p14:tracePt t="11712" x="3924300" y="869950"/>
          <p14:tracePt t="11720" x="3943350" y="895350"/>
          <p14:tracePt t="11729" x="3956050" y="901700"/>
          <p14:tracePt t="11729" x="3975100" y="920750"/>
          <p14:tracePt t="11745" x="3994150" y="939800"/>
          <p14:tracePt t="11745" x="4019550" y="965200"/>
          <p14:tracePt t="11762" x="4064000" y="1035050"/>
          <p14:tracePt t="11762" x="4076700" y="1041400"/>
          <p14:tracePt t="11762" x="4095750" y="1079500"/>
          <p14:tracePt t="11781" x="4108450" y="1092200"/>
          <p14:tracePt t="11794" x="4127500" y="1123950"/>
          <p14:tracePt t="11794" x="4171950" y="1168400"/>
          <p14:tracePt t="11812" x="4191000" y="1187450"/>
          <p14:tracePt t="11812" x="4216400" y="1206500"/>
          <p14:tracePt t="11829" x="4241800" y="1225550"/>
          <p14:tracePt t="11829" x="4273550" y="1238250"/>
          <p14:tracePt t="11846" x="4305300" y="1244600"/>
          <p14:tracePt t="11846" x="4375150" y="1250950"/>
          <p14:tracePt t="11862" x="4413250" y="1250950"/>
          <p14:tracePt t="11862" x="4457700" y="1250950"/>
          <p14:tracePt t="11879" x="4495800" y="1250950"/>
          <p14:tracePt t="11879" x="4540250" y="1250950"/>
          <p14:tracePt t="11896" x="4578350" y="1250950"/>
          <p14:tracePt t="11896" x="4616450" y="1244600"/>
          <p14:tracePt t="11913" x="4654550" y="1244600"/>
          <p14:tracePt t="11913" x="4730750" y="1238250"/>
          <p14:tracePt t="11929" x="4768850" y="1238250"/>
          <p14:tracePt t="11929" x="4813300" y="1231900"/>
          <p14:tracePt t="11946" x="4851400" y="1219200"/>
          <p14:tracePt t="11946" x="4902200" y="1212850"/>
          <p14:tracePt t="11963" x="4946650" y="1206500"/>
          <p14:tracePt t="11963" x="5041900" y="1187450"/>
          <p14:tracePt t="11981" x="5086350" y="1174750"/>
          <p14:tracePt t="11981" x="5130800" y="1168400"/>
          <p14:tracePt t="11997" x="5168900" y="1155700"/>
          <p14:tracePt t="11997" x="5207000" y="1149350"/>
          <p14:tracePt t="12013" x="5238750" y="1143000"/>
          <p14:tracePt t="12013" x="5270500" y="1143000"/>
          <p14:tracePt t="12030" x="5289550" y="1136650"/>
          <p14:tracePt t="12030" x="5314950" y="1136650"/>
          <p14:tracePt t="12030" x="5334000" y="1136650"/>
          <p14:tracePt t="12048" x="5346700" y="1130300"/>
          <p14:tracePt t="12061" x="5365750" y="1130300"/>
          <p14:tracePt t="12061" x="5384800" y="1123950"/>
          <p14:tracePt t="12082" x="5397500" y="1123950"/>
          <p14:tracePt t="12082" x="5403850" y="1123950"/>
          <p14:tracePt t="12097" x="5416550" y="1123950"/>
          <p14:tracePt t="12097" x="5416550" y="1117600"/>
          <p14:tracePt t="12113" x="5422900" y="1123950"/>
          <p14:tracePt t="12132" x="5416550" y="1130300"/>
          <p14:tracePt t="12149" x="5410200" y="1136650"/>
          <p14:tracePt t="12162" x="5403850" y="1136650"/>
          <p14:tracePt t="12178" x="5397500" y="1130300"/>
          <p14:tracePt t="12224" x="5397500" y="1123950"/>
          <p14:tracePt t="12236" x="5403850" y="1117600"/>
          <p14:tracePt t="12252" x="5403850" y="1111250"/>
          <p14:tracePt t="12276" x="5410200" y="1104900"/>
          <p14:tracePt t="12288" x="5416550" y="1104900"/>
          <p14:tracePt t="12304" x="5422900" y="1092200"/>
          <p14:tracePt t="12320" x="5429250" y="1085850"/>
          <p14:tracePt t="12348" x="5435600" y="1073150"/>
          <p14:tracePt t="12364" x="5441950" y="1073150"/>
          <p14:tracePt t="12380" x="5448300" y="1073150"/>
          <p14:tracePt t="12396" x="5454650" y="1073150"/>
          <p14:tracePt t="12408" x="5461000" y="1073150"/>
          <p14:tracePt t="12424" x="5473700" y="1079500"/>
          <p14:tracePt t="12440" x="5473700" y="1073150"/>
          <p14:tracePt t="12449" x="5480050" y="1073150"/>
          <p14:tracePt t="12449" x="5486400" y="1073150"/>
          <p14:tracePt t="12465" x="5499100" y="1073150"/>
          <p14:tracePt t="12465" x="5505450" y="1066800"/>
          <p14:tracePt t="12481" x="5511800" y="1066800"/>
          <p14:tracePt t="12481" x="5518150" y="1060450"/>
          <p14:tracePt t="12498" x="5524500" y="1054100"/>
          <p14:tracePt t="12498" x="5530850" y="1054100"/>
          <p14:tracePt t="12498" x="5543550" y="1054100"/>
          <p14:tracePt t="12517" x="5549900" y="1047750"/>
          <p14:tracePt t="12517" x="5556250" y="1047750"/>
          <p14:tracePt t="12532" x="5562600" y="1047750"/>
          <p14:tracePt t="12532" x="5568950" y="1047750"/>
          <p14:tracePt t="12548" x="5575300" y="1047750"/>
          <p14:tracePt t="12563" x="5581650" y="1047750"/>
          <p14:tracePt t="12563" x="5594350" y="1041400"/>
          <p14:tracePt t="12581" x="5600700" y="1041400"/>
          <p14:tracePt t="12596" x="5607050" y="1028700"/>
          <p14:tracePt t="12613" x="5613400" y="1022350"/>
          <p14:tracePt t="12630" x="5619750" y="1016000"/>
          <p14:tracePt t="12649" x="5626100" y="1016000"/>
          <p14:tracePt t="12664" x="5632450" y="1016000"/>
          <p14:tracePt t="12680" x="5638800" y="1016000"/>
          <p14:tracePt t="12697" x="5645150" y="1016000"/>
          <p14:tracePt t="12713" x="5645150" y="1009650"/>
          <p14:tracePt t="12713" x="5651500" y="1009650"/>
          <p14:tracePt t="12733" x="5657850" y="1003300"/>
          <p14:tracePt t="12749" x="5664200" y="1003300"/>
          <p14:tracePt t="12764" x="5664200" y="996950"/>
          <p14:tracePt t="12781" x="5670550" y="990600"/>
          <p14:tracePt t="12797" x="5676900" y="990600"/>
          <p14:tracePt t="12814" x="5683250" y="996950"/>
          <p14:tracePt t="12852" x="5689600" y="984250"/>
          <p14:tracePt t="12888" x="5689600" y="990600"/>
          <p14:tracePt t="12920" x="5695950" y="977900"/>
          <p14:tracePt t="12940" x="5695950" y="984250"/>
          <p14:tracePt t="12948" x="5702300" y="996950"/>
          <p14:tracePt t="12996" x="5695950" y="984250"/>
          <p14:tracePt t="13040" x="5695950" y="977900"/>
          <p14:tracePt t="13048" x="5689600" y="984250"/>
          <p14:tracePt t="13076" x="5689600" y="977900"/>
          <p14:tracePt t="13092" x="5683250" y="984250"/>
          <p14:tracePt t="13145" x="5683250" y="990600"/>
          <p14:tracePt t="13152" x="5683250" y="984250"/>
          <p14:tracePt t="13165" x="5683250" y="977900"/>
          <p14:tracePt t="13182" x="5683250" y="971550"/>
          <p14:tracePt t="13199" x="5676900" y="965200"/>
          <p14:tracePt t="13216" x="5676900" y="971550"/>
          <p14:tracePt t="13232" x="5670550" y="971550"/>
          <p14:tracePt t="13232" x="5670550" y="977900"/>
          <p14:tracePt t="13250" x="5664200" y="984250"/>
          <p14:tracePt t="13265" x="5657850" y="990600"/>
          <p14:tracePt t="13288" x="5651500" y="996950"/>
          <p14:tracePt t="13300" x="5651500" y="990600"/>
          <p14:tracePt t="13376" x="5645150" y="990600"/>
          <p14:tracePt t="13392" x="5638800" y="996950"/>
          <p14:tracePt t="13400" x="5632450" y="996950"/>
          <p14:tracePt t="13408" x="5626100" y="996950"/>
          <p14:tracePt t="13416" x="5613400" y="996950"/>
          <p14:tracePt t="13416" x="5600700" y="996950"/>
          <p14:tracePt t="13416" x="5594350" y="996950"/>
          <p14:tracePt t="13437" x="5581650" y="1003300"/>
          <p14:tracePt t="13449" x="5568950" y="1003300"/>
          <p14:tracePt t="13449" x="5543550" y="1016000"/>
          <p14:tracePt t="13469" x="5530850" y="1016000"/>
          <p14:tracePt t="13483" x="4933950" y="1593850"/>
          <p14:tracePt t="13609" x="4927600" y="1593850"/>
          <p14:tracePt t="13613" x="4921250" y="1593850"/>
          <p14:tracePt t="13621" x="4914900" y="1600200"/>
          <p14:tracePt t="13633" x="4902200" y="1612900"/>
          <p14:tracePt t="13633" x="4883150" y="1625600"/>
          <p14:tracePt t="13653" x="4870450" y="1638300"/>
          <p14:tracePt t="13653" x="4864100" y="1651000"/>
          <p14:tracePt t="13669" x="4857750" y="1663700"/>
          <p14:tracePt t="13669" x="4857750" y="1670050"/>
          <p14:tracePt t="13685" x="4857750" y="1676400"/>
          <p14:tracePt t="13701" x="4857750" y="1682750"/>
          <p14:tracePt t="13717" x="4864100" y="1689100"/>
          <p14:tracePt t="13717" x="4870450" y="1689100"/>
          <p14:tracePt t="13735" x="4876800" y="1682750"/>
          <p14:tracePt t="13750" x="4883150" y="1682750"/>
          <p14:tracePt t="13767" x="4889500" y="1676400"/>
          <p14:tracePt t="13784" x="4895850" y="1670050"/>
          <p14:tracePt t="13801" x="4895850" y="1663700"/>
          <p14:tracePt t="13818" x="4889500" y="1657350"/>
          <p14:tracePt t="13840" x="4883150" y="1651000"/>
          <p14:tracePt t="13840" x="4876800" y="1651000"/>
          <p14:tracePt t="13853" x="4870450" y="1651000"/>
          <p14:tracePt t="13853" x="4857750" y="1644650"/>
          <p14:tracePt t="13869" x="4851400" y="1638300"/>
          <p14:tracePt t="13869" x="4838700" y="1631950"/>
          <p14:tracePt t="13887" x="4826000" y="1631950"/>
          <p14:tracePt t="13887" x="4813300" y="1625600"/>
          <p14:tracePt t="13903" x="4800600" y="1619250"/>
          <p14:tracePt t="13903" x="4787900" y="1612900"/>
          <p14:tracePt t="13903" x="4768850" y="1606550"/>
          <p14:tracePt t="13922" x="4762500" y="1600200"/>
          <p14:tracePt t="13922" x="4749800" y="1593850"/>
          <p14:tracePt t="13937" x="4743450" y="1587500"/>
          <p14:tracePt t="13937" x="4737100" y="1581150"/>
          <p14:tracePt t="13953" x="4730750" y="1581150"/>
          <p14:tracePt t="13968" x="4724400" y="1574800"/>
          <p14:tracePt t="13968" x="4724400" y="1568450"/>
          <p14:tracePt t="13968" x="4724400" y="1562100"/>
          <p14:tracePt t="13989" x="4724400" y="1555750"/>
          <p14:tracePt t="14001" x="4730750" y="1549400"/>
          <p14:tracePt t="14001" x="4749800" y="1543050"/>
          <p14:tracePt t="14020" x="4756150" y="1536700"/>
          <p14:tracePt t="14020" x="4762500" y="1530350"/>
          <p14:tracePt t="14037" x="4775200" y="1530350"/>
          <p14:tracePt t="14037" x="4781550" y="1524000"/>
          <p14:tracePt t="14053" x="4787900" y="1517650"/>
          <p14:tracePt t="14053" x="4800600" y="1511300"/>
          <p14:tracePt t="14053" x="4806950" y="1511300"/>
          <p14:tracePt t="14073" x="4813300" y="1504950"/>
          <p14:tracePt t="14085" x="4819650" y="1504950"/>
          <p14:tracePt t="14085" x="4826000" y="1498600"/>
          <p14:tracePt t="14333" x="4826000" y="1473200"/>
          <p14:tracePt t="14357" x="4819650" y="1479550"/>
          <p14:tracePt t="14372" x="4813300" y="1485900"/>
          <p14:tracePt t="14381" x="4806950" y="1492250"/>
          <p14:tracePt t="14393" x="4800600" y="1504950"/>
          <p14:tracePt t="14409" x="4800600" y="1511300"/>
          <p14:tracePt t="14425" x="4794250" y="1524000"/>
          <p14:tracePt t="14441" x="4800600" y="1530350"/>
          <p14:tracePt t="14460" x="4800600" y="1524000"/>
          <p14:tracePt t="14484" x="4806950" y="1524000"/>
          <p14:tracePt t="14501" x="4806950" y="1530350"/>
          <p14:tracePt t="14560" x="4800600" y="1530350"/>
          <p14:tracePt t="14581" x="4794250" y="1530350"/>
          <p14:tracePt t="14596" x="4787900" y="1530350"/>
          <p14:tracePt t="14612" x="4781550" y="1530350"/>
          <p14:tracePt t="14628" x="4775200" y="1530350"/>
          <p14:tracePt t="14641" x="4768850" y="1536700"/>
          <p14:tracePt t="14665" x="4762500" y="1536700"/>
          <p14:tracePt t="14680" x="4756150" y="1543050"/>
          <p14:tracePt t="14741" x="4749800" y="1543050"/>
          <p14:tracePt t="14761" x="4749800" y="1549400"/>
          <p14:tracePt t="14777" x="4743450" y="1549400"/>
          <p14:tracePt t="14793" x="4737100" y="1549400"/>
          <p14:tracePt t="14808" x="4730750" y="1549400"/>
          <p14:tracePt t="14820" x="4724400" y="1549400"/>
          <p14:tracePt t="14828" x="4718050" y="1549400"/>
          <p14:tracePt t="14838" x="4718050" y="1555750"/>
          <p14:tracePt t="14855" x="4705350" y="1555750"/>
          <p14:tracePt t="14855" x="4699000" y="1555750"/>
          <p14:tracePt t="14873" x="4692650" y="1555750"/>
          <p14:tracePt t="14888" x="4686300" y="1562100"/>
          <p14:tracePt t="14905" x="4679950" y="1562100"/>
          <p14:tracePt t="14921" x="4686300" y="1562100"/>
          <p14:tracePt t="14957" x="4692650" y="1555750"/>
          <p14:tracePt t="14973" x="4699000" y="1555750"/>
          <p14:tracePt t="14981" x="4705350" y="1562100"/>
          <p14:tracePt t="14993" x="4711700" y="1562100"/>
          <p14:tracePt t="15016" x="4705350" y="1568450"/>
          <p14:tracePt t="15041" x="4705350" y="1574800"/>
          <p14:tracePt t="15049" x="4699000" y="1587500"/>
          <p14:tracePt t="15055" x="4692650" y="1612900"/>
          <p14:tracePt t="15055" x="4679950" y="1651000"/>
          <p14:tracePt t="15055" x="4660900" y="1701800"/>
          <p14:tracePt t="15077" x="4648200" y="1758950"/>
          <p14:tracePt t="15088" x="4622800" y="1828800"/>
          <p14:tracePt t="15088" x="4603750" y="1905000"/>
          <p14:tracePt t="15088" x="4584700" y="1987550"/>
          <p14:tracePt t="15109" x="4565650" y="2070100"/>
          <p14:tracePt t="15109" x="4546600" y="2146300"/>
          <p14:tracePt t="15124" x="4533900" y="2228850"/>
          <p14:tracePt t="15124" x="4514850" y="2298700"/>
          <p14:tracePt t="15140" x="4495800" y="2374900"/>
          <p14:tracePt t="15140" x="4476750" y="2457450"/>
          <p14:tracePt t="15157" x="4445000" y="2540000"/>
          <p14:tracePt t="15157" x="4362450" y="2717800"/>
          <p14:tracePt t="15174" x="4318000" y="2813050"/>
          <p14:tracePt t="15174" x="4260850" y="2908300"/>
          <p14:tracePt t="15191" x="4203700" y="3009900"/>
          <p14:tracePt t="15458" x="1981200" y="5105400"/>
          <p14:tracePt t="15458" x="1962150" y="5111750"/>
          <p14:tracePt t="15458" x="1930400" y="5111750"/>
          <p14:tracePt t="15477" x="1898650" y="5124450"/>
          <p14:tracePt t="15490" x="1860550" y="5130800"/>
          <p14:tracePt t="15490" x="1822450" y="5143500"/>
          <p14:tracePt t="15509" x="1758950" y="5162550"/>
          <p14:tracePt t="15509" x="1733550" y="5175250"/>
          <p14:tracePt t="15525" x="1708150" y="5187950"/>
          <p14:tracePt t="15525" x="1689100" y="5200650"/>
          <p14:tracePt t="15542" x="1663700" y="5213350"/>
          <p14:tracePt t="15542" x="1651000" y="5226050"/>
          <p14:tracePt t="15559" x="1631950" y="5238750"/>
          <p14:tracePt t="15559" x="1612900" y="5251450"/>
          <p14:tracePt t="15559" x="1593850" y="5264150"/>
          <p14:tracePt t="15578" x="1581150" y="5276850"/>
          <p14:tracePt t="15578" x="1568450" y="5289550"/>
          <p14:tracePt t="15592" x="1555750" y="5308600"/>
          <p14:tracePt t="15592" x="1543050" y="5321300"/>
          <p14:tracePt t="15609" x="1530350" y="5334000"/>
          <p14:tracePt t="15609" x="1517650" y="5346700"/>
          <p14:tracePt t="15625" x="1511300" y="5359400"/>
          <p14:tracePt t="15625" x="1504950" y="5372100"/>
          <p14:tracePt t="15642" x="1498600" y="5378450"/>
          <p14:tracePt t="15642" x="1498600" y="5397500"/>
          <p14:tracePt t="15659" x="1498600" y="5403850"/>
          <p14:tracePt t="15681" x="1504950" y="5403850"/>
          <p14:tracePt t="15697" x="1511300" y="5403850"/>
          <p14:tracePt t="15697" x="1524000" y="5403850"/>
          <p14:tracePt t="15709" x="1530350" y="5397500"/>
          <p14:tracePt t="15709" x="1543050" y="5397500"/>
          <p14:tracePt t="15726" x="1555750" y="5391150"/>
          <p14:tracePt t="15726" x="1562100" y="5384800"/>
          <p14:tracePt t="15743" x="1581150" y="5378450"/>
          <p14:tracePt t="15743" x="1593850" y="5372100"/>
          <p14:tracePt t="15759" x="1606550" y="5359400"/>
          <p14:tracePt t="15759" x="1625600" y="5353050"/>
          <p14:tracePt t="15759" x="1638300" y="5340350"/>
          <p14:tracePt t="15778" x="1663700" y="5327650"/>
          <p14:tracePt t="15778" x="1682750" y="5314950"/>
          <p14:tracePt t="15793" x="1714500" y="5302250"/>
          <p14:tracePt t="15793" x="1746250" y="5289550"/>
          <p14:tracePt t="15810" x="1778000" y="5270500"/>
          <p14:tracePt t="15810" x="1816100" y="5251450"/>
          <p14:tracePt t="15810" x="1854200" y="5238750"/>
          <p14:tracePt t="15829" x="1898650" y="5219700"/>
          <p14:tracePt t="15841" x="1943100" y="5200650"/>
          <p14:tracePt t="15841" x="1993900" y="5181600"/>
          <p14:tracePt t="15841" x="2044700" y="5168900"/>
          <p14:tracePt t="15862" x="2095500" y="5149850"/>
          <p14:tracePt t="15874" x="2152650" y="5130800"/>
          <p14:tracePt t="15874" x="2273300" y="5086350"/>
          <p14:tracePt t="15893" x="2330450" y="5060950"/>
          <p14:tracePt t="15893" x="2400300" y="5035550"/>
          <p14:tracePt t="15910" x="2463800" y="5003800"/>
          <p14:tracePt t="15910" x="2533650" y="4972050"/>
          <p14:tracePt t="15927" x="2609850" y="4946650"/>
          <p14:tracePt t="15927" x="2762250" y="4883150"/>
          <p14:tracePt t="15944" x="2844800" y="4857750"/>
          <p14:tracePt t="15944" x="2921000" y="4832350"/>
          <p14:tracePt t="15960" x="3003550" y="4800600"/>
          <p14:tracePt t="15960" x="3086100" y="4775200"/>
          <p14:tracePt t="15977" x="3168650" y="4743450"/>
          <p14:tracePt t="15977" x="3251200" y="4711700"/>
          <p14:tracePt t="15994" x="3333750" y="4679950"/>
          <p14:tracePt t="15994" x="3505200" y="4616450"/>
          <p14:tracePt t="16010" x="3594100" y="4584700"/>
          <p14:tracePt t="16010" x="3683000" y="4552950"/>
          <p14:tracePt t="16028" x="3778250" y="4521200"/>
          <p14:tracePt t="16028" x="3873500" y="4489450"/>
          <p14:tracePt t="16044" x="3975100" y="4457700"/>
          <p14:tracePt t="16044" x="4171950" y="4406900"/>
          <p14:tracePt t="16062" x="4267200" y="4375150"/>
          <p14:tracePt t="16062" x="4362450" y="4356100"/>
          <p14:tracePt t="16079" x="4457700" y="4330700"/>
          <p14:tracePt t="16079" x="4559300" y="4311650"/>
          <p14:tracePt t="16094" x="4648200" y="4292600"/>
          <p14:tracePt t="16094" x="4743450" y="4267200"/>
          <p14:tracePt t="16111" x="4845050" y="4248150"/>
          <p14:tracePt t="16111" x="4940300" y="4229100"/>
          <p14:tracePt t="16111" x="5035550" y="4203700"/>
          <p14:tracePt t="16129" x="5137150" y="4178300"/>
          <p14:tracePt t="16142" x="5232400" y="4152900"/>
          <p14:tracePt t="16142" x="5334000" y="4121150"/>
          <p14:tracePt t="16163" x="5518150" y="4064000"/>
          <p14:tracePt t="16163" x="5607050" y="4032250"/>
          <p14:tracePt t="16178" x="5695950" y="4000500"/>
          <p14:tracePt t="16178" x="5778500" y="3968750"/>
          <p14:tracePt t="16194" x="5861050" y="3930650"/>
          <p14:tracePt t="16194" x="5937250" y="3898900"/>
          <p14:tracePt t="16194" x="6013450" y="3867150"/>
          <p14:tracePt t="16214" x="6089650" y="3841750"/>
          <p14:tracePt t="16226" x="6165850" y="3810000"/>
          <p14:tracePt t="16226" x="6305550" y="3746500"/>
          <p14:tracePt t="16245" x="6381750" y="3714750"/>
          <p14:tracePt t="16245" x="6451600" y="3683000"/>
          <p14:tracePt t="16261" x="6515100" y="3657600"/>
          <p14:tracePt t="16261" x="6584950" y="3625850"/>
          <p14:tracePt t="16278" x="6648450" y="3600450"/>
          <p14:tracePt t="16278" x="6711950" y="3575050"/>
          <p14:tracePt t="16294" x="6769100" y="3549650"/>
          <p14:tracePt t="16294" x="6883400" y="3511550"/>
          <p14:tracePt t="16311" x="6940550" y="3492500"/>
          <p14:tracePt t="16311" x="6991350" y="3473450"/>
          <p14:tracePt t="16328" x="7042150" y="3460750"/>
          <p14:tracePt t="16328" x="7092950" y="3441700"/>
          <p14:tracePt t="16344" x="7137400" y="3429000"/>
          <p14:tracePt t="16344" x="7181850" y="3416300"/>
          <p14:tracePt t="16361" x="7226300" y="3403600"/>
          <p14:tracePt t="16361" x="7302500" y="3378200"/>
          <p14:tracePt t="16379" x="7334250" y="3365500"/>
          <p14:tracePt t="16379" x="7366000" y="3359150"/>
          <p14:tracePt t="16395" x="7391400" y="3352800"/>
          <p14:tracePt t="16395" x="7416800" y="3346450"/>
          <p14:tracePt t="16412" x="7435850" y="3340100"/>
          <p14:tracePt t="16412" x="7467600" y="3333750"/>
          <p14:tracePt t="16430" x="7473950" y="3327400"/>
          <p14:tracePt t="16430" x="7486650" y="3327400"/>
          <p14:tracePt t="16445" x="7493000" y="3327400"/>
          <p14:tracePt t="16445" x="7493000" y="3321050"/>
          <p14:tracePt t="16462" x="7486650" y="3321050"/>
          <p14:tracePt t="16505" x="7480300" y="3327400"/>
          <p14:tracePt t="16521" x="7473950" y="3327400"/>
          <p14:tracePt t="16530" x="7467600" y="3327400"/>
          <p14:tracePt t="16530" x="7461250" y="3321050"/>
          <p14:tracePt t="16545" x="7454900" y="3321050"/>
          <p14:tracePt t="16560" x="7442200" y="3314700"/>
          <p14:tracePt t="16577" x="7435850" y="3308350"/>
          <p14:tracePt t="16594" x="7429500" y="3308350"/>
          <p14:tracePt t="16594" x="7416800" y="3302000"/>
          <p14:tracePt t="16612" x="7410450" y="3302000"/>
          <p14:tracePt t="16612" x="7404100" y="3302000"/>
          <p14:tracePt t="16629" x="7397750" y="3302000"/>
          <p14:tracePt t="16644" x="7391400" y="3302000"/>
          <p14:tracePt t="16644" x="7385050" y="3302000"/>
          <p14:tracePt t="16663" x="7378700" y="3308350"/>
          <p14:tracePt t="16663" x="7372350" y="3308350"/>
          <p14:tracePt t="16679" x="7366000" y="3308350"/>
          <p14:tracePt t="16679" x="7359650" y="3314700"/>
          <p14:tracePt t="16696" x="7353300" y="3314700"/>
          <p14:tracePt t="16696" x="7346950" y="3321050"/>
          <p14:tracePt t="16713" x="7340600" y="3321050"/>
          <p14:tracePt t="16713" x="7327900" y="3327400"/>
          <p14:tracePt t="16730" x="7321550" y="3333750"/>
          <p14:tracePt t="16730" x="7315200" y="3333750"/>
          <p14:tracePt t="16746" x="7308850" y="3340100"/>
          <p14:tracePt t="16761" x="7302500" y="3346450"/>
          <p14:tracePt t="16778" x="7296150" y="3352800"/>
          <p14:tracePt t="16794" x="7289800" y="3352800"/>
          <p14:tracePt t="16812" x="7283450" y="3359150"/>
          <p14:tracePt t="16829" x="7283450" y="3365500"/>
          <p14:tracePt t="16845" x="7277100" y="3365500"/>
          <p14:tracePt t="16862" x="7283450" y="3365500"/>
          <p14:tracePt t="16882" x="7289800" y="3359150"/>
          <p14:tracePt t="16898" x="7296150" y="3359150"/>
          <p14:tracePt t="16898" x="7302500" y="3352800"/>
          <p14:tracePt t="16913" x="7308850" y="3346450"/>
          <p14:tracePt t="16928" x="7315200" y="3346450"/>
          <p14:tracePt t="16945" x="7321550" y="3340100"/>
          <p14:tracePt t="16962" x="7327900" y="3340100"/>
          <p14:tracePt t="17045" x="7334250" y="3340100"/>
          <p14:tracePt t="17070" x="7340600" y="3340100"/>
          <p14:tracePt t="17081" x="7346950" y="3340100"/>
          <p14:tracePt t="17105" x="7353300" y="3346450"/>
          <p14:tracePt t="17149" x="7359650" y="3346450"/>
          <p14:tracePt t="17172" x="7366000" y="3346450"/>
          <p14:tracePt t="17197" x="7372350" y="3352800"/>
          <p14:tracePt t="17217" x="7378700" y="3359150"/>
          <p14:tracePt t="17361" x="7378700" y="3365500"/>
          <p14:tracePt t="17422" x="7372350" y="3371850"/>
          <p14:tracePt t="17465" x="7366000" y="3371850"/>
          <p14:tracePt t="17497" x="7366000" y="3378200"/>
          <p14:tracePt t="17517" x="7359650" y="3378200"/>
          <p14:tracePt t="17541" x="7353300" y="3378200"/>
          <p14:tracePt t="17577" x="7353300" y="3384550"/>
          <p14:tracePt t="17617" x="7346950" y="3384550"/>
          <p14:tracePt t="17645" x="7340600" y="3384550"/>
          <p14:tracePt t="17661" x="7334250" y="3390900"/>
          <p14:tracePt t="17681" x="7327900" y="3390900"/>
          <p14:tracePt t="17697" x="7321550" y="3390900"/>
          <p14:tracePt t="17741" x="7315200" y="3390900"/>
          <p14:tracePt t="17766" x="7308850" y="3390900"/>
          <p14:tracePt t="17797" x="7302500" y="3390900"/>
          <p14:tracePt t="17834" x="7296150" y="3390900"/>
          <p14:tracePt t="17857" x="7289800" y="3397250"/>
          <p14:tracePt t="17886" x="7289800" y="3403600"/>
          <p14:tracePt t="17953" x="7289800" y="3409950"/>
          <p14:tracePt t="17977" x="7296150" y="3416300"/>
          <p14:tracePt t="18013" x="7296150" y="3422650"/>
          <p14:tracePt t="18029" x="7302500" y="3422650"/>
          <p14:tracePt t="18049" x="7308850" y="3429000"/>
          <p14:tracePt t="18074" x="7308850" y="3435350"/>
          <p14:tracePt t="18097" x="7308850" y="3441700"/>
          <p14:tracePt t="18125" x="7302500" y="3441700"/>
          <p14:tracePt t="18162" x="7296150" y="3441700"/>
          <p14:tracePt t="18193" x="7289800" y="3441700"/>
          <p14:tracePt t="18209" x="7283450" y="3448050"/>
          <p14:tracePt t="18230" x="7277100" y="3448050"/>
          <p14:tracePt t="18278" x="7270750" y="3454400"/>
          <p14:tracePt t="18337" x="7277100" y="3460750"/>
          <p14:tracePt t="18365" x="7277100" y="3467100"/>
          <p14:tracePt t="18389" x="7283450" y="3473450"/>
          <p14:tracePt t="18410" x="7289800" y="3479800"/>
          <p14:tracePt t="18433" x="7289800" y="3486150"/>
          <p14:tracePt t="18449" x="7296150" y="3486150"/>
          <p14:tracePt t="18485" x="7302500" y="3486150"/>
          <p14:tracePt t="18522" x="7308850" y="3486150"/>
          <p14:tracePt t="18577" x="7315200" y="3486150"/>
          <p14:tracePt t="18605" x="7321550" y="3486150"/>
          <p14:tracePt t="18642" x="7321550" y="3492500"/>
          <p14:tracePt t="18710" x="7315200" y="3486150"/>
          <p14:tracePt t="18757" x="7315200" y="3492500"/>
          <p14:tracePt t="18793" x="7315200" y="3498850"/>
          <p14:tracePt t="18829" x="7315200" y="3505200"/>
          <p14:tracePt t="18861" x="7308850" y="3505200"/>
          <p14:tracePt t="18890" x="7302500" y="3511550"/>
          <p14:tracePt t="18921" x="7308850" y="3517900"/>
          <p14:tracePt t="18990" x="7308850" y="3511550"/>
          <p14:tracePt t="19093" x="7308850" y="3517900"/>
          <p14:tracePt t="19161" x="7302500" y="3517900"/>
          <p14:tracePt t="19182" x="7296150" y="3517900"/>
          <p14:tracePt t="19213" x="7289800" y="3517900"/>
          <p14:tracePt t="19237" x="7289800" y="3524250"/>
          <p14:tracePt t="19266" x="7289800" y="3530600"/>
          <p14:tracePt t="19298" x="7289800" y="3524250"/>
          <p14:tracePt t="19342" x="7289800" y="3530600"/>
          <p14:tracePt t="19417" x="7296150" y="3524250"/>
          <p14:tracePt t="19545" x="7302500" y="3524250"/>
          <p14:tracePt t="19618" x="7308850" y="3530600"/>
          <p14:tracePt t="19866" x="7315200" y="3536950"/>
          <p14:tracePt t="19958" x="7321550" y="3530600"/>
          <p14:tracePt t="20122" x="7321550" y="3536950"/>
          <p14:tracePt t="20458" x="7315200" y="3536950"/>
          <p14:tracePt t="20482" x="7308850" y="3536950"/>
          <p14:tracePt t="20498" x="7302500" y="3536950"/>
          <p14:tracePt t="20510" x="7296150" y="3543300"/>
          <p14:tracePt t="20526" x="7289800" y="3543300"/>
          <p14:tracePt t="20550" x="7289800" y="3536950"/>
          <p14:tracePt t="20578" x="7296150" y="3536950"/>
          <p14:tracePt t="20610" x="7289800" y="3543300"/>
          <p14:tracePt t="20638" x="7289800" y="3536950"/>
          <p14:tracePt t="20698" x="7283450" y="3543300"/>
          <p14:tracePt t="20738" x="7289800" y="3549650"/>
          <p14:tracePt t="20850" x="7289800" y="3556000"/>
          <p14:tracePt t="20886" x="7283450" y="3556000"/>
          <p14:tracePt t="20910" x="7289800" y="3556000"/>
          <p14:tracePt t="20977" x="7283450" y="3562350"/>
          <p14:tracePt t="21037" x="7277100" y="3562350"/>
          <p14:tracePt t="21066" x="7277100" y="3556000"/>
          <p14:tracePt t="21118" x="7283450" y="3549650"/>
          <p14:tracePt t="21150" x="7283450" y="3556000"/>
          <p14:tracePt t="21178" x="7289800" y="3556000"/>
          <p14:tracePt t="21262" x="7289800" y="3562350"/>
          <p14:tracePt t="21322" x="7296150" y="3556000"/>
          <p14:tracePt t="21350" x="7289800" y="3562350"/>
          <p14:tracePt t="21426" x="7296150" y="3556000"/>
          <p14:tracePt t="21510" x="7289800" y="3562350"/>
          <p14:tracePt t="21582" x="7283450" y="3562350"/>
          <p14:tracePt t="21698" x="7277100" y="3562350"/>
          <p14:tracePt t="21890" x="7277100" y="3568700"/>
          <p14:tracePt t="21906" x="7283450" y="3581400"/>
          <p14:tracePt t="22010" x="7283450" y="3575050"/>
          <p14:tracePt t="22062" x="7277100" y="3575050"/>
          <p14:tracePt t="22086" x="7270750" y="3575050"/>
          <p14:tracePt t="22110" x="7264400" y="3581400"/>
          <p14:tracePt t="22130" x="7258050" y="3575050"/>
          <p14:tracePt t="22182" x="7258050" y="3581400"/>
          <p14:tracePt t="22222" x="7258050" y="3575050"/>
          <p14:tracePt t="22258" x="7258050" y="3568700"/>
          <p14:tracePt t="22283" x="7264400" y="3581400"/>
          <p14:tracePt t="22342" x="7270750" y="3575050"/>
          <p14:tracePt t="22438" x="7270750" y="3581400"/>
          <p14:tracePt t="22490" x="7264400" y="3581400"/>
          <p14:tracePt t="22550" x="7270750" y="3581400"/>
          <p14:tracePt t="22619" x="7277100" y="3575050"/>
          <p14:tracePt t="22694" x="7277100" y="3568700"/>
          <p14:tracePt t="22730" x="7277100" y="3575050"/>
          <p14:tracePt t="22770" x="7283450" y="3568700"/>
          <p14:tracePt t="22838" x="7283450" y="3575050"/>
          <p14:tracePt t="22926" x="7277100" y="3581400"/>
          <p14:tracePt t="23018" x="7270750" y="3581400"/>
          <p14:tracePt t="23047" x="7264400" y="3587750"/>
          <p14:tracePt t="23070" x="7258050" y="3587750"/>
          <p14:tracePt t="23090" x="7251700" y="3587750"/>
          <p14:tracePt t="23106" x="7245350" y="3587750"/>
          <p14:tracePt t="23123" x="7239000" y="3594100"/>
          <p14:tracePt t="23142" x="7239000" y="3587750"/>
          <p14:tracePt t="23234" x="7245350" y="3581400"/>
          <p14:tracePt t="23262" x="7239000" y="3581400"/>
          <p14:tracePt t="23319" x="7232650" y="3587750"/>
          <p14:tracePt t="23331" x="7226300" y="3587750"/>
          <p14:tracePt t="23347" x="7219950" y="3594100"/>
          <p14:tracePt t="23362" x="7213600" y="3594100"/>
          <p14:tracePt t="23382" x="7213600" y="3587750"/>
          <p14:tracePt t="23407" x="7219950" y="3581400"/>
          <p14:tracePt t="23423" x="7226300" y="3575050"/>
          <p14:tracePt t="23439" x="7232650" y="3568700"/>
          <p14:tracePt t="23450" x="7239000" y="3562350"/>
          <p14:tracePt t="23459" x="7245350" y="3556000"/>
          <p14:tracePt t="23468" x="7251700" y="3556000"/>
          <p14:tracePt t="23485" x="7258050" y="3549650"/>
          <p14:tracePt t="23485" x="7270750" y="3543300"/>
          <p14:tracePt t="23503" x="7277100" y="3543300"/>
          <p14:tracePt t="23519" x="7283450" y="3536950"/>
          <p14:tracePt t="23535" x="7289800" y="3530600"/>
          <p14:tracePt t="23551" x="7296150" y="3524250"/>
          <p14:tracePt t="23568" x="7302500" y="3517900"/>
          <p14:tracePt t="23588" x="7308850" y="3517900"/>
          <p14:tracePt t="23603" x="7308850" y="3511550"/>
          <p14:tracePt t="23631" x="7315200" y="3505200"/>
          <p14:tracePt t="23671" x="7321550" y="3498850"/>
          <p14:tracePt t="23699" x="7327900" y="3492500"/>
          <p14:tracePt t="23743" x="7321550" y="3492500"/>
          <p14:tracePt t="23766" x="7327900" y="3492500"/>
          <p14:tracePt t="23851" x="7327900" y="3486150"/>
          <p14:tracePt t="23859" x="7321550" y="3479800"/>
          <p14:tracePt t="23895" x="7308850" y="3486150"/>
          <p14:tracePt t="23910" x="7302500" y="3486150"/>
          <p14:tracePt t="23918" x="7296150" y="3486150"/>
          <p14:tracePt t="23923" x="7283450" y="3492500"/>
          <p14:tracePt t="23936" x="7270750" y="3498850"/>
          <p14:tracePt t="23936" x="7258050" y="3511550"/>
          <p14:tracePt t="23955" x="7213600" y="3524250"/>
          <p14:tracePt t="23955" x="7188200" y="3536950"/>
          <p14:tracePt t="23971" x="7156450" y="3543300"/>
          <p14:tracePt t="23971" x="7118350" y="3556000"/>
          <p14:tracePt t="23988" x="7073900" y="3568700"/>
          <p14:tracePt t="23988" x="7029450" y="3575050"/>
          <p14:tracePt t="23988" x="6978650" y="3581400"/>
          <p14:tracePt t="24007" x="6921500" y="3594100"/>
          <p14:tracePt t="24007" x="6858000" y="3600450"/>
          <p14:tracePt t="24023" x="6788150" y="3600450"/>
          <p14:tracePt t="24036" x="6705600" y="3600450"/>
          <p14:tracePt t="24347" x="1917700" y="2749550"/>
          <p14:tracePt t="24355" x="1898650" y="2749550"/>
          <p14:tracePt t="24355" x="1873250" y="2743200"/>
          <p14:tracePt t="24373" x="1841500" y="2736850"/>
          <p14:tracePt t="24373" x="1809750" y="2730500"/>
          <p14:tracePt t="24373" x="1778000" y="2724150"/>
          <p14:tracePt t="24392" x="1746250" y="2717800"/>
          <p14:tracePt t="24404" x="1714500" y="2705100"/>
          <p14:tracePt t="24404" x="1663700" y="2692400"/>
          <p14:tracePt t="24424" x="1644650" y="2686050"/>
          <p14:tracePt t="24424" x="1631950" y="2679700"/>
          <p14:tracePt t="24440" x="1619250" y="2667000"/>
          <p14:tracePt t="24440" x="1606550" y="2654300"/>
          <p14:tracePt t="24456" x="1600200" y="2647950"/>
          <p14:tracePt t="24456" x="1600200" y="2635250"/>
          <p14:tracePt t="24456" x="1593850" y="2628900"/>
          <p14:tracePt t="24476" x="1600200" y="2616200"/>
          <p14:tracePt t="24488" x="1600200" y="2609850"/>
          <p14:tracePt t="24505" x="1606550" y="2609850"/>
          <p14:tracePt t="24505" x="1619250" y="2609850"/>
          <p14:tracePt t="24523" x="1631950" y="2609850"/>
          <p14:tracePt t="24523" x="1638300" y="2609850"/>
          <p14:tracePt t="24540" x="1651000" y="2609850"/>
          <p14:tracePt t="24540" x="1663700" y="2609850"/>
          <p14:tracePt t="24556" x="1670050" y="2609850"/>
          <p14:tracePt t="24556" x="1695450" y="2603500"/>
          <p14:tracePt t="24574" x="1701800" y="2603500"/>
          <p14:tracePt t="24574" x="1708150" y="2597150"/>
          <p14:tracePt t="24590" x="1714500" y="2590800"/>
          <p14:tracePt t="24590" x="1720850" y="2584450"/>
          <p14:tracePt t="24607" x="1727200" y="2584450"/>
          <p14:tracePt t="24607" x="1727200" y="2578100"/>
          <p14:tracePt t="24624" x="1733550" y="2571750"/>
          <p14:tracePt t="24624" x="1733550" y="2565400"/>
          <p14:tracePt t="24640" x="1739900" y="2559050"/>
          <p14:tracePt t="24655" x="1739900" y="2552700"/>
          <p14:tracePt t="24672" x="1733550" y="2546350"/>
          <p14:tracePt t="24699" x="1727200" y="2540000"/>
          <p14:tracePt t="24715" x="1720850" y="2546350"/>
          <p14:tracePt t="24738" x="1714500" y="2546350"/>
          <p14:tracePt t="24747" x="1708150" y="2546350"/>
          <p14:tracePt t="24759" x="1701800" y="2552700"/>
          <p14:tracePt t="24775" x="1695450" y="2559050"/>
          <p14:tracePt t="24792" x="1689100" y="2559050"/>
          <p14:tracePt t="24808" x="1682750" y="2565400"/>
          <p14:tracePt t="24822" x="1676400" y="2565400"/>
          <p14:tracePt t="24839" x="1670050" y="2565400"/>
          <p14:tracePt t="24856" x="1663700" y="2565400"/>
          <p14:tracePt t="24856" x="1663700" y="2559050"/>
          <p14:tracePt t="24874" x="1657350" y="2559050"/>
          <p14:tracePt t="24889" x="1644650" y="2559050"/>
          <p14:tracePt t="24906" x="1638300" y="2552700"/>
          <p14:tracePt t="24923" x="1625600" y="2546350"/>
          <p14:tracePt t="24923" x="1619250" y="2546350"/>
          <p14:tracePt t="24941" x="1612900" y="2546350"/>
          <p14:tracePt t="24956" x="1606550" y="2540000"/>
          <p14:tracePt t="24956" x="1600200" y="2540000"/>
          <p14:tracePt t="24974" x="1587500" y="2533650"/>
          <p14:tracePt t="24974" x="1581150" y="2533650"/>
          <p14:tracePt t="24992" x="1574800" y="2527300"/>
          <p14:tracePt t="25007" x="1562100" y="2533650"/>
          <p14:tracePt t="25007" x="1555750" y="2527300"/>
          <p14:tracePt t="25025" x="1549400" y="2527300"/>
          <p14:tracePt t="25025" x="1543050" y="2527300"/>
          <p14:tracePt t="25042" x="1536700" y="2527300"/>
          <p14:tracePt t="25057" x="1530350" y="2527300"/>
          <p14:tracePt t="25074" x="1524000" y="2527300"/>
          <p14:tracePt t="25093" x="1524000" y="2540000"/>
          <p14:tracePt t="25107" x="1517650" y="2546350"/>
          <p14:tracePt t="25127" x="1524000" y="2546350"/>
          <p14:tracePt t="25171" x="1530350" y="2540000"/>
          <p14:tracePt t="25195" x="1536700" y="2540000"/>
          <p14:tracePt t="25239" x="1549400" y="2540000"/>
          <p14:tracePt t="25247" x="1549400" y="2533650"/>
          <p14:tracePt t="25263" x="1555750" y="2527300"/>
          <p14:tracePt t="25287" x="1555750" y="2520950"/>
          <p14:tracePt t="25291" x="1549400" y="2514600"/>
          <p14:tracePt t="25307" x="1555750" y="2508250"/>
          <p14:tracePt t="25347" x="1555750" y="2501900"/>
          <p14:tracePt t="25359" x="1562100" y="2495550"/>
          <p14:tracePt t="25367" x="1562100" y="2489200"/>
          <p14:tracePt t="25399" x="1562100" y="2482850"/>
          <p14:tracePt t="25411" x="1555750" y="2476500"/>
          <p14:tracePt t="25435" x="1555750" y="2470150"/>
          <p14:tracePt t="25443" x="1549400" y="2463800"/>
          <p14:tracePt t="25467" x="1543050" y="2457450"/>
          <p14:tracePt t="25472" x="1543050" y="2451100"/>
          <p14:tracePt t="25487" x="1543050" y="2438400"/>
          <p14:tracePt t="25503" x="1543050" y="2432050"/>
          <p14:tracePt t="25512" x="1549400" y="2425700"/>
          <p14:tracePt t="25527" x="1562100" y="2419350"/>
          <p14:tracePt t="25527" x="1562100" y="2413000"/>
          <p14:tracePt t="25543" x="1568450" y="2406650"/>
          <p14:tracePt t="25543" x="1574800" y="2400300"/>
          <p14:tracePt t="25560" x="1581150" y="2393950"/>
          <p14:tracePt t="25560" x="1587500" y="2393950"/>
          <p14:tracePt t="25577" x="1600200" y="2387600"/>
          <p14:tracePt t="25577" x="1606550" y="2381250"/>
          <p14:tracePt t="25577" x="1612900" y="2374900"/>
          <p14:tracePt t="25596" x="1625600" y="2374900"/>
          <p14:tracePt t="25596" x="1631950" y="2374900"/>
          <p14:tracePt t="25610" x="1638300" y="2368550"/>
          <p14:tracePt t="25610" x="1644650" y="2368550"/>
          <p14:tracePt t="25627" x="1651000" y="2362200"/>
          <p14:tracePt t="25643" x="1657350" y="2362200"/>
          <p14:tracePt t="25659" x="1651000" y="2368550"/>
          <p14:tracePt t="25676" x="1651000" y="2374900"/>
          <p14:tracePt t="25676" x="1644650" y="2381250"/>
          <p14:tracePt t="25694" x="1638300" y="2387600"/>
          <p14:tracePt t="25694" x="1625600" y="2393950"/>
          <p14:tracePt t="25711" x="1593850" y="2406650"/>
          <p14:tracePt t="25711" x="1574800" y="2406650"/>
          <p14:tracePt t="25728" x="1555750" y="2413000"/>
          <p14:tracePt t="25728" x="1530350" y="2413000"/>
          <p14:tracePt t="25744" x="1511300" y="2413000"/>
          <p14:tracePt t="25744" x="1485900" y="2413000"/>
          <p14:tracePt t="25761" x="1460500" y="2406650"/>
          <p14:tracePt t="25761" x="1441450" y="2406650"/>
          <p14:tracePt t="25761" x="1416050" y="2400300"/>
          <p14:tracePt t="25780" x="1397000" y="2400300"/>
          <p14:tracePt t="25792" x="1371600" y="2393950"/>
          <p14:tracePt t="25792" x="1327150" y="2374900"/>
          <p14:tracePt t="25812" x="1301750" y="2362200"/>
          <p14:tracePt t="25812" x="1276350" y="2343150"/>
          <p14:tracePt t="25828" x="1250950" y="2317750"/>
          <p14:tracePt t="25828" x="1231900" y="2292350"/>
          <p14:tracePt t="25828" x="1206500" y="2266950"/>
          <p14:tracePt t="25848" x="1181100" y="2241550"/>
          <p14:tracePt t="25859" x="1155700" y="2209800"/>
          <p14:tracePt t="25859" x="1136650" y="2178050"/>
          <p14:tracePt t="25859" x="1117600" y="2152650"/>
          <p14:tracePt t="25880" x="1098550" y="2120900"/>
          <p14:tracePt t="25880" x="1085850" y="2089150"/>
          <p14:tracePt t="25895" x="1079500" y="2057400"/>
          <p14:tracePt t="25895" x="1073150" y="2025650"/>
          <p14:tracePt t="25911" x="1079500" y="1993900"/>
          <p14:tracePt t="25911" x="1085850" y="1955800"/>
          <p14:tracePt t="25928" x="1104900" y="1924050"/>
          <p14:tracePt t="25928" x="1123950" y="1885950"/>
          <p14:tracePt t="25945" x="1155700" y="1847850"/>
          <p14:tracePt t="25945" x="1225550" y="1790700"/>
          <p14:tracePt t="25962" x="1270000" y="1765300"/>
          <p14:tracePt t="25962" x="1314450" y="1752600"/>
          <p14:tracePt t="25978" x="1358900" y="1746250"/>
          <p14:tracePt t="25978" x="1403350" y="1746250"/>
          <p14:tracePt t="25995" x="1447800" y="1752600"/>
          <p14:tracePt t="25995" x="1530350" y="1797050"/>
          <p14:tracePt t="26012" x="1574800" y="1835150"/>
          <p14:tracePt t="26012" x="1612900" y="1873250"/>
          <p14:tracePt t="26029" x="1644650" y="1917700"/>
          <p14:tracePt t="26029" x="1676400" y="1962150"/>
          <p14:tracePt t="26045" x="1701800" y="2012950"/>
          <p14:tracePt t="26045" x="1720850" y="2063750"/>
          <p14:tracePt t="26062" x="1733550" y="2114550"/>
          <p14:tracePt t="26062" x="1739900" y="2222500"/>
          <p14:tracePt t="26081" x="1733550" y="2273300"/>
          <p14:tracePt t="26081" x="1714500" y="2317750"/>
          <p14:tracePt t="26098" x="1695450" y="2362200"/>
          <p14:tracePt t="26098" x="1676400" y="2400300"/>
          <p14:tracePt t="26112" x="1651000" y="2438400"/>
          <p14:tracePt t="26112" x="1619250" y="2470150"/>
          <p14:tracePt t="26129" x="1593850" y="2501900"/>
          <p14:tracePt t="26129" x="1568450" y="2527300"/>
          <p14:tracePt t="26129" x="1536700" y="2546350"/>
          <p14:tracePt t="26148" x="1517650" y="2565400"/>
          <p14:tracePt t="26160" x="1492250" y="2590800"/>
          <p14:tracePt t="26160" x="1473200" y="2616200"/>
          <p14:tracePt t="26181" x="1447800" y="2686050"/>
          <p14:tracePt t="26181" x="1441450" y="2724150"/>
          <p14:tracePt t="26196" x="1441450" y="2774950"/>
          <p14:tracePt t="26196" x="1447800" y="2832100"/>
          <p14:tracePt t="26213" x="1460500" y="2901950"/>
          <p14:tracePt t="26213" x="1479550" y="2971800"/>
          <p14:tracePt t="26229" x="1511300" y="3054350"/>
          <p14:tracePt t="26229" x="1549400" y="3155950"/>
          <p14:tracePt t="26229" x="1593850" y="3263900"/>
          <p14:tracePt t="26248" x="1638300" y="3384550"/>
          <p14:tracePt t="26248" x="1689100" y="3517900"/>
          <p14:tracePt t="26262" x="1746250" y="3663950"/>
          <p14:tracePt t="26262" x="1803400" y="3822700"/>
          <p14:tracePt t="26280" x="1866900" y="3987800"/>
          <p14:tracePt t="26280" x="1930400" y="4159250"/>
          <p14:tracePt t="26296" x="1987550" y="4337050"/>
          <p14:tracePt t="26296" x="2101850" y="4686300"/>
          <p14:tracePt t="26313" x="2152650" y="4851400"/>
          <p14:tracePt t="26313" x="2197100" y="5010150"/>
          <p14:tracePt t="26330" x="2241550" y="5156200"/>
          <p14:tracePt t="26330" x="2279650" y="5289550"/>
          <p14:tracePt t="26346" x="2311400" y="5403850"/>
          <p14:tracePt t="26346" x="2343150" y="5511800"/>
          <p14:tracePt t="26363" x="2374900" y="5613400"/>
          <p14:tracePt t="26363" x="2444750" y="5791200"/>
          <p14:tracePt t="26380" x="2482850" y="5867400"/>
          <p14:tracePt t="26380" x="2514600" y="5937250"/>
          <p14:tracePt t="26396" x="2552700" y="6000750"/>
          <p14:tracePt t="26396" x="2584450" y="6057900"/>
          <p14:tracePt t="26413" x="2616200" y="6108700"/>
          <p14:tracePt t="26413" x="2647950" y="6153150"/>
          <p14:tracePt t="26413" x="2673350" y="6184900"/>
          <p14:tracePt t="26432" x="2698750" y="6210300"/>
          <p14:tracePt t="26445" x="2724150" y="6235700"/>
          <p14:tracePt t="26445" x="2768600" y="6267450"/>
          <p14:tracePt t="26464" x="2787650" y="6280150"/>
          <p14:tracePt t="26464" x="2813050" y="6286500"/>
          <p14:tracePt t="26481" x="2832100" y="6292850"/>
          <p14:tracePt t="26481" x="2857500" y="6299200"/>
          <p14:tracePt t="26496" x="2882900" y="6299200"/>
          <p14:tracePt t="26496" x="2908300" y="6292850"/>
          <p14:tracePt t="26513" x="2933700" y="6292850"/>
          <p14:tracePt t="26513" x="2965450" y="6292850"/>
          <p14:tracePt t="26513" x="2997200" y="6292850"/>
          <p14:tracePt t="26532" x="3028950" y="6292850"/>
          <p14:tracePt t="26532" x="3060700" y="6286500"/>
          <p14:tracePt t="26548" x="3092450" y="6280150"/>
          <p14:tracePt t="26548" x="3124200" y="6273800"/>
          <p14:tracePt t="26564" x="3155950" y="6273800"/>
          <p14:tracePt t="26564" x="3194050" y="6267450"/>
          <p14:tracePt t="26581" x="3225800" y="6267450"/>
          <p14:tracePt t="26581" x="3263900" y="6267450"/>
          <p14:tracePt t="26581" x="3308350" y="6261100"/>
          <p14:tracePt t="26600" x="3346450" y="6267450"/>
          <p14:tracePt t="26600" x="3397250" y="6267450"/>
          <p14:tracePt t="26614" x="3441700" y="6273800"/>
          <p14:tracePt t="26614" x="3492500" y="6273800"/>
          <p14:tracePt t="26630" x="3536950" y="6280150"/>
          <p14:tracePt t="26630" x="3581400" y="6286500"/>
          <p14:tracePt t="26647" x="3625850" y="6292850"/>
          <p14:tracePt t="26647" x="3670300" y="6299200"/>
          <p14:tracePt t="26664" x="3708400" y="6305550"/>
          <p14:tracePt t="26664" x="3778250" y="6311900"/>
          <p14:tracePt t="26681" x="3810000" y="6318250"/>
          <p14:tracePt t="26681" x="3835400" y="6318250"/>
          <p14:tracePt t="26697" x="3860800" y="6318250"/>
          <p14:tracePt t="26697" x="3886200" y="6311900"/>
          <p14:tracePt t="26714" x="3905250" y="6311900"/>
          <p14:tracePt t="26714" x="3930650" y="6299200"/>
          <p14:tracePt t="26732" x="3943350" y="6286500"/>
          <p14:tracePt t="26732" x="3949700" y="6280150"/>
          <p14:tracePt t="26748" x="3956050" y="6273800"/>
          <p14:tracePt t="26763" x="3956050" y="6267450"/>
          <p14:tracePt t="26780" x="3949700" y="6261100"/>
          <p14:tracePt t="26796" x="3943350" y="6261100"/>
          <p14:tracePt t="26796" x="3937000" y="6261100"/>
          <p14:tracePt t="26796" x="3930650" y="6267450"/>
          <p14:tracePt t="26817" x="3924300" y="6267450"/>
          <p14:tracePt t="26830" x="3917950" y="6273800"/>
          <p14:tracePt t="26830" x="3911600" y="6273800"/>
          <p14:tracePt t="26848" x="3905250" y="6280150"/>
          <p14:tracePt t="26848" x="3898900" y="6286500"/>
          <p14:tracePt t="26864" x="3892550" y="6292850"/>
          <p14:tracePt t="26879" x="3886200" y="6292850"/>
          <p14:tracePt t="26879" x="3879850" y="6299200"/>
          <p14:tracePt t="26879" x="3873500" y="6299200"/>
          <p14:tracePt t="26900" x="3867150" y="6299200"/>
          <p14:tracePt t="26913" x="3860800" y="6305550"/>
          <p14:tracePt t="26930" x="3854450" y="6305550"/>
          <p14:tracePt t="26947" x="3848100" y="6305550"/>
          <p14:tracePt t="26968" x="3848100" y="6299200"/>
          <p14:tracePt t="27011" x="3841750" y="6292850"/>
          <p14:tracePt t="27039" x="3835400" y="6292850"/>
          <p14:tracePt t="27079" x="3841750" y="6292850"/>
          <p14:tracePt t="27131" x="3848100" y="6299200"/>
          <p14:tracePt t="27152" x="3854450" y="6305550"/>
          <p14:tracePt t="27168" x="3860800" y="6305550"/>
          <p14:tracePt t="27183" x="3867150" y="6305550"/>
          <p14:tracePt t="27200" x="3873500" y="6305550"/>
          <p14:tracePt t="27220" x="3873500" y="6299200"/>
          <p14:tracePt t="27327" x="3873500" y="6292850"/>
          <p14:tracePt t="27340" x="3873500" y="6286500"/>
          <p14:tracePt t="27356" x="3873500" y="6280150"/>
          <p14:tracePt t="27371" x="3879850" y="6273800"/>
          <p14:tracePt t="27391" x="3886200" y="6280150"/>
          <p14:tracePt t="27424" x="3886200" y="6273800"/>
          <p14:tracePt t="27447" x="3886200" y="6280150"/>
          <p14:tracePt t="27560" x="3886200" y="6286500"/>
          <p14:tracePt t="27572" x="3886200" y="6292850"/>
          <p14:tracePt t="27588" x="3879850" y="6299200"/>
          <p14:tracePt t="27612" x="3873500" y="6299200"/>
          <p14:tracePt t="27715" x="3867150" y="6299200"/>
          <p14:tracePt t="27748" x="3867150" y="6292850"/>
          <p14:tracePt t="27792" x="3867150" y="6299200"/>
          <p14:tracePt t="27835" x="3879850" y="6324600"/>
          <p14:tracePt t="27872" x="3886200" y="6343650"/>
          <p14:tracePt t="27904" x="3886200" y="6337300"/>
          <p14:tracePt t="27988" x="3879850" y="6324600"/>
          <p14:tracePt t="27992" x="3873500" y="6311900"/>
          <p14:tracePt t="28000" x="3867150" y="6299200"/>
          <p14:tracePt t="28000" x="3860800" y="6273800"/>
          <p14:tracePt t="28018" x="3854450" y="6248400"/>
          <p14:tracePt t="28018" x="3841750" y="6216650"/>
          <p14:tracePt t="28035" x="3822700" y="6178550"/>
          <p14:tracePt t="28035" x="3778250" y="6076950"/>
          <p14:tracePt t="28053" x="3752850" y="6013450"/>
          <p14:tracePt t="28053" x="3721100" y="5943600"/>
          <p14:tracePt t="28069" x="3689350" y="5861050"/>
          <p14:tracePt t="28069" x="3644900" y="5765800"/>
          <p14:tracePt t="28086" x="3600450" y="5664200"/>
          <p14:tracePt t="28086" x="3556000" y="5543550"/>
          <p14:tracePt t="28102" x="3505200" y="5422900"/>
          <p14:tracePt t="28102" x="3454400" y="5283200"/>
          <p14:tracePt t="28102" x="3403600" y="5137150"/>
          <p14:tracePt t="28122" x="3352800" y="4991100"/>
          <p14:tracePt t="28122" x="3295650" y="4845050"/>
          <p14:tracePt t="28136" x="3251200" y="4699000"/>
          <p14:tracePt t="28136" x="3206750" y="4552950"/>
          <p14:tracePt t="28516" x="3308350" y="2038350"/>
          <p14:tracePt t="28522" x="3308350" y="2044700"/>
          <p14:tracePt t="28522" x="3314700" y="2057400"/>
          <p14:tracePt t="28537" x="3321050" y="2063750"/>
          <p14:tracePt t="28537" x="3333750" y="2076450"/>
          <p14:tracePt t="28554" x="3340100" y="2089150"/>
          <p14:tracePt t="28554" x="3352800" y="2095500"/>
          <p14:tracePt t="28571" x="3371850" y="2108200"/>
          <p14:tracePt t="28571" x="3403600" y="2133600"/>
          <p14:tracePt t="28589" x="3429000" y="2139950"/>
          <p14:tracePt t="28589" x="3460750" y="2152650"/>
          <p14:tracePt t="28605" x="3492500" y="2165350"/>
          <p14:tracePt t="28605" x="3524250" y="2178050"/>
          <p14:tracePt t="28621" x="3562350" y="2190750"/>
          <p14:tracePt t="28621" x="3606800" y="2203450"/>
          <p14:tracePt t="28637" x="3651250" y="2209800"/>
          <p14:tracePt t="28637" x="3702050" y="2222500"/>
          <p14:tracePt t="28637" x="3746500" y="2235200"/>
          <p14:tracePt t="28656" x="3790950" y="2241550"/>
          <p14:tracePt t="28669" x="3835400" y="2254250"/>
          <p14:tracePt t="28669" x="3930650" y="2273300"/>
          <p14:tracePt t="28688" x="3975100" y="2279650"/>
          <p14:tracePt t="28688" x="4025900" y="2286000"/>
          <p14:tracePt t="28704" x="4070350" y="2286000"/>
          <p14:tracePt t="28704" x="4121150" y="2286000"/>
          <p14:tracePt t="28721" x="4178300" y="2286000"/>
          <p14:tracePt t="28721" x="4235450" y="2279650"/>
          <p14:tracePt t="28721" x="4292600" y="2273300"/>
          <p14:tracePt t="28740" x="4349750" y="2273300"/>
          <p14:tracePt t="28753" x="4413250" y="2266950"/>
          <p14:tracePt t="28753" x="4527550" y="2266950"/>
          <p14:tracePt t="28771" x="4591050" y="2266950"/>
          <p14:tracePt t="28771" x="4648200" y="2273300"/>
          <p14:tracePt t="28788" x="4705350" y="2279650"/>
          <p14:tracePt t="28788" x="4768850" y="2286000"/>
          <p14:tracePt t="28805" x="4826000" y="2292350"/>
          <p14:tracePt t="28805" x="4946650" y="2311400"/>
          <p14:tracePt t="28822" x="5010150" y="2317750"/>
          <p14:tracePt t="28822" x="5073650" y="2324100"/>
          <p14:tracePt t="28839" x="5137150" y="2330450"/>
          <p14:tracePt t="28839" x="5200650" y="2330450"/>
          <p14:tracePt t="28855" x="5264150" y="2330450"/>
          <p14:tracePt t="28855" x="5327650" y="2330450"/>
          <p14:tracePt t="28872" x="5391150" y="2324100"/>
          <p14:tracePt t="28872" x="5505450" y="2324100"/>
          <p14:tracePt t="28889" x="5556250" y="2317750"/>
          <p14:tracePt t="28889" x="5607050" y="2317750"/>
          <p14:tracePt t="28905" x="5645150" y="2324100"/>
          <p14:tracePt t="28905" x="5689600" y="2324100"/>
          <p14:tracePt t="28922" x="5727700" y="2324100"/>
          <p14:tracePt t="28922" x="5765800" y="2324100"/>
          <p14:tracePt t="28922" x="5803900" y="2324100"/>
          <p14:tracePt t="28940" x="5835650" y="2324100"/>
          <p14:tracePt t="28953" x="5867400" y="2324100"/>
          <p14:tracePt t="28953" x="5937250" y="2311400"/>
          <p14:tracePt t="28973" x="5969000" y="2311400"/>
          <p14:tracePt t="28973" x="6000750" y="2311400"/>
          <p14:tracePt t="28989" x="6026150" y="2311400"/>
          <p14:tracePt t="28989" x="6051550" y="2305050"/>
          <p14:tracePt t="29005" x="6076950" y="2305050"/>
          <p14:tracePt t="29005" x="6102350" y="2298700"/>
          <p14:tracePt t="29005" x="6121400" y="2298700"/>
          <p14:tracePt t="29025" x="6140450" y="2298700"/>
          <p14:tracePt t="29037" x="6159500" y="2298700"/>
          <p14:tracePt t="29037" x="6191250" y="2292350"/>
          <p14:tracePt t="29057" x="6203950" y="2292350"/>
          <p14:tracePt t="29057" x="6216650" y="2292350"/>
          <p14:tracePt t="29072" x="6223000" y="2292350"/>
          <p14:tracePt t="29072" x="6235700" y="2286000"/>
          <p14:tracePt t="29072" x="6242050" y="2286000"/>
          <p14:tracePt t="29092" x="6248400" y="2286000"/>
          <p14:tracePt t="29104" x="6254750" y="2286000"/>
          <p14:tracePt t="29104" x="6267450" y="2286000"/>
          <p14:tracePt t="29123" x="6267450" y="2292350"/>
          <p14:tracePt t="29138" x="6280150" y="2286000"/>
          <p14:tracePt t="29138" x="6286500" y="2286000"/>
          <p14:tracePt t="29156" x="6292850" y="2286000"/>
          <p14:tracePt t="29156" x="6299200" y="2279650"/>
          <p14:tracePt t="29173" x="6305550" y="2279650"/>
          <p14:tracePt t="29173" x="6330950" y="2266950"/>
          <p14:tracePt t="29189" x="6343650" y="2266950"/>
          <p14:tracePt t="29189" x="6362700" y="2260600"/>
          <p14:tracePt t="29206" x="6381750" y="2254250"/>
          <p14:tracePt t="29206" x="6400800" y="2254250"/>
          <p14:tracePt t="29223" x="6426200" y="2247900"/>
          <p14:tracePt t="29223" x="6477000" y="2235200"/>
          <p14:tracePt t="29241" x="6502400" y="2228850"/>
          <p14:tracePt t="29241" x="6534150" y="2228850"/>
          <p14:tracePt t="29257" x="6559550" y="2222500"/>
          <p14:tracePt t="29257" x="6591300" y="2216150"/>
          <p14:tracePt t="29274" x="6623050" y="2209800"/>
          <p14:tracePt t="29274" x="6661150" y="2209800"/>
          <p14:tracePt t="29290" x="6699250" y="2203450"/>
          <p14:tracePt t="29290" x="6743700" y="2197100"/>
          <p14:tracePt t="29290" x="6788150" y="2190750"/>
          <p14:tracePt t="29309" x="6838950" y="2184400"/>
          <p14:tracePt t="29321" x="6896100" y="2184400"/>
          <p14:tracePt t="29321" x="7004050" y="2171700"/>
          <p14:tracePt t="29341" x="7054850" y="2165350"/>
          <p14:tracePt t="29341" x="7112000" y="2159000"/>
          <p14:tracePt t="29357" x="7162800" y="2159000"/>
          <p14:tracePt t="29357" x="7213600" y="2159000"/>
          <p14:tracePt t="29374" x="7270750" y="2159000"/>
          <p14:tracePt t="29374" x="7315200" y="2159000"/>
          <p14:tracePt t="29374" x="7366000" y="2159000"/>
          <p14:tracePt t="29393" x="7416800" y="2165350"/>
          <p14:tracePt t="29405" x="7467600" y="2171700"/>
          <p14:tracePt t="29405" x="7562850" y="2184400"/>
          <p14:tracePt t="29424" x="7607300" y="2190750"/>
          <p14:tracePt t="29424" x="7651750" y="2197100"/>
          <p14:tracePt t="29440" x="7702550" y="2197100"/>
          <p14:tracePt t="29440" x="7747000" y="2203450"/>
          <p14:tracePt t="29457" x="7791450" y="2203450"/>
          <p14:tracePt t="29457" x="7835900" y="2203450"/>
          <p14:tracePt t="29474" x="7880350" y="2203450"/>
          <p14:tracePt t="29474" x="7956550" y="2209800"/>
          <p14:tracePt t="29490" x="7994650" y="2209800"/>
          <p14:tracePt t="29490" x="8026400" y="2209800"/>
          <p14:tracePt t="29507" x="8058150" y="2209800"/>
          <p14:tracePt t="29507" x="8083550" y="2216150"/>
          <p14:tracePt t="29524" x="8102600" y="2216150"/>
          <p14:tracePt t="29524" x="8140700" y="2216150"/>
          <p14:tracePt t="29541" x="8159750" y="2216150"/>
          <p14:tracePt t="29541" x="8166100" y="2216150"/>
          <p14:tracePt t="29558" x="8178800" y="2216150"/>
          <p14:tracePt t="29558" x="8191500" y="2209800"/>
          <p14:tracePt t="29574" x="8197850" y="2209800"/>
          <p14:tracePt t="29574" x="8204200" y="2209800"/>
          <p14:tracePt t="29591" x="8210550" y="2203450"/>
          <p14:tracePt t="29606" x="8216900" y="2203450"/>
          <p14:tracePt t="29623" x="8223250" y="2197100"/>
          <p14:tracePt t="29641" x="8229600" y="2190750"/>
          <p14:tracePt t="29661" x="8223250" y="2190750"/>
          <p14:tracePt t="29684" x="8216900" y="2190750"/>
          <p14:tracePt t="29693" x="8210550" y="2190750"/>
          <p14:tracePt t="29706" x="8204200" y="2190750"/>
          <p14:tracePt t="29706" x="8191500" y="2190750"/>
          <p14:tracePt t="29725" x="8185150" y="2190750"/>
          <p14:tracePt t="29725" x="8172450" y="2190750"/>
          <p14:tracePt t="29741" x="8159750" y="2197100"/>
          <p14:tracePt t="29741" x="8147050" y="2197100"/>
          <p14:tracePt t="29741" x="8134350" y="2197100"/>
          <p14:tracePt t="29760" x="8121650" y="2197100"/>
          <p14:tracePt t="29773" x="8102600" y="2203450"/>
          <p14:tracePt t="29773" x="8064500" y="2203450"/>
          <p14:tracePt t="29791" x="8039100" y="2209800"/>
          <p14:tracePt t="29791" x="8013700" y="2216150"/>
          <p14:tracePt t="29808" x="7988300" y="2216150"/>
          <p14:tracePt t="29808" x="7962900" y="2222500"/>
          <p14:tracePt t="29825" x="7937500" y="2228850"/>
          <p14:tracePt t="29825" x="7880350" y="2235200"/>
          <p14:tracePt t="29842" x="7848600" y="2235200"/>
          <p14:tracePt t="29842" x="7823200" y="2241550"/>
          <p14:tracePt t="29858" x="7791450" y="2247900"/>
          <p14:tracePt t="29858" x="7766050" y="2247900"/>
          <p14:tracePt t="29875" x="7740650" y="2254250"/>
          <p14:tracePt t="29875" x="7721600" y="2254250"/>
          <p14:tracePt t="29892" x="7702550" y="2260600"/>
          <p14:tracePt t="29892" x="7664450" y="2266950"/>
          <p14:tracePt t="29909" x="7651750" y="2266950"/>
          <p14:tracePt t="29909" x="7639050" y="2260600"/>
          <p14:tracePt t="29925" x="7626350" y="2260600"/>
          <p14:tracePt t="29925" x="7620000" y="2260600"/>
          <p14:tracePt t="29942" x="7613650" y="2260600"/>
          <p14:tracePt t="29957" x="7607300" y="2260600"/>
          <p14:tracePt t="29974" x="7613650" y="2260600"/>
          <p14:tracePt t="29991" x="7626350" y="2266950"/>
          <p14:tracePt t="30007" x="7632700" y="2273300"/>
          <p14:tracePt t="30007" x="7639050" y="2273300"/>
          <p14:tracePt t="30026" x="7645400" y="2279650"/>
          <p14:tracePt t="30026" x="7651750" y="2286000"/>
          <p14:tracePt t="30044" x="7651750" y="2292350"/>
          <p14:tracePt t="30057" x="7651750" y="2298700"/>
          <p14:tracePt t="30074" x="7639050" y="2311400"/>
          <p14:tracePt t="30074" x="7632700" y="2311400"/>
          <p14:tracePt t="30094" x="7620000" y="2317750"/>
          <p14:tracePt t="30094" x="7607300" y="2317750"/>
          <p14:tracePt t="30109" x="7588250" y="2324100"/>
          <p14:tracePt t="30109" x="7569200" y="2330450"/>
          <p14:tracePt t="30109" x="7543800" y="2336800"/>
          <p14:tracePt t="30128" x="7524750" y="2343150"/>
          <p14:tracePt t="30128" x="7505700" y="2343150"/>
          <p14:tracePt t="30143" x="7480300" y="2355850"/>
          <p14:tracePt t="30143" x="7461250" y="2355850"/>
          <p14:tracePt t="30160" x="7442200" y="2362200"/>
          <p14:tracePt t="30160" x="7423150" y="2362200"/>
          <p14:tracePt t="30176" x="7404100" y="2368550"/>
          <p14:tracePt t="30176" x="7385050" y="2368550"/>
          <p14:tracePt t="30193" x="7372350" y="2374900"/>
          <p14:tracePt t="30193" x="7346950" y="2374900"/>
          <p14:tracePt t="30212" x="7334250" y="2374900"/>
          <p14:tracePt t="30212" x="7327900" y="2368550"/>
          <p14:tracePt t="30226" x="7334250" y="2368550"/>
          <p14:tracePt t="30256" x="7340600" y="2362200"/>
          <p14:tracePt t="30261" x="7353300" y="2362200"/>
          <p14:tracePt t="30261" x="7366000" y="2355850"/>
          <p14:tracePt t="30277" x="7378700" y="2362200"/>
          <p14:tracePt t="30277" x="7391400" y="2355850"/>
          <p14:tracePt t="30293" x="7397750" y="2355850"/>
          <p14:tracePt t="30293" x="7410450" y="2355850"/>
          <p14:tracePt t="30310" x="7423150" y="2355850"/>
          <p14:tracePt t="30310" x="7435850" y="2355850"/>
          <p14:tracePt t="30310" x="7442200" y="2349500"/>
          <p14:tracePt t="30329" x="7454900" y="2355850"/>
          <p14:tracePt t="30341" x="7454900" y="2349500"/>
          <p14:tracePt t="30341" x="7461250" y="2349500"/>
          <p14:tracePt t="30360" x="7461250" y="2355850"/>
          <p14:tracePt t="30376" x="7454900" y="2362200"/>
          <p14:tracePt t="30376" x="7448550" y="2362200"/>
          <p14:tracePt t="30394" x="7442200" y="2362200"/>
          <p14:tracePt t="30394" x="7435850" y="2368550"/>
          <p14:tracePt t="30410" x="7429500" y="2368550"/>
          <p14:tracePt t="30410" x="7423150" y="2368550"/>
          <p14:tracePt t="30410" x="7416800" y="2368550"/>
          <p14:tracePt t="30430" x="7410450" y="2368550"/>
          <p14:tracePt t="30442" x="7404100" y="2374900"/>
          <p14:tracePt t="30459" x="7404100" y="2381250"/>
          <p14:tracePt t="30480" x="7410450" y="2381250"/>
          <p14:tracePt t="30496" x="7416800" y="2381250"/>
          <p14:tracePt t="30509" x="7423150" y="2381250"/>
          <p14:tracePt t="30509" x="7435850" y="2381250"/>
          <p14:tracePt t="30527" x="7442200" y="2374900"/>
          <p14:tracePt t="30527" x="7454900" y="2374900"/>
          <p14:tracePt t="30544" x="7467600" y="2374900"/>
          <p14:tracePt t="30544" x="7493000" y="2368550"/>
          <p14:tracePt t="30562" x="7512050" y="2368550"/>
          <p14:tracePt t="30562" x="7531100" y="2362200"/>
          <p14:tracePt t="30577" x="7550150" y="2368550"/>
          <p14:tracePt t="30577" x="7569200" y="2368550"/>
          <p14:tracePt t="30594" x="7588250" y="2374900"/>
          <p14:tracePt t="30594" x="7600950" y="2374900"/>
          <p14:tracePt t="30611" x="7620000" y="2374900"/>
          <p14:tracePt t="30611" x="7651750" y="2381250"/>
          <p14:tracePt t="30630" x="7664450" y="2381250"/>
          <p14:tracePt t="30630" x="7677150" y="2381250"/>
          <p14:tracePt t="30645" x="7683500" y="2381250"/>
          <p14:tracePt t="30645" x="7689850" y="2381250"/>
          <p14:tracePt t="30662" x="7696200" y="2381250"/>
          <p14:tracePt t="30662" x="7702550" y="2381250"/>
          <p14:tracePt t="30678" x="7708900" y="2381250"/>
          <p14:tracePt t="30693" x="7715250" y="2381250"/>
          <p14:tracePt t="30713" x="7721600" y="2381250"/>
          <p14:tracePt t="30740" x="7727950" y="2381250"/>
          <p14:tracePt t="30772" x="7734300" y="2381250"/>
          <p14:tracePt t="30788" x="7740650" y="2374900"/>
          <p14:tracePt t="30797" x="7747000" y="2374900"/>
          <p14:tracePt t="30797" x="7753350" y="2374900"/>
          <p14:tracePt t="30812" x="7766050" y="2374900"/>
          <p14:tracePt t="30812" x="7772400" y="2368550"/>
          <p14:tracePt t="30829" x="7778750" y="2368550"/>
          <p14:tracePt t="30829" x="7791450" y="2368550"/>
          <p14:tracePt t="30845" x="7797800" y="2362200"/>
          <p14:tracePt t="30845" x="7823200" y="2355850"/>
          <p14:tracePt t="30862" x="7829550" y="2355850"/>
          <p14:tracePt t="30862" x="7842250" y="2355850"/>
          <p14:tracePt t="30879" x="7848600" y="2362200"/>
          <p14:tracePt t="30879" x="7861300" y="2362200"/>
          <p14:tracePt t="30896" x="7867650" y="2362200"/>
          <p14:tracePt t="30896" x="7874000" y="2362200"/>
          <p14:tracePt t="30912" x="7880350" y="2362200"/>
          <p14:tracePt t="30912" x="7886700" y="2368550"/>
          <p14:tracePt t="30929" x="7886700" y="2362200"/>
          <p14:tracePt t="30980" x="7880350" y="2355850"/>
          <p14:tracePt t="30996" x="7874000" y="2355850"/>
          <p14:tracePt t="31012" x="7867650" y="2355850"/>
          <p14:tracePt t="31028" x="7861300" y="2355850"/>
          <p14:tracePt t="31040" x="7848600" y="2355850"/>
          <p14:tracePt t="31056" x="7848600" y="2349500"/>
          <p14:tracePt t="31065" x="7842250" y="2349500"/>
          <p14:tracePt t="31077" x="7835900" y="2343150"/>
          <p14:tracePt t="31077" x="7823200" y="2330450"/>
          <p14:tracePt t="31098" x="7816850" y="2324100"/>
          <p14:tracePt t="31111" x="7816850" y="2317750"/>
          <p14:tracePt t="31129" x="7816850" y="2311400"/>
          <p14:tracePt t="31145" x="7816850" y="2305050"/>
          <p14:tracePt t="31161" x="7823200" y="2305050"/>
          <p14:tracePt t="31161" x="7829550" y="2298700"/>
          <p14:tracePt t="31180" x="7842250" y="2298700"/>
          <p14:tracePt t="31180" x="7848600" y="2292350"/>
          <p14:tracePt t="31196" x="7861300" y="2292350"/>
          <p14:tracePt t="31196" x="7874000" y="2286000"/>
          <p14:tracePt t="31213" x="7886700" y="2286000"/>
          <p14:tracePt t="31213" x="7912100" y="2279650"/>
          <p14:tracePt t="31230" x="7924800" y="2273300"/>
          <p14:tracePt t="31230" x="7937500" y="2266950"/>
          <p14:tracePt t="31247" x="7950200" y="2266950"/>
          <p14:tracePt t="31247" x="7962900" y="2260600"/>
          <p14:tracePt t="31263" x="7981950" y="2254250"/>
          <p14:tracePt t="31263" x="8001000" y="2247900"/>
          <p14:tracePt t="31281" x="8013700" y="2247900"/>
          <p14:tracePt t="31281" x="8026400" y="2247900"/>
          <p14:tracePt t="31297" x="8032750" y="2247900"/>
          <p14:tracePt t="31297" x="8039100" y="2254250"/>
          <p14:tracePt t="31313" x="8045450" y="2254250"/>
          <p14:tracePt t="31328" x="8045450" y="2260600"/>
          <p14:tracePt t="31345" x="8039100" y="2260600"/>
          <p14:tracePt t="31345" x="8020050" y="2266950"/>
          <p14:tracePt t="31366" x="8007350" y="2266950"/>
          <p14:tracePt t="31366" x="7994650" y="2266950"/>
          <p14:tracePt t="31381" x="7975600" y="2266950"/>
          <p14:tracePt t="31381" x="7956550" y="2266950"/>
          <p14:tracePt t="31397" x="7937500" y="2273300"/>
          <p14:tracePt t="31397" x="7905750" y="2279650"/>
          <p14:tracePt t="31414" x="7874000" y="2286000"/>
          <p14:tracePt t="31414" x="7835900" y="2298700"/>
          <p14:tracePt t="31414" x="7785100" y="2311400"/>
          <p14:tracePt t="31433" x="7721600" y="2343150"/>
          <p14:tracePt t="31445" x="7645400" y="2374900"/>
          <p14:tracePt t="31445" x="7461250" y="2501900"/>
          <p14:tracePt t="31464" x="7340600" y="2590800"/>
          <p14:tracePt t="31464" x="7213600" y="2686050"/>
          <p14:tracePt t="31481" x="7073900" y="2800350"/>
          <p14:tracePt t="31777" x="3937000" y="6191250"/>
          <p14:tracePt t="31785" x="3930650" y="6203950"/>
          <p14:tracePt t="31785" x="3917950" y="6216650"/>
          <p14:tracePt t="31799" x="3898900" y="6229350"/>
          <p14:tracePt t="31799" x="3879850" y="6248400"/>
          <p14:tracePt t="31816" x="3841750" y="6280150"/>
          <p14:tracePt t="31830" x="3810000" y="6311900"/>
          <p14:tracePt t="31848" x="3784600" y="6330950"/>
          <p14:tracePt t="31864" x="3759200" y="6356350"/>
          <p14:tracePt t="31880" x="3740150" y="6388100"/>
          <p14:tracePt t="31897" x="3727450" y="6413500"/>
          <p14:tracePt t="31914" x="3721100" y="6438900"/>
          <p14:tracePt t="31932" x="3714750" y="6464300"/>
          <p14:tracePt t="31949" x="3714750" y="6483350"/>
          <p14:tracePt t="31977" x="3708400" y="6515100"/>
          <p14:tracePt t="32008" x="3695700" y="6534150"/>
          <p14:tracePt t="32037" x="3676650" y="6521450"/>
          <p14:tracePt t="32077" x="3651250" y="6502400"/>
          <p14:tracePt t="32136" x="3657600" y="6483350"/>
          <p14:tracePt t="32181" x="3676650" y="6464300"/>
          <p14:tracePt t="32217" x="3695700" y="6464300"/>
          <p14:tracePt t="32256" x="3714750" y="6483350"/>
          <p14:tracePt t="32324" x="3714750" y="6508750"/>
          <p14:tracePt t="32344" x="3721100" y="6534150"/>
          <p14:tracePt t="32376" x="3714750" y="6559550"/>
          <p14:tracePt t="32413" x="3714750" y="6584950"/>
          <p14:tracePt t="32453" x="3689350" y="6591300"/>
          <p14:tracePt t="32569" x="3676650" y="6616700"/>
          <p14:tracePt t="32748" x="3695700" y="6610350"/>
          <p14:tracePt t="32884" x="3714750" y="6584950"/>
          <p14:tracePt t="32929" x="3733800" y="6572250"/>
          <p14:tracePt t="32984" x="3752850" y="6597650"/>
          <p14:tracePt t="33044" x="3778250" y="6584950"/>
          <p14:tracePt t="33225" x="3803650" y="6565900"/>
          <p14:tracePt t="33269" x="3822700" y="6559550"/>
          <p14:tracePt t="33373" x="3848100" y="6553200"/>
          <p14:tracePt t="33457" x="3860800" y="6527800"/>
          <p14:tracePt t="33537" x="3873500" y="6553200"/>
          <p14:tracePt t="33689" x="3867150" y="6572250"/>
          <p14:tracePt t="33733" x="3854450" y="6597650"/>
          <p14:tracePt t="33765" x="3829050" y="6616700"/>
          <p14:tracePt t="33793" x="3803650" y="6635750"/>
          <p14:tracePt t="33817" x="3778250" y="6654800"/>
          <p14:tracePt t="33833" x="3752850" y="6667500"/>
          <p14:tracePt t="33844" x="3721100" y="6680200"/>
          <p14:tracePt t="33861" x="3695700" y="6692900"/>
          <p14:tracePt t="33877" x="3663950" y="6692900"/>
          <p14:tracePt t="33890" x="3632200" y="6692900"/>
          <p14:tracePt t="33905" x="3594100" y="6680200"/>
          <p14:tracePt t="33921" x="3556000" y="6673850"/>
          <p14:tracePt t="33937" x="3524250" y="6661150"/>
          <p14:tracePt t="33954" x="3492500" y="6629400"/>
          <p14:tracePt t="33971" x="3467100" y="6591300"/>
          <p14:tracePt t="33971" x="3454400" y="6565900"/>
          <p14:tracePt t="33990" x="3441700" y="6534150"/>
          <p14:tracePt t="33990" x="3435350" y="6502400"/>
          <p14:tracePt t="34006" x="3429000" y="6470650"/>
          <p14:tracePt t="34006" x="3422650" y="6432550"/>
          <p14:tracePt t="34006" x="3422650" y="6400800"/>
          <p14:tracePt t="34025" x="3422650" y="6369050"/>
          <p14:tracePt t="34038" x="3422650" y="6337300"/>
          <p14:tracePt t="34038" x="3441700" y="6280150"/>
          <p14:tracePt t="34058" x="3448050" y="6254750"/>
          <p14:tracePt t="34058" x="3467100" y="6223000"/>
          <p14:tracePt t="34073" x="3486150" y="6197600"/>
          <p14:tracePt t="34073" x="3505200" y="6172200"/>
          <p14:tracePt t="34073" x="3530600" y="6153150"/>
          <p14:tracePt t="34092" x="3556000" y="6127750"/>
          <p14:tracePt t="34105" x="3581400" y="6108700"/>
          <p14:tracePt t="34105" x="3613150" y="6096000"/>
          <p14:tracePt t="34105" x="3638550" y="6083300"/>
          <p14:tracePt t="34125" x="3670300" y="6076950"/>
          <p14:tracePt t="34125" x="3708400" y="6076950"/>
          <p14:tracePt t="34140" x="3740150" y="6076950"/>
          <p14:tracePt t="34140" x="3778250" y="6083300"/>
          <p14:tracePt t="34157" x="3810000" y="6089650"/>
          <p14:tracePt t="34157" x="3848100" y="6096000"/>
          <p14:tracePt t="34173" x="3886200" y="6102350"/>
          <p14:tracePt t="34173" x="3949700" y="6121400"/>
          <p14:tracePt t="34190" x="3975100" y="6134100"/>
          <p14:tracePt t="34190" x="4000500" y="6146800"/>
          <p14:tracePt t="34206" x="4019550" y="6165850"/>
          <p14:tracePt t="34206" x="4044950" y="6184900"/>
          <p14:tracePt t="34223" x="4057650" y="6210300"/>
          <p14:tracePt t="34223" x="4070350" y="6229350"/>
          <p14:tracePt t="34240" x="4083050" y="6254750"/>
          <p14:tracePt t="34240" x="4095750" y="6311900"/>
          <p14:tracePt t="34258" x="4095750" y="6343650"/>
          <p14:tracePt t="34258" x="4095750" y="6381750"/>
          <p14:tracePt t="34274" x="4089400" y="6413500"/>
          <p14:tracePt t="34274" x="4089400" y="6438900"/>
          <p14:tracePt t="34290" x="4076700" y="6470650"/>
          <p14:tracePt t="34290" x="4070350" y="6502400"/>
          <p14:tracePt t="34290" x="4057650" y="6527800"/>
          <p14:tracePt t="34309" x="4051300" y="6546850"/>
          <p14:tracePt t="34322" x="4019550" y="6584950"/>
          <p14:tracePt t="34339" x="3987800" y="6616700"/>
          <p14:tracePt t="34356" x="3956050" y="6642100"/>
          <p14:tracePt t="34372" x="3924300" y="6661150"/>
          <p14:tracePt t="34389" x="3886200" y="6673850"/>
          <p14:tracePt t="34389" x="3860800" y="6680200"/>
          <p14:tracePt t="34389" x="3835400" y="6680200"/>
          <p14:tracePt t="34410" x="3816350" y="6686550"/>
          <p14:tracePt t="34422" x="3790950" y="6686550"/>
          <p14:tracePt t="34422" x="3740150" y="6686550"/>
          <p14:tracePt t="34441" x="3714750" y="6686550"/>
          <p14:tracePt t="34441" x="3689350" y="6686550"/>
          <p14:tracePt t="34458" x="3670300" y="6680200"/>
          <p14:tracePt t="34458" x="3644900" y="6680200"/>
          <p14:tracePt t="34474" x="3625850" y="6680200"/>
          <p14:tracePt t="34474" x="3587750" y="6680200"/>
          <p14:tracePt t="34491" x="3549650" y="6680200"/>
          <p14:tracePt t="34506" x="3517900" y="6680200"/>
          <p14:tracePt t="34523" x="3492500" y="6673850"/>
          <p14:tracePt t="34539" x="3467100" y="6667500"/>
          <p14:tracePt t="34557" x="3441700" y="6648450"/>
          <p14:tracePt t="34573" x="3429000" y="6623050"/>
          <p14:tracePt t="34590" x="3416300" y="6604000"/>
          <p14:tracePt t="34606" x="3403600" y="6578600"/>
          <p14:tracePt t="34624" x="3390900" y="6546850"/>
          <p14:tracePt t="34641" x="3378200" y="6515100"/>
          <p14:tracePt t="34641" x="3378200" y="6489700"/>
          <p14:tracePt t="34658" x="3371850" y="6464300"/>
          <p14:tracePt t="34658" x="3371850" y="6438900"/>
          <p14:tracePt t="34658" x="3378200" y="6407150"/>
          <p14:tracePt t="34678" x="3378200" y="6375400"/>
          <p14:tracePt t="34690" x="3384550" y="6343650"/>
          <p14:tracePt t="34690" x="3403600" y="6280150"/>
          <p14:tracePt t="34710" x="3422650" y="6248400"/>
          <p14:tracePt t="34710" x="3441700" y="6210300"/>
          <p14:tracePt t="34726" x="3460750" y="6178550"/>
          <p14:tracePt t="34726" x="3492500" y="6153150"/>
          <p14:tracePt t="34743" x="3524250" y="6127750"/>
          <p14:tracePt t="34743" x="3556000" y="6102350"/>
          <p14:tracePt t="34759" x="3594100" y="6089650"/>
          <p14:tracePt t="34759" x="3638550" y="6076950"/>
          <p14:tracePt t="34759" x="3676650" y="6076950"/>
          <p14:tracePt t="34778" x="3721100" y="6083300"/>
          <p14:tracePt t="34778" x="3765550" y="6096000"/>
          <p14:tracePt t="34792" x="3803650" y="6115050"/>
          <p14:tracePt t="34792" x="3841750" y="6134100"/>
          <p14:tracePt t="34809" x="3879850" y="6165850"/>
          <p14:tracePt t="34809" x="3911600" y="6191250"/>
          <p14:tracePt t="34826" x="3937000" y="6216650"/>
          <p14:tracePt t="34826" x="3968750" y="6248400"/>
          <p14:tracePt t="34842" x="3987800" y="6280150"/>
          <p14:tracePt t="34842" x="4025900" y="6343650"/>
          <p14:tracePt t="34859" x="4038600" y="6375400"/>
          <p14:tracePt t="34859" x="4044950" y="6413500"/>
          <p14:tracePt t="34876" x="4044950" y="6451600"/>
          <p14:tracePt t="34876" x="4044950" y="6483350"/>
          <p14:tracePt t="34892" x="4038600" y="6515100"/>
          <p14:tracePt t="34892" x="4013200" y="6572250"/>
          <p14:tracePt t="34910" x="3994150" y="6597650"/>
          <p14:tracePt t="34910" x="3975100" y="6623050"/>
          <p14:tracePt t="34926" x="3956050" y="6642100"/>
          <p14:tracePt t="34926" x="3930650" y="6661150"/>
          <p14:tracePt t="34943" x="3911600" y="6673850"/>
          <p14:tracePt t="34943" x="3886200" y="6686550"/>
          <p14:tracePt t="34959" x="3860800" y="6692900"/>
          <p14:tracePt t="34959" x="3803650" y="6705600"/>
          <p14:tracePt t="34978" x="3778250" y="6711950"/>
          <p14:tracePt t="34978" x="3746500" y="6711950"/>
          <p14:tracePt t="34993" x="3714750" y="6711950"/>
          <p14:tracePt t="34993" x="3683000" y="6711950"/>
          <p14:tracePt t="35011" x="3651250" y="6705600"/>
          <p14:tracePt t="35011" x="3625850" y="6705600"/>
          <p14:tracePt t="35027" x="3600450" y="6699250"/>
          <p14:tracePt t="35027" x="3568700" y="6686550"/>
          <p14:tracePt t="35027" x="3549650" y="6673850"/>
          <p14:tracePt t="35046" x="3524250" y="6654800"/>
          <p14:tracePt t="35059" x="3511550" y="6629400"/>
          <p14:tracePt t="35059" x="3498850" y="6610350"/>
          <p14:tracePt t="35078" x="3479800" y="6559550"/>
          <p14:tracePt t="35078" x="3479800" y="6534150"/>
          <p14:tracePt t="35095" x="3479800" y="6502400"/>
          <p14:tracePt t="35095" x="3486150" y="6477000"/>
          <p14:tracePt t="35110" x="3492500" y="6457950"/>
          <p14:tracePt t="35110" x="3498850" y="6432550"/>
          <p14:tracePt t="35127" x="3511550" y="6413500"/>
          <p14:tracePt t="35142" x="3543300" y="6375400"/>
          <p14:tracePt t="35142" x="3581400" y="6356350"/>
          <p14:tracePt t="35160" x="3613150" y="6356350"/>
          <p14:tracePt t="35175" x="3651250" y="6375400"/>
          <p14:tracePt t="35192" x="3683000" y="6400800"/>
          <p14:tracePt t="35209" x="3702050" y="6432550"/>
          <p14:tracePt t="35226" x="3721100" y="6457950"/>
          <p14:tracePt t="35242" x="3727450" y="6483350"/>
          <p14:tracePt t="35259" x="3733800" y="6508750"/>
          <p14:tracePt t="35276" x="3721100" y="6489700"/>
          <p14:tracePt t="35361" x="3721100" y="6464300"/>
          <p14:tracePt t="35385" x="3727450" y="6438900"/>
          <p14:tracePt t="35405" x="3702050" y="6457950"/>
          <p14:tracePt t="35505" x="3702050" y="6477000"/>
          <p14:tracePt t="35713" x="3683000" y="6496050"/>
          <p14:tracePt t="35765" x="3657600" y="6508750"/>
          <p14:tracePt t="35798" x="3632200" y="6521450"/>
          <p14:tracePt t="35825" x="3606800" y="6521450"/>
          <p14:tracePt t="35858" x="3587750" y="6496050"/>
          <p14:tracePt t="35909" x="3587750" y="6464300"/>
          <p14:tracePt t="35937" x="3600450" y="6445250"/>
          <p14:tracePt t="35977" x="3619500" y="6445250"/>
          <p14:tracePt t="36029" x="3619500" y="6426200"/>
          <p14:tracePt t="36297" x="3625850" y="6400800"/>
          <p14:tracePt t="36313" x="3625850" y="6381750"/>
          <p14:tracePt t="36322" x="3625850" y="6362700"/>
          <p14:tracePt t="36330" x="3625850" y="6337300"/>
          <p14:tracePt t="36330" x="3632200" y="6311900"/>
          <p14:tracePt t="36347" x="3632200" y="6292850"/>
          <p14:tracePt t="36347" x="3632200" y="6267450"/>
          <p14:tracePt t="36347" x="3632200" y="6248400"/>
          <p14:tracePt t="36367" x="3632200" y="6223000"/>
          <p14:tracePt t="36379" x="3632200" y="6210300"/>
          <p14:tracePt t="36379" x="3632200" y="6178550"/>
          <p14:tracePt t="36398" x="3632200" y="6165850"/>
          <p14:tracePt t="36398" x="3638550" y="6153150"/>
          <p14:tracePt t="36414" x="3638550" y="6146800"/>
          <p14:tracePt t="36414" x="3638550" y="6134100"/>
          <p14:tracePt t="36431" x="3638550" y="6121400"/>
          <p14:tracePt t="36431" x="3638550" y="6102350"/>
          <p14:tracePt t="36431" x="3644900" y="6083300"/>
          <p14:tracePt t="36450" x="3644900" y="6057900"/>
          <p14:tracePt t="36463" x="3644900" y="6026150"/>
          <p14:tracePt t="36463" x="3638550" y="5943600"/>
          <p14:tracePt t="36481" x="3638550" y="5899150"/>
          <p14:tracePt t="36481" x="3638550" y="5848350"/>
          <p14:tracePt t="36498" x="3638550" y="5797550"/>
          <p14:tracePt t="36498" x="3632200" y="5746750"/>
          <p14:tracePt t="36515" x="3638550" y="5689600"/>
          <p14:tracePt t="36515" x="3638550" y="5588000"/>
          <p14:tracePt t="36534" x="3638550" y="5543550"/>
          <p14:tracePt t="36534" x="3644900" y="5492750"/>
          <p14:tracePt t="36549" x="3644900" y="5441950"/>
          <p14:tracePt t="36549" x="3651250" y="5384800"/>
          <p14:tracePt t="36565" x="3651250" y="5334000"/>
          <p14:tracePt t="36565" x="3657600" y="5270500"/>
          <p14:tracePt t="36582" x="3657600" y="5213350"/>
          <p14:tracePt t="36582" x="3663950" y="5086350"/>
          <p14:tracePt t="36599" x="3663950" y="5029200"/>
          <p14:tracePt t="36599" x="3670300" y="4978400"/>
          <p14:tracePt t="36615" x="3676650" y="4933950"/>
          <p14:tracePt t="36615" x="3676650" y="4895850"/>
          <p14:tracePt t="36632" x="3683000" y="4870450"/>
          <p14:tracePt t="36632" x="3689350" y="4845050"/>
          <p14:tracePt t="36632" x="3695700" y="4826000"/>
          <p14:tracePt t="36651" x="3702050" y="4813300"/>
          <p14:tracePt t="36663" x="3708400" y="4800600"/>
          <p14:tracePt t="36663" x="3708400" y="4775200"/>
          <p14:tracePt t="36682" x="3714750" y="4768850"/>
          <p14:tracePt t="36682" x="3714750" y="4756150"/>
          <p14:tracePt t="36699" x="3714750" y="4743450"/>
          <p14:tracePt t="36699" x="3714750" y="4737100"/>
          <p14:tracePt t="36699" x="3714750" y="4724400"/>
          <p14:tracePt t="36718" x="3708400" y="4711700"/>
          <p14:tracePt t="36730" x="3708400" y="4699000"/>
          <p14:tracePt t="36730" x="3702050" y="4686300"/>
          <p14:tracePt t="36751" x="3702050" y="4679950"/>
          <p14:tracePt t="36751" x="3695700" y="4667250"/>
          <p14:tracePt t="36766" x="3689350" y="4660900"/>
          <p14:tracePt t="36766" x="3689350" y="4654550"/>
          <p14:tracePt t="36783" x="3683000" y="4654550"/>
          <p14:tracePt t="36783" x="3683000" y="4648200"/>
          <p14:tracePt t="36799" x="3676650" y="4635500"/>
          <p14:tracePt t="36799" x="3676650" y="4629150"/>
          <p14:tracePt t="36799" x="3670300" y="4622800"/>
          <p14:tracePt t="36818" x="3663950" y="4610100"/>
          <p14:tracePt t="36818" x="3663950" y="4603750"/>
          <p14:tracePt t="36832" x="3657600" y="4597400"/>
          <p14:tracePt t="36832" x="3651250" y="4584700"/>
          <p14:tracePt t="36849" x="3651250" y="4578350"/>
          <p14:tracePt t="36865" x="3638550" y="4572000"/>
          <p14:tracePt t="36881" x="3632200" y="4572000"/>
          <p14:tracePt t="36881" x="3625850" y="4578350"/>
          <p14:tracePt t="36900" x="3619500" y="4584700"/>
          <p14:tracePt t="36914" x="3613150" y="4591050"/>
          <p14:tracePt t="36946" x="3606800" y="4591050"/>
          <p14:tracePt t="36966" x="3606800" y="4584700"/>
          <p14:tracePt t="36990" x="3613150" y="4578350"/>
          <p14:tracePt t="37006" x="3613150" y="4584700"/>
          <p14:tracePt t="37058" x="3613150" y="4591050"/>
          <p14:tracePt t="37078" x="3606800" y="4591050"/>
          <p14:tracePt t="37102" x="3600450" y="4597400"/>
          <p14:tracePt t="37118" x="3594100" y="4597400"/>
          <p14:tracePt t="37130" x="3587750" y="4603750"/>
          <p14:tracePt t="37162" x="3594100" y="4610100"/>
          <p14:tracePt t="37230" x="3600450" y="4610100"/>
          <p14:tracePt t="37250" x="3606800" y="4610100"/>
          <p14:tracePt t="37282" x="3613150" y="4610100"/>
          <p14:tracePt t="37325" x="3619500" y="4603750"/>
          <p14:tracePt t="37365" x="3613150" y="4610100"/>
          <p14:tracePt t="37410" x="3613150" y="4616450"/>
          <p14:tracePt t="37438" x="3613150" y="4622800"/>
          <p14:tracePt t="37490" x="3606800" y="4616450"/>
          <p14:tracePt t="37686" x="3600450" y="4622800"/>
          <p14:tracePt t="37730" x="3594100" y="4622800"/>
          <p14:tracePt t="37746" x="3587750" y="4629150"/>
          <p14:tracePt t="37761" x="3581400" y="4629150"/>
          <p14:tracePt t="37772" x="3575050" y="4629150"/>
          <p14:tracePt t="37772" x="3568700" y="4629150"/>
          <p14:tracePt t="37787" x="3562350" y="4629150"/>
          <p14:tracePt t="37801" x="3556000" y="4622800"/>
          <p14:tracePt t="37817" x="3549650" y="4622800"/>
          <p14:tracePt t="37839" x="3543300" y="4616450"/>
          <p14:tracePt t="37858" x="3543300" y="4610100"/>
          <p14:tracePt t="37890" x="3536950" y="4616450"/>
          <p14:tracePt t="37910" x="3549650" y="4610100"/>
          <p14:tracePt t="37986" x="3556000" y="4610100"/>
          <p14:tracePt t="38002" x="3562350" y="4603750"/>
          <p14:tracePt t="38009" x="3568700" y="4603750"/>
          <p14:tracePt t="38019" x="3575050" y="4603750"/>
          <p14:tracePt t="38019" x="3587750" y="4603750"/>
          <p14:tracePt t="38019" x="3594100" y="4597400"/>
          <p14:tracePt t="38039" x="3600450" y="4597400"/>
          <p14:tracePt t="38052" x="3606800" y="4597400"/>
          <p14:tracePt t="38052" x="3619500" y="4591050"/>
          <p14:tracePt t="38071" x="3625850" y="4591050"/>
          <p14:tracePt t="38071" x="3632200" y="4591050"/>
          <p14:tracePt t="38087" x="3638550" y="4591050"/>
          <p14:tracePt t="38102" x="3644900" y="4591050"/>
          <p14:tracePt t="38119" x="3644900" y="4584700"/>
          <p14:tracePt t="38234" x="3651250" y="4578350"/>
          <p14:tracePt t="38266" x="3657600" y="4578350"/>
          <p14:tracePt t="38294" x="3663950" y="4572000"/>
          <p14:tracePt t="38385" x="3663950" y="4565650"/>
          <p14:tracePt t="38406" x="3670300" y="4565650"/>
          <p14:tracePt t="38422" x="3676650" y="4559300"/>
          <p14:tracePt t="38446" x="3670300" y="4559300"/>
          <p14:tracePt t="38506" x="3663950" y="4565650"/>
          <p14:tracePt t="38526" x="3657600" y="4565650"/>
          <p14:tracePt t="38542" x="3657600" y="4572000"/>
          <p14:tracePt t="38586" x="3651250" y="4572000"/>
          <p14:tracePt t="38630" x="3651250" y="4578350"/>
          <p14:tracePt t="38842" x="3657600" y="4572000"/>
          <p14:tracePt t="38886" x="3663950" y="4565650"/>
          <p14:tracePt t="38926" x="3670300" y="4565650"/>
          <p14:tracePt t="38946" x="3676650" y="4559300"/>
          <p14:tracePt t="38962" x="3683000" y="4559300"/>
          <p14:tracePt t="38986" x="3683000" y="4565650"/>
          <p14:tracePt t="39046" x="3676650" y="4572000"/>
          <p14:tracePt t="39051" x="3670300" y="4578350"/>
          <p14:tracePt t="39082" x="3670300" y="4584700"/>
          <p14:tracePt t="39106" x="3663950" y="4584700"/>
          <p14:tracePt t="39142" x="3657600" y="4591050"/>
          <p14:tracePt t="39218" x="3657600" y="4597400"/>
          <p14:tracePt t="39238" x="3651250" y="4597400"/>
          <p14:tracePt t="39270" x="3651250" y="4603750"/>
          <p14:tracePt t="39306" x="3657600" y="4610100"/>
          <p14:tracePt t="39338" x="3651250" y="4610100"/>
          <p14:tracePt t="39426" x="3644900" y="4610100"/>
          <p14:tracePt t="39466" x="3644900" y="4603750"/>
          <p14:tracePt t="39511" x="3651250" y="4603750"/>
          <p14:tracePt t="39570" x="3657600" y="4603750"/>
          <p14:tracePt t="39590" x="3663950" y="4610100"/>
          <p14:tracePt t="39614" x="3663950" y="4616450"/>
          <p14:tracePt t="39622" x="3670300" y="4622800"/>
          <p14:tracePt t="39630" x="3670300" y="4629150"/>
          <p14:tracePt t="39640" x="3676650" y="4641850"/>
          <p14:tracePt t="39640" x="3683000" y="4648200"/>
          <p14:tracePt t="39659" x="3683000" y="4654550"/>
          <p14:tracePt t="39659" x="3689350" y="4660900"/>
          <p14:tracePt t="39676" x="3689350" y="4667250"/>
          <p14:tracePt t="39676" x="3695700" y="4673600"/>
          <p14:tracePt t="39692" x="3695700" y="4679950"/>
          <p14:tracePt t="39707" x="3695700" y="4686300"/>
          <p14:tracePt t="39724" x="3689350" y="4692650"/>
          <p14:tracePt t="39741" x="3683000" y="4692650"/>
          <p14:tracePt t="39758" x="3676650" y="4699000"/>
          <p14:tracePt t="39775" x="3670300" y="4699000"/>
          <p14:tracePt t="39791" x="3670300" y="4705350"/>
          <p14:tracePt t="39808" x="3657600" y="4711700"/>
          <p14:tracePt t="39808" x="3651250" y="4711700"/>
          <p14:tracePt t="39827" x="3644900" y="4711700"/>
          <p14:tracePt t="39841" x="3632200" y="4718050"/>
          <p14:tracePt t="39858" x="3625850" y="4718050"/>
          <p14:tracePt t="39875" x="3619500" y="4718050"/>
          <p14:tracePt t="39892" x="3619500" y="4724400"/>
          <p14:tracePt t="39908" x="3619500" y="4730750"/>
          <p14:tracePt t="39925" x="3619500" y="4737100"/>
          <p14:tracePt t="39942" x="3613150" y="4737100"/>
          <p14:tracePt t="39966" x="3606800" y="4743450"/>
          <p14:tracePt t="39982" x="3600450" y="4743450"/>
          <p14:tracePt t="39998" x="3594100" y="4749800"/>
          <p14:tracePt t="40011" x="3587750" y="4756150"/>
          <p14:tracePt t="40027" x="3587750" y="4762500"/>
          <p14:tracePt t="40042" x="3581400" y="4762500"/>
          <p14:tracePt t="40059" x="3575050" y="4768850"/>
          <p14:tracePt t="40076" x="3562350" y="4768850"/>
          <p14:tracePt t="40092" x="3562350" y="4775200"/>
          <p14:tracePt t="40092" x="3549650" y="4775200"/>
          <p14:tracePt t="40112" x="3543300" y="4775200"/>
          <p14:tracePt t="40112" x="3536950" y="4775200"/>
          <p14:tracePt t="40128" x="3530600" y="4768850"/>
          <p14:tracePt t="40128" x="3524250" y="4768850"/>
          <p14:tracePt t="40144" x="3517900" y="4756150"/>
          <p14:tracePt t="40144" x="3505200" y="4749800"/>
          <p14:tracePt t="40144" x="3498850" y="4737100"/>
          <p14:tracePt t="40163" x="3486150" y="4724400"/>
          <p14:tracePt t="40176" x="3479800" y="4705350"/>
          <p14:tracePt t="40176" x="3460750" y="4667250"/>
          <p14:tracePt t="40194" x="3448050" y="4648200"/>
          <p14:tracePt t="40194" x="3441700" y="4629150"/>
          <p14:tracePt t="40211" x="3441700" y="4610100"/>
          <p14:tracePt t="40211" x="3441700" y="4591050"/>
          <p14:tracePt t="40228" x="3441700" y="4572000"/>
          <p14:tracePt t="40228" x="3448050" y="4552950"/>
          <p14:tracePt t="40244" x="3454400" y="4540250"/>
          <p14:tracePt t="40244" x="3473450" y="4508500"/>
          <p14:tracePt t="40261" x="3486150" y="4495800"/>
          <p14:tracePt t="40261" x="3505200" y="4483100"/>
          <p14:tracePt t="40278" x="3524250" y="4470400"/>
          <p14:tracePt t="40278" x="3543300" y="4457700"/>
          <p14:tracePt t="40295" x="3562350" y="4451350"/>
          <p14:tracePt t="40295" x="3606800" y="4438650"/>
          <p14:tracePt t="40312" x="3632200" y="4445000"/>
          <p14:tracePt t="40312" x="3657600" y="4451350"/>
          <p14:tracePt t="40328" x="3676650" y="4457700"/>
          <p14:tracePt t="40328" x="3695700" y="4470400"/>
          <p14:tracePt t="40344" x="3714750" y="4489450"/>
          <p14:tracePt t="40344" x="3733800" y="4508500"/>
          <p14:tracePt t="40361" x="3746500" y="4527550"/>
          <p14:tracePt t="40361" x="3765550" y="4565650"/>
          <p14:tracePt t="40379" x="3771900" y="4584700"/>
          <p14:tracePt t="40379" x="3778250" y="4603750"/>
          <p14:tracePt t="40395" x="3771900" y="4622800"/>
          <p14:tracePt t="40395" x="3771900" y="4641850"/>
          <p14:tracePt t="40412" x="3765550" y="4660900"/>
          <p14:tracePt t="40412" x="3759200" y="4679950"/>
          <p14:tracePt t="40429" x="3752850" y="4699000"/>
          <p14:tracePt t="40429" x="3740150" y="4718050"/>
          <p14:tracePt t="40429" x="3727450" y="4730750"/>
          <p14:tracePt t="40447" x="3721100" y="4749800"/>
          <p14:tracePt t="40460" x="3708400" y="4762500"/>
          <p14:tracePt t="40460" x="3683000" y="4787900"/>
          <p14:tracePt t="40479" x="3670300" y="4794250"/>
          <p14:tracePt t="40479" x="3663950" y="4800600"/>
          <p14:tracePt t="40496" x="3651250" y="4806950"/>
          <p14:tracePt t="40496" x="3638550" y="4813300"/>
          <p14:tracePt t="40496" x="3625850" y="4813300"/>
          <p14:tracePt t="40515" x="3619500" y="4813300"/>
          <p14:tracePt t="40527" x="3606800" y="4806950"/>
          <p14:tracePt t="40527" x="3594100" y="4794250"/>
          <p14:tracePt t="40548" x="3594100" y="4787900"/>
          <p14:tracePt t="40548" x="3587750" y="4768850"/>
          <p14:tracePt t="40562" x="3587750" y="4749800"/>
          <p14:tracePt t="40562" x="3587750" y="4730750"/>
          <p14:tracePt t="40579" x="3587750" y="4699000"/>
          <p14:tracePt t="40579" x="3587750" y="4667250"/>
          <p14:tracePt t="40596" x="3594100" y="4629150"/>
          <p14:tracePt t="40596" x="3594100" y="4546600"/>
          <p14:tracePt t="40612" x="3594100" y="4502150"/>
          <p14:tracePt t="40612" x="3594100" y="4451350"/>
          <p14:tracePt t="40629" x="3594100" y="4406900"/>
          <p14:tracePt t="40629" x="3594100" y="4356100"/>
          <p14:tracePt t="40646" x="3594100" y="4305300"/>
          <p14:tracePt t="40646" x="3594100" y="4248150"/>
          <p14:tracePt t="40663" x="3594100" y="4197350"/>
          <p14:tracePt t="40663" x="3600450" y="4083050"/>
          <p14:tracePt t="40679" x="3600450" y="4019550"/>
          <p14:tracePt t="40679" x="3606800" y="3962400"/>
          <p14:tracePt t="40696" x="3613150" y="3911600"/>
          <p14:tracePt t="40696" x="3613150" y="3860800"/>
          <p14:tracePt t="40712" x="3619500" y="3816350"/>
          <p14:tracePt t="40712" x="3625850" y="3765550"/>
          <p14:tracePt t="40712" x="3632200" y="3727450"/>
          <p14:tracePt t="40732" x="3638550" y="3689350"/>
          <p14:tracePt t="40732" x="3638550" y="3644900"/>
          <p14:tracePt t="40747" x="3644900" y="3613150"/>
          <p14:tracePt t="40747" x="3651250" y="3575050"/>
          <p14:tracePt t="40764" x="3657600" y="3536950"/>
          <p14:tracePt t="40764" x="3663950" y="3511550"/>
          <p14:tracePt t="40780" x="3670300" y="3486150"/>
          <p14:tracePt t="40780" x="3670300" y="3467100"/>
          <p14:tracePt t="40797" x="3676650" y="3448050"/>
          <p14:tracePt t="40797" x="3676650" y="3441700"/>
          <p14:tracePt t="40797" x="3683000" y="3435350"/>
          <p14:tracePt t="40816" x="3676650" y="3441700"/>
          <p14:tracePt t="40832" x="3676650" y="3448050"/>
          <p14:tracePt t="40832" x="3670300" y="3454400"/>
          <p14:tracePt t="40847" x="3670300" y="3460750"/>
          <p14:tracePt t="40847" x="3663950" y="3473450"/>
          <p14:tracePt t="40863" x="3657600" y="3479800"/>
          <p14:tracePt t="40863" x="3657600" y="3492500"/>
          <p14:tracePt t="40880" x="3651250" y="3505200"/>
          <p14:tracePt t="40880" x="3651250" y="3517900"/>
          <p14:tracePt t="40880" x="3644900" y="3524250"/>
          <p14:tracePt t="40899" x="3644900" y="3543300"/>
          <p14:tracePt t="40899" x="3638550" y="3556000"/>
          <p14:tracePt t="40913" x="3638550" y="3562350"/>
          <p14:tracePt t="40913" x="3638550" y="3581400"/>
          <p14:tracePt t="40931" x="3638550" y="3600450"/>
          <p14:tracePt t="40931" x="3638550" y="3619500"/>
          <p14:tracePt t="40947" x="3644900" y="3644900"/>
          <p14:tracePt t="40947" x="3651250" y="3676650"/>
          <p14:tracePt t="40964" x="3657600" y="3714750"/>
          <p14:tracePt t="40964" x="3676650" y="3784600"/>
          <p14:tracePt t="40980" x="3689350" y="3816350"/>
          <p14:tracePt t="40980" x="3702050" y="3848100"/>
          <p14:tracePt t="40998" x="3714750" y="3879850"/>
          <p14:tracePt t="40998" x="3733800" y="3905250"/>
          <p14:tracePt t="41013" x="3752850" y="3930650"/>
          <p14:tracePt t="41013" x="3790950" y="3975100"/>
          <p14:tracePt t="41031" x="3810000" y="3994150"/>
          <p14:tracePt t="41031" x="3835400" y="4019550"/>
          <p14:tracePt t="41048" x="3860800" y="4038600"/>
          <p14:tracePt t="41048" x="3886200" y="4064000"/>
          <p14:tracePt t="41064" x="3911600" y="4089400"/>
          <p14:tracePt t="41064" x="3943350" y="4114800"/>
          <p14:tracePt t="41081" x="3968750" y="4133850"/>
          <p14:tracePt t="41081" x="4000500" y="4159250"/>
          <p14:tracePt t="41081" x="4032250" y="4178300"/>
          <p14:tracePt t="41101" x="4070350" y="4197350"/>
          <p14:tracePt t="41112" x="4102100" y="4210050"/>
          <p14:tracePt t="41112" x="4178300" y="4235450"/>
          <p14:tracePt t="41131" x="4216400" y="4248150"/>
          <p14:tracePt t="41131" x="4248150" y="4254500"/>
          <p14:tracePt t="41147" x="4286250" y="4260850"/>
          <p14:tracePt t="41147" x="4318000" y="4273550"/>
          <p14:tracePt t="41164" x="4349750" y="4279900"/>
          <p14:tracePt t="41164" x="4387850" y="4286250"/>
          <p14:tracePt t="41164" x="4419600" y="4292600"/>
          <p14:tracePt t="41184" x="4451350" y="4298950"/>
          <p14:tracePt t="41196" x="4483100" y="4305300"/>
          <p14:tracePt t="41196" x="4540250" y="4318000"/>
          <p14:tracePt t="41215" x="4572000" y="4324350"/>
          <p14:tracePt t="41215" x="4603750" y="4330700"/>
          <p14:tracePt t="41231" x="4629150" y="4337050"/>
          <p14:tracePt t="41231" x="4660900" y="4349750"/>
          <p14:tracePt t="41248" x="4686300" y="4356100"/>
          <p14:tracePt t="41248" x="4711700" y="4368800"/>
          <p14:tracePt t="41248" x="4737100" y="4375150"/>
          <p14:tracePt t="41267" x="4762500" y="4387850"/>
          <p14:tracePt t="41267" x="4787900" y="4400550"/>
          <p14:tracePt t="41282" x="4806950" y="4406900"/>
          <p14:tracePt t="41282" x="4832350" y="4419600"/>
          <p14:tracePt t="41298" x="4851400" y="4432300"/>
          <p14:tracePt t="41298" x="4870450" y="4451350"/>
          <p14:tracePt t="41315" x="4889500" y="4464050"/>
          <p14:tracePt t="41315" x="4927600" y="4495800"/>
          <p14:tracePt t="41332" x="4946650" y="4514850"/>
          <p14:tracePt t="41332" x="4965700" y="4540250"/>
          <p14:tracePt t="41348" x="4984750" y="4559300"/>
          <p14:tracePt t="41348" x="4997450" y="4578350"/>
          <p14:tracePt t="41365" x="5010150" y="4603750"/>
          <p14:tracePt t="41365" x="5022850" y="4629150"/>
          <p14:tracePt t="41382" x="5035550" y="4648200"/>
          <p14:tracePt t="41382" x="5041900" y="4667250"/>
          <p14:tracePt t="41400" x="5054600" y="4705350"/>
          <p14:tracePt t="41400" x="5060950" y="4730750"/>
          <p14:tracePt t="41415" x="5060950" y="4749800"/>
          <p14:tracePt t="41415" x="5054600" y="4768850"/>
          <p14:tracePt t="41432" x="5054600" y="4781550"/>
          <p14:tracePt t="41432" x="5048250" y="4800600"/>
          <p14:tracePt t="41449" x="5035550" y="4819650"/>
          <p14:tracePt t="41449" x="5029200" y="4838700"/>
          <p14:tracePt t="41449" x="5016500" y="4857750"/>
          <p14:tracePt t="41468" x="5003800" y="4870450"/>
          <p14:tracePt t="41480" x="4984750" y="4889500"/>
          <p14:tracePt t="41480" x="4953000" y="4914900"/>
          <p14:tracePt t="41500" x="4933950" y="4927600"/>
          <p14:tracePt t="41500" x="4914900" y="4933950"/>
          <p14:tracePt t="41515" x="4895850" y="4946650"/>
          <p14:tracePt t="41515" x="4876800" y="4953000"/>
          <p14:tracePt t="41532" x="4851400" y="4965700"/>
          <p14:tracePt t="41532" x="4826000" y="4972050"/>
          <p14:tracePt t="41532" x="4806950" y="4984750"/>
          <p14:tracePt t="41552" x="4781550" y="4991100"/>
          <p14:tracePt t="41564" x="4756150" y="5003800"/>
          <p14:tracePt t="41564" x="4699000" y="5022850"/>
          <p14:tracePt t="41583" x="4673600" y="5029200"/>
          <p14:tracePt t="41583" x="4641850" y="5035550"/>
          <p14:tracePt t="41599" x="4616450" y="5041900"/>
          <p14:tracePt t="41599" x="4584700" y="5048250"/>
          <p14:tracePt t="41616" x="4546600" y="5048250"/>
          <p14:tracePt t="41616" x="4476750" y="5054600"/>
          <p14:tracePt t="41633" x="4438650" y="5060950"/>
          <p14:tracePt t="41633" x="4400550" y="5067300"/>
          <p14:tracePt t="41649" x="4362450" y="5073650"/>
          <p14:tracePt t="41649" x="4324350" y="5080000"/>
          <p14:tracePt t="41666" x="4286250" y="5086350"/>
          <p14:tracePt t="41666" x="4248150" y="5099050"/>
          <p14:tracePt t="41683" x="4210050" y="5105400"/>
          <p14:tracePt t="41683" x="4133850" y="5124450"/>
          <p14:tracePt t="41700" x="4102100" y="5137150"/>
          <p14:tracePt t="41700" x="4064000" y="5143500"/>
          <p14:tracePt t="41717" x="4025900" y="5156200"/>
          <p14:tracePt t="41717" x="3994150" y="5168900"/>
          <p14:tracePt t="41733" x="3956050" y="5181600"/>
          <p14:tracePt t="41733" x="3924300" y="5194300"/>
          <p14:tracePt t="41733" x="3898900" y="5213350"/>
          <p14:tracePt t="41752" x="3873500" y="5232400"/>
          <p14:tracePt t="41765" x="3848100" y="5251450"/>
          <p14:tracePt t="41765" x="3810000" y="5302250"/>
          <p14:tracePt t="41784" x="3797300" y="5321300"/>
          <p14:tracePt t="41784" x="3784600" y="5353050"/>
          <p14:tracePt t="41800" x="3771900" y="5378450"/>
          <p14:tracePt t="41800" x="3759200" y="5403850"/>
          <p14:tracePt t="41800" x="3746500" y="5429250"/>
          <p14:tracePt t="41819" x="3740150" y="5461000"/>
          <p14:tracePt t="41831" x="3727450" y="5480050"/>
          <p14:tracePt t="41831" x="3708400" y="5530850"/>
          <p14:tracePt t="41851" x="3702050" y="5549900"/>
          <p14:tracePt t="41851" x="3689350" y="5575300"/>
          <p14:tracePt t="41867" x="3683000" y="5594350"/>
          <p14:tracePt t="41867" x="3676650" y="5613400"/>
          <p14:tracePt t="41884" x="3670300" y="5626100"/>
          <p14:tracePt t="41884" x="3663950" y="5645150"/>
          <p14:tracePt t="41900" x="3663950" y="5651500"/>
          <p14:tracePt t="41900" x="3657600" y="5664200"/>
          <p14:tracePt t="41900" x="3657600" y="5670550"/>
          <p14:tracePt t="41919" x="3651250" y="5676900"/>
          <p14:tracePt t="41919" x="3651250" y="5683250"/>
          <p14:tracePt t="41934" x="3644900" y="5689600"/>
          <p14:tracePt t="41949" x="3638550" y="5683250"/>
          <p14:tracePt t="41986" x="3644900" y="5676900"/>
          <p14:tracePt t="41998" x="3644900" y="5670550"/>
          <p14:tracePt t="42015" x="3651250" y="5664200"/>
          <p14:tracePt t="42031" x="3651250" y="5651500"/>
          <p14:tracePt t="42046" x="3657600" y="5645150"/>
          <p14:tracePt t="42051" x="3657600" y="5638800"/>
          <p14:tracePt t="42051" x="3657600" y="5632450"/>
          <p14:tracePt t="42067" x="3657600" y="5626100"/>
          <p14:tracePt t="42083" x="3657600" y="5619750"/>
          <p14:tracePt t="42083" x="3663950" y="5613400"/>
          <p14:tracePt t="42103" x="3663950" y="5607050"/>
          <p14:tracePt t="42116" x="3663950" y="5600700"/>
          <p14:tracePt t="42133" x="3670300" y="5594350"/>
          <p14:tracePt t="42151" x="3670300" y="5588000"/>
          <p14:tracePt t="42286" x="3670300" y="5581650"/>
          <p14:tracePt t="42330" x="3670300" y="5588000"/>
          <p14:tracePt t="42374" x="3676650" y="5588000"/>
          <p14:tracePt t="42450" x="3676650" y="5575300"/>
          <p14:tracePt t="42467" x="3676650" y="5568950"/>
          <p14:tracePt t="42471" x="3683000" y="5562600"/>
          <p14:tracePt t="42484" x="3689350" y="5556250"/>
          <p14:tracePt t="42484" x="3695700" y="5530850"/>
          <p14:tracePt t="42503" x="3702050" y="5511800"/>
          <p14:tracePt t="42503" x="3708400" y="5492750"/>
          <p14:tracePt t="42519" x="3721100" y="5473700"/>
          <p14:tracePt t="42519" x="3727450" y="5454650"/>
          <p14:tracePt t="42536" x="3740150" y="5429250"/>
          <p14:tracePt t="42536" x="3752850" y="5403850"/>
          <p14:tracePt t="42553" x="3765550" y="5378450"/>
          <p14:tracePt t="42553" x="3778250" y="5353050"/>
          <p14:tracePt t="42553" x="3803650" y="5327650"/>
          <p14:tracePt t="42571" x="3822700" y="5295900"/>
          <p14:tracePt t="42584" x="3848100" y="5270500"/>
          <p14:tracePt t="42584" x="3911600" y="5213350"/>
          <p14:tracePt t="42603" x="3949700" y="5187950"/>
          <p14:tracePt t="42603" x="3987800" y="5168900"/>
          <p14:tracePt t="42619" x="4025900" y="5143500"/>
          <p14:tracePt t="42619" x="4070350" y="5124450"/>
          <p14:tracePt t="42636" x="4114800" y="5105400"/>
          <p14:tracePt t="42636" x="4210050" y="5073650"/>
          <p14:tracePt t="42653" x="4260850" y="5054600"/>
          <p14:tracePt t="42653" x="4311650" y="5041900"/>
          <p14:tracePt t="42670" x="4356100" y="5022850"/>
          <p14:tracePt t="42670" x="4406900" y="5003800"/>
          <p14:tracePt t="42686" x="4457700" y="4991100"/>
          <p14:tracePt t="42686" x="4508500" y="4972050"/>
          <p14:tracePt t="42703" x="4559300" y="4953000"/>
          <p14:tracePt t="42703" x="4667250" y="4921250"/>
          <p14:tracePt t="42720" x="4718050" y="4902200"/>
          <p14:tracePt t="42720" x="4762500" y="4883150"/>
          <p14:tracePt t="42736" x="4806950" y="4864100"/>
          <p14:tracePt t="42736" x="4851400" y="4845050"/>
          <p14:tracePt t="42753" x="4889500" y="4819650"/>
          <p14:tracePt t="42753" x="4921250" y="4794250"/>
          <p14:tracePt t="42753" x="4953000" y="4768850"/>
          <p14:tracePt t="42772" x="4972050" y="4743450"/>
          <p14:tracePt t="42785" x="4991100" y="4711700"/>
          <p14:tracePt t="42785" x="5016500" y="4654550"/>
          <p14:tracePt t="42804" x="5029200" y="4622800"/>
          <p14:tracePt t="42804" x="5029200" y="4597400"/>
          <p14:tracePt t="42820" x="5029200" y="4572000"/>
          <p14:tracePt t="42820" x="5022850" y="4552950"/>
          <p14:tracePt t="42837" x="5010150" y="4527550"/>
          <p14:tracePt t="42837" x="4997450" y="4508500"/>
          <p14:tracePt t="42837" x="4978400" y="4489450"/>
          <p14:tracePt t="42856" x="4959350" y="4464050"/>
          <p14:tracePt t="42868" x="4933950" y="4445000"/>
          <p14:tracePt t="42868" x="4883150" y="4400550"/>
          <p14:tracePt t="42887" x="4857750" y="4381500"/>
          <p14:tracePt t="42887" x="4826000" y="4368800"/>
          <p14:tracePt t="42904" x="4800600" y="4349750"/>
          <p14:tracePt t="42904" x="4762500" y="4337050"/>
          <p14:tracePt t="42920" x="4730750" y="4330700"/>
          <p14:tracePt t="42920" x="4692650" y="4324350"/>
          <p14:tracePt t="42920" x="4654550" y="4318000"/>
          <p14:tracePt t="42940" x="4616450" y="4311650"/>
          <p14:tracePt t="42940" x="4572000" y="4311650"/>
          <p14:tracePt t="42954" x="4527550" y="4305300"/>
          <p14:tracePt t="42954" x="4483100" y="4298950"/>
          <p14:tracePt t="42971" x="4432300" y="4292600"/>
          <p14:tracePt t="42971" x="4387850" y="4286250"/>
          <p14:tracePt t="42988" x="4337050" y="4279900"/>
          <p14:tracePt t="42988" x="4279900" y="4273550"/>
          <p14:tracePt t="43004" x="4222750" y="4267200"/>
          <p14:tracePt t="43004" x="4108450" y="4260850"/>
          <p14:tracePt t="43021" x="4057650" y="4254500"/>
          <p14:tracePt t="43021" x="4000500" y="4248150"/>
          <p14:tracePt t="43038" x="3943350" y="4235450"/>
          <p14:tracePt t="43038" x="3886200" y="4222750"/>
          <p14:tracePt t="43055" x="3835400" y="4210050"/>
          <p14:tracePt t="43055" x="3733800" y="4159250"/>
          <p14:tracePt t="43072" x="3683000" y="4127500"/>
          <p14:tracePt t="43072" x="3638550" y="4089400"/>
          <p14:tracePt t="43088" x="3594100" y="4051300"/>
          <p14:tracePt t="43088" x="3549650" y="4006850"/>
          <p14:tracePt t="43105" x="3511550" y="3956050"/>
          <p14:tracePt t="43105" x="3473450" y="3911600"/>
          <p14:tracePt t="43121" x="3448050" y="3867150"/>
          <p14:tracePt t="43121" x="3422650" y="3822700"/>
          <p14:tracePt t="43121" x="3403600" y="3784600"/>
          <p14:tracePt t="43141" x="3390900" y="3752850"/>
          <p14:tracePt t="43153" x="3384550" y="3714750"/>
          <p14:tracePt t="43153" x="3378200" y="3663950"/>
          <p14:tracePt t="43173" x="3384550" y="3638550"/>
          <p14:tracePt t="43173" x="3390900" y="3619500"/>
          <p14:tracePt t="43188" x="3403600" y="3600450"/>
          <p14:tracePt t="43188" x="3409950" y="3581400"/>
          <p14:tracePt t="43205" x="3422650" y="3568700"/>
          <p14:tracePt t="43205" x="3435350" y="3556000"/>
          <p14:tracePt t="43205" x="3448050" y="3543300"/>
          <p14:tracePt t="43224" x="3454400" y="3530600"/>
          <p14:tracePt t="43236" x="3467100" y="3524250"/>
          <p14:tracePt t="43236" x="3486150" y="3511550"/>
          <p14:tracePt t="43255" x="3492500" y="3511550"/>
          <p14:tracePt t="43255" x="3498850" y="3505200"/>
          <p14:tracePt t="43272" x="3505200" y="3505200"/>
          <p14:tracePt t="43287" x="3505200" y="3517900"/>
          <p14:tracePt t="43303" x="3498850" y="3524250"/>
          <p14:tracePt t="43320" x="3492500" y="3530600"/>
          <p14:tracePt t="43320" x="3486150" y="3530600"/>
          <p14:tracePt t="43339" x="3479800" y="3536950"/>
          <p14:tracePt t="43353" x="3473450" y="3536950"/>
          <p14:tracePt t="43372" x="3473450" y="3549650"/>
          <p14:tracePt t="43403" x="3467100" y="3556000"/>
          <p14:tracePt t="43431" x="3467100" y="3562350"/>
          <p14:tracePt t="43447" x="3467100" y="3568700"/>
          <p14:tracePt t="43463" x="3467100" y="3575050"/>
          <p14:tracePt t="43480" x="3460750" y="3581400"/>
          <p14:tracePt t="43487" x="3454400" y="3594100"/>
          <p14:tracePt t="43499" x="3454400" y="3606800"/>
          <p14:tracePt t="43515" x="3448050" y="3606800"/>
          <p14:tracePt t="43525" x="3448050" y="3613150"/>
          <p14:tracePt t="43538" x="3441700" y="3619500"/>
          <p14:tracePt t="43554" x="3441700" y="3632200"/>
          <p14:tracePt t="43571" x="3441700" y="3638550"/>
          <p14:tracePt t="43571" x="3441700" y="3651250"/>
          <p14:tracePt t="43571" x="3441700" y="3663950"/>
          <p14:tracePt t="43592" x="3448050" y="3676650"/>
          <p14:tracePt t="43604" x="3454400" y="3689350"/>
          <p14:tracePt t="43604" x="3479800" y="3733800"/>
          <p14:tracePt t="43623" x="3492500" y="3759200"/>
          <p14:tracePt t="43623" x="3511550" y="3784600"/>
          <p14:tracePt t="43639" x="3536950" y="3816350"/>
          <p14:tracePt t="43639" x="3562350" y="3848100"/>
          <p14:tracePt t="43657" x="3594100" y="3879850"/>
          <p14:tracePt t="43657" x="3657600" y="3949700"/>
          <p14:tracePt t="43673" x="3689350" y="3981450"/>
          <p14:tracePt t="43673" x="3727450" y="4013200"/>
          <p14:tracePt t="43689" x="3765550" y="4044950"/>
          <p14:tracePt t="43689" x="3803650" y="4076700"/>
          <p14:tracePt t="43707" x="3848100" y="4102100"/>
          <p14:tracePt t="43707" x="3886200" y="4133850"/>
          <p14:tracePt t="43723" x="3930650" y="4159250"/>
          <p14:tracePt t="43723" x="4019550" y="4203700"/>
          <p14:tracePt t="43740" x="4064000" y="4222750"/>
          <p14:tracePt t="43740" x="4108450" y="4235450"/>
          <p14:tracePt t="43757" x="4152900" y="4248150"/>
          <p14:tracePt t="43757" x="4197350" y="4254500"/>
          <p14:tracePt t="43773" x="4235450" y="4267200"/>
          <p14:tracePt t="43773" x="4279900" y="4273550"/>
          <p14:tracePt t="43773" x="4318000" y="4279900"/>
          <p14:tracePt t="43792" x="4362450" y="4286250"/>
          <p14:tracePt t="43805" x="4400550" y="4292600"/>
          <p14:tracePt t="43805" x="4476750" y="4298950"/>
          <p14:tracePt t="43824" x="4508500" y="4305300"/>
          <p14:tracePt t="43824" x="4546600" y="4311650"/>
          <p14:tracePt t="43841" x="4584700" y="4318000"/>
          <p14:tracePt t="43841" x="4616450" y="4330700"/>
          <p14:tracePt t="43857" x="4654550" y="4337050"/>
          <p14:tracePt t="43857" x="4686300" y="4356100"/>
          <p14:tracePt t="43857" x="4718050" y="4375150"/>
          <p14:tracePt t="43876" x="4743450" y="4394200"/>
          <p14:tracePt t="43889" x="4775200" y="4413250"/>
          <p14:tracePt t="43889" x="4826000" y="4464050"/>
          <p14:tracePt t="43908" x="4851400" y="4489450"/>
          <p14:tracePt t="43908" x="4876800" y="4514850"/>
          <p14:tracePt t="43924" x="4895850" y="4540250"/>
          <p14:tracePt t="43924" x="4921250" y="4565650"/>
          <p14:tracePt t="43941" x="4940300" y="4597400"/>
          <p14:tracePt t="43941" x="4959350" y="4622800"/>
          <p14:tracePt t="43957" x="4972050" y="4648200"/>
          <p14:tracePt t="43957" x="4997450" y="4705350"/>
          <p14:tracePt t="43974" x="5003800" y="4737100"/>
          <p14:tracePt t="43974" x="5003800" y="4768850"/>
          <p14:tracePt t="43991" x="4997450" y="4800600"/>
          <p14:tracePt t="43991" x="4991100" y="4826000"/>
          <p14:tracePt t="44008" x="4978400" y="4851400"/>
          <p14:tracePt t="44008" x="4959350" y="4876800"/>
          <p14:tracePt t="44024" x="4940300" y="4902200"/>
          <p14:tracePt t="44024" x="4902200" y="4940300"/>
          <p14:tracePt t="44041" x="4876800" y="4959350"/>
          <p14:tracePt t="44041" x="4851400" y="4978400"/>
          <p14:tracePt t="44058" x="4826000" y="4991100"/>
          <p14:tracePt t="44058" x="4794250" y="5010150"/>
          <p14:tracePt t="44074" x="4762500" y="5022850"/>
          <p14:tracePt t="44074" x="4686300" y="5041900"/>
          <p14:tracePt t="44093" x="4648200" y="5048250"/>
          <p14:tracePt t="44093" x="4603750" y="5054600"/>
          <p14:tracePt t="44109" x="4552950" y="5060950"/>
          <p14:tracePt t="44109" x="4508500" y="5060950"/>
          <p14:tracePt t="44125" x="4457700" y="5067300"/>
          <p14:tracePt t="44125" x="4406900" y="5073650"/>
          <p14:tracePt t="44141" x="4356100" y="5086350"/>
          <p14:tracePt t="44141" x="4298950" y="5099050"/>
          <p14:tracePt t="44141" x="4248150" y="5111750"/>
          <p14:tracePt t="44160" x="4197350" y="5130800"/>
          <p14:tracePt t="44173" x="4146550" y="5156200"/>
          <p14:tracePt t="44173" x="4051300" y="5207000"/>
          <p14:tracePt t="44192" x="4006850" y="5238750"/>
          <p14:tracePt t="44192" x="3968750" y="5270500"/>
          <p14:tracePt t="44208" x="3930650" y="5302250"/>
          <p14:tracePt t="44208" x="3892550" y="5334000"/>
          <p14:tracePt t="44208" x="3860800" y="5365750"/>
          <p14:tracePt t="44228" x="3835400" y="5403850"/>
          <p14:tracePt t="44240" x="3810000" y="5435600"/>
          <p14:tracePt t="44240" x="3790950" y="5467350"/>
          <p14:tracePt t="44240" x="3771900" y="5499100"/>
          <p14:tracePt t="44261" x="3759200" y="5530850"/>
          <p14:tracePt t="44261" x="3746500" y="5562600"/>
          <p14:tracePt t="44276" x="3733800" y="5594350"/>
          <p14:tracePt t="44276" x="3727450" y="5626100"/>
          <p14:tracePt t="44292" x="3714750" y="5645150"/>
          <p14:tracePt t="44292" x="3708400" y="5670550"/>
          <p14:tracePt t="44309" x="3702050" y="5695950"/>
          <p14:tracePt t="44309" x="3689350" y="5721350"/>
          <p14:tracePt t="44325" x="3689350" y="5727700"/>
          <p14:tracePt t="44325" x="3683000" y="5734050"/>
          <p14:tracePt t="44342" x="3689350" y="5727700"/>
          <p14:tracePt t="44364" x="3689350" y="5721350"/>
          <p14:tracePt t="44374" x="3689350" y="5715000"/>
          <p14:tracePt t="44374" x="3695700" y="5702300"/>
          <p14:tracePt t="44393" x="3695700" y="5689600"/>
          <p14:tracePt t="44393" x="3702050" y="5683250"/>
          <p14:tracePt t="44409" x="3702050" y="5676900"/>
          <p14:tracePt t="44409" x="3702050" y="5670550"/>
          <p14:tracePt t="44427" x="3702050" y="5664200"/>
          <p14:tracePt t="44427" x="3708400" y="5651500"/>
          <p14:tracePt t="44427" x="3708400" y="5645150"/>
          <p14:tracePt t="44445" x="3708400" y="5638800"/>
          <p14:tracePt t="44457" x="3702050" y="5626100"/>
          <p14:tracePt t="44457" x="3695700" y="5613400"/>
          <p14:tracePt t="44476" x="3695700" y="5600700"/>
          <p14:tracePt t="44476" x="3689350" y="5594350"/>
          <p14:tracePt t="44493" x="3689350" y="5581650"/>
          <p14:tracePt t="44493" x="3683000" y="5575300"/>
          <p14:tracePt t="44509" x="3683000" y="5568950"/>
          <p14:tracePt t="44509" x="3683000" y="5562600"/>
          <p14:tracePt t="44509" x="3683000" y="5556250"/>
          <p14:tracePt t="44528" x="3683000" y="5543550"/>
          <p14:tracePt t="44541" x="3683000" y="5537200"/>
          <p14:tracePt t="44541" x="3683000" y="5499100"/>
          <p14:tracePt t="44560" x="3683000" y="5473700"/>
          <p14:tracePt t="44560" x="3676650" y="5441950"/>
          <p14:tracePt t="44576" x="3676650" y="5403850"/>
          <p14:tracePt t="44576" x="3670300" y="5359400"/>
          <p14:tracePt t="44593" x="3663950" y="5302250"/>
          <p14:tracePt t="44593" x="3657600" y="5251450"/>
          <p14:tracePt t="44593" x="3651250" y="5187950"/>
          <p14:tracePt t="44613" x="3644900" y="5130800"/>
          <p14:tracePt t="44613" x="3638550" y="5073650"/>
          <p14:tracePt t="44626" x="3625850" y="5016500"/>
          <p14:tracePt t="44626" x="3619500" y="4959350"/>
          <p14:tracePt t="44643" x="3613150" y="4908550"/>
          <p14:tracePt t="44643" x="3613150" y="4864100"/>
          <p14:tracePt t="44660" x="3606800" y="4819650"/>
          <p14:tracePt t="44660" x="3606800" y="4781550"/>
          <p14:tracePt t="44677" x="3606800" y="4743450"/>
          <p14:tracePt t="44677" x="3606800" y="4692650"/>
          <p14:tracePt t="44694" x="3606800" y="4673600"/>
          <p14:tracePt t="44694" x="3606800" y="4654550"/>
          <p14:tracePt t="44710" x="3600450" y="4641850"/>
          <p14:tracePt t="44710" x="3600450" y="4635500"/>
          <p14:tracePt t="44727" x="3600450" y="4629150"/>
          <p14:tracePt t="44742" x="3600450" y="4635500"/>
          <p14:tracePt t="44807" x="3600450" y="4641850"/>
          <p14:tracePt t="44867" x="3600450" y="4648200"/>
          <p14:tracePt t="44873" x="3600450" y="4654550"/>
          <p14:tracePt t="44880" x="3600450" y="4667250"/>
          <p14:tracePt t="44892" x="3600450" y="4686300"/>
          <p14:tracePt t="44892" x="3600450" y="4724400"/>
          <p14:tracePt t="44892" x="3600450" y="4762500"/>
          <p14:tracePt t="44913" x="3606800" y="4813300"/>
          <p14:tracePt t="44913" x="3613150" y="4870450"/>
          <p14:tracePt t="44928" x="3619500" y="4921250"/>
          <p14:tracePt t="44928" x="3625850" y="4984750"/>
          <p14:tracePt t="44944" x="3638550" y="5048250"/>
          <p14:tracePt t="44944" x="3644900" y="5105400"/>
          <p14:tracePt t="44961" x="3651250" y="5162550"/>
          <p14:tracePt t="44961" x="3657600" y="5219700"/>
          <p14:tracePt t="44978" x="3663950" y="5276850"/>
          <p14:tracePt t="44978" x="3676650" y="5384800"/>
          <p14:tracePt t="44994" x="3683000" y="5441950"/>
          <p14:tracePt t="44994" x="3683000" y="5505450"/>
          <p14:tracePt t="45010" x="3689350" y="5562600"/>
          <p14:tracePt t="45010" x="3689350" y="5613400"/>
          <p14:tracePt t="45028" x="3689350" y="5664200"/>
          <p14:tracePt t="45028" x="3683000" y="5765800"/>
          <p14:tracePt t="45045" x="3676650" y="5816600"/>
          <p14:tracePt t="45045" x="3670300" y="5867400"/>
          <p14:tracePt t="45061" x="3670300" y="5911850"/>
          <p14:tracePt t="45061" x="3663950" y="5962650"/>
          <p14:tracePt t="45078" x="3657600" y="6013450"/>
          <p14:tracePt t="45078" x="3651250" y="6064250"/>
          <p14:tracePt t="45096" x="3644900" y="6102350"/>
          <p14:tracePt t="45096" x="3625850" y="6178550"/>
          <p14:tracePt t="45112" x="3619500" y="6210300"/>
          <p14:tracePt t="45112" x="3613150" y="6248400"/>
          <p14:tracePt t="45129" x="3606800" y="6273800"/>
          <p14:tracePt t="45129" x="3600450" y="6292850"/>
          <p14:tracePt t="45145" x="3594100" y="6318250"/>
          <p14:tracePt t="45145" x="3587750" y="6337300"/>
          <p14:tracePt t="45161" x="3581400" y="6381750"/>
          <p14:tracePt t="45177" x="3581400" y="6407150"/>
          <p14:tracePt t="45193" x="3575050" y="6438900"/>
          <p14:tracePt t="45210" x="3575050" y="6464300"/>
          <p14:tracePt t="45227" x="3568700" y="6483350"/>
          <p14:tracePt t="45308" x="3594100" y="6508750"/>
          <p14:tracePt t="45359" x="3613150" y="6527800"/>
          <p14:tracePt t="45392" x="3625850" y="6553200"/>
          <p14:tracePt t="45412" x="3625850" y="6584950"/>
          <p14:tracePt t="45435" x="3600450" y="6604000"/>
          <p14:tracePt t="45468" x="3575050" y="6616700"/>
          <p14:tracePt t="45488" x="3543300" y="6616700"/>
          <p14:tracePt t="45503" x="3517900" y="6616700"/>
          <p14:tracePt t="45519" x="3486150" y="6610350"/>
          <p14:tracePt t="45536" x="3454400" y="6597650"/>
          <p14:tracePt t="45547" x="3422650" y="6565900"/>
          <p14:tracePt t="45564" x="3403600" y="6527800"/>
          <p14:tracePt t="45580" x="3390900" y="6502400"/>
          <p14:tracePt t="45587" x="3384550" y="6470650"/>
          <p14:tracePt t="45595" x="3384550" y="6438900"/>
          <p14:tracePt t="45595" x="3378200" y="6400800"/>
          <p14:tracePt t="45613" x="3384550" y="6369050"/>
          <p14:tracePt t="45613" x="3390900" y="6330950"/>
          <p14:tracePt t="45613" x="3397250" y="6292850"/>
          <p14:tracePt t="45633" x="3409950" y="6261100"/>
          <p14:tracePt t="45645" x="3422650" y="6223000"/>
          <p14:tracePt t="45645" x="3460750" y="6159500"/>
          <p14:tracePt t="45663" x="3486150" y="6127750"/>
          <p14:tracePt t="45663" x="3511550" y="6096000"/>
          <p14:tracePt t="45680" x="3536950" y="6064250"/>
          <p14:tracePt t="45680" x="3568700" y="6038850"/>
          <p14:tracePt t="45697" x="3606800" y="6019800"/>
          <p14:tracePt t="45697" x="3683000" y="6013450"/>
          <p14:tracePt t="45714" x="3721100" y="6013450"/>
          <p14:tracePt t="45714" x="3765550" y="6032500"/>
          <p14:tracePt t="45730" x="3803650" y="6051550"/>
          <p14:tracePt t="45730" x="3841750" y="6076950"/>
          <p14:tracePt t="45747" x="3873500" y="6108700"/>
          <p14:tracePt t="45747" x="3905250" y="6140450"/>
          <p14:tracePt t="45765" x="3930650" y="6172200"/>
          <p14:tracePt t="45765" x="3962400" y="6248400"/>
          <p14:tracePt t="45781" x="3968750" y="6286500"/>
          <p14:tracePt t="45781" x="3968750" y="6324600"/>
          <p14:tracePt t="45797" x="3968750" y="6362700"/>
          <p14:tracePt t="45797" x="3962400" y="6400800"/>
          <p14:tracePt t="45814" x="3949700" y="6438900"/>
          <p14:tracePt t="45814" x="3937000" y="6470650"/>
          <p14:tracePt t="45814" x="3924300" y="6502400"/>
          <p14:tracePt t="45833" x="3905250" y="6527800"/>
          <p14:tracePt t="45845" x="3892550" y="6546850"/>
          <p14:tracePt t="45845" x="3854450" y="6578600"/>
          <p14:tracePt t="45864" x="3810000" y="6591300"/>
          <p14:tracePt t="45880" x="3771900" y="6591300"/>
          <p14:tracePt t="45896" x="3740150" y="6578600"/>
          <p14:tracePt t="45912" x="3708400" y="6559550"/>
          <p14:tracePt t="45929" x="3689350" y="6521450"/>
          <p14:tracePt t="45929" x="3683000" y="6502400"/>
          <p14:tracePt t="45948" x="3683000" y="6477000"/>
          <p14:tracePt t="45948" x="3676650" y="6445250"/>
          <p14:tracePt t="45965" x="3676650" y="6413500"/>
          <p14:tracePt t="45965" x="3670300" y="6381750"/>
          <p14:tracePt t="45981" x="3670300" y="6343650"/>
          <p14:tracePt t="45981" x="3670300" y="6299200"/>
          <p14:tracePt t="45998" x="3663950" y="6248400"/>
          <p14:tracePt t="45998" x="3657600" y="6134100"/>
          <p14:tracePt t="46015" x="3644900" y="6064250"/>
          <p14:tracePt t="46015" x="3638550" y="5988050"/>
          <p14:tracePt t="46032" x="3632200" y="5905500"/>
          <p14:tracePt t="46032" x="3625850" y="5816600"/>
          <p14:tracePt t="46048" x="3619500" y="5734050"/>
          <p14:tracePt t="46048" x="3606800" y="5562600"/>
          <p14:tracePt t="46065" x="3606800" y="5473700"/>
          <p14:tracePt t="46065" x="3613150" y="5397500"/>
          <p14:tracePt t="46081" x="3613150" y="5327650"/>
          <p14:tracePt t="46081" x="3619500" y="5257800"/>
          <p14:tracePt t="46100" x="3625850" y="5194300"/>
          <p14:tracePt t="46100" x="3632200" y="5137150"/>
          <p14:tracePt t="46115" x="3638550" y="5073650"/>
          <p14:tracePt t="46115" x="3651250" y="4965700"/>
          <p14:tracePt t="46132" x="3657600" y="4921250"/>
          <p14:tracePt t="46132" x="3670300" y="4876800"/>
          <p14:tracePt t="46149" x="3676650" y="4838700"/>
          <p14:tracePt t="46149" x="3683000" y="4800600"/>
          <p14:tracePt t="46165" x="3695700" y="4775200"/>
          <p14:tracePt t="46165" x="3702050" y="4749800"/>
          <p14:tracePt t="46165" x="3708400" y="4730750"/>
          <p14:tracePt t="46185" x="3714750" y="4718050"/>
          <p14:tracePt t="46197" x="3714750" y="4705350"/>
          <p14:tracePt t="46197" x="3721100" y="4686300"/>
          <p14:tracePt t="46217" x="3721100" y="4679950"/>
          <p14:tracePt t="46217" x="3714750" y="4673600"/>
          <p14:tracePt t="46233" x="3714750" y="4667250"/>
          <p14:tracePt t="46233" x="3714750" y="4660900"/>
          <p14:tracePt t="46249" x="3714750" y="4654550"/>
          <p14:tracePt t="46249" x="3714750" y="4648200"/>
          <p14:tracePt t="46265" x="3708400" y="4635500"/>
          <p14:tracePt t="46265" x="3708400" y="4629150"/>
          <p14:tracePt t="46265" x="3708400" y="4616450"/>
          <p14:tracePt t="46285" x="3702050" y="4603750"/>
          <p14:tracePt t="46297" x="3702050" y="4597400"/>
          <p14:tracePt t="46297" x="3695700" y="4578350"/>
          <p14:tracePt t="46316" x="3695700" y="4572000"/>
          <p14:tracePt t="46331" x="3689350" y="4572000"/>
          <p14:tracePt t="46347" x="3683000" y="4572000"/>
          <p14:tracePt t="46347" x="3676650" y="4578350"/>
          <p14:tracePt t="46366" x="3670300" y="4578350"/>
          <p14:tracePt t="46404" x="3663950" y="4572000"/>
          <p14:tracePt t="46424" x="3657600" y="4572000"/>
          <p14:tracePt t="46439" x="3651250" y="4572000"/>
          <p14:tracePt t="46456" x="3638550" y="4572000"/>
          <p14:tracePt t="46472" x="3632200" y="4565650"/>
          <p14:tracePt t="46488" x="3632200" y="4559300"/>
          <p14:tracePt t="46500" x="3625850" y="4552950"/>
          <p14:tracePt t="46516" x="3619500" y="4552950"/>
          <p14:tracePt t="46539" x="3619500" y="4559300"/>
          <p14:tracePt t="46560" x="3619500" y="4565650"/>
          <p14:tracePt t="46576" x="3619500" y="4572000"/>
          <p14:tracePt t="46584" x="3619500" y="4578350"/>
          <p14:tracePt t="46599" x="3625850" y="4584700"/>
          <p14:tracePt t="46615" x="3625850" y="4591050"/>
          <p14:tracePt t="46632" x="3625850" y="4597400"/>
          <p14:tracePt t="46649" x="3625850" y="4603750"/>
          <p14:tracePt t="46665" x="3632200" y="4610100"/>
          <p14:tracePt t="46687" x="3625850" y="4616450"/>
          <p14:tracePt t="46711" x="3625850" y="4622800"/>
          <p14:tracePt t="46739" x="3619500" y="4622800"/>
          <p14:tracePt t="46763" x="3613150" y="4622800"/>
          <p14:tracePt t="46784" x="3619500" y="4616450"/>
          <p14:tracePt t="46904" x="3619500" y="4610100"/>
          <p14:tracePt t="46964" x="3625850" y="4610100"/>
          <p14:tracePt t="47032" x="3619500" y="4616450"/>
          <p14:tracePt t="47084" x="3625850" y="4610100"/>
          <p14:tracePt t="47176" x="3632200" y="4610100"/>
          <p14:tracePt t="47228" x="3632200" y="4616450"/>
          <p14:tracePt t="47264" x="3625850" y="4622800"/>
          <p14:tracePt t="47348" x="3619500" y="4622800"/>
          <p14:tracePt t="47425" x="3613150" y="4622800"/>
          <p14:tracePt t="47452" x="3606800" y="4622800"/>
          <p14:tracePt t="47476" x="3600450" y="4622800"/>
          <p14:tracePt t="47500" x="3594100" y="4622800"/>
          <p14:tracePt t="47512" x="3587750" y="4622800"/>
          <p14:tracePt t="47528" x="3581400" y="4629150"/>
          <p14:tracePt t="47544" x="3568700" y="4629150"/>
          <p14:tracePt t="47561" x="3562350" y="4622800"/>
          <p14:tracePt t="47604" x="3568700" y="4616450"/>
          <p14:tracePt t="47620" x="3568700" y="4610100"/>
          <p14:tracePt t="47640" x="3575050" y="4610100"/>
          <p14:tracePt t="47700" x="3581400" y="4610100"/>
          <p14:tracePt t="47744" x="3587750" y="4603750"/>
          <p14:tracePt t="47768" x="3594100" y="4603750"/>
          <p14:tracePt t="47800" x="3600450" y="4603750"/>
          <p14:tracePt t="47852" x="3594100" y="4610100"/>
          <p14:tracePt t="47964" x="3600450" y="4603750"/>
          <p14:tracePt t="48016" x="3606800" y="4610100"/>
          <p14:tracePt t="48040" x="3606800" y="4616450"/>
          <p14:tracePt t="48053" x="3606800" y="4622800"/>
          <p14:tracePt t="48060" x="3606800" y="4635500"/>
          <p14:tracePt t="48070" x="3606800" y="4641850"/>
          <p14:tracePt t="48070" x="3606800" y="4654550"/>
          <p14:tracePt t="48089" x="3600450" y="4667250"/>
          <p14:tracePt t="48089" x="3600450" y="4699000"/>
          <p14:tracePt t="48106" x="3600450" y="4711700"/>
          <p14:tracePt t="48106" x="3600450" y="4730750"/>
          <p14:tracePt t="48122" x="3600450" y="4743450"/>
          <p14:tracePt t="48122" x="3600450" y="4762500"/>
          <p14:tracePt t="48139" x="3606800" y="4775200"/>
          <p14:tracePt t="48139" x="3606800" y="4787900"/>
          <p14:tracePt t="48155" x="3606800" y="4806950"/>
          <p14:tracePt t="48155" x="3606800" y="4838700"/>
          <p14:tracePt t="48174" x="3606800" y="4857750"/>
          <p14:tracePt t="48174" x="3606800" y="4876800"/>
          <p14:tracePt t="48189" x="3606800" y="4902200"/>
          <p14:tracePt t="48189" x="3606800" y="4921250"/>
          <p14:tracePt t="48206" x="3606800" y="4940300"/>
          <p14:tracePt t="48206" x="3606800" y="4965700"/>
          <p14:tracePt t="48222" x="3606800" y="4984750"/>
          <p14:tracePt t="48222" x="3606800" y="5003800"/>
          <p14:tracePt t="48222" x="3606800" y="5016500"/>
          <p14:tracePt t="48241" x="3606800" y="5029200"/>
          <p14:tracePt t="48254" x="3606800" y="5035550"/>
          <p14:tracePt t="48254" x="3600450" y="5054600"/>
          <p14:tracePt t="48274" x="3594100" y="5060950"/>
          <p14:tracePt t="48274" x="3587750" y="5067300"/>
          <p14:tracePt t="48290" x="3581400" y="5073650"/>
          <p14:tracePt t="48290" x="3581400" y="5086350"/>
          <p14:tracePt t="48306" x="3575050" y="5092700"/>
          <p14:tracePt t="48306" x="3568700" y="5105400"/>
          <p14:tracePt t="48306" x="3562350" y="5124450"/>
          <p14:tracePt t="48325" x="3556000" y="5143500"/>
          <p14:tracePt t="48337" x="3556000" y="5175250"/>
          <p14:tracePt t="48337" x="3556000" y="5257800"/>
          <p14:tracePt t="48356" x="3556000" y="5308600"/>
          <p14:tracePt t="48356" x="3562350" y="5359400"/>
          <p14:tracePt t="48374" x="3568700" y="5416550"/>
          <p14:tracePt t="48374" x="3575050" y="5473700"/>
          <p14:tracePt t="48390" x="3581400" y="5537200"/>
          <p14:tracePt t="48390" x="3587750" y="5651500"/>
          <p14:tracePt t="48406" x="3594100" y="5708650"/>
          <p14:tracePt t="48406" x="3594100" y="5772150"/>
          <p14:tracePt t="48424" x="3594100" y="5829300"/>
          <p14:tracePt t="48424" x="3594100" y="5886450"/>
          <p14:tracePt t="48440" x="3587750" y="5943600"/>
          <p14:tracePt t="48440" x="3581400" y="6000750"/>
          <p14:tracePt t="48456" x="3581400" y="6051550"/>
          <p14:tracePt t="48456" x="3568700" y="6140450"/>
          <p14:tracePt t="48474" x="3562350" y="6172200"/>
          <p14:tracePt t="48474" x="3556000" y="6203950"/>
          <p14:tracePt t="48490" x="3556000" y="6229350"/>
          <p14:tracePt t="48490" x="3549650" y="6248400"/>
          <p14:tracePt t="48506" x="3543300" y="6273800"/>
          <p14:tracePt t="48506" x="3536950" y="6292850"/>
          <p14:tracePt t="48524" x="3530600" y="6330950"/>
          <p14:tracePt t="48538" x="3517900" y="6362700"/>
          <p14:tracePt t="48556" x="3511550" y="6388100"/>
          <p14:tracePt t="48572" x="3505200" y="6413500"/>
          <p14:tracePt t="48588" x="3498850" y="6432550"/>
          <p14:tracePt t="48625" x="3492500" y="6451600"/>
          <p14:tracePt t="48692" x="3505200" y="6477000"/>
          <p14:tracePt t="48753" x="3511550" y="6496050"/>
          <p14:tracePt t="48772" x="3524250" y="6521450"/>
          <p14:tracePt t="48797" x="3543300" y="6540500"/>
          <p14:tracePt t="48825" x="3562350" y="6565900"/>
          <p14:tracePt t="48865" x="3581400" y="6578600"/>
          <p14:tracePt t="48901" x="3600450" y="6584950"/>
          <p14:tracePt t="48952" x="3600450" y="6610350"/>
          <p14:tracePt t="49012" x="3575050" y="6629400"/>
          <p14:tracePt t="49061" x="3543300" y="6629400"/>
          <p14:tracePt t="49088" x="3517900" y="6623050"/>
          <p14:tracePt t="49113" x="3492500" y="6610350"/>
          <p14:tracePt t="49125" x="3473450" y="6591300"/>
          <p14:tracePt t="49140" x="3448050" y="6565900"/>
          <p14:tracePt t="49156" x="3422650" y="6540500"/>
          <p14:tracePt t="49172" x="3409950" y="6515100"/>
          <p14:tracePt t="49184" x="3403600" y="6483350"/>
          <p14:tracePt t="49200" x="3397250" y="6451600"/>
          <p14:tracePt t="49217" x="3403600" y="6407150"/>
          <p14:tracePt t="49232" x="3403600" y="6388100"/>
          <p14:tracePt t="49241" x="3409950" y="6362700"/>
          <p14:tracePt t="49241" x="3416300" y="6337300"/>
          <p14:tracePt t="49241" x="3422650" y="6311900"/>
          <p14:tracePt t="49262" x="3429000" y="6280150"/>
          <p14:tracePt t="49274" x="3441700" y="6254750"/>
          <p14:tracePt t="49274" x="3460750" y="6197600"/>
          <p14:tracePt t="49293" x="3479800" y="6172200"/>
          <p14:tracePt t="49293" x="3492500" y="6140450"/>
          <p14:tracePt t="49309" x="3511550" y="6121400"/>
          <p14:tracePt t="49309" x="3530600" y="6096000"/>
          <p14:tracePt t="49326" x="3549650" y="6083300"/>
          <p14:tracePt t="49326" x="3575050" y="6064250"/>
          <p14:tracePt t="49326" x="3594100" y="6051550"/>
          <p14:tracePt t="49345" x="3613150" y="6038850"/>
          <p14:tracePt t="49358" x="3638550" y="6032500"/>
          <p14:tracePt t="49358" x="3683000" y="6026150"/>
          <p14:tracePt t="49376" x="3702050" y="6026150"/>
          <p14:tracePt t="49376" x="3721100" y="6026150"/>
          <p14:tracePt t="49393" x="3746500" y="6026150"/>
          <p14:tracePt t="49393" x="3765550" y="6032500"/>
          <p14:tracePt t="49409" x="3784600" y="6038850"/>
          <p14:tracePt t="49409" x="3829050" y="6051550"/>
          <p14:tracePt t="49427" x="3848100" y="6064250"/>
          <p14:tracePt t="49427" x="3873500" y="6076950"/>
          <p14:tracePt t="49443" x="3892550" y="6089650"/>
          <p14:tracePt t="49443" x="3911600" y="6102350"/>
          <p14:tracePt t="49460" x="3930650" y="6115050"/>
          <p14:tracePt t="49460" x="3949700" y="6127750"/>
          <p14:tracePt t="49476" x="3962400" y="6146800"/>
          <p14:tracePt t="49476" x="3987800" y="6172200"/>
          <p14:tracePt t="49494" x="3994150" y="6178550"/>
          <p14:tracePt t="49494" x="4006850" y="6184900"/>
          <p14:tracePt t="49510" x="4006850" y="6191250"/>
          <p14:tracePt t="49510" x="4013200" y="6197600"/>
          <p14:tracePt t="49527" x="4019550" y="6203950"/>
          <p14:tracePt t="49527" x="4019550" y="6216650"/>
          <p14:tracePt t="49527" x="4025900" y="6223000"/>
          <p14:tracePt t="49545" x="4025900" y="6229350"/>
          <p14:tracePt t="49558" x="4025900" y="6235700"/>
          <p14:tracePt t="49558" x="4032250" y="6254750"/>
          <p14:tracePt t="49577" x="4032250" y="6267450"/>
          <p14:tracePt t="49577" x="4032250" y="6273800"/>
          <p14:tracePt t="49594" x="4032250" y="6280150"/>
          <p14:tracePt t="49609" x="4038600" y="6305550"/>
          <p14:tracePt t="49626" x="4038600" y="6330950"/>
          <p14:tracePt t="49642" x="4038600" y="6350000"/>
          <p14:tracePt t="49642" x="4044950" y="6381750"/>
          <p14:tracePt t="49662" x="4044950" y="6413500"/>
          <p14:tracePt t="49675" x="4038600" y="6445250"/>
          <p14:tracePt t="49692" x="4032250" y="6477000"/>
          <p14:tracePt t="49709" x="4025900" y="6508750"/>
          <p14:tracePt t="49726" x="4019550" y="6534150"/>
          <p14:tracePt t="49743" x="4006850" y="6565900"/>
          <p14:tracePt t="49759" x="3994150" y="6584950"/>
          <p14:tracePt t="49776" x="3975100" y="6610350"/>
          <p14:tracePt t="49793" x="3949700" y="6623050"/>
          <p14:tracePt t="49809" x="3924300" y="6629400"/>
          <p14:tracePt t="49833" x="3898900" y="6635750"/>
          <p14:tracePt t="49845" x="3879850" y="6648450"/>
          <p14:tracePt t="49862" x="3854450" y="6654800"/>
          <p14:tracePt t="49877" x="3822700" y="6661150"/>
          <p14:tracePt t="49893" x="3797300" y="6661150"/>
          <p14:tracePt t="49910" x="3765550" y="6667500"/>
          <p14:tracePt t="49926" x="3733800" y="6667500"/>
          <p14:tracePt t="49944" x="3708400" y="6673850"/>
          <p14:tracePt t="49960" x="3683000" y="6680200"/>
          <p14:tracePt t="49977" x="3657600" y="6680200"/>
          <p14:tracePt t="49993" x="3625850" y="6680200"/>
          <p14:tracePt t="50010" x="3600450" y="6680200"/>
          <p14:tracePt t="50010" x="3575050" y="6680200"/>
          <p14:tracePt t="50029" x="3543300" y="6686550"/>
          <p14:tracePt t="50043" x="3511550" y="6686550"/>
          <p14:tracePt t="50060" x="3486150" y="6686550"/>
          <p14:tracePt t="50077" x="3460750" y="6680200"/>
          <p14:tracePt t="50094" x="3429000" y="6673850"/>
          <p14:tracePt t="50113" x="3397250" y="6667500"/>
          <p14:tracePt t="50128" x="3371850" y="6654800"/>
          <p14:tracePt t="50128" x="3340100" y="6642100"/>
          <p14:tracePt t="50146" x="3314700" y="6616700"/>
          <p14:tracePt t="50161" x="3289300" y="6584950"/>
          <p14:tracePt t="50177" x="3263900" y="6546850"/>
          <p14:tracePt t="50194" x="3257550" y="6515100"/>
          <p14:tracePt t="50194" x="3251200" y="6489700"/>
          <p14:tracePt t="50214" x="3244850" y="6419850"/>
          <p14:tracePt t="50214" x="3244850" y="6388100"/>
          <p14:tracePt t="50229" x="3251200" y="6356350"/>
          <p14:tracePt t="50229" x="3257550" y="6324600"/>
          <p14:tracePt t="50246" x="3270250" y="6292850"/>
          <p14:tracePt t="50246" x="3282950" y="6267450"/>
          <p14:tracePt t="50263" x="3295650" y="6248400"/>
          <p14:tracePt t="50263" x="3308350" y="6223000"/>
          <p14:tracePt t="50263" x="3321050" y="6203950"/>
          <p14:tracePt t="50282" x="3340100" y="6184900"/>
          <p14:tracePt t="50294" x="3359150" y="6165850"/>
          <p14:tracePt t="50294" x="3397250" y="6121400"/>
          <p14:tracePt t="50315" x="3422650" y="6102350"/>
          <p14:tracePt t="50315" x="3448050" y="6083300"/>
          <p14:tracePt t="50330" x="3473450" y="6070600"/>
          <p14:tracePt t="50330" x="3498850" y="6057900"/>
          <p14:tracePt t="50346" x="3530600" y="6045200"/>
          <p14:tracePt t="50346" x="3562350" y="6045200"/>
          <p14:tracePt t="50346" x="3594100" y="6045200"/>
          <p14:tracePt t="50367" x="3625850" y="6045200"/>
          <p14:tracePt t="50379" x="3657600" y="6051550"/>
          <p14:tracePt t="50379" x="3714750" y="6076950"/>
          <p14:tracePt t="50397" x="3746500" y="6089650"/>
          <p14:tracePt t="50397" x="3771900" y="6102350"/>
          <p14:tracePt t="50414" x="3797300" y="6121400"/>
          <p14:tracePt t="50414" x="3822700" y="6134100"/>
          <p14:tracePt t="50431" x="3848100" y="6153150"/>
          <p14:tracePt t="50431" x="3886200" y="6197600"/>
          <p14:tracePt t="50448" x="3905250" y="6216650"/>
          <p14:tracePt t="50448" x="3917950" y="6248400"/>
          <p14:tracePt t="50465" x="3930650" y="6273800"/>
          <p14:tracePt t="50465" x="3937000" y="6305550"/>
          <p14:tracePt t="50481" x="3943350" y="6337300"/>
          <p14:tracePt t="50481" x="3949700" y="6362700"/>
          <p14:tracePt t="50498" x="3949700" y="6394450"/>
          <p14:tracePt t="50498" x="3943350" y="6451600"/>
          <p14:tracePt t="50514" x="3943350" y="6477000"/>
          <p14:tracePt t="50514" x="3937000" y="6496050"/>
          <p14:tracePt t="50532" x="3924300" y="6534150"/>
          <p14:tracePt t="50546" x="3905250" y="6572250"/>
          <p14:tracePt t="50563" x="3886200" y="6597650"/>
          <p14:tracePt t="50580" x="3867150" y="6623050"/>
          <p14:tracePt t="50600" x="3841750" y="6642100"/>
          <p14:tracePt t="50614" x="3816350" y="6661150"/>
          <p14:tracePt t="50634" x="3790950" y="6667500"/>
          <p14:tracePt t="50658" x="3765550" y="6673850"/>
          <p14:tracePt t="50674" x="3740150" y="6686550"/>
          <p14:tracePt t="50686" x="3714750" y="6692900"/>
          <p14:tracePt t="50702" x="3689350" y="6692900"/>
          <p14:tracePt t="50718" x="3657600" y="6692900"/>
          <p14:tracePt t="50734" x="3619500" y="6692900"/>
          <p14:tracePt t="50747" x="3581400" y="6686550"/>
          <p14:tracePt t="50764" x="3556000" y="6686550"/>
          <p14:tracePt t="50764" x="3536950" y="6686550"/>
          <p14:tracePt t="50783" x="3511550" y="6680200"/>
          <p14:tracePt t="50783" x="3486150" y="6673850"/>
          <p14:tracePt t="50799" x="3467100" y="6661150"/>
          <p14:tracePt t="50799" x="3416300" y="6642100"/>
          <p14:tracePt t="50815" x="3397250" y="6629400"/>
          <p14:tracePt t="50831" x="3359150" y="6591300"/>
          <p14:tracePt t="50831" x="3340100" y="6572250"/>
          <p14:tracePt t="50849" x="3327400" y="6546850"/>
          <p14:tracePt t="50849" x="3308350" y="6489700"/>
          <p14:tracePt t="50867" x="3295650" y="6451600"/>
          <p14:tracePt t="50867" x="3289300" y="6413500"/>
          <p14:tracePt t="50883" x="3289300" y="6375400"/>
          <p14:tracePt t="50883" x="3289300" y="6343650"/>
          <p14:tracePt t="50899" x="3289300" y="6311900"/>
          <p14:tracePt t="50899" x="3289300" y="6280150"/>
          <p14:tracePt t="50916" x="3295650" y="6248400"/>
          <p14:tracePt t="50916" x="3302000" y="6229350"/>
          <p14:tracePt t="50916" x="3314700" y="6203950"/>
          <p14:tracePt t="50935" x="3321050" y="6184900"/>
          <p14:tracePt t="50948" x="3333750" y="6165850"/>
          <p14:tracePt t="50948" x="3359150" y="6127750"/>
          <p14:tracePt t="50966" x="3371850" y="6108700"/>
          <p14:tracePt t="50966" x="3384550" y="6089650"/>
          <p14:tracePt t="50983" x="3403600" y="6070600"/>
          <p14:tracePt t="50983" x="3416300" y="6051550"/>
          <p14:tracePt t="50999" x="3435350" y="6038850"/>
          <p14:tracePt t="50999" x="3454400" y="6019800"/>
          <p14:tracePt t="50999" x="3473450" y="6007100"/>
          <p14:tracePt t="51018" x="3498850" y="5994400"/>
          <p14:tracePt t="51032" x="3524250" y="5988050"/>
          <p14:tracePt t="51032" x="3575050" y="5988050"/>
          <p14:tracePt t="51050" x="3606800" y="5994400"/>
          <p14:tracePt t="51050" x="3638550" y="6000750"/>
          <p14:tracePt t="51066" x="3670300" y="6013450"/>
          <p14:tracePt t="51066" x="3702050" y="6032500"/>
          <p14:tracePt t="51084" x="3733800" y="6045200"/>
          <p14:tracePt t="51084" x="3771900" y="6064250"/>
          <p14:tracePt t="51084" x="3803650" y="6083300"/>
          <p14:tracePt t="51103" x="3829050" y="6102350"/>
          <p14:tracePt t="51103" x="3860800" y="6121400"/>
          <p14:tracePt t="51117" x="3886200" y="6153150"/>
          <p14:tracePt t="51117" x="3905250" y="6178550"/>
          <p14:tracePt t="51133" x="3924300" y="6210300"/>
          <p14:tracePt t="51133" x="3943350" y="6242050"/>
          <p14:tracePt t="51150" x="3956050" y="6280150"/>
          <p14:tracePt t="51150" x="3962400" y="6350000"/>
          <p14:tracePt t="51167" x="3962400" y="6388100"/>
          <p14:tracePt t="51167" x="3956050" y="6426200"/>
          <p14:tracePt t="51184" x="3949700" y="6464300"/>
          <p14:tracePt t="51184" x="3937000" y="6496050"/>
          <p14:tracePt t="51200" x="3924300" y="6527800"/>
          <p14:tracePt t="51200" x="3905250" y="6553200"/>
          <p14:tracePt t="51217" x="3886200" y="6578600"/>
          <p14:tracePt t="51217" x="3841750" y="6616700"/>
          <p14:tracePt t="51235" x="3822700" y="6629400"/>
          <p14:tracePt t="51235" x="3797300" y="6642100"/>
          <p14:tracePt t="51252" x="3771900" y="6648450"/>
          <p14:tracePt t="51252" x="3746500" y="6654800"/>
          <p14:tracePt t="51267" x="3721100" y="6654800"/>
          <p14:tracePt t="51267" x="3702050" y="6654800"/>
          <p14:tracePt t="51286" x="3663950" y="6642100"/>
          <p14:tracePt t="51299" x="3638550" y="6616700"/>
          <p14:tracePt t="51315" x="3619500" y="6578600"/>
          <p14:tracePt t="51315" x="3613150" y="6559550"/>
          <p14:tracePt t="51335" x="3613150" y="6527800"/>
          <p14:tracePt t="51335" x="3606800" y="6496050"/>
          <p14:tracePt t="51351" x="3606800" y="6451600"/>
          <p14:tracePt t="51351" x="3606800" y="6407150"/>
          <p14:tracePt t="51368" x="3606800" y="6362700"/>
          <p14:tracePt t="51368" x="3600450" y="6311900"/>
          <p14:tracePt t="51368" x="3600450" y="6261100"/>
          <p14:tracePt t="51387" x="3600450" y="6197600"/>
          <p14:tracePt t="51399" x="3594100" y="6140450"/>
          <p14:tracePt t="51399" x="3575050" y="6000750"/>
          <p14:tracePt t="51418" x="3568700" y="5911850"/>
          <p14:tracePt t="51418" x="3562350" y="5822950"/>
          <p14:tracePt t="51434" x="3556000" y="5721350"/>
          <p14:tracePt t="51434" x="3543300" y="5613400"/>
          <p14:tracePt t="51451" x="3543300" y="5505450"/>
          <p14:tracePt t="51451" x="3536950" y="5302250"/>
          <p14:tracePt t="51468" x="3536950" y="5207000"/>
          <p14:tracePt t="51468" x="3536950" y="5118100"/>
          <p14:tracePt t="51485" x="3543300" y="5041900"/>
          <p14:tracePt t="51485" x="3549650" y="4972050"/>
          <p14:tracePt t="51501" x="3549650" y="4908550"/>
          <p14:tracePt t="51501" x="3556000" y="4851400"/>
          <p14:tracePt t="51518" x="3562350" y="4794250"/>
          <p14:tracePt t="51518" x="3568700" y="4699000"/>
          <p14:tracePt t="51535" x="3575050" y="4660900"/>
          <p14:tracePt t="51535" x="3575050" y="4629150"/>
          <p14:tracePt t="51552" x="3575050" y="4603750"/>
          <p14:tracePt t="51552" x="3568700" y="4584700"/>
          <p14:tracePt t="51568" x="3568700" y="4578350"/>
          <p14:tracePt t="51568" x="3562350" y="4572000"/>
          <p14:tracePt t="51568" x="3556000" y="4572000"/>
          <p14:tracePt t="51587" x="3549650" y="4578350"/>
          <p14:tracePt t="51600" x="3536950" y="4584700"/>
          <p14:tracePt t="51600" x="3524250" y="4597400"/>
          <p14:tracePt t="51619" x="3517900" y="4597400"/>
          <p14:tracePt t="51619" x="3511550" y="4603750"/>
          <p14:tracePt t="51635" x="3505200" y="4603750"/>
          <p14:tracePt t="51650" x="3498850" y="4603750"/>
          <p14:tracePt t="51694" x="3492500" y="4610100"/>
          <p14:tracePt t="51714" x="3486150" y="4616450"/>
          <p14:tracePt t="51730" x="3473450" y="4622800"/>
          <p14:tracePt t="51739" x="3460750" y="4622800"/>
          <p14:tracePt t="51750" x="3448050" y="4622800"/>
          <p14:tracePt t="51750" x="3397250" y="4603750"/>
          <p14:tracePt t="51769" x="3371850" y="4597400"/>
          <p14:tracePt t="51769" x="3333750" y="4584700"/>
          <p14:tracePt t="51786" x="3295650" y="4572000"/>
          <p14:tracePt t="51786" x="3251200" y="4559300"/>
          <p14:tracePt t="51803" x="3200400" y="4546600"/>
          <p14:tracePt t="51803" x="3149600" y="4533900"/>
          <p14:tracePt t="51819" x="3098800" y="4527550"/>
          <p14:tracePt t="51819" x="2971800" y="4521200"/>
          <p14:tracePt t="51836" x="2908300" y="4514850"/>
          <p14:tracePt t="51836" x="2832100" y="4508500"/>
          <p14:tracePt t="51853" x="2755900" y="4502150"/>
          <p14:tracePt t="51853" x="2673350" y="4502150"/>
          <p14:tracePt t="51869" x="2584450" y="4495800"/>
          <p14:tracePt t="51869" x="2419350" y="4508500"/>
          <p14:tracePt t="51886" x="2343150" y="4514850"/>
          <p14:tracePt t="51886" x="2266950" y="4527550"/>
          <p14:tracePt t="51904" x="2197100" y="4540250"/>
          <p14:tracePt t="51904" x="2139950" y="4552950"/>
          <p14:tracePt t="51919" x="2082800" y="4565650"/>
          <p14:tracePt t="51919" x="2025650" y="4572000"/>
          <p14:tracePt t="51936" x="1974850" y="4572000"/>
          <p14:tracePt t="51936" x="1924050" y="4572000"/>
          <p14:tracePt t="51936" x="1879600" y="4565650"/>
          <p14:tracePt t="51955" x="1828800" y="4559300"/>
          <p14:tracePt t="51955" x="1784350" y="4546600"/>
          <p14:tracePt t="51971" x="1739900" y="4540250"/>
          <p14:tracePt t="51971" x="1701800" y="4533900"/>
          <p14:tracePt t="51986" x="1663700" y="4527550"/>
          <p14:tracePt t="51986" x="1631950" y="4521200"/>
          <p14:tracePt t="52003" x="1606550" y="4514850"/>
          <p14:tracePt t="52003" x="1587500" y="4514850"/>
          <p14:tracePt t="52020" x="1574800" y="4514850"/>
          <p14:tracePt t="52020" x="1568450" y="4514850"/>
          <p14:tracePt t="52038" x="1562100" y="4514850"/>
          <p14:tracePt t="52051" x="1568450" y="4514850"/>
          <p14:tracePt t="52051" x="1574800" y="4514850"/>
          <p14:tracePt t="52070" x="1581150" y="4521200"/>
          <p14:tracePt t="52070" x="1593850" y="4521200"/>
          <p14:tracePt t="52086" x="1606550" y="4521200"/>
          <p14:tracePt t="52086" x="1625600" y="4521200"/>
          <p14:tracePt t="52086" x="1638300" y="4521200"/>
          <p14:tracePt t="52107" x="1663700" y="4527550"/>
          <p14:tracePt t="52118" x="1689100" y="4527550"/>
          <p14:tracePt t="52118" x="1739900" y="4533900"/>
          <p14:tracePt t="52137" x="1778000" y="4533900"/>
          <p14:tracePt t="52137" x="1809750" y="4533900"/>
          <p14:tracePt t="52154" x="1854200" y="4533900"/>
          <p14:tracePt t="52154" x="1898650" y="4540250"/>
          <p14:tracePt t="52170" x="1949450" y="4533900"/>
          <p14:tracePt t="52170" x="2057400" y="4527550"/>
          <p14:tracePt t="52187" x="2114550" y="4527550"/>
          <p14:tracePt t="52187" x="2171700" y="4521200"/>
          <p14:tracePt t="52204" x="2235200" y="4521200"/>
          <p14:tracePt t="52204" x="2305050" y="4521200"/>
          <p14:tracePt t="52221" x="2374900" y="4527550"/>
          <p14:tracePt t="52221" x="2444750" y="4540250"/>
          <p14:tracePt t="52238" x="2520950" y="4552950"/>
          <p14:tracePt t="52238" x="2597150" y="4572000"/>
          <p14:tracePt t="52255" x="2755900" y="4610100"/>
          <p14:tracePt t="52255" x="2838450" y="4629150"/>
          <p14:tracePt t="52271" x="2908300" y="4641850"/>
          <p14:tracePt t="52271" x="2984500" y="4654550"/>
          <p14:tracePt t="52288" x="3054350" y="4667250"/>
          <p14:tracePt t="52288" x="3117850" y="4673600"/>
          <p14:tracePt t="52288" x="3181350" y="4679950"/>
          <p14:tracePt t="52306" x="3232150" y="4686300"/>
          <p14:tracePt t="52319" x="3282950" y="4692650"/>
          <p14:tracePt t="52319" x="3371850" y="4705350"/>
          <p14:tracePt t="52340" x="3416300" y="4711700"/>
          <p14:tracePt t="52340" x="3448050" y="4718050"/>
          <p14:tracePt t="52355" x="3486150" y="4724400"/>
          <p14:tracePt t="52355" x="3511550" y="4724400"/>
          <p14:tracePt t="52371" x="3543300" y="4730750"/>
          <p14:tracePt t="52371" x="3568700" y="4730750"/>
          <p14:tracePt t="52388" x="3587750" y="4724400"/>
          <p14:tracePt t="52388" x="3606800" y="4724400"/>
          <p14:tracePt t="52388" x="3625850" y="4724400"/>
          <p14:tracePt t="52407" x="3638550" y="4718050"/>
          <p14:tracePt t="52419" x="3644900" y="4718050"/>
          <p14:tracePt t="52419" x="3651250" y="4718050"/>
          <p14:tracePt t="52439" x="3657600" y="4724400"/>
          <p14:tracePt t="52453" x="3657600" y="4730750"/>
          <p14:tracePt t="52470" x="3651250" y="4737100"/>
          <p14:tracePt t="52487" x="3644900" y="4743450"/>
          <p14:tracePt t="52503" x="3638550" y="4743450"/>
          <p14:tracePt t="52526" x="3638550" y="4749800"/>
          <p14:tracePt t="52546" x="3632200" y="4756150"/>
          <p14:tracePt t="52570" x="3632200" y="4749800"/>
          <p14:tracePt t="52606" x="3638550" y="4743450"/>
          <p14:tracePt t="52615" x="3644900" y="4737100"/>
          <p14:tracePt t="52630" x="3644900" y="4730750"/>
          <p14:tracePt t="52639" x="3651250" y="4724400"/>
          <p14:tracePt t="52639" x="3651250" y="4718050"/>
          <p14:tracePt t="52655" x="3657600" y="4711700"/>
          <p14:tracePt t="52671" x="3663950" y="4699000"/>
          <p14:tracePt t="52687" x="3670300" y="4692650"/>
          <p14:tracePt t="52704" x="3670300" y="4686300"/>
          <p14:tracePt t="52721" x="3670300" y="4679950"/>
          <p14:tracePt t="52737" x="3663950" y="4679950"/>
          <p14:tracePt t="52754" x="3663950" y="4667250"/>
          <p14:tracePt t="52771" x="3663950" y="4660900"/>
          <p14:tracePt t="52788" x="3657600" y="4660900"/>
          <p14:tracePt t="52826" x="3651250" y="4654550"/>
          <p14:tracePt t="52862" x="3651250" y="4648200"/>
          <p14:tracePt t="52878" x="3651250" y="4641850"/>
          <p14:tracePt t="52895" x="3651250" y="4635500"/>
          <p14:tracePt t="52922" x="3651250" y="4629150"/>
          <p14:tracePt t="52946" x="3651250" y="4622800"/>
          <p14:tracePt t="52975" x="3657600" y="4616450"/>
          <p14:tracePt t="53006" x="3651250" y="4616450"/>
          <p14:tracePt t="53086" x="3644900" y="4616450"/>
          <p14:tracePt t="53142" x="3644900" y="4622800"/>
          <p14:tracePt t="53274" x="3638550" y="4622800"/>
          <p14:tracePt t="53291" x="3638550" y="4629150"/>
          <p14:tracePt t="53298" x="3632200" y="4641850"/>
          <p14:tracePt t="53314" x="3625850" y="4648200"/>
          <p14:tracePt t="53323" x="3625850" y="4654550"/>
          <p14:tracePt t="53323" x="3625850" y="4660900"/>
          <p14:tracePt t="53323" x="3619500" y="4667250"/>
          <p14:tracePt t="53344" x="3619500" y="4673600"/>
          <p14:tracePt t="53356" x="3613150" y="4679950"/>
          <p14:tracePt t="53356" x="3606800" y="4692650"/>
          <p14:tracePt t="53375" x="3606800" y="4705350"/>
          <p14:tracePt t="53375" x="3600450" y="4711700"/>
          <p14:tracePt t="53391" x="3600450" y="4724400"/>
          <p14:tracePt t="53391" x="3594100" y="4743450"/>
          <p14:tracePt t="53408" x="3594100" y="4762500"/>
          <p14:tracePt t="53408" x="3587750" y="4781550"/>
          <p14:tracePt t="53408" x="3581400" y="4806950"/>
          <p14:tracePt t="53428" x="3581400" y="4832350"/>
          <p14:tracePt t="53440" x="3575050" y="4864100"/>
          <p14:tracePt t="53440" x="3575050" y="4940300"/>
          <p14:tracePt t="53458" x="3568700" y="4984750"/>
          <p14:tracePt t="53458" x="3568700" y="5035550"/>
          <p14:tracePt t="53475" x="3568700" y="5092700"/>
          <p14:tracePt t="53475" x="3562350" y="5156200"/>
          <p14:tracePt t="53492" x="3562350" y="5219700"/>
          <p14:tracePt t="53492" x="3556000" y="5359400"/>
          <p14:tracePt t="53509" x="3556000" y="5429250"/>
          <p14:tracePt t="53509" x="3549650" y="5499100"/>
          <p14:tracePt t="53526" x="3549650" y="5562600"/>
          <p14:tracePt t="53526" x="3549650" y="5626100"/>
          <p14:tracePt t="53542" x="3556000" y="5683250"/>
          <p14:tracePt t="53542" x="3556000" y="5740400"/>
          <p14:tracePt t="53559" x="3562350" y="5791200"/>
          <p14:tracePt t="53559" x="3575050" y="5892800"/>
          <p14:tracePt t="53576" x="3581400" y="5937250"/>
          <p14:tracePt t="53576" x="3587750" y="5981700"/>
          <p14:tracePt t="53592" x="3594100" y="6026150"/>
          <p14:tracePt t="53592" x="3600450" y="6064250"/>
          <p14:tracePt t="53609" x="3600450" y="6096000"/>
          <p14:tracePt t="53609" x="3600450" y="6127750"/>
          <p14:tracePt t="53609" x="3600450" y="6153150"/>
          <p14:tracePt t="53628" x="3600450" y="6172200"/>
          <p14:tracePt t="53640" x="3600450" y="6197600"/>
          <p14:tracePt t="53640" x="3594100" y="6223000"/>
          <p14:tracePt t="53659" x="3587750" y="6235700"/>
          <p14:tracePt t="53659" x="3587750" y="6242050"/>
          <p14:tracePt t="53676" x="3587750" y="6261100"/>
          <p14:tracePt t="53676" x="3581400" y="6267450"/>
          <p14:tracePt t="53692" x="3581400" y="6280150"/>
          <p14:tracePt t="53707" x="3575050" y="6311900"/>
          <p14:tracePt t="53724" x="3562350" y="6330950"/>
          <p14:tracePt t="53744" x="3562350" y="6362700"/>
          <p14:tracePt t="53795" x="3575050" y="6400800"/>
          <p14:tracePt t="53806" x="3581400" y="6419850"/>
          <p14:tracePt t="53815" x="3594100" y="6445250"/>
          <p14:tracePt t="53824" x="3600450" y="6477000"/>
          <p14:tracePt t="53824" x="3613150" y="6508750"/>
          <p14:tracePt t="53843" x="3625850" y="6540500"/>
          <p14:tracePt t="53843" x="3632200" y="6565900"/>
          <p14:tracePt t="53860" x="3638550" y="6591300"/>
          <p14:tracePt t="53860" x="3644900" y="6610350"/>
          <p14:tracePt t="53877" x="3651250" y="6642100"/>
          <p14:tracePt t="53891" x="3651250" y="6667500"/>
          <p14:tracePt t="53908" x="3651250" y="6692900"/>
          <p14:tracePt t="53925" x="3644900" y="6667500"/>
          <p14:tracePt t="53974" x="3670300" y="6654800"/>
          <p14:tracePt t="54055" x="3670300" y="6680200"/>
          <p14:tracePt t="54115" x="3644900" y="6699250"/>
          <p14:tracePt t="54155" x="3613150" y="6711950"/>
          <p14:tracePt t="54174" x="3587750" y="6711950"/>
          <p14:tracePt t="54191" x="3549650" y="6711950"/>
          <p14:tracePt t="54207" x="3511550" y="6705600"/>
          <p14:tracePt t="54222" x="3486150" y="6699250"/>
          <p14:tracePt t="54227" x="3467100" y="6699250"/>
          <p14:tracePt t="54227" x="3441700" y="6692900"/>
          <p14:tracePt t="54245" x="3422650" y="6680200"/>
          <p14:tracePt t="54245" x="3403600" y="6673850"/>
          <p14:tracePt t="54261" x="3365500" y="6642100"/>
          <p14:tracePt t="54276" x="3333750" y="6604000"/>
          <p14:tracePt t="54292" x="3321050" y="6584950"/>
          <p14:tracePt t="54292" x="3302000" y="6534150"/>
          <p14:tracePt t="54311" x="3302000" y="6502400"/>
          <p14:tracePt t="54311" x="3295650" y="6470650"/>
          <p14:tracePt t="54328" x="3302000" y="6432550"/>
          <p14:tracePt t="54328" x="3302000" y="6400800"/>
          <p14:tracePt t="54345" x="3314700" y="6362700"/>
          <p14:tracePt t="54345" x="3321050" y="6330950"/>
          <p14:tracePt t="54345" x="3333750" y="6292850"/>
          <p14:tracePt t="54364" x="3346450" y="6254750"/>
          <p14:tracePt t="54376" x="3365500" y="6223000"/>
          <p14:tracePt t="54376" x="3403600" y="6159500"/>
          <p14:tracePt t="54396" x="3422650" y="6134100"/>
          <p14:tracePt t="54396" x="3448050" y="6108700"/>
          <p14:tracePt t="54411" x="3473450" y="6089650"/>
          <p14:tracePt t="54411" x="3505200" y="6070600"/>
          <p14:tracePt t="54428" x="3530600" y="6057900"/>
          <p14:tracePt t="54428" x="3562350" y="6045200"/>
          <p14:tracePt t="54428" x="3594100" y="6038850"/>
          <p14:tracePt t="54447" x="3625850" y="6032500"/>
          <p14:tracePt t="54460" x="3651250" y="6026150"/>
          <p14:tracePt t="54460" x="3714750" y="6026150"/>
          <p14:tracePt t="54479" x="3740150" y="6032500"/>
          <p14:tracePt t="54479" x="3765550" y="6032500"/>
          <p14:tracePt t="54495" x="3797300" y="6045200"/>
          <p14:tracePt t="54495" x="3822700" y="6057900"/>
          <p14:tracePt t="54512" x="3848100" y="6070600"/>
          <p14:tracePt t="54512" x="3892550" y="6108700"/>
          <p14:tracePt t="54529" x="3911600" y="6134100"/>
          <p14:tracePt t="54529" x="3930650" y="6159500"/>
          <p14:tracePt t="54546" x="3949700" y="6184900"/>
          <p14:tracePt t="54546" x="3962400" y="6210300"/>
          <p14:tracePt t="54562" x="3975100" y="6242050"/>
          <p14:tracePt t="54562" x="3987800" y="6273800"/>
          <p14:tracePt t="54579" x="3994150" y="6299200"/>
          <p14:tracePt t="54579" x="3994150" y="6356350"/>
          <p14:tracePt t="54597" x="3994150" y="6388100"/>
          <p14:tracePt t="54597" x="3987800" y="6419850"/>
          <p14:tracePt t="54612" x="3981450" y="6451600"/>
          <p14:tracePt t="54612" x="3975100" y="6483350"/>
          <p14:tracePt t="54629" x="3968750" y="6508750"/>
          <p14:tracePt t="54629" x="3956050" y="6540500"/>
          <p14:tracePt t="54629" x="3943350" y="6572250"/>
          <p14:tracePt t="54648" x="3930650" y="6597650"/>
          <p14:tracePt t="54660" x="3917950" y="6623050"/>
          <p14:tracePt t="54660" x="3898900" y="6642100"/>
          <p14:tracePt t="54679" x="3867150" y="6680200"/>
          <p14:tracePt t="54694" x="3822700" y="6699250"/>
          <p14:tracePt t="54711" x="3784600" y="6705600"/>
          <p14:tracePt t="54728" x="3752850" y="6699250"/>
          <p14:tracePt t="54744" x="3721100" y="6686550"/>
          <p14:tracePt t="54744" x="3695700" y="6667500"/>
          <p14:tracePt t="54764" x="3663950" y="6635750"/>
          <p14:tracePt t="54783" x="3651250" y="6610350"/>
          <p14:tracePt t="54799" x="3644900" y="6578600"/>
          <p14:tracePt t="54815" x="3644900" y="6540500"/>
          <p14:tracePt t="54828" x="3644900" y="6521450"/>
          <p14:tracePt t="54828" x="3644900" y="6502400"/>
          <p14:tracePt t="54847" x="3644900" y="6477000"/>
          <p14:tracePt t="54847" x="3644900" y="6451600"/>
          <p14:tracePt t="54863" x="3644900" y="6426200"/>
          <p14:tracePt t="54863" x="3644900" y="6400800"/>
          <p14:tracePt t="54880" x="3638550" y="6381750"/>
          <p14:tracePt t="54880" x="3638550" y="6337300"/>
          <p14:tracePt t="54896" x="3638550" y="6311900"/>
          <p14:tracePt t="54896" x="3632200" y="6286500"/>
          <p14:tracePt t="54913" x="3632200" y="6261100"/>
          <p14:tracePt t="54913" x="3625850" y="6229350"/>
          <p14:tracePt t="54930" x="3625850" y="6191250"/>
          <p14:tracePt t="54930" x="3619500" y="6115050"/>
          <p14:tracePt t="54948" x="3613150" y="6076950"/>
          <p14:tracePt t="54948" x="3606800" y="6032500"/>
          <p14:tracePt t="54964" x="3600450" y="5981700"/>
          <p14:tracePt t="54964" x="3594100" y="5924550"/>
          <p14:tracePt t="54981" x="3587750" y="5867400"/>
          <p14:tracePt t="54981" x="3581400" y="5803900"/>
          <p14:tracePt t="54997" x="3575050" y="5727700"/>
          <p14:tracePt t="54997" x="3568700" y="5651500"/>
          <p14:tracePt t="54997" x="3562350" y="5575300"/>
          <p14:tracePt t="55016" x="3556000" y="5492750"/>
          <p14:tracePt t="55029" x="3556000" y="5410200"/>
          <p14:tracePt t="55029" x="3556000" y="5251450"/>
          <p14:tracePt t="55048" x="3556000" y="5181600"/>
          <p14:tracePt t="55048" x="3556000" y="5105400"/>
          <p14:tracePt t="55064" x="3562350" y="5041900"/>
          <p14:tracePt t="55064" x="3568700" y="4978400"/>
          <p14:tracePt t="55080" x="3575050" y="4921250"/>
          <p14:tracePt t="55080" x="3581400" y="4870450"/>
          <p14:tracePt t="55080" x="3587750" y="4813300"/>
          <p14:tracePt t="55101" x="3594100" y="4762500"/>
          <p14:tracePt t="55112" x="3600450" y="4718050"/>
          <p14:tracePt t="55112" x="3606800" y="4641850"/>
          <p14:tracePt t="55130" x="3613150" y="4610100"/>
          <p14:tracePt t="55130" x="3619500" y="4584700"/>
          <p14:tracePt t="55147" x="3619500" y="4565650"/>
          <p14:tracePt t="55147" x="3619500" y="4546600"/>
          <p14:tracePt t="55164" x="3619500" y="4533900"/>
          <p14:tracePt t="55164" x="3625850" y="4527550"/>
          <p14:tracePt t="55164" x="3625850" y="4514850"/>
          <p14:tracePt t="55183" x="3619500" y="4508500"/>
          <p14:tracePt t="55183" x="3619500" y="4502150"/>
          <p14:tracePt t="55197" x="3619500" y="4495800"/>
          <p14:tracePt t="55197" x="3619500" y="4489450"/>
          <p14:tracePt t="55214" x="3619500" y="4483100"/>
          <p14:tracePt t="55229" x="3619500" y="4476750"/>
          <p14:tracePt t="55246" x="3625850" y="4483100"/>
          <p14:tracePt t="55347" x="3625850" y="4489450"/>
          <p14:tracePt t="55362" x="3625850" y="4502150"/>
          <p14:tracePt t="55380" x="3619500" y="4508500"/>
          <p14:tracePt t="55384" x="3619500" y="4514850"/>
          <p14:tracePt t="55400" x="3619500" y="4521200"/>
          <p14:tracePt t="55415" x="3613150" y="4527550"/>
          <p14:tracePt t="55435" x="3606800" y="4533900"/>
          <p14:tracePt t="55483" x="3600450" y="4540250"/>
          <p14:tracePt t="55503" x="3594100" y="4540250"/>
          <p14:tracePt t="55527" x="3587750" y="4546600"/>
          <p14:tracePt t="55555" x="3581400" y="4552950"/>
          <p14:tracePt t="55579" x="3581400" y="4559300"/>
          <p14:tracePt t="55595" x="3575050" y="4565650"/>
          <p14:tracePt t="55615" x="3575050" y="4572000"/>
          <p14:tracePt t="55631" x="3568700" y="4578350"/>
          <p14:tracePt t="55646" x="3562350" y="4584700"/>
          <p14:tracePt t="55663" x="3556000" y="4597400"/>
          <p14:tracePt t="55675" x="3549650" y="4603750"/>
          <p14:tracePt t="55691" x="3543300" y="4610100"/>
          <p14:tracePt t="55699" x="3536950" y="4616450"/>
          <p14:tracePt t="55699" x="3530600" y="4616450"/>
          <p14:tracePt t="55716" x="3524250" y="4622800"/>
          <p14:tracePt t="55716" x="3517900" y="4622800"/>
          <p14:tracePt t="55733" x="3511550" y="4629150"/>
          <p14:tracePt t="55733" x="3505200" y="4629150"/>
          <p14:tracePt t="55733" x="3498850" y="4629150"/>
          <p14:tracePt t="55752" x="3492500" y="4629150"/>
          <p14:tracePt t="55764" x="3479800" y="4629150"/>
          <p14:tracePt t="55764" x="3467100" y="4622800"/>
          <p14:tracePt t="55784" x="3460750" y="4610100"/>
          <p14:tracePt t="55784" x="3454400" y="4603750"/>
          <p14:tracePt t="55799" x="3448050" y="4591050"/>
          <p14:tracePt t="55799" x="3441700" y="4584700"/>
          <p14:tracePt t="55816" x="3441700" y="4565650"/>
          <p14:tracePt t="55816" x="3435350" y="4552950"/>
          <p14:tracePt t="55816" x="3435350" y="4540250"/>
          <p14:tracePt t="55836" x="3435350" y="4527550"/>
          <p14:tracePt t="55836" x="3435350" y="4508500"/>
          <p14:tracePt t="55850" x="3441700" y="4495800"/>
          <p14:tracePt t="55850" x="3441700" y="4483100"/>
          <p14:tracePt t="55867" x="3448050" y="4470400"/>
          <p14:tracePt t="55867" x="3454400" y="4464050"/>
          <p14:tracePt t="55884" x="3460750" y="4451350"/>
          <p14:tracePt t="55884" x="3473450" y="4445000"/>
          <p14:tracePt t="55900" x="3486150" y="4438650"/>
          <p14:tracePt t="55900" x="3511550" y="4432300"/>
          <p14:tracePt t="55917" x="3524250" y="4432300"/>
          <p14:tracePt t="55917" x="3536950" y="4432300"/>
          <p14:tracePt t="55933" x="3556000" y="4438650"/>
          <p14:tracePt t="55933" x="3568700" y="4445000"/>
          <p14:tracePt t="55950" x="3581400" y="4457700"/>
          <p14:tracePt t="55950" x="3606800" y="4489450"/>
          <p14:tracePt t="55967" x="3619500" y="4508500"/>
          <p14:tracePt t="55967" x="3632200" y="4527550"/>
          <p14:tracePt t="55984" x="3638550" y="4540250"/>
          <p14:tracePt t="55984" x="3644900" y="4559300"/>
          <p14:tracePt t="56000" x="3651250" y="4578350"/>
          <p14:tracePt t="56000" x="3657600" y="4591050"/>
          <p14:tracePt t="56017" x="3663950" y="4610100"/>
          <p14:tracePt t="56017" x="3663950" y="4629150"/>
          <p14:tracePt t="56017" x="3663950" y="4641850"/>
          <p14:tracePt t="56036" x="3663950" y="4654550"/>
          <p14:tracePt t="56036" x="3657600" y="4667250"/>
          <p14:tracePt t="56052" x="3657600" y="4679950"/>
          <p14:tracePt t="56052" x="3651250" y="4692650"/>
          <p14:tracePt t="56068" x="3644900" y="4705350"/>
          <p14:tracePt t="56068" x="3638550" y="4711700"/>
          <p14:tracePt t="56084" x="3632200" y="4724400"/>
          <p14:tracePt t="56084" x="3625850" y="4730750"/>
          <p14:tracePt t="56084" x="3619500" y="4737100"/>
          <p14:tracePt t="56104" x="3606800" y="4743450"/>
          <p14:tracePt t="56115" x="3600450" y="4743450"/>
          <p14:tracePt t="56115" x="3594100" y="4743450"/>
          <p14:tracePt t="56115" x="3587750" y="4743450"/>
          <p14:tracePt t="56137" x="3575050" y="4743450"/>
          <p14:tracePt t="56137" x="3568700" y="4743450"/>
          <p14:tracePt t="56151" x="3562350" y="4737100"/>
          <p14:tracePt t="56151" x="3562350" y="4730750"/>
          <p14:tracePt t="56167" x="3556000" y="4724400"/>
          <p14:tracePt t="56167" x="3549650" y="4711700"/>
          <p14:tracePt t="56184" x="3549650" y="4705350"/>
          <p14:tracePt t="56184" x="3549650" y="4692650"/>
          <p14:tracePt t="56184" x="3549650" y="4686300"/>
          <p14:tracePt t="56204" x="3556000" y="4673600"/>
          <p14:tracePt t="56204" x="3556000" y="4660900"/>
          <p14:tracePt t="56217" x="3562350" y="4654550"/>
          <p14:tracePt t="56217" x="3568700" y="4648200"/>
          <p14:tracePt t="56234" x="3581400" y="4641850"/>
          <p14:tracePt t="56234" x="3587750" y="4635500"/>
          <p14:tracePt t="56251" x="3594100" y="4629150"/>
          <p14:tracePt t="56251" x="3613150" y="4622800"/>
          <p14:tracePt t="56269" x="3619500" y="4622800"/>
          <p14:tracePt t="56269" x="3625850" y="4622800"/>
          <p14:tracePt t="56285" x="3632200" y="4629150"/>
          <p14:tracePt t="56285" x="3638550" y="4629150"/>
          <p14:tracePt t="56301" x="3644900" y="4635500"/>
          <p14:tracePt t="56301" x="3651250" y="4641850"/>
          <p14:tracePt t="56318" x="3651250" y="4648200"/>
          <p14:tracePt t="56318" x="3651250" y="4660900"/>
          <p14:tracePt t="56335" x="3651250" y="4667250"/>
          <p14:tracePt t="56335" x="3644900" y="4667250"/>
          <p14:tracePt t="56352" x="3638550" y="4673600"/>
          <p14:tracePt t="56367" x="3632200" y="4679950"/>
          <p14:tracePt t="56383" x="3625850" y="4679950"/>
          <p14:tracePt t="56400" x="3625850" y="4673600"/>
          <p14:tracePt t="56417" x="3625850" y="4667250"/>
          <p14:tracePt t="56434" x="3632200" y="4654550"/>
          <p14:tracePt t="56450" x="3632200" y="4648200"/>
          <p14:tracePt t="56450" x="3638550" y="4641850"/>
          <p14:tracePt t="56469" x="3638550" y="4635500"/>
          <p14:tracePt t="56469" x="3644900" y="4629150"/>
          <p14:tracePt t="56486" x="3651250" y="4622800"/>
          <p14:tracePt t="56500" x="3651250" y="4635500"/>
          <p14:tracePt t="56531" x="3644900" y="4641850"/>
          <p14:tracePt t="56547" x="3644900" y="4648200"/>
          <p14:tracePt t="56563" x="3638550" y="4648200"/>
          <p14:tracePt t="56576" x="3632200" y="4654550"/>
          <p14:tracePt t="56591" x="3625850" y="4648200"/>
          <p14:tracePt t="56615" x="3619500" y="4648200"/>
          <p14:tracePt t="56635" x="3619500" y="4641850"/>
          <p14:tracePt t="56660" x="3613150" y="4635500"/>
          <p14:tracePt t="56675" x="3613150" y="4629150"/>
          <p14:tracePt t="56695" x="3619500" y="4622800"/>
          <p14:tracePt t="56711" x="3619500" y="4616450"/>
          <p14:tracePt t="56728" x="3619500" y="4610100"/>
          <p14:tracePt t="56747" x="3619500" y="4603750"/>
          <p14:tracePt t="56772" x="3619500" y="4597400"/>
          <p14:tracePt t="56815" x="3619500" y="4591050"/>
          <p14:tracePt t="56847" x="3619500" y="4597400"/>
          <p14:tracePt t="56923" x="3613150" y="4603750"/>
          <p14:tracePt t="57199" x="3613150" y="4610100"/>
          <p14:tracePt t="57223" x="3606800" y="4610100"/>
          <p14:tracePt t="57251" x="3600450" y="4616450"/>
          <p14:tracePt t="57303" x="3606800" y="4610100"/>
          <p14:tracePt t="57363" x="3613150" y="4603750"/>
          <p14:tracePt t="57387" x="3606800" y="4610100"/>
          <p14:tracePt t="57455" x="3600450" y="4610100"/>
          <p14:tracePt t="57500" x="3606800" y="4610100"/>
          <p14:tracePt t="57552" x="3613150" y="4603750"/>
          <p14:tracePt t="57723" x="3613150" y="4597400"/>
          <p14:tracePt t="57815" x="3613150" y="4591050"/>
          <p14:tracePt t="57827" x="3619500" y="4584700"/>
          <p14:tracePt t="57843" x="3625850" y="4578350"/>
          <p14:tracePt t="57859" x="3625850" y="4572000"/>
          <p14:tracePt t="57875" x="3632200" y="4578350"/>
          <p14:tracePt t="57912" x="3625850" y="4584700"/>
          <p14:tracePt t="57928" x="3625850" y="4591050"/>
          <p14:tracePt t="57936" x="3625850" y="4597400"/>
          <p14:tracePt t="57944" x="3619500" y="4597400"/>
          <p14:tracePt t="57944" x="3619500" y="4603750"/>
          <p14:tracePt t="57957" x="3619500" y="4610100"/>
          <p14:tracePt t="57957" x="3613150" y="4616450"/>
          <p14:tracePt t="57974" x="3613150" y="4622800"/>
          <p14:tracePt t="57974" x="3606800" y="4629150"/>
          <p14:tracePt t="57991" x="3600450" y="4635500"/>
          <p14:tracePt t="58005" x="3594100" y="4635500"/>
          <p14:tracePt t="58005" x="3581400" y="4635500"/>
          <p14:tracePt t="58024" x="3575050" y="4635500"/>
          <p14:tracePt t="58024" x="3568700" y="4635500"/>
          <p14:tracePt t="58041" x="3562350" y="4622800"/>
          <p14:tracePt t="58063" x="3562350" y="4616450"/>
          <p14:tracePt t="58077" x="3562350" y="4610100"/>
          <p14:tracePt t="58089" x="3562350" y="4603750"/>
          <p14:tracePt t="58089" x="3568700" y="4584700"/>
          <p14:tracePt t="58110" x="3575050" y="4578350"/>
          <p14:tracePt t="58110" x="3581400" y="4572000"/>
          <p14:tracePt t="58124" x="3581400" y="4565650"/>
          <p14:tracePt t="58124" x="3587750" y="4559300"/>
          <p14:tracePt t="58141" x="3594100" y="4552950"/>
          <p14:tracePt t="58141" x="3600450" y="4552950"/>
          <p14:tracePt t="58157" x="3606800" y="4546600"/>
          <p14:tracePt t="58157" x="3613150" y="4546600"/>
          <p14:tracePt t="58178" x="3619500" y="4546600"/>
          <p14:tracePt t="58178" x="3625850" y="4552950"/>
          <p14:tracePt t="58191" x="3632200" y="4552950"/>
          <p14:tracePt t="58206" x="3638550" y="4565650"/>
          <p14:tracePt t="58206" x="3644900" y="4572000"/>
          <p14:tracePt t="58225" x="3644900" y="4578350"/>
          <p14:tracePt t="58225" x="3644900" y="4584700"/>
          <p14:tracePt t="58225" x="3644900" y="4591050"/>
          <p14:tracePt t="58244" x="3644900" y="4597400"/>
          <p14:tracePt t="58244" x="3644900" y="4603750"/>
          <p14:tracePt t="58258" x="3638550" y="4616450"/>
          <p14:tracePt t="58258" x="3638550" y="4622800"/>
          <p14:tracePt t="58275" x="3632200" y="4629150"/>
          <p14:tracePt t="58275" x="3625850" y="4635500"/>
          <p14:tracePt t="58292" x="3619500" y="4635500"/>
          <p14:tracePt t="58292" x="3606800" y="4648200"/>
          <p14:tracePt t="58309" x="3600450" y="4648200"/>
          <p14:tracePt t="58309" x="3594100" y="4648200"/>
          <p14:tracePt t="58325" x="3587750" y="4648200"/>
          <p14:tracePt t="58340" x="3587750" y="4641850"/>
          <p14:tracePt t="58357" x="3587750" y="4635500"/>
          <p14:tracePt t="58357" x="3594100" y="4629150"/>
          <p14:tracePt t="58376" x="3600450" y="4622800"/>
          <p14:tracePt t="58391" x="3606800" y="4616450"/>
          <p14:tracePt t="58407" x="3613150" y="4610100"/>
          <p14:tracePt t="58424" x="3619500" y="4610100"/>
          <p14:tracePt t="58441" x="3625850" y="4616450"/>
          <p14:tracePt t="58457" x="3625850" y="4622800"/>
          <p14:tracePt t="58457" x="3625850" y="4635500"/>
          <p14:tracePt t="58477" x="3625850" y="4641850"/>
          <p14:tracePt t="58477" x="3619500" y="4648200"/>
          <p14:tracePt t="58492" x="3613150" y="4654550"/>
          <p14:tracePt t="58512" x="3606800" y="4660900"/>
          <p14:tracePt t="58529" x="3594100" y="4660900"/>
          <p14:tracePt t="58544" x="3587750" y="4660900"/>
          <p14:tracePt t="58557" x="3587750" y="4654550"/>
          <p14:tracePt t="58580" x="3587750" y="4648200"/>
          <p14:tracePt t="58596" x="3594100" y="4635500"/>
          <p14:tracePt t="58608" x="3600450" y="4629150"/>
          <p14:tracePt t="58624" x="3606800" y="4629150"/>
          <p14:tracePt t="58641" x="3606800" y="4635500"/>
          <p14:tracePt t="58676" x="3606800" y="4648200"/>
          <p14:tracePt t="58692" x="3606800" y="4654550"/>
          <p14:tracePt t="58707" x="3606800" y="4660900"/>
          <p14:tracePt t="58723" x="3606800" y="4667250"/>
          <p14:tracePt t="58744" x="3606800" y="4660900"/>
          <p14:tracePt t="58787" x="3600450" y="4654550"/>
          <p14:tracePt t="58836" x="3600450" y="4648200"/>
          <p14:tracePt t="58856" x="3606800" y="4641850"/>
          <p14:tracePt t="58872" x="3606800" y="4635500"/>
          <p14:tracePt t="58888" x="3613150" y="4629150"/>
          <p14:tracePt t="58904" x="3619500" y="4622800"/>
          <p14:tracePt t="58916" x="3619500" y="4629150"/>
          <p14:tracePt t="58956" x="3619500" y="4635500"/>
          <p14:tracePt t="58968" x="3613150" y="4641850"/>
          <p14:tracePt t="58984" x="3606800" y="4654550"/>
          <p14:tracePt t="59000" x="3600450" y="4660900"/>
          <p14:tracePt t="59035" x="3594100" y="4654550"/>
          <p14:tracePt t="59075" x="3594100" y="4648200"/>
          <p14:tracePt t="59088" x="3594100" y="4641850"/>
          <p14:tracePt t="59104" x="3600450" y="4635500"/>
          <p14:tracePt t="59120" x="3606800" y="4629150"/>
          <p14:tracePt t="59136" x="3613150" y="4622800"/>
          <p14:tracePt t="59148" x="3619500" y="4616450"/>
          <p14:tracePt t="59164" x="3625850" y="4616450"/>
          <p14:tracePt t="59180" x="3632200" y="4622800"/>
          <p14:tracePt t="59196" x="3632200" y="4629150"/>
          <p14:tracePt t="59210" x="3632200" y="4635500"/>
          <p14:tracePt t="59210" x="3632200" y="4641850"/>
          <p14:tracePt t="59228" x="3625850" y="4648200"/>
          <p14:tracePt t="59228" x="3625850" y="4654550"/>
          <p14:tracePt t="59245" x="3619500" y="4654550"/>
          <p14:tracePt t="59245" x="3613150" y="4660900"/>
          <p14:tracePt t="59261" x="3606800" y="4660900"/>
          <p14:tracePt t="59261" x="3600450" y="4667250"/>
          <p14:tracePt t="59278" x="3594100" y="4667250"/>
          <p14:tracePt t="59278" x="3587750" y="4673600"/>
          <p14:tracePt t="59295" x="3581400" y="4673600"/>
          <p14:tracePt t="59310" x="3581400" y="4667250"/>
          <p14:tracePt t="59328" x="3581400" y="4660900"/>
          <p14:tracePt t="59344" x="3581400" y="4648200"/>
          <p14:tracePt t="59360" x="3594100" y="4641850"/>
          <p14:tracePt t="59377" x="3600450" y="4635500"/>
          <p14:tracePt t="59395" x="3606800" y="4635500"/>
          <p14:tracePt t="59395" x="3613150" y="4635500"/>
          <p14:tracePt t="59412" x="3613150" y="4641850"/>
          <p14:tracePt t="59429" x="3619500" y="4641850"/>
          <p14:tracePt t="59448" x="3625850" y="4635500"/>
          <p14:tracePt t="59464" x="3625850" y="4622800"/>
          <p14:tracePt t="59480" x="3625850" y="4616450"/>
          <p14:tracePt t="59480" x="3632200" y="4603750"/>
          <p14:tracePt t="59496" x="3632200" y="4591050"/>
          <p14:tracePt t="59496" x="3632200" y="4572000"/>
          <p14:tracePt t="59513" x="3638550" y="4559300"/>
          <p14:tracePt t="59513" x="3638550" y="4540250"/>
          <p14:tracePt t="59529" x="3638550" y="4514850"/>
          <p14:tracePt t="59529" x="3644900" y="4495800"/>
          <p14:tracePt t="59529" x="3651250" y="4476750"/>
          <p14:tracePt t="59549" x="3651250" y="4451350"/>
          <p14:tracePt t="59561" x="3657600" y="4425950"/>
          <p14:tracePt t="59561" x="3663950" y="4368800"/>
          <p14:tracePt t="59580" x="3670300" y="4337050"/>
          <p14:tracePt t="59580" x="3670300" y="4305300"/>
          <p14:tracePt t="59596" x="3676650" y="4267200"/>
          <p14:tracePt t="59596" x="3683000" y="4222750"/>
          <p14:tracePt t="59614" x="3683000" y="4184650"/>
          <p14:tracePt t="59614" x="3689350" y="4095750"/>
          <p14:tracePt t="59630" x="3695700" y="4057650"/>
          <p14:tracePt t="59630" x="3695700" y="4019550"/>
          <p14:tracePt t="59647" x="3695700" y="3987800"/>
          <p14:tracePt t="59647" x="3695700" y="3962400"/>
          <p14:tracePt t="59663" x="3702050" y="3943350"/>
          <p14:tracePt t="59663" x="3702050" y="3924300"/>
          <p14:tracePt t="59679" x="3702050" y="3911600"/>
          <p14:tracePt t="59679" x="3702050" y="3905250"/>
          <p14:tracePt t="59698" x="3702050" y="3911600"/>
          <p14:tracePt t="59720" x="3702050" y="3924300"/>
          <p14:tracePt t="59728" x="3702050" y="3943350"/>
          <p14:tracePt t="59728" x="3695700" y="3962400"/>
          <p14:tracePt t="59728" x="3695700" y="3994150"/>
          <p14:tracePt t="59750" x="3695700" y="4025900"/>
          <p14:tracePt t="59762" x="3695700" y="4064000"/>
          <p14:tracePt t="59762" x="3695700" y="4146550"/>
          <p14:tracePt t="59782" x="3702050" y="4191000"/>
          <p14:tracePt t="59782" x="3702050" y="4229100"/>
          <p14:tracePt t="59797" x="3702050" y="4267200"/>
          <p14:tracePt t="59797" x="3702050" y="4305300"/>
          <p14:tracePt t="59813" x="3708400" y="4337050"/>
          <p14:tracePt t="59813" x="3708400" y="4368800"/>
          <p14:tracePt t="59813" x="3708400" y="4400550"/>
          <p14:tracePt t="59833" x="3702050" y="4425950"/>
          <p14:tracePt t="59845" x="3702050" y="4451350"/>
          <p14:tracePt t="59845" x="3695700" y="4489450"/>
          <p14:tracePt t="59865" x="3689350" y="4508500"/>
          <p14:tracePt t="59865" x="3683000" y="4527550"/>
          <p14:tracePt t="59881" x="3670300" y="4540250"/>
          <p14:tracePt t="59881" x="3663950" y="4552950"/>
          <p14:tracePt t="59897" x="3657600" y="4565650"/>
          <p14:tracePt t="59897" x="3651250" y="4572000"/>
          <p14:tracePt t="59914" x="3644900" y="4578350"/>
          <p14:tracePt t="59914" x="3644900" y="4584700"/>
          <p14:tracePt t="59931" x="3638550" y="4591050"/>
          <p14:tracePt t="59946" x="3632200" y="4597400"/>
          <p14:tracePt t="59962" x="3625850" y="4597400"/>
          <p14:tracePt t="60036" x="3625850" y="4603750"/>
          <p14:tracePt t="60072" x="3619500" y="4610100"/>
          <p14:tracePt t="60088" x="3619500" y="4616450"/>
          <p14:tracePt t="60104" x="3613150" y="4622800"/>
          <p14:tracePt t="60108" x="3613150" y="4629150"/>
          <p14:tracePt t="60124" x="3606800" y="4635500"/>
          <p14:tracePt t="60140" x="3600450" y="4635500"/>
          <p14:tracePt t="60164" x="3606800" y="4635500"/>
          <p14:tracePt t="60228" x="3613150" y="4629150"/>
          <p14:tracePt t="60260" x="3613150" y="4622800"/>
          <p14:tracePt t="60340" x="3613150" y="4616450"/>
          <p14:tracePt t="60400" x="3619500" y="4616450"/>
          <p14:tracePt t="60432" x="3619500" y="4622800"/>
          <p14:tracePt t="60460" x="3619500" y="4616450"/>
          <p14:tracePt t="60620" x="3625850" y="4616450"/>
          <p14:tracePt t="60640" x="3625850" y="4610100"/>
          <p14:tracePt t="60656" x="3632200" y="4603750"/>
          <p14:tracePt t="60681" x="3632200" y="4610100"/>
          <p14:tracePt t="60724" x="3625850" y="4616450"/>
          <p14:tracePt t="60748" x="3632200" y="4616450"/>
          <p14:tracePt t="60784" x="3638550" y="4616450"/>
          <p14:tracePt t="60808" x="3644900" y="4616450"/>
          <p14:tracePt t="60828" x="3644900" y="4610100"/>
          <p14:tracePt t="60920" x="3651250" y="4610100"/>
          <p14:tracePt t="60948" x="3651250" y="4616450"/>
          <p14:tracePt t="60996" x="3644900" y="4616450"/>
          <p14:tracePt t="61016" x="3651250" y="4610100"/>
          <p14:tracePt t="61084" x="3657600" y="4610100"/>
          <p14:tracePt t="61108" x="3663950" y="4603750"/>
          <p14:tracePt t="61144" x="3670300" y="4603750"/>
          <p14:tracePt t="61180" x="3670300" y="4597400"/>
          <p14:tracePt t="61272" x="3670300" y="4591050"/>
          <p14:tracePt t="61280" x="3676650" y="4584700"/>
          <p14:tracePt t="61289" x="3676650" y="4572000"/>
          <p14:tracePt t="61289" x="3676650" y="4559300"/>
          <p14:tracePt t="61302" x="3683000" y="4546600"/>
          <p14:tracePt t="61302" x="3683000" y="4533900"/>
          <p14:tracePt t="61319" x="3683000" y="4514850"/>
          <p14:tracePt t="61319" x="3689350" y="4502150"/>
          <p14:tracePt t="61336" x="3689350" y="4483100"/>
          <p14:tracePt t="61336" x="3695700" y="4464050"/>
          <p14:tracePt t="61352" x="3695700" y="4438650"/>
          <p14:tracePt t="61352" x="3695700" y="4381500"/>
          <p14:tracePt t="61369" x="3702050" y="4356100"/>
          <p14:tracePt t="61369" x="3702050" y="4318000"/>
          <p14:tracePt t="61386" x="3702050" y="4286250"/>
          <p14:tracePt t="61386" x="3702050" y="4248150"/>
          <p14:tracePt t="61403" x="3702050" y="4210050"/>
          <p14:tracePt t="61403" x="3702050" y="4171950"/>
          <p14:tracePt t="61403" x="3702050" y="4140200"/>
          <p14:tracePt t="61422" x="3702050" y="4108450"/>
          <p14:tracePt t="61434" x="3702050" y="4076700"/>
          <p14:tracePt t="61434" x="3695700" y="4013200"/>
          <p14:tracePt t="61453" x="3695700" y="3987800"/>
          <p14:tracePt t="61453" x="3689350" y="3962400"/>
          <p14:tracePt t="61469" x="3683000" y="3937000"/>
          <p14:tracePt t="61469" x="3676650" y="3911600"/>
          <p14:tracePt t="61486" x="3670300" y="3886200"/>
          <p14:tracePt t="61486" x="3663950" y="3867150"/>
          <p14:tracePt t="61486" x="3657600" y="3841750"/>
          <p14:tracePt t="61505" x="3651250" y="3822700"/>
          <p14:tracePt t="61518" x="3644900" y="3803650"/>
          <p14:tracePt t="61518" x="3638550" y="3778250"/>
          <p14:tracePt t="61537" x="3632200" y="3771900"/>
          <p14:tracePt t="61551" x="3625850" y="3765550"/>
          <p14:tracePt t="61568" x="3619500" y="3765550"/>
          <p14:tracePt t="61585" x="3613150" y="3771900"/>
          <p14:tracePt t="61602" x="3606800" y="3771900"/>
          <p14:tracePt t="61624" x="3606800" y="3778250"/>
          <p14:tracePt t="61656" x="3606800" y="3784600"/>
          <p14:tracePt t="61668" x="3606800" y="3790950"/>
          <p14:tracePt t="61684" x="3606800" y="3797300"/>
          <p14:tracePt t="61692" x="3606800" y="3803650"/>
          <p14:tracePt t="61702" x="3606800" y="3810000"/>
          <p14:tracePt t="61702" x="3606800" y="3829050"/>
          <p14:tracePt t="61722" x="3606800" y="3835400"/>
          <p14:tracePt t="61722" x="3606800" y="3848100"/>
          <p14:tracePt t="61738" x="3613150" y="3860800"/>
          <p14:tracePt t="61738" x="3613150" y="3873500"/>
          <p14:tracePt t="61754" x="3619500" y="3886200"/>
          <p14:tracePt t="61754" x="3625850" y="3905250"/>
          <p14:tracePt t="61770" x="3632200" y="3924300"/>
          <p14:tracePt t="61770" x="3638550" y="3943350"/>
          <p14:tracePt t="61770" x="3651250" y="3962400"/>
          <p14:tracePt t="61789" x="3663950" y="3987800"/>
          <p14:tracePt t="61802" x="3676650" y="4013200"/>
          <p14:tracePt t="61802" x="3708400" y="4064000"/>
          <p14:tracePt t="61822" x="3727450" y="4089400"/>
          <p14:tracePt t="61822" x="3746500" y="4114800"/>
          <p14:tracePt t="61839" x="3771900" y="4140200"/>
          <p14:tracePt t="61839" x="3797300" y="4165600"/>
          <p14:tracePt t="61854" x="3822700" y="4184650"/>
          <p14:tracePt t="61854" x="3848100" y="4216400"/>
          <p14:tracePt t="61854" x="3879850" y="4241800"/>
          <p14:tracePt t="61873" x="3905250" y="4267200"/>
          <p14:tracePt t="61886" x="3937000" y="4292600"/>
          <p14:tracePt t="61886" x="4000500" y="4330700"/>
          <p14:tracePt t="61904" x="4032250" y="4349750"/>
          <p14:tracePt t="61904" x="4070350" y="4368800"/>
          <p14:tracePt t="61921" x="4102100" y="4381500"/>
          <p14:tracePt t="61921" x="4140200" y="4394200"/>
          <p14:tracePt t="61937" x="4178300" y="4400550"/>
          <p14:tracePt t="61937" x="4210050" y="4413250"/>
          <p14:tracePt t="61954" x="4248150" y="4419600"/>
          <p14:tracePt t="61954" x="4318000" y="4425950"/>
          <p14:tracePt t="61971" x="4356100" y="4432300"/>
          <p14:tracePt t="61971" x="4387850" y="4432300"/>
          <p14:tracePt t="61988" x="4419600" y="4432300"/>
          <p14:tracePt t="61988" x="4445000" y="4432300"/>
          <p14:tracePt t="62004" x="4476750" y="4432300"/>
          <p14:tracePt t="62004" x="4527550" y="4432300"/>
          <p14:tracePt t="62021" x="4546600" y="4438650"/>
          <p14:tracePt t="62021" x="4572000" y="4438650"/>
          <p14:tracePt t="62038" x="4591050" y="4438650"/>
          <p14:tracePt t="62038" x="4610100" y="4445000"/>
          <p14:tracePt t="62055" x="4635500" y="4457700"/>
          <p14:tracePt t="62055" x="4654550" y="4470400"/>
          <p14:tracePt t="62072" x="4679950" y="4483100"/>
          <p14:tracePt t="62072" x="4730750" y="4521200"/>
          <p14:tracePt t="62089" x="4756150" y="4540250"/>
          <p14:tracePt t="62089" x="4781550" y="4565650"/>
          <p14:tracePt t="62107" x="4806950" y="4584700"/>
          <p14:tracePt t="62107" x="4826000" y="4597400"/>
          <p14:tracePt t="62122" x="4851400" y="4616450"/>
          <p14:tracePt t="62122" x="4870450" y="4629150"/>
          <p14:tracePt t="62138" x="4895850" y="4648200"/>
          <p14:tracePt t="62138" x="4914900" y="4667250"/>
          <p14:tracePt t="62138" x="4927600" y="4686300"/>
          <p14:tracePt t="62158" x="4946650" y="4705350"/>
          <p14:tracePt t="62170" x="4959350" y="4724400"/>
          <p14:tracePt t="62170" x="4978400" y="4775200"/>
          <p14:tracePt t="62189" x="4984750" y="4800600"/>
          <p14:tracePt t="62189" x="4984750" y="4819650"/>
          <p14:tracePt t="62206" x="4991100" y="4845050"/>
          <p14:tracePt t="62206" x="4991100" y="4864100"/>
          <p14:tracePt t="62222" x="4984750" y="4883150"/>
          <p14:tracePt t="62222" x="4978400" y="4902200"/>
          <p14:tracePt t="62222" x="4965700" y="4914900"/>
          <p14:tracePt t="62241" x="4953000" y="4933950"/>
          <p14:tracePt t="62254" x="4933950" y="4946650"/>
          <p14:tracePt t="62254" x="4889500" y="4978400"/>
          <p14:tracePt t="62272" x="4864100" y="4997450"/>
          <p14:tracePt t="62272" x="4832350" y="5010150"/>
          <p14:tracePt t="62289" x="4806950" y="5022850"/>
          <p14:tracePt t="62289" x="4768850" y="5035550"/>
          <p14:tracePt t="62289" x="4737100" y="5048250"/>
          <p14:tracePt t="62308" x="4699000" y="5060950"/>
          <p14:tracePt t="62308" x="4660900" y="5067300"/>
          <p14:tracePt t="62322" x="4622800" y="5073650"/>
          <p14:tracePt t="62322" x="4578350" y="5080000"/>
          <p14:tracePt t="62339" x="4527550" y="5086350"/>
          <p14:tracePt t="62339" x="4483100" y="5092700"/>
          <p14:tracePt t="62356" x="4432300" y="5099050"/>
          <p14:tracePt t="62356" x="4381500" y="5105400"/>
          <p14:tracePt t="62372" x="4330700" y="5118100"/>
          <p14:tracePt t="62372" x="4229100" y="5137150"/>
          <p14:tracePt t="62390" x="4178300" y="5156200"/>
          <p14:tracePt t="62390" x="4133850" y="5175250"/>
          <p14:tracePt t="62406" x="4089400" y="5194300"/>
          <p14:tracePt t="62406" x="4051300" y="5219700"/>
          <p14:tracePt t="62422" x="4013200" y="5245100"/>
          <p14:tracePt t="62422" x="3981450" y="5270500"/>
          <p14:tracePt t="62422" x="3949700" y="5302250"/>
          <p14:tracePt t="62442" x="3924300" y="5327650"/>
          <p14:tracePt t="62454" x="3898900" y="5359400"/>
          <p14:tracePt t="62454" x="3860800" y="5416550"/>
          <p14:tracePt t="62473" x="3841750" y="5441950"/>
          <p14:tracePt t="62473" x="3829050" y="5473700"/>
          <p14:tracePt t="62489" x="3822700" y="5499100"/>
          <p14:tracePt t="62489" x="3816350" y="5524500"/>
          <p14:tracePt t="62506" x="3810000" y="5549900"/>
          <p14:tracePt t="62506" x="3810000" y="5568950"/>
          <p14:tracePt t="62506" x="3810000" y="5588000"/>
          <p14:tracePt t="62525" x="3810000" y="5607050"/>
          <p14:tracePt t="62538" x="3816350" y="5613400"/>
          <p14:tracePt t="62538" x="3816350" y="5619750"/>
          <p14:tracePt t="62557" x="3829050" y="5626100"/>
          <p14:tracePt t="62572" x="3835400" y="5619750"/>
          <p14:tracePt t="62588" x="3841750" y="5613400"/>
          <p14:tracePt t="62588" x="3841750" y="5607050"/>
          <p14:tracePt t="62588" x="3848100" y="5594350"/>
          <p14:tracePt t="62609" x="3848100" y="5588000"/>
          <p14:tracePt t="62609" x="3848100" y="5581650"/>
          <p14:tracePt t="62624" x="3848100" y="5568950"/>
          <p14:tracePt t="62624" x="3848100" y="5562600"/>
          <p14:tracePt t="62640" x="3848100" y="5556250"/>
          <p14:tracePt t="62640" x="3848100" y="5543550"/>
          <p14:tracePt t="62657" x="3848100" y="5537200"/>
          <p14:tracePt t="62657" x="3848100" y="5530850"/>
          <p14:tracePt t="62673" x="3841750" y="5524500"/>
          <p14:tracePt t="62673" x="3835400" y="5505450"/>
          <p14:tracePt t="62691" x="3835400" y="5499100"/>
          <p14:tracePt t="62691" x="3829050" y="5492750"/>
          <p14:tracePt t="62707" x="3822700" y="5486400"/>
          <p14:tracePt t="62707" x="3822700" y="5480050"/>
          <p14:tracePt t="62724" x="3816350" y="5467350"/>
          <p14:tracePt t="62724" x="3803650" y="5448300"/>
          <p14:tracePt t="62741" x="3803650" y="5435600"/>
          <p14:tracePt t="62741" x="3797300" y="5422900"/>
          <p14:tracePt t="62757" x="3790950" y="5403850"/>
          <p14:tracePt t="62757" x="3784600" y="5384800"/>
          <p14:tracePt t="62774" x="3778250" y="5372100"/>
          <p14:tracePt t="62774" x="3771900" y="5346700"/>
          <p14:tracePt t="62790" x="3765550" y="5327650"/>
          <p14:tracePt t="62790" x="3765550" y="5302250"/>
          <p14:tracePt t="62790" x="3759200" y="5276850"/>
          <p14:tracePt t="62809" x="3752850" y="5245100"/>
          <p14:tracePt t="62822" x="3746500" y="5219700"/>
          <p14:tracePt t="62822" x="3740150" y="5149850"/>
          <p14:tracePt t="62841" x="3733800" y="5118100"/>
          <p14:tracePt t="62841" x="3733800" y="5080000"/>
          <p14:tracePt t="62858" x="3727450" y="5048250"/>
          <p14:tracePt t="62858" x="3727450" y="5010150"/>
          <p14:tracePt t="62874" x="3721100" y="4972050"/>
          <p14:tracePt t="62874" x="3721100" y="4940300"/>
          <p14:tracePt t="62874" x="3721100" y="4902200"/>
          <p14:tracePt t="62893" x="3721100" y="4870450"/>
          <p14:tracePt t="62906" x="3721100" y="4845050"/>
          <p14:tracePt t="62906" x="3727450" y="4794250"/>
          <p14:tracePt t="62924" x="3727450" y="4768850"/>
          <p14:tracePt t="62924" x="3733800" y="4749800"/>
          <p14:tracePt t="62942" x="3740150" y="4737100"/>
          <p14:tracePt t="62942" x="3740150" y="4718050"/>
          <p14:tracePt t="62942" x="3746500" y="4705350"/>
          <p14:tracePt t="62961" x="3752850" y="4699000"/>
          <p14:tracePt t="62973" x="3752850" y="4686300"/>
          <p14:tracePt t="62973" x="3759200" y="4673600"/>
          <p14:tracePt t="62991" x="3765550" y="4667250"/>
          <p14:tracePt t="62991" x="3765550" y="4660900"/>
          <p14:tracePt t="63009" x="3765550" y="4654550"/>
          <p14:tracePt t="63009" x="3771900" y="4648200"/>
          <p14:tracePt t="63024" x="3771900" y="4641850"/>
          <p14:tracePt t="63024" x="3778250" y="4629150"/>
          <p14:tracePt t="63042" x="3778250" y="4622800"/>
          <p14:tracePt t="63042" x="3784600" y="4616450"/>
          <p14:tracePt t="63059" x="3784600" y="4610100"/>
          <p14:tracePt t="63059" x="3784600" y="4603750"/>
          <p14:tracePt t="63075" x="3784600" y="4597400"/>
          <p14:tracePt t="63090" x="3790950" y="4591050"/>
          <p14:tracePt t="63109" x="3797300" y="4578350"/>
          <p14:tracePt t="63124" x="3797300" y="4565650"/>
          <p14:tracePt t="63140" x="3797300" y="4559300"/>
          <p14:tracePt t="63140" x="3803650" y="4546600"/>
          <p14:tracePt t="63140" x="3803650" y="4540250"/>
          <p14:tracePt t="63161" x="3803650" y="4533900"/>
          <p14:tracePt t="63174" x="3803650" y="4527550"/>
          <p14:tracePt t="63174" x="3810000" y="4514850"/>
          <p14:tracePt t="63194" x="3816350" y="4508500"/>
          <p14:tracePt t="63210" x="3816350" y="4502150"/>
          <p14:tracePt t="63229" x="3810000" y="4502150"/>
          <p14:tracePt t="63277" x="3803650" y="4502150"/>
          <p14:tracePt t="63289" x="3797300" y="4502150"/>
          <p14:tracePt t="63304" x="3790950" y="4502150"/>
          <p14:tracePt t="63321" x="3784600" y="4495800"/>
          <p14:tracePt t="63380" x="3778250" y="4495800"/>
          <p14:tracePt t="63401" x="3771900" y="4495800"/>
          <p14:tracePt t="63425" x="3765550" y="4495800"/>
          <p14:tracePt t="63449" x="3759200" y="4495800"/>
          <p14:tracePt t="63469" x="3752850" y="4495800"/>
          <p14:tracePt t="63493" x="3752850" y="4502150"/>
          <p14:tracePt t="63509" x="3746500" y="4508500"/>
          <p14:tracePt t="63520" x="3740150" y="4514850"/>
          <p14:tracePt t="63536" x="3733800" y="4514850"/>
          <p14:tracePt t="63553" x="3727450" y="4521200"/>
          <p14:tracePt t="63577" x="3727450" y="4527550"/>
          <p14:tracePt t="63673" x="3727450" y="4533900"/>
          <p14:tracePt t="63689" x="3721100" y="4540250"/>
          <p14:tracePt t="63708" x="3714750" y="4540250"/>
          <p14:tracePt t="63741" x="3708400" y="4546600"/>
          <p14:tracePt t="63769" x="3708400" y="4552950"/>
          <p14:tracePt t="63808" x="3708400" y="4559300"/>
          <p14:tracePt t="63821" x="3708400" y="4565650"/>
          <p14:tracePt t="63853" x="3702050" y="4572000"/>
          <p14:tracePt t="63877" x="3702050" y="4578350"/>
          <p14:tracePt t="63905" x="3702050" y="4584700"/>
          <p14:tracePt t="63937" x="3695700" y="4591050"/>
          <p14:tracePt t="63957" x="3695700" y="4597400"/>
          <p14:tracePt t="64001" x="3702050" y="4597400"/>
          <p14:tracePt t="64049" x="3708400" y="4591050"/>
          <p14:tracePt t="64061" x="3708400" y="4584700"/>
          <p14:tracePt t="64101" x="3714750" y="4591050"/>
          <p14:tracePt t="64121" x="3714750" y="4584700"/>
          <p14:tracePt t="64161" x="3714750" y="4578350"/>
          <p14:tracePt t="64181" x="3708400" y="4584700"/>
          <p14:tracePt t="64229" x="3702050" y="4591050"/>
          <p14:tracePt t="64257" x="3695700" y="4597400"/>
          <p14:tracePt t="64281" x="3695700" y="4591050"/>
          <p14:tracePt t="64361" x="3702050" y="4584700"/>
          <p14:tracePt t="64401" x="3708400" y="4584700"/>
          <p14:tracePt t="64437" x="3708400" y="4578350"/>
          <p14:tracePt t="64469" x="3714750" y="4584700"/>
          <p14:tracePt t="64489" x="3708400" y="4584700"/>
          <p14:tracePt t="64536" x="3708400" y="4591050"/>
          <p14:tracePt t="64556" x="3714750" y="4591050"/>
          <p14:tracePt t="64657" x="3721100" y="4591050"/>
          <p14:tracePt t="64709" x="3721100" y="4584700"/>
          <p14:tracePt t="64721" x="3727450" y="4584700"/>
          <p14:tracePt t="64761" x="3727450" y="4591050"/>
          <p14:tracePt t="64777" x="3721100" y="4597400"/>
          <p14:tracePt t="64844" x="3721100" y="4603750"/>
          <p14:tracePt t="64874" x="3721100" y="4610100"/>
          <p14:tracePt t="64949" x="3721100" y="4616450"/>
          <p14:tracePt t="64977" x="3721100" y="4622800"/>
          <p14:tracePt t="64993" x="3714750" y="4629150"/>
          <p14:tracePt t="65017" x="3721100" y="4629150"/>
          <p14:tracePt t="65129" x="3721100" y="4641850"/>
          <p14:tracePt t="65241" x="3714750" y="4648200"/>
          <p14:tracePt t="65249" x="3714750" y="4654550"/>
          <p14:tracePt t="65257" x="3714750" y="4660900"/>
          <p14:tracePt t="65264" x="3714750" y="4673600"/>
          <p14:tracePt t="65264" x="3714750" y="4686300"/>
          <p14:tracePt t="65264" x="3708400" y="4705350"/>
          <p14:tracePt t="65286" x="3708400" y="4724400"/>
          <p14:tracePt t="65298" x="3708400" y="4743450"/>
          <p14:tracePt t="65298" x="3708400" y="4762500"/>
          <p14:tracePt t="65298" x="3708400" y="4787900"/>
          <p14:tracePt t="65318" x="3708400" y="4806950"/>
          <p14:tracePt t="65318" x="3708400" y="4826000"/>
          <p14:tracePt t="65333" x="3708400" y="4845050"/>
          <p14:tracePt t="65333" x="3708400" y="4870450"/>
          <p14:tracePt t="65349" x="3708400" y="4883150"/>
          <p14:tracePt t="65349" x="3708400" y="4908550"/>
          <p14:tracePt t="65366" x="3708400" y="4921250"/>
          <p14:tracePt t="65366" x="3708400" y="4978400"/>
          <p14:tracePt t="65383" x="3708400" y="5003800"/>
          <p14:tracePt t="65383" x="3708400" y="5041900"/>
          <p14:tracePt t="65399" x="3708400" y="5073650"/>
          <p14:tracePt t="65399" x="3702050" y="5118100"/>
          <p14:tracePt t="65416" x="3702050" y="5156200"/>
          <p14:tracePt t="65416" x="3695700" y="5194300"/>
          <p14:tracePt t="65433" x="3695700" y="5232400"/>
          <p14:tracePt t="65433" x="3676650" y="5308600"/>
          <p14:tracePt t="65450" x="3670300" y="5334000"/>
          <p14:tracePt t="65450" x="3663950" y="5365750"/>
          <p14:tracePt t="65467" x="3651250" y="5391150"/>
          <p14:tracePt t="65467" x="3638550" y="5429250"/>
          <p14:tracePt t="65484" x="3619500" y="5454650"/>
          <p14:tracePt t="65484" x="3600450" y="5486400"/>
          <p14:tracePt t="65484" x="3581400" y="5511800"/>
          <p14:tracePt t="65502" x="3556000" y="5543550"/>
          <p14:tracePt t="65515" x="3530600" y="5568950"/>
          <p14:tracePt t="65515" x="3505200" y="5600700"/>
          <p14:tracePt t="65533" x="3467100" y="5600700"/>
          <p14:tracePt t="66187" x="3930650" y="6419850"/>
          <p14:tracePt t="66202" x="3968750" y="6407150"/>
          <p14:tracePt t="66217" x="4006850" y="6381750"/>
          <p14:tracePt t="66233" x="4013200" y="6356350"/>
          <p14:tracePt t="66278" x="4000500" y="6350000"/>
          <p14:tracePt t="66286" x="3987800" y="6343650"/>
          <p14:tracePt t="66293" x="3968750" y="6337300"/>
          <p14:tracePt t="66301" x="3943350" y="6324600"/>
          <p14:tracePt t="66301" x="3917950" y="6318250"/>
          <p14:tracePt t="66301" x="3886200" y="6305550"/>
          <p14:tracePt t="66322" x="3841750" y="6286500"/>
          <p14:tracePt t="66334" x="3790950" y="6267450"/>
          <p14:tracePt t="66334" x="3670300" y="6229350"/>
          <p14:tracePt t="66355" x="3600450" y="6197600"/>
          <p14:tracePt t="66355" x="3530600" y="6165850"/>
          <p14:tracePt t="66370" x="3448050" y="6127750"/>
          <p14:tracePt t="66370" x="3371850" y="6089650"/>
          <p14:tracePt t="66386" x="3289300" y="6045200"/>
          <p14:tracePt t="66386" x="3206750" y="6000750"/>
          <p14:tracePt t="66403" x="3117850" y="5949950"/>
          <p14:tracePt t="66403" x="2952750" y="5842000"/>
          <p14:tracePt t="66420" x="2870200" y="5797550"/>
          <p14:tracePt t="66420" x="2794000" y="5746750"/>
          <p14:tracePt t="66436" x="2717800" y="5695950"/>
          <p14:tracePt t="66436" x="2641600" y="5645150"/>
          <p14:tracePt t="66453" x="2571750" y="5607050"/>
          <p14:tracePt t="66453" x="2508250" y="5568950"/>
          <p14:tracePt t="66470" x="2451100" y="5537200"/>
          <p14:tracePt t="66470" x="2362200" y="5486400"/>
          <p14:tracePt t="66487" x="2324100" y="5467350"/>
          <p14:tracePt t="66487" x="2286000" y="5454650"/>
          <p14:tracePt t="66504" x="2254250" y="5435600"/>
          <p14:tracePt t="66504" x="2222500" y="5422900"/>
          <p14:tracePt t="66520" x="2197100" y="5410200"/>
          <p14:tracePt t="66520" x="2146300" y="5378450"/>
          <p14:tracePt t="66539" x="2114550" y="5359400"/>
          <p14:tracePt t="66539" x="2089150" y="5346700"/>
          <p14:tracePt t="66554" x="2070100" y="5327650"/>
          <p14:tracePt t="66554" x="2044700" y="5314950"/>
          <p14:tracePt t="66571" x="2025650" y="5302250"/>
          <p14:tracePt t="66571" x="2006600" y="5295900"/>
          <p14:tracePt t="66587" x="1993900" y="5283200"/>
          <p14:tracePt t="66587" x="1974850" y="5283200"/>
          <p14:tracePt t="66587" x="1962150" y="5276850"/>
          <p14:tracePt t="66607" x="1955800" y="5276850"/>
          <p14:tracePt t="66619" x="1943100" y="5283200"/>
          <p14:tracePt t="66619" x="1924050" y="5295900"/>
          <p14:tracePt t="66638" x="1917700" y="5295900"/>
          <p14:tracePt t="66653" x="1930400" y="5289550"/>
          <p14:tracePt t="66682" x="1936750" y="5283200"/>
          <p14:tracePt t="66690" x="1949450" y="5276850"/>
          <p14:tracePt t="66702" x="1962150" y="5270500"/>
          <p14:tracePt t="66702" x="2000250" y="5251450"/>
          <p14:tracePt t="66721" x="2025650" y="5245100"/>
          <p14:tracePt t="66721" x="2051050" y="5238750"/>
          <p14:tracePt t="66738" x="2076450" y="5238750"/>
          <p14:tracePt t="66738" x="2108200" y="5232400"/>
          <p14:tracePt t="66755" x="2146300" y="5232400"/>
          <p14:tracePt t="66755" x="2184400" y="5232400"/>
          <p14:tracePt t="66771" x="2222500" y="5238750"/>
          <p14:tracePt t="66771" x="2305050" y="5251450"/>
          <p14:tracePt t="66788" x="2349500" y="5257800"/>
          <p14:tracePt t="66788" x="2393950" y="5257800"/>
          <p14:tracePt t="66805" x="2438400" y="5264150"/>
          <p14:tracePt t="66805" x="2482850" y="5270500"/>
          <p14:tracePt t="66821" x="2533650" y="5270500"/>
          <p14:tracePt t="66821" x="2628900" y="5276850"/>
          <p14:tracePt t="66839" x="2679700" y="5283200"/>
          <p14:tracePt t="66839" x="2736850" y="5289550"/>
          <p14:tracePt t="66855" x="2787650" y="5295900"/>
          <p14:tracePt t="66855" x="2838450" y="5302250"/>
          <p14:tracePt t="66871" x="2889250" y="5308600"/>
          <p14:tracePt t="66871" x="2933700" y="5308600"/>
          <p14:tracePt t="66890" x="2978150" y="5314950"/>
          <p14:tracePt t="66890" x="3054350" y="5314950"/>
          <p14:tracePt t="66907" x="3086100" y="5314950"/>
          <p14:tracePt t="66907" x="3117850" y="5314950"/>
          <p14:tracePt t="66922" x="3143250" y="5314950"/>
          <p14:tracePt t="66922" x="3175000" y="5314950"/>
          <p14:tracePt t="66939" x="3200400" y="5308600"/>
          <p14:tracePt t="66939" x="3225800" y="5308600"/>
          <p14:tracePt t="66955" x="3251200" y="5308600"/>
          <p14:tracePt t="66955" x="3276600" y="5302250"/>
          <p14:tracePt t="66955" x="3295650" y="5302250"/>
          <p14:tracePt t="66974" x="3314700" y="5302250"/>
          <p14:tracePt t="66987" x="3333750" y="5302250"/>
          <p14:tracePt t="66987" x="3365500" y="5295900"/>
          <p14:tracePt t="67006" x="3371850" y="5302250"/>
          <p14:tracePt t="67006" x="3384550" y="5302250"/>
          <p14:tracePt t="67022" x="3390900" y="5302250"/>
          <p14:tracePt t="67022" x="3397250" y="5308600"/>
          <p14:tracePt t="67038" x="3409950" y="5308600"/>
          <p14:tracePt t="67038" x="3416300" y="5314950"/>
          <p14:tracePt t="67055" x="3422650" y="5314950"/>
          <p14:tracePt t="67055" x="3422650" y="5321300"/>
          <p14:tracePt t="67055" x="3429000" y="5327650"/>
          <p14:tracePt t="67075" x="3435350" y="5327650"/>
          <p14:tracePt t="67075" x="3441700" y="5327650"/>
          <p14:tracePt t="67089" x="3448050" y="5334000"/>
          <p14:tracePt t="67106" x="3454400" y="5340350"/>
          <p14:tracePt t="67121" x="3460750" y="5340350"/>
          <p14:tracePt t="67121" x="3467100" y="5340350"/>
          <p14:tracePt t="67139" x="3473450" y="5334000"/>
          <p14:tracePt t="67154" x="3479800" y="5334000"/>
          <p14:tracePt t="67171" x="3492500" y="5334000"/>
          <p14:tracePt t="67187" x="3498850" y="5327650"/>
          <p14:tracePt t="67187" x="3505200" y="5327650"/>
          <p14:tracePt t="67206" x="3511550" y="5321300"/>
          <p14:tracePt t="67206" x="3517900" y="5321300"/>
          <p14:tracePt t="67223" x="3524250" y="5314950"/>
          <p14:tracePt t="67238" x="3530600" y="5308600"/>
          <p14:tracePt t="67255" x="3536950" y="5302250"/>
          <p14:tracePt t="67255" x="3543300" y="5295900"/>
          <p14:tracePt t="67255" x="3549650" y="5289550"/>
          <p14:tracePt t="67275" x="3556000" y="5283200"/>
          <p14:tracePt t="67290" x="3562350" y="5283200"/>
          <p14:tracePt t="67290" x="3568700" y="5276850"/>
          <p14:tracePt t="67306" x="3575050" y="5276850"/>
          <p14:tracePt t="67306" x="3587750" y="5276850"/>
          <p14:tracePt t="67323" x="3594100" y="5276850"/>
          <p14:tracePt t="67323" x="3606800" y="5276850"/>
          <p14:tracePt t="67323" x="3613150" y="5276850"/>
          <p14:tracePt t="67342" x="3625850" y="5270500"/>
          <p14:tracePt t="67355" x="3638550" y="5270500"/>
          <p14:tracePt t="67355" x="3657600" y="5264150"/>
          <p14:tracePt t="67375" x="3670300" y="5257800"/>
          <p14:tracePt t="67375" x="3676650" y="5257800"/>
          <p14:tracePt t="67390" x="3689350" y="5257800"/>
          <p14:tracePt t="67390" x="3695700" y="5251450"/>
          <p14:tracePt t="67407" x="3702050" y="5251450"/>
          <p14:tracePt t="67407" x="3708400" y="5245100"/>
          <p14:tracePt t="67423" x="3714750" y="5245100"/>
          <p14:tracePt t="67423" x="3727450" y="5245100"/>
          <p14:tracePt t="67440" x="3733800" y="5245100"/>
          <p14:tracePt t="67440" x="3740150" y="5245100"/>
          <p14:tracePt t="67456" x="3740150" y="5238750"/>
          <p14:tracePt t="67456" x="3746500" y="5238750"/>
          <p14:tracePt t="67474" x="3752850" y="5238750"/>
          <p14:tracePt t="67488" x="3765550" y="5238750"/>
          <p14:tracePt t="67506" x="3771900" y="5232400"/>
          <p14:tracePt t="67506" x="3778250" y="5232400"/>
          <p14:tracePt t="67524" x="3784600" y="5232400"/>
          <p14:tracePt t="67524" x="3790950" y="5238750"/>
          <p14:tracePt t="67540" x="3803650" y="5238750"/>
          <p14:tracePt t="67540" x="3829050" y="5251450"/>
          <p14:tracePt t="67558" x="3848100" y="5257800"/>
          <p14:tracePt t="67558" x="3873500" y="5264150"/>
          <p14:tracePt t="67575" x="3898900" y="5270500"/>
          <p14:tracePt t="67575" x="3930650" y="5276850"/>
          <p14:tracePt t="67591" x="3962400" y="5276850"/>
          <p14:tracePt t="67591" x="4006850" y="5283200"/>
          <p14:tracePt t="67608" x="4044950" y="5283200"/>
          <p14:tracePt t="67608" x="4095750" y="5276850"/>
          <p14:tracePt t="67608" x="4140200" y="5276850"/>
          <p14:tracePt t="67626" x="4191000" y="5270500"/>
          <p14:tracePt t="67639" x="4248150" y="5264150"/>
          <p14:tracePt t="67639" x="4356100" y="5264150"/>
          <p14:tracePt t="67658" x="4406900" y="5264150"/>
          <p14:tracePt t="67658" x="4464050" y="5270500"/>
          <p14:tracePt t="67675" x="4521200" y="5276850"/>
          <p14:tracePt t="67675" x="4578350" y="5283200"/>
          <p14:tracePt t="67691" x="4629150" y="5276850"/>
          <p14:tracePt t="67691" x="4686300" y="5283200"/>
          <p14:tracePt t="67691" x="4737100" y="5283200"/>
          <p14:tracePt t="67710" x="4794250" y="5283200"/>
          <p14:tracePt t="67723" x="4845050" y="5283200"/>
          <p14:tracePt t="67723" x="4940300" y="5276850"/>
          <p14:tracePt t="67741" x="4984750" y="5276850"/>
          <p14:tracePt t="67741" x="5022850" y="5276850"/>
          <p14:tracePt t="67758" x="5060950" y="5276850"/>
          <p14:tracePt t="67758" x="5092700" y="5270500"/>
          <p14:tracePt t="67775" x="5130800" y="5270500"/>
          <p14:tracePt t="67775" x="5162550" y="5276850"/>
          <p14:tracePt t="67791" x="5194300" y="5283200"/>
          <p14:tracePt t="67791" x="5257800" y="5295900"/>
          <p14:tracePt t="67808" x="5289550" y="5302250"/>
          <p14:tracePt t="67808" x="5314950" y="5314950"/>
          <p14:tracePt t="67825" x="5346700" y="5327650"/>
          <p14:tracePt t="67825" x="5372100" y="5340350"/>
          <p14:tracePt t="67842" x="5397500" y="5346700"/>
          <p14:tracePt t="67842" x="5441950" y="5359400"/>
          <p14:tracePt t="67859" x="5461000" y="5365750"/>
          <p14:tracePt t="67859" x="5473700" y="5372100"/>
          <p14:tracePt t="67875" x="5486400" y="5372100"/>
          <p14:tracePt t="67875" x="5499100" y="5378450"/>
          <p14:tracePt t="67892" x="5505450" y="5384800"/>
          <p14:tracePt t="67892" x="5511800" y="5391150"/>
          <p14:tracePt t="67908" x="5518150" y="5391150"/>
          <p14:tracePt t="67908" x="5530850" y="5397500"/>
          <p14:tracePt t="67926" x="5530850" y="5403850"/>
          <p14:tracePt t="67926" x="5537200" y="5410200"/>
          <p14:tracePt t="67942" x="5543550" y="5410200"/>
          <p14:tracePt t="67942" x="5549900" y="5416550"/>
          <p14:tracePt t="67959" x="5556250" y="5422900"/>
          <p14:tracePt t="67959" x="5562600" y="5429250"/>
          <p14:tracePt t="67975" x="5568950" y="5435600"/>
          <p14:tracePt t="67975" x="5581650" y="5448300"/>
          <p14:tracePt t="67975" x="5588000" y="5454650"/>
          <p14:tracePt t="67995" x="5594350" y="5454650"/>
          <p14:tracePt t="68007" x="5600700" y="5461000"/>
          <p14:tracePt t="68007" x="5619750" y="5467350"/>
          <p14:tracePt t="68027" x="5626100" y="5461000"/>
          <p14:tracePt t="68027" x="5632450" y="5467350"/>
          <p14:tracePt t="68042" x="5638800" y="5467350"/>
          <p14:tracePt t="68042" x="5651500" y="5467350"/>
          <p14:tracePt t="68059" x="5657850" y="5467350"/>
          <p14:tracePt t="68059" x="5664200" y="5467350"/>
          <p14:tracePt t="68076" x="5670550" y="5467350"/>
          <p14:tracePt t="68076" x="5683250" y="5473700"/>
          <p14:tracePt t="68076" x="5695950" y="5473700"/>
          <p14:tracePt t="68095" x="5702300" y="5473700"/>
          <p14:tracePt t="68095" x="5708650" y="5480050"/>
          <p14:tracePt t="68110" x="5721350" y="5486400"/>
          <p14:tracePt t="68110" x="5727700" y="5492750"/>
          <p14:tracePt t="68126" x="5734050" y="5492750"/>
          <p14:tracePt t="68126" x="5740400" y="5499100"/>
          <p14:tracePt t="68142" x="5740400" y="5505450"/>
          <p14:tracePt t="68158" x="5746750" y="5505450"/>
          <p14:tracePt t="68175" x="5746750" y="5511800"/>
          <p14:tracePt t="68191" x="5746750" y="5518150"/>
          <p14:tracePt t="68234" x="5746750" y="5511800"/>
          <p14:tracePt t="68294" x="5746750" y="5505450"/>
          <p14:tracePt t="68302" x="5746750" y="5499100"/>
          <p14:tracePt t="68318" x="5759450" y="5499100"/>
          <p14:tracePt t="68334" x="5765800" y="5499100"/>
          <p14:tracePt t="68354" x="5772150" y="5505450"/>
          <p14:tracePt t="68362" x="5778500" y="5511800"/>
          <p14:tracePt t="68386" x="5772150" y="5518150"/>
          <p14:tracePt t="68398" x="5772150" y="5524500"/>
          <p14:tracePt t="68414" x="5772150" y="5530850"/>
          <p14:tracePt t="68446" x="5778500" y="5530850"/>
          <p14:tracePt t="68458" x="5784850" y="5537200"/>
          <p14:tracePt t="68474" x="5791200" y="5537200"/>
          <p14:tracePt t="68482" x="5797550" y="5537200"/>
          <p14:tracePt t="68492" x="5803900" y="5537200"/>
          <p14:tracePt t="68492" x="5810250" y="5537200"/>
          <p14:tracePt t="68511" x="5816600" y="5537200"/>
          <p14:tracePt t="68511" x="5822950" y="5549900"/>
          <p14:tracePt t="68527" x="5829300" y="5556250"/>
          <p14:tracePt t="68527" x="5835650" y="5562600"/>
          <p14:tracePt t="68544" x="5842000" y="5568950"/>
          <p14:tracePt t="68544" x="5842000" y="5575300"/>
          <p14:tracePt t="68561" x="5848350" y="5581650"/>
          <p14:tracePt t="68561" x="5854700" y="5594350"/>
          <p14:tracePt t="68580" x="5854700" y="5600700"/>
          <p14:tracePt t="68595" x="5854700" y="5607050"/>
          <p14:tracePt t="68611" x="5854700" y="5613400"/>
          <p14:tracePt t="68626" x="5848350" y="5613400"/>
          <p14:tracePt t="68642" x="5842000" y="5619750"/>
          <p14:tracePt t="68663" x="5835650" y="5619750"/>
          <p14:tracePt t="68679" x="5829300" y="5619750"/>
          <p14:tracePt t="68694" x="5822950" y="5613400"/>
          <p14:tracePt t="68709" x="5822950" y="5607050"/>
          <p14:tracePt t="68726" x="5816600" y="5600700"/>
          <p14:tracePt t="68747" x="5810250" y="5594350"/>
          <p14:tracePt t="68766" x="5803900" y="5588000"/>
          <p14:tracePt t="68790" x="5797550" y="5588000"/>
          <p14:tracePt t="68834" x="5791200" y="5588000"/>
          <p14:tracePt t="68858" x="5784850" y="5594350"/>
          <p14:tracePt t="68902" x="5791200" y="5600700"/>
          <p14:tracePt t="68994" x="5797550" y="5594350"/>
          <p14:tracePt t="69006" x="5803900" y="5600700"/>
          <p14:tracePt t="69014" x="5810250" y="5600700"/>
          <p14:tracePt t="69027" x="5816600" y="5600700"/>
          <p14:tracePt t="69027" x="5829300" y="5600700"/>
          <p14:tracePt t="69046" x="5835650" y="5600700"/>
          <p14:tracePt t="69046" x="5842000" y="5607050"/>
          <p14:tracePt t="69062" x="5848350" y="5613400"/>
          <p14:tracePt t="69062" x="5854700" y="5613400"/>
          <p14:tracePt t="69080" x="5861050" y="5619750"/>
          <p14:tracePt t="69080" x="5867400" y="5626100"/>
          <p14:tracePt t="69080" x="5873750" y="5626100"/>
          <p14:tracePt t="69099" x="5873750" y="5638800"/>
          <p14:tracePt t="69115" x="5880100" y="5638800"/>
          <p14:tracePt t="69127" x="5873750" y="5645150"/>
          <p14:tracePt t="69202" x="5867400" y="5645150"/>
          <p14:tracePt t="69226" x="5867400" y="5638800"/>
          <p14:tracePt t="69246" x="5867400" y="5626100"/>
          <p14:tracePt t="69262" x="5873750" y="5619750"/>
          <p14:tracePt t="69270" x="5880100" y="5613400"/>
          <p14:tracePt t="69286" x="5886450" y="5607050"/>
          <p14:tracePt t="69295" x="5899150" y="5594350"/>
          <p14:tracePt t="69295" x="5905500" y="5588000"/>
          <p14:tracePt t="69295" x="5918200" y="5581650"/>
          <p14:tracePt t="69316" x="5924550" y="5581650"/>
          <p14:tracePt t="69316" x="5937250" y="5575300"/>
          <p14:tracePt t="69332" x="5956300" y="5568950"/>
          <p14:tracePt t="69332" x="5969000" y="5562600"/>
          <p14:tracePt t="69348" x="5981700" y="5556250"/>
          <p14:tracePt t="69348" x="6000750" y="5556250"/>
          <p14:tracePt t="69363" x="6013450" y="5543550"/>
          <p14:tracePt t="69363" x="6032500" y="5537200"/>
          <p14:tracePt t="69363" x="6057900" y="5524500"/>
          <p14:tracePt t="69383" x="6076950" y="5524500"/>
          <p14:tracePt t="69395" x="6102350" y="5518150"/>
          <p14:tracePt t="69395" x="6153150" y="5505450"/>
          <p14:tracePt t="69415" x="6172200" y="5499100"/>
          <p14:tracePt t="69415" x="6197600" y="5499100"/>
          <p14:tracePt t="69431" x="6216650" y="5492750"/>
          <p14:tracePt t="69431" x="6229350" y="5492750"/>
          <p14:tracePt t="69448" x="6242050" y="5486400"/>
          <p14:tracePt t="69448" x="6254750" y="5480050"/>
          <p14:tracePt t="69464" x="6261100" y="5480050"/>
          <p14:tracePt t="69464" x="6273800" y="5473700"/>
          <p14:tracePt t="69481" x="6280150" y="5473700"/>
          <p14:tracePt t="69481" x="6286500" y="5473700"/>
          <p14:tracePt t="69497" x="6292850" y="5473700"/>
          <p14:tracePt t="69497" x="6299200" y="5473700"/>
          <p14:tracePt t="69514" x="6305550" y="5473700"/>
          <p14:tracePt t="69514" x="6311900" y="5473700"/>
          <p14:tracePt t="69531" x="6318250" y="5467350"/>
          <p14:tracePt t="69531" x="6324600" y="5467350"/>
          <p14:tracePt t="69547" x="6330950" y="5461000"/>
          <p14:tracePt t="69562" x="6324600" y="5454650"/>
          <p14:tracePt t="69586" x="6318250" y="5454650"/>
          <p14:tracePt t="69596" x="6311900" y="5454650"/>
          <p14:tracePt t="69596" x="6292850" y="5454650"/>
          <p14:tracePt t="69616" x="6280150" y="5454650"/>
          <p14:tracePt t="69616" x="6273800" y="5454650"/>
          <p14:tracePt t="69631" x="6261100" y="5454650"/>
          <p14:tracePt t="69631" x="6248400" y="5454650"/>
          <p14:tracePt t="69648" x="6229350" y="5461000"/>
          <p14:tracePt t="69648" x="6216650" y="5454650"/>
          <p14:tracePt t="69648" x="6197600" y="5454650"/>
          <p14:tracePt t="69667" x="6178550" y="5454650"/>
          <p14:tracePt t="69679" x="6153150" y="5454650"/>
          <p14:tracePt t="69679" x="6127750" y="5448300"/>
          <p14:tracePt t="69699" x="6070600" y="5441950"/>
          <p14:tracePt t="69699" x="6045200" y="5435600"/>
          <p14:tracePt t="69715" x="6013450" y="5429250"/>
          <p14:tracePt t="69715" x="5988050" y="5422900"/>
          <p14:tracePt t="69731" x="5962650" y="5410200"/>
          <p14:tracePt t="69731" x="5937250" y="5403850"/>
          <p14:tracePt t="69748" x="5918200" y="5391150"/>
          <p14:tracePt t="69748" x="5899150" y="5378450"/>
          <p14:tracePt t="69748" x="5886450" y="5365750"/>
          <p14:tracePt t="69767" x="5867400" y="5353050"/>
          <p14:tracePt t="69767" x="5854700" y="5334000"/>
          <p14:tracePt t="69782" x="5842000" y="5314950"/>
          <p14:tracePt t="69782" x="5822950" y="5302250"/>
          <p14:tracePt t="69798" x="5810250" y="5283200"/>
          <p14:tracePt t="69798" x="5791200" y="5257800"/>
          <p14:tracePt t="69815" x="5778500" y="5238750"/>
          <p14:tracePt t="69815" x="5759450" y="5226050"/>
          <p14:tracePt t="69832" x="5740400" y="5207000"/>
          <p14:tracePt t="69832" x="5702300" y="5187950"/>
          <p14:tracePt t="69848" x="5689600" y="5175250"/>
          <p14:tracePt t="69848" x="5670550" y="5168900"/>
          <p14:tracePt t="69865" x="5651500" y="5162550"/>
          <p14:tracePt t="69865" x="5638800" y="5156200"/>
          <p14:tracePt t="69882" x="5619750" y="5149850"/>
          <p14:tracePt t="69882" x="5600700" y="5149850"/>
          <p14:tracePt t="69899" x="5588000" y="5149850"/>
          <p14:tracePt t="69899" x="5575300" y="5156200"/>
          <p14:tracePt t="69916" x="5568950" y="5156200"/>
          <p14:tracePt t="69916" x="5562600" y="5162550"/>
          <p14:tracePt t="69932" x="5556250" y="5168900"/>
          <p14:tracePt t="69932" x="5556250" y="5175250"/>
          <p14:tracePt t="69949" x="5549900" y="5181600"/>
          <p14:tracePt t="69949" x="5549900" y="5187950"/>
          <p14:tracePt t="69949" x="5549900" y="5194300"/>
          <p14:tracePt t="69968" x="5549900" y="5200650"/>
          <p14:tracePt t="69968" x="5549900" y="5207000"/>
          <p14:tracePt t="69984" x="5556250" y="5213350"/>
          <p14:tracePt t="69984" x="5556250" y="5219700"/>
          <p14:tracePt t="69999" x="5562600" y="5226050"/>
          <p14:tracePt t="69999" x="5568950" y="5238750"/>
          <p14:tracePt t="70016" x="5575300" y="5245100"/>
          <p14:tracePt t="70016" x="5581650" y="5251450"/>
          <p14:tracePt t="70016" x="5588000" y="5257800"/>
          <p14:tracePt t="70034" x="5600700" y="5270500"/>
          <p14:tracePt t="70047" x="5607050" y="5276850"/>
          <p14:tracePt t="70047" x="5613400" y="5283200"/>
          <p14:tracePt t="70067" x="5626100" y="5302250"/>
          <p14:tracePt t="70067" x="5632450" y="5308600"/>
          <p14:tracePt t="70082" x="5638800" y="5321300"/>
          <p14:tracePt t="70082" x="5638800" y="5327650"/>
          <p14:tracePt t="70082" x="5638800" y="5334000"/>
          <p14:tracePt t="70103" x="5638800" y="5340350"/>
          <p14:tracePt t="70114" x="5638800" y="5346700"/>
          <p14:tracePt t="70114" x="5638800" y="5353050"/>
          <p14:tracePt t="70114" x="5638800" y="5359400"/>
          <p14:tracePt t="70135" x="5645150" y="5372100"/>
          <p14:tracePt t="70148" x="5651500" y="5378450"/>
          <p14:tracePt t="70164" x="5657850" y="5384800"/>
          <p14:tracePt t="70181" x="5664200" y="5378450"/>
          <p14:tracePt t="70181" x="5676900" y="5378450"/>
          <p14:tracePt t="70200" x="5689600" y="5378450"/>
          <p14:tracePt t="70200" x="5702300" y="5378450"/>
          <p14:tracePt t="70217" x="5715000" y="5372100"/>
          <p14:tracePt t="70217" x="5727700" y="5378450"/>
          <p14:tracePt t="70233" x="5740400" y="5378450"/>
          <p14:tracePt t="70233" x="5759450" y="5378450"/>
          <p14:tracePt t="70250" x="5778500" y="5372100"/>
          <p14:tracePt t="70250" x="5810250" y="5378450"/>
          <p14:tracePt t="70267" x="5829300" y="5378450"/>
          <p14:tracePt t="70267" x="5842000" y="5384800"/>
          <p14:tracePt t="70283" x="5854700" y="5384800"/>
          <p14:tracePt t="70283" x="5867400" y="5391150"/>
          <p14:tracePt t="70301" x="5880100" y="5391150"/>
          <p14:tracePt t="70301" x="5886450" y="5397500"/>
          <p14:tracePt t="70301" x="5892800" y="5403850"/>
          <p14:tracePt t="70320" x="5899150" y="5403850"/>
          <p14:tracePt t="70332" x="5899150" y="5416550"/>
          <p14:tracePt t="70332" x="5905500" y="5422900"/>
          <p14:tracePt t="70351" x="5905500" y="5429250"/>
          <p14:tracePt t="70351" x="5905500" y="5435600"/>
          <p14:tracePt t="70367" x="5905500" y="5441950"/>
          <p14:tracePt t="70382" x="5905500" y="5448300"/>
          <p14:tracePt t="70403" x="5918200" y="5454650"/>
          <p14:tracePt t="70419" x="5924550" y="5448300"/>
          <p14:tracePt t="70432" x="5924550" y="5454650"/>
          <p14:tracePt t="70432" x="5937250" y="5454650"/>
          <p14:tracePt t="70450" x="5943600" y="5454650"/>
          <p14:tracePt t="70465" x="5949950" y="5454650"/>
          <p14:tracePt t="70482" x="5949950" y="5461000"/>
          <p14:tracePt t="70514" x="5943600" y="5454650"/>
          <p14:tracePt t="70539" x="5937250" y="5448300"/>
          <p14:tracePt t="70574" x="5943600" y="5448300"/>
          <p14:tracePt t="70607" x="5943600" y="5441950"/>
          <p14:tracePt t="70634" x="5943600" y="5435600"/>
          <p14:tracePt t="70658" x="5943600" y="5429250"/>
          <p14:tracePt t="70763" x="5943600" y="5422900"/>
          <p14:tracePt t="70794" x="5949950" y="5429250"/>
          <p14:tracePt t="70838" x="5956300" y="5422900"/>
          <p14:tracePt t="70858" x="5962650" y="5422900"/>
          <p14:tracePt t="70882" x="5962650" y="5416550"/>
          <p14:tracePt t="70898" x="5969000" y="5410200"/>
          <p14:tracePt t="70914" x="5969000" y="5403850"/>
          <p14:tracePt t="70943" x="5969000" y="5410200"/>
          <p14:tracePt t="70966" x="5975350" y="5410200"/>
          <p14:tracePt t="71087" x="5975350" y="5416550"/>
          <p14:tracePt t="71122" x="5969000" y="5422900"/>
          <p14:tracePt t="71146" x="5969000" y="5429250"/>
          <p14:tracePt t="71166" x="5962650" y="5435600"/>
          <p14:tracePt t="71183" x="5956300" y="5441950"/>
          <p14:tracePt t="71207" x="5956300" y="5448300"/>
          <p14:tracePt t="71215" x="5949950" y="5448300"/>
          <p14:tracePt t="71226" x="5949950" y="5454650"/>
          <p14:tracePt t="71243" x="5949950" y="5461000"/>
          <p14:tracePt t="71251" x="5943600" y="5467350"/>
          <p14:tracePt t="71268" x="5943600" y="5473700"/>
          <p14:tracePt t="71286" x="5937250" y="5480050"/>
          <p14:tracePt t="71302" x="5930900" y="5486400"/>
          <p14:tracePt t="71302" x="5924550" y="5486400"/>
          <p14:tracePt t="71320" x="5918200" y="5492750"/>
          <p14:tracePt t="71335" x="5911850" y="5499100"/>
          <p14:tracePt t="71352" x="5911850" y="5492750"/>
          <p14:tracePt t="71371" x="5918200" y="5492750"/>
          <p14:tracePt t="71423" x="5918200" y="5486400"/>
          <p14:tracePt t="71438" x="5924550" y="5486400"/>
          <p14:tracePt t="71455" x="5930900" y="5486400"/>
          <p14:tracePt t="71467" x="5937250" y="5492750"/>
          <p14:tracePt t="71491" x="5943600" y="5492750"/>
          <p14:tracePt t="71518" x="5949950" y="5499100"/>
          <p14:tracePt t="71542" x="5956300" y="5492750"/>
          <p14:tracePt t="71574" x="5956300" y="5505450"/>
          <p14:tracePt t="71618" x="5949950" y="5505450"/>
          <p14:tracePt t="71655" x="5943600" y="5511800"/>
          <p14:tracePt t="71679" x="5943600" y="5518150"/>
          <p14:tracePt t="71686" x="5937250" y="5518150"/>
          <p14:tracePt t="71699" x="5930900" y="5524500"/>
          <p14:tracePt t="71715" x="5924550" y="5524500"/>
          <p14:tracePt t="71739" x="5918200" y="5524500"/>
          <p14:tracePt t="71759" x="5924550" y="5518150"/>
          <p14:tracePt t="71843" x="5930900" y="5518150"/>
          <p14:tracePt t="71875" x="5937250" y="5511800"/>
          <p14:tracePt t="71886" x="5943600" y="5511800"/>
          <p14:tracePt t="71903" x="5949950" y="5505450"/>
          <p14:tracePt t="71919" x="5956300" y="5511800"/>
          <p14:tracePt t="71939" x="5956300" y="5518150"/>
          <p14:tracePt t="71970" x="5956300" y="5511800"/>
          <p14:tracePt t="72023" x="5956300" y="5518150"/>
          <p14:tracePt t="72067" x="5962650" y="5518150"/>
          <p14:tracePt t="72114" x="5962650" y="5524500"/>
          <p14:tracePt t="72143" x="5962650" y="5518150"/>
          <p14:tracePt t="72167" x="5956300" y="5511800"/>
          <p14:tracePt t="72219" x="5949950" y="5511800"/>
          <p14:tracePt t="72239" x="5949950" y="5518150"/>
          <p14:tracePt t="72270" x="5949950" y="5511800"/>
          <p14:tracePt t="72307" x="5956300" y="5505450"/>
          <p14:tracePt t="72315" x="5962650" y="5499100"/>
          <p14:tracePt t="72360" x="5969000" y="5505450"/>
          <p14:tracePt t="72407" x="5975350" y="5505450"/>
          <p14:tracePt t="72419" x="5981700" y="5505450"/>
          <p14:tracePt t="72435" x="5981700" y="5499100"/>
          <p14:tracePt t="72451" x="5988050" y="5492750"/>
          <p14:tracePt t="72467" x="5994400" y="5499100"/>
          <p14:tracePt t="72495" x="5994400" y="5505450"/>
          <p14:tracePt t="72539" x="5994400" y="5511800"/>
          <p14:tracePt t="72571" x="5988050" y="5511800"/>
          <p14:tracePt t="72599" x="5988050" y="5505450"/>
          <p14:tracePt t="72615" x="5981700" y="5505450"/>
          <p14:tracePt t="72631" x="5975350" y="5505450"/>
          <p14:tracePt t="72655" x="5969000" y="5505450"/>
          <p14:tracePt t="72667" x="5962650" y="5511800"/>
          <p14:tracePt t="72683" x="5956300" y="5518150"/>
          <p14:tracePt t="72707" x="5962650" y="5511800"/>
          <p14:tracePt t="72767" x="5962650" y="5505450"/>
          <p14:tracePt t="72779" x="5969000" y="5505450"/>
          <p14:tracePt t="72795" x="5975350" y="5499100"/>
          <p14:tracePt t="72811" x="5981700" y="5492750"/>
          <p14:tracePt t="72827" x="5988050" y="5492750"/>
          <p14:tracePt t="72839" x="5994400" y="5486400"/>
          <p14:tracePt t="72855" x="6000750" y="5486400"/>
          <p14:tracePt t="72871" x="6007100" y="5486400"/>
          <p14:tracePt t="72887" x="6013450" y="5486400"/>
          <p14:tracePt t="72899" x="6013450" y="5492750"/>
          <p14:tracePt t="72923" x="6007100" y="5492750"/>
          <p14:tracePt t="72991" x="6013450" y="5486400"/>
          <p14:tracePt t="73079" x="6019800" y="5486400"/>
          <p14:tracePt t="73127" x="6026150" y="5486400"/>
          <p14:tracePt t="73155" x="6032500" y="5486400"/>
          <p14:tracePt t="73199" x="6038850" y="5492750"/>
          <p14:tracePt t="73223" x="6045200" y="5486400"/>
          <p14:tracePt t="73247" x="6045200" y="5492750"/>
          <p14:tracePt t="73291" x="6051550" y="5486400"/>
          <p14:tracePt t="73367" x="6057900" y="5480050"/>
          <p14:tracePt t="73395" x="6064250" y="5480050"/>
          <p14:tracePt t="73432" x="6064250" y="5473700"/>
          <p14:tracePt t="73455" x="6070600" y="5473700"/>
          <p14:tracePt t="73480" x="6076950" y="5467350"/>
          <p14:tracePt t="73495" x="6083300" y="5467350"/>
          <p14:tracePt t="73507" x="6089650" y="5461000"/>
          <p14:tracePt t="73523" x="6096000" y="5461000"/>
          <p14:tracePt t="73539" x="6102350" y="5461000"/>
          <p14:tracePt t="73555" x="6108700" y="5461000"/>
          <p14:tracePt t="73567" x="6108700" y="5467350"/>
          <p14:tracePt t="73583" x="6115050" y="5467350"/>
          <p14:tracePt t="73607" x="6115050" y="5473700"/>
          <p14:tracePt t="73727" x="6108700" y="5480050"/>
          <p14:tracePt t="73771" x="6108700" y="5473700"/>
          <p14:tracePt t="73839" x="6102350" y="5480050"/>
          <p14:tracePt t="73859" x="6102350" y="5473700"/>
          <p14:tracePt t="73935" x="6108700" y="5473700"/>
          <p14:tracePt t="73968" x="6108700" y="5480050"/>
          <p14:tracePt t="73987" x="6115050" y="5486400"/>
          <p14:tracePt t="74011" x="6115050" y="5492750"/>
          <p14:tracePt t="74027" x="6115050" y="5499100"/>
          <p14:tracePt t="74055" x="6121400" y="5505450"/>
          <p14:tracePt t="74079" x="6121400" y="5511800"/>
          <p14:tracePt t="74115" x="6127750" y="5511800"/>
          <p14:tracePt t="74139" x="6127750" y="5524500"/>
          <p14:tracePt t="74159" x="6121400" y="5524500"/>
          <p14:tracePt t="74235" x="6115050" y="5530850"/>
          <p14:tracePt t="74303" x="6108700" y="5537200"/>
          <p14:tracePt t="74339" x="6115050" y="5537200"/>
          <p14:tracePt t="74387" x="6121400" y="5537200"/>
          <p14:tracePt t="74399" x="6127750" y="5543550"/>
          <p14:tracePt t="74415" x="6127750" y="5549900"/>
          <p14:tracePt t="74423" x="6134100" y="5556250"/>
          <p14:tracePt t="74439" x="6140450" y="5562600"/>
          <p14:tracePt t="74448" x="6140450" y="5568950"/>
          <p14:tracePt t="74463" x="6146800" y="5581650"/>
          <p14:tracePt t="74480" x="6146800" y="5575300"/>
          <p14:tracePt t="74535" x="6146800" y="5568950"/>
          <p14:tracePt t="74571" x="6140450" y="5568950"/>
          <p14:tracePt t="74619" x="6140450" y="5562600"/>
          <p14:tracePt t="74647" x="6140450" y="5556250"/>
          <p14:tracePt t="74655" x="6140450" y="5549900"/>
          <p14:tracePt t="74679" x="6146800" y="5543550"/>
          <p14:tracePt t="74699" x="6153150" y="5537200"/>
          <p14:tracePt t="74723" x="6153150" y="5543550"/>
          <p14:tracePt t="74747" x="6153150" y="5549900"/>
          <p14:tracePt t="74768" x="6153150" y="5556250"/>
          <p14:tracePt t="74811" x="6153150" y="5562600"/>
          <p14:tracePt t="74879" x="6153150" y="5575300"/>
          <p14:tracePt t="74896" x="6153150" y="5581650"/>
          <p14:tracePt t="74919" x="6153150" y="5588000"/>
          <p14:tracePt t="74931" x="6159500" y="5588000"/>
          <p14:tracePt t="74979" x="6159500" y="5594350"/>
          <p14:tracePt t="75007" x="6165850" y="5600700"/>
          <p14:tracePt t="75031" x="6172200" y="5600700"/>
          <p14:tracePt t="75060" x="6178550" y="5607050"/>
          <p14:tracePt t="75083" x="6184900" y="5607050"/>
          <p14:tracePt t="75107" x="6178550" y="5613400"/>
          <p14:tracePt t="75168" x="6184900" y="5613400"/>
          <p14:tracePt t="75308" x="6184900" y="5619750"/>
          <p14:tracePt t="75352" x="6191250" y="5613400"/>
          <p14:tracePt t="75428" x="6197600" y="5613400"/>
          <p14:tracePt t="75488" x="6197600" y="5619750"/>
          <p14:tracePt t="75648" x="6191250" y="5619750"/>
          <p14:tracePt t="75708" x="6191250" y="5626100"/>
          <p14:tracePt t="75752" x="6184900" y="5626100"/>
          <p14:tracePt t="75772" x="6184900" y="5619750"/>
          <p14:tracePt t="75856" x="6191250" y="5619750"/>
          <p14:tracePt t="75879" x="6197600" y="5613400"/>
          <p14:tracePt t="75908" x="6191250" y="5607050"/>
          <p14:tracePt t="75948" x="6184900" y="5607050"/>
          <p14:tracePt t="75960" x="6178550" y="5607050"/>
          <p14:tracePt t="76028" x="6178550" y="5613400"/>
          <p14:tracePt t="76051" x="6178550" y="5607050"/>
          <p14:tracePt t="76113" x="6184900" y="5607050"/>
          <p14:tracePt t="76148" x="6191250" y="5607050"/>
          <p14:tracePt t="76200" x="6197600" y="5613400"/>
          <p14:tracePt t="76224" x="6197600" y="5607050"/>
          <p14:tracePt t="76276" x="6203950" y="5600700"/>
          <p14:tracePt t="76299" x="6210300" y="5607050"/>
          <p14:tracePt t="76327" x="6203950" y="5613400"/>
          <p14:tracePt t="76343" x="6203950" y="5619750"/>
          <p14:tracePt t="76371" x="6197600" y="5619750"/>
          <p14:tracePt t="76412" x="6191250" y="5619750"/>
          <p14:tracePt t="76464" x="6191250" y="5626100"/>
          <p14:tracePt t="76516" x="6191250" y="5632450"/>
          <p14:tracePt t="76539" x="6191250" y="5626100"/>
          <p14:tracePt t="76551" x="6184900" y="5619750"/>
          <p14:tracePt t="76584" x="6184900" y="5626100"/>
          <p14:tracePt t="76636" x="6184900" y="5632450"/>
          <p14:tracePt t="76652" x="6178550" y="5632450"/>
          <p14:tracePt t="76728" x="6178550" y="5638800"/>
          <p14:tracePt t="76740" x="6178550" y="5632450"/>
          <p14:tracePt t="76800" x="6172200" y="5638800"/>
          <p14:tracePt t="76808" x="6172200" y="5645150"/>
          <p14:tracePt t="76852" x="6172200" y="5638800"/>
          <p14:tracePt t="76868" x="6178550" y="5632450"/>
          <p14:tracePt t="76908" x="6184900" y="5638800"/>
          <p14:tracePt t="76952" x="6178550" y="5638800"/>
          <p14:tracePt t="77048" x="6172200" y="5638800"/>
          <p14:tracePt t="77072" x="6165850" y="5638800"/>
          <p14:tracePt t="77140" x="6165850" y="5645150"/>
          <p14:tracePt t="77168" x="6165850" y="5651500"/>
          <p14:tracePt t="77228" x="6165850" y="5645150"/>
          <p14:tracePt t="77312" x="6165850" y="5638800"/>
          <p14:tracePt t="77348" x="6159500" y="5645150"/>
          <p14:tracePt t="77372" x="6159500" y="5638800"/>
          <p14:tracePt t="77424" x="6159500" y="5645150"/>
          <p14:tracePt t="77440" x="6165850" y="5645150"/>
          <p14:tracePt t="77568" x="6172200" y="5651500"/>
          <p14:tracePt t="77604" x="6178550" y="5645150"/>
          <p14:tracePt t="77648" x="6178550" y="5638800"/>
          <p14:tracePt t="77672" x="6184900" y="5632450"/>
          <p14:tracePt t="77680" x="6191250" y="5626100"/>
          <p14:tracePt t="77700" x="6197600" y="5626100"/>
          <p14:tracePt t="77723" x="6203950" y="5626100"/>
          <p14:tracePt t="77740" x="6210300" y="5626100"/>
          <p14:tracePt t="77776" x="6216650" y="5626100"/>
          <p14:tracePt t="77820" x="6210300" y="5626100"/>
          <p14:tracePt t="77868" x="6203950" y="5632450"/>
          <p14:tracePt t="78173" x="6184900" y="5613400"/>
          <p14:tracePt t="78208" x="6191250" y="5619750"/>
          <p14:tracePt t="78240" x="6191250" y="5613400"/>
          <p14:tracePt t="78320" x="6184900" y="5613400"/>
          <p14:tracePt t="78364" x="6178550" y="5619750"/>
          <p14:tracePt t="78440" x="6172200" y="5613400"/>
          <p14:tracePt t="78472" x="6178550" y="5619750"/>
          <p14:tracePt t="78568" x="6184900" y="5613400"/>
          <p14:tracePt t="78604" x="6191250" y="5613400"/>
          <p14:tracePt t="78628" x="6197600" y="5613400"/>
          <p14:tracePt t="78672" x="6203950" y="5613400"/>
          <p14:tracePt t="78688" x="6203950" y="5607050"/>
          <p14:tracePt t="78704" x="6203950" y="5613400"/>
          <p14:tracePt t="78724" x="6197600" y="5607050"/>
          <p14:tracePt t="78740" x="6197600" y="5613400"/>
          <p14:tracePt t="78756" x="6203950" y="5613400"/>
          <p14:tracePt t="78816" x="6210300" y="5613400"/>
          <p14:tracePt t="78876" x="6210300" y="5607050"/>
          <p14:tracePt t="78920" x="6210300" y="5613400"/>
          <p14:tracePt t="79024" x="6210300" y="5619750"/>
          <p14:tracePt t="79040" x="6203950" y="5619750"/>
          <p14:tracePt t="79065" x="6203950" y="5613400"/>
          <p14:tracePt t="79108" x="6197600" y="5607050"/>
          <p14:tracePt t="79133" x="6197600" y="5613400"/>
          <p14:tracePt t="79192" x="6197600" y="5607050"/>
          <p14:tracePt t="79372" x="6203950" y="5613400"/>
          <p14:tracePt t="79392" x="6203950" y="5607050"/>
          <p14:tracePt t="79501" x="6197600" y="5613400"/>
          <p14:tracePt t="79528" x="6191250" y="5619750"/>
          <p14:tracePt t="79573" x="6191250" y="5626100"/>
          <p14:tracePt t="79649" x="6197600" y="5619750"/>
          <p14:tracePt t="79725" x="6197600" y="5626100"/>
          <p14:tracePt t="79813" x="6197600" y="5632450"/>
          <p14:tracePt t="79837" x="6197600" y="5626100"/>
          <p14:tracePt t="79905" x="6197600" y="5619750"/>
          <p14:tracePt t="79940" x="6203950" y="5626100"/>
          <p14:tracePt t="80000" x="6203950" y="5632450"/>
          <p14:tracePt t="80032" x="6203950" y="5626100"/>
          <p14:tracePt t="80052" x="6203950" y="5619750"/>
          <p14:tracePt t="80069" x="6197600" y="5619750"/>
          <p14:tracePt t="80092" x="6191250" y="5626100"/>
          <p14:tracePt t="80105" x="6184900" y="5632450"/>
          <p14:tracePt t="80113" x="6184900" y="5638800"/>
          <p14:tracePt t="80137" x="6178550" y="5638800"/>
          <p14:tracePt t="80164" x="6172200" y="5638800"/>
          <p14:tracePt t="80212" x="6165850" y="5638800"/>
          <p14:tracePt t="80225" x="6165850" y="5645150"/>
          <p14:tracePt t="80248" x="6159500" y="5651500"/>
          <p14:tracePt t="80273" x="6153150" y="5657850"/>
          <p14:tracePt t="80285" x="6146800" y="5657850"/>
          <p14:tracePt t="80301" x="6140450" y="5657850"/>
          <p14:tracePt t="80316" x="6134100" y="5657850"/>
          <p14:tracePt t="80333" x="6140450" y="5664200"/>
          <p14:tracePt t="80405" x="6134100" y="5657850"/>
          <p14:tracePt t="80505" x="6134100" y="5651500"/>
          <p14:tracePt t="80593" x="6134100" y="5657850"/>
          <p14:tracePt t="80616" x="6140450" y="5657850"/>
          <p14:tracePt t="80737" x="6146800" y="5657850"/>
          <p14:tracePt t="80761" x="6153150" y="5657850"/>
          <p14:tracePt t="80797" x="6153150" y="5664200"/>
          <p14:tracePt t="80825" x="6146800" y="5657850"/>
          <p14:tracePt t="80865" x="6140450" y="5657850"/>
          <p14:tracePt t="80881" x="6134100" y="5657850"/>
          <p14:tracePt t="80901" x="6127750" y="5664200"/>
          <p14:tracePt t="80933" x="6121400" y="5664200"/>
          <p14:tracePt t="80945" x="6115050" y="5664200"/>
          <p14:tracePt t="80961" x="6108700" y="5670550"/>
          <p14:tracePt t="80977" x="6102350" y="5670550"/>
          <p14:tracePt t="80993" x="6108700" y="5664200"/>
          <p14:tracePt t="81061" x="6115050" y="5664200"/>
          <p14:tracePt t="81073" x="6115050" y="5670550"/>
          <p14:tracePt t="81097" x="6121400" y="5664200"/>
          <p14:tracePt t="81149" x="6115050" y="5670550"/>
          <p14:tracePt t="81209" x="6121400" y="5670550"/>
          <p14:tracePt t="81301" x="6121400" y="5664200"/>
          <p14:tracePt t="81501" x="6121400" y="5670550"/>
          <p14:tracePt t="81637" x="6127750" y="5670550"/>
          <p14:tracePt t="81725" x="6127750" y="5664200"/>
          <p14:tracePt t="81809" x="6134100" y="5670550"/>
          <p14:tracePt t="81853" x="6134100" y="5676900"/>
          <p14:tracePt t="81893" x="6127750" y="5676900"/>
          <p14:tracePt t="81945" x="6121400" y="5670550"/>
          <p14:tracePt t="81961" x="6121400" y="5664200"/>
          <p14:tracePt t="81981" x="6121400" y="5657850"/>
          <p14:tracePt t="82073" x="6121400" y="5645150"/>
          <p14:tracePt t="82102" x="6127750" y="5638800"/>
          <p14:tracePt t="82126" x="6127750" y="5626100"/>
          <p14:tracePt t="82145" x="6121400" y="5619750"/>
          <p14:tracePt t="82161" x="6108700" y="5607050"/>
          <p14:tracePt t="82177" x="6102350" y="5600700"/>
          <p14:tracePt t="82185" x="6089650" y="5594350"/>
          <p14:tracePt t="82194" x="6070600" y="5581650"/>
          <p14:tracePt t="82194" x="6051550" y="5568950"/>
          <p14:tracePt t="82208" x="6026150" y="5556250"/>
          <p14:tracePt t="82208" x="5994400" y="5543550"/>
          <p14:tracePt t="82225" x="5956300" y="5524500"/>
          <p14:tracePt t="82225" x="5911850" y="5511800"/>
          <p14:tracePt t="82241" x="5861050" y="5492750"/>
          <p14:tracePt t="82241" x="5803900" y="5480050"/>
          <p14:tracePt t="82258" x="5746750" y="5467350"/>
          <p14:tracePt t="82258" x="5626100" y="5448300"/>
          <p14:tracePt t="82275" x="5568950" y="5441950"/>
          <p14:tracePt t="82275" x="5505450" y="5441950"/>
          <p14:tracePt t="82292" x="5448300" y="5435600"/>
          <p14:tracePt t="82292" x="5391150" y="5435600"/>
          <p14:tracePt t="82309" x="5334000" y="5429250"/>
          <p14:tracePt t="82309" x="5213350" y="5429250"/>
          <p14:tracePt t="82326" x="5156200" y="5435600"/>
          <p14:tracePt t="82326" x="5092700" y="5435600"/>
          <p14:tracePt t="82343" x="5022850" y="5441950"/>
          <p14:tracePt t="82343" x="4953000" y="5441950"/>
          <p14:tracePt t="82359" x="4883150" y="5448300"/>
          <p14:tracePt t="82359" x="4806950" y="5454650"/>
          <p14:tracePt t="82375" x="4730750" y="5461000"/>
          <p14:tracePt t="82375" x="4648200" y="5467350"/>
          <p14:tracePt t="82375" x="4572000" y="5467350"/>
          <p14:tracePt t="82394" x="4489450" y="5473700"/>
          <p14:tracePt t="82407" x="4406900" y="5473700"/>
          <p14:tracePt t="82407" x="4229100" y="5467350"/>
          <p14:tracePt t="82426" x="4140200" y="5454650"/>
          <p14:tracePt t="82426" x="4044950" y="5448300"/>
          <p14:tracePt t="82442" x="3943350" y="5441950"/>
          <p14:tracePt t="82442" x="3841750" y="5429250"/>
          <p14:tracePt t="82442" x="3740150" y="5416550"/>
          <p14:tracePt t="82461" x="3638550" y="5410200"/>
          <p14:tracePt t="82474" x="3536950" y="5403850"/>
          <p14:tracePt t="82474" x="3352800" y="5403850"/>
          <p14:tracePt t="82494" x="3263900" y="5403850"/>
          <p14:tracePt t="82494" x="3181350" y="5416550"/>
          <p14:tracePt t="82509" x="3098800" y="5422900"/>
          <p14:tracePt t="82509" x="3016250" y="5435600"/>
          <p14:tracePt t="82526" x="2933700" y="5448300"/>
          <p14:tracePt t="82526" x="2851150" y="5461000"/>
          <p14:tracePt t="82543" x="2768600" y="5480050"/>
          <p14:tracePt t="82543" x="2686050" y="5492750"/>
          <p14:tracePt t="82543" x="2609850" y="5511800"/>
          <p14:tracePt t="82562" x="2540000" y="5524500"/>
          <p14:tracePt t="82562" x="2470150" y="5543550"/>
          <p14:tracePt t="82576" x="2406650" y="5562600"/>
          <p14:tracePt t="82576" x="2349500" y="5581650"/>
          <p14:tracePt t="82593" x="2298700" y="5600700"/>
          <p14:tracePt t="82593" x="2247900" y="5626100"/>
          <p14:tracePt t="82610" x="2203450" y="5645150"/>
          <p14:tracePt t="82610" x="2120900" y="5676900"/>
          <p14:tracePt t="82626" x="2082800" y="5695950"/>
          <p14:tracePt t="82626" x="2038350" y="5708650"/>
          <p14:tracePt t="82643" x="2006600" y="5721350"/>
          <p14:tracePt t="82643" x="1968500" y="5727700"/>
          <p14:tracePt t="82660" x="1930400" y="5727700"/>
          <p14:tracePt t="82660" x="1892300" y="5734050"/>
          <p14:tracePt t="82676" x="1854200" y="5727700"/>
          <p14:tracePt t="82676" x="1784350" y="5715000"/>
          <p14:tracePt t="82694" x="1752600" y="5708650"/>
          <p14:tracePt t="82694" x="1720850" y="5702300"/>
          <p14:tracePt t="82710" x="1689100" y="5695950"/>
          <p14:tracePt t="82710" x="1663700" y="5689600"/>
          <p14:tracePt t="82727" x="1644650" y="5683250"/>
          <p14:tracePt t="82727" x="1625600" y="5676900"/>
          <p14:tracePt t="82727" x="1606550" y="5676900"/>
          <p14:tracePt t="82745" x="1593850" y="5670550"/>
          <p14:tracePt t="82758" x="1581150" y="5664200"/>
          <p14:tracePt t="82758" x="1562100" y="5657850"/>
          <p14:tracePt t="82778" x="1555750" y="5651500"/>
          <p14:tracePt t="82778" x="1549400" y="5645150"/>
          <p14:tracePt t="82794" x="1543050" y="5645150"/>
          <p14:tracePt t="82809" x="1536700" y="5638800"/>
          <p14:tracePt t="82826" x="1536700" y="5632450"/>
          <p14:tracePt t="82842" x="1543050" y="5626100"/>
          <p14:tracePt t="82842" x="1543050" y="5619750"/>
          <p14:tracePt t="82842" x="1543050" y="5613400"/>
          <p14:tracePt t="82862" x="1549400" y="5607050"/>
          <p14:tracePt t="82862" x="1549400" y="5600700"/>
          <p14:tracePt t="82877" x="1555750" y="5588000"/>
          <p14:tracePt t="82877" x="1555750" y="5575300"/>
          <p14:tracePt t="82894" x="1562100" y="5568950"/>
          <p14:tracePt t="82894" x="1562100" y="5556250"/>
          <p14:tracePt t="82911" x="1562100" y="5543550"/>
          <p14:tracePt t="82911" x="1568450" y="5524500"/>
          <p14:tracePt t="82927" x="1574800" y="5511800"/>
          <p14:tracePt t="82927" x="1574800" y="5499100"/>
          <p14:tracePt t="82944" x="1581150" y="5492750"/>
          <p14:tracePt t="82944" x="1587500" y="5480050"/>
          <p14:tracePt t="82961" x="1593850" y="5473700"/>
          <p14:tracePt t="82961" x="1593850" y="5461000"/>
          <p14:tracePt t="82977" x="1600200" y="5454650"/>
          <p14:tracePt t="82977" x="1612900" y="5441950"/>
          <p14:tracePt t="82994" x="1612900" y="5435600"/>
          <p14:tracePt t="82994" x="1619250" y="5429250"/>
          <p14:tracePt t="83011" x="1625600" y="5429250"/>
          <p14:tracePt t="83026" x="1631950" y="5422900"/>
          <p14:tracePt t="83043" x="1638300" y="5416550"/>
          <p14:tracePt t="83043" x="1644650" y="5410200"/>
          <p14:tracePt t="83062" x="1651000" y="5410200"/>
          <p14:tracePt t="83077" x="1657350" y="5403850"/>
          <p14:tracePt t="83093" x="1663700" y="5403850"/>
          <p14:tracePt t="83093" x="1670050" y="5403850"/>
          <p14:tracePt t="83114" x="1670050" y="5397500"/>
          <p14:tracePt t="83165" x="1670050" y="5391150"/>
          <p14:tracePt t="83181" x="1670050" y="5384800"/>
          <p14:tracePt t="83189" x="1670050" y="5378450"/>
          <p14:tracePt t="83206" x="1676400" y="5372100"/>
          <p14:tracePt t="83214" x="1676400" y="5365750"/>
          <p14:tracePt t="83227" x="1682750" y="5359400"/>
          <p14:tracePt t="83244" x="1682750" y="5353050"/>
          <p14:tracePt t="83260" x="1689100" y="5346700"/>
          <p14:tracePt t="83277" x="1689100" y="5340350"/>
          <p14:tracePt t="83294" x="1682750" y="5334000"/>
          <p14:tracePt t="83325" x="1682750" y="5340350"/>
          <p14:tracePt t="83341" x="1676400" y="5340350"/>
          <p14:tracePt t="83353" x="1670050" y="5346700"/>
          <p14:tracePt t="83377" x="1663700" y="5346700"/>
          <p14:tracePt t="83405" x="1670050" y="5353050"/>
          <p14:tracePt t="83430" x="1670050" y="5359400"/>
          <p14:tracePt t="83446" x="1676400" y="5365750"/>
          <p14:tracePt t="83454" x="1682750" y="5372100"/>
          <p14:tracePt t="83462" x="1689100" y="5378450"/>
          <p14:tracePt t="83462" x="1695450" y="5384800"/>
          <p14:tracePt t="83479" x="1701800" y="5384800"/>
          <p14:tracePt t="83479" x="1708150" y="5391150"/>
          <p14:tracePt t="83497" x="1714500" y="5397500"/>
          <p14:tracePt t="83511" x="1720850" y="5397500"/>
          <p14:tracePt t="83528" x="1727200" y="5403850"/>
          <p14:tracePt t="83545" x="1727200" y="5410200"/>
          <p14:tracePt t="83573" x="1720850" y="5410200"/>
          <p14:tracePt t="83593" x="1714500" y="5410200"/>
          <p14:tracePt t="83618" x="1708150" y="5410200"/>
          <p14:tracePt t="83653" x="1701800" y="5403850"/>
          <p14:tracePt t="83677" x="1695450" y="5403850"/>
          <p14:tracePt t="83693" x="1695450" y="5391150"/>
          <p14:tracePt t="83705" x="1689100" y="5391150"/>
          <p14:tracePt t="83722" x="1689100" y="5384800"/>
          <p14:tracePt t="83737" x="1689100" y="5378450"/>
          <p14:tracePt t="83753" x="1689100" y="5372100"/>
          <p14:tracePt t="83766" x="1689100" y="5365750"/>
          <p14:tracePt t="83790" x="1682750" y="5365750"/>
          <p14:tracePt t="83834" x="1676400" y="5365750"/>
          <p14:tracePt t="83874" x="1670050" y="5372100"/>
          <p14:tracePt t="83942" x="1663700" y="5372100"/>
          <p14:tracePt t="83961" x="1657350" y="5372100"/>
          <p14:tracePt t="84013" x="1651000" y="5372100"/>
          <p14:tracePt t="84037" x="1651000" y="5378450"/>
          <p14:tracePt t="84065" x="1644650" y="5378450"/>
          <p14:tracePt t="84142" x="1638300" y="5372100"/>
          <p14:tracePt t="84270" x="1638300" y="5365750"/>
          <p14:tracePt t="84293" x="1638300" y="5359400"/>
          <p14:tracePt t="84313" x="1644650" y="5359400"/>
          <p14:tracePt t="84337" x="1651000" y="5353050"/>
          <p14:tracePt t="84366" x="1657350" y="5346700"/>
          <p14:tracePt t="84389" x="1657350" y="5340350"/>
          <p14:tracePt t="84398" x="1663700" y="5340350"/>
          <p14:tracePt t="84413" x="1663700" y="5334000"/>
          <p14:tracePt t="84418" x="1670050" y="5334000"/>
          <p14:tracePt t="84431" x="1676400" y="5327650"/>
          <p14:tracePt t="84431" x="1682750" y="5321300"/>
          <p14:tracePt t="84450" x="1701800" y="5314950"/>
          <p14:tracePt t="84450" x="1714500" y="5314950"/>
          <p14:tracePt t="84466" x="1727200" y="5302250"/>
          <p14:tracePt t="84466" x="1746250" y="5302250"/>
          <p14:tracePt t="84483" x="1765300" y="5289550"/>
          <p14:tracePt t="84483" x="1790700" y="5283200"/>
          <p14:tracePt t="84483" x="1816100" y="5270500"/>
          <p14:tracePt t="84502" x="1847850" y="5257800"/>
          <p14:tracePt t="84514" x="1885950" y="5245100"/>
          <p14:tracePt t="84514" x="1924050" y="5226050"/>
          <p14:tracePt t="84514" x="1968500" y="5207000"/>
          <p14:tracePt t="84535" x="2019300" y="5187950"/>
          <p14:tracePt t="84535" x="2070100" y="5168900"/>
          <p14:tracePt t="84550" x="2127250" y="5149850"/>
          <p14:tracePt t="84550" x="2197100" y="5124450"/>
          <p14:tracePt t="84567" x="2266950" y="5092700"/>
          <p14:tracePt t="84567" x="2343150" y="5060950"/>
          <p14:tracePt t="84567" x="2432050" y="5016500"/>
          <p14:tracePt t="84586" x="2527300" y="4978400"/>
          <p14:tracePt t="84598" x="2628900" y="4933950"/>
          <p14:tracePt t="84598" x="2857500" y="4832350"/>
          <p14:tracePt t="84617" x="2984500" y="4781550"/>
          <p14:tracePt t="84617" x="3111500" y="4737100"/>
          <p14:tracePt t="84634" x="3238500" y="4686300"/>
          <p14:tracePt t="84634" x="3365500" y="4641850"/>
          <p14:tracePt t="84650" x="3492500" y="4597400"/>
          <p14:tracePt t="84650" x="3740150" y="4514850"/>
          <p14:tracePt t="84667" x="3867150" y="4483100"/>
          <p14:tracePt t="84667" x="3994150" y="4445000"/>
          <p14:tracePt t="84684" x="4121150" y="4413250"/>
          <p14:tracePt t="84684" x="4254500" y="4381500"/>
          <p14:tracePt t="84700" x="4381500" y="4349750"/>
          <p14:tracePt t="84700" x="4508500" y="4318000"/>
          <p14:tracePt t="84717" x="4635500" y="4279900"/>
          <p14:tracePt t="84717" x="4889500" y="4203700"/>
          <p14:tracePt t="84734" x="5016500" y="4165600"/>
          <p14:tracePt t="84734" x="5143500" y="4121150"/>
          <p14:tracePt t="84750" x="5270500" y="4083050"/>
          <p14:tracePt t="84750" x="5391150" y="4038600"/>
          <p14:tracePt t="84767" x="5511800" y="3994150"/>
          <p14:tracePt t="84767" x="5632450" y="3956050"/>
          <p14:tracePt t="84767" x="5746750" y="3911600"/>
          <p14:tracePt t="84786" x="5867400" y="3873500"/>
          <p14:tracePt t="84799" x="5981700" y="3835400"/>
          <p14:tracePt t="84799" x="6197600" y="3759200"/>
          <p14:tracePt t="84818" x="6305550" y="3721100"/>
          <p14:tracePt t="84818" x="6400800" y="3683000"/>
          <p14:tracePt t="84835" x="6496050" y="3651250"/>
          <p14:tracePt t="84835" x="6578600" y="3619500"/>
          <p14:tracePt t="84851" x="6654800" y="3594100"/>
          <p14:tracePt t="84851" x="6718300" y="3568700"/>
          <p14:tracePt t="84851" x="6775450" y="3543300"/>
          <p14:tracePt t="84871" x="6826250" y="3524250"/>
          <p14:tracePt t="84882" x="6870700" y="3505200"/>
          <p14:tracePt t="84882" x="6908800" y="3492500"/>
          <p14:tracePt t="84882" x="6946900" y="3479800"/>
          <p14:tracePt t="84903" x="6972300" y="3467100"/>
          <p14:tracePt t="84903" x="7004050" y="3454400"/>
          <p14:tracePt t="84918" x="7029450" y="3448050"/>
          <p14:tracePt t="84918" x="7048500" y="3441700"/>
          <p14:tracePt t="84935" x="7061200" y="3435350"/>
          <p14:tracePt t="84935" x="7073900" y="3435350"/>
          <p14:tracePt t="84951" x="7086600" y="3429000"/>
          <p14:tracePt t="84951" x="7092950" y="3422650"/>
          <p14:tracePt t="84968" x="7105650" y="3416300"/>
          <p14:tracePt t="84983" x="7112000" y="3416300"/>
          <p14:tracePt t="84983" x="7118350" y="3409950"/>
          <p14:tracePt t="85001" x="7131050" y="3403600"/>
          <p14:tracePt t="85001" x="7143750" y="3397250"/>
          <p14:tracePt t="85018" x="7156450" y="3384550"/>
          <p14:tracePt t="85018" x="7181850" y="3378200"/>
          <p14:tracePt t="85035" x="7188200" y="3371850"/>
          <p14:tracePt t="85035" x="7194550" y="3365500"/>
          <p14:tracePt t="85052" x="7200900" y="3359150"/>
          <p14:tracePt t="85067" x="7200900" y="3352800"/>
          <p14:tracePt t="85083" x="7194550" y="3346450"/>
          <p14:tracePt t="85083" x="7181850" y="3346450"/>
          <p14:tracePt t="85104" x="7175500" y="3346450"/>
          <p14:tracePt t="85104" x="7169150" y="3346450"/>
          <p14:tracePt t="85119" x="7156450" y="3346450"/>
          <p14:tracePt t="85119" x="7143750" y="3346450"/>
          <p14:tracePt t="85137" x="7137400" y="3346450"/>
          <p14:tracePt t="85137" x="7124700" y="3352800"/>
          <p14:tracePt t="85152" x="7105650" y="3352800"/>
          <p14:tracePt t="85152" x="7092950" y="3359150"/>
          <p14:tracePt t="85152" x="7073900" y="3365500"/>
          <p14:tracePt t="85171" x="7061200" y="3371850"/>
          <p14:tracePt t="85184" x="7042150" y="3378200"/>
          <p14:tracePt t="85184" x="7016750" y="3390900"/>
          <p14:tracePt t="85202" x="7004050" y="3397250"/>
          <p14:tracePt t="85202" x="6997700" y="3409950"/>
          <p14:tracePt t="85219" x="6985000" y="3416300"/>
          <p14:tracePt t="85219" x="6972300" y="3429000"/>
          <p14:tracePt t="85219" x="6965950" y="3435350"/>
          <p14:tracePt t="85238" x="6953250" y="3448050"/>
          <p14:tracePt t="85250" x="6940550" y="3454400"/>
          <p14:tracePt t="85250" x="6915150" y="3479800"/>
          <p14:tracePt t="85269" x="6902450" y="3492500"/>
          <p14:tracePt t="85269" x="6883400" y="3498850"/>
          <p14:tracePt t="85285" x="6870700" y="3511550"/>
          <p14:tracePt t="85285" x="6858000" y="3530600"/>
          <p14:tracePt t="85302" x="6838950" y="3536950"/>
          <p14:tracePt t="85302" x="6826250" y="3556000"/>
          <p14:tracePt t="85319" x="6813550" y="3568700"/>
          <p14:tracePt t="85319" x="6788150" y="3594100"/>
          <p14:tracePt t="85336" x="6775450" y="3613150"/>
          <p14:tracePt t="85336" x="6756400" y="3632200"/>
          <p14:tracePt t="85353" x="6743700" y="3644900"/>
          <p14:tracePt t="85353" x="6724650" y="3663950"/>
          <p14:tracePt t="85370" x="6711950" y="3670300"/>
          <p14:tracePt t="85370" x="6667500" y="3708400"/>
          <p14:tracePt t="85386" x="6648450" y="3727450"/>
          <p14:tracePt t="85386" x="6629400" y="3733800"/>
          <p14:tracePt t="85403" x="6610350" y="3746500"/>
          <p14:tracePt t="85403" x="6591300" y="3759200"/>
          <p14:tracePt t="85420" x="6578600" y="3771900"/>
          <p14:tracePt t="85420" x="6565900" y="3778250"/>
          <p14:tracePt t="85420" x="6553200" y="3778250"/>
          <p14:tracePt t="85439" x="6546850" y="3784600"/>
          <p14:tracePt t="85451" x="6540500" y="3790950"/>
          <p14:tracePt t="85451" x="6534150" y="3797300"/>
          <p14:tracePt t="85471" x="6527800" y="38036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ja-JP" altLang="en-US"/>
              <a:t>回帰分析の用語</a:t>
            </a:r>
          </a:p>
        </p:txBody>
      </p:sp>
      <p:sp>
        <p:nvSpPr>
          <p:cNvPr id="411651" name="Text Box 3"/>
          <p:cNvSpPr txBox="1">
            <a:spLocks noChangeArrowheads="1"/>
          </p:cNvSpPr>
          <p:nvPr/>
        </p:nvSpPr>
        <p:spPr bwMode="auto">
          <a:xfrm>
            <a:off x="357158" y="1285860"/>
            <a:ext cx="8367996" cy="461665"/>
          </a:xfrm>
          <a:prstGeom prst="rect">
            <a:avLst/>
          </a:prstGeom>
          <a:noFill/>
          <a:ln w="38100">
            <a:noFill/>
            <a:miter lim="800000"/>
            <a:headEnd/>
            <a:tailEnd/>
          </a:ln>
          <a:effectLst/>
        </p:spPr>
        <p:txBody>
          <a:bodyPr wrap="none">
            <a:spAutoFit/>
          </a:bodyPr>
          <a:lstStyle/>
          <a:p>
            <a:r>
              <a:rPr lang="ja-JP" altLang="en-US" dirty="0" smtClean="0"/>
              <a:t>（　　</a:t>
            </a:r>
            <a:r>
              <a:rPr lang="ja-JP" altLang="en-US" dirty="0"/>
              <a:t>説明</a:t>
            </a:r>
            <a:r>
              <a:rPr lang="ja-JP" altLang="en-US" dirty="0" smtClean="0"/>
              <a:t>　　　）変数</a:t>
            </a:r>
            <a:r>
              <a:rPr lang="ja-JP" altLang="en-US" dirty="0"/>
              <a:t>　指定できる変数</a:t>
            </a:r>
            <a:r>
              <a:rPr lang="ja-JP" altLang="en-US" dirty="0" err="1"/>
              <a:t>ｘ</a:t>
            </a:r>
            <a:r>
              <a:rPr lang="ja-JP" altLang="en-US" dirty="0"/>
              <a:t>の</a:t>
            </a:r>
            <a:r>
              <a:rPr lang="ja-JP" altLang="en-US" dirty="0" smtClean="0"/>
              <a:t>こと．独立変数ともいう</a:t>
            </a:r>
            <a:endParaRPr lang="ja-JP" altLang="en-US" dirty="0"/>
          </a:p>
        </p:txBody>
      </p:sp>
      <p:sp>
        <p:nvSpPr>
          <p:cNvPr id="411652" name="Text Box 4"/>
          <p:cNvSpPr txBox="1">
            <a:spLocks noChangeArrowheads="1"/>
          </p:cNvSpPr>
          <p:nvPr/>
        </p:nvSpPr>
        <p:spPr bwMode="auto">
          <a:xfrm>
            <a:off x="357158" y="1971660"/>
            <a:ext cx="6736139" cy="461665"/>
          </a:xfrm>
          <a:prstGeom prst="rect">
            <a:avLst/>
          </a:prstGeom>
          <a:noFill/>
          <a:ln w="38100">
            <a:noFill/>
            <a:miter lim="800000"/>
            <a:headEnd/>
            <a:tailEnd/>
          </a:ln>
          <a:effectLst/>
        </p:spPr>
        <p:txBody>
          <a:bodyPr wrap="none">
            <a:spAutoFit/>
          </a:bodyPr>
          <a:lstStyle/>
          <a:p>
            <a:r>
              <a:rPr lang="ja-JP" altLang="en-US" dirty="0" smtClean="0"/>
              <a:t>（　　目的　　　）変数</a:t>
            </a:r>
            <a:r>
              <a:rPr lang="ja-JP" altLang="en-US" dirty="0"/>
              <a:t>　ｙの</a:t>
            </a:r>
            <a:r>
              <a:rPr lang="ja-JP" altLang="en-US" dirty="0" smtClean="0"/>
              <a:t>こと．従属変数ともいう．</a:t>
            </a:r>
            <a:endParaRPr lang="ja-JP" altLang="en-US" dirty="0"/>
          </a:p>
        </p:txBody>
      </p:sp>
      <p:pic>
        <p:nvPicPr>
          <p:cNvPr id="15" name="Picture 14" descr="回帰のモデル1"/>
          <p:cNvPicPr>
            <a:picLocks noChangeAspect="1" noChangeArrowheads="1"/>
          </p:cNvPicPr>
          <p:nvPr/>
        </p:nvPicPr>
        <p:blipFill>
          <a:blip r:embed="rId5" cstate="print"/>
          <a:srcRect/>
          <a:stretch>
            <a:fillRect/>
          </a:stretch>
        </p:blipFill>
        <p:spPr bwMode="auto">
          <a:xfrm>
            <a:off x="857224" y="2630440"/>
            <a:ext cx="7072362" cy="4013246"/>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117"/>
    </mc:Choice>
    <mc:Fallback>
      <p:transition spd="slow" advTm="411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262" x="3727450" y="3289300"/>
          <p14:tracePt t="2286" x="3733800" y="3302000"/>
          <p14:tracePt t="2302" x="3733800" y="3308350"/>
          <p14:tracePt t="2306" x="3733800" y="3314700"/>
          <p14:tracePt t="2314" x="3740150" y="3327400"/>
          <p14:tracePt t="2314" x="3746500" y="3333750"/>
          <p14:tracePt t="2332" x="3752850" y="3340100"/>
          <p14:tracePt t="2332" x="3752850" y="3346450"/>
          <p14:tracePt t="2348" x="3759200" y="3359150"/>
          <p14:tracePt t="2348" x="3765550" y="3365500"/>
          <p14:tracePt t="2348" x="3765550" y="3371850"/>
          <p14:tracePt t="2367" x="3765550" y="3378200"/>
          <p14:tracePt t="2367" x="3771900" y="3384550"/>
          <p14:tracePt t="2382" x="3771900" y="3397250"/>
          <p14:tracePt t="2382" x="3771900" y="3403600"/>
          <p14:tracePt t="2400" x="3771900" y="3416300"/>
          <p14:tracePt t="2400" x="3765550" y="3422650"/>
          <p14:tracePt t="2415" x="3765550" y="3435350"/>
          <p14:tracePt t="2415" x="3765550" y="3448050"/>
          <p14:tracePt t="2415" x="3759200" y="3454400"/>
          <p14:tracePt t="2434" x="3759200" y="3460750"/>
          <p14:tracePt t="2446" x="3752850" y="3467100"/>
          <p14:tracePt t="2463" x="3746500" y="3467100"/>
          <p14:tracePt t="2481" x="3740150" y="3467100"/>
          <p14:tracePt t="2497" x="3733800" y="3467100"/>
          <p14:tracePt t="2514" x="3727450" y="3467100"/>
          <p14:tracePt t="2530" x="3721100" y="3467100"/>
          <p14:tracePt t="2530" x="3714750" y="3467100"/>
          <p14:tracePt t="2549" x="3708400" y="3473450"/>
          <p14:tracePt t="2570" x="3714750" y="3467100"/>
          <p14:tracePt t="2629" x="3721100" y="3467100"/>
          <p14:tracePt t="2654" x="3727450" y="3460750"/>
          <p14:tracePt t="2674" x="3733800" y="3460750"/>
          <p14:tracePt t="2690" x="3740150" y="3460750"/>
          <p14:tracePt t="2706" x="3746500" y="3460750"/>
          <p14:tracePt t="2722" x="3752850" y="3460750"/>
          <p14:tracePt t="2726" x="3759200" y="3460750"/>
          <p14:tracePt t="2742" x="3765550" y="3467100"/>
          <p14:tracePt t="2759" x="3765550" y="3473450"/>
          <p14:tracePt t="2850" x="3765550" y="3479800"/>
          <p14:tracePt t="2862" x="3771900" y="3479800"/>
          <p14:tracePt t="2886" x="3778250" y="3486150"/>
          <p14:tracePt t="2906" x="3771900" y="3492500"/>
          <p14:tracePt t="2990" x="3765550" y="3498850"/>
          <p14:tracePt t="3006" x="3765550" y="3505200"/>
          <p14:tracePt t="3033" x="3765550" y="3511550"/>
          <p14:tracePt t="3042" x="3759200" y="3524250"/>
          <p14:tracePt t="3066" x="3759200" y="3530600"/>
          <p14:tracePt t="3081" x="3759200" y="3536950"/>
          <p14:tracePt t="3094" x="3759200" y="3543300"/>
          <p14:tracePt t="3110" x="3752850" y="3543300"/>
          <p14:tracePt t="3162" x="3752850" y="3549650"/>
          <p14:tracePt t="3178" x="3746500" y="3556000"/>
          <p14:tracePt t="3194" x="3740150" y="3562350"/>
          <p14:tracePt t="3206" x="3740150" y="3568700"/>
          <p14:tracePt t="3216" x="3733800" y="3575050"/>
          <p14:tracePt t="3238" x="3733800" y="3581400"/>
          <p14:tracePt t="3255" x="3733800" y="3587750"/>
          <p14:tracePt t="3266" x="3740150" y="3594100"/>
          <p14:tracePt t="3326" x="3740150" y="3600450"/>
          <p14:tracePt t="3374" x="3733800" y="3606800"/>
          <p14:tracePt t="3410" x="3733800" y="3613150"/>
          <p14:tracePt t="3426" x="3733800" y="3619500"/>
          <p14:tracePt t="3442" x="3733800" y="3625850"/>
          <p14:tracePt t="3454" x="3733800" y="3632200"/>
          <p14:tracePt t="3470" x="3733800" y="3638550"/>
          <p14:tracePt t="3478" x="3733800" y="3644900"/>
          <p14:tracePt t="3494" x="3733800" y="3651250"/>
          <p14:tracePt t="3502" x="3727450" y="3657600"/>
          <p14:tracePt t="3517" x="3727450" y="3663950"/>
          <p14:tracePt t="3538" x="3727450" y="3670300"/>
          <p14:tracePt t="3550" x="3721100" y="3676650"/>
          <p14:tracePt t="3567" x="3721100" y="3683000"/>
          <p14:tracePt t="3567" x="3721100" y="3689350"/>
          <p14:tracePt t="3587" x="3721100" y="3702050"/>
          <p14:tracePt t="3606" x="3721100" y="3708400"/>
          <p14:tracePt t="3617" x="3721100" y="3714750"/>
          <p14:tracePt t="3617" x="3721100" y="3727450"/>
          <p14:tracePt t="3636" x="3727450" y="3740150"/>
          <p14:tracePt t="3636" x="3727450" y="3746500"/>
          <p14:tracePt t="3652" x="3733800" y="3759200"/>
          <p14:tracePt t="3652" x="3733800" y="3771900"/>
          <p14:tracePt t="3669" x="3733800" y="3778250"/>
          <p14:tracePt t="3669" x="3733800" y="3784600"/>
          <p14:tracePt t="3688" x="3733800" y="3790950"/>
          <p14:tracePt t="3688" x="3733800" y="3810000"/>
          <p14:tracePt t="3703" x="3733800" y="3816350"/>
          <p14:tracePt t="3718" x="3733800" y="3822700"/>
          <p14:tracePt t="3734" x="3727450" y="3829050"/>
          <p14:tracePt t="3752" x="3727450" y="3835400"/>
          <p14:tracePt t="3752" x="3727450" y="3841750"/>
          <p14:tracePt t="3771" x="3721100" y="3854450"/>
          <p14:tracePt t="3785" x="3721100" y="3848100"/>
          <p14:tracePt t="3806" x="3721100" y="3841750"/>
          <p14:tracePt t="3823" x="3721100" y="3848100"/>
          <p14:tracePt t="3846" x="3721100" y="3854450"/>
          <p14:tracePt t="3914" x="3714750" y="3860800"/>
          <p14:tracePt t="3950" x="3708400" y="3854450"/>
          <p14:tracePt t="3966" x="3702050" y="3854450"/>
          <p14:tracePt t="4018" x="3695700" y="3860800"/>
          <p14:tracePt t="4045" x="3695700" y="3848100"/>
          <p14:tracePt t="4086" x="3695700" y="3835400"/>
          <p14:tracePt t="4106" x="3695700" y="3829050"/>
          <p14:tracePt t="4115" x="3689350" y="3822700"/>
          <p14:tracePt t="4123" x="3689350" y="3816350"/>
          <p14:tracePt t="4136" x="3689350" y="3797300"/>
          <p14:tracePt t="4136" x="3676650" y="3759200"/>
          <p14:tracePt t="4155" x="3670300" y="3740150"/>
          <p14:tracePt t="4155" x="3663950" y="3708400"/>
          <p14:tracePt t="4172" x="3651250" y="3683000"/>
          <p14:tracePt t="4172" x="3638550" y="3651250"/>
          <p14:tracePt t="4188" x="3625850" y="3613150"/>
          <p14:tracePt t="4188" x="3606800" y="3568700"/>
          <p14:tracePt t="4188" x="3587750" y="3524250"/>
          <p14:tracePt t="4207" x="3562350" y="3479800"/>
          <p14:tracePt t="4220" x="3530600" y="3429000"/>
          <p14:tracePt t="4220" x="3460750" y="3314700"/>
          <p14:tracePt t="4238" x="3416300" y="3257550"/>
          <p14:tracePt t="4238" x="3371850" y="3206750"/>
          <p14:tracePt t="4255" x="3327400" y="3149600"/>
          <p14:tracePt t="4255" x="3282950" y="3092450"/>
          <p14:tracePt t="4271" x="3238500" y="3041650"/>
          <p14:tracePt t="4271" x="3155950" y="2940050"/>
          <p14:tracePt t="4288" x="3124200" y="2889250"/>
          <p14:tracePt t="4288" x="3086100" y="2838450"/>
          <p14:tracePt t="4305" x="3048000" y="2794000"/>
          <p14:tracePt t="4305" x="3016250" y="2736850"/>
          <p14:tracePt t="4322" x="2978150" y="2686050"/>
          <p14:tracePt t="4322" x="2933700" y="2635250"/>
          <p14:tracePt t="4322" x="2895600" y="2584450"/>
          <p14:tracePt t="4342" x="2844800" y="2540000"/>
          <p14:tracePt t="4342" x="2794000" y="2482850"/>
          <p14:tracePt t="4355" x="2736850" y="2432050"/>
          <p14:tracePt t="4355" x="2679700" y="2387600"/>
          <p14:tracePt t="4372" x="2628900" y="2343150"/>
          <p14:tracePt t="4372" x="2571750" y="2305050"/>
          <p14:tracePt t="4388" x="2514600" y="2266950"/>
          <p14:tracePt t="4388" x="2463800" y="2228850"/>
          <p14:tracePt t="4388" x="2413000" y="2197100"/>
          <p14:tracePt t="4408" x="2362200" y="2165350"/>
          <p14:tracePt t="4408" x="2311400" y="2139950"/>
          <p14:tracePt t="4423" x="2260600" y="2114550"/>
          <p14:tracePt t="4423" x="2203450" y="2095500"/>
          <p14:tracePt t="4440" x="2152650" y="2082800"/>
          <p14:tracePt t="4440" x="2095500" y="2063750"/>
          <p14:tracePt t="4456" x="2044700" y="2051050"/>
          <p14:tracePt t="4456" x="1987550" y="2032000"/>
          <p14:tracePt t="4472" x="1930400" y="2019300"/>
          <p14:tracePt t="4472" x="1873250" y="2000250"/>
          <p14:tracePt t="4472" x="1816100" y="1981200"/>
          <p14:tracePt t="4491" x="1758950" y="1962150"/>
          <p14:tracePt t="4504" x="1708150" y="1943100"/>
          <p14:tracePt t="4504" x="1600200" y="1905000"/>
          <p14:tracePt t="4523" x="1543050" y="1892300"/>
          <p14:tracePt t="4523" x="1492250" y="1879600"/>
          <p14:tracePt t="4539" x="1447800" y="1860550"/>
          <p14:tracePt t="4539" x="1397000" y="1847850"/>
          <p14:tracePt t="4539" x="1352550" y="1835150"/>
          <p14:tracePt t="4559" x="1308100" y="1822450"/>
          <p14:tracePt t="4571" x="1270000" y="1803400"/>
          <p14:tracePt t="4571" x="1200150" y="1771650"/>
          <p14:tracePt t="4591" x="1168400" y="1752600"/>
          <p14:tracePt t="4591" x="1136650" y="1739900"/>
          <p14:tracePt t="4606" x="1111250" y="1720850"/>
          <p14:tracePt t="4606" x="1085850" y="1695450"/>
          <p14:tracePt t="4622" x="1066800" y="1676400"/>
          <p14:tracePt t="4622" x="1047750" y="1651000"/>
          <p14:tracePt t="4639" x="1035050" y="1619250"/>
          <p14:tracePt t="4639" x="1022350" y="1549400"/>
          <p14:tracePt t="4657" x="1022350" y="1517650"/>
          <p14:tracePt t="4657" x="1028700" y="1473200"/>
          <p14:tracePt t="4673" x="1041400" y="1435100"/>
          <p14:tracePt t="4673" x="1060450" y="1390650"/>
          <p14:tracePt t="4690" x="1085850" y="1346200"/>
          <p14:tracePt t="4690" x="1162050" y="1263650"/>
          <p14:tracePt t="4707" x="1206500" y="1225550"/>
          <p14:tracePt t="4707" x="1263650" y="1187450"/>
          <p14:tracePt t="4723" x="1320800" y="1155700"/>
          <p14:tracePt t="4723" x="1384300" y="1130300"/>
          <p14:tracePt t="4740" x="1460500" y="1104900"/>
          <p14:tracePt t="4740" x="1530350" y="1092200"/>
          <p14:tracePt t="4756" x="1612900" y="1085850"/>
          <p14:tracePt t="4756" x="1771650" y="1104900"/>
          <p14:tracePt t="4775" x="1854200" y="1130300"/>
          <p14:tracePt t="4788" x="1936750" y="1162050"/>
          <p14:tracePt t="4788" x="2089150" y="1244600"/>
          <p14:tracePt t="4807" x="2159000" y="1282700"/>
          <p14:tracePt t="4807" x="2216150" y="1327150"/>
          <p14:tracePt t="4823" x="2273300" y="1365250"/>
          <p14:tracePt t="4823" x="2317750" y="1409700"/>
          <p14:tracePt t="4840" x="2349500" y="1447800"/>
          <p14:tracePt t="4840" x="2368550" y="1492250"/>
          <p14:tracePt t="4840" x="2381250" y="1530350"/>
          <p14:tracePt t="4860" x="2381250" y="1574800"/>
          <p14:tracePt t="4872" x="2368550" y="1612900"/>
          <p14:tracePt t="4872" x="2324100" y="1695450"/>
          <p14:tracePt t="4890" x="2292350" y="1727200"/>
          <p14:tracePt t="4890" x="2254250" y="1758950"/>
          <p14:tracePt t="4907" x="2209800" y="1784350"/>
          <p14:tracePt t="4907" x="2165350" y="1809750"/>
          <p14:tracePt t="4924" x="2114550" y="1822450"/>
          <p14:tracePt t="4924" x="2070100" y="1835150"/>
          <p14:tracePt t="4924" x="2032000" y="1847850"/>
          <p14:tracePt t="4943" x="1987550" y="1847850"/>
          <p14:tracePt t="4943" x="1955800" y="1847850"/>
          <p14:tracePt t="4957" x="1924050" y="1847850"/>
          <p14:tracePt t="4957" x="1898650" y="1847850"/>
          <p14:tracePt t="4974" x="1879600" y="1847850"/>
          <p14:tracePt t="4974" x="1866900" y="1847850"/>
          <p14:tracePt t="4991" x="1860550" y="1847850"/>
          <p14:tracePt t="4991" x="1866900" y="1847850"/>
          <p14:tracePt t="5009" x="1879600" y="1847850"/>
          <p14:tracePt t="5009" x="1898650" y="1847850"/>
          <p14:tracePt t="5024" x="1924050" y="1847850"/>
          <p14:tracePt t="5024" x="1955800" y="1847850"/>
          <p14:tracePt t="5041" x="1993900" y="1841500"/>
          <p14:tracePt t="5041" x="2038350" y="1841500"/>
          <p14:tracePt t="5058" x="2082800" y="1835150"/>
          <p14:tracePt t="5058" x="2178050" y="1828800"/>
          <p14:tracePt t="5074" x="2228850" y="1828800"/>
          <p14:tracePt t="5074" x="2279650" y="1822450"/>
          <p14:tracePt t="5091" x="2336800" y="1816100"/>
          <p14:tracePt t="5091" x="2387600" y="1809750"/>
          <p14:tracePt t="5108" x="2438400" y="1809750"/>
          <p14:tracePt t="5108" x="2489200" y="1803400"/>
          <p14:tracePt t="5124" x="2546350" y="1797050"/>
          <p14:tracePt t="5124" x="2597150" y="1790700"/>
          <p14:tracePt t="5124" x="2647950" y="1784350"/>
          <p14:tracePt t="5143" x="2705100" y="1771650"/>
          <p14:tracePt t="5156" x="2755900" y="1765300"/>
          <p14:tracePt t="5156" x="2863850" y="1752600"/>
          <p14:tracePt t="5175" x="2914650" y="1739900"/>
          <p14:tracePt t="5175" x="2965450" y="1739900"/>
          <p14:tracePt t="5192" x="3009900" y="1733550"/>
          <p14:tracePt t="5192" x="3054350" y="1733550"/>
          <p14:tracePt t="5192" x="3105150" y="1733550"/>
          <p14:tracePt t="5211" x="3143250" y="1733550"/>
          <p14:tracePt t="5223" x="3187700" y="1733550"/>
          <p14:tracePt t="5223" x="3270250" y="1733550"/>
          <p14:tracePt t="5244" x="3308350" y="1733550"/>
          <p14:tracePt t="5244" x="3346450" y="1727200"/>
          <p14:tracePt t="5259" x="3384550" y="1727200"/>
          <p14:tracePt t="5259" x="3416300" y="1727200"/>
          <p14:tracePt t="5275" x="3448050" y="1727200"/>
          <p14:tracePt t="5275" x="3473450" y="1727200"/>
          <p14:tracePt t="5292" x="3498850" y="1727200"/>
          <p14:tracePt t="5292" x="3543300" y="1727200"/>
          <p14:tracePt t="5309" x="3556000" y="1733550"/>
          <p14:tracePt t="5309" x="3568700" y="1733550"/>
          <p14:tracePt t="5325" x="3581400" y="1733550"/>
          <p14:tracePt t="5325" x="3587750" y="1739900"/>
          <p14:tracePt t="5342" x="3594100" y="1739900"/>
          <p14:tracePt t="5357" x="3594100" y="1746250"/>
          <p14:tracePt t="5357" x="3594100" y="1752600"/>
          <p14:tracePt t="5375" x="3581400" y="1758950"/>
          <p14:tracePt t="5390" x="3581400" y="1765300"/>
          <p14:tracePt t="5390" x="3575050" y="1765300"/>
          <p14:tracePt t="5409" x="3568700" y="1771650"/>
          <p14:tracePt t="5409" x="3562350" y="1778000"/>
          <p14:tracePt t="5409" x="3556000" y="1778000"/>
          <p14:tracePt t="5428" x="3549650" y="1784350"/>
          <p14:tracePt t="5440" x="3543300" y="1790700"/>
          <p14:tracePt t="5440" x="3536950" y="1797050"/>
          <p14:tracePt t="5460" x="3530600" y="1803400"/>
          <p14:tracePt t="5474" x="3524250" y="1809750"/>
          <p14:tracePt t="5491" x="3524250" y="1816100"/>
          <p14:tracePt t="5508" x="3517900" y="1822450"/>
          <p14:tracePt t="5508" x="3517900" y="1828800"/>
          <p14:tracePt t="5526" x="3511550" y="1835150"/>
          <p14:tracePt t="5546" x="3505200" y="1835150"/>
          <p14:tracePt t="5571" x="3498850" y="1835150"/>
          <p14:tracePt t="5595" x="3492500" y="1835150"/>
          <p14:tracePt t="5622" x="3486150" y="1841500"/>
          <p14:tracePt t="5631" x="3479800" y="1847850"/>
          <p14:tracePt t="5662" x="3479800" y="1854200"/>
          <p14:tracePt t="5682" x="3479800" y="1860550"/>
          <p14:tracePt t="5699" x="3486150" y="1860550"/>
          <p14:tracePt t="5766" x="3492500" y="1860550"/>
          <p14:tracePt t="5787" x="3498850" y="1866900"/>
          <p14:tracePt t="5810" x="3498850" y="1873250"/>
          <p14:tracePt t="5834" x="3492500" y="1879600"/>
          <p14:tracePt t="5847" x="3486150" y="1885950"/>
          <p14:tracePt t="5871" x="3479800" y="1892300"/>
          <p14:tracePt t="5914" x="3479800" y="1898650"/>
          <p14:tracePt t="5954" x="3486150" y="1892300"/>
          <p14:tracePt t="5998" x="3492500" y="1885950"/>
          <p14:tracePt t="6014" x="3498850" y="1885950"/>
          <p14:tracePt t="6050" x="3498850" y="1892300"/>
          <p14:tracePt t="6066" x="3498850" y="1898650"/>
          <p14:tracePt t="6111" x="3505200" y="1892300"/>
          <p14:tracePt t="6202" x="3517900" y="1892300"/>
          <p14:tracePt t="6215" x="3524250" y="1892300"/>
          <p14:tracePt t="6223" x="3530600" y="1892300"/>
          <p14:tracePt t="6231" x="3536950" y="1892300"/>
          <p14:tracePt t="6243" x="3543300" y="1892300"/>
          <p14:tracePt t="6243" x="3556000" y="1892300"/>
          <p14:tracePt t="6243" x="3562350" y="1892300"/>
          <p14:tracePt t="6243" x="3575050" y="1892300"/>
          <p14:tracePt t="6267" x="3587750" y="1892300"/>
          <p14:tracePt t="6277" x="3600450" y="1892300"/>
          <p14:tracePt t="6277" x="3619500" y="1892300"/>
          <p14:tracePt t="6295" x="3632200" y="1892300"/>
          <p14:tracePt t="6295" x="3651250" y="1892300"/>
          <p14:tracePt t="6312" x="3676650" y="1892300"/>
          <p14:tracePt t="6312" x="3721100" y="1892300"/>
          <p14:tracePt t="6328" x="3746500" y="1898650"/>
          <p14:tracePt t="6328" x="3778250" y="1898650"/>
          <p14:tracePt t="6345" x="3803650" y="1898650"/>
          <p14:tracePt t="6345" x="3835400" y="1905000"/>
          <p14:tracePt t="6362" x="3867150" y="1905000"/>
          <p14:tracePt t="6362" x="3905250" y="1905000"/>
          <p14:tracePt t="6379" x="3937000" y="1905000"/>
          <p14:tracePt t="6379" x="4006850" y="1911350"/>
          <p14:tracePt t="6396" x="4044950" y="1911350"/>
          <p14:tracePt t="6396" x="4083050" y="1917700"/>
          <p14:tracePt t="6412" x="4121150" y="1924050"/>
          <p14:tracePt t="6412" x="4159250" y="1924050"/>
          <p14:tracePt t="6429" x="4197350" y="1930400"/>
          <p14:tracePt t="6429" x="4235450" y="1930400"/>
          <p14:tracePt t="6429" x="4279900" y="1930400"/>
          <p14:tracePt t="6448" x="4318000" y="1930400"/>
          <p14:tracePt t="6461" x="4356100" y="1930400"/>
          <p14:tracePt t="6461" x="4438650" y="1930400"/>
          <p14:tracePt t="6480" x="4476750" y="1924050"/>
          <p14:tracePt t="6480" x="4521200" y="1924050"/>
          <p14:tracePt t="6496" x="4559300" y="1924050"/>
          <p14:tracePt t="6496" x="4597400" y="1917700"/>
          <p14:tracePt t="6513" x="4641850" y="1917700"/>
          <p14:tracePt t="6513" x="4679950" y="1911350"/>
          <p14:tracePt t="6513" x="4718050" y="1905000"/>
          <p14:tracePt t="6532" x="4756150" y="1898650"/>
          <p14:tracePt t="6544" x="4794250" y="1898650"/>
          <p14:tracePt t="6544" x="4864100" y="1885950"/>
          <p14:tracePt t="6564" x="4895850" y="1885950"/>
          <p14:tracePt t="6564" x="4927600" y="1885950"/>
          <p14:tracePt t="6579" x="4959350" y="1879600"/>
          <p14:tracePt t="6579" x="4991100" y="1879600"/>
          <p14:tracePt t="6596" x="5016500" y="1873250"/>
          <p14:tracePt t="6596" x="5041900" y="1873250"/>
          <p14:tracePt t="6596" x="5073650" y="1866900"/>
          <p14:tracePt t="6616" x="5092700" y="1866900"/>
          <p14:tracePt t="6616" x="5118100" y="1860550"/>
          <p14:tracePt t="6630" x="5137150" y="1860550"/>
          <p14:tracePt t="6630" x="5156200" y="1860550"/>
          <p14:tracePt t="6647" x="5175250" y="1860550"/>
          <p14:tracePt t="6647" x="5194300" y="1854200"/>
          <p14:tracePt t="6663" x="5213350" y="1860550"/>
          <p14:tracePt t="6663" x="5232400" y="1860550"/>
          <p14:tracePt t="6680" x="5251450" y="1860550"/>
          <p14:tracePt t="6680" x="5289550" y="1860550"/>
          <p14:tracePt t="6698" x="5302250" y="1860550"/>
          <p14:tracePt t="6698" x="5321300" y="1860550"/>
          <p14:tracePt t="6714" x="5340350" y="1860550"/>
          <p14:tracePt t="6714" x="5359400" y="1860550"/>
          <p14:tracePt t="6730" x="5384800" y="1860550"/>
          <p14:tracePt t="6730" x="5429250" y="1860550"/>
          <p14:tracePt t="6748" x="5454650" y="1860550"/>
          <p14:tracePt t="6748" x="5480050" y="1860550"/>
          <p14:tracePt t="6764" x="5505450" y="1860550"/>
          <p14:tracePt t="6764" x="5530850" y="1866900"/>
          <p14:tracePt t="6780" x="5556250" y="1873250"/>
          <p14:tracePt t="6780" x="5588000" y="1873250"/>
          <p14:tracePt t="6797" x="5613400" y="1879600"/>
          <p14:tracePt t="6797" x="5638800" y="1879600"/>
          <p14:tracePt t="6797" x="5670550" y="1879600"/>
          <p14:tracePt t="6816" x="5695950" y="1879600"/>
          <p14:tracePt t="6829" x="5727700" y="1885950"/>
          <p14:tracePt t="6829" x="5778500" y="1879600"/>
          <p14:tracePt t="6847" x="5803900" y="1879600"/>
          <p14:tracePt t="6847" x="5829300" y="1879600"/>
          <p14:tracePt t="6864" x="5848350" y="1879600"/>
          <p14:tracePt t="6864" x="5867400" y="1873250"/>
          <p14:tracePt t="6880" x="5886450" y="1873250"/>
          <p14:tracePt t="6880" x="5899150" y="1873250"/>
          <p14:tracePt t="6880" x="5905500" y="1866900"/>
          <p14:tracePt t="6900" x="5918200" y="1873250"/>
          <p14:tracePt t="6912" x="5918200" y="1866900"/>
          <p14:tracePt t="6930" x="5918200" y="1873250"/>
          <p14:tracePt t="6960" x="5911850" y="1873250"/>
          <p14:tracePt t="6967" x="5905500" y="1873250"/>
          <p14:tracePt t="6979" x="5899150" y="1873250"/>
          <p14:tracePt t="6979" x="5892800" y="1873250"/>
          <p14:tracePt t="6998" x="5886450" y="1879600"/>
          <p14:tracePt t="7013" x="5880100" y="1879600"/>
          <p14:tracePt t="7030" x="5886450" y="1879600"/>
          <p14:tracePt t="7055" x="5892800" y="1879600"/>
          <p14:tracePt t="7071" x="5899150" y="1873250"/>
          <p14:tracePt t="7079" x="5905500" y="1873250"/>
          <p14:tracePt t="7079" x="5911850" y="1866900"/>
          <p14:tracePt t="7098" x="5918200" y="1860550"/>
          <p14:tracePt t="7098" x="5930900" y="1854200"/>
          <p14:tracePt t="7116" x="5937250" y="1847850"/>
          <p14:tracePt t="7116" x="5943600" y="1847850"/>
          <p14:tracePt t="7132" x="5949950" y="1841500"/>
          <p14:tracePt t="7147" x="5956300" y="1841500"/>
          <p14:tracePt t="7175" x="5956300" y="1847850"/>
          <p14:tracePt t="7199" x="5949950" y="1854200"/>
          <p14:tracePt t="7223" x="5949950" y="1860550"/>
          <p14:tracePt t="7251" x="5943600" y="1860550"/>
          <p14:tracePt t="7295" x="5937250" y="1866900"/>
          <p14:tracePt t="7327" x="5930900" y="1866900"/>
          <p14:tracePt t="7346" x="5924550" y="1866900"/>
          <p14:tracePt t="7363" x="5918200" y="1866900"/>
          <p14:tracePt t="7379" x="5911850" y="1866900"/>
          <p14:tracePt t="7395" x="5905500" y="1866900"/>
          <p14:tracePt t="7407" x="5892800" y="1860550"/>
          <p14:tracePt t="7423" x="5886450" y="1860550"/>
          <p14:tracePt t="7439" x="5880100" y="1860550"/>
          <p14:tracePt t="7455" x="5873750" y="1860550"/>
          <p14:tracePt t="7467" x="5867400" y="1866900"/>
          <p14:tracePt t="7483" x="5861050" y="1866900"/>
          <p14:tracePt t="7500" x="5854700" y="1873250"/>
          <p14:tracePt t="7515" x="5842000" y="1873250"/>
          <p14:tracePt t="7531" x="5835650" y="1879600"/>
          <p14:tracePt t="7548" x="5829300" y="1879600"/>
          <p14:tracePt t="7564" x="5829300" y="1885950"/>
          <p14:tracePt t="7587" x="5835650" y="1892300"/>
          <p14:tracePt t="7619" x="5842000" y="1892300"/>
          <p14:tracePt t="7647" x="5848350" y="1892300"/>
          <p14:tracePt t="7671" x="5854700" y="1892300"/>
          <p14:tracePt t="7707" x="5848350" y="1892300"/>
          <p14:tracePt t="7747" x="5842000" y="1892300"/>
          <p14:tracePt t="7763" x="5835650" y="1892300"/>
          <p14:tracePt t="7775" x="5829300" y="1892300"/>
          <p14:tracePt t="7791" x="5816600" y="1898650"/>
          <p14:tracePt t="7807" x="5810250" y="1898650"/>
          <p14:tracePt t="7823" x="5803900" y="1898650"/>
          <p14:tracePt t="7832" x="5797550" y="1898650"/>
          <p14:tracePt t="7832" x="5784850" y="1905000"/>
          <p14:tracePt t="7852" x="5778500" y="1905000"/>
          <p14:tracePt t="7852" x="5772150" y="1905000"/>
          <p14:tracePt t="7868" x="5765800" y="1905000"/>
          <p14:tracePt t="7868" x="5759450" y="1911350"/>
          <p14:tracePt t="7884" x="5753100" y="1911350"/>
          <p14:tracePt t="7884" x="5746750" y="1911350"/>
          <p14:tracePt t="7901" x="5740400" y="1911350"/>
          <p14:tracePt t="7901" x="5734050" y="1917700"/>
          <p14:tracePt t="7901" x="5727700" y="1917700"/>
          <p14:tracePt t="7920" x="5721350" y="1917700"/>
          <p14:tracePt t="7936" x="5715000" y="1917700"/>
          <p14:tracePt t="7949" x="5708650" y="1924050"/>
          <p14:tracePt t="7971" x="5702300" y="1924050"/>
          <p14:tracePt t="8143" x="5689600" y="1924050"/>
          <p14:tracePt t="8160" x="5683250" y="1930400"/>
          <p14:tracePt t="8167" x="5676900" y="1930400"/>
          <p14:tracePt t="8175" x="5670550" y="1930400"/>
          <p14:tracePt t="8183" x="5657850" y="1930400"/>
          <p14:tracePt t="8183" x="5645150" y="1930400"/>
          <p14:tracePt t="8183" x="5626100" y="1930400"/>
          <p14:tracePt t="8204" x="5607050" y="1924050"/>
          <p14:tracePt t="8217" x="5588000" y="1917700"/>
          <p14:tracePt t="8217" x="5537200" y="1885950"/>
          <p14:tracePt t="8236" x="5511800" y="1860550"/>
          <p14:tracePt t="8236" x="5486400" y="1841500"/>
          <p14:tracePt t="8252" x="5454650" y="1816100"/>
          <p14:tracePt t="8252" x="5429250" y="1790700"/>
          <p14:tracePt t="8269" x="5397500" y="1765300"/>
          <p14:tracePt t="8269" x="5372100" y="1739900"/>
          <p14:tracePt t="8269" x="5346700" y="1720850"/>
          <p14:tracePt t="8288" x="5327650" y="1701800"/>
          <p14:tracePt t="8300" x="5302250" y="1682750"/>
          <p14:tracePt t="8300" x="5276850" y="1638300"/>
          <p14:tracePt t="8319" x="5270500" y="1625600"/>
          <p14:tracePt t="8319" x="5264150" y="1600200"/>
          <p14:tracePt t="8335" x="5264150" y="1581150"/>
          <p14:tracePt t="8335" x="5270500" y="1555750"/>
          <p14:tracePt t="8352" x="5276850" y="1530350"/>
          <p14:tracePt t="8352" x="5302250" y="1485900"/>
          <p14:tracePt t="8369" x="5314950" y="1466850"/>
          <p14:tracePt t="8369" x="5334000" y="1447800"/>
          <p14:tracePt t="8386" x="5359400" y="1428750"/>
          <p14:tracePt t="8386" x="5391150" y="1416050"/>
          <p14:tracePt t="8402" x="5416550" y="1409700"/>
          <p14:tracePt t="8402" x="5454650" y="1397000"/>
          <p14:tracePt t="8418" x="5492750" y="1384300"/>
          <p14:tracePt t="8418" x="5568950" y="1371600"/>
          <p14:tracePt t="8435" x="5607050" y="1365250"/>
          <p14:tracePt t="8435" x="5651500" y="1365250"/>
          <p14:tracePt t="8452" x="5689600" y="1365250"/>
          <p14:tracePt t="8452" x="5734050" y="1365250"/>
          <p14:tracePt t="8468" x="5772150" y="1371600"/>
          <p14:tracePt t="8468" x="5816600" y="1377950"/>
          <p14:tracePt t="8468" x="5854700" y="1390650"/>
          <p14:tracePt t="8488" x="5892800" y="1397000"/>
          <p14:tracePt t="8500" x="5924550" y="1409700"/>
          <p14:tracePt t="8500" x="5981700" y="1435100"/>
          <p14:tracePt t="8519" x="6000750" y="1447800"/>
          <p14:tracePt t="8519" x="6019800" y="1460500"/>
          <p14:tracePt t="8536" x="6032500" y="1479550"/>
          <p14:tracePt t="8536" x="6045200" y="1492250"/>
          <p14:tracePt t="8552" x="6051550" y="1511300"/>
          <p14:tracePt t="8552" x="6051550" y="1524000"/>
          <p14:tracePt t="8552" x="6051550" y="1530350"/>
          <p14:tracePt t="8571" x="6051550" y="1549400"/>
          <p14:tracePt t="8584" x="6045200" y="1562100"/>
          <p14:tracePt t="8584" x="6032500" y="1587500"/>
          <p14:tracePt t="8603" x="6019800" y="1600200"/>
          <p14:tracePt t="8603" x="6013450" y="1606550"/>
          <p14:tracePt t="8603" x="6000750" y="1619250"/>
          <p14:tracePt t="8622" x="5994400" y="1631950"/>
          <p14:tracePt t="8634" x="5981700" y="1638300"/>
          <p14:tracePt t="8634" x="5969000" y="1644650"/>
          <p14:tracePt t="8634" x="5962650" y="1657350"/>
          <p14:tracePt t="8655" x="5949950" y="1663700"/>
          <p14:tracePt t="8655" x="5943600" y="1670050"/>
          <p14:tracePt t="8669" x="5937250" y="1676400"/>
          <p14:tracePt t="8669" x="5930900" y="1682750"/>
          <p14:tracePt t="8686" x="5924550" y="1689100"/>
          <p14:tracePt t="8686" x="5918200" y="1695450"/>
          <p14:tracePt t="8703" x="5911850" y="1701800"/>
          <p14:tracePt t="8718" x="5905500" y="1708150"/>
          <p14:tracePt t="8718" x="5899150" y="1714500"/>
          <p14:tracePt t="8736" x="5892800" y="1720850"/>
          <p14:tracePt t="8751" x="5886450" y="1733550"/>
          <p14:tracePt t="8751" x="5880100" y="1739900"/>
          <p14:tracePt t="8770" x="5873750" y="1746250"/>
          <p14:tracePt t="8770" x="5854700" y="1752600"/>
          <p14:tracePt t="8786" x="5842000" y="1758950"/>
          <p14:tracePt t="8786" x="5829300" y="1765300"/>
          <p14:tracePt t="8803" x="5816600" y="1771650"/>
          <p14:tracePt t="8803" x="5803900" y="1778000"/>
          <p14:tracePt t="8820" x="5784850" y="1784350"/>
          <p14:tracePt t="8820" x="5772150" y="1797050"/>
          <p14:tracePt t="8836" x="5753100" y="1803400"/>
          <p14:tracePt t="8836" x="5734050" y="1809750"/>
          <p14:tracePt t="8836" x="5721350" y="1816100"/>
          <p14:tracePt t="8856" x="5708650" y="1822450"/>
          <p14:tracePt t="8868" x="5695950" y="1828800"/>
          <p14:tracePt t="8868" x="5683250" y="1835150"/>
          <p14:tracePt t="8887" x="5683250" y="1841500"/>
          <p14:tracePt t="8902" x="5683250" y="1847850"/>
          <p14:tracePt t="8902" x="5689600" y="1847850"/>
          <p14:tracePt t="8921" x="5702300" y="1847850"/>
          <p14:tracePt t="8921" x="5715000" y="1847850"/>
          <p14:tracePt t="8921" x="5734050" y="1847850"/>
          <p14:tracePt t="8940" x="5759450" y="1854200"/>
          <p14:tracePt t="8953" x="5791200" y="1854200"/>
          <p14:tracePt t="8953" x="5867400" y="1860550"/>
          <p14:tracePt t="8971" x="5905500" y="1873250"/>
          <p14:tracePt t="8971" x="5949950" y="1879600"/>
          <p14:tracePt t="8988" x="5994400" y="1885950"/>
          <p14:tracePt t="8988" x="6045200" y="1898650"/>
          <p14:tracePt t="9004" x="6089650" y="1905000"/>
          <p14:tracePt t="9004" x="6127750" y="1911350"/>
          <p14:tracePt t="9020" x="6172200" y="1917700"/>
          <p14:tracePt t="9020" x="6254750" y="1930400"/>
          <p14:tracePt t="9037" x="6299200" y="1936750"/>
          <p14:tracePt t="9037" x="6343650" y="1943100"/>
          <p14:tracePt t="9054" x="6381750" y="1943100"/>
          <p14:tracePt t="9054" x="6426200" y="1943100"/>
          <p14:tracePt t="9071" x="6470650" y="1949450"/>
          <p14:tracePt t="9071" x="6559550" y="1955800"/>
          <p14:tracePt t="9087" x="6604000" y="1955800"/>
          <p14:tracePt t="9087" x="6648450" y="1955800"/>
          <p14:tracePt t="9105" x="6686550" y="1955800"/>
          <p14:tracePt t="9105" x="6724650" y="1955800"/>
          <p14:tracePt t="9120" x="6762750" y="1955800"/>
          <p14:tracePt t="9120" x="6794500" y="1955800"/>
          <p14:tracePt t="9137" x="6826250" y="1955800"/>
          <p14:tracePt t="9137" x="6877050" y="1949450"/>
          <p14:tracePt t="9155" x="6902450" y="1949450"/>
          <p14:tracePt t="9155" x="6921500" y="1943100"/>
          <p14:tracePt t="9171" x="6940550" y="1943100"/>
          <p14:tracePt t="9171" x="6959600" y="1943100"/>
          <p14:tracePt t="9188" x="6978650" y="1943100"/>
          <p14:tracePt t="9188" x="6991350" y="1936750"/>
          <p14:tracePt t="9188" x="7004050" y="1936750"/>
          <p14:tracePt t="9207" x="7016750" y="1936750"/>
          <p14:tracePt t="9219" x="7023100" y="1936750"/>
          <p14:tracePt t="9236" x="7016750" y="1936750"/>
          <p14:tracePt t="9255" x="7010400" y="1943100"/>
          <p14:tracePt t="9255" x="6991350" y="1949450"/>
          <p14:tracePt t="9271" x="6972300" y="1955800"/>
          <p14:tracePt t="9271" x="6953250" y="1962150"/>
          <p14:tracePt t="9271" x="6927850" y="1962150"/>
          <p14:tracePt t="9291" x="6902450" y="1968500"/>
          <p14:tracePt t="9303" x="6864350" y="1968500"/>
          <p14:tracePt t="9303" x="6794500" y="1968500"/>
          <p14:tracePt t="9323" x="6762750" y="1955800"/>
          <p14:tracePt t="9323" x="6718300" y="1943100"/>
          <p14:tracePt t="9338" x="6686550" y="1924050"/>
          <p14:tracePt t="9338" x="6648450" y="1892300"/>
          <p14:tracePt t="9355" x="6616700" y="1860550"/>
          <p14:tracePt t="9355" x="6584950" y="1828800"/>
          <p14:tracePt t="9371" x="6559550" y="1797050"/>
          <p14:tracePt t="9371" x="6534150" y="1714500"/>
          <p14:tracePt t="9388" x="6534150" y="1676400"/>
          <p14:tracePt t="9388" x="6540500" y="1638300"/>
          <p14:tracePt t="9405" x="6553200" y="1600200"/>
          <p14:tracePt t="9405" x="6578600" y="1562100"/>
          <p14:tracePt t="9421" x="6610350" y="1524000"/>
          <p14:tracePt t="9421" x="6648450" y="1479550"/>
          <p14:tracePt t="9438" x="6692900" y="1441450"/>
          <p14:tracePt t="9438" x="6800850" y="1384300"/>
          <p14:tracePt t="9455" x="6858000" y="1358900"/>
          <p14:tracePt t="9455" x="6921500" y="1339850"/>
          <p14:tracePt t="9472" x="6985000" y="1327150"/>
          <p14:tracePt t="9472" x="7054850" y="1327150"/>
          <p14:tracePt t="9489" x="7118350" y="1327150"/>
          <p14:tracePt t="9489" x="7188200" y="1333500"/>
          <p14:tracePt t="9489" x="7245350" y="1346200"/>
          <p14:tracePt t="9508" x="7302500" y="1365250"/>
          <p14:tracePt t="9520" x="7353300" y="1384300"/>
          <p14:tracePt t="9520" x="7435850" y="1435100"/>
          <p14:tracePt t="9540" x="7467600" y="1466850"/>
          <p14:tracePt t="9540" x="7493000" y="1498600"/>
          <p14:tracePt t="9556" x="7505700" y="1530350"/>
          <p14:tracePt t="9556" x="7512050" y="1562100"/>
          <p14:tracePt t="9572" x="7518400" y="1593850"/>
          <p14:tracePt t="9572" x="7512050" y="1625600"/>
          <p14:tracePt t="9572" x="7505700" y="1657350"/>
          <p14:tracePt t="9591" x="7486650" y="1689100"/>
          <p14:tracePt t="9604" x="7467600" y="1720850"/>
          <p14:tracePt t="9604" x="7416800" y="1771650"/>
          <p14:tracePt t="9624" x="7391400" y="1797050"/>
          <p14:tracePt t="9624" x="7359650" y="1816100"/>
          <p14:tracePt t="9640" x="7327900" y="1835150"/>
          <p14:tracePt t="9640" x="7296150" y="1847850"/>
          <p14:tracePt t="9656" x="7264400" y="1860550"/>
          <p14:tracePt t="9656" x="7239000" y="1873250"/>
          <p14:tracePt t="9656" x="7207250" y="1885950"/>
          <p14:tracePt t="9675" x="7181850" y="1892300"/>
          <p14:tracePt t="9675" x="7156450" y="1898650"/>
          <p14:tracePt t="9689" x="7131050" y="1905000"/>
          <p14:tracePt t="9689" x="7105650" y="1905000"/>
          <p14:tracePt t="9706" x="7080250" y="1911350"/>
          <p14:tracePt t="9706" x="7054850" y="1917700"/>
          <p14:tracePt t="9723" x="7029450" y="1917700"/>
          <p14:tracePt t="9723" x="7010400" y="1924050"/>
          <p14:tracePt t="9723" x="6985000" y="1924050"/>
          <p14:tracePt t="9743" x="6959600" y="1930400"/>
          <p14:tracePt t="9743" x="6940550" y="1930400"/>
          <p14:tracePt t="9757" x="6921500" y="1936750"/>
          <p14:tracePt t="9757" x="6902450" y="1936750"/>
          <p14:tracePt t="9773" x="6889750" y="1943100"/>
          <p14:tracePt t="9773" x="6870700" y="1949450"/>
          <p14:tracePt t="9790" x="6858000" y="1955800"/>
          <p14:tracePt t="9790" x="6832600" y="1962150"/>
          <p14:tracePt t="9807" x="6819900" y="1968500"/>
          <p14:tracePt t="9807" x="6807200" y="1974850"/>
          <p14:tracePt t="9823" x="6794500" y="1981200"/>
          <p14:tracePt t="9823" x="6781800" y="1981200"/>
          <p14:tracePt t="9840" x="6775450" y="1987550"/>
          <p14:tracePt t="9840" x="6769100" y="1987550"/>
          <p14:tracePt t="9856" x="6762750" y="1987550"/>
          <p14:tracePt t="9872" x="6756400" y="1993900"/>
          <p14:tracePt t="9890" x="6762750" y="1993900"/>
          <p14:tracePt t="9907" x="6775450" y="1993900"/>
          <p14:tracePt t="9923" x="6788150" y="1993900"/>
          <p14:tracePt t="9943" x="6794500" y="1993900"/>
          <p14:tracePt t="9959" x="6800850" y="1993900"/>
          <p14:tracePt t="9975" x="6800850" y="1987550"/>
          <p14:tracePt t="10010" x="6794500" y="1987550"/>
          <p14:tracePt t="10042" x="6794500" y="1981200"/>
          <p14:tracePt t="10106" x="6794500" y="1974850"/>
          <p14:tracePt t="10131" x="6800850" y="1968500"/>
          <p14:tracePt t="10154" x="6800850" y="1974850"/>
          <p14:tracePt t="10234" x="6794500" y="1974850"/>
          <p14:tracePt t="10250" x="6788150" y="1974850"/>
          <p14:tracePt t="10267" x="6788150" y="1981200"/>
          <p14:tracePt t="10282" x="6781800" y="1981200"/>
          <p14:tracePt t="10302" x="6788150" y="1987550"/>
          <p14:tracePt t="10370" x="6781800" y="1987550"/>
          <p14:tracePt t="10414" x="6775450" y="1981200"/>
          <p14:tracePt t="10466" x="6769100" y="1981200"/>
          <p14:tracePt t="10490" x="6762750" y="1981200"/>
          <p14:tracePt t="10514" x="6762750" y="1987550"/>
          <p14:tracePt t="10543" x="6756400" y="1987550"/>
          <p14:tracePt t="10575" x="6750050" y="1987550"/>
          <p14:tracePt t="10602" x="6743700" y="1993900"/>
          <p14:tracePt t="10635" x="6743700" y="2000250"/>
          <p14:tracePt t="10663" x="6737350" y="1993900"/>
          <p14:tracePt t="10695" x="6737350" y="1987550"/>
          <p14:tracePt t="10723" x="6737350" y="1981200"/>
          <p14:tracePt t="10755" x="6743700" y="1981200"/>
          <p14:tracePt t="10814" x="6743700" y="1974850"/>
          <p14:tracePt t="10851" x="6750050" y="1968500"/>
          <p14:tracePt t="10883" x="6756400" y="1968500"/>
          <p14:tracePt t="10894" x="6762750" y="1962150"/>
          <p14:tracePt t="10934" x="6769100" y="1962150"/>
          <p14:tracePt t="10994" x="6775450" y="1962150"/>
          <p14:tracePt t="11039" x="6781800" y="1962150"/>
          <p14:tracePt t="11063" x="6788150" y="1962150"/>
          <p14:tracePt t="11074" x="6794500" y="1962150"/>
          <p14:tracePt t="11090" x="6800850" y="1962150"/>
          <p14:tracePt t="11107" x="6800850" y="1955800"/>
          <p14:tracePt t="11123" x="6807200" y="1955800"/>
          <p14:tracePt t="11135" x="6813550" y="1955800"/>
          <p14:tracePt t="11151" x="6826250" y="1955800"/>
          <p14:tracePt t="11167" x="6832600" y="1955800"/>
          <p14:tracePt t="11195" x="6838950" y="1962150"/>
          <p14:tracePt t="11242" x="6838950" y="1955800"/>
          <p14:tracePt t="11323" x="6845300" y="1955800"/>
          <p14:tracePt t="11339" x="6851650" y="1955800"/>
          <p14:tracePt t="11355" x="6858000" y="1955800"/>
          <p14:tracePt t="11367" x="6858000" y="1962150"/>
          <p14:tracePt t="11526" x="6851650" y="1955800"/>
          <p14:tracePt t="11579" x="6851650" y="1962150"/>
          <p14:tracePt t="11667" x="6845300" y="1962150"/>
          <p14:tracePt t="11743" x="6838950" y="1962150"/>
          <p14:tracePt t="11759" x="6832600" y="1962150"/>
          <p14:tracePt t="11787" x="6838950" y="1962150"/>
          <p14:tracePt t="11855" x="6851650" y="1962150"/>
          <p14:tracePt t="11887" x="6858000" y="1962150"/>
          <p14:tracePt t="11903" x="6864350" y="1962150"/>
          <p14:tracePt t="11908" x="6870700" y="1955800"/>
          <p14:tracePt t="11923" x="6877050" y="1955800"/>
          <p14:tracePt t="11932" x="6883400" y="1949450"/>
          <p14:tracePt t="11947" x="6896100" y="1949450"/>
          <p14:tracePt t="11963" x="6902450" y="1949450"/>
          <p14:tracePt t="11979" x="6908800" y="1949450"/>
          <p14:tracePt t="12000" x="6908800" y="1943100"/>
          <p14:tracePt t="12022" x="6902450" y="1943100"/>
          <p14:tracePt t="12051" x="6896100" y="1943100"/>
          <p14:tracePt t="12067" x="6889750" y="1943100"/>
          <p14:tracePt t="12087" x="6883400" y="1943100"/>
          <p14:tracePt t="12119" x="6883400" y="1936750"/>
          <p14:tracePt t="12155" x="6883400" y="1930400"/>
          <p14:tracePt t="12179" x="6877050" y="1924050"/>
          <p14:tracePt t="12207" x="6870700" y="1930400"/>
          <p14:tracePt t="12223" x="6864350" y="1930400"/>
          <p14:tracePt t="12247" x="6858000" y="1936750"/>
          <p14:tracePt t="12263" x="6858000" y="1943100"/>
          <p14:tracePt t="12359" x="6858000" y="1936750"/>
          <p14:tracePt t="12419" x="6851650" y="1930400"/>
          <p14:tracePt t="12447" x="6851650" y="1936750"/>
          <p14:tracePt t="12506" x="6858000" y="1943100"/>
          <p14:tracePt t="12546" x="6864350" y="1943100"/>
          <p14:tracePt t="12626" x="6870700" y="1943100"/>
          <p14:tracePt t="12643" x="6870700" y="1949450"/>
          <p14:tracePt t="12667" x="6877050" y="1955800"/>
          <p14:tracePt t="12687" x="6883400" y="1949450"/>
          <p14:tracePt t="12712" x="6889750" y="1949450"/>
          <p14:tracePt t="12747" x="6896100" y="1949450"/>
          <p14:tracePt t="12778" x="6896100" y="1955800"/>
          <p14:tracePt t="12815" x="6902450" y="1962150"/>
          <p14:tracePt t="12839" x="6902450" y="1968500"/>
          <p14:tracePt t="12875" x="6896100" y="1968500"/>
          <p14:tracePt t="12923" x="6889750" y="1968500"/>
          <p14:tracePt t="12935" x="6883400" y="1974850"/>
          <p14:tracePt t="12975" x="6877050" y="1981200"/>
          <p14:tracePt t="13003" x="6870700" y="1987550"/>
          <p14:tracePt t="13103" x="6864350" y="1987550"/>
          <p14:tracePt t="13155" x="6858000" y="1987550"/>
          <p14:tracePt t="13175" x="6851650" y="1987550"/>
          <p14:tracePt t="13207" x="6845300" y="1987550"/>
          <p14:tracePt t="13223" x="6838950" y="1993900"/>
          <p14:tracePt t="13243" x="6832600" y="1993900"/>
          <p14:tracePt t="13295" x="6832600" y="2000250"/>
          <p14:tracePt t="13455" x="6826250" y="2006600"/>
          <p14:tracePt t="13483" x="6819900" y="2006600"/>
          <p14:tracePt t="13523" x="6819900" y="2012950"/>
          <p14:tracePt t="13543" x="6819900" y="2019300"/>
          <p14:tracePt t="13575" x="6813550" y="2012950"/>
          <p14:tracePt t="13611" x="6819900" y="2006600"/>
          <p14:tracePt t="13644" x="6826250" y="2000250"/>
          <p14:tracePt t="13663" x="6826250" y="2006600"/>
          <p14:tracePt t="13707" x="6832600" y="2006600"/>
          <p14:tracePt t="13739" x="6838950" y="2006600"/>
          <p14:tracePt t="13755" x="6845300" y="2000250"/>
          <p14:tracePt t="13767" x="6851650" y="2000250"/>
          <p14:tracePt t="13775" x="6858000" y="2000250"/>
          <p14:tracePt t="13785" x="6858000" y="2006600"/>
          <p14:tracePt t="13785" x="6864350" y="2006600"/>
          <p14:tracePt t="13804" x="6870700" y="2000250"/>
          <p14:tracePt t="13804" x="6877050" y="2006600"/>
          <p14:tracePt t="13820" x="6883400" y="2006600"/>
          <p14:tracePt t="13820" x="6889750" y="2006600"/>
          <p14:tracePt t="13837" x="6896100" y="2006600"/>
          <p14:tracePt t="13837" x="6902450" y="2006600"/>
          <p14:tracePt t="13854" x="6908800" y="2012950"/>
          <p14:tracePt t="13869" x="6915150" y="2006600"/>
          <p14:tracePt t="13886" x="6915150" y="2012950"/>
          <p14:tracePt t="13903" x="6921500" y="2019300"/>
          <p14:tracePt t="13919" x="6921500" y="2025650"/>
          <p14:tracePt t="13936" x="6921500" y="2032000"/>
          <p14:tracePt t="13953" x="6921500" y="2038350"/>
          <p14:tracePt t="14003" x="6921500" y="2051050"/>
          <p14:tracePt t="14039" x="6915150" y="2057400"/>
          <p14:tracePt t="14075" x="6915150" y="2063750"/>
          <p14:tracePt t="14108" x="6908800" y="2070100"/>
          <p14:tracePt t="14124" x="6908800" y="2076450"/>
          <p14:tracePt t="14128" x="6908800" y="2082800"/>
          <p14:tracePt t="14144" x="6908800" y="2089150"/>
          <p14:tracePt t="14183" x="6915150" y="2082800"/>
          <p14:tracePt t="14212" x="6915150" y="2076450"/>
          <p14:tracePt t="14235" x="6921500" y="2076450"/>
          <p14:tracePt t="14264" x="6921500" y="2070100"/>
          <p14:tracePt t="14287" x="6921500" y="2076450"/>
          <p14:tracePt t="14295" x="6921500" y="2070100"/>
          <p14:tracePt t="14308" x="6915150" y="2070100"/>
          <p14:tracePt t="14375" x="6915150" y="2057400"/>
          <p14:tracePt t="14415" x="6921500" y="2057400"/>
          <p14:tracePt t="14451" x="6927850" y="2057400"/>
          <p14:tracePt t="14535" x="6927850" y="2063750"/>
          <p14:tracePt t="14579" x="6927850" y="2070100"/>
          <p14:tracePt t="14609" x="6927850" y="2063750"/>
          <p14:tracePt t="14639" x="6927850" y="2070100"/>
          <p14:tracePt t="14663" x="6921500" y="2076450"/>
          <p14:tracePt t="14751" x="6927850" y="2082800"/>
          <p14:tracePt t="14767" x="6934200" y="2076450"/>
          <p14:tracePt t="14787" x="6940550" y="2070100"/>
          <p14:tracePt t="14819" x="6940550" y="2063750"/>
          <p14:tracePt t="14827" x="6940550" y="2057400"/>
          <p14:tracePt t="14855" x="6946900" y="2063750"/>
          <p14:tracePt t="14879" x="6953250" y="2063750"/>
          <p14:tracePt t="14999" x="6953250" y="2070100"/>
          <p14:tracePt t="15023" x="6959600" y="2076450"/>
          <p14:tracePt t="15027" x="6972300" y="2076450"/>
          <p14:tracePt t="15103" x="6978650" y="2076450"/>
          <p14:tracePt t="15119" x="6985000" y="2076450"/>
          <p14:tracePt t="15135" x="6991350" y="2070100"/>
          <p14:tracePt t="15147" x="6997700" y="2076450"/>
          <p14:tracePt t="15171" x="7004050" y="2076450"/>
          <p14:tracePt t="15204" x="7004050" y="2070100"/>
          <p14:tracePt t="15256" x="7010400" y="2070100"/>
          <p14:tracePt t="15299" x="7016750" y="2082800"/>
          <p14:tracePt t="15315" x="7016750" y="2076450"/>
          <p14:tracePt t="15375" x="7016750" y="2070100"/>
          <p14:tracePt t="15412" x="7023100" y="2070100"/>
          <p14:tracePt t="15456" x="7016750" y="2063750"/>
          <p14:tracePt t="15507" x="7023100" y="2063750"/>
          <p14:tracePt t="15567" x="7029450" y="2063750"/>
          <p14:tracePt t="15599" x="7035800" y="2057400"/>
          <p14:tracePt t="15623" x="7035800" y="2051050"/>
          <p14:tracePt t="15635" x="7035800" y="2044700"/>
          <p14:tracePt t="15651" x="7042150" y="2038350"/>
          <p14:tracePt t="15712" x="7042150" y="2051050"/>
          <p14:tracePt t="15747" x="7048500" y="2057400"/>
          <p14:tracePt t="15804" x="7048500" y="2051050"/>
          <p14:tracePt t="15863" x="7048500" y="2057400"/>
          <p14:tracePt t="15899" x="7048500" y="2051050"/>
          <p14:tracePt t="15951" x="7048500" y="2057400"/>
          <p14:tracePt t="16027" x="7054850" y="2063750"/>
          <p14:tracePt t="16035" x="7061200" y="2063750"/>
          <p14:tracePt t="16079" x="7067550" y="2057400"/>
          <p14:tracePt t="16096" x="7061200" y="2057400"/>
          <p14:tracePt t="16148" x="7061200" y="2070100"/>
          <p14:tracePt t="16168" x="7054850" y="2070100"/>
          <p14:tracePt t="16224" x="7054850" y="2063750"/>
          <p14:tracePt t="16304" x="7054850" y="2070100"/>
          <p14:tracePt t="16336" x="7054850" y="2082800"/>
          <p14:tracePt t="16364" x="7054850" y="2089150"/>
          <p14:tracePt t="16484" x="7061200" y="2082800"/>
          <p14:tracePt t="16560" x="7061200" y="2089150"/>
          <p14:tracePt t="16613" x="7061200" y="2095500"/>
          <p14:tracePt t="16644" x="7054850" y="2089150"/>
          <p14:tracePt t="16680" x="7048500" y="2089150"/>
          <p14:tracePt t="16739" x="7042150" y="2095500"/>
          <p14:tracePt t="16767" x="7042150" y="2089150"/>
          <p14:tracePt t="16859" x="7048500" y="2082800"/>
          <p14:tracePt t="16880" x="7054850" y="2082800"/>
          <p14:tracePt t="16913" x="7061200" y="2089150"/>
          <p14:tracePt t="16987" x="7067550" y="2095500"/>
          <p14:tracePt t="17040" x="7073900" y="2089150"/>
          <p14:tracePt t="17092" x="7080250" y="2089150"/>
          <p14:tracePt t="17228" x="7080250" y="2095500"/>
          <p14:tracePt t="17332" x="7073900" y="2101850"/>
          <p14:tracePt t="17357" x="7067550" y="2101850"/>
          <p14:tracePt t="17369" x="7061200" y="2101850"/>
          <p14:tracePt t="17385" x="7054850" y="2101850"/>
          <p14:tracePt t="17421" x="7048500" y="2101850"/>
          <p14:tracePt t="17452" x="7042150" y="2108200"/>
          <p14:tracePt t="17467" x="7042150" y="2101850"/>
          <p14:tracePt t="17520" x="7048500" y="2101850"/>
          <p14:tracePt t="17556" x="7042150" y="2101850"/>
          <p14:tracePt t="17600" x="7042150" y="2108200"/>
          <p14:tracePt t="17640" x="7042150" y="2101850"/>
          <p14:tracePt t="17667" x="7048500" y="2095500"/>
          <p14:tracePt t="17700" x="7042150" y="2095500"/>
          <p14:tracePt t="17780" x="7035800" y="2101850"/>
          <p14:tracePt t="17819" x="7035800" y="2095500"/>
          <p14:tracePt t="17835" x="7042150" y="2089150"/>
          <p14:tracePt t="17879" x="7042150" y="2095500"/>
          <p14:tracePt t="17899" x="7048500" y="2095500"/>
          <p14:tracePt t="17999" x="7054850" y="2095500"/>
          <p14:tracePt t="18015" x="7054850" y="2089150"/>
          <p14:tracePt t="18020" x="7061200" y="2082800"/>
          <p14:tracePt t="18033" x="7054850" y="2089150"/>
          <p14:tracePt t="18075" x="7054850" y="2101850"/>
          <p14:tracePt t="18087" x="7061200" y="2095500"/>
          <p14:tracePt t="18127" x="7061200" y="2089150"/>
          <p14:tracePt t="18148" x="7054850" y="2089150"/>
          <p14:tracePt t="18195" x="7054850" y="2095500"/>
          <p14:tracePt t="18208" x="7054850" y="2101850"/>
          <p14:tracePt t="18224" x="7048500" y="2108200"/>
          <p14:tracePt t="18248" x="7048500" y="2101850"/>
          <p14:tracePt t="18324" x="7048500" y="2108200"/>
          <p14:tracePt t="18336" x="7042150" y="2114550"/>
          <p14:tracePt t="18376" x="7042150" y="2108200"/>
          <p14:tracePt t="18396" x="7048500" y="2108200"/>
          <p14:tracePt t="18440" x="7048500" y="2101850"/>
          <p14:tracePt t="18499" x="7048500" y="2108200"/>
          <p14:tracePt t="18516" x="7048500" y="2114550"/>
          <p14:tracePt t="18539" x="7042150" y="2108200"/>
          <p14:tracePt t="18584" x="7035800" y="2108200"/>
          <p14:tracePt t="18643" x="7035800" y="2114550"/>
          <p14:tracePt t="18696" x="7035800" y="2108200"/>
          <p14:tracePt t="18736" x="7035800" y="2114550"/>
          <p14:tracePt t="18832" x="7029450" y="2120900"/>
          <p14:tracePt t="18876" x="7029450" y="2114550"/>
          <p14:tracePt t="18916" x="7029450" y="2108200"/>
          <p14:tracePt t="18936" x="7029450" y="2114550"/>
          <p14:tracePt t="18960" x="7035800" y="2120900"/>
          <p14:tracePt t="19028" x="7042150" y="2120900"/>
          <p14:tracePt t="19064" x="7042150" y="2114550"/>
          <p14:tracePt t="19088" x="7035800" y="2114550"/>
          <p14:tracePt t="19124" x="7029450" y="2120900"/>
          <p14:tracePt t="19236" x="7029450" y="2127250"/>
          <p14:tracePt t="19244" x="7035800" y="2114550"/>
          <p14:tracePt t="19340" x="7029450" y="2120900"/>
          <p14:tracePt t="19364" x="7029450" y="2127250"/>
          <p14:tracePt t="19400" x="7023100" y="2127250"/>
          <p14:tracePt t="19440" x="7016750" y="2127250"/>
          <p14:tracePt t="19476" x="7016750" y="2120900"/>
          <p14:tracePt t="19492" x="7016750" y="2127250"/>
          <p14:tracePt t="19517" x="7010400" y="2127250"/>
          <p14:tracePt t="19605" x="7004050" y="2127250"/>
          <p14:tracePt t="19657" x="7004050" y="2139950"/>
          <p14:tracePt t="19680" x="6997700" y="2139950"/>
          <p14:tracePt t="19708" x="6997700" y="2133600"/>
          <p14:tracePt t="19741" x="7004050" y="2133600"/>
          <p14:tracePt t="19762" x="7010400" y="2133600"/>
          <p14:tracePt t="19794" x="7016750" y="2139950"/>
          <p14:tracePt t="19828" x="7010400" y="2146300"/>
          <p14:tracePt t="19852" x="7004050" y="2139950"/>
          <p14:tracePt t="19921" x="7004050" y="2146300"/>
          <p14:tracePt t="20116" x="6997700" y="2146300"/>
          <p14:tracePt t="20136" x="6997700" y="2139950"/>
          <p14:tracePt t="20176" x="6997700" y="2146300"/>
          <p14:tracePt t="20196" x="6997700" y="2152650"/>
          <p14:tracePt t="20236" x="6991350" y="2152650"/>
          <p14:tracePt t="20264" x="6997700" y="2146300"/>
          <p14:tracePt t="20308" x="6997700" y="2133600"/>
          <p14:tracePt t="20324" x="6991350" y="2139950"/>
          <p14:tracePt t="20348" x="6991350" y="2133600"/>
          <p14:tracePt t="20360" x="6991350" y="2139950"/>
          <p14:tracePt t="20377" x="6991350" y="2146300"/>
          <p14:tracePt t="20400" x="6985000" y="2146300"/>
          <p14:tracePt t="20452" x="6978650" y="2152650"/>
          <p14:tracePt t="20481" x="6978650" y="2146300"/>
          <p14:tracePt t="20528" x="6985000" y="2139950"/>
          <p14:tracePt t="20540" x="6985000" y="2146300"/>
          <p14:tracePt t="20564" x="6985000" y="2139950"/>
          <p14:tracePt t="20694" x="6991350" y="2139950"/>
          <p14:tracePt t="20722" x="6997700" y="2133600"/>
          <p14:tracePt t="20745" x="7004050" y="2133600"/>
          <p14:tracePt t="20769" x="7004050" y="2139950"/>
          <p14:tracePt t="20820" x="7004050" y="2133600"/>
          <p14:tracePt t="20897" x="7010400" y="2127250"/>
          <p14:tracePt t="20909" x="7016750" y="2133600"/>
          <p14:tracePt t="20933" x="7023100" y="2133600"/>
          <p14:tracePt t="20961" x="7016750" y="2133600"/>
          <p14:tracePt t="21017" x="7010400" y="2139950"/>
          <p14:tracePt t="21022" x="7004050" y="2139950"/>
          <p14:tracePt t="21030" x="6997700" y="2139950"/>
          <p14:tracePt t="21030" x="6991350" y="2139950"/>
          <p14:tracePt t="21047" x="6985000" y="2139950"/>
          <p14:tracePt t="21047" x="6972300" y="2139950"/>
          <p14:tracePt t="21064" x="6965950" y="2146300"/>
          <p14:tracePt t="21064" x="6959600" y="2139950"/>
          <p14:tracePt t="21079" x="6946900" y="2139950"/>
          <p14:tracePt t="21079" x="6940550" y="2139950"/>
          <p14:tracePt t="21097" x="6927850" y="2146300"/>
          <p14:tracePt t="21097" x="6921500" y="2152650"/>
          <p14:tracePt t="21114" x="6915150" y="2152650"/>
          <p14:tracePt t="21129" x="6908800" y="2159000"/>
          <p14:tracePt t="21144" x="6902450" y="2165350"/>
          <p14:tracePt t="21162" x="6896100" y="2165350"/>
          <p14:tracePt t="21162" x="6889750" y="2165350"/>
          <p14:tracePt t="21179" x="6883400" y="2165350"/>
          <p14:tracePt t="21179" x="6870700" y="2165350"/>
          <p14:tracePt t="21197" x="6858000" y="2165350"/>
          <p14:tracePt t="21197" x="6851650" y="2171700"/>
          <p14:tracePt t="21213" x="6845300" y="2178050"/>
          <p14:tracePt t="21213" x="6832600" y="2178050"/>
          <p14:tracePt t="21229" x="6826250" y="2178050"/>
          <p14:tracePt t="21229" x="6819900" y="2178050"/>
          <p14:tracePt t="21246" x="6807200" y="2178050"/>
          <p14:tracePt t="21246" x="6794500" y="2178050"/>
          <p14:tracePt t="21263" x="6781800" y="2178050"/>
          <p14:tracePt t="21263" x="6775450" y="2178050"/>
          <p14:tracePt t="21280" x="6769100" y="2184400"/>
          <p14:tracePt t="21295" x="6762750" y="2184400"/>
          <p14:tracePt t="21312" x="6756400" y="2184400"/>
          <p14:tracePt t="21329" x="6762750" y="2178050"/>
          <p14:tracePt t="21368" x="6762750" y="2171700"/>
          <p14:tracePt t="21376" x="6769100" y="2171700"/>
          <p14:tracePt t="21404" x="6769100" y="2165350"/>
          <p14:tracePt t="21473" x="6775450" y="2171700"/>
          <p14:tracePt t="21501" x="6781800" y="2165350"/>
          <p14:tracePt t="21524" x="6788150" y="2165350"/>
          <p14:tracePt t="21556" x="6794500" y="2165350"/>
          <p14:tracePt t="21592" x="6800850" y="2171700"/>
          <p14:tracePt t="21620" x="6807200" y="2165350"/>
          <p14:tracePt t="21636" x="6813550" y="2171700"/>
          <p14:tracePt t="21652" x="6819900" y="2165350"/>
          <p14:tracePt t="21668" x="6819900" y="2171700"/>
          <p14:tracePt t="21681" x="6826250" y="2165350"/>
          <p14:tracePt t="21712" x="6819900" y="2165350"/>
          <p14:tracePt t="21740" x="6813550" y="2165350"/>
          <p14:tracePt t="21756" x="6807200" y="2159000"/>
          <p14:tracePt t="21773" x="6800850" y="2159000"/>
          <p14:tracePt t="21781" x="6794500" y="2159000"/>
          <p14:tracePt t="21809" x="6794500" y="2165350"/>
          <p14:tracePt t="22970" x="1587500" y="2667000"/>
          <p14:tracePt t="22970" x="1555750" y="2654300"/>
          <p14:tracePt t="22986" x="1530350" y="2647950"/>
          <p14:tracePt t="22986" x="1492250" y="2641600"/>
          <p14:tracePt t="23003" x="1460500" y="2628900"/>
          <p14:tracePt t="23003" x="1422400" y="2622550"/>
          <p14:tracePt t="23020" x="1397000" y="2616200"/>
          <p14:tracePt t="23020" x="1371600" y="2616200"/>
          <p14:tracePt t="23020" x="1352550" y="2616200"/>
          <p14:tracePt t="23038" x="1333500" y="2622550"/>
          <p14:tracePt t="23038" x="1320800" y="2622550"/>
          <p14:tracePt t="23054" x="1314450" y="2628900"/>
          <p14:tracePt t="23054" x="1308100" y="2628900"/>
          <p14:tracePt t="23069" x="1308100" y="2635250"/>
          <p14:tracePt t="23086" x="1308100" y="2641600"/>
          <p14:tracePt t="23101" x="1314450" y="2647950"/>
          <p14:tracePt t="23119" x="1314450" y="2654300"/>
          <p14:tracePt t="23136" x="1320800" y="2660650"/>
          <p14:tracePt t="23136" x="1327150" y="2673350"/>
          <p14:tracePt t="23153" x="1327150" y="2679700"/>
          <p14:tracePt t="23153" x="1327150" y="2686050"/>
          <p14:tracePt t="23170" x="1327150" y="2692400"/>
          <p14:tracePt t="23170" x="1327150" y="2698750"/>
          <p14:tracePt t="23187" x="1327150" y="2705100"/>
          <p14:tracePt t="23187" x="1327150" y="2711450"/>
          <p14:tracePt t="23187" x="1320800" y="2717800"/>
          <p14:tracePt t="23206" x="1314450" y="2724150"/>
          <p14:tracePt t="23218" x="1308100" y="2730500"/>
          <p14:tracePt t="23236" x="1301750" y="2736850"/>
          <p14:tracePt t="23253" x="1289050" y="2736850"/>
          <p14:tracePt t="23253" x="1282700" y="2743200"/>
          <p14:tracePt t="23272" x="1276350" y="2749550"/>
          <p14:tracePt t="23287" x="1270000" y="2749550"/>
          <p14:tracePt t="23303" x="1263650" y="2749550"/>
          <p14:tracePt t="23320" x="1257300" y="2755900"/>
          <p14:tracePt t="23320" x="1250950" y="2755900"/>
          <p14:tracePt t="23339" x="1244600" y="2762250"/>
          <p14:tracePt t="23362" x="1238250" y="2762250"/>
          <p14:tracePt t="23377" x="1231900" y="2768600"/>
          <p14:tracePt t="23397" x="1225550" y="2774950"/>
          <p14:tracePt t="23429" x="1219200" y="2774950"/>
          <p14:tracePt t="23449" x="1219200" y="2781300"/>
          <p14:tracePt t="23473" x="1212850" y="2787650"/>
          <p14:tracePt t="23489" x="1212850" y="2794000"/>
          <p14:tracePt t="23505" x="1206500" y="2800350"/>
          <p14:tracePt t="23517" x="1200150" y="2806700"/>
          <p14:tracePt t="23533" x="1193800" y="2813050"/>
          <p14:tracePt t="23626" x="1200150" y="2819400"/>
          <p14:tracePt t="23638" x="1206500" y="2825750"/>
          <p14:tracePt t="23661" x="1212850" y="2832100"/>
          <p14:tracePt t="23686" x="1212850" y="2838450"/>
          <p14:tracePt t="23705" x="1206500" y="2838450"/>
          <p14:tracePt t="23745" x="1200150" y="2844800"/>
          <p14:tracePt t="23773" x="1200150" y="2851150"/>
          <p14:tracePt t="23810" x="1200150" y="2857500"/>
          <p14:tracePt t="23857" x="1200150" y="2863850"/>
          <p14:tracePt t="23869" x="1200150" y="2870200"/>
          <p14:tracePt t="23902" x="1200150" y="2876550"/>
          <p14:tracePt t="23930" x="1200150" y="2882900"/>
          <p14:tracePt t="23961" x="1193800" y="2889250"/>
          <p14:tracePt t="23977" x="1187450" y="2895600"/>
          <p14:tracePt t="23997" x="1181100" y="2901950"/>
          <p14:tracePt t="24013" x="1174750" y="2901950"/>
          <p14:tracePt t="24029" x="1174750" y="2908300"/>
          <p14:tracePt t="24045" x="1168400" y="2908300"/>
          <p14:tracePt t="24057" x="1162050" y="2914650"/>
          <p14:tracePt t="24089" x="1155700" y="2921000"/>
          <p14:tracePt t="24105" x="1149350" y="2921000"/>
          <p14:tracePt t="24117" x="1143000" y="2921000"/>
          <p14:tracePt t="24133" x="1136650" y="2921000"/>
          <p14:tracePt t="24157" x="1143000" y="2921000"/>
          <p14:tracePt t="24245" x="1143000" y="2927350"/>
          <p14:tracePt t="24277" x="1149350" y="2933700"/>
          <p14:tracePt t="24289" x="1149350" y="2940050"/>
          <p14:tracePt t="24305" x="1149350" y="2946400"/>
          <p14:tracePt t="24321" x="1155700" y="2952750"/>
          <p14:tracePt t="24345" x="1162050" y="2952750"/>
          <p14:tracePt t="24389" x="1168400" y="2959100"/>
          <p14:tracePt t="24409" x="1174750" y="2965450"/>
          <p14:tracePt t="24425" x="1181100" y="2965450"/>
          <p14:tracePt t="24441" x="1181100" y="2971800"/>
          <p14:tracePt t="24457" x="1181100" y="2978150"/>
          <p14:tracePt t="24470" x="1187450" y="2984500"/>
          <p14:tracePt t="24485" x="1187450" y="2990850"/>
          <p14:tracePt t="24502" x="1193800" y="3003550"/>
          <p14:tracePt t="24517" x="1187450" y="3009900"/>
          <p14:tracePt t="24529" x="1187450" y="3016250"/>
          <p14:tracePt t="24545" x="1181100" y="3016250"/>
          <p14:tracePt t="24561" x="1168400" y="3022600"/>
          <p14:tracePt t="24577" x="1162050" y="3022600"/>
          <p14:tracePt t="24590" x="1155700" y="3022600"/>
          <p14:tracePt t="24590" x="1149350" y="3022600"/>
          <p14:tracePt t="24608" x="1143000" y="3016250"/>
          <p14:tracePt t="24623" x="1136650" y="3016250"/>
          <p14:tracePt t="24623" x="1130300" y="3016250"/>
          <p14:tracePt t="24642" x="1123950" y="3016250"/>
          <p14:tracePt t="24642" x="1111250" y="3009900"/>
          <p14:tracePt t="24659" x="1104900" y="3003550"/>
          <p14:tracePt t="24659" x="1098550" y="3003550"/>
          <p14:tracePt t="24675" x="1092200" y="2997200"/>
          <p14:tracePt t="24675" x="1085850" y="2984500"/>
          <p14:tracePt t="24692" x="1079500" y="2971800"/>
          <p14:tracePt t="24692" x="1073150" y="2952750"/>
          <p14:tracePt t="24692" x="1066800" y="2933700"/>
          <p14:tracePt t="24710" x="1060450" y="2908300"/>
          <p14:tracePt t="24724" x="1060450" y="2876550"/>
          <p14:tracePt t="24724" x="1060450" y="2787650"/>
          <p14:tracePt t="24742" x="1073150" y="2743200"/>
          <p14:tracePt t="24742" x="1079500" y="2686050"/>
          <p14:tracePt t="24759" x="1098550" y="2628900"/>
          <p14:tracePt t="24759" x="1123950" y="2571750"/>
          <p14:tracePt t="24775" x="1149350" y="2520950"/>
          <p14:tracePt t="24775" x="1181100" y="2470150"/>
          <p14:tracePt t="24775" x="1212850" y="2419350"/>
          <p14:tracePt t="24794" x="1250950" y="2381250"/>
          <p14:tracePt t="24807" x="1289050" y="2343150"/>
          <p14:tracePt t="24807" x="1377950" y="2292350"/>
          <p14:tracePt t="24826" x="1428750" y="2286000"/>
          <p14:tracePt t="24826" x="1473200" y="2273300"/>
          <p14:tracePt t="24842" x="1524000" y="2273300"/>
          <p14:tracePt t="24842" x="1581150" y="2273300"/>
          <p14:tracePt t="24859" x="1631950" y="2286000"/>
          <p14:tracePt t="24859" x="1682750" y="2305050"/>
          <p14:tracePt t="24859" x="1733550" y="2330450"/>
          <p14:tracePt t="24878" x="1778000" y="2355850"/>
          <p14:tracePt t="24878" x="1816100" y="2387600"/>
          <p14:tracePt t="24892" x="1854200" y="2425700"/>
          <p14:tracePt t="24892" x="1885950" y="2457450"/>
          <p14:tracePt t="24909" x="1911350" y="2495550"/>
          <p14:tracePt t="24909" x="1930400" y="2533650"/>
          <p14:tracePt t="24926" x="1949450" y="2571750"/>
          <p14:tracePt t="24926" x="1955800" y="2609850"/>
          <p14:tracePt t="24943" x="1955800" y="2641600"/>
          <p14:tracePt t="24943" x="1949450" y="2698750"/>
          <p14:tracePt t="24960" x="1936750" y="2730500"/>
          <p14:tracePt t="24960" x="1917700" y="2762250"/>
          <p14:tracePt t="24976" x="1892300" y="2787650"/>
          <p14:tracePt t="24976" x="1866900" y="2813050"/>
          <p14:tracePt t="24993" x="1835150" y="2838450"/>
          <p14:tracePt t="24993" x="1765300" y="2889250"/>
          <p14:tracePt t="25011" x="1727200" y="2914650"/>
          <p14:tracePt t="25011" x="1689100" y="2933700"/>
          <p14:tracePt t="25027" x="1651000" y="2959100"/>
          <p14:tracePt t="25027" x="1612900" y="2978150"/>
          <p14:tracePt t="25045" x="1568450" y="2997200"/>
          <p14:tracePt t="25045" x="1530350" y="3016250"/>
          <p14:tracePt t="25061" x="1498600" y="3028950"/>
          <p14:tracePt t="25061" x="1435100" y="3054350"/>
          <p14:tracePt t="25079" x="1409700" y="3060700"/>
          <p14:tracePt t="25079" x="1384300" y="3060700"/>
          <p14:tracePt t="25095" x="1371600" y="3067050"/>
          <p14:tracePt t="25095" x="1352550" y="3067050"/>
          <p14:tracePt t="25112" x="1339850" y="3067050"/>
          <p14:tracePt t="25112" x="1333500" y="3060700"/>
          <p14:tracePt t="25112" x="1327150" y="3060700"/>
          <p14:tracePt t="25130" x="1327150" y="3054350"/>
          <p14:tracePt t="25146" x="1333500" y="3048000"/>
          <p14:tracePt t="25160" x="1333500" y="3041650"/>
          <p14:tracePt t="25160" x="1352550" y="3028950"/>
          <p14:tracePt t="25179" x="1358900" y="3022600"/>
          <p14:tracePt t="25179" x="1371600" y="3016250"/>
          <p14:tracePt t="25195" x="1377950" y="3009900"/>
          <p14:tracePt t="25195" x="1390650" y="3003550"/>
          <p14:tracePt t="25211" x="1403350" y="3003550"/>
          <p14:tracePt t="25211" x="1409700" y="2997200"/>
          <p14:tracePt t="25211" x="1422400" y="2990850"/>
          <p14:tracePt t="25230" x="1428750" y="2990850"/>
          <p14:tracePt t="25242" x="1441450" y="2990850"/>
          <p14:tracePt t="25242" x="1460500" y="2984500"/>
          <p14:tracePt t="25261" x="1466850" y="2984500"/>
          <p14:tracePt t="25261" x="1473200" y="2978150"/>
          <p14:tracePt t="25278" x="1479550" y="2978150"/>
          <p14:tracePt t="25278" x="1485900" y="2978150"/>
          <p14:tracePt t="25294" x="1492250" y="2978150"/>
          <p14:tracePt t="25294" x="1498600" y="2978150"/>
          <p14:tracePt t="25312" x="1511300" y="2978150"/>
          <p14:tracePt t="25312" x="1517650" y="2971800"/>
          <p14:tracePt t="25328" x="1524000" y="2971800"/>
          <p14:tracePt t="25328" x="1530350" y="2971800"/>
          <p14:tracePt t="25344" x="1536700" y="2965450"/>
          <p14:tracePt t="25344" x="1543050" y="2959100"/>
          <p14:tracePt t="25361" x="1549400" y="2959100"/>
          <p14:tracePt t="25361" x="1562100" y="2952750"/>
          <p14:tracePt t="25379" x="1574800" y="2946400"/>
          <p14:tracePt t="25379" x="1581150" y="2940050"/>
          <p14:tracePt t="25395" x="1593850" y="2940050"/>
          <p14:tracePt t="25395" x="1600200" y="2933700"/>
          <p14:tracePt t="25411" x="1606550" y="2933700"/>
          <p14:tracePt t="25426" x="1612900" y="2927350"/>
          <p14:tracePt t="25443" x="1619250" y="2921000"/>
          <p14:tracePt t="25459" x="1619250" y="2914650"/>
          <p14:tracePt t="25479" x="1619250" y="2908300"/>
          <p14:tracePt t="25514" x="1619250" y="2901950"/>
          <p14:tracePt t="25530" x="1619250" y="2895600"/>
          <p14:tracePt t="25546" x="1619250" y="2889250"/>
          <p14:tracePt t="25558" x="1625600" y="2882900"/>
          <p14:tracePt t="25581" x="1625600" y="2876550"/>
          <p14:tracePt t="25605" x="1631950" y="2870200"/>
          <p14:tracePt t="25617" x="1638300" y="2863850"/>
          <p14:tracePt t="25633" x="1638300" y="2857500"/>
          <p14:tracePt t="25643" x="1644650" y="2851150"/>
          <p14:tracePt t="25643" x="1651000" y="2851150"/>
          <p14:tracePt t="25662" x="1663700" y="2844800"/>
          <p14:tracePt t="25662" x="1676400" y="2832100"/>
          <p14:tracePt t="25680" x="1689100" y="2825750"/>
          <p14:tracePt t="25680" x="1695450" y="2819400"/>
          <p14:tracePt t="25696" x="1714500" y="2813050"/>
          <p14:tracePt t="25696" x="1720850" y="2806700"/>
          <p14:tracePt t="25713" x="1733550" y="2800350"/>
          <p14:tracePt t="25713" x="1746250" y="2800350"/>
          <p14:tracePt t="25713" x="1758950" y="2800350"/>
          <p14:tracePt t="25730" x="1771650" y="2794000"/>
          <p14:tracePt t="25743" x="1784350" y="2794000"/>
          <p14:tracePt t="25743" x="1809750" y="2794000"/>
          <p14:tracePt t="25763" x="1816100" y="2800350"/>
          <p14:tracePt t="25763" x="1828800" y="2800350"/>
          <p14:tracePt t="25779" x="1841500" y="2800350"/>
          <p14:tracePt t="25779" x="1847850" y="2794000"/>
          <p14:tracePt t="25795" x="1854200" y="2794000"/>
          <p14:tracePt t="25795" x="1860550" y="2794000"/>
          <p14:tracePt t="25795" x="1866900" y="2787650"/>
          <p14:tracePt t="25814" x="1873250" y="2787650"/>
          <p14:tracePt t="25827" x="1879600" y="2787650"/>
          <p14:tracePt t="25844" x="1873250" y="2781300"/>
          <p14:tracePt t="25889" x="1866900" y="2787650"/>
          <p14:tracePt t="25909" x="1873250" y="2794000"/>
          <p14:tracePt t="25985" x="1885950" y="2794000"/>
          <p14:tracePt t="26002" x="1892300" y="2800350"/>
          <p14:tracePt t="26017" x="1898650" y="2806700"/>
          <p14:tracePt t="26025" x="1905000" y="2813050"/>
          <p14:tracePt t="26030" x="1917700" y="2813050"/>
          <p14:tracePt t="26030" x="1924050" y="2819400"/>
          <p14:tracePt t="26046" x="1930400" y="2825750"/>
          <p14:tracePt t="26046" x="1936750" y="2832100"/>
          <p14:tracePt t="26063" x="1949450" y="2838450"/>
          <p14:tracePt t="26063" x="1955800" y="2844800"/>
          <p14:tracePt t="26080" x="1968500" y="2844800"/>
          <p14:tracePt t="26080" x="1974850" y="2844800"/>
          <p14:tracePt t="26096" x="1981200" y="2844800"/>
          <p14:tracePt t="26096" x="1987550" y="2844800"/>
          <p14:tracePt t="26096" x="1993900" y="2844800"/>
          <p14:tracePt t="26114" x="2000250" y="2844800"/>
          <p14:tracePt t="26128" x="2006600" y="2844800"/>
          <p14:tracePt t="26145" x="2012950" y="2844800"/>
          <p14:tracePt t="26162" x="2019300" y="2844800"/>
          <p14:tracePt t="26197" x="2025650" y="2838450"/>
          <p14:tracePt t="26225" x="2038350" y="2825750"/>
          <p14:tracePt t="26241" x="2044700" y="2825750"/>
          <p14:tracePt t="26250" x="2051050" y="2819400"/>
          <p14:tracePt t="26262" x="2057400" y="2819400"/>
          <p14:tracePt t="26279" x="2070100" y="2819400"/>
          <p14:tracePt t="26279" x="2076450" y="2813050"/>
          <p14:tracePt t="26297" x="2082800" y="2813050"/>
          <p14:tracePt t="26312" x="2089150" y="2813050"/>
          <p14:tracePt t="26330" x="2101850" y="2813050"/>
          <p14:tracePt t="26346" x="2108200" y="2806700"/>
          <p14:tracePt t="26346" x="2114550" y="2800350"/>
          <p14:tracePt t="26364" x="2127250" y="2800350"/>
          <p14:tracePt t="26364" x="2139950" y="2794000"/>
          <p14:tracePt t="26381" x="2146300" y="2787650"/>
          <p14:tracePt t="26381" x="2184400" y="2781300"/>
          <p14:tracePt t="26399" x="2203450" y="2774950"/>
          <p14:tracePt t="26399" x="2222500" y="2768600"/>
          <p14:tracePt t="26415" x="2241550" y="2768600"/>
          <p14:tracePt t="26415" x="2266950" y="2762250"/>
          <p14:tracePt t="26431" x="2286000" y="2762250"/>
          <p14:tracePt t="26431" x="2311400" y="2755900"/>
          <p14:tracePt t="26448" x="2330450" y="2755900"/>
          <p14:tracePt t="26448" x="2349500" y="2762250"/>
          <p14:tracePt t="26448" x="2362200" y="2762250"/>
          <p14:tracePt t="26466" x="2381250" y="2762250"/>
          <p14:tracePt t="26479" x="2393950" y="2768600"/>
          <p14:tracePt t="26479" x="2419350" y="2774950"/>
          <p14:tracePt t="26499" x="2432050" y="2781300"/>
          <p14:tracePt t="26499" x="2444750" y="2781300"/>
          <p14:tracePt t="26514" x="2451100" y="2781300"/>
          <p14:tracePt t="26514" x="2463800" y="2781300"/>
          <p14:tracePt t="26531" x="2470150" y="2787650"/>
          <p14:tracePt t="26531" x="2482850" y="2787650"/>
          <p14:tracePt t="26548" x="2489200" y="2787650"/>
          <p14:tracePt t="26548" x="2495550" y="2787650"/>
          <p14:tracePt t="26548" x="2501900" y="2787650"/>
          <p14:tracePt t="26566" x="2514600" y="2787650"/>
          <p14:tracePt t="26566" x="2520950" y="2787650"/>
          <p14:tracePt t="26581" x="2527300" y="2787650"/>
          <p14:tracePt t="26581" x="2540000" y="2787650"/>
          <p14:tracePt t="26599" x="2546350" y="2787650"/>
          <p14:tracePt t="26599" x="2559050" y="2781300"/>
          <p14:tracePt t="26616" x="2565400" y="2781300"/>
          <p14:tracePt t="26616" x="2590800" y="2781300"/>
          <p14:tracePt t="26632" x="2597150" y="2781300"/>
          <p14:tracePt t="26632" x="2609850" y="2781300"/>
          <p14:tracePt t="26649" x="2622550" y="2781300"/>
          <p14:tracePt t="26649" x="2635250" y="2774950"/>
          <p14:tracePt t="26665" x="2647950" y="2774950"/>
          <p14:tracePt t="26665" x="2654300" y="2774950"/>
          <p14:tracePt t="26681" x="2667000" y="2774950"/>
          <p14:tracePt t="26681" x="2686050" y="2781300"/>
          <p14:tracePt t="26698" x="2698750" y="2781300"/>
          <p14:tracePt t="26698" x="2711450" y="2787650"/>
          <p14:tracePt t="26715" x="2724150" y="2794000"/>
          <p14:tracePt t="26715" x="2743200" y="2794000"/>
          <p14:tracePt t="26732" x="2755900" y="2800350"/>
          <p14:tracePt t="26732" x="2774950" y="2806700"/>
          <p14:tracePt t="26732" x="2787650" y="2813050"/>
          <p14:tracePt t="26750" x="2806700" y="2819400"/>
          <p14:tracePt t="26764" x="2819400" y="2825750"/>
          <p14:tracePt t="26764" x="2844800" y="2838450"/>
          <p14:tracePt t="26783" x="2857500" y="2844800"/>
          <p14:tracePt t="26783" x="2870200" y="2851150"/>
          <p14:tracePt t="26799" x="2876550" y="2851150"/>
          <p14:tracePt t="26799" x="2882900" y="2857500"/>
          <p14:tracePt t="26815" x="2889250" y="2863850"/>
          <p14:tracePt t="26815" x="2895600" y="2863850"/>
          <p14:tracePt t="26832" x="2901950" y="2870200"/>
          <p14:tracePt t="26847" x="2901950" y="2876550"/>
          <p14:tracePt t="26864" x="2895600" y="2882900"/>
          <p14:tracePt t="26881" x="2889250" y="2889250"/>
          <p14:tracePt t="26897" x="2882900" y="2889250"/>
          <p14:tracePt t="26914" x="2876550" y="2895600"/>
          <p14:tracePt t="26931" x="2876550" y="2889250"/>
          <p14:tracePt t="26947" x="2882900" y="2882900"/>
          <p14:tracePt t="26964" x="2889250" y="2882900"/>
          <p14:tracePt t="26964" x="2895600" y="2876550"/>
          <p14:tracePt t="26982" x="2901950" y="2876550"/>
          <p14:tracePt t="26982" x="2908300" y="2876550"/>
          <p14:tracePt t="26998" x="2914650" y="2876550"/>
          <p14:tracePt t="26998" x="2921000" y="2870200"/>
          <p14:tracePt t="27015" x="2927350" y="2870200"/>
          <p14:tracePt t="27031" x="2933700" y="2870200"/>
          <p14:tracePt t="27031" x="2940050" y="2870200"/>
          <p14:tracePt t="27031" x="2946400" y="2863850"/>
          <p14:tracePt t="27050" x="2952750" y="2863850"/>
          <p14:tracePt t="27050" x="2959100" y="2857500"/>
          <p14:tracePt t="27066" x="2965450" y="2857500"/>
          <p14:tracePt t="27066" x="2978150" y="2857500"/>
          <p14:tracePt t="27083" x="2990850" y="2857500"/>
          <p14:tracePt t="27083" x="3003550" y="2851150"/>
          <p14:tracePt t="27099" x="3016250" y="2851150"/>
          <p14:tracePt t="27099" x="3028950" y="2851150"/>
          <p14:tracePt t="27116" x="3048000" y="2851150"/>
          <p14:tracePt t="27116" x="3060700" y="2851150"/>
          <p14:tracePt t="27132" x="3079750" y="2844800"/>
          <p14:tracePt t="27132" x="3105150" y="2844800"/>
          <p14:tracePt t="27150" x="3117850" y="2851150"/>
          <p14:tracePt t="27150" x="3130550" y="2844800"/>
          <p14:tracePt t="27166" x="3136900" y="2844800"/>
          <p14:tracePt t="27166" x="3149600" y="2844800"/>
          <p14:tracePt t="27183" x="3155950" y="2844800"/>
          <p14:tracePt t="27183" x="3168650" y="2838450"/>
          <p14:tracePt t="27199" x="3175000" y="2838450"/>
          <p14:tracePt t="27199" x="3181350" y="2838450"/>
          <p14:tracePt t="27216" x="3187700" y="2832100"/>
          <p14:tracePt t="27216" x="3206750" y="2832100"/>
          <p14:tracePt t="27232" x="3213100" y="2832100"/>
          <p14:tracePt t="27232" x="3219450" y="2832100"/>
          <p14:tracePt t="27249" x="3232150" y="2832100"/>
          <p14:tracePt t="27249" x="3244850" y="2832100"/>
          <p14:tracePt t="27266" x="3257550" y="2832100"/>
          <p14:tracePt t="27266" x="3270250" y="2832100"/>
          <p14:tracePt t="27284" x="3282950" y="2832100"/>
          <p14:tracePt t="27284" x="3321050" y="2832100"/>
          <p14:tracePt t="27300" x="3346450" y="2832100"/>
          <p14:tracePt t="27300" x="3371850" y="2832100"/>
          <p14:tracePt t="27317" x="3403600" y="2832100"/>
          <p14:tracePt t="27317" x="3435350" y="2832100"/>
          <p14:tracePt t="27334" x="3467100" y="2832100"/>
          <p14:tracePt t="27334" x="3543300" y="2832100"/>
          <p14:tracePt t="27351" x="3587750" y="2832100"/>
          <p14:tracePt t="27351" x="3632200" y="2832100"/>
          <p14:tracePt t="27367" x="3676650" y="2825750"/>
          <p14:tracePt t="27367" x="3727450" y="2825750"/>
          <p14:tracePt t="27384" x="3778250" y="2819400"/>
          <p14:tracePt t="27384" x="3829050" y="2813050"/>
          <p14:tracePt t="27402" x="3879850" y="2806700"/>
          <p14:tracePt t="27402" x="3937000" y="2794000"/>
          <p14:tracePt t="27402" x="3987800" y="2787650"/>
          <p14:tracePt t="27419" x="4038600" y="2781300"/>
          <p14:tracePt t="27419" x="4089400" y="2768600"/>
          <p14:tracePt t="27434" x="4140200" y="2762250"/>
          <p14:tracePt t="27434" x="4191000" y="2755900"/>
          <p14:tracePt t="27451" x="4235450" y="2749550"/>
          <p14:tracePt t="27451" x="4279900" y="2736850"/>
          <p14:tracePt t="27468" x="4324350" y="2730500"/>
          <p14:tracePt t="27468" x="4368800" y="2724150"/>
          <p14:tracePt t="27484" x="4406900" y="2717800"/>
          <p14:tracePt t="27484" x="4445000" y="2711450"/>
          <p14:tracePt t="27484" x="4476750" y="2698750"/>
          <p14:tracePt t="27503" x="4514850" y="2692400"/>
          <p14:tracePt t="27516" x="4546600" y="2686050"/>
          <p14:tracePt t="27516" x="4603750" y="2673350"/>
          <p14:tracePt t="27536" x="4629150" y="2667000"/>
          <p14:tracePt t="27536" x="4654550" y="2667000"/>
          <p14:tracePt t="27536" x="4679950" y="2667000"/>
          <p14:tracePt t="27555" x="4699000" y="2660650"/>
          <p14:tracePt t="27567" x="4724400" y="2660650"/>
          <p14:tracePt t="27567" x="4762500" y="2654300"/>
          <p14:tracePt t="27586" x="4775200" y="2654300"/>
          <p14:tracePt t="27586" x="4794250" y="2647950"/>
          <p14:tracePt t="27602" x="4813300" y="2647950"/>
          <p14:tracePt t="27602" x="4826000" y="2641600"/>
          <p14:tracePt t="27620" x="4845050" y="2641600"/>
          <p14:tracePt t="27620" x="4857750" y="2635250"/>
          <p14:tracePt t="27635" x="4870450" y="2635250"/>
          <p14:tracePt t="27635" x="4889500" y="2635250"/>
          <p14:tracePt t="27652" x="4895850" y="2635250"/>
          <p14:tracePt t="27667" x="4895850" y="2641600"/>
          <p14:tracePt t="27684" x="4889500" y="2647950"/>
          <p14:tracePt t="27684" x="4883150" y="2654300"/>
          <p14:tracePt t="27703" x="4851400" y="2673350"/>
          <p14:tracePt t="27703" x="4838700" y="2679700"/>
          <p14:tracePt t="27720" x="4813300" y="2686050"/>
          <p14:tracePt t="27720" x="4787900" y="2692400"/>
          <p14:tracePt t="27735" x="4762500" y="2692400"/>
          <p14:tracePt t="27735" x="4730750" y="2698750"/>
          <p14:tracePt t="27753" x="4699000" y="2698750"/>
          <p14:tracePt t="27753" x="4629150" y="2692400"/>
          <p14:tracePt t="27771" x="4597400" y="2686050"/>
          <p14:tracePt t="27784" x="4559300" y="2679700"/>
          <p14:tracePt t="27784" x="4476750" y="2647950"/>
          <p14:tracePt t="27805" x="4432300" y="2628900"/>
          <p14:tracePt t="27805" x="4394200" y="2609850"/>
          <p14:tracePt t="27819" x="4349750" y="2584450"/>
          <p14:tracePt t="27819" x="4311650" y="2552700"/>
          <p14:tracePt t="27836" x="4273550" y="2527300"/>
          <p14:tracePt t="27836" x="4241800" y="2495550"/>
          <p14:tracePt t="27836" x="4216400" y="2463800"/>
          <p14:tracePt t="27855" x="4197350" y="2432050"/>
          <p14:tracePt t="27868" x="4184650" y="2400300"/>
          <p14:tracePt t="27868" x="4165600" y="2336800"/>
          <p14:tracePt t="27887" x="4171950" y="2305050"/>
          <p14:tracePt t="27887" x="4171950" y="2273300"/>
          <p14:tracePt t="27902" x="4184650" y="2241550"/>
          <p14:tracePt t="27902" x="4197350" y="2209800"/>
          <p14:tracePt t="27920" x="4216400" y="2184400"/>
          <p14:tracePt t="27920" x="4241800" y="2152650"/>
          <p14:tracePt t="27920" x="4273550" y="2127250"/>
          <p14:tracePt t="27939" x="4318000" y="2095500"/>
          <p14:tracePt t="27939" x="4356100" y="2070100"/>
          <p14:tracePt t="27953" x="4406900" y="2051050"/>
          <p14:tracePt t="27953" x="4457700" y="2032000"/>
          <p14:tracePt t="27970" x="4508500" y="2012950"/>
          <p14:tracePt t="27970" x="4559300" y="2000250"/>
          <p14:tracePt t="27987" x="4610100" y="1987550"/>
          <p14:tracePt t="27987" x="4660900" y="1981200"/>
          <p14:tracePt t="28004" x="4699000" y="1981200"/>
          <p14:tracePt t="28004" x="4781550" y="1981200"/>
          <p14:tracePt t="28020" x="4819650" y="1987550"/>
          <p14:tracePt t="28020" x="4851400" y="1993900"/>
          <p14:tracePt t="28037" x="4883150" y="2006600"/>
          <p14:tracePt t="28037" x="4914900" y="2012950"/>
          <p14:tracePt t="28053" x="4946650" y="2025650"/>
          <p14:tracePt t="28053" x="4978400" y="2044700"/>
          <p14:tracePt t="28071" x="5035550" y="2076450"/>
          <p14:tracePt t="28071" x="5060950" y="2095500"/>
          <p14:tracePt t="28087" x="5086350" y="2114550"/>
          <p14:tracePt t="28087" x="5105400" y="2139950"/>
          <p14:tracePt t="28104" x="5124450" y="2165350"/>
          <p14:tracePt t="28104" x="5130800" y="2190750"/>
          <p14:tracePt t="28121" x="5143500" y="2216150"/>
          <p14:tracePt t="28121" x="5143500" y="2247900"/>
          <p14:tracePt t="28121" x="5143500" y="2279650"/>
          <p14:tracePt t="28139" x="5143500" y="2311400"/>
          <p14:tracePt t="28152" x="5137150" y="2343150"/>
          <p14:tracePt t="28152" x="5118100" y="2400300"/>
          <p14:tracePt t="28171" x="5105400" y="2432050"/>
          <p14:tracePt t="28171" x="5092700" y="2457450"/>
          <p14:tracePt t="28187" x="5073650" y="2482850"/>
          <p14:tracePt t="28187" x="5048250" y="2508250"/>
          <p14:tracePt t="28204" x="5022850" y="2527300"/>
          <p14:tracePt t="28204" x="4991100" y="2552700"/>
          <p14:tracePt t="28204" x="4965700" y="2565400"/>
          <p14:tracePt t="28223" x="4927600" y="2590800"/>
          <p14:tracePt t="28236" x="4895850" y="2603500"/>
          <p14:tracePt t="28236" x="4826000" y="2641600"/>
          <p14:tracePt t="28255" x="4787900" y="2660650"/>
          <p14:tracePt t="28255" x="4749800" y="2673350"/>
          <p14:tracePt t="28271" x="4718050" y="2692400"/>
          <p14:tracePt t="28271" x="4679950" y="2705100"/>
          <p14:tracePt t="28287" x="4648200" y="2717800"/>
          <p14:tracePt t="28287" x="4578350" y="2743200"/>
          <p14:tracePt t="28306" x="4546600" y="2755900"/>
          <p14:tracePt t="28306" x="4514850" y="2768600"/>
          <p14:tracePt t="28322" x="4483100" y="2781300"/>
          <p14:tracePt t="28322" x="4445000" y="2787650"/>
          <p14:tracePt t="28338" x="4413250" y="2800350"/>
          <p14:tracePt t="28338" x="4381500" y="2813050"/>
          <p14:tracePt t="28354" x="4356100" y="2819400"/>
          <p14:tracePt t="28354" x="4298950" y="2832100"/>
          <p14:tracePt t="28372" x="4273550" y="2838450"/>
          <p14:tracePt t="28372" x="4248150" y="2844800"/>
          <p14:tracePt t="28388" x="4235450" y="2851150"/>
          <p14:tracePt t="28388" x="4216400" y="2851150"/>
          <p14:tracePt t="28405" x="4210050" y="2851150"/>
          <p14:tracePt t="28405" x="4197350" y="2857500"/>
          <p14:tracePt t="28423" x="4191000" y="2857500"/>
          <p14:tracePt t="28439" x="4191000" y="2851150"/>
          <p14:tracePt t="28455" x="4191000" y="2844800"/>
          <p14:tracePt t="28471" x="4203700" y="2838450"/>
          <p14:tracePt t="28486" x="4203700" y="2832100"/>
          <p14:tracePt t="28486" x="4210050" y="2832100"/>
          <p14:tracePt t="28504" x="4216400" y="2825750"/>
          <p14:tracePt t="28504" x="4222750" y="2825750"/>
          <p14:tracePt t="28504" x="4222750" y="2819400"/>
          <p14:tracePt t="28523" x="4235450" y="2819400"/>
          <p14:tracePt t="28539" x="4241800" y="2813050"/>
          <p14:tracePt t="28553" x="4248150" y="2806700"/>
          <p14:tracePt t="28590" x="4254500" y="2806700"/>
          <p14:tracePt t="28686" x="4260850" y="2800350"/>
          <p14:tracePt t="28702" x="4267200" y="2800350"/>
          <p14:tracePt t="28718" x="4273550" y="2800350"/>
          <p14:tracePt t="28738" x="4267200" y="2800350"/>
          <p14:tracePt t="28814" x="4260850" y="2806700"/>
          <p14:tracePt t="28874" x="4254500" y="2806700"/>
          <p14:tracePt t="28890" x="4248150" y="2813050"/>
          <p14:tracePt t="28903" x="4241800" y="2819400"/>
          <p14:tracePt t="28943" x="4235450" y="2819400"/>
          <p14:tracePt t="28967" x="4229100" y="2825750"/>
          <p14:tracePt t="28979" x="4222750" y="2832100"/>
          <p14:tracePt t="28994" x="4210050" y="2832100"/>
          <p14:tracePt t="29010" x="4203700" y="2838450"/>
          <p14:tracePt t="29026" x="4197350" y="2838450"/>
          <p14:tracePt t="29039" x="4191000" y="2844800"/>
          <p14:tracePt t="29062" x="4197350" y="2844800"/>
          <p14:tracePt t="29130" x="4197350" y="2851150"/>
          <p14:tracePt t="29166" x="4191000" y="2851150"/>
          <p14:tracePt t="29191" x="4184650" y="2857500"/>
          <p14:tracePt t="29211" x="4178300" y="2857500"/>
          <p14:tracePt t="29227" x="4171950" y="2857500"/>
          <p14:tracePt t="29242" x="4165600" y="2857500"/>
          <p14:tracePt t="29250" x="4159250" y="2863850"/>
          <p14:tracePt t="29262" x="4152900" y="2863850"/>
          <p14:tracePt t="29262" x="4146550" y="2870200"/>
          <p14:tracePt t="29283" x="4133850" y="2870200"/>
          <p14:tracePt t="29289" x="4127500" y="2876550"/>
          <p14:tracePt t="29289" x="4121150" y="2876550"/>
          <p14:tracePt t="29307" x="4108450" y="2882900"/>
          <p14:tracePt t="29307" x="4089400" y="2889250"/>
          <p14:tracePt t="29325" x="4083050" y="2895600"/>
          <p14:tracePt t="29325" x="4076700" y="2895600"/>
          <p14:tracePt t="29341" x="4064000" y="2901950"/>
          <p14:tracePt t="29341" x="4057650" y="2901950"/>
          <p14:tracePt t="29357" x="4051300" y="2901950"/>
          <p14:tracePt t="29357" x="4044950" y="2901950"/>
          <p14:tracePt t="29375" x="4038600" y="2901950"/>
          <p14:tracePt t="29390" x="4044950" y="2895600"/>
          <p14:tracePt t="29430" x="4051300" y="2889250"/>
          <p14:tracePt t="29442" x="4057650" y="2889250"/>
          <p14:tracePt t="29458" x="4064000" y="2889250"/>
          <p14:tracePt t="29474" x="4070350" y="2889250"/>
          <p14:tracePt t="29490" x="4064000" y="2889250"/>
          <p14:tracePt t="29542" x="4057650" y="2895600"/>
          <p14:tracePt t="29631" x="4051300" y="2882900"/>
          <p14:tracePt t="29646" x="4044950" y="2882900"/>
          <p14:tracePt t="29654" x="4032250" y="2876550"/>
          <p14:tracePt t="29662" x="4019550" y="2863850"/>
          <p14:tracePt t="29674" x="4006850" y="2857500"/>
          <p14:tracePt t="29674" x="3975100" y="2838450"/>
          <p14:tracePt t="29691" x="3949700" y="2832100"/>
          <p14:tracePt t="29691" x="3930650" y="2832100"/>
          <p14:tracePt t="29708" x="3911600" y="2825750"/>
          <p14:tracePt t="29708" x="3886200" y="2825750"/>
          <p14:tracePt t="29725" x="3854450" y="2825750"/>
          <p14:tracePt t="29725" x="3797300" y="2832100"/>
          <p14:tracePt t="29743" x="3765550" y="2832100"/>
          <p14:tracePt t="29757" x="3727450" y="2838450"/>
          <p14:tracePt t="29757" x="3657600" y="2844800"/>
          <p14:tracePt t="29775" x="3625850" y="2851150"/>
          <p14:tracePt t="29775" x="3587750" y="2851150"/>
          <p14:tracePt t="29792" x="3556000" y="2851150"/>
          <p14:tracePt t="29792" x="3530600" y="2857500"/>
          <p14:tracePt t="29809" x="3505200" y="2857500"/>
          <p14:tracePt t="29809" x="3479800" y="2857500"/>
          <p14:tracePt t="29809" x="3460750" y="2857500"/>
          <p14:tracePt t="29827" x="3441700" y="2857500"/>
          <p14:tracePt t="29827" x="3422650" y="2857500"/>
          <p14:tracePt t="29842" x="3409950" y="2857500"/>
          <p14:tracePt t="29842" x="3390900" y="2857500"/>
          <p14:tracePt t="29863" x="3371850" y="2857500"/>
          <p14:tracePt t="29863" x="3359150" y="2857500"/>
          <p14:tracePt t="29876" x="3340100" y="2857500"/>
          <p14:tracePt t="29876" x="3327400" y="2857500"/>
          <p14:tracePt t="29892" x="3308350" y="2851150"/>
          <p14:tracePt t="29892" x="3289300" y="2844800"/>
          <p14:tracePt t="29909" x="3270250" y="2832100"/>
          <p14:tracePt t="29909" x="3225800" y="2813050"/>
          <p14:tracePt t="29925" x="3194050" y="2800350"/>
          <p14:tracePt t="29925" x="3162300" y="2781300"/>
          <p14:tracePt t="29943" x="3130550" y="2768600"/>
          <p14:tracePt t="29943" x="3092450" y="2755900"/>
          <p14:tracePt t="29959" x="3048000" y="2743200"/>
          <p14:tracePt t="29959" x="3003550" y="2736850"/>
          <p14:tracePt t="29977" x="2952750" y="2724150"/>
          <p14:tracePt t="29977" x="2851150" y="2717800"/>
          <p14:tracePt t="29994" x="2794000" y="2717800"/>
          <p14:tracePt t="29994" x="2736850" y="2711450"/>
          <p14:tracePt t="30010" x="2673350" y="2711450"/>
          <p14:tracePt t="30010" x="2609850" y="2717800"/>
          <p14:tracePt t="30027" x="2546350" y="2717800"/>
          <p14:tracePt t="30027" x="2425700" y="2730500"/>
          <p14:tracePt t="30044" x="2362200" y="2736850"/>
          <p14:tracePt t="30044" x="2305050" y="2736850"/>
          <p14:tracePt t="30061" x="2247900" y="2749550"/>
          <p14:tracePt t="30061" x="2184400" y="2755900"/>
          <p14:tracePt t="30077" x="2127250" y="2762250"/>
          <p14:tracePt t="30077" x="2063750" y="2768600"/>
          <p14:tracePt t="30094" x="2006600" y="2774950"/>
          <p14:tracePt t="30094" x="1879600" y="2794000"/>
          <p14:tracePt t="30111" x="1822450" y="2806700"/>
          <p14:tracePt t="30111" x="1765300" y="2813050"/>
          <p14:tracePt t="30129" x="1708150" y="2825750"/>
          <p14:tracePt t="30129" x="1657350" y="2832100"/>
          <p14:tracePt t="30145" x="1600200" y="2844800"/>
          <p14:tracePt t="30145" x="1549400" y="2851150"/>
          <p14:tracePt t="30145" x="1504950" y="2863850"/>
          <p14:tracePt t="30163" x="1460500" y="2870200"/>
          <p14:tracePt t="30175" x="1416050" y="2876550"/>
          <p14:tracePt t="30175" x="1377950" y="2882900"/>
          <p14:tracePt t="30175" x="1346200" y="2889250"/>
          <p14:tracePt t="30196" x="1314450" y="2895600"/>
          <p14:tracePt t="30196" x="1282700" y="2901950"/>
          <p14:tracePt t="30212" x="1257300" y="2908300"/>
          <p14:tracePt t="30212" x="1231900" y="2908300"/>
          <p14:tracePt t="30228" x="1212850" y="2914650"/>
          <p14:tracePt t="30228" x="1193800" y="2914650"/>
          <p14:tracePt t="30245" x="1174750" y="2914650"/>
          <p14:tracePt t="30245" x="1162050" y="2914650"/>
          <p14:tracePt t="30245" x="1143000" y="2908300"/>
          <p14:tracePt t="30263" x="1123950" y="2908300"/>
          <p14:tracePt t="30276" x="1104900" y="2908300"/>
          <p14:tracePt t="30276" x="1066800" y="2895600"/>
          <p14:tracePt t="30295" x="1047750" y="2882900"/>
          <p14:tracePt t="30295" x="1022350" y="2876550"/>
          <p14:tracePt t="30311" x="996950" y="2863850"/>
          <p14:tracePt t="30311" x="977900" y="2851150"/>
          <p14:tracePt t="30328" x="952500" y="2832100"/>
          <p14:tracePt t="30328" x="908050" y="2800350"/>
          <p14:tracePt t="30344" x="882650" y="2774950"/>
          <p14:tracePt t="30344" x="863600" y="2749550"/>
          <p14:tracePt t="30361" x="850900" y="2724150"/>
          <p14:tracePt t="30361" x="838200" y="2692400"/>
          <p14:tracePt t="30377" x="825500" y="2660650"/>
          <p14:tracePt t="30377" x="825500" y="2628900"/>
          <p14:tracePt t="30394" x="825500" y="2590800"/>
          <p14:tracePt t="30394" x="838200" y="2527300"/>
          <p14:tracePt t="30411" x="857250" y="2495550"/>
          <p14:tracePt t="30411" x="882650" y="2470150"/>
          <p14:tracePt t="30427" x="914400" y="2438400"/>
          <p14:tracePt t="30427" x="952500" y="2413000"/>
          <p14:tracePt t="30444" x="996950" y="2381250"/>
          <p14:tracePt t="30444" x="1047750" y="2349500"/>
          <p14:tracePt t="30461" x="1104900" y="2324100"/>
          <p14:tracePt t="30461" x="1162050" y="2298700"/>
          <p14:tracePt t="30479" x="1301750" y="2254250"/>
          <p14:tracePt t="30479" x="1371600" y="2235200"/>
          <p14:tracePt t="30495" x="1454150" y="2228850"/>
          <p14:tracePt t="30495" x="1530350" y="2216150"/>
          <p14:tracePt t="30512" x="1612900" y="2216150"/>
          <p14:tracePt t="30512" x="1695450" y="2216150"/>
          <p14:tracePt t="30528" x="1778000" y="2216150"/>
          <p14:tracePt t="30528" x="1860550" y="2222500"/>
          <p14:tracePt t="30544" x="1936750" y="2228850"/>
          <p14:tracePt t="30544" x="2012950" y="2241550"/>
          <p14:tracePt t="30561" x="2082800" y="2254250"/>
          <p14:tracePt t="30561" x="2209800" y="2279650"/>
          <p14:tracePt t="30579" x="2266950" y="2292350"/>
          <p14:tracePt t="30579" x="2317750" y="2311400"/>
          <p14:tracePt t="30594" x="2362200" y="2330450"/>
          <p14:tracePt t="30594" x="2406650" y="2349500"/>
          <p14:tracePt t="30613" x="2444750" y="2368550"/>
          <p14:tracePt t="30613" x="2476500" y="2393950"/>
          <p14:tracePt t="30628" x="2501900" y="2419350"/>
          <p14:tracePt t="30628" x="2546350" y="2463800"/>
          <p14:tracePt t="30645" x="2559050" y="2482850"/>
          <p14:tracePt t="30645" x="2571750" y="2501900"/>
          <p14:tracePt t="30662" x="2578100" y="2520950"/>
          <p14:tracePt t="30662" x="2578100" y="2540000"/>
          <p14:tracePt t="30678" x="2578100" y="2559050"/>
          <p14:tracePt t="30678" x="2571750" y="2584450"/>
          <p14:tracePt t="30695" x="2565400" y="2603500"/>
          <p14:tracePt t="30695" x="2533650" y="2647950"/>
          <p14:tracePt t="30712" x="2520950" y="2667000"/>
          <p14:tracePt t="30712" x="2501900" y="2692400"/>
          <p14:tracePt t="30728" x="2482850" y="2711450"/>
          <p14:tracePt t="30728" x="2463800" y="2730500"/>
          <p14:tracePt t="30745" x="2438400" y="2749550"/>
          <p14:tracePt t="30745" x="2419350" y="2768600"/>
          <p14:tracePt t="30745" x="2393950" y="2787650"/>
          <p14:tracePt t="30763" x="2374900" y="2806700"/>
          <p14:tracePt t="30777" x="2349500" y="2825750"/>
          <p14:tracePt t="30777" x="2305050" y="2857500"/>
          <p14:tracePt t="30795" x="2279650" y="2876550"/>
          <p14:tracePt t="30795" x="2254250" y="2889250"/>
          <p14:tracePt t="30812" x="2235200" y="2908300"/>
          <p14:tracePt t="30812" x="2209800" y="2921000"/>
          <p14:tracePt t="30828" x="2190750" y="2933700"/>
          <p14:tracePt t="30828" x="2171700" y="2946400"/>
          <p14:tracePt t="30845" x="2146300" y="2952750"/>
          <p14:tracePt t="30845" x="2108200" y="2965450"/>
          <p14:tracePt t="30863" x="2095500" y="2971800"/>
          <p14:tracePt t="30863" x="2076450" y="2978150"/>
          <p14:tracePt t="30881" x="2063750" y="2978150"/>
          <p14:tracePt t="30881" x="2051050" y="2978150"/>
          <p14:tracePt t="30895" x="2038350" y="2978150"/>
          <p14:tracePt t="30895" x="2025650" y="2978150"/>
          <p14:tracePt t="30913" x="2012950" y="2978150"/>
          <p14:tracePt t="30913" x="2006600" y="2978150"/>
          <p14:tracePt t="30929" x="1993900" y="2978150"/>
          <p14:tracePt t="30929" x="1981200" y="2984500"/>
          <p14:tracePt t="30946" x="1974850" y="2984500"/>
          <p14:tracePt t="30946" x="1968500" y="2984500"/>
          <p14:tracePt t="30963" x="1962150" y="2984500"/>
          <p14:tracePt t="30978" x="1955800" y="2984500"/>
          <p14:tracePt t="30995" x="1949450" y="2978150"/>
          <p14:tracePt t="31026" x="1949450" y="2971800"/>
          <p14:tracePt t="31062" x="1955800" y="2965450"/>
          <p14:tracePt t="31086" x="1949450" y="2959100"/>
          <p14:tracePt t="31110" x="1949450" y="2952750"/>
          <p14:tracePt t="31146" x="1955800" y="2946400"/>
          <p14:tracePt t="31274" x="1949450" y="2946400"/>
          <p14:tracePt t="31319" x="1943100" y="2952750"/>
          <p14:tracePt t="31342" x="1936750" y="2959100"/>
          <p14:tracePt t="31363" x="1936750" y="2965450"/>
          <p14:tracePt t="31378" x="1930400" y="2971800"/>
          <p14:tracePt t="31395" x="1924050" y="2971800"/>
          <p14:tracePt t="31410" x="1917700" y="2971800"/>
          <p14:tracePt t="31431" x="1917700" y="2965450"/>
          <p14:tracePt t="31463" x="1924050" y="2959100"/>
          <p14:tracePt t="31479" x="1930400" y="2952750"/>
          <p14:tracePt t="31491" x="1930400" y="2946400"/>
          <p14:tracePt t="31509" x="1936750" y="2940050"/>
          <p14:tracePt t="31532" x="1943100" y="2933700"/>
          <p14:tracePt t="31551" x="1949450" y="2927350"/>
          <p14:tracePt t="31575" x="1955800" y="2927350"/>
          <p14:tracePt t="31591" x="1962150" y="2927350"/>
          <p14:tracePt t="31603" x="1968500" y="2921000"/>
          <p14:tracePt t="31619" x="1974850" y="2914650"/>
          <p14:tracePt t="31636" x="1981200" y="2914650"/>
          <p14:tracePt t="31648" x="1987550" y="2908300"/>
          <p14:tracePt t="31648" x="2000250" y="2901950"/>
          <p14:tracePt t="31668" x="2012950" y="2901950"/>
          <p14:tracePt t="31668" x="2025650" y="2901950"/>
          <p14:tracePt t="31684" x="2032000" y="2895600"/>
          <p14:tracePt t="31684" x="2051050" y="2895600"/>
          <p14:tracePt t="31701" x="2063750" y="2895600"/>
          <p14:tracePt t="31701" x="2082800" y="2895600"/>
          <p14:tracePt t="31701" x="2101850" y="2895600"/>
          <p14:tracePt t="31719" x="2120900" y="2895600"/>
          <p14:tracePt t="31719" x="2139950" y="2895600"/>
          <p14:tracePt t="31734" x="2165350" y="2901950"/>
          <p14:tracePt t="31734" x="2190750" y="2901950"/>
          <p14:tracePt t="31751" x="2216150" y="2901950"/>
          <p14:tracePt t="31751" x="2241550" y="2908300"/>
          <p14:tracePt t="31767" x="2273300" y="2908300"/>
          <p14:tracePt t="31767" x="2330450" y="2908300"/>
          <p14:tracePt t="31785" x="2368550" y="2908300"/>
          <p14:tracePt t="31785" x="2400300" y="2908300"/>
          <p14:tracePt t="31802" x="2432050" y="2901950"/>
          <p14:tracePt t="31802" x="2470150" y="2901950"/>
          <p14:tracePt t="31817" x="2501900" y="2895600"/>
          <p14:tracePt t="31817" x="2540000" y="2895600"/>
          <p14:tracePt t="31835" x="2578100" y="2889250"/>
          <p14:tracePt t="31835" x="2647950" y="2882900"/>
          <p14:tracePt t="31853" x="2686050" y="2882900"/>
          <p14:tracePt t="31853" x="2717800" y="2882900"/>
          <p14:tracePt t="31869" x="2755900" y="2882900"/>
          <p14:tracePt t="31869" x="2787650" y="2882900"/>
          <p14:tracePt t="31884" x="2819400" y="2882900"/>
          <p14:tracePt t="31884" x="2857500" y="2882900"/>
          <p14:tracePt t="31884" x="2889250" y="2882900"/>
          <p14:tracePt t="31904" x="2921000" y="2882900"/>
          <p14:tracePt t="31916" x="2952750" y="2876550"/>
          <p14:tracePt t="31916" x="3035300" y="2882900"/>
          <p14:tracePt t="31936" x="3073400" y="2882900"/>
          <p14:tracePt t="31949" x="3117850" y="2882900"/>
          <p14:tracePt t="31949" x="3219450" y="2889250"/>
          <p14:tracePt t="31967" x="3276600" y="2889250"/>
          <p14:tracePt t="31967" x="3333750" y="2895600"/>
          <p14:tracePt t="31985" x="3390900" y="2895600"/>
          <p14:tracePt t="31985" x="3448050" y="2901950"/>
          <p14:tracePt t="32001" x="3498850" y="2901950"/>
          <p14:tracePt t="32001" x="3556000" y="2901950"/>
          <p14:tracePt t="32017" x="3613150" y="2901950"/>
          <p14:tracePt t="32017" x="3721100" y="2901950"/>
          <p14:tracePt t="32034" x="3765550" y="2901950"/>
          <p14:tracePt t="32034" x="3816350" y="2895600"/>
          <p14:tracePt t="32051" x="3860800" y="2895600"/>
          <p14:tracePt t="32051" x="3898900" y="2895600"/>
          <p14:tracePt t="32068" x="3937000" y="2895600"/>
          <p14:tracePt t="32068" x="4000500" y="2889250"/>
          <p14:tracePt t="32084" x="4025900" y="2889250"/>
          <p14:tracePt t="32084" x="4051300" y="2889250"/>
          <p14:tracePt t="32102" x="4064000" y="2882900"/>
          <p14:tracePt t="32102" x="4083050" y="2882900"/>
          <p14:tracePt t="32118" x="4089400" y="2876550"/>
          <p14:tracePt t="32118" x="4095750" y="2876550"/>
          <p14:tracePt t="32134" x="4102100" y="2876550"/>
          <p14:tracePt t="32149" x="4095750" y="2876550"/>
          <p14:tracePt t="32168" x="4089400" y="2876550"/>
          <p14:tracePt t="32168" x="4083050" y="2876550"/>
          <p14:tracePt t="32185" x="4076700" y="2876550"/>
          <p14:tracePt t="32185" x="4070350" y="2876550"/>
          <p14:tracePt t="32201" x="4057650" y="2876550"/>
          <p14:tracePt t="32201" x="4044950" y="2882900"/>
          <p14:tracePt t="32201" x="4038600" y="2882900"/>
          <p14:tracePt t="32220" x="4025900" y="2882900"/>
          <p14:tracePt t="32233" x="4013200" y="2882900"/>
          <p14:tracePt t="32233" x="3994150" y="2876550"/>
          <p14:tracePt t="32253" x="3987800" y="2870200"/>
          <p14:tracePt t="32253" x="3975100" y="2863850"/>
          <p14:tracePt t="32269" x="3962400" y="2851150"/>
          <p14:tracePt t="32269" x="3949700" y="2838450"/>
          <p14:tracePt t="32284" x="3937000" y="2825750"/>
          <p14:tracePt t="32284" x="3924300" y="2813050"/>
          <p14:tracePt t="32284" x="3911600" y="2800350"/>
          <p14:tracePt t="32303" x="3892550" y="2787650"/>
          <p14:tracePt t="32316" x="3873500" y="2774950"/>
          <p14:tracePt t="32316" x="3841750" y="2762250"/>
          <p14:tracePt t="32336" x="3822700" y="2762250"/>
          <p14:tracePt t="32336" x="3803650" y="2755900"/>
          <p14:tracePt t="32351" x="3790950" y="2755900"/>
          <p14:tracePt t="32351" x="3771900" y="2755900"/>
          <p14:tracePt t="32368" x="3759200" y="2755900"/>
          <p14:tracePt t="32368" x="3727450" y="2755900"/>
          <p14:tracePt t="32385" x="3714750" y="2755900"/>
          <p14:tracePt t="32385" x="3702050" y="2755900"/>
          <p14:tracePt t="32402" x="3689350" y="2755900"/>
          <p14:tracePt t="32402" x="3670300" y="2755900"/>
          <p14:tracePt t="32418" x="3657600" y="2755900"/>
          <p14:tracePt t="32418" x="3644900" y="2749550"/>
          <p14:tracePt t="32435" x="3632200" y="2749550"/>
          <p14:tracePt t="32435" x="3613150" y="2749550"/>
          <p14:tracePt t="32452" x="3606800" y="2749550"/>
          <p14:tracePt t="32452" x="3600450" y="2743200"/>
          <p14:tracePt t="32468" x="3594100" y="2743200"/>
          <p14:tracePt t="32484" x="3587750" y="2743200"/>
          <p14:tracePt t="32501" x="3587750" y="2749550"/>
          <p14:tracePt t="32551" x="3587750" y="2755900"/>
          <p14:tracePt t="32563" x="3581400" y="2762250"/>
          <p14:tracePt t="32579" x="3581400" y="2768600"/>
          <p14:tracePt t="32595" x="3581400" y="2774950"/>
          <p14:tracePt t="32613" x="3575050" y="2774950"/>
          <p14:tracePt t="32640" x="3568700" y="2774950"/>
          <p14:tracePt t="32664" x="3568700" y="2768600"/>
          <p14:tracePt t="32683" x="3562350" y="2768600"/>
          <p14:tracePt t="32700" x="3562350" y="2762250"/>
          <p14:tracePt t="32716" x="3556000" y="2762250"/>
          <p14:tracePt t="32739" x="3549650" y="2762250"/>
          <p14:tracePt t="32751" x="3543300" y="2762250"/>
          <p14:tracePt t="32767" x="3536950" y="2768600"/>
          <p14:tracePt t="32783" x="3530600" y="2774950"/>
          <p14:tracePt t="32799" x="3524250" y="2774950"/>
          <p14:tracePt t="32819" x="3530600" y="2781300"/>
          <p14:tracePt t="32851" x="3530600" y="2787650"/>
          <p14:tracePt t="32863" x="3536950" y="2787650"/>
          <p14:tracePt t="32879" x="3549650" y="2794000"/>
          <p14:tracePt t="32895" x="3556000" y="2794000"/>
          <p14:tracePt t="32911" x="3562350" y="2794000"/>
          <p14:tracePt t="32955" x="3562350" y="2787650"/>
          <p14:tracePt t="32999" x="3562350" y="2781300"/>
          <p14:tracePt t="33083" x="3556000" y="2781300"/>
          <p14:tracePt t="33119" x="3562350" y="2787650"/>
          <p14:tracePt t="33171" x="3556000" y="2787650"/>
          <p14:tracePt t="33247" x="3549650" y="2794000"/>
          <p14:tracePt t="33272" x="3543300" y="2800350"/>
          <p14:tracePt t="33339" x="3536950" y="2800350"/>
          <p14:tracePt t="33377" x="3536950" y="2806700"/>
          <p14:tracePt t="33412" x="3530600" y="2813050"/>
          <p14:tracePt t="33428" x="3524250" y="2819400"/>
          <p14:tracePt t="33444" x="3517900" y="2825750"/>
          <p14:tracePt t="33452" x="3511550" y="2832100"/>
          <p14:tracePt t="33465" x="3498850" y="2832100"/>
          <p14:tracePt t="33474" x="3492500" y="2838450"/>
          <p14:tracePt t="33474" x="3486150" y="2838450"/>
          <p14:tracePt t="33491" x="3473450" y="2844800"/>
          <p14:tracePt t="33491" x="3467100" y="2851150"/>
          <p14:tracePt t="33507" x="3454400" y="2851150"/>
          <p14:tracePt t="33507" x="3435350" y="2863850"/>
          <p14:tracePt t="33525" x="3422650" y="2870200"/>
          <p14:tracePt t="33525" x="3409950" y="2870200"/>
          <p14:tracePt t="33541" x="3390900" y="2876550"/>
          <p14:tracePt t="33541" x="3378200" y="2882900"/>
          <p14:tracePt t="33558" x="3359150" y="2889250"/>
          <p14:tracePt t="33558" x="3340100" y="2889250"/>
          <p14:tracePt t="33574" x="3321050" y="2895600"/>
          <p14:tracePt t="33574" x="3302000" y="2895600"/>
          <p14:tracePt t="33574" x="3276600" y="2895600"/>
          <p14:tracePt t="33593" x="3257550" y="2895600"/>
          <p14:tracePt t="33605" x="3232150" y="2895600"/>
          <p14:tracePt t="33605" x="3181350" y="2882900"/>
          <p14:tracePt t="33626" x="3155950" y="2870200"/>
          <p14:tracePt t="33626" x="3130550" y="2857500"/>
          <p14:tracePt t="33641" x="3098800" y="2838450"/>
          <p14:tracePt t="33641" x="3073400" y="2819400"/>
          <p14:tracePt t="33657" x="3048000" y="2794000"/>
          <p14:tracePt t="33657" x="3022600" y="2762250"/>
          <p14:tracePt t="33673" x="2990850" y="2730500"/>
          <p14:tracePt t="33673" x="2965450" y="2692400"/>
          <p14:tracePt t="33673" x="2946400" y="2654300"/>
          <p14:tracePt t="33693" x="2921000" y="2622550"/>
          <p14:tracePt t="33693" x="2901950" y="2584450"/>
          <p14:tracePt t="33708" x="2889250" y="2552700"/>
          <p14:tracePt t="33708" x="2876550" y="2514600"/>
          <p14:tracePt t="33725" x="2870200" y="2482850"/>
          <p14:tracePt t="33725" x="2876550" y="2451100"/>
          <p14:tracePt t="33742" x="2882900" y="2413000"/>
          <p14:tracePt t="33742" x="2901950" y="2381250"/>
          <p14:tracePt t="33742" x="2927350" y="2349500"/>
          <p14:tracePt t="33761" x="2952750" y="2317750"/>
          <p14:tracePt t="33761" x="2990850" y="2286000"/>
          <p14:tracePt t="33776" x="3035300" y="2254250"/>
          <p14:tracePt t="33776" x="3079750" y="2222500"/>
          <p14:tracePt t="33791" x="3130550" y="2190750"/>
          <p14:tracePt t="33791" x="3187700" y="2165350"/>
          <p14:tracePt t="33808" x="3244850" y="2139950"/>
          <p14:tracePt t="33808" x="3371850" y="2101850"/>
          <p14:tracePt t="33826" x="3435350" y="2089150"/>
          <p14:tracePt t="33826" x="3498850" y="2082800"/>
          <p14:tracePt t="33841" x="3568700" y="2076450"/>
          <p14:tracePt t="33841" x="3632200" y="2082800"/>
          <p14:tracePt t="33858" x="3695700" y="2089150"/>
          <p14:tracePt t="33858" x="3765550" y="2095500"/>
          <p14:tracePt t="33874" x="3822700" y="2108200"/>
          <p14:tracePt t="33874" x="3937000" y="2146300"/>
          <p14:tracePt t="33892" x="3987800" y="2165350"/>
          <p14:tracePt t="33906" x="4032250" y="2190750"/>
          <p14:tracePt t="33906" x="4102100" y="2235200"/>
          <p14:tracePt t="33925" x="4121150" y="2266950"/>
          <p14:tracePt t="33925" x="4140200" y="2298700"/>
          <p14:tracePt t="33941" x="4146550" y="2336800"/>
          <p14:tracePt t="33941" x="4152900" y="2374900"/>
          <p14:tracePt t="33941" x="4146550" y="2413000"/>
          <p14:tracePt t="33960" x="4133850" y="2457450"/>
          <p14:tracePt t="33972" x="4114800" y="2501900"/>
          <p14:tracePt t="33972" x="4089400" y="2540000"/>
          <p14:tracePt t="33972" x="4064000" y="2571750"/>
          <p14:tracePt t="33993" x="4032250" y="2603500"/>
          <p14:tracePt t="33993" x="3994150" y="2635250"/>
          <p14:tracePt t="34008" x="3956050" y="2654300"/>
          <p14:tracePt t="34008" x="3917950" y="2673350"/>
          <p14:tracePt t="34025" x="3879850" y="2692400"/>
          <p14:tracePt t="34025" x="3841750" y="2705100"/>
          <p14:tracePt t="34041" x="3803650" y="2717800"/>
          <p14:tracePt t="34041" x="3765550" y="2724150"/>
          <p14:tracePt t="34058" x="3727450" y="2724150"/>
          <p14:tracePt t="34058" x="3663950" y="2730500"/>
          <p14:tracePt t="34074" x="3638550" y="2730500"/>
          <p14:tracePt t="34074" x="3613150" y="2730500"/>
          <p14:tracePt t="34091" x="3587750" y="2730500"/>
          <p14:tracePt t="34091" x="3568700" y="2730500"/>
          <p14:tracePt t="34108" x="3556000" y="2730500"/>
          <p14:tracePt t="34108" x="3536950" y="2730500"/>
          <p14:tracePt t="34125" x="3530600" y="2736850"/>
          <p14:tracePt t="34140" x="3530600" y="2730500"/>
          <p14:tracePt t="34179" x="3536950" y="2724150"/>
          <p14:tracePt t="34191" x="3530600" y="2730500"/>
          <p14:tracePt t="34267" x="3524250" y="2730500"/>
          <p14:tracePt t="34291" x="3517900" y="2730500"/>
          <p14:tracePt t="34311" x="3517900" y="2736850"/>
          <p14:tracePt t="34327" x="3511550" y="2736850"/>
          <p14:tracePt t="34343" x="3505200" y="2736850"/>
          <p14:tracePt t="34359" x="3498850" y="2743200"/>
          <p14:tracePt t="34379" x="3492500" y="2749550"/>
          <p14:tracePt t="34395" x="3479800" y="2755900"/>
          <p14:tracePt t="34411" x="3473450" y="2755900"/>
          <p14:tracePt t="34423" x="3473450" y="2762250"/>
          <p14:tracePt t="34439" x="3479800" y="2762250"/>
          <p14:tracePt t="34492" x="3486150" y="2762250"/>
          <p14:tracePt t="34499" x="3492500" y="2762250"/>
          <p14:tracePt t="34508" x="3498850" y="2762250"/>
          <p14:tracePt t="34524" x="3511550" y="2755900"/>
          <p14:tracePt t="34524" x="3517900" y="2755900"/>
          <p14:tracePt t="34524" x="3524250" y="2749550"/>
          <p14:tracePt t="34544" x="3530600" y="2749550"/>
          <p14:tracePt t="34558" x="3536950" y="2743200"/>
          <p14:tracePt t="34558" x="3549650" y="2736850"/>
          <p14:tracePt t="34578" x="3556000" y="2736850"/>
          <p14:tracePt t="34593" x="3562350" y="2736850"/>
          <p14:tracePt t="34608" x="3568700" y="2736850"/>
          <p14:tracePt t="34636" x="3562350" y="2743200"/>
          <p14:tracePt t="34740" x="3556000" y="2749550"/>
          <p14:tracePt t="34764" x="3556000" y="2755900"/>
          <p14:tracePt t="34784" x="3549650" y="2762250"/>
          <p14:tracePt t="34800" x="3556000" y="2762250"/>
          <p14:tracePt t="34852" x="3562350" y="2762250"/>
          <p14:tracePt t="34867" x="3568700" y="2755900"/>
          <p14:tracePt t="34883" x="3575050" y="2755900"/>
          <p14:tracePt t="34892" x="3581400" y="2755900"/>
          <p14:tracePt t="34899" x="3587750" y="2749550"/>
          <p14:tracePt t="34909" x="3594100" y="2749550"/>
          <p14:tracePt t="34909" x="3613150" y="2743200"/>
          <p14:tracePt t="34928" x="3625850" y="2736850"/>
          <p14:tracePt t="34928" x="3638550" y="2736850"/>
          <p14:tracePt t="34945" x="3657600" y="2736850"/>
          <p14:tracePt t="34945" x="3676650" y="2736850"/>
          <p14:tracePt t="34961" x="3695700" y="2730500"/>
          <p14:tracePt t="34961" x="3721100" y="2730500"/>
          <p14:tracePt t="34977" x="3752850" y="2730500"/>
          <p14:tracePt t="34977" x="3784600" y="2730500"/>
          <p14:tracePt t="34994" x="3816350" y="2730500"/>
          <p14:tracePt t="34994" x="3854450" y="2730500"/>
          <p14:tracePt t="34994" x="3892550" y="2736850"/>
          <p14:tracePt t="35012" x="3930650" y="2736850"/>
          <p14:tracePt t="35012" x="3968750" y="2736850"/>
          <p14:tracePt t="35027" x="4006850" y="2743200"/>
          <p14:tracePt t="35027" x="4044950" y="2743200"/>
          <p14:tracePt t="35045" x="4076700" y="2749550"/>
          <p14:tracePt t="35045" x="4114800" y="2749550"/>
          <p14:tracePt t="35061" x="4146550" y="2749550"/>
          <p14:tracePt t="35061" x="4184650" y="2743200"/>
          <p14:tracePt t="35061" x="4216400" y="2743200"/>
          <p14:tracePt t="35080" x="4254500" y="2736850"/>
          <p14:tracePt t="35080" x="4286250" y="2736850"/>
          <p14:tracePt t="35095" x="4318000" y="2730500"/>
          <p14:tracePt t="35095" x="4349750" y="2730500"/>
          <p14:tracePt t="35111" x="4375150" y="2724150"/>
          <p14:tracePt t="35111" x="4400550" y="2724150"/>
          <p14:tracePt t="35128" x="4419600" y="2724150"/>
          <p14:tracePt t="35128" x="4457700" y="2724150"/>
          <p14:tracePt t="35145" x="4470400" y="2730500"/>
          <p14:tracePt t="35145" x="4483100" y="2730500"/>
          <p14:tracePt t="35161" x="4489450" y="2736850"/>
          <p14:tracePt t="35161" x="4502150" y="2736850"/>
          <p14:tracePt t="35177" x="4508500" y="2736850"/>
          <p14:tracePt t="35177" x="4514850" y="2743200"/>
          <p14:tracePt t="35194" x="4521200" y="2743200"/>
          <p14:tracePt t="35194" x="4533900" y="2749550"/>
          <p14:tracePt t="35212" x="4540250" y="2755900"/>
          <p14:tracePt t="35227" x="4546600" y="2762250"/>
          <p14:tracePt t="35243" x="4552950" y="2768600"/>
          <p14:tracePt t="35260" x="4559300" y="2774950"/>
          <p14:tracePt t="35277" x="4565650" y="2781300"/>
          <p14:tracePt t="35294" x="4565650" y="2787650"/>
          <p14:tracePt t="35311" x="4572000" y="2794000"/>
          <p14:tracePt t="35327" x="4578350" y="2800350"/>
          <p14:tracePt t="35347" x="4578350" y="2806700"/>
          <p14:tracePt t="35383" x="4584700" y="2806700"/>
          <p14:tracePt t="35452" x="4591050" y="2806700"/>
          <p14:tracePt t="35476" x="4597400" y="2806700"/>
          <p14:tracePt t="35499" x="4603750" y="2813050"/>
          <p14:tracePt t="35528" x="4603750" y="2819400"/>
          <p14:tracePt t="35552" x="4610100" y="2819400"/>
          <p14:tracePt t="35572" x="4616450" y="2819400"/>
          <p14:tracePt t="35596" x="4622800" y="2819400"/>
          <p14:tracePt t="35612" x="4629150" y="2819400"/>
          <p14:tracePt t="35623" x="4635500" y="2819400"/>
          <p14:tracePt t="35640" x="4641850" y="2819400"/>
          <p14:tracePt t="35657" x="4648200" y="2819400"/>
          <p14:tracePt t="35665" x="4654550" y="2819400"/>
          <p14:tracePt t="35678" x="4660900" y="2819400"/>
          <p14:tracePt t="35678" x="4673600" y="2813050"/>
          <p14:tracePt t="35697" x="4679950" y="2813050"/>
          <p14:tracePt t="35697" x="4686300" y="2806700"/>
          <p14:tracePt t="35714" x="4692650" y="2806700"/>
          <p14:tracePt t="35714" x="4705350" y="2800350"/>
          <p14:tracePt t="35714" x="4711700" y="2800350"/>
          <p14:tracePt t="35732" x="4718050" y="2800350"/>
          <p14:tracePt t="35732" x="4724400" y="2800350"/>
          <p14:tracePt t="35747" x="4730750" y="2800350"/>
          <p14:tracePt t="35762" x="4737100" y="2800350"/>
          <p14:tracePt t="35779" x="4737100" y="2806700"/>
          <p14:tracePt t="35796" x="4737100" y="2813050"/>
          <p14:tracePt t="35813" x="4743450" y="2819400"/>
          <p14:tracePt t="35828" x="4749800" y="2819400"/>
          <p14:tracePt t="35828" x="4756150" y="2819400"/>
          <p14:tracePt t="35849" x="4762500" y="2819400"/>
          <p14:tracePt t="35849" x="4787900" y="2806700"/>
          <p14:tracePt t="35865" x="4800600" y="2806700"/>
          <p14:tracePt t="35865" x="4813300" y="2800350"/>
          <p14:tracePt t="35881" x="4832350" y="2800350"/>
          <p14:tracePt t="35881" x="4845050" y="2794000"/>
          <p14:tracePt t="35897" x="4864100" y="2794000"/>
          <p14:tracePt t="35897" x="4883150" y="2794000"/>
          <p14:tracePt t="35914" x="4902200" y="2794000"/>
          <p14:tracePt t="35914" x="4921250" y="2794000"/>
          <p14:tracePt t="35914" x="4940300" y="2787650"/>
          <p14:tracePt t="35932" x="4965700" y="2787650"/>
          <p14:tracePt t="35945" x="4991100" y="2787650"/>
          <p14:tracePt t="35945" x="5016500" y="2781300"/>
          <p14:tracePt t="35965" x="5073650" y="2781300"/>
          <p14:tracePt t="35965" x="5099050" y="2781300"/>
          <p14:tracePt t="35980" x="5130800" y="2781300"/>
          <p14:tracePt t="35980" x="5156200" y="2781300"/>
          <p14:tracePt t="35997" x="5187950" y="2781300"/>
          <p14:tracePt t="35997" x="5219700" y="2781300"/>
          <p14:tracePt t="36014" x="5245100" y="2787650"/>
          <p14:tracePt t="36014" x="5276850" y="2787650"/>
          <p14:tracePt t="36014" x="5308600" y="2787650"/>
          <p14:tracePt t="36033" x="5340350" y="2794000"/>
          <p14:tracePt t="36033" x="5372100" y="2794000"/>
          <p14:tracePt t="36047" x="5397500" y="2794000"/>
          <p14:tracePt t="36047" x="5429250" y="2800350"/>
          <p14:tracePt t="36065" x="5454650" y="2800350"/>
          <p14:tracePt t="36065" x="5480050" y="2800350"/>
          <p14:tracePt t="36081" x="5505450" y="2794000"/>
          <p14:tracePt t="36081" x="5530850" y="2794000"/>
          <p14:tracePt t="36098" x="5556250" y="2787650"/>
          <p14:tracePt t="36098" x="5600700" y="2787650"/>
          <p14:tracePt t="36115" x="5619750" y="2781300"/>
          <p14:tracePt t="36115" x="5638800" y="2774950"/>
          <p14:tracePt t="36131" x="5657850" y="2768600"/>
          <p14:tracePt t="36131" x="5676900" y="2768600"/>
          <p14:tracePt t="36148" x="5689600" y="2762250"/>
          <p14:tracePt t="36148" x="5721350" y="2755900"/>
          <p14:tracePt t="36165" x="5734050" y="2749550"/>
          <p14:tracePt t="36165" x="5746750" y="2749550"/>
          <p14:tracePt t="36182" x="5759450" y="2743200"/>
          <p14:tracePt t="36182" x="5772150" y="2743200"/>
          <p14:tracePt t="36198" x="5778500" y="2743200"/>
          <p14:tracePt t="36198" x="5791200" y="2743200"/>
          <p14:tracePt t="36214" x="5797550" y="2743200"/>
          <p14:tracePt t="36214" x="5803900" y="2749550"/>
          <p14:tracePt t="36230" x="5810250" y="2755900"/>
          <p14:tracePt t="36246" x="5810250" y="2762250"/>
          <p14:tracePt t="36264" x="5810250" y="2755900"/>
          <p14:tracePt t="36284" x="5816600" y="2749550"/>
          <p14:tracePt t="36296" x="5816600" y="2743200"/>
          <p14:tracePt t="36296" x="5822950" y="2736850"/>
          <p14:tracePt t="36314" x="5822950" y="2730500"/>
          <p14:tracePt t="36314" x="5822950" y="27051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ja-JP" altLang="en-US"/>
              <a:t>回帰分析の用語</a:t>
            </a:r>
          </a:p>
        </p:txBody>
      </p:sp>
      <p:sp>
        <p:nvSpPr>
          <p:cNvPr id="411653" name="Text Box 5"/>
          <p:cNvSpPr txBox="1">
            <a:spLocks noChangeArrowheads="1"/>
          </p:cNvSpPr>
          <p:nvPr/>
        </p:nvSpPr>
        <p:spPr bwMode="auto">
          <a:xfrm>
            <a:off x="357158" y="928670"/>
            <a:ext cx="8501122" cy="1200329"/>
          </a:xfrm>
          <a:prstGeom prst="rect">
            <a:avLst/>
          </a:prstGeom>
          <a:noFill/>
          <a:ln w="38100">
            <a:noFill/>
            <a:miter lim="800000"/>
            <a:headEnd/>
            <a:tailEnd/>
          </a:ln>
          <a:effectLst/>
        </p:spPr>
        <p:txBody>
          <a:bodyPr wrap="square">
            <a:spAutoFit/>
          </a:bodyPr>
          <a:lstStyle/>
          <a:p>
            <a:pPr>
              <a:lnSpc>
                <a:spcPct val="150000"/>
              </a:lnSpc>
            </a:pPr>
            <a:r>
              <a:rPr lang="ja-JP" altLang="en-US" dirty="0"/>
              <a:t>母回帰直線　</a:t>
            </a:r>
            <a:r>
              <a:rPr lang="ja-JP" altLang="en-US" dirty="0" smtClean="0"/>
              <a:t>母集団での回帰直線．この傾きを母回帰係数，</a:t>
            </a:r>
            <a:endParaRPr lang="en-US" altLang="ja-JP" dirty="0" smtClean="0"/>
          </a:p>
          <a:p>
            <a:pPr>
              <a:lnSpc>
                <a:spcPct val="150000"/>
              </a:lnSpc>
            </a:pPr>
            <a:r>
              <a:rPr lang="ja-JP" altLang="en-US" dirty="0" smtClean="0"/>
              <a:t>　　　　　　　切片を母切片という．両者をあわせて回帰母数という．</a:t>
            </a:r>
            <a:endParaRPr lang="ja-JP" altLang="en-US" dirty="0"/>
          </a:p>
        </p:txBody>
      </p:sp>
      <p:sp>
        <p:nvSpPr>
          <p:cNvPr id="411656" name="Text Box 8"/>
          <p:cNvSpPr txBox="1">
            <a:spLocks noChangeArrowheads="1"/>
          </p:cNvSpPr>
          <p:nvPr/>
        </p:nvSpPr>
        <p:spPr bwMode="auto">
          <a:xfrm>
            <a:off x="357158" y="4572008"/>
            <a:ext cx="7059613" cy="822325"/>
          </a:xfrm>
          <a:prstGeom prst="rect">
            <a:avLst/>
          </a:prstGeom>
          <a:noFill/>
          <a:ln w="38100">
            <a:noFill/>
            <a:miter lim="800000"/>
            <a:headEnd/>
            <a:tailEnd/>
          </a:ln>
          <a:effectLst/>
        </p:spPr>
        <p:txBody>
          <a:bodyPr wrap="none">
            <a:spAutoFit/>
          </a:bodyPr>
          <a:lstStyle/>
          <a:p>
            <a:r>
              <a:rPr lang="ja-JP" altLang="en-US" dirty="0"/>
              <a:t>寄与率　相関係数を二乗した値と同じになる</a:t>
            </a:r>
          </a:p>
          <a:p>
            <a:r>
              <a:rPr lang="ja-JP" altLang="en-US" dirty="0"/>
              <a:t>　　　　　　</a:t>
            </a:r>
            <a:r>
              <a:rPr lang="ja-JP" altLang="en-US" dirty="0" err="1"/>
              <a:t>ｙ</a:t>
            </a:r>
            <a:r>
              <a:rPr lang="ja-JP" altLang="en-US" dirty="0"/>
              <a:t>の変動のうち回帰による変動の割合を示す</a:t>
            </a:r>
          </a:p>
        </p:txBody>
      </p:sp>
      <p:sp>
        <p:nvSpPr>
          <p:cNvPr id="411657" name="Text Box 9"/>
          <p:cNvSpPr txBox="1">
            <a:spLocks noChangeArrowheads="1"/>
          </p:cNvSpPr>
          <p:nvPr/>
        </p:nvSpPr>
        <p:spPr bwMode="auto">
          <a:xfrm>
            <a:off x="928662" y="5629300"/>
            <a:ext cx="7864475" cy="822325"/>
          </a:xfrm>
          <a:prstGeom prst="rect">
            <a:avLst/>
          </a:prstGeom>
          <a:noFill/>
          <a:ln w="38100">
            <a:noFill/>
            <a:miter lim="800000"/>
            <a:headEnd/>
            <a:tailEnd/>
          </a:ln>
          <a:effectLst/>
        </p:spPr>
        <p:txBody>
          <a:bodyPr>
            <a:spAutoFit/>
          </a:bodyPr>
          <a:lstStyle/>
          <a:p>
            <a:r>
              <a:rPr lang="ja-JP" altLang="en-US" dirty="0"/>
              <a:t>単回帰分析でも相関係数の計算はできるが，寄与率の方が重要な指標である</a:t>
            </a:r>
          </a:p>
        </p:txBody>
      </p:sp>
      <p:sp>
        <p:nvSpPr>
          <p:cNvPr id="15" name="正方形/長方形 14"/>
          <p:cNvSpPr/>
          <p:nvPr/>
        </p:nvSpPr>
        <p:spPr>
          <a:xfrm>
            <a:off x="428596" y="2285992"/>
            <a:ext cx="8501122" cy="1200329"/>
          </a:xfrm>
          <a:prstGeom prst="rect">
            <a:avLst/>
          </a:prstGeom>
        </p:spPr>
        <p:txBody>
          <a:bodyPr wrap="square">
            <a:spAutoFit/>
          </a:bodyPr>
          <a:lstStyle/>
          <a:p>
            <a:pPr>
              <a:lnSpc>
                <a:spcPct val="150000"/>
              </a:lnSpc>
            </a:pPr>
            <a:r>
              <a:rPr lang="ja-JP" altLang="en-US" dirty="0" smtClean="0"/>
              <a:t>予測値　 </a:t>
            </a:r>
            <a:r>
              <a:rPr lang="en-US" altLang="ja-JP" dirty="0" smtClean="0">
                <a:latin typeface="+mn-ea"/>
                <a:ea typeface="+mn-ea"/>
              </a:rPr>
              <a:t>x</a:t>
            </a:r>
            <a:r>
              <a:rPr lang="ja-JP" altLang="en-US" dirty="0" smtClean="0"/>
              <a:t>をある値にしたときに </a:t>
            </a:r>
            <a:r>
              <a:rPr lang="en-US" altLang="ja-JP" dirty="0" smtClean="0"/>
              <a:t>y</a:t>
            </a:r>
            <a:r>
              <a:rPr lang="ja-JP" altLang="en-US" dirty="0" smtClean="0"/>
              <a:t>がどのような値になるかを考えたものをいう．ある信頼区間をつけて予測値を求めることができる．</a:t>
            </a:r>
            <a:endParaRPr lang="ja-JP" altLang="en-US" dirty="0"/>
          </a:p>
        </p:txBody>
      </p:sp>
      <p:sp>
        <p:nvSpPr>
          <p:cNvPr id="16" name="正方形/長方形 15"/>
          <p:cNvSpPr/>
          <p:nvPr/>
        </p:nvSpPr>
        <p:spPr>
          <a:xfrm>
            <a:off x="428596" y="3786190"/>
            <a:ext cx="6143668" cy="461665"/>
          </a:xfrm>
          <a:prstGeom prst="rect">
            <a:avLst/>
          </a:prstGeom>
        </p:spPr>
        <p:txBody>
          <a:bodyPr wrap="square">
            <a:spAutoFit/>
          </a:bodyPr>
          <a:lstStyle/>
          <a:p>
            <a:r>
              <a:rPr lang="ja-JP" altLang="en-US" dirty="0" smtClean="0"/>
              <a:t>残差　目的変数のデータの値と予測値との差．</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2147"/>
    </mc:Choice>
    <mc:Fallback>
      <p:transition spd="slow" advTm="72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372" x="3937000" y="1866900"/>
          <p14:tracePt t="4391" x="3949700" y="1866900"/>
          <p14:tracePt t="4399" x="3962400" y="1860550"/>
          <p14:tracePt t="4407" x="3981450" y="1854200"/>
          <p14:tracePt t="4419" x="4006850" y="1847850"/>
          <p14:tracePt t="4419" x="4032250" y="1835150"/>
          <p14:tracePt t="4437" x="4051300" y="1828800"/>
          <p14:tracePt t="4437" x="4095750" y="1809750"/>
          <p14:tracePt t="4454" x="4114800" y="1803400"/>
          <p14:tracePt t="4454" x="4127500" y="1790700"/>
          <p14:tracePt t="4470" x="4140200" y="1784350"/>
          <p14:tracePt t="4470" x="4152900" y="1778000"/>
          <p14:tracePt t="4488" x="4159250" y="1771650"/>
          <p14:tracePt t="4488" x="4165600" y="1765300"/>
          <p14:tracePt t="4505" x="4165600" y="1758950"/>
          <p14:tracePt t="4505" x="4159250" y="1739900"/>
          <p14:tracePt t="4521" x="4159250" y="1733550"/>
          <p14:tracePt t="4521" x="4152900" y="1720850"/>
          <p14:tracePt t="4537" x="4146550" y="1714500"/>
          <p14:tracePt t="4537" x="4133850" y="1701800"/>
          <p14:tracePt t="4555" x="4121150" y="1689100"/>
          <p14:tracePt t="4555" x="4108450" y="1676400"/>
          <p14:tracePt t="4555" x="4095750" y="1663700"/>
          <p14:tracePt t="4572" x="4083050" y="1657350"/>
          <p14:tracePt t="4572" x="4064000" y="1644650"/>
          <p14:tracePt t="4588" x="4051300" y="1631950"/>
          <p14:tracePt t="4588" x="4032250" y="1619250"/>
          <p14:tracePt t="4604" x="4019550" y="1612900"/>
          <p14:tracePt t="4604" x="4006850" y="1593850"/>
          <p14:tracePt t="4622" x="3994150" y="1581150"/>
          <p14:tracePt t="4622" x="3987800" y="1568450"/>
          <p14:tracePt t="4639" x="3981450" y="1549400"/>
          <p14:tracePt t="4639" x="3975100" y="1530350"/>
          <p14:tracePt t="4639" x="3975100" y="1511300"/>
          <p14:tracePt t="4657" x="3981450" y="1492250"/>
          <p14:tracePt t="4657" x="3994150" y="1466850"/>
          <p14:tracePt t="4673" x="4006850" y="1447800"/>
          <p14:tracePt t="4673" x="4032250" y="1428750"/>
          <p14:tracePt t="4690" x="4057650" y="1409700"/>
          <p14:tracePt t="4690" x="4089400" y="1384300"/>
          <p14:tracePt t="4706" x="4127500" y="1365250"/>
          <p14:tracePt t="4706" x="4165600" y="1346200"/>
          <p14:tracePt t="4706" x="4210050" y="1327150"/>
          <p14:tracePt t="4725" x="4254500" y="1314450"/>
          <p14:tracePt t="4738" x="4305300" y="1295400"/>
          <p14:tracePt t="4738" x="4406900" y="1276350"/>
          <p14:tracePt t="4756" x="4457700" y="1270000"/>
          <p14:tracePt t="4756" x="4502150" y="1270000"/>
          <p14:tracePt t="4773" x="4552950" y="1270000"/>
          <p14:tracePt t="4773" x="4597400" y="1282700"/>
          <p14:tracePt t="4790" x="4641850" y="1289050"/>
          <p14:tracePt t="4790" x="4686300" y="1301750"/>
          <p14:tracePt t="4806" x="4724400" y="1320800"/>
          <p14:tracePt t="4806" x="4787900" y="1352550"/>
          <p14:tracePt t="4823" x="4813300" y="1371600"/>
          <p14:tracePt t="4823" x="4832350" y="1390650"/>
          <p14:tracePt t="4840" x="4851400" y="1409700"/>
          <p14:tracePt t="4840" x="4857750" y="1428750"/>
          <p14:tracePt t="4856" x="4864100" y="1447800"/>
          <p14:tracePt t="4856" x="4857750" y="1479550"/>
          <p14:tracePt t="4874" x="4851400" y="1492250"/>
          <p14:tracePt t="4874" x="4838700" y="1504950"/>
          <p14:tracePt t="4890" x="4819650" y="1524000"/>
          <p14:tracePt t="4890" x="4800600" y="1536700"/>
          <p14:tracePt t="4907" x="4775200" y="1543050"/>
          <p14:tracePt t="4907" x="4749800" y="1555750"/>
          <p14:tracePt t="4923" x="4724400" y="1568450"/>
          <p14:tracePt t="4923" x="4667250" y="1587500"/>
          <p14:tracePt t="4942" x="4635500" y="1593850"/>
          <p14:tracePt t="4942" x="4610100" y="1600200"/>
          <p14:tracePt t="4958" x="4584700" y="1606550"/>
          <p14:tracePt t="4958" x="4559300" y="1606550"/>
          <p14:tracePt t="4974" x="4540250" y="1612900"/>
          <p14:tracePt t="4974" x="4521200" y="1612900"/>
          <p14:tracePt t="4991" x="4502150" y="1612900"/>
          <p14:tracePt t="4991" x="4489450" y="1612900"/>
          <p14:tracePt t="4991" x="4476750" y="1612900"/>
          <p14:tracePt t="5010" x="4470400" y="1612900"/>
          <p14:tracePt t="5023" x="4464050" y="1612900"/>
          <p14:tracePt t="5023" x="4457700" y="1612900"/>
          <p14:tracePt t="5041" x="4464050" y="1606550"/>
          <p14:tracePt t="5069" x="4470400" y="1606550"/>
          <p14:tracePt t="5077" x="4470400" y="1600200"/>
          <p14:tracePt t="5090" x="4476750" y="1600200"/>
          <p14:tracePt t="5090" x="4483100" y="1593850"/>
          <p14:tracePt t="5090" x="4489450" y="1593850"/>
          <p14:tracePt t="5110" x="4489450" y="1587500"/>
          <p14:tracePt t="5123" x="4502150" y="1587500"/>
          <p14:tracePt t="5140" x="4508500" y="1581150"/>
          <p14:tracePt t="5157" x="4514850" y="1581150"/>
          <p14:tracePt t="5157" x="4521200" y="1574800"/>
          <p14:tracePt t="5175" x="4527550" y="1574800"/>
          <p14:tracePt t="5190" x="4533900" y="1574800"/>
          <p14:tracePt t="5207" x="4540250" y="1574800"/>
          <p14:tracePt t="5224" x="4546600" y="1568450"/>
          <p14:tracePt t="5241" x="4552950" y="1568450"/>
          <p14:tracePt t="5257" x="4546600" y="1568450"/>
          <p14:tracePt t="5281" x="4540250" y="1574800"/>
          <p14:tracePt t="5301" x="4533900" y="1581150"/>
          <p14:tracePt t="5317" x="4540250" y="1587500"/>
          <p14:tracePt t="5393" x="4533900" y="1587500"/>
          <p14:tracePt t="5505" x="4527550" y="1587500"/>
          <p14:tracePt t="5533" x="4521200" y="1587500"/>
          <p14:tracePt t="5565" x="4514850" y="1587500"/>
          <p14:tracePt t="5601" x="4508500" y="1587500"/>
          <p14:tracePt t="5633" x="4514850" y="1587500"/>
          <p14:tracePt t="5789" x="4514850" y="1581150"/>
          <p14:tracePt t="5813" x="4521200" y="1581150"/>
          <p14:tracePt t="5829" x="4527550" y="1587500"/>
          <p14:tracePt t="5865" x="4521200" y="1593850"/>
          <p14:tracePt t="5889" x="4514850" y="1600200"/>
          <p14:tracePt t="5909" x="4508500" y="1606550"/>
          <p14:tracePt t="5949" x="4514850" y="1600200"/>
          <p14:tracePt t="6045" x="4521200" y="1593850"/>
          <p14:tracePt t="6072" x="4527550" y="1593850"/>
          <p14:tracePt t="6088" x="4540250" y="1593850"/>
          <p14:tracePt t="6104" x="4546600" y="1593850"/>
          <p14:tracePt t="6114" x="4552950" y="1587500"/>
          <p14:tracePt t="6130" x="4565650" y="1587500"/>
          <p14:tracePt t="6143" x="4572000" y="1587500"/>
          <p14:tracePt t="6160" x="4578350" y="1581150"/>
          <p14:tracePt t="6177" x="4584700" y="1581150"/>
          <p14:tracePt t="6177" x="4591050" y="1581150"/>
          <p14:tracePt t="6195" x="4597400" y="1581150"/>
          <p14:tracePt t="6218" x="4603750" y="1574800"/>
          <p14:tracePt t="6301" x="4603750" y="1581150"/>
          <p14:tracePt t="6406" x="4610100" y="1581150"/>
          <p14:tracePt t="6433" x="4616450" y="1581150"/>
          <p14:tracePt t="6449" x="4622800" y="1581150"/>
          <p14:tracePt t="6465" x="4629150" y="1581150"/>
          <p14:tracePt t="6473" x="4635500" y="1581150"/>
          <p14:tracePt t="6482" x="4648200" y="1581150"/>
          <p14:tracePt t="6482" x="4654550" y="1581150"/>
          <p14:tracePt t="6497" x="4660900" y="1581150"/>
          <p14:tracePt t="6497" x="4673600" y="1581150"/>
          <p14:tracePt t="6515" x="4686300" y="1581150"/>
          <p14:tracePt t="6515" x="4699000" y="1581150"/>
          <p14:tracePt t="6530" x="4711700" y="1581150"/>
          <p14:tracePt t="6530" x="4724400" y="1581150"/>
          <p14:tracePt t="6546" x="4737100" y="1581150"/>
          <p14:tracePt t="6546" x="4775200" y="1581150"/>
          <p14:tracePt t="6563" x="4800600" y="1587500"/>
          <p14:tracePt t="6563" x="4819650" y="1587500"/>
          <p14:tracePt t="6579" x="4845050" y="1587500"/>
          <p14:tracePt t="6579" x="4876800" y="1593850"/>
          <p14:tracePt t="6596" x="4902200" y="1593850"/>
          <p14:tracePt t="6596" x="4965700" y="1600200"/>
          <p14:tracePt t="6614" x="5003800" y="1606550"/>
          <p14:tracePt t="6614" x="5035550" y="1606550"/>
          <p14:tracePt t="6630" x="5073650" y="1606550"/>
          <p14:tracePt t="6630" x="5105400" y="1612900"/>
          <p14:tracePt t="6646" x="5143500" y="1612900"/>
          <p14:tracePt t="6646" x="5181600" y="1612900"/>
          <p14:tracePt t="6663" x="5213350" y="1619250"/>
          <p14:tracePt t="6663" x="5251450" y="1619250"/>
          <p14:tracePt t="6663" x="5289550" y="1619250"/>
          <p14:tracePt t="6682" x="5321300" y="1619250"/>
          <p14:tracePt t="6695" x="5359400" y="1619250"/>
          <p14:tracePt t="6695" x="5422900" y="1625600"/>
          <p14:tracePt t="6715" x="5454650" y="1625600"/>
          <p14:tracePt t="6715" x="5486400" y="1631950"/>
          <p14:tracePt t="6731" x="5518150" y="1631950"/>
          <p14:tracePt t="6731" x="5543550" y="1631950"/>
          <p14:tracePt t="6747" x="5575300" y="1631950"/>
          <p14:tracePt t="6747" x="5600700" y="1631950"/>
          <p14:tracePt t="6763" x="5626100" y="1631950"/>
          <p14:tracePt t="6763" x="5651500" y="1631950"/>
          <p14:tracePt t="6763" x="5676900" y="1625600"/>
          <p14:tracePt t="6782" x="5702300" y="1625600"/>
          <p14:tracePt t="6782" x="5721350" y="1619250"/>
          <p14:tracePt t="6797" x="5746750" y="1619250"/>
          <p14:tracePt t="6797" x="5765800" y="1619250"/>
          <p14:tracePt t="6814" x="5778500" y="1612900"/>
          <p14:tracePt t="6814" x="5797550" y="1612900"/>
          <p14:tracePt t="6831" x="5816600" y="1612900"/>
          <p14:tracePt t="6831" x="5829300" y="1612900"/>
          <p14:tracePt t="6847" x="5842000" y="1612900"/>
          <p14:tracePt t="6847" x="5867400" y="1606550"/>
          <p14:tracePt t="6865" x="5880100" y="1606550"/>
          <p14:tracePt t="6865" x="5892800" y="1606550"/>
          <p14:tracePt t="6881" x="5899150" y="1606550"/>
          <p14:tracePt t="6881" x="5905500" y="1606550"/>
          <p14:tracePt t="6897" x="5911850" y="1606550"/>
          <p14:tracePt t="6897" x="5918200" y="1606550"/>
          <p14:tracePt t="6915" x="5924550" y="1600200"/>
          <p14:tracePt t="6930" x="5918200" y="1600200"/>
          <p14:tracePt t="6973" x="5911850" y="1600200"/>
          <p14:tracePt t="6981" x="5905500" y="1600200"/>
          <p14:tracePt t="6981" x="5899150" y="1606550"/>
          <p14:tracePt t="6999" x="5892800" y="1606550"/>
          <p14:tracePt t="7013" x="5886450" y="1606550"/>
          <p14:tracePt t="7013" x="5880100" y="1606550"/>
          <p14:tracePt t="7033" x="5873750" y="1606550"/>
          <p14:tracePt t="7046" x="5867400" y="1600200"/>
          <p14:tracePt t="7065" x="5873750" y="1593850"/>
          <p14:tracePt t="7082" x="5880100" y="1587500"/>
          <p14:tracePt t="7082" x="5892800" y="1587500"/>
          <p14:tracePt t="7098" x="5899150" y="1587500"/>
          <p14:tracePt t="7098" x="5911850" y="1581150"/>
          <p14:tracePt t="7115" x="5924550" y="1574800"/>
          <p14:tracePt t="7115" x="5943600" y="1568450"/>
          <p14:tracePt t="7115" x="5962650" y="1555750"/>
          <p14:tracePt t="7134" x="5981700" y="1549400"/>
          <p14:tracePt t="7147" x="6007100" y="1543050"/>
          <p14:tracePt t="7147" x="6057900" y="1517650"/>
          <p14:tracePt t="7165" x="6089650" y="1511300"/>
          <p14:tracePt t="7165" x="6121400" y="1498600"/>
          <p14:tracePt t="7182" x="6153150" y="1492250"/>
          <p14:tracePt t="7182" x="6191250" y="1485900"/>
          <p14:tracePt t="7198" x="6223000" y="1479550"/>
          <p14:tracePt t="7198" x="6292850" y="1473200"/>
          <p14:tracePt t="7215" x="6324600" y="1466850"/>
          <p14:tracePt t="7215" x="6362700" y="1473200"/>
          <p14:tracePt t="7232" x="6400800" y="1473200"/>
          <p14:tracePt t="7232" x="6438900" y="1473200"/>
          <p14:tracePt t="7249" x="6477000" y="1479550"/>
          <p14:tracePt t="7249" x="6515100" y="1479550"/>
          <p14:tracePt t="7267" x="6553200" y="1479550"/>
          <p14:tracePt t="7267" x="6629400" y="1485900"/>
          <p14:tracePt t="7283" x="6661150" y="1485900"/>
          <p14:tracePt t="7283" x="6692900" y="1492250"/>
          <p14:tracePt t="7301" x="6731000" y="1492250"/>
          <p14:tracePt t="7301" x="6756400" y="1492250"/>
          <p14:tracePt t="7316" x="6788150" y="1498600"/>
          <p14:tracePt t="7316" x="6813550" y="1498600"/>
          <p14:tracePt t="7316" x="6832600" y="1498600"/>
          <p14:tracePt t="7335" x="6858000" y="1498600"/>
          <p14:tracePt t="7348" x="6877050" y="1498600"/>
          <p14:tracePt t="7348" x="6908800" y="1504950"/>
          <p14:tracePt t="7367" x="6915150" y="1504950"/>
          <p14:tracePt t="7367" x="6921500" y="1511300"/>
          <p14:tracePt t="7383" x="6927850" y="1517650"/>
          <p14:tracePt t="7383" x="6934200" y="1524000"/>
          <p14:tracePt t="7400" x="6934200" y="1530350"/>
          <p14:tracePt t="7415" x="6927850" y="1530350"/>
          <p14:tracePt t="7432" x="6921500" y="1536700"/>
          <p14:tracePt t="7449" x="6915150" y="1543050"/>
          <p14:tracePt t="7465" x="6908800" y="1549400"/>
          <p14:tracePt t="7485" x="6908800" y="1555750"/>
          <p14:tracePt t="7501" x="6921500" y="1562100"/>
          <p14:tracePt t="7515" x="6927850" y="1568450"/>
          <p14:tracePt t="7515" x="6940550" y="1568450"/>
          <p14:tracePt t="7533" x="6953250" y="1574800"/>
          <p14:tracePt t="7533" x="6965950" y="1574800"/>
          <p14:tracePt t="7550" x="6978650" y="1574800"/>
          <p14:tracePt t="7550" x="6997700" y="1574800"/>
          <p14:tracePt t="7567" x="7010400" y="1581150"/>
          <p14:tracePt t="7567" x="7035800" y="1581150"/>
          <p14:tracePt t="7583" x="7048500" y="1581150"/>
          <p14:tracePt t="7583" x="7061200" y="1581150"/>
          <p14:tracePt t="7600" x="7067550" y="1587500"/>
          <p14:tracePt t="7600" x="7073900" y="1587500"/>
          <p14:tracePt t="7617" x="7080250" y="1593850"/>
          <p14:tracePt t="7633" x="7086600" y="1600200"/>
          <p14:tracePt t="7633" x="7086600" y="1606550"/>
          <p14:tracePt t="7650" x="7086600" y="1619250"/>
          <p14:tracePt t="7666" x="7086600" y="1625600"/>
          <p14:tracePt t="7681" x="7086600" y="1631950"/>
          <p14:tracePt t="7733" x="7080250" y="1638300"/>
          <p14:tracePt t="7769" x="7073900" y="1631950"/>
          <p14:tracePt t="7793" x="7067550" y="1631950"/>
          <p14:tracePt t="7809" x="7061200" y="1631950"/>
          <p14:tracePt t="7845" x="7067550" y="1625600"/>
          <p14:tracePt t="7897" x="7073900" y="1625600"/>
          <p14:tracePt t="7913" x="7080250" y="1625600"/>
          <p14:tracePt t="7921" x="7086600" y="1619250"/>
          <p14:tracePt t="7934" x="7092950" y="1619250"/>
          <p14:tracePt t="7950" x="7099300" y="1612900"/>
          <p14:tracePt t="7966" x="7105650" y="1612900"/>
          <p14:tracePt t="7989" x="7105650" y="1619250"/>
          <p14:tracePt t="8041" x="7099300" y="1625600"/>
          <p14:tracePt t="8061" x="7092950" y="1625600"/>
          <p14:tracePt t="8077" x="7086600" y="1631950"/>
          <p14:tracePt t="8109" x="7080250" y="1631950"/>
          <p14:tracePt t="8121" x="7067550" y="1638300"/>
          <p14:tracePt t="8137" x="7061200" y="1638300"/>
          <p14:tracePt t="8153" x="7054850" y="1638300"/>
          <p14:tracePt t="8161" x="7048500" y="1638300"/>
          <p14:tracePt t="8174" x="7042150" y="1638300"/>
          <p14:tracePt t="8189" x="7035800" y="1638300"/>
          <p14:tracePt t="8213" x="7029450" y="1638300"/>
          <p14:tracePt t="8233" x="7023100" y="1631950"/>
          <p14:tracePt t="8257" x="7016750" y="1638300"/>
          <p14:tracePt t="8273" x="7010400" y="1638300"/>
          <p14:tracePt t="8301" x="7004050" y="1638300"/>
          <p14:tracePt t="8317" x="6997700" y="1631950"/>
          <p14:tracePt t="8333" x="6991350" y="1638300"/>
          <p14:tracePt t="8349" x="6985000" y="1638300"/>
          <p14:tracePt t="8361" x="6978650" y="1638300"/>
          <p14:tracePt t="8377" x="6972300" y="1638300"/>
          <p14:tracePt t="8393" x="6978650" y="1644650"/>
          <p14:tracePt t="8453" x="6985000" y="1638300"/>
          <p14:tracePt t="8469" x="6997700" y="1638300"/>
          <p14:tracePt t="8481" x="7004050" y="1638300"/>
          <p14:tracePt t="8497" x="7010400" y="1631950"/>
          <p14:tracePt t="8513" x="7016750" y="1631950"/>
          <p14:tracePt t="8529" x="7023100" y="1625600"/>
          <p14:tracePt t="8617" x="7029450" y="1625600"/>
          <p14:tracePt t="8737" x="7029450" y="1619250"/>
          <p14:tracePt t="8781" x="7029450" y="1625600"/>
          <p14:tracePt t="8858" x="7023100" y="1631950"/>
          <p14:tracePt t="8873" x="7010400" y="1631950"/>
          <p14:tracePt t="8890" x="7004050" y="1631950"/>
          <p14:tracePt t="8901" x="6997700" y="1631950"/>
          <p14:tracePt t="8917" x="6991350" y="1638300"/>
          <p14:tracePt t="9121" x="6985000" y="1638300"/>
          <p14:tracePt t="9133" x="6978650" y="1638300"/>
          <p14:tracePt t="9149" x="6978650" y="1631950"/>
          <p14:tracePt t="9210" x="6985000" y="1631950"/>
          <p14:tracePt t="9233" x="6978650" y="1625600"/>
          <p14:tracePt t="9285" x="6972300" y="1631950"/>
          <p14:tracePt t="9301" x="6965950" y="1631950"/>
          <p14:tracePt t="9309" x="6959600" y="1631950"/>
          <p14:tracePt t="9322" x="6953250" y="1631950"/>
          <p14:tracePt t="9322" x="6946900" y="1631950"/>
          <p14:tracePt t="9338" x="6940550" y="1631950"/>
          <p14:tracePt t="9338" x="6940550" y="1638300"/>
          <p14:tracePt t="9354" x="6934200" y="1638300"/>
          <p14:tracePt t="9354" x="6927850" y="1638300"/>
          <p14:tracePt t="9354" x="6921500" y="1638300"/>
          <p14:tracePt t="9373" x="6915150" y="1644650"/>
          <p14:tracePt t="9386" x="6902450" y="1644650"/>
          <p14:tracePt t="9386" x="6883400" y="1651000"/>
          <p14:tracePt t="9405" x="6870700" y="1651000"/>
          <p14:tracePt t="9405" x="6851650" y="1651000"/>
          <p14:tracePt t="9422" x="6832600" y="1651000"/>
          <p14:tracePt t="9422" x="6813550" y="1651000"/>
          <p14:tracePt t="9438" x="6788150" y="1651000"/>
          <p14:tracePt t="9438" x="6769100" y="1651000"/>
          <p14:tracePt t="9455" x="6737350" y="1644650"/>
          <p14:tracePt t="9455" x="6711950" y="1644650"/>
          <p14:tracePt t="9455" x="6680200" y="1631950"/>
          <p14:tracePt t="9473" x="6648450" y="1625600"/>
          <p14:tracePt t="9487" x="6616700" y="1612900"/>
          <p14:tracePt t="9487" x="6559550" y="1587500"/>
          <p14:tracePt t="9507" x="6527800" y="1574800"/>
          <p14:tracePt t="9507" x="6502400" y="1555750"/>
          <p14:tracePt t="9522" x="6470650" y="1543050"/>
          <p14:tracePt t="9522" x="6445250" y="1524000"/>
          <p14:tracePt t="9522" x="6426200" y="1504950"/>
          <p14:tracePt t="9541" x="6407150" y="1485900"/>
          <p14:tracePt t="9541" x="6394450" y="1466850"/>
          <p14:tracePt t="9555" x="6381750" y="1447800"/>
          <p14:tracePt t="9555" x="6375400" y="1422400"/>
          <p14:tracePt t="9572" x="6375400" y="1403350"/>
          <p14:tracePt t="9572" x="6381750" y="1377950"/>
          <p14:tracePt t="9588" x="6388100" y="1358900"/>
          <p14:tracePt t="9588" x="6400800" y="1333500"/>
          <p14:tracePt t="9605" x="6413500" y="1314450"/>
          <p14:tracePt t="9605" x="6457950" y="1270000"/>
          <p14:tracePt t="9622" x="6489700" y="1244600"/>
          <p14:tracePt t="9622" x="6515100" y="1225550"/>
          <p14:tracePt t="9639" x="6546850" y="1200150"/>
          <p14:tracePt t="9639" x="6584950" y="1181100"/>
          <p14:tracePt t="9656" x="6623050" y="1162050"/>
          <p14:tracePt t="9656" x="6667500" y="1143000"/>
          <p14:tracePt t="9656" x="6705600" y="1123950"/>
          <p14:tracePt t="9672" x="6750050" y="1104900"/>
          <p14:tracePt t="9687" x="6794500" y="1085850"/>
          <p14:tracePt t="9687" x="6883400" y="1054100"/>
          <p14:tracePt t="9705" x="6927850" y="1041400"/>
          <p14:tracePt t="9705" x="6972300" y="1028700"/>
          <p14:tracePt t="9723" x="7016750" y="1028700"/>
          <p14:tracePt t="9723" x="7061200" y="1016000"/>
          <p14:tracePt t="9739" x="7105650" y="1016000"/>
          <p14:tracePt t="9739" x="7143750" y="1016000"/>
          <p14:tracePt t="9739" x="7181850" y="1022350"/>
          <p14:tracePt t="9757" x="7226300" y="1035050"/>
          <p14:tracePt t="9771" x="7264400" y="1041400"/>
          <p14:tracePt t="9771" x="7334250" y="1060450"/>
          <p14:tracePt t="9789" x="7366000" y="1066800"/>
          <p14:tracePt t="9789" x="7397750" y="1073150"/>
          <p14:tracePt t="9805" x="7429500" y="1085850"/>
          <p14:tracePt t="9805" x="7461250" y="1092200"/>
          <p14:tracePt t="9822" x="7486650" y="1098550"/>
          <p14:tracePt t="9822" x="7512050" y="1104900"/>
          <p14:tracePt t="9838" x="7537450" y="1117600"/>
          <p14:tracePt t="9838" x="7594600" y="1136650"/>
          <p14:tracePt t="9855" x="7613650" y="1149350"/>
          <p14:tracePt t="9855" x="7639050" y="1168400"/>
          <p14:tracePt t="9872" x="7664450" y="1181100"/>
          <p14:tracePt t="9872" x="7683500" y="1193800"/>
          <p14:tracePt t="9889" x="7702550" y="1212850"/>
          <p14:tracePt t="9889" x="7715250" y="1231900"/>
          <p14:tracePt t="9906" x="7734300" y="1250950"/>
          <p14:tracePt t="9906" x="7753350" y="1289050"/>
          <p14:tracePt t="9922" x="7759700" y="1301750"/>
          <p14:tracePt t="9922" x="7766050" y="1320800"/>
          <p14:tracePt t="9939" x="7772400" y="1339850"/>
          <p14:tracePt t="9939" x="7772400" y="1352550"/>
          <p14:tracePt t="9956" x="7772400" y="1365250"/>
          <p14:tracePt t="9956" x="7766050" y="1390650"/>
          <p14:tracePt t="9973" x="7759700" y="1403350"/>
          <p14:tracePt t="9973" x="7747000" y="1409700"/>
          <p14:tracePt t="9989" x="7734300" y="1416050"/>
          <p14:tracePt t="9989" x="7721600" y="1428750"/>
          <p14:tracePt t="10006" x="7702550" y="1435100"/>
          <p14:tracePt t="10006" x="7689850" y="1447800"/>
          <p14:tracePt t="10023" x="7670800" y="1454150"/>
          <p14:tracePt t="10023" x="7645400" y="1466850"/>
          <p14:tracePt t="10023" x="7626350" y="1473200"/>
          <p14:tracePt t="10041" x="7600950" y="1485900"/>
          <p14:tracePt t="10055" x="7575550" y="1492250"/>
          <p14:tracePt t="10055" x="7524750" y="1517650"/>
          <p14:tracePt t="10074" x="7493000" y="1524000"/>
          <p14:tracePt t="10074" x="7461250" y="1530350"/>
          <p14:tracePt t="10090" x="7429500" y="1543050"/>
          <p14:tracePt t="10090" x="7391400" y="1549400"/>
          <p14:tracePt t="10106" x="7353300" y="1562100"/>
          <p14:tracePt t="10106" x="7308850" y="1574800"/>
          <p14:tracePt t="10106" x="7264400" y="1581150"/>
          <p14:tracePt t="10125" x="7213600" y="1587500"/>
          <p14:tracePt t="10139" x="7169150" y="1600200"/>
          <p14:tracePt t="10139" x="7067550" y="1619250"/>
          <p14:tracePt t="10156" x="7023100" y="1625600"/>
          <p14:tracePt t="10156" x="6972300" y="1631950"/>
          <p14:tracePt t="10173" x="6934200" y="1638300"/>
          <p14:tracePt t="10173" x="6889750" y="1638300"/>
          <p14:tracePt t="10190" x="6851650" y="1638300"/>
          <p14:tracePt t="10190" x="6813550" y="1644650"/>
          <p14:tracePt t="10207" x="6775450" y="1644650"/>
          <p14:tracePt t="10207" x="6705600" y="1644650"/>
          <p14:tracePt t="10223" x="6673850" y="1644650"/>
          <p14:tracePt t="10223" x="6648450" y="1644650"/>
          <p14:tracePt t="10240" x="6623050" y="1651000"/>
          <p14:tracePt t="10240" x="6604000" y="1644650"/>
          <p14:tracePt t="10257" x="6591300" y="1644650"/>
          <p14:tracePt t="10257" x="6572250" y="1644650"/>
          <p14:tracePt t="10273" x="6565900" y="1644650"/>
          <p14:tracePt t="10290" x="6578600" y="1651000"/>
          <p14:tracePt t="10312" x="6584950" y="1644650"/>
          <p14:tracePt t="10323" x="6591300" y="1644650"/>
          <p14:tracePt t="10323" x="6610350" y="1644650"/>
          <p14:tracePt t="10341" x="6616700" y="1644650"/>
          <p14:tracePt t="10341" x="6629400" y="1644650"/>
          <p14:tracePt t="10357" x="6635750" y="1644650"/>
          <p14:tracePt t="10357" x="6648450" y="1644650"/>
          <p14:tracePt t="10374" x="6654800" y="1651000"/>
          <p14:tracePt t="10374" x="6667500" y="1651000"/>
          <p14:tracePt t="10390" x="6673850" y="1651000"/>
          <p14:tracePt t="10390" x="6686550" y="1651000"/>
          <p14:tracePt t="10407" x="6699250" y="1651000"/>
          <p14:tracePt t="10407" x="6705600" y="1651000"/>
          <p14:tracePt t="10425" x="6731000" y="1651000"/>
          <p14:tracePt t="10425" x="6743700" y="1651000"/>
          <p14:tracePt t="10441" x="6756400" y="1657350"/>
          <p14:tracePt t="10441" x="6769100" y="1657350"/>
          <p14:tracePt t="10458" x="6781800" y="1657350"/>
          <p14:tracePt t="10458" x="6794500" y="1657350"/>
          <p14:tracePt t="10458" x="6807200" y="1657350"/>
          <p14:tracePt t="10478" x="6819900" y="1657350"/>
          <p14:tracePt t="10490" x="6838950" y="1657350"/>
          <p14:tracePt t="10490" x="6864350" y="1657350"/>
          <p14:tracePt t="10511" x="6883400" y="1651000"/>
          <p14:tracePt t="10511" x="6896100" y="1651000"/>
          <p14:tracePt t="10525" x="6915150" y="1651000"/>
          <p14:tracePt t="10525" x="6934200" y="1644650"/>
          <p14:tracePt t="10542" x="6953250" y="1644650"/>
          <p14:tracePt t="10542" x="6965950" y="1644650"/>
          <p14:tracePt t="10559" x="6985000" y="1638300"/>
          <p14:tracePt t="10559" x="7023100" y="1638300"/>
          <p14:tracePt t="10575" x="7048500" y="1638300"/>
          <p14:tracePt t="10575" x="7067550" y="1631950"/>
          <p14:tracePt t="10591" x="7086600" y="1638300"/>
          <p14:tracePt t="10591" x="7099300" y="1638300"/>
          <p14:tracePt t="10609" x="7118350" y="1638300"/>
          <p14:tracePt t="10609" x="7131050" y="1638300"/>
          <p14:tracePt t="10626" x="7143750" y="1638300"/>
          <p14:tracePt t="10626" x="7169150" y="1644650"/>
          <p14:tracePt t="10641" x="7175500" y="1644650"/>
          <p14:tracePt t="10641" x="7181850" y="1651000"/>
          <p14:tracePt t="10658" x="7188200" y="1651000"/>
          <p14:tracePt t="10658" x="7194550" y="1657350"/>
          <p14:tracePt t="10675" x="7200900" y="1663700"/>
          <p14:tracePt t="10691" x="7200900" y="1670050"/>
          <p14:tracePt t="10708" x="7188200" y="1676400"/>
          <p14:tracePt t="10725" x="7181850" y="1682750"/>
          <p14:tracePt t="10725" x="7169150" y="1682750"/>
          <p14:tracePt t="10742" x="7162800" y="1689100"/>
          <p14:tracePt t="10742" x="7150100" y="1689100"/>
          <p14:tracePt t="10758" x="7131050" y="1695450"/>
          <p14:tracePt t="10758" x="7112000" y="1701800"/>
          <p14:tracePt t="10758" x="7086600" y="1701800"/>
          <p14:tracePt t="10777" x="7061200" y="1708150"/>
          <p14:tracePt t="10791" x="7035800" y="1714500"/>
          <p14:tracePt t="10791" x="6959600" y="1727200"/>
          <p14:tracePt t="10809" x="6908800" y="1739900"/>
          <p14:tracePt t="10809" x="6858000" y="1746250"/>
          <p14:tracePt t="10825" x="6800850" y="1752600"/>
          <p14:tracePt t="10825" x="6737350" y="1758950"/>
          <p14:tracePt t="10842" x="6661150" y="1771650"/>
          <p14:tracePt t="10842" x="6584950" y="1778000"/>
          <p14:tracePt t="10859" x="6502400" y="1784350"/>
          <p14:tracePt t="10859" x="6324600" y="1797050"/>
          <p14:tracePt t="10875" x="6223000" y="1803400"/>
          <p14:tracePt t="10875" x="6115050" y="1809750"/>
          <p14:tracePt t="10892" x="6007100" y="1816100"/>
          <p14:tracePt t="10892" x="5892800" y="1816100"/>
          <p14:tracePt t="10909" x="5772150" y="1828800"/>
          <p14:tracePt t="10909" x="5651500" y="1835150"/>
          <p14:tracePt t="10926" x="5524500" y="1847850"/>
          <p14:tracePt t="10926" x="5283200" y="1866900"/>
          <p14:tracePt t="10942" x="5168900" y="1879600"/>
          <p14:tracePt t="10942" x="5054600" y="1892300"/>
          <p14:tracePt t="10959" x="4946650" y="1911350"/>
          <p14:tracePt t="10959" x="4838700" y="1930400"/>
          <p14:tracePt t="10976" x="4737100" y="1949450"/>
          <p14:tracePt t="10976" x="4540250" y="1981200"/>
          <p14:tracePt t="10993" x="4445000" y="1993900"/>
          <p14:tracePt t="10993" x="4349750" y="2006600"/>
          <p14:tracePt t="11010" x="4260850" y="2025650"/>
          <p14:tracePt t="11010" x="4184650" y="2032000"/>
          <p14:tracePt t="11026" x="4114800" y="2044700"/>
          <p14:tracePt t="11026" x="4051300" y="2051050"/>
          <p14:tracePt t="11043" x="4000500" y="2057400"/>
          <p14:tracePt t="11043" x="3962400" y="2063750"/>
          <p14:tracePt t="11059" x="3930650" y="2070100"/>
          <p14:tracePt t="11059" x="3898900" y="2070100"/>
          <p14:tracePt t="11077" x="3892550" y="2070100"/>
          <p14:tracePt t="11093" x="3905250" y="2063750"/>
          <p14:tracePt t="11109" x="3917950" y="2057400"/>
          <p14:tracePt t="11109" x="3937000" y="2057400"/>
          <p14:tracePt t="11126" x="3962400" y="2044700"/>
          <p14:tracePt t="11126" x="3987800" y="2038350"/>
          <p14:tracePt t="11143" x="4019550" y="2038350"/>
          <p14:tracePt t="11143" x="4102100" y="2025650"/>
          <p14:tracePt t="11161" x="4152900" y="2025650"/>
          <p14:tracePt t="11161" x="4210050" y="2025650"/>
          <p14:tracePt t="11177" x="4267200" y="2032000"/>
          <p14:tracePt t="11177" x="4330700" y="2032000"/>
          <p14:tracePt t="11193" x="4394200" y="2038350"/>
          <p14:tracePt t="11193" x="4464050" y="2044700"/>
          <p14:tracePt t="11210" x="4533900" y="2057400"/>
          <p14:tracePt t="11210" x="4610100" y="2063750"/>
          <p14:tracePt t="11227" x="4679950" y="2070100"/>
          <p14:tracePt t="11227" x="4819650" y="2082800"/>
          <p14:tracePt t="11243" x="4883150" y="2089150"/>
          <p14:tracePt t="11243" x="4946650" y="2095500"/>
          <p14:tracePt t="11260" x="4997450" y="2095500"/>
          <p14:tracePt t="11260" x="5048250" y="2101850"/>
          <p14:tracePt t="11277" x="5086350" y="2101850"/>
          <p14:tracePt t="11277" x="5149850" y="2108200"/>
          <p14:tracePt t="11293" x="5168900" y="2108200"/>
          <p14:tracePt t="11293" x="5181600" y="2108200"/>
          <p14:tracePt t="11310" x="5194300" y="2114550"/>
          <p14:tracePt t="11326" x="5181600" y="2120900"/>
          <p14:tracePt t="11343" x="5168900" y="2120900"/>
          <p14:tracePt t="11343" x="5124450" y="2133600"/>
          <p14:tracePt t="11361" x="5099050" y="2139950"/>
          <p14:tracePt t="11361" x="5067300" y="2146300"/>
          <p14:tracePt t="11378" x="5029200" y="2146300"/>
          <p14:tracePt t="11378" x="4991100" y="2152650"/>
          <p14:tracePt t="11394" x="4946650" y="2159000"/>
          <p14:tracePt t="11394" x="4902200" y="2165350"/>
          <p14:tracePt t="11411" x="4851400" y="2165350"/>
          <p14:tracePt t="11411" x="4800600" y="2159000"/>
          <p14:tracePt t="11427" x="4749800" y="2159000"/>
          <p14:tracePt t="11427" x="4641850" y="2139950"/>
          <p14:tracePt t="11445" x="4584700" y="2133600"/>
          <p14:tracePt t="11445" x="4527550" y="2120900"/>
          <p14:tracePt t="11461" x="4470400" y="2114550"/>
          <p14:tracePt t="11461" x="4413250" y="2108200"/>
          <p14:tracePt t="11478" x="4356100" y="2101850"/>
          <p14:tracePt t="11478" x="4298950" y="2101850"/>
          <p14:tracePt t="11494" x="4241800" y="2095500"/>
          <p14:tracePt t="11494" x="4191000" y="2095500"/>
          <p14:tracePt t="11494" x="4140200" y="2095500"/>
          <p14:tracePt t="11513" x="4089400" y="2095500"/>
          <p14:tracePt t="11527" x="4044950" y="2095500"/>
          <p14:tracePt t="11527" x="3956050" y="2082800"/>
          <p14:tracePt t="11544" x="3911600" y="2076450"/>
          <p14:tracePt t="11544" x="3873500" y="2063750"/>
          <p14:tracePt t="11561" x="3835400" y="2057400"/>
          <p14:tracePt t="11561" x="3803650" y="2044700"/>
          <p14:tracePt t="11578" x="3771900" y="2038350"/>
          <p14:tracePt t="11578" x="3708400" y="2032000"/>
          <p14:tracePt t="11595" x="3683000" y="2025650"/>
          <p14:tracePt t="11595" x="3663950" y="2032000"/>
          <p14:tracePt t="11611" x="3638550" y="2032000"/>
          <p14:tracePt t="11611" x="3625850" y="2038350"/>
          <p14:tracePt t="11628" x="3606800" y="2044700"/>
          <p14:tracePt t="11628" x="3594100" y="2044700"/>
          <p14:tracePt t="11645" x="3581400" y="2051050"/>
          <p14:tracePt t="11645" x="3562350" y="2063750"/>
          <p14:tracePt t="11662" x="3556000" y="2063750"/>
          <p14:tracePt t="11662" x="3549650" y="2063750"/>
          <p14:tracePt t="11678" x="3543300" y="2070100"/>
          <p14:tracePt t="11694" x="3536950" y="2076450"/>
          <p14:tracePt t="11720" x="3536950" y="2082800"/>
          <p14:tracePt t="11737" x="3530600" y="2089150"/>
          <p14:tracePt t="11753" x="3524250" y="2095500"/>
          <p14:tracePt t="11781" x="3517900" y="2095500"/>
          <p14:tracePt t="11805" x="3511550" y="2101850"/>
          <p14:tracePt t="11829" x="3511550" y="2108200"/>
          <p14:tracePt t="11857" x="3505200" y="2108200"/>
          <p14:tracePt t="11873" x="3505200" y="2120900"/>
          <p14:tracePt t="11889" x="3498850" y="2127250"/>
          <p14:tracePt t="11900" x="3492500" y="2133600"/>
          <p14:tracePt t="11917" x="3486150" y="2139950"/>
          <p14:tracePt t="11928" x="3479800" y="2139950"/>
          <p14:tracePt t="11928" x="3473450" y="2146300"/>
          <p14:tracePt t="11946" x="3467100" y="2146300"/>
          <p14:tracePt t="11946" x="3454400" y="2159000"/>
          <p14:tracePt t="11963" x="3448050" y="2159000"/>
          <p14:tracePt t="11963" x="3441700" y="2159000"/>
          <p14:tracePt t="11979" x="3435350" y="2165350"/>
          <p14:tracePt t="11979" x="3429000" y="2165350"/>
          <p14:tracePt t="11996" x="3422650" y="2171700"/>
          <p14:tracePt t="12012" x="3416300" y="2178050"/>
          <p14:tracePt t="12029" x="3422650" y="2184400"/>
          <p14:tracePt t="12073" x="3429000" y="2178050"/>
          <p14:tracePt t="12097" x="3435350" y="2171700"/>
          <p14:tracePt t="12121" x="3435350" y="2165350"/>
          <p14:tracePt t="12133" x="3429000" y="2165350"/>
          <p14:tracePt t="12173" x="3422650" y="2171700"/>
          <p14:tracePt t="12189" x="3416300" y="2178050"/>
          <p14:tracePt t="12201" x="3409950" y="2178050"/>
          <p14:tracePt t="12209" x="3403600" y="2184400"/>
          <p14:tracePt t="12217" x="3397250" y="2184400"/>
          <p14:tracePt t="12229" x="3390900" y="2190750"/>
          <p14:tracePt t="12229" x="3384550" y="2197100"/>
          <p14:tracePt t="12248" x="3371850" y="2197100"/>
          <p14:tracePt t="12248" x="3352800" y="2203450"/>
          <p14:tracePt t="12264" x="3346450" y="2203450"/>
          <p14:tracePt t="12264" x="3333750" y="2209800"/>
          <p14:tracePt t="12280" x="3321050" y="2209800"/>
          <p14:tracePt t="12280" x="3308350" y="2209800"/>
          <p14:tracePt t="12297" x="3289300" y="2216150"/>
          <p14:tracePt t="12297" x="3257550" y="2216150"/>
          <p14:tracePt t="12314" x="3244850" y="2216150"/>
          <p14:tracePt t="12314" x="3225800" y="2216150"/>
          <p14:tracePt t="12330" x="3206750" y="2216150"/>
          <p14:tracePt t="12330" x="3194050" y="2209800"/>
          <p14:tracePt t="12347" x="3175000" y="2203450"/>
          <p14:tracePt t="12347" x="3155950" y="2197100"/>
          <p14:tracePt t="12363" x="3136900" y="2184400"/>
          <p14:tracePt t="12363" x="3124200" y="2171700"/>
          <p14:tracePt t="12381" x="3086100" y="2133600"/>
          <p14:tracePt t="12381" x="3073400" y="2114550"/>
          <p14:tracePt t="12398" x="3054350" y="2089150"/>
          <p14:tracePt t="12398" x="3041650" y="2063750"/>
          <p14:tracePt t="12414" x="3028950" y="2038350"/>
          <p14:tracePt t="12414" x="3016250" y="2006600"/>
          <p14:tracePt t="12431" x="3009900" y="1981200"/>
          <p14:tracePt t="12431" x="3003550" y="1962150"/>
          <p14:tracePt t="12431" x="3003550" y="1936750"/>
          <p14:tracePt t="12449" x="3003550" y="1911350"/>
          <p14:tracePt t="12463" x="3003550" y="1892300"/>
          <p14:tracePt t="12463" x="3028950" y="1854200"/>
          <p14:tracePt t="12481" x="3041650" y="1841500"/>
          <p14:tracePt t="12481" x="3060700" y="1822450"/>
          <p14:tracePt t="12498" x="3086100" y="1803400"/>
          <p14:tracePt t="12498" x="3111500" y="1790700"/>
          <p14:tracePt t="12516" x="3136900" y="1778000"/>
          <p14:tracePt t="12516" x="3175000" y="1765300"/>
          <p14:tracePt t="12531" x="3213100" y="1752600"/>
          <p14:tracePt t="12531" x="3251200" y="1746250"/>
          <p14:tracePt t="12548" x="3295650" y="1746250"/>
          <p14:tracePt t="12548" x="3384550" y="1752600"/>
          <p14:tracePt t="12565" x="3422650" y="1758950"/>
          <p14:tracePt t="12565" x="3467100" y="1771650"/>
          <p14:tracePt t="12581" x="3498850" y="1790700"/>
          <p14:tracePt t="12581" x="3536950" y="1809750"/>
          <p14:tracePt t="12598" x="3562350" y="1828800"/>
          <p14:tracePt t="12598" x="3613150" y="1866900"/>
          <p14:tracePt t="12615" x="3632200" y="1892300"/>
          <p14:tracePt t="12615" x="3644900" y="1911350"/>
          <p14:tracePt t="12632" x="3651250" y="1930400"/>
          <p14:tracePt t="12632" x="3657600" y="1955800"/>
          <p14:tracePt t="12648" x="3657600" y="1974850"/>
          <p14:tracePt t="12648" x="3651250" y="1993900"/>
          <p14:tracePt t="12665" x="3644900" y="2019300"/>
          <p14:tracePt t="12665" x="3619500" y="2057400"/>
          <p14:tracePt t="12682" x="3600450" y="2076450"/>
          <p14:tracePt t="12682" x="3575050" y="2095500"/>
          <p14:tracePt t="12698" x="3549650" y="2114550"/>
          <p14:tracePt t="12698" x="3524250" y="2133600"/>
          <p14:tracePt t="12715" x="3492500" y="2152650"/>
          <p14:tracePt t="12715" x="3460750" y="2165350"/>
          <p14:tracePt t="12731" x="3429000" y="2184400"/>
          <p14:tracePt t="12731" x="3397250" y="2197100"/>
          <p14:tracePt t="12731" x="3371850" y="2209800"/>
          <p14:tracePt t="12749" x="3340100" y="2222500"/>
          <p14:tracePt t="12749" x="3314700" y="2228850"/>
          <p14:tracePt t="12765" x="3282950" y="2241550"/>
          <p14:tracePt t="12765" x="3263900" y="2254250"/>
          <p14:tracePt t="12782" x="3238500" y="2260600"/>
          <p14:tracePt t="12782" x="3219450" y="2266950"/>
          <p14:tracePt t="12798" x="3206750" y="2273300"/>
          <p14:tracePt t="12798" x="3194050" y="2286000"/>
          <p14:tracePt t="12815" x="3187700" y="2286000"/>
          <p14:tracePt t="12815" x="3175000" y="2292350"/>
          <p14:tracePt t="12833" x="3181350" y="2286000"/>
          <p14:tracePt t="12861" x="3187700" y="2279650"/>
          <p14:tracePt t="12870" x="3194050" y="2273300"/>
          <p14:tracePt t="12882" x="3200400" y="2273300"/>
          <p14:tracePt t="12882" x="3213100" y="2266950"/>
          <p14:tracePt t="12882" x="3219450" y="2260600"/>
          <p14:tracePt t="12902" x="3225800" y="2260600"/>
          <p14:tracePt t="12902" x="3232150" y="2260600"/>
          <p14:tracePt t="12917" x="3232150" y="2254250"/>
          <p14:tracePt t="12917" x="3238500" y="2260600"/>
          <p14:tracePt t="12934" x="3244850" y="2260600"/>
          <p14:tracePt t="12949" x="3251200" y="2260600"/>
          <p14:tracePt t="12966" x="3251200" y="2273300"/>
          <p14:tracePt t="12983" x="3257550" y="2279650"/>
          <p14:tracePt t="13000" x="3251200" y="2286000"/>
          <p14:tracePt t="13017" x="3251200" y="2292350"/>
          <p14:tracePt t="13017" x="3244850" y="2298700"/>
          <p14:tracePt t="13034" x="3244850" y="2305050"/>
          <p14:tracePt t="13050" x="3244850" y="2311400"/>
          <p14:tracePt t="13066" x="3244850" y="2317750"/>
          <p14:tracePt t="13089" x="3251200" y="2317750"/>
          <p14:tracePt t="13134" x="3251200" y="2324100"/>
          <p14:tracePt t="13170" x="3244850" y="2330450"/>
          <p14:tracePt t="13210" x="3244850" y="2324100"/>
          <p14:tracePt t="13238" x="3251200" y="2324100"/>
          <p14:tracePt t="13270" x="3257550" y="2317750"/>
          <p14:tracePt t="13290" x="3263900" y="2311400"/>
          <p14:tracePt t="13306" x="3270250" y="2305050"/>
          <p14:tracePt t="13330" x="3276600" y="2298700"/>
          <p14:tracePt t="13350" x="3282950" y="2298700"/>
          <p14:tracePt t="13394" x="3289300" y="2305050"/>
          <p14:tracePt t="13426" x="3289300" y="2311400"/>
          <p14:tracePt t="13493" x="3295650" y="2305050"/>
          <p14:tracePt t="13589" x="3302000" y="2298700"/>
          <p14:tracePt t="13621" x="3308350" y="2298700"/>
          <p14:tracePt t="13649" x="3308350" y="2292350"/>
          <p14:tracePt t="13673" x="3314700" y="2286000"/>
          <p14:tracePt t="13686" x="3321050" y="2279650"/>
          <p14:tracePt t="13726" x="3327400" y="2279650"/>
          <p14:tracePt t="13745" x="3333750" y="2279650"/>
          <p14:tracePt t="13770" x="3340100" y="2273300"/>
          <p14:tracePt t="13786" x="3346450" y="2279650"/>
          <p14:tracePt t="13802" x="3352800" y="2279650"/>
          <p14:tracePt t="13813" x="3359150" y="2279650"/>
          <p14:tracePt t="13830" x="3352800" y="2279650"/>
          <p14:tracePt t="13889" x="3346450" y="2286000"/>
          <p14:tracePt t="13906" x="3340100" y="2292350"/>
          <p14:tracePt t="13922" x="3333750" y="2298700"/>
          <p14:tracePt t="13933" x="3327400" y="2298700"/>
          <p14:tracePt t="13949" x="3333750" y="2292350"/>
          <p14:tracePt t="14018" x="3340100" y="2286000"/>
          <p14:tracePt t="14033" x="3346450" y="2286000"/>
          <p14:tracePt t="14041" x="3352800" y="2279650"/>
          <p14:tracePt t="14041" x="3359150" y="2273300"/>
          <p14:tracePt t="14054" x="3371850" y="2273300"/>
          <p14:tracePt t="14054" x="3384550" y="2260600"/>
          <p14:tracePt t="14072" x="3390900" y="2260600"/>
          <p14:tracePt t="14072" x="3409950" y="2254250"/>
          <p14:tracePt t="14087" x="3422650" y="2254250"/>
          <p14:tracePt t="14087" x="3441700" y="2247900"/>
          <p14:tracePt t="14104" x="3454400" y="2247900"/>
          <p14:tracePt t="14104" x="3473450" y="2241550"/>
          <p14:tracePt t="14104" x="3492500" y="2235200"/>
          <p14:tracePt t="14122" x="3511550" y="2235200"/>
          <p14:tracePt t="14136" x="3536950" y="2235200"/>
          <p14:tracePt t="14136" x="3575050" y="2235200"/>
          <p14:tracePt t="14155" x="3600450" y="2241550"/>
          <p14:tracePt t="14155" x="3619500" y="2241550"/>
          <p14:tracePt t="14171" x="3638550" y="2247900"/>
          <p14:tracePt t="14171" x="3657600" y="2254250"/>
          <p14:tracePt t="14188" x="3676650" y="2260600"/>
          <p14:tracePt t="14188" x="3695700" y="2266950"/>
          <p14:tracePt t="14188" x="3714750" y="2273300"/>
          <p14:tracePt t="14207" x="3727450" y="2279650"/>
          <p14:tracePt t="14220" x="3746500" y="2286000"/>
          <p14:tracePt t="14220" x="3771900" y="2298700"/>
          <p14:tracePt t="14238" x="3790950" y="2298700"/>
          <p14:tracePt t="14238" x="3810000" y="2298700"/>
          <p14:tracePt t="14255" x="3829050" y="2305050"/>
          <p14:tracePt t="14255" x="3848100" y="2298700"/>
          <p14:tracePt t="14271" x="3867150" y="2298700"/>
          <p14:tracePt t="14271" x="3892550" y="2292350"/>
          <p14:tracePt t="14271" x="3917950" y="2286000"/>
          <p14:tracePt t="14290" x="3943350" y="2279650"/>
          <p14:tracePt t="14290" x="3968750" y="2273300"/>
          <p14:tracePt t="14305" x="3994150" y="2273300"/>
          <p14:tracePt t="14305" x="4025900" y="2266950"/>
          <p14:tracePt t="14322" x="4057650" y="2260600"/>
          <p14:tracePt t="14322" x="4095750" y="2260600"/>
          <p14:tracePt t="14339" x="4133850" y="2254250"/>
          <p14:tracePt t="14339" x="4216400" y="2254250"/>
          <p14:tracePt t="14356" x="4260850" y="2254250"/>
          <p14:tracePt t="14356" x="4311650" y="2260600"/>
          <p14:tracePt t="14374" x="4368800" y="2260600"/>
          <p14:tracePt t="14374" x="4419600" y="2266950"/>
          <p14:tracePt t="14389" x="4476750" y="2266950"/>
          <p14:tracePt t="14389" x="4584700" y="2266950"/>
          <p14:tracePt t="14407" x="4641850" y="2273300"/>
          <p14:tracePt t="14407" x="4699000" y="2273300"/>
          <p14:tracePt t="14424" x="4749800" y="2266950"/>
          <p14:tracePt t="14424" x="4806950" y="2260600"/>
          <p14:tracePt t="14440" x="4864100" y="2260600"/>
          <p14:tracePt t="14440" x="4927600" y="2254250"/>
          <p14:tracePt t="14440" x="4984750" y="2254250"/>
          <p14:tracePt t="14440" x="5092700" y="2241550"/>
          <p14:tracePt t="14477" x="5149850" y="2241550"/>
          <p14:tracePt t="14482" x="5200650" y="2241550"/>
          <p14:tracePt t="14491" x="5245100" y="2241550"/>
          <p14:tracePt t="14491" x="5289550" y="2235200"/>
          <p14:tracePt t="14509" x="5327650" y="2241550"/>
          <p14:tracePt t="14509" x="5365750" y="2241550"/>
          <p14:tracePt t="14509" x="5397500" y="2241550"/>
          <p14:tracePt t="14526" x="5422900" y="2241550"/>
          <p14:tracePt t="14538" x="5448300" y="2241550"/>
          <p14:tracePt t="14538" x="5467350" y="2247900"/>
          <p14:tracePt t="14538" x="5480050" y="2247900"/>
          <p14:tracePt t="14559" x="5499100" y="2247900"/>
          <p14:tracePt t="14572" x="5505450" y="2247900"/>
          <p14:tracePt t="14572" x="5524500" y="2247900"/>
          <p14:tracePt t="14591" x="5530850" y="2247900"/>
          <p14:tracePt t="14606" x="5537200" y="2247900"/>
          <p14:tracePt t="14622" x="5537200" y="2254250"/>
          <p14:tracePt t="14642" x="5537200" y="2260600"/>
          <p14:tracePt t="14679" x="5543550" y="2254250"/>
          <p14:tracePt t="14694" x="5549900" y="2254250"/>
          <p14:tracePt t="14706" x="5556250" y="2254250"/>
          <p14:tracePt t="14714" x="5562600" y="2254250"/>
          <p14:tracePt t="14722" x="5568950" y="2254250"/>
          <p14:tracePt t="14739" x="5568950" y="2260600"/>
          <p14:tracePt t="14766" x="5562600" y="2266950"/>
          <p14:tracePt t="14798" x="5562600" y="2273300"/>
          <p14:tracePt t="14822" x="5562600" y="2266950"/>
          <p14:tracePt t="14834" x="5562600" y="2260600"/>
          <p14:tracePt t="14850" x="5568950" y="2254250"/>
          <p14:tracePt t="14866" x="5568950" y="2247900"/>
          <p14:tracePt t="14882" x="5575300" y="2247900"/>
          <p14:tracePt t="14902" x="5568950" y="2247900"/>
          <p14:tracePt t="14950" x="5562600" y="2254250"/>
          <p14:tracePt t="14962" x="5556250" y="2254250"/>
          <p14:tracePt t="14973" x="5549900" y="2254250"/>
          <p14:tracePt t="14989" x="5543550" y="2254250"/>
          <p14:tracePt t="14989" x="5537200" y="2260600"/>
          <p14:tracePt t="15009" x="5530850" y="2260600"/>
          <p14:tracePt t="15023" x="5524500" y="2260600"/>
          <p14:tracePt t="15040" x="5518150" y="2266950"/>
          <p14:tracePt t="15056" x="5505450" y="2266950"/>
          <p14:tracePt t="15056" x="5499100" y="2273300"/>
          <p14:tracePt t="15074" x="5492750" y="2273300"/>
          <p14:tracePt t="15090" x="5486400" y="2273300"/>
          <p14:tracePt t="15107" x="5480050" y="2279650"/>
          <p14:tracePt t="15123" x="5480050" y="2286000"/>
          <p14:tracePt t="15140" x="5473700" y="2286000"/>
          <p14:tracePt t="15182" x="5473700" y="2292350"/>
          <p14:tracePt t="15234" x="5473700" y="2298700"/>
          <p14:tracePt t="15382" x="5473700" y="2305050"/>
          <p14:tracePt t="15422" x="5480050" y="2305050"/>
          <p14:tracePt t="15466" x="5486400" y="2298700"/>
          <p14:tracePt t="15595" x="5492750" y="2292350"/>
          <p14:tracePt t="15607" x="5499100" y="2292350"/>
          <p14:tracePt t="15639" x="5499100" y="2298700"/>
          <p14:tracePt t="15683" x="5505450" y="2305050"/>
          <p14:tracePt t="15727" x="5505450" y="2298700"/>
          <p14:tracePt t="15742" x="5511800" y="2298700"/>
          <p14:tracePt t="15758" x="5524500" y="2292350"/>
          <p14:tracePt t="15774" x="5530850" y="2292350"/>
          <p14:tracePt t="15782" x="5530850" y="2286000"/>
          <p14:tracePt t="15792" x="5543550" y="2286000"/>
          <p14:tracePt t="15792" x="5556250" y="2286000"/>
          <p14:tracePt t="15811" x="5562600" y="2279650"/>
          <p14:tracePt t="15811" x="5568950" y="2279650"/>
          <p14:tracePt t="15827" x="5581650" y="2279650"/>
          <p14:tracePt t="15827" x="5588000" y="2279650"/>
          <p14:tracePt t="15844" x="5594350" y="2279650"/>
          <p14:tracePt t="15844" x="5600700" y="2273300"/>
          <p14:tracePt t="15844" x="5613400" y="2279650"/>
          <p14:tracePt t="15863" x="5619750" y="2279650"/>
          <p14:tracePt t="15876" x="5626100" y="2279650"/>
          <p14:tracePt t="15876" x="5632450" y="2279650"/>
          <p14:tracePt t="15895" x="5651500" y="2279650"/>
          <p14:tracePt t="15895" x="5657850" y="2279650"/>
          <p14:tracePt t="15911" x="5664200" y="2279650"/>
          <p14:tracePt t="15911" x="5670550" y="2286000"/>
          <p14:tracePt t="15928" x="5676900" y="2286000"/>
          <p14:tracePt t="15928" x="5683250" y="2286000"/>
          <p14:tracePt t="15944" x="5689600" y="2286000"/>
          <p14:tracePt t="15944" x="5695950" y="2286000"/>
          <p14:tracePt t="15944" x="5702300" y="2286000"/>
          <p14:tracePt t="15963" x="5708650" y="2286000"/>
          <p14:tracePt t="15963" x="5715000" y="2286000"/>
          <p14:tracePt t="15978" x="5727700" y="2292350"/>
          <p14:tracePt t="15978" x="5734050" y="2292350"/>
          <p14:tracePt t="15994" x="5740400" y="2298700"/>
          <p14:tracePt t="15994" x="5753100" y="2298700"/>
          <p14:tracePt t="16012" x="5759450" y="2305050"/>
          <p14:tracePt t="16012" x="5784850" y="2305050"/>
          <p14:tracePt t="16029" x="5797550" y="2311400"/>
          <p14:tracePt t="16029" x="5810250" y="2311400"/>
          <p14:tracePt t="16045" x="5822950" y="2311400"/>
          <p14:tracePt t="16045" x="5835650" y="2311400"/>
          <p14:tracePt t="16062" x="5848350" y="2311400"/>
          <p14:tracePt t="16062" x="5861050" y="2305050"/>
          <p14:tracePt t="16078" x="5873750" y="2311400"/>
          <p14:tracePt t="16078" x="5905500" y="2305050"/>
          <p14:tracePt t="16095" x="5918200" y="2305050"/>
          <p14:tracePt t="16095" x="5930900" y="2305050"/>
          <p14:tracePt t="16112" x="5949950" y="2305050"/>
          <p14:tracePt t="16112" x="5962650" y="2298700"/>
          <p14:tracePt t="16128" x="5981700" y="2298700"/>
          <p14:tracePt t="16128" x="6000750" y="2298700"/>
          <p14:tracePt t="16128" x="6013450" y="2298700"/>
          <p14:tracePt t="16147" x="6032500" y="2298700"/>
          <p14:tracePt t="16160" x="6051550" y="2292350"/>
          <p14:tracePt t="16160" x="6096000" y="2292350"/>
          <p14:tracePt t="16179" x="6115050" y="2286000"/>
          <p14:tracePt t="16179" x="6140450" y="2286000"/>
          <p14:tracePt t="16196" x="6165850" y="2286000"/>
          <p14:tracePt t="16196" x="6191250" y="2286000"/>
          <p14:tracePt t="16212" x="6223000" y="2279650"/>
          <p14:tracePt t="16212" x="6248400" y="2279650"/>
          <p14:tracePt t="16212" x="6280150" y="2279650"/>
          <p14:tracePt t="16231" x="6311900" y="2273300"/>
          <p14:tracePt t="16244" x="6343650" y="2273300"/>
          <p14:tracePt t="16244" x="6375400" y="2266950"/>
          <p14:tracePt t="16263" x="6451600" y="2266950"/>
          <p14:tracePt t="16263" x="6489700" y="2266950"/>
          <p14:tracePt t="16278" x="6527800" y="2260600"/>
          <p14:tracePt t="16278" x="6565900" y="2260600"/>
          <p14:tracePt t="16296" x="6604000" y="2254250"/>
          <p14:tracePt t="16296" x="6642100" y="2254250"/>
          <p14:tracePt t="16312" x="6686550" y="2254250"/>
          <p14:tracePt t="16312" x="6762750" y="2254250"/>
          <p14:tracePt t="16329" x="6794500" y="2254250"/>
          <p14:tracePt t="16329" x="6832600" y="2254250"/>
          <p14:tracePt t="16345" x="6870700" y="2260600"/>
          <p14:tracePt t="16345" x="6902450" y="2260600"/>
          <p14:tracePt t="16362" x="6940550" y="2260600"/>
          <p14:tracePt t="16362" x="6972300" y="2266950"/>
          <p14:tracePt t="16379" x="7004050" y="2266950"/>
          <p14:tracePt t="16379" x="7061200" y="2266950"/>
          <p14:tracePt t="16396" x="7086600" y="2266950"/>
          <p14:tracePt t="16396" x="7112000" y="2266950"/>
          <p14:tracePt t="16412" x="7137400" y="2266950"/>
          <p14:tracePt t="16412" x="7156450" y="2266950"/>
          <p14:tracePt t="16430" x="7175500" y="2266950"/>
          <p14:tracePt t="16430" x="7200900" y="2266950"/>
          <p14:tracePt t="16447" x="7213600" y="2273300"/>
          <p14:tracePt t="16447" x="7226300" y="2273300"/>
          <p14:tracePt t="16463" x="7232650" y="2273300"/>
          <p14:tracePt t="16463" x="7239000" y="2273300"/>
          <p14:tracePt t="16479" x="7245350" y="2279650"/>
          <p14:tracePt t="16495" x="7251700" y="2286000"/>
          <p14:tracePt t="16515" x="7245350" y="2286000"/>
          <p14:tracePt t="16562" x="7239000" y="2286000"/>
          <p14:tracePt t="16574" x="7232650" y="2286000"/>
          <p14:tracePt t="16590" x="7226300" y="2286000"/>
          <p14:tracePt t="16599" x="7219950" y="2286000"/>
          <p14:tracePt t="16612" x="7213600" y="2286000"/>
          <p14:tracePt t="16628" x="7207250" y="2286000"/>
          <p14:tracePt t="16645" x="7200900" y="2292350"/>
          <p14:tracePt t="16662" x="7200900" y="2298700"/>
          <p14:tracePt t="16686" x="7207250" y="2298700"/>
          <p14:tracePt t="16710" x="7194550" y="2305050"/>
          <p14:tracePt t="16742" x="7188200" y="2311400"/>
          <p14:tracePt t="16746" x="7175500" y="2311400"/>
          <p14:tracePt t="16746" x="7162800" y="2311400"/>
          <p14:tracePt t="16764" x="7150100" y="2317750"/>
          <p14:tracePt t="16764" x="7124700" y="2317750"/>
          <p14:tracePt t="16781" x="7099300" y="2324100"/>
          <p14:tracePt t="16781" x="7067550" y="2324100"/>
          <p14:tracePt t="16781" x="7035800" y="2324100"/>
          <p14:tracePt t="16802" x="6997700" y="2317750"/>
          <p14:tracePt t="16812" x="6953250" y="2311400"/>
          <p14:tracePt t="16812" x="6851650" y="2286000"/>
          <p14:tracePt t="16831" x="6800850" y="2273300"/>
          <p14:tracePt t="16831" x="6750050" y="2254250"/>
          <p14:tracePt t="16848" x="6705600" y="2235200"/>
          <p14:tracePt t="16848" x="6661150" y="2209800"/>
          <p14:tracePt t="16864" x="6629400" y="2178050"/>
          <p14:tracePt t="16864" x="6604000" y="2146300"/>
          <p14:tracePt t="16864" x="6591300" y="2114550"/>
          <p14:tracePt t="16883" x="6591300" y="2076450"/>
          <p14:tracePt t="16896" x="6597650" y="2038350"/>
          <p14:tracePt t="16896" x="6623050" y="1968500"/>
          <p14:tracePt t="16916" x="6648450" y="1930400"/>
          <p14:tracePt t="16916" x="6673850" y="1898650"/>
          <p14:tracePt t="16931" x="6711950" y="1866900"/>
          <p14:tracePt t="16931" x="6750050" y="1841500"/>
          <p14:tracePt t="16948" x="6788150" y="1809750"/>
          <p14:tracePt t="16948" x="6838950" y="1784350"/>
          <p14:tracePt t="16965" x="6889750" y="1765300"/>
          <p14:tracePt t="16965" x="6940550" y="1746250"/>
          <p14:tracePt t="16965" x="6997700" y="1727200"/>
          <p14:tracePt t="16983" x="7054850" y="1708150"/>
          <p14:tracePt t="16983" x="7112000" y="1695450"/>
          <p14:tracePt t="16998" x="7169150" y="1689100"/>
          <p14:tracePt t="16998" x="7232650" y="1682750"/>
          <p14:tracePt t="17015" x="7289800" y="1682750"/>
          <p14:tracePt t="17015" x="7340600" y="1682750"/>
          <p14:tracePt t="17031" x="7397750" y="1689100"/>
          <p14:tracePt t="17031" x="7486650" y="1714500"/>
          <p14:tracePt t="17048" x="7531100" y="1727200"/>
          <p14:tracePt t="17048" x="7562850" y="1752600"/>
          <p14:tracePt t="17065" x="7594600" y="1778000"/>
          <p14:tracePt t="17065" x="7626350" y="1803400"/>
          <p14:tracePt t="17082" x="7651750" y="1828800"/>
          <p14:tracePt t="17082" x="7677150" y="1860550"/>
          <p14:tracePt t="17098" x="7696200" y="1885950"/>
          <p14:tracePt t="17098" x="7721600" y="1949450"/>
          <p14:tracePt t="17115" x="7727950" y="1974850"/>
          <p14:tracePt t="17115" x="7734300" y="2006600"/>
          <p14:tracePt t="17133" x="7734300" y="2038350"/>
          <p14:tracePt t="17133" x="7734300" y="2070100"/>
          <p14:tracePt t="17148" x="7727950" y="2095500"/>
          <p14:tracePt t="17148" x="7715250" y="2120900"/>
          <p14:tracePt t="17148" x="7696200" y="2146300"/>
          <p14:tracePt t="17167" x="7677150" y="2165350"/>
          <p14:tracePt t="17180" x="7658100" y="2184400"/>
          <p14:tracePt t="17180" x="7600950" y="2216150"/>
          <p14:tracePt t="17200" x="7575550" y="2228850"/>
          <p14:tracePt t="17200" x="7543800" y="2241550"/>
          <p14:tracePt t="17216" x="7505700" y="2254250"/>
          <p14:tracePt t="17216" x="7473950" y="2260600"/>
          <p14:tracePt t="17232" x="7435850" y="2273300"/>
          <p14:tracePt t="17232" x="7391400" y="2279650"/>
          <p14:tracePt t="17232" x="7353300" y="2286000"/>
          <p14:tracePt t="17251" x="7308850" y="2292350"/>
          <p14:tracePt t="17264" x="7264400" y="2298700"/>
          <p14:tracePt t="17264" x="7175500" y="2305050"/>
          <p14:tracePt t="17283" x="7131050" y="2305050"/>
          <p14:tracePt t="17283" x="7086600" y="2305050"/>
          <p14:tracePt t="17299" x="7048500" y="2298700"/>
          <p14:tracePt t="17299" x="7010400" y="2298700"/>
          <p14:tracePt t="17316" x="6972300" y="2292350"/>
          <p14:tracePt t="17316" x="6940550" y="2292350"/>
          <p14:tracePt t="17332" x="6908800" y="2286000"/>
          <p14:tracePt t="17332" x="6851650" y="2286000"/>
          <p14:tracePt t="17349" x="6832600" y="2279650"/>
          <p14:tracePt t="17349" x="6807200" y="2279650"/>
          <p14:tracePt t="17366" x="6794500" y="2279650"/>
          <p14:tracePt t="17366" x="6775450" y="2279650"/>
          <p14:tracePt t="17383" x="6769100" y="2279650"/>
          <p14:tracePt t="17383" x="6756400" y="2273300"/>
          <p14:tracePt t="17399" x="6750050" y="2266950"/>
          <p14:tracePt t="17415" x="6750050" y="2260600"/>
          <p14:tracePt t="17431" x="6756400" y="2254250"/>
          <p14:tracePt t="17454" x="6756400" y="2247900"/>
          <p14:tracePt t="17474" x="6762750" y="2247900"/>
          <p14:tracePt t="17602" x="6769100" y="2254250"/>
          <p14:tracePt t="17618" x="6775450" y="2254250"/>
          <p14:tracePt t="17634" x="6781800" y="2254250"/>
          <p14:tracePt t="17642" x="6788150" y="2260600"/>
          <p14:tracePt t="17654" x="6794500" y="2254250"/>
          <p14:tracePt t="17665" x="6800850" y="2254250"/>
          <p14:tracePt t="17683" x="6813550" y="2254250"/>
          <p14:tracePt t="17699" x="6819900" y="2254250"/>
          <p14:tracePt t="17716" x="6826250" y="2254250"/>
          <p14:tracePt t="17733" x="6832600" y="2254250"/>
          <p14:tracePt t="17749" x="6838950" y="2254250"/>
          <p14:tracePt t="17749" x="6845300" y="2254250"/>
          <p14:tracePt t="17768" x="6851650" y="2260600"/>
          <p14:tracePt t="17785" x="6858000" y="2260600"/>
          <p14:tracePt t="17799" x="6864350" y="2260600"/>
          <p14:tracePt t="17822" x="6870700" y="2260600"/>
          <p14:tracePt t="17842" x="6870700" y="2266950"/>
          <p14:tracePt t="17858" x="6877050" y="2266950"/>
          <p14:tracePt t="17875" x="6883400" y="2266950"/>
          <p14:tracePt t="17887" x="6889750" y="2266950"/>
          <p14:tracePt t="17903" x="6896100" y="2266950"/>
          <p14:tracePt t="17916" x="6902450" y="2266950"/>
          <p14:tracePt t="17933" x="6908800" y="2266950"/>
          <p14:tracePt t="17933" x="6921500" y="2266950"/>
          <p14:tracePt t="17951" x="6927850" y="2266950"/>
          <p14:tracePt t="17951" x="6940550" y="2266950"/>
          <p14:tracePt t="17968" x="6946900" y="2266950"/>
          <p14:tracePt t="17968" x="6965950" y="2266950"/>
          <p14:tracePt t="17985" x="6978650" y="2273300"/>
          <p14:tracePt t="17985" x="6997700" y="2279650"/>
          <p14:tracePt t="17985" x="7023100" y="2279650"/>
          <p14:tracePt t="18004" x="7054850" y="2286000"/>
          <p14:tracePt t="18004" x="7080250" y="2292350"/>
          <p14:tracePt t="18019" x="7112000" y="2298700"/>
          <p14:tracePt t="18019" x="7143750" y="2305050"/>
          <p14:tracePt t="18035" x="7181850" y="2311400"/>
          <p14:tracePt t="18035" x="7213600" y="2317750"/>
          <p14:tracePt t="18052" x="7251700" y="2324100"/>
          <p14:tracePt t="18052" x="7315200" y="2330450"/>
          <p14:tracePt t="18068" x="7346950" y="2336800"/>
          <p14:tracePt t="18068" x="7378700" y="2343150"/>
          <p14:tracePt t="18085" x="7410450" y="2349500"/>
          <p14:tracePt t="18085" x="7442200" y="2355850"/>
          <p14:tracePt t="18102" x="7473950" y="2355850"/>
          <p14:tracePt t="18102" x="7505700" y="2362200"/>
          <p14:tracePt t="18119" x="7537450" y="2368550"/>
          <p14:tracePt t="18119" x="7600950" y="2381250"/>
          <p14:tracePt t="18135" x="7632700" y="2387600"/>
          <p14:tracePt t="18135" x="7664450" y="2393950"/>
          <p14:tracePt t="18152" x="7689850" y="2400300"/>
          <p14:tracePt t="18152" x="7715250" y="2406650"/>
          <p14:tracePt t="18168" x="7740650" y="2406650"/>
          <p14:tracePt t="18168" x="7759700" y="2406650"/>
          <p14:tracePt t="18185" x="7772400" y="2413000"/>
          <p14:tracePt t="18185" x="7785100" y="2406650"/>
          <p14:tracePt t="18185" x="7797800" y="2413000"/>
          <p14:tracePt t="18204" x="7804150" y="2413000"/>
          <p14:tracePt t="18204" x="7810500" y="2413000"/>
          <p14:tracePt t="18219" x="7816850" y="2419350"/>
          <p14:tracePt t="18247" x="7823200" y="2425700"/>
          <p14:tracePt t="18307" x="7816850" y="2425700"/>
          <p14:tracePt t="18331" x="7823200" y="2425700"/>
          <p14:tracePt t="18399" x="7816850" y="2419350"/>
          <p14:tracePt t="18443" x="7810500" y="2425700"/>
          <p14:tracePt t="18467" x="7804150" y="2425700"/>
          <p14:tracePt t="18483" x="7797800" y="2425700"/>
          <p14:tracePt t="18503" x="7791450" y="2432050"/>
          <p14:tracePt t="18535" x="7785100" y="2432050"/>
          <p14:tracePt t="18555" x="7778750" y="2432050"/>
          <p14:tracePt t="18571" x="7772400" y="2432050"/>
          <p14:tracePt t="18579" x="7766050" y="2432050"/>
          <p14:tracePt t="18587" x="7759700" y="2432050"/>
          <p14:tracePt t="18587" x="7753350" y="2432050"/>
          <p14:tracePt t="18604" x="7753350" y="2438400"/>
          <p14:tracePt t="18604" x="7747000" y="2438400"/>
          <p14:tracePt t="18620" x="7740650" y="2438400"/>
          <p14:tracePt t="18620" x="7734300" y="2438400"/>
          <p14:tracePt t="18620" x="7727950" y="2444750"/>
          <p14:tracePt t="18640" x="7721600" y="2444750"/>
          <p14:tracePt t="18656" x="7715250" y="2444750"/>
          <p14:tracePt t="18669" x="7708900" y="2444750"/>
          <p14:tracePt t="18691" x="7702550" y="2444750"/>
          <p14:tracePt t="18743" x="7696200" y="2451100"/>
          <p14:tracePt t="18759" x="7683500" y="2451100"/>
          <p14:tracePt t="18775" x="7677150" y="2451100"/>
          <p14:tracePt t="18783" x="7670800" y="2451100"/>
          <p14:tracePt t="18795" x="7664450" y="2451100"/>
          <p14:tracePt t="18803" x="7658100" y="2457450"/>
          <p14:tracePt t="18803" x="7651750" y="2457450"/>
          <p14:tracePt t="18821" x="7645400" y="2463800"/>
          <p14:tracePt t="18821" x="7639050" y="2463800"/>
          <p14:tracePt t="18838" x="7632700" y="2463800"/>
          <p14:tracePt t="18838" x="7613650" y="2463800"/>
          <p14:tracePt t="18856" x="7600950" y="2463800"/>
          <p14:tracePt t="18856" x="7594600" y="2463800"/>
          <p14:tracePt t="18872" x="7581900" y="2470150"/>
          <p14:tracePt t="18872" x="7562850" y="2470150"/>
          <p14:tracePt t="18888" x="7550150" y="2476500"/>
          <p14:tracePt t="18888" x="7531100" y="2476500"/>
          <p14:tracePt t="18905" x="7512050" y="2482850"/>
          <p14:tracePt t="18905" x="7486650" y="2489200"/>
          <p14:tracePt t="18905" x="7461250" y="2489200"/>
          <p14:tracePt t="18924" x="7429500" y="2495550"/>
          <p14:tracePt t="18937" x="7397750" y="2501900"/>
          <p14:tracePt t="18937" x="7359650" y="2501900"/>
          <p14:tracePt t="18956" x="7270750" y="2514600"/>
          <p14:tracePt t="18956" x="7213600" y="2520950"/>
          <p14:tracePt t="18972" x="7156450" y="2520950"/>
          <p14:tracePt t="18972" x="7092950" y="2527300"/>
          <p14:tracePt t="18988" x="7029450" y="2533650"/>
          <p14:tracePt t="18988" x="6959600" y="2540000"/>
          <p14:tracePt t="18988" x="6883400" y="2546350"/>
          <p14:tracePt t="19008" x="6800850" y="2552700"/>
          <p14:tracePt t="19020" x="6718300" y="2546350"/>
          <p14:tracePt t="19020" x="6540500" y="2559050"/>
          <p14:tracePt t="19038" x="6451600" y="2559050"/>
          <p14:tracePt t="19038" x="6356350" y="2559050"/>
          <p14:tracePt t="19056" x="6254750" y="2565400"/>
          <p14:tracePt t="19056" x="6153150" y="2571750"/>
          <p14:tracePt t="19072" x="6045200" y="2584450"/>
          <p14:tracePt t="19072" x="5822950" y="2609850"/>
          <p14:tracePt t="19089" x="5708650" y="2616200"/>
          <p14:tracePt t="19089" x="5594350" y="2628900"/>
          <p14:tracePt t="19106" x="5473700" y="2641600"/>
          <p14:tracePt t="19106" x="5353050" y="2647950"/>
          <p14:tracePt t="19122" x="5232400" y="2660650"/>
          <p14:tracePt t="19122" x="5111750" y="2673350"/>
          <p14:tracePt t="19139" x="4997450" y="2686050"/>
          <p14:tracePt t="19139" x="4768850" y="2717800"/>
          <p14:tracePt t="19156" x="4660900" y="2736850"/>
          <p14:tracePt t="19156" x="4565650" y="2755900"/>
          <p14:tracePt t="19173" x="4470400" y="2768600"/>
          <p14:tracePt t="19173" x="4381500" y="2787650"/>
          <p14:tracePt t="19189" x="4292600" y="2800350"/>
          <p14:tracePt t="19189" x="4203700" y="2813050"/>
          <p14:tracePt t="19189" x="4114800" y="2825750"/>
          <p14:tracePt t="19208" x="4025900" y="2838450"/>
          <p14:tracePt t="19221" x="3937000" y="2857500"/>
          <p14:tracePt t="19221" x="3752850" y="2882900"/>
          <p14:tracePt t="19240" x="3663950" y="2901950"/>
          <p14:tracePt t="19240" x="3581400" y="2914650"/>
          <p14:tracePt t="19257" x="3498850" y="2933700"/>
          <p14:tracePt t="19257" x="3422650" y="2946400"/>
          <p14:tracePt t="19273" x="3352800" y="2959100"/>
          <p14:tracePt t="19273" x="3282950" y="2971800"/>
          <p14:tracePt t="19273" x="3219450" y="2984500"/>
          <p14:tracePt t="19292" x="3155950" y="2990850"/>
          <p14:tracePt t="19305" x="3092450" y="3003550"/>
          <p14:tracePt t="19305" x="2959100" y="3016250"/>
          <p14:tracePt t="19324" x="2895600" y="3028950"/>
          <p14:tracePt t="19324" x="2832100" y="3035300"/>
          <p14:tracePt t="19341" x="2762250" y="3041650"/>
          <p14:tracePt t="19341" x="2698750" y="3048000"/>
          <p14:tracePt t="19356" x="2635250" y="3048000"/>
          <p14:tracePt t="19356" x="2578100" y="3054350"/>
          <p14:tracePt t="19373" x="2527300" y="3054350"/>
          <p14:tracePt t="19373" x="2425700" y="3048000"/>
          <p14:tracePt t="19390" x="2381250" y="3048000"/>
          <p14:tracePt t="19390" x="2343150" y="3041650"/>
          <p14:tracePt t="19407" x="2305050" y="3035300"/>
          <p14:tracePt t="19407" x="2260600" y="3035300"/>
          <p14:tracePt t="19423" x="2222500" y="3035300"/>
          <p14:tracePt t="19423" x="2184400" y="3028950"/>
          <p14:tracePt t="19440" x="2146300" y="3022600"/>
          <p14:tracePt t="19440" x="2076450" y="3016250"/>
          <p14:tracePt t="19457" x="2038350" y="3009900"/>
          <p14:tracePt t="19457" x="2000250" y="3003550"/>
          <p14:tracePt t="19473" x="1968500" y="2997200"/>
          <p14:tracePt t="19473" x="1936750" y="2984500"/>
          <p14:tracePt t="19491" x="1898650" y="2978150"/>
          <p14:tracePt t="19491" x="1873250" y="2971800"/>
          <p14:tracePt t="19509" x="1809750" y="2952750"/>
          <p14:tracePt t="19509" x="1778000" y="2940050"/>
          <p14:tracePt t="19525" x="1752600" y="2933700"/>
          <p14:tracePt t="19525" x="1727200" y="2921000"/>
          <p14:tracePt t="19540" x="1695450" y="2914650"/>
          <p14:tracePt t="19540" x="1670050" y="2901950"/>
          <p14:tracePt t="19558" x="1638300" y="2901950"/>
          <p14:tracePt t="19558" x="1612900" y="2895600"/>
          <p14:tracePt t="19558" x="1587500" y="2901950"/>
          <p14:tracePt t="19576" x="1562100" y="2901950"/>
          <p14:tracePt t="19589" x="1536700" y="2901950"/>
          <p14:tracePt t="19589" x="1485900" y="2921000"/>
          <p14:tracePt t="19609" x="1466850" y="2933700"/>
          <p14:tracePt t="19609" x="1441450" y="2940050"/>
          <p14:tracePt t="19625" x="1416050" y="2946400"/>
          <p14:tracePt t="19625" x="1397000" y="2959100"/>
          <p14:tracePt t="19640" x="1384300" y="2965450"/>
          <p14:tracePt t="19640" x="1358900" y="2978150"/>
          <p14:tracePt t="19640" x="1339850" y="2984500"/>
          <p14:tracePt t="19660" x="1320800" y="2990850"/>
          <p14:tracePt t="19672" x="1301750" y="2990850"/>
          <p14:tracePt t="19672" x="1276350" y="2997200"/>
          <p14:tracePt t="19691" x="1257300" y="3003550"/>
          <p14:tracePt t="19691" x="1250950" y="3003550"/>
          <p14:tracePt t="19709" x="1238250" y="3009900"/>
          <p14:tracePt t="19709" x="1231900" y="3009900"/>
          <p14:tracePt t="19709" x="1225550" y="3009900"/>
          <p14:tracePt t="19727" x="1219200" y="3016250"/>
          <p14:tracePt t="19739" x="1231900" y="3016250"/>
          <p14:tracePt t="19771" x="1244600" y="3016250"/>
          <p14:tracePt t="19779" x="1257300" y="3009900"/>
          <p14:tracePt t="19790" x="1276350" y="3009900"/>
          <p14:tracePt t="19790" x="1320800" y="3009900"/>
          <p14:tracePt t="19809" x="1346200" y="3009900"/>
          <p14:tracePt t="19809" x="1365250" y="3009900"/>
          <p14:tracePt t="19825" x="1390650" y="3009900"/>
          <p14:tracePt t="19825" x="1422400" y="3009900"/>
          <p14:tracePt t="19842" x="1447800" y="3009900"/>
          <p14:tracePt t="19842" x="1473200" y="3009900"/>
          <p14:tracePt t="19859" x="1498600" y="3009900"/>
          <p14:tracePt t="19859" x="1517650" y="3003550"/>
          <p14:tracePt t="19859" x="1536700" y="3003550"/>
          <p14:tracePt t="19877" x="1555750" y="3003550"/>
          <p14:tracePt t="19877" x="1574800" y="2997200"/>
          <p14:tracePt t="19892" x="1587500" y="2997200"/>
          <p14:tracePt t="19892" x="1600200" y="2997200"/>
          <p14:tracePt t="19908" x="1612900" y="2990850"/>
          <p14:tracePt t="19908" x="1625600" y="2990850"/>
          <p14:tracePt t="19925" x="1631950" y="2990850"/>
          <p14:tracePt t="19925" x="1638300" y="2990850"/>
          <p14:tracePt t="19925" x="1644650" y="2990850"/>
          <p14:tracePt t="19944" x="1651000" y="2990850"/>
          <p14:tracePt t="19957" x="1651000" y="2997200"/>
          <p14:tracePt t="19974" x="1651000" y="3003550"/>
          <p14:tracePt t="19990" x="1644650" y="3009900"/>
          <p14:tracePt t="19990" x="1638300" y="3016250"/>
          <p14:tracePt t="20009" x="1638300" y="3022600"/>
          <p14:tracePt t="20009" x="1631950" y="3022600"/>
          <p14:tracePt t="20009" x="1625600" y="3028950"/>
          <p14:tracePt t="20028" x="1619250" y="3035300"/>
          <p14:tracePt t="20040" x="1612900" y="3041650"/>
          <p14:tracePt t="20040" x="1606550" y="3048000"/>
          <p14:tracePt t="20059" x="1600200" y="3054350"/>
          <p14:tracePt t="20059" x="1593850" y="3054350"/>
          <p14:tracePt t="20076" x="1587500" y="3060700"/>
          <p14:tracePt t="20091" x="1581150" y="3060700"/>
          <p14:tracePt t="20091" x="1574800" y="3060700"/>
          <p14:tracePt t="20109" x="1568450" y="3067050"/>
          <p14:tracePt t="20124" x="1562100" y="3060700"/>
          <p14:tracePt t="20141" x="1555750" y="3060700"/>
          <p14:tracePt t="20158" x="1549400" y="3060700"/>
          <p14:tracePt t="20175" x="1549400" y="3054350"/>
          <p14:tracePt t="20192" x="1549400" y="3048000"/>
          <p14:tracePt t="20215" x="1555750" y="3041650"/>
          <p14:tracePt t="20251" x="1562100" y="3041650"/>
          <p14:tracePt t="20267" x="1568450" y="3035300"/>
          <p14:tracePt t="20283" x="1574800" y="3028950"/>
          <p14:tracePt t="20296" x="1581150" y="3022600"/>
          <p14:tracePt t="20347" x="1587500" y="3022600"/>
          <p14:tracePt t="20363" x="1593850" y="3016250"/>
          <p14:tracePt t="20379" x="1600200" y="3009900"/>
          <p14:tracePt t="20395" x="1606550" y="3009900"/>
          <p14:tracePt t="20403" x="1619250" y="3003550"/>
          <p14:tracePt t="20423" x="1625600" y="2997200"/>
          <p14:tracePt t="20439" x="1631950" y="2997200"/>
          <p14:tracePt t="20455" x="1638300" y="2997200"/>
          <p14:tracePt t="20467" x="1644650" y="2997200"/>
          <p14:tracePt t="20491" x="1644650" y="2990850"/>
          <p14:tracePt t="20559" x="1651000" y="2990850"/>
          <p14:tracePt t="20587" x="1657350" y="2990850"/>
          <p14:tracePt t="20612" x="1663700" y="2990850"/>
          <p14:tracePt t="20635" x="1670050" y="2990850"/>
          <p14:tracePt t="20655" x="1676400" y="2990850"/>
          <p14:tracePt t="20671" x="1682750" y="2990850"/>
          <p14:tracePt t="20687" x="1689100" y="2990850"/>
          <p14:tracePt t="20703" x="1695450" y="2990850"/>
          <p14:tracePt t="20715" x="1701800" y="2984500"/>
          <p14:tracePt t="20731" x="1714500" y="2978150"/>
          <p14:tracePt t="20747" x="1720850" y="2978150"/>
          <p14:tracePt t="20760" x="1727200" y="2978150"/>
          <p14:tracePt t="20776" x="1733550" y="2978150"/>
          <p14:tracePt t="20793" x="1739900" y="2978150"/>
          <p14:tracePt t="20810" x="1739900" y="2990850"/>
          <p14:tracePt t="20827" x="1739900" y="2997200"/>
          <p14:tracePt t="20859" x="1739900" y="3003550"/>
          <p14:tracePt t="20875" x="1746250" y="3009900"/>
          <p14:tracePt t="20888" x="1752600" y="3016250"/>
          <p14:tracePt t="20903" x="1758950" y="3022600"/>
          <p14:tracePt t="20912" x="1765300" y="3022600"/>
          <p14:tracePt t="20912" x="1771650" y="3028950"/>
          <p14:tracePt t="20929" x="1778000" y="3028950"/>
          <p14:tracePt t="20929" x="1784350" y="3035300"/>
          <p14:tracePt t="20945" x="1797050" y="3041650"/>
          <p14:tracePt t="20945" x="1809750" y="3048000"/>
          <p14:tracePt t="20962" x="1822450" y="3048000"/>
          <p14:tracePt t="20962" x="1835150" y="3054350"/>
          <p14:tracePt t="20962" x="1854200" y="3060700"/>
          <p14:tracePt t="20980" x="1866900" y="3067050"/>
          <p14:tracePt t="20994" x="1885950" y="3073400"/>
          <p14:tracePt t="20994" x="1917700" y="3079750"/>
          <p14:tracePt t="21013" x="1936750" y="3086100"/>
          <p14:tracePt t="21013" x="1949450" y="3086100"/>
          <p14:tracePt t="21029" x="1968500" y="3086100"/>
          <p14:tracePt t="21029" x="1981200" y="3086100"/>
          <p14:tracePt t="21046" x="1993900" y="3086100"/>
          <p14:tracePt t="21046" x="2006600" y="3086100"/>
          <p14:tracePt t="21046" x="2019300" y="3086100"/>
          <p14:tracePt t="21064" x="2032000" y="3086100"/>
          <p14:tracePt t="21064" x="2044700" y="3086100"/>
          <p14:tracePt t="21079" x="2057400" y="3079750"/>
          <p14:tracePt t="21079" x="2070100" y="3079750"/>
          <p14:tracePt t="21096" x="2076450" y="3079750"/>
          <p14:tracePt t="21096" x="2089150" y="3079750"/>
          <p14:tracePt t="21113" x="2095500" y="3079750"/>
          <p14:tracePt t="21113" x="2108200" y="3079750"/>
          <p14:tracePt t="21129" x="2114550" y="3079750"/>
          <p14:tracePt t="21129" x="2120900" y="3079750"/>
          <p14:tracePt t="21146" x="2127250" y="3079750"/>
          <p14:tracePt t="21146" x="2133600" y="3079750"/>
          <p14:tracePt t="21163" x="2139950" y="3086100"/>
          <p14:tracePt t="21178" x="2146300" y="3086100"/>
          <p14:tracePt t="21178" x="2152650" y="3086100"/>
          <p14:tracePt t="21196" x="2159000" y="3086100"/>
          <p14:tracePt t="21227" x="2165350" y="3079750"/>
          <p14:tracePt t="21244" x="2171700" y="3079750"/>
          <p14:tracePt t="21256" x="2178050" y="3079750"/>
          <p14:tracePt t="21271" x="2184400" y="3079750"/>
          <p14:tracePt t="21303" x="2190750" y="3086100"/>
          <p14:tracePt t="21339" x="2197100" y="3086100"/>
          <p14:tracePt t="21364" x="2203450" y="3086100"/>
          <p14:tracePt t="21375" x="2209800" y="3079750"/>
          <p14:tracePt t="21391" x="2216150" y="3079750"/>
          <p14:tracePt t="21400" x="2222500" y="3079750"/>
          <p14:tracePt t="21412" x="2222500" y="3073400"/>
          <p14:tracePt t="21412" x="2235200" y="3073400"/>
          <p14:tracePt t="21430" x="2241550" y="3073400"/>
          <p14:tracePt t="21445" x="2254250" y="3073400"/>
          <p14:tracePt t="21462" x="2260600" y="3067050"/>
          <p14:tracePt t="21462" x="2266950" y="3067050"/>
          <p14:tracePt t="21481" x="2273300" y="3067050"/>
          <p14:tracePt t="21481" x="2286000" y="3060700"/>
          <p14:tracePt t="21498" x="2298700" y="3060700"/>
          <p14:tracePt t="21498" x="2305050" y="3060700"/>
          <p14:tracePt t="21514" x="2317750" y="3060700"/>
          <p14:tracePt t="21514" x="2330450" y="3060700"/>
          <p14:tracePt t="21531" x="2343150" y="3060700"/>
          <p14:tracePt t="21531" x="2368550" y="3060700"/>
          <p14:tracePt t="21548" x="2381250" y="3060700"/>
          <p14:tracePt t="21548" x="2393950" y="3067050"/>
          <p14:tracePt t="21565" x="2413000" y="3073400"/>
          <p14:tracePt t="21565" x="2432050" y="3073400"/>
          <p14:tracePt t="21581" x="2451100" y="3073400"/>
          <p14:tracePt t="21581" x="2470150" y="3079750"/>
          <p14:tracePt t="21598" x="2489200" y="3079750"/>
          <p14:tracePt t="21598" x="2514600" y="3079750"/>
          <p14:tracePt t="21598" x="2533650" y="3079750"/>
          <p14:tracePt t="21616" x="2559050" y="3079750"/>
          <p14:tracePt t="21629" x="2584450" y="3079750"/>
          <p14:tracePt t="21629" x="2635250" y="3073400"/>
          <p14:tracePt t="21648" x="2660650" y="3073400"/>
          <p14:tracePt t="21648" x="2686050" y="3067050"/>
          <p14:tracePt t="21665" x="2717800" y="3060700"/>
          <p14:tracePt t="21665" x="2749550" y="3054350"/>
          <p14:tracePt t="21681" x="2774950" y="3048000"/>
          <p14:tracePt t="21681" x="2806700" y="3041650"/>
          <p14:tracePt t="21698" x="2838450" y="3028950"/>
          <p14:tracePt t="21698" x="2876550" y="3022600"/>
          <p14:tracePt t="21698" x="2908300" y="3016250"/>
          <p14:tracePt t="21717" x="2940050" y="3009900"/>
          <p14:tracePt t="21717" x="2971800" y="3003550"/>
          <p14:tracePt t="21731" x="2997200" y="3003550"/>
          <p14:tracePt t="21731" x="3028950" y="2997200"/>
          <p14:tracePt t="21748" x="3054350" y="2997200"/>
          <p14:tracePt t="21748" x="3079750" y="2997200"/>
          <p14:tracePt t="21764" x="3105150" y="2997200"/>
          <p14:tracePt t="21764" x="3130550" y="2997200"/>
          <p14:tracePt t="21781" x="3155950" y="2997200"/>
          <p14:tracePt t="21781" x="3206750" y="2997200"/>
          <p14:tracePt t="21798" x="3225800" y="2997200"/>
          <p14:tracePt t="21798" x="3251200" y="3003550"/>
          <p14:tracePt t="21815" x="3270250" y="3003550"/>
          <p14:tracePt t="21815" x="3289300" y="3003550"/>
          <p14:tracePt t="21831" x="3308350" y="3003550"/>
          <p14:tracePt t="21831" x="3340100" y="3009900"/>
          <p14:tracePt t="21849" x="3359150" y="3009900"/>
          <p14:tracePt t="21849" x="3371850" y="3009900"/>
          <p14:tracePt t="21865" x="3384550" y="3016250"/>
          <p14:tracePt t="21865" x="3397250" y="3016250"/>
          <p14:tracePt t="21882" x="3409950" y="3016250"/>
          <p14:tracePt t="21882" x="3416300" y="3022600"/>
          <p14:tracePt t="21899" x="3429000" y="3022600"/>
          <p14:tracePt t="21899" x="3435350" y="3022600"/>
          <p14:tracePt t="21917" x="3454400" y="3028950"/>
          <p14:tracePt t="21917" x="3460750" y="3028950"/>
          <p14:tracePt t="21932" x="3467100" y="3035300"/>
          <p14:tracePt t="21932" x="3479800" y="3035300"/>
          <p14:tracePt t="21949" x="3486150" y="3028950"/>
          <p14:tracePt t="21949" x="3492500" y="3028950"/>
          <p14:tracePt t="21965" x="3498850" y="3028950"/>
          <p14:tracePt t="21965" x="3505200" y="3035300"/>
          <p14:tracePt t="21965" x="3511550" y="3035300"/>
          <p14:tracePt t="21984" x="3517900" y="3035300"/>
          <p14:tracePt t="21997" x="3524250" y="3035300"/>
          <p14:tracePt t="21997" x="3536950" y="3035300"/>
          <p14:tracePt t="22017" x="3543300" y="3035300"/>
          <p14:tracePt t="22031" x="3549650" y="3035300"/>
          <p14:tracePt t="22048" x="3556000" y="3035300"/>
          <p14:tracePt t="22064" x="3562350" y="3035300"/>
          <p14:tracePt t="22081" x="3575050" y="3035300"/>
          <p14:tracePt t="22081" x="3575050" y="3041650"/>
          <p14:tracePt t="22099" x="3581400" y="3041650"/>
          <p14:tracePt t="22114" x="3581400" y="3048000"/>
          <p14:tracePt t="22136" x="3587750" y="3048000"/>
          <p14:tracePt t="22180" x="3594100" y="3048000"/>
          <p14:tracePt t="22204" x="3600450" y="3041650"/>
          <p14:tracePt t="22216" x="3606800" y="3041650"/>
          <p14:tracePt t="22232" x="3619500" y="3041650"/>
          <p14:tracePt t="22248" x="3625850" y="3041650"/>
          <p14:tracePt t="22264" x="3632200" y="3041650"/>
          <p14:tracePt t="22269" x="3638550" y="3041650"/>
          <p14:tracePt t="22282" x="3644900" y="3041650"/>
          <p14:tracePt t="22282" x="3657600" y="3041650"/>
          <p14:tracePt t="22301" x="3663950" y="3041650"/>
          <p14:tracePt t="22301" x="3670300" y="3041650"/>
          <p14:tracePt t="22317" x="3676650" y="3041650"/>
          <p14:tracePt t="22332" x="3683000" y="3041650"/>
          <p14:tracePt t="22349" x="3683000" y="3048000"/>
          <p14:tracePt t="22365" x="3683000" y="3054350"/>
          <p14:tracePt t="22382" x="3676650" y="3060700"/>
          <p14:tracePt t="22399" x="3670300" y="3067050"/>
          <p14:tracePt t="22416" x="3676650" y="3067050"/>
          <p14:tracePt t="22496" x="3683000" y="3060700"/>
          <p14:tracePt t="22508" x="3689350" y="3067050"/>
          <p14:tracePt t="22524" x="3695700" y="3067050"/>
          <p14:tracePt t="22540" x="3702050" y="3067050"/>
          <p14:tracePt t="22556" x="3708400" y="3067050"/>
          <p14:tracePt t="22566" x="3714750" y="3067050"/>
          <p14:tracePt t="22566" x="3727450" y="3067050"/>
          <p14:tracePt t="22585" x="3733800" y="3067050"/>
          <p14:tracePt t="22585" x="3740150" y="3067050"/>
          <p14:tracePt t="22601" x="3746500" y="3073400"/>
          <p14:tracePt t="22601" x="3752850" y="3073400"/>
          <p14:tracePt t="22618" x="3765550" y="3073400"/>
          <p14:tracePt t="22618" x="3771900" y="3079750"/>
          <p14:tracePt t="22618" x="3778250" y="3079750"/>
          <p14:tracePt t="22637" x="3790950" y="3086100"/>
          <p14:tracePt t="22650" x="3797300" y="3086100"/>
          <p14:tracePt t="22650" x="3810000" y="3092450"/>
          <p14:tracePt t="22669" x="3816350" y="3092450"/>
          <p14:tracePt t="22669" x="3822700" y="3092450"/>
          <p14:tracePt t="22686" x="3829050" y="3086100"/>
          <p14:tracePt t="22686" x="3835400" y="3086100"/>
          <p14:tracePt t="22702" x="3841750" y="3086100"/>
          <p14:tracePt t="22702" x="3848100" y="3086100"/>
          <p14:tracePt t="22718" x="3854450" y="3086100"/>
          <p14:tracePt t="22718" x="3860800" y="3079750"/>
          <p14:tracePt t="22718" x="3867150" y="3079750"/>
          <p14:tracePt t="22737" x="3873500" y="3079750"/>
          <p14:tracePt t="22737" x="3879850" y="3086100"/>
          <p14:tracePt t="22752" x="3886200" y="3086100"/>
          <p14:tracePt t="22767" x="3892550" y="3086100"/>
          <p14:tracePt t="22784" x="3898900" y="3092450"/>
          <p14:tracePt t="22800" x="3905250" y="3092450"/>
          <p14:tracePt t="22817" x="3911600" y="3092450"/>
          <p14:tracePt t="22834" x="3917950" y="3092450"/>
          <p14:tracePt t="22834" x="3924300" y="3086100"/>
          <p14:tracePt t="22852" x="3930650" y="3086100"/>
          <p14:tracePt t="22852" x="3943350" y="3086100"/>
          <p14:tracePt t="22869" x="3949700" y="3086100"/>
          <p14:tracePt t="22869" x="3962400" y="3086100"/>
          <p14:tracePt t="22886" x="3968750" y="3086100"/>
          <p14:tracePt t="22886" x="3981450" y="3086100"/>
          <p14:tracePt t="22902" x="3987800" y="3092450"/>
          <p14:tracePt t="22902" x="4000500" y="3092450"/>
          <p14:tracePt t="22918" x="4013200" y="3092450"/>
          <p14:tracePt t="22918" x="4025900" y="3092450"/>
          <p14:tracePt t="22918" x="4044950" y="3092450"/>
          <p14:tracePt t="22937" x="4064000" y="3092450"/>
          <p14:tracePt t="22937" x="4083050" y="3092450"/>
          <p14:tracePt t="22952" x="4102100" y="3092450"/>
          <p14:tracePt t="22952" x="4127500" y="3092450"/>
          <p14:tracePt t="22970" x="4146550" y="3092450"/>
          <p14:tracePt t="22970" x="4178300" y="3092450"/>
          <p14:tracePt t="22985" x="4197350" y="3092450"/>
          <p14:tracePt t="22985" x="4222750" y="3086100"/>
          <p14:tracePt t="23002" x="4248150" y="3079750"/>
          <p14:tracePt t="23002" x="4298950" y="3073400"/>
          <p14:tracePt t="23021" x="4318000" y="3067050"/>
          <p14:tracePt t="23034" x="4343400" y="3060700"/>
          <p14:tracePt t="23034" x="4381500" y="3054350"/>
          <p14:tracePt t="23053" x="4400550" y="3048000"/>
          <p14:tracePt t="23053" x="4419600" y="3048000"/>
          <p14:tracePt t="23070" x="4438650" y="3048000"/>
          <p14:tracePt t="23070" x="4457700" y="3048000"/>
          <p14:tracePt t="23086" x="4476750" y="3048000"/>
          <p14:tracePt t="23086" x="4489450" y="3048000"/>
          <p14:tracePt t="23086" x="4502150" y="3048000"/>
          <p14:tracePt t="23105" x="4514850" y="3048000"/>
          <p14:tracePt t="23105" x="4527550" y="3048000"/>
          <p14:tracePt t="23119" x="4540250" y="3048000"/>
          <p14:tracePt t="23119" x="4546600" y="3048000"/>
          <p14:tracePt t="23136" x="4552950" y="3048000"/>
          <p14:tracePt t="23136" x="4559300" y="3048000"/>
          <p14:tracePt t="23153" x="4565650" y="3048000"/>
          <p14:tracePt t="23153" x="4578350" y="3048000"/>
          <p14:tracePt t="23170" x="4584700" y="3048000"/>
          <p14:tracePt t="23185" x="4591050" y="3048000"/>
          <p14:tracePt t="23185" x="4597400" y="3048000"/>
          <p14:tracePt t="23203" x="4603750" y="3048000"/>
          <p14:tracePt t="23203" x="4616450" y="3048000"/>
          <p14:tracePt t="23220" x="4622800" y="3048000"/>
          <p14:tracePt t="23220" x="4635500" y="3041650"/>
          <p14:tracePt t="23237" x="4641850" y="3041650"/>
          <p14:tracePt t="23253" x="4654550" y="3041650"/>
          <p14:tracePt t="23268" x="4660900" y="3041650"/>
          <p14:tracePt t="23285" x="4667250" y="3041650"/>
          <p14:tracePt t="23302" x="4673600" y="3041650"/>
          <p14:tracePt t="23328" x="4679950" y="3041650"/>
          <p14:tracePt t="23344" x="4686300" y="3035300"/>
          <p14:tracePt t="23356" x="4692650" y="3035300"/>
          <p14:tracePt t="23368" x="4699000" y="3035300"/>
          <p14:tracePt t="23368" x="4705350" y="3035300"/>
          <p14:tracePt t="23368" x="4711700" y="3028950"/>
          <p14:tracePt t="23389" x="4718050" y="3028950"/>
          <p14:tracePt t="23402" x="4730750" y="3028950"/>
          <p14:tracePt t="23402" x="4743450" y="3022600"/>
          <p14:tracePt t="23421" x="4749800" y="3022600"/>
          <p14:tracePt t="23421" x="4762500" y="3022600"/>
          <p14:tracePt t="23437" x="4768850" y="3022600"/>
          <p14:tracePt t="23437" x="4781550" y="3022600"/>
          <p14:tracePt t="23454" x="4794250" y="3028950"/>
          <p14:tracePt t="23454" x="4813300" y="3028950"/>
          <p14:tracePt t="23471" x="4826000" y="3028950"/>
          <p14:tracePt t="23471" x="4838700" y="3022600"/>
          <p14:tracePt t="23489" x="4851400" y="3028950"/>
          <p14:tracePt t="23489" x="4864100" y="3022600"/>
          <p14:tracePt t="23504" x="4876800" y="3022600"/>
          <p14:tracePt t="23504" x="4889500" y="3022600"/>
          <p14:tracePt t="23521" x="4908550" y="3022600"/>
          <p14:tracePt t="23521" x="4940300" y="3022600"/>
          <p14:tracePt t="23538" x="4953000" y="3028950"/>
          <p14:tracePt t="23538" x="4965700" y="3028950"/>
          <p14:tracePt t="23554" x="4984750" y="3028950"/>
          <p14:tracePt t="23554" x="4997450" y="3035300"/>
          <p14:tracePt t="23571" x="5010150" y="3035300"/>
          <p14:tracePt t="23571" x="5041900" y="3035300"/>
          <p14:tracePt t="23589" x="5054600" y="3035300"/>
          <p14:tracePt t="23589" x="5067300" y="3035300"/>
          <p14:tracePt t="23605" x="5080000" y="3041650"/>
          <p14:tracePt t="23605" x="5092700" y="3041650"/>
          <p14:tracePt t="23621" x="5105400" y="3041650"/>
          <p14:tracePt t="23621" x="5118100" y="3041650"/>
          <p14:tracePt t="23638" x="5124450" y="3041650"/>
          <p14:tracePt t="23638" x="5137150" y="3048000"/>
          <p14:tracePt t="23638" x="5149850" y="3048000"/>
          <p14:tracePt t="23657" x="5162550" y="3048000"/>
          <p14:tracePt t="23670" x="5168900" y="3048000"/>
          <p14:tracePt t="23670" x="5187950" y="3054350"/>
          <p14:tracePt t="23689" x="5200650" y="3054350"/>
          <p14:tracePt t="23689" x="5207000" y="3054350"/>
          <p14:tracePt t="23705" x="5219700" y="3054350"/>
          <p14:tracePt t="23705" x="5226050" y="3054350"/>
          <p14:tracePt t="23722" x="5238750" y="3054350"/>
          <p14:tracePt t="23722" x="5245100" y="3054350"/>
          <p14:tracePt t="23722" x="5257800" y="3054350"/>
          <p14:tracePt t="23740" x="5270500" y="3054350"/>
          <p14:tracePt t="23753" x="5276850" y="3054350"/>
          <p14:tracePt t="23753" x="5295900" y="3054350"/>
          <p14:tracePt t="23771" x="5308600" y="3054350"/>
          <p14:tracePt t="23771" x="5321300" y="3054350"/>
          <p14:tracePt t="23788" x="5334000" y="3060700"/>
          <p14:tracePt t="23788" x="5340350" y="3054350"/>
          <p14:tracePt t="23805" x="5353050" y="3054350"/>
          <p14:tracePt t="23805" x="5365750" y="3060700"/>
          <p14:tracePt t="23821" x="5372100" y="3054350"/>
          <p14:tracePt t="23821" x="5391150" y="3060700"/>
          <p14:tracePt t="23838" x="5397500" y="3060700"/>
          <p14:tracePt t="23838" x="5403850" y="3060700"/>
          <p14:tracePt t="23855" x="5410200" y="3060700"/>
          <p14:tracePt t="23855" x="5416550" y="3060700"/>
          <p14:tracePt t="23872" x="5422900" y="3060700"/>
          <p14:tracePt t="23872" x="5435600" y="3060700"/>
          <p14:tracePt t="23889" x="5441950" y="3067050"/>
          <p14:tracePt t="23904" x="5448300" y="3067050"/>
          <p14:tracePt t="23921" x="5454650" y="3067050"/>
          <p14:tracePt t="23921" x="5461000" y="3067050"/>
          <p14:tracePt t="23939" x="5473700" y="3067050"/>
          <p14:tracePt t="23954" x="5480050" y="3073400"/>
          <p14:tracePt t="23954" x="5486400" y="3073400"/>
          <p14:tracePt t="23972" x="5499100" y="3079750"/>
          <p14:tracePt t="23996" x="5505450" y="3079750"/>
          <p14:tracePt t="24005" x="5511800" y="3079750"/>
          <p14:tracePt t="24005" x="5518150" y="3079750"/>
          <p14:tracePt t="24005" x="5524500" y="3079750"/>
          <p14:tracePt t="24025" x="5530850" y="3079750"/>
          <p14:tracePt t="24037" x="5543550" y="3079750"/>
          <p14:tracePt t="24037" x="5549900" y="3079750"/>
          <p14:tracePt t="24057" x="5568950" y="3079750"/>
          <p14:tracePt t="24057" x="5575300" y="3073400"/>
          <p14:tracePt t="24072" x="5588000" y="3073400"/>
          <p14:tracePt t="24072" x="5594350" y="3073400"/>
          <p14:tracePt t="24089" x="5607050" y="3073400"/>
          <p14:tracePt t="24089" x="5613400" y="3073400"/>
          <p14:tracePt t="24089" x="5626100" y="3073400"/>
          <p14:tracePt t="24108" x="5632450" y="3073400"/>
          <p14:tracePt t="24121" x="5645150" y="3073400"/>
          <p14:tracePt t="24121" x="5664200" y="3073400"/>
          <p14:tracePt t="24140" x="5670550" y="3073400"/>
          <p14:tracePt t="24140" x="5676900" y="3073400"/>
          <p14:tracePt t="24156" x="5689600" y="3073400"/>
          <p14:tracePt t="24156" x="5695950" y="3073400"/>
          <p14:tracePt t="24173" x="5708650" y="3073400"/>
          <p14:tracePt t="24173" x="5727700" y="3067050"/>
          <p14:tracePt t="24190" x="5740400" y="3067050"/>
          <p14:tracePt t="24190" x="5753100" y="3067050"/>
          <p14:tracePt t="24207" x="5759450" y="3060700"/>
          <p14:tracePt t="24207" x="5772150" y="3060700"/>
          <p14:tracePt t="24223" x="5784850" y="3054350"/>
          <p14:tracePt t="24223" x="5803900" y="3054350"/>
          <p14:tracePt t="24239" x="5822950" y="3048000"/>
          <p14:tracePt t="24239" x="5854700" y="3035300"/>
          <p14:tracePt t="24257" x="5873750" y="3035300"/>
          <p14:tracePt t="24257" x="5892800" y="3028950"/>
          <p14:tracePt t="24273" x="5911850" y="3022600"/>
          <p14:tracePt t="24273" x="5930900" y="3016250"/>
          <p14:tracePt t="24290" x="5949950" y="3016250"/>
          <p14:tracePt t="24290" x="5969000" y="3009900"/>
          <p14:tracePt t="24290" x="5988050" y="3009900"/>
          <p14:tracePt t="24309" x="6007100" y="3003550"/>
          <p14:tracePt t="24322" x="6026150" y="2997200"/>
          <p14:tracePt t="24322" x="6045200" y="2990850"/>
          <p14:tracePt t="24341" x="6083300" y="2990850"/>
          <p14:tracePt t="24341" x="6102350" y="2984500"/>
          <p14:tracePt t="24358" x="6121400" y="2978150"/>
          <p14:tracePt t="24358" x="6140450" y="2978150"/>
          <p14:tracePt t="24373" x="6159500" y="2978150"/>
          <p14:tracePt t="24373" x="6178550" y="2978150"/>
          <p14:tracePt t="24390" x="6197600" y="2971800"/>
          <p14:tracePt t="24390" x="6210300" y="2971800"/>
          <p14:tracePt t="24390" x="6229350" y="2971800"/>
          <p14:tracePt t="24410" x="6242050" y="2978150"/>
          <p14:tracePt t="24422" x="6261100" y="2978150"/>
          <p14:tracePt t="24422" x="6292850" y="2971800"/>
          <p14:tracePt t="24441" x="6305550" y="2971800"/>
          <p14:tracePt t="24441" x="6318250" y="2978150"/>
          <p14:tracePt t="24458" x="6337300" y="2971800"/>
          <p14:tracePt t="24458" x="6350000" y="2978150"/>
          <p14:tracePt t="24474" x="6362700" y="2971800"/>
          <p14:tracePt t="24474" x="6381750" y="2984500"/>
          <p14:tracePt t="24491" x="6394450" y="2990850"/>
          <p14:tracePt t="24491" x="6407150" y="2997200"/>
          <p14:tracePt t="24508" x="6413500" y="2997200"/>
          <p14:tracePt t="24508" x="6426200" y="3003550"/>
          <p14:tracePt t="24525" x="6432550" y="3009900"/>
          <p14:tracePt t="24525" x="6445250" y="3016250"/>
          <p14:tracePt t="24541" x="6451600" y="3016250"/>
          <p14:tracePt t="24541" x="6464300" y="3016250"/>
          <p14:tracePt t="24558" x="6477000" y="3016250"/>
          <p14:tracePt t="24558" x="6483350" y="3016250"/>
          <p14:tracePt t="24575" x="6489700" y="3016250"/>
          <p14:tracePt t="24575" x="6496050" y="3009900"/>
          <p14:tracePt t="24592" x="6502400" y="3009900"/>
          <p14:tracePt t="24592" x="6515100" y="3009900"/>
          <p14:tracePt t="24609" x="6546850" y="2997200"/>
          <p14:tracePt t="24609" x="6559550" y="2990850"/>
          <p14:tracePt t="24625" x="6578600" y="2990850"/>
          <p14:tracePt t="24625" x="6604000" y="2978150"/>
          <p14:tracePt t="24642" x="6629400" y="2978150"/>
          <p14:tracePt t="24642" x="6654800" y="2965450"/>
          <p14:tracePt t="24658" x="6680200" y="2959100"/>
          <p14:tracePt t="24658" x="6711950" y="2952750"/>
          <p14:tracePt t="24658" x="6743700" y="2946400"/>
          <p14:tracePt t="24677" x="6781800" y="2940050"/>
          <p14:tracePt t="24690" x="6813550" y="2933700"/>
          <p14:tracePt t="24690" x="6889750" y="2927350"/>
          <p14:tracePt t="24709" x="6927850" y="2927350"/>
          <p14:tracePt t="24709" x="6972300" y="2921000"/>
          <p14:tracePt t="24725" x="7010400" y="2921000"/>
          <p14:tracePt t="24725" x="7048500" y="2921000"/>
          <p14:tracePt t="24742" x="7086600" y="2921000"/>
          <p14:tracePt t="24742" x="7131050" y="2914650"/>
          <p14:tracePt t="24759" x="7169150" y="2908300"/>
          <p14:tracePt t="24759" x="7207250" y="2908300"/>
          <p14:tracePt t="24759" x="7239000" y="2908300"/>
          <p14:tracePt t="24777" x="7270750" y="2908300"/>
          <p14:tracePt t="24777" x="7302500" y="2901950"/>
          <p14:tracePt t="24792" x="7334250" y="2901950"/>
          <p14:tracePt t="24792" x="7359650" y="2895600"/>
          <p14:tracePt t="24810" x="7385050" y="2901950"/>
          <p14:tracePt t="24810" x="7410450" y="2901950"/>
          <p14:tracePt t="24826" x="7435850" y="2901950"/>
          <p14:tracePt t="24826" x="7454900" y="2901950"/>
          <p14:tracePt t="24842" x="7480300" y="2901950"/>
          <p14:tracePt t="24842" x="7524750" y="2901950"/>
          <p14:tracePt t="24859" x="7550150" y="2908300"/>
          <p14:tracePt t="24859" x="7575550" y="2901950"/>
          <p14:tracePt t="24876" x="7600950" y="2901950"/>
          <p14:tracePt t="24876" x="7626350" y="2901950"/>
          <p14:tracePt t="24892" x="7651750" y="2901950"/>
          <p14:tracePt t="24892" x="7689850" y="2901950"/>
          <p14:tracePt t="24909" x="7708900" y="2901950"/>
          <p14:tracePt t="24909" x="7727950" y="2901950"/>
          <p14:tracePt t="24926" x="7747000" y="2901950"/>
          <p14:tracePt t="24926" x="7766050" y="2901950"/>
          <p14:tracePt t="24942" x="7791450" y="2901950"/>
          <p14:tracePt t="24942" x="7816850" y="2895600"/>
          <p14:tracePt t="24959" x="7848600" y="2895600"/>
          <p14:tracePt t="24959" x="7874000" y="2889250"/>
          <p14:tracePt t="24959" x="7905750" y="2889250"/>
          <p14:tracePt t="24977" x="7937500" y="2895600"/>
          <p14:tracePt t="24977" x="7969250" y="2895600"/>
          <p14:tracePt t="24992" x="8001000" y="2901950"/>
          <p14:tracePt t="24992" x="8032750" y="2901950"/>
          <p14:tracePt t="25011" x="8064500" y="2901950"/>
          <p14:tracePt t="25011" x="8096250" y="2908300"/>
          <p14:tracePt t="25027" x="8121650" y="2914650"/>
          <p14:tracePt t="25027" x="8153400" y="2921000"/>
          <p14:tracePt t="25027" x="8185150" y="2921000"/>
          <p14:tracePt t="25045" x="8210550" y="2927350"/>
          <p14:tracePt t="25058" x="8242300" y="2933700"/>
          <p14:tracePt t="25058" x="8261350" y="2952750"/>
          <p14:tracePt t="25077" x="8299450" y="2971800"/>
          <p14:tracePt t="25077" x="8312150" y="2984500"/>
          <p14:tracePt t="25093" x="8324850" y="2990850"/>
          <p14:tracePt t="25093" x="8324850" y="3003550"/>
          <p14:tracePt t="25110" x="8324850" y="3009900"/>
          <p14:tracePt t="25110" x="8318500" y="3022600"/>
          <p14:tracePt t="25126" x="8305800" y="3028950"/>
          <p14:tracePt t="25126" x="8293100" y="3035300"/>
          <p14:tracePt t="25126" x="8280400" y="3041650"/>
          <p14:tracePt t="25145" x="8261350" y="3048000"/>
          <p14:tracePt t="25145" x="8235950" y="3054350"/>
          <p14:tracePt t="25159" x="8216900" y="3060700"/>
          <p14:tracePt t="25159" x="8185150" y="3073400"/>
          <p14:tracePt t="25177" x="8153400" y="3073400"/>
          <p14:tracePt t="25177" x="8121650" y="3086100"/>
          <p14:tracePt t="25193" x="8083550" y="3086100"/>
          <p14:tracePt t="25193" x="7988300" y="3098800"/>
          <p14:tracePt t="25210" x="7937500" y="3111500"/>
          <p14:tracePt t="25210" x="7874000" y="3117850"/>
          <p14:tracePt t="25227" x="7810500" y="3124200"/>
          <p14:tracePt t="25227" x="7734300" y="3130550"/>
          <p14:tracePt t="25244" x="7651750" y="3143250"/>
          <p14:tracePt t="25244" x="7562850" y="3155950"/>
          <p14:tracePt t="25260" x="7467600" y="3175000"/>
          <p14:tracePt t="25260" x="7251700" y="3213100"/>
          <p14:tracePt t="25277" x="7137400" y="3232150"/>
          <p14:tracePt t="25277" x="7016750" y="3244850"/>
          <p14:tracePt t="25294" x="6889750" y="3263900"/>
          <p14:tracePt t="25294" x="6769100" y="3276600"/>
          <p14:tracePt t="25312" x="6648450" y="3282950"/>
          <p14:tracePt t="25312" x="6400800" y="3295650"/>
          <p14:tracePt t="25330" x="6286500" y="3302000"/>
          <p14:tracePt t="25330" x="6172200" y="3302000"/>
          <p14:tracePt t="25346" x="6064250" y="3308350"/>
          <p14:tracePt t="25346" x="5962650" y="3308350"/>
          <p14:tracePt t="25362" x="5861050" y="3314700"/>
          <p14:tracePt t="25362" x="5778500" y="3321050"/>
          <p14:tracePt t="25379" x="5695950" y="3321050"/>
          <p14:tracePt t="25379" x="5619750" y="3327400"/>
          <p14:tracePt t="25379" x="5549900" y="3333750"/>
          <p14:tracePt t="25398" x="5486400" y="3333750"/>
          <p14:tracePt t="25410" x="5429250" y="3333750"/>
          <p14:tracePt t="25410" x="5321300" y="3333750"/>
          <p14:tracePt t="25430" x="5270500" y="3327400"/>
          <p14:tracePt t="25430" x="5219700" y="3321050"/>
          <p14:tracePt t="25446" x="5175250" y="3308350"/>
          <p14:tracePt t="25446" x="5137150" y="3302000"/>
          <p14:tracePt t="25462" x="5099050" y="3289300"/>
          <p14:tracePt t="25462" x="5060950" y="3276600"/>
          <p14:tracePt t="25462" x="5035550" y="3263900"/>
          <p14:tracePt t="25481" x="5003800" y="3251200"/>
          <p14:tracePt t="25493" x="4978400" y="3238500"/>
          <p14:tracePt t="25493" x="4927600" y="3213100"/>
          <p14:tracePt t="25512" x="4902200" y="3200400"/>
          <p14:tracePt t="25512" x="4870450" y="3187700"/>
          <p14:tracePt t="25529" x="4838700" y="3168650"/>
          <p14:tracePt t="25529" x="4800600" y="3162300"/>
          <p14:tracePt t="25545" x="4756150" y="3149600"/>
          <p14:tracePt t="25545" x="4711700" y="3143250"/>
          <p14:tracePt t="25561" x="4660900" y="3136900"/>
          <p14:tracePt t="25561" x="4552950" y="3136900"/>
          <p14:tracePt t="25578" x="4495800" y="3136900"/>
          <p14:tracePt t="25578" x="4432300" y="3143250"/>
          <p14:tracePt t="25594" x="4362450" y="3143250"/>
          <p14:tracePt t="25594" x="4292600" y="3143250"/>
          <p14:tracePt t="25611" x="4216400" y="3149600"/>
          <p14:tracePt t="25611" x="4064000" y="3155950"/>
          <p14:tracePt t="25629" x="3975100" y="3162300"/>
          <p14:tracePt t="25629" x="3892550" y="3168650"/>
          <p14:tracePt t="25645" x="3803650" y="3181350"/>
          <p14:tracePt t="25645" x="3721100" y="3187700"/>
          <p14:tracePt t="25662" x="3632200" y="3200400"/>
          <p14:tracePt t="25662" x="3556000" y="3213100"/>
          <p14:tracePt t="25678" x="3473450" y="3225800"/>
          <p14:tracePt t="25678" x="3390900" y="3238500"/>
          <p14:tracePt t="25678" x="3314700" y="3244850"/>
          <p14:tracePt t="25697" x="3238500" y="3257550"/>
          <p14:tracePt t="25710" x="3155950" y="3263900"/>
          <p14:tracePt t="25710" x="3079750" y="3270250"/>
          <p14:tracePt t="25729" x="2901950" y="3276600"/>
          <p14:tracePt t="25729" x="2813050" y="3282950"/>
          <p14:tracePt t="25745" x="2724150" y="3282950"/>
          <p14:tracePt t="25745" x="2641600" y="3289300"/>
          <p14:tracePt t="25761" x="2552700" y="3289300"/>
          <p14:tracePt t="25761" x="2470150" y="3302000"/>
          <p14:tracePt t="25778" x="2393950" y="3302000"/>
          <p14:tracePt t="25778" x="2324100" y="3314700"/>
          <p14:tracePt t="25778" x="2254250" y="3327400"/>
          <p14:tracePt t="25797" x="2197100" y="3333750"/>
          <p14:tracePt t="25797" x="2139950" y="3346450"/>
          <p14:tracePt t="25812" x="2082800" y="3352800"/>
          <p14:tracePt t="25812" x="2038350" y="3359150"/>
          <p14:tracePt t="25828" x="1987550" y="3365500"/>
          <p14:tracePt t="25828" x="1943100" y="3378200"/>
          <p14:tracePt t="25845" x="1898650" y="3378200"/>
          <p14:tracePt t="25845" x="1860550" y="3390900"/>
          <p14:tracePt t="25862" x="1822450" y="3397250"/>
          <p14:tracePt t="25862" x="1771650" y="3409950"/>
          <p14:tracePt t="25879" x="1746250" y="3422650"/>
          <p14:tracePt t="25879" x="1733550" y="3429000"/>
          <p14:tracePt t="25896" x="1727200" y="3435350"/>
          <p14:tracePt t="25896" x="1727200" y="3441700"/>
          <p14:tracePt t="25913" x="1733550" y="3441700"/>
          <p14:tracePt t="25913" x="1758950" y="3454400"/>
          <p14:tracePt t="25929" x="1778000" y="3454400"/>
          <p14:tracePt t="25929" x="1797050" y="3460750"/>
          <p14:tracePt t="25946" x="1816100" y="3467100"/>
          <p14:tracePt t="25946" x="1847850" y="3473450"/>
          <p14:tracePt t="25963" x="1873250" y="3479800"/>
          <p14:tracePt t="25963" x="1905000" y="3492500"/>
          <p14:tracePt t="25980" x="1930400" y="3498850"/>
          <p14:tracePt t="25980" x="1962150" y="3511550"/>
          <p14:tracePt t="25980" x="1993900" y="3511550"/>
          <p14:tracePt t="25998" x="2025650" y="3524250"/>
          <p14:tracePt t="25998" x="2051050" y="3524250"/>
          <p14:tracePt t="26014" x="2082800" y="3530600"/>
          <p14:tracePt t="26014" x="2108200" y="3530600"/>
          <p14:tracePt t="26030" x="2133600" y="3530600"/>
          <p14:tracePt t="26030" x="2159000" y="3530600"/>
          <p14:tracePt t="26046" x="2178050" y="3530600"/>
          <p14:tracePt t="26046" x="2197100" y="3530600"/>
          <p14:tracePt t="26063" x="2216150" y="3530600"/>
          <p14:tracePt t="26063" x="2228850" y="3530600"/>
          <p14:tracePt t="26063" x="2241550" y="3530600"/>
          <p14:tracePt t="26081" x="2254250" y="3530600"/>
          <p14:tracePt t="26095" x="2260600" y="3530600"/>
          <p14:tracePt t="26095" x="2273300" y="3530600"/>
          <p14:tracePt t="26113" x="2279650" y="3530600"/>
          <p14:tracePt t="26128" x="2286000" y="3530600"/>
          <p14:tracePt t="26145" x="2292350" y="3524250"/>
          <p14:tracePt t="26162" x="2298700" y="3517900"/>
          <p14:tracePt t="26162" x="2305050" y="3511550"/>
          <p14:tracePt t="26180" x="2311400" y="3511550"/>
          <p14:tracePt t="26195" x="2317750" y="3505200"/>
          <p14:tracePt t="26212" x="2324100" y="3505200"/>
          <p14:tracePt t="26229" x="2330450" y="3511550"/>
          <p14:tracePt t="26277" x="2330450" y="3505200"/>
          <p14:tracePt t="26288" x="2336800" y="3505200"/>
          <p14:tracePt t="26305" x="2343150" y="3498850"/>
          <p14:tracePt t="26313" x="2349500" y="3492500"/>
          <p14:tracePt t="26313" x="2355850" y="3492500"/>
          <p14:tracePt t="26330" x="2362200" y="3486150"/>
          <p14:tracePt t="26330" x="2368550" y="3479800"/>
          <p14:tracePt t="26330" x="2374900" y="3473450"/>
          <p14:tracePt t="26349" x="2381250" y="3473450"/>
          <p14:tracePt t="26362" x="2387600" y="3467100"/>
          <p14:tracePt t="26362" x="2400300" y="3454400"/>
          <p14:tracePt t="26381" x="2413000" y="3454400"/>
          <p14:tracePt t="26381" x="2419350" y="3441700"/>
          <p14:tracePt t="26398" x="2432050" y="3441700"/>
          <p14:tracePt t="26398" x="2438400" y="3435350"/>
          <p14:tracePt t="26414" x="2444750" y="3435350"/>
          <p14:tracePt t="26414" x="2451100" y="3429000"/>
          <p14:tracePt t="26431" x="2457450" y="3429000"/>
          <p14:tracePt t="26431" x="2463800" y="3429000"/>
          <p14:tracePt t="26431" x="2470150" y="3429000"/>
          <p14:tracePt t="26450" x="2476500" y="3429000"/>
          <p14:tracePt t="26463" x="2482850" y="3429000"/>
          <p14:tracePt t="26479" x="2489200" y="3429000"/>
          <p14:tracePt t="26496" x="2495550" y="3429000"/>
          <p14:tracePt t="26496" x="2501900" y="3429000"/>
          <p14:tracePt t="26517" x="2508250" y="3435350"/>
          <p14:tracePt t="26530" x="2514600" y="3441700"/>
          <p14:tracePt t="26530" x="2514600" y="3448050"/>
          <p14:tracePt t="26549" x="2514600" y="3454400"/>
          <p14:tracePt t="26549" x="2514600" y="3460750"/>
          <p14:tracePt t="26564" x="2520950" y="3467100"/>
          <p14:tracePt t="26584" x="2520950" y="3473450"/>
          <p14:tracePt t="26597" x="2520950" y="3479800"/>
          <p14:tracePt t="26613" x="2520950" y="3486150"/>
          <p14:tracePt t="26637" x="2527300" y="3486150"/>
          <p14:tracePt t="26649" x="2533650" y="3492500"/>
          <p14:tracePt t="26672" x="2540000" y="3492500"/>
          <p14:tracePt t="26689" x="2546350" y="3498850"/>
          <p14:tracePt t="26709" x="2546350" y="3505200"/>
          <p14:tracePt t="26741" x="2552700" y="3498850"/>
          <p14:tracePt t="26777" x="2552700" y="3492500"/>
          <p14:tracePt t="26801" x="2552700" y="3498850"/>
          <p14:tracePt t="26860" x="2546350" y="3505200"/>
          <p14:tracePt t="26885" x="2546350" y="3511550"/>
          <p14:tracePt t="26897" x="2540000" y="3517900"/>
          <p14:tracePt t="26913" x="2540000" y="3524250"/>
          <p14:tracePt t="26957" x="2546350" y="3524250"/>
          <p14:tracePt t="27077" x="2546350" y="3517900"/>
          <p14:tracePt t="27093" x="2552700" y="3511550"/>
          <p14:tracePt t="27109" x="2559050" y="3511550"/>
          <p14:tracePt t="27125" x="2565400" y="3505200"/>
          <p14:tracePt t="27137" x="2571750" y="3505200"/>
          <p14:tracePt t="27153" x="2578100" y="3498850"/>
          <p14:tracePt t="27165" x="2584450" y="3498850"/>
          <p14:tracePt t="27165" x="2597150" y="3498850"/>
          <p14:tracePt t="27165" x="2609850" y="3498850"/>
          <p14:tracePt t="27186" x="2622550" y="3492500"/>
          <p14:tracePt t="27186" x="2641600" y="3492500"/>
          <p14:tracePt t="27200" x="2660650" y="3492500"/>
          <p14:tracePt t="27200" x="2679700" y="3492500"/>
          <p14:tracePt t="27217" x="2705100" y="3492500"/>
          <p14:tracePt t="27217" x="2730500" y="3492500"/>
          <p14:tracePt t="27234" x="2755900" y="3498850"/>
          <p14:tracePt t="27234" x="2813050" y="3511550"/>
          <p14:tracePt t="27250" x="2844800" y="3517900"/>
          <p14:tracePt t="27250" x="2870200" y="3524250"/>
          <p14:tracePt t="27267" x="2901950" y="3536950"/>
          <p14:tracePt t="27267" x="2927350" y="3556000"/>
          <p14:tracePt t="27284" x="2952750" y="3568700"/>
          <p14:tracePt t="27284" x="2971800" y="3581400"/>
          <p14:tracePt t="27301" x="2997200" y="3594100"/>
          <p14:tracePt t="27301" x="3041650" y="3619500"/>
          <p14:tracePt t="27317" x="3067050" y="3632200"/>
          <p14:tracePt t="27317" x="3086100" y="3644900"/>
          <p14:tracePt t="27334" x="3111500" y="3651250"/>
          <p14:tracePt t="27334" x="3130550" y="3651250"/>
          <p14:tracePt t="27350" x="3155950" y="3657600"/>
          <p14:tracePt t="27350" x="3175000" y="3657600"/>
          <p14:tracePt t="27367" x="3194050" y="3657600"/>
          <p14:tracePt t="27367" x="3213100" y="3657600"/>
          <p14:tracePt t="27367" x="3232150" y="3657600"/>
          <p14:tracePt t="27386" x="3251200" y="3663950"/>
          <p14:tracePt t="27399" x="3263900" y="3657600"/>
          <p14:tracePt t="27399" x="3289300" y="3657600"/>
          <p14:tracePt t="27418" x="3302000" y="3657600"/>
          <p14:tracePt t="27418" x="3314700" y="3651250"/>
          <p14:tracePt t="27434" x="3327400" y="3651250"/>
          <p14:tracePt t="27434" x="3333750" y="3651250"/>
          <p14:tracePt t="27451" x="3346450" y="3644900"/>
          <p14:tracePt t="27451" x="3352800" y="3651250"/>
          <p14:tracePt t="27451" x="3365500" y="3651250"/>
          <p14:tracePt t="27469" x="3371850" y="3651250"/>
          <p14:tracePt t="27483" x="3378200" y="3651250"/>
          <p14:tracePt t="27483" x="3397250" y="3657600"/>
          <p14:tracePt t="27501" x="3403600" y="3657600"/>
          <p14:tracePt t="27501" x="3409950" y="3657600"/>
          <p14:tracePt t="27501" x="3422650" y="3657600"/>
          <p14:tracePt t="27521" x="3429000" y="3657600"/>
          <p14:tracePt t="27533" x="3441700" y="3663950"/>
          <p14:tracePt t="27533" x="3467100" y="3663950"/>
          <p14:tracePt t="27551" x="3479800" y="3663950"/>
          <p14:tracePt t="27551" x="3492500" y="3670300"/>
          <p14:tracePt t="27568" x="3505200" y="3670300"/>
          <p14:tracePt t="27568" x="3524250" y="3670300"/>
          <p14:tracePt t="27585" x="3536950" y="3676650"/>
          <p14:tracePt t="27585" x="3549650" y="3676650"/>
          <p14:tracePt t="27601" x="3562350" y="3676650"/>
          <p14:tracePt t="27601" x="3587750" y="3683000"/>
          <p14:tracePt t="27618" x="3600450" y="3689350"/>
          <p14:tracePt t="27618" x="3613150" y="3689350"/>
          <p14:tracePt t="27635" x="3625850" y="3695700"/>
          <p14:tracePt t="27635" x="3638550" y="3702050"/>
          <p14:tracePt t="27652" x="3651250" y="3702050"/>
          <p14:tracePt t="27652" x="3683000" y="3708400"/>
          <p14:tracePt t="27669" x="3695700" y="3714750"/>
          <p14:tracePt t="27669" x="3708400" y="3714750"/>
          <p14:tracePt t="27686" x="3721100" y="3721100"/>
          <p14:tracePt t="27686" x="3727450" y="3721100"/>
          <p14:tracePt t="27702" x="3740150" y="3721100"/>
          <p14:tracePt t="27702" x="3752850" y="3721100"/>
          <p14:tracePt t="27719" x="3759200" y="3714750"/>
          <p14:tracePt t="27719" x="3771900" y="3714750"/>
          <p14:tracePt t="27719" x="3778250" y="3714750"/>
          <p14:tracePt t="27737" x="3784600" y="3721100"/>
          <p14:tracePt t="27751" x="3797300" y="3721100"/>
          <p14:tracePt t="27751" x="3810000" y="3721100"/>
          <p14:tracePt t="27770" x="3816350" y="3721100"/>
          <p14:tracePt t="27770" x="3822700" y="3721100"/>
          <p14:tracePt t="27786" x="3829050" y="3721100"/>
          <p14:tracePt t="27786" x="3835400" y="3721100"/>
          <p14:tracePt t="27803" x="3841750" y="3721100"/>
          <p14:tracePt t="27817" x="3848100" y="3721100"/>
          <p14:tracePt t="27834" x="3854450" y="3721100"/>
          <p14:tracePt t="27851" x="3860800" y="3727450"/>
          <p14:tracePt t="27897" x="3860800" y="3721100"/>
          <p14:tracePt t="27917" x="3867150" y="3721100"/>
          <p14:tracePt t="27941" x="3873500" y="3714750"/>
          <p14:tracePt t="27961" x="3879850" y="3708400"/>
          <p14:tracePt t="28017" x="3886200" y="3708400"/>
          <p14:tracePt t="28029" x="3892550" y="3702050"/>
          <p14:tracePt t="28053" x="3898900" y="3702050"/>
          <p14:tracePt t="28069" x="3905250" y="3695700"/>
          <p14:tracePt t="28085" x="3917950" y="3695700"/>
          <p14:tracePt t="28097" x="3924300" y="3689350"/>
          <p14:tracePt t="28113" x="3930650" y="3689350"/>
          <p14:tracePt t="28122" x="3943350" y="3683000"/>
          <p14:tracePt t="28145" x="3949700" y="3689350"/>
          <p14:tracePt t="28152" x="3956050" y="3689350"/>
          <p14:tracePt t="28152" x="3962400" y="3683000"/>
          <p14:tracePt t="28170" x="3968750" y="3689350"/>
          <p14:tracePt t="28170" x="3975100" y="3695700"/>
          <p14:tracePt t="28187" x="3981450" y="3695700"/>
          <p14:tracePt t="28202" x="3987800" y="3702050"/>
          <p14:tracePt t="28202" x="3994150" y="3702050"/>
          <p14:tracePt t="28221" x="4000500" y="3708400"/>
          <p14:tracePt t="28235" x="4006850" y="3708400"/>
          <p14:tracePt t="28235" x="4013200" y="3708400"/>
          <p14:tracePt t="28254" x="4019550" y="3714750"/>
          <p14:tracePt t="28254" x="4025900" y="3714750"/>
          <p14:tracePt t="28271" x="4032250" y="3708400"/>
          <p14:tracePt t="28271" x="4038600" y="3714750"/>
          <p14:tracePt t="28287" x="4044950" y="3714750"/>
          <p14:tracePt t="28309" x="4051300" y="3714750"/>
          <p14:tracePt t="28319" x="4057650" y="3714750"/>
          <p14:tracePt t="28336" x="4070350" y="3721100"/>
          <p14:tracePt t="28353" x="4076700" y="3714750"/>
          <p14:tracePt t="28353" x="4083050" y="3721100"/>
          <p14:tracePt t="28371" x="4089400" y="3714750"/>
          <p14:tracePt t="28386" x="4095750" y="3714750"/>
          <p14:tracePt t="28386" x="4102100" y="3714750"/>
          <p14:tracePt t="28406" x="4114800" y="3721100"/>
          <p14:tracePt t="28419" x="4121150" y="3721100"/>
          <p14:tracePt t="28419" x="4127500" y="3721100"/>
          <p14:tracePt t="28438" x="4140200" y="3727450"/>
          <p14:tracePt t="28438" x="4146550" y="3727450"/>
          <p14:tracePt t="28454" x="4159250" y="3727450"/>
          <p14:tracePt t="28469" x="4165600" y="3733800"/>
          <p14:tracePt t="28469" x="4171950" y="3740150"/>
          <p14:tracePt t="28469" x="4178300" y="3740150"/>
          <p14:tracePt t="28490" x="4184650" y="3740150"/>
          <p14:tracePt t="28503" x="4197350" y="3740150"/>
          <p14:tracePt t="28503" x="4216400" y="3746500"/>
          <p14:tracePt t="28523" x="4222750" y="3746500"/>
          <p14:tracePt t="28523" x="4229100" y="3752850"/>
          <p14:tracePt t="28540" x="4241800" y="3752850"/>
          <p14:tracePt t="28540" x="4248150" y="3759200"/>
          <p14:tracePt t="28555" x="4260850" y="3765550"/>
          <p14:tracePt t="28555" x="4279900" y="3778250"/>
          <p14:tracePt t="28572" x="4292600" y="3778250"/>
          <p14:tracePt t="28572" x="4305300" y="3784600"/>
          <p14:tracePt t="28591" x="4318000" y="3790950"/>
          <p14:tracePt t="28591" x="4330700" y="3790950"/>
          <p14:tracePt t="28605" x="4343400" y="3790950"/>
          <p14:tracePt t="28605" x="4362450" y="3790950"/>
          <p14:tracePt t="28621" x="4375150" y="3790950"/>
          <p14:tracePt t="28621" x="4413250" y="3784600"/>
          <p14:tracePt t="28638" x="4432300" y="3784600"/>
          <p14:tracePt t="28638" x="4451350" y="3784600"/>
          <p14:tracePt t="28655" x="4470400" y="3784600"/>
          <p14:tracePt t="28655" x="4495800" y="3784600"/>
          <p14:tracePt t="28672" x="4514850" y="3778250"/>
          <p14:tracePt t="28672" x="4540250" y="3784600"/>
          <p14:tracePt t="28672" x="4559300" y="3784600"/>
          <p14:tracePt t="28691" x="4584700" y="3784600"/>
          <p14:tracePt t="28691" x="4610100" y="3784600"/>
          <p14:tracePt t="28706" x="4635500" y="3778250"/>
          <p14:tracePt t="28706" x="4660900" y="3778250"/>
          <p14:tracePt t="28722" x="4692650" y="3771900"/>
          <p14:tracePt t="28722" x="4718050" y="3771900"/>
          <p14:tracePt t="28739" x="4743450" y="3765550"/>
          <p14:tracePt t="28739" x="4775200" y="3759200"/>
          <p14:tracePt t="28756" x="4806950" y="3752850"/>
          <p14:tracePt t="28756" x="4832350" y="3752850"/>
          <p14:tracePt t="28756" x="4864100" y="3752850"/>
          <p14:tracePt t="28774" x="4895850" y="3752850"/>
          <p14:tracePt t="28787" x="4927600" y="3746500"/>
          <p14:tracePt t="28787" x="5029200" y="3740150"/>
          <p14:tracePt t="28811" x="5060950" y="3733800"/>
          <p14:tracePt t="28821" x="5092700" y="3727450"/>
          <p14:tracePt t="28821" x="5124450" y="3721100"/>
          <p14:tracePt t="28839" x="5156200" y="3714750"/>
          <p14:tracePt t="28839" x="5187950" y="3708400"/>
          <p14:tracePt t="28839" x="5213350" y="3702050"/>
          <p14:tracePt t="28858" x="5245100" y="3695700"/>
          <p14:tracePt t="28858" x="5270500" y="3689350"/>
          <p14:tracePt t="28872" x="5295900" y="3683000"/>
          <p14:tracePt t="28872" x="5321300" y="3676650"/>
          <p14:tracePt t="28889" x="5346700" y="3670300"/>
          <p14:tracePt t="28889" x="5372100" y="3663950"/>
          <p14:tracePt t="28906" x="5397500" y="3651250"/>
          <p14:tracePt t="28906" x="5422900" y="3644900"/>
          <p14:tracePt t="28923" x="5441950" y="3638550"/>
          <p14:tracePt t="28923" x="5492750" y="3625850"/>
          <p14:tracePt t="28940" x="5518150" y="3613150"/>
          <p14:tracePt t="28940" x="5543550" y="3613150"/>
          <p14:tracePt t="28956" x="5568950" y="3606800"/>
          <p14:tracePt t="28956" x="5594350" y="3600450"/>
          <p14:tracePt t="28973" x="5613400" y="3594100"/>
          <p14:tracePt t="28973" x="5657850" y="3581400"/>
          <p14:tracePt t="28990" x="5676900" y="3575050"/>
          <p14:tracePt t="28990" x="5702300" y="3568700"/>
          <p14:tracePt t="29006" x="5721350" y="3556000"/>
          <p14:tracePt t="29006" x="5740400" y="3549650"/>
          <p14:tracePt t="29025" x="5759450" y="3543300"/>
          <p14:tracePt t="29025" x="5778500" y="3536950"/>
          <p14:tracePt t="29025" x="5803900" y="3536950"/>
          <p14:tracePt t="29042" x="5822950" y="3536950"/>
          <p14:tracePt t="29055" x="5842000" y="3536950"/>
          <p14:tracePt t="29055" x="5867400" y="3536950"/>
          <p14:tracePt t="29074" x="5905500" y="3549650"/>
          <p14:tracePt t="29074" x="5930900" y="3556000"/>
          <p14:tracePt t="29090" x="5949950" y="3562350"/>
          <p14:tracePt t="29090" x="5975350" y="3562350"/>
          <p14:tracePt t="29107" x="6000750" y="3568700"/>
          <p14:tracePt t="29107" x="6019800" y="3568700"/>
          <p14:tracePt t="29123" x="6045200" y="3575050"/>
          <p14:tracePt t="29123" x="6064250" y="3575050"/>
          <p14:tracePt t="29123" x="6089650" y="3575050"/>
          <p14:tracePt t="29142" x="6108700" y="3581400"/>
          <p14:tracePt t="29155" x="6134100" y="3587750"/>
          <p14:tracePt t="29155" x="6172200" y="3594100"/>
          <p14:tracePt t="29173" x="6197600" y="3606800"/>
          <p14:tracePt t="29173" x="6216650" y="3613150"/>
          <p14:tracePt t="29190" x="6235700" y="3625850"/>
          <p14:tracePt t="29190" x="6261100" y="3632200"/>
          <p14:tracePt t="29207" x="6280150" y="3638550"/>
          <p14:tracePt t="29207" x="6324600" y="3644900"/>
          <p14:tracePt t="29224" x="6350000" y="3651250"/>
          <p14:tracePt t="29224" x="6375400" y="3657600"/>
          <p14:tracePt t="29241" x="6400800" y="3663950"/>
          <p14:tracePt t="29241" x="6419850" y="3663950"/>
          <p14:tracePt t="29258" x="6451600" y="3663950"/>
          <p14:tracePt t="29258" x="6477000" y="3663950"/>
          <p14:tracePt t="29274" x="6508750" y="3663950"/>
          <p14:tracePt t="29274" x="6565900" y="3651250"/>
          <p14:tracePt t="29291" x="6597650" y="3638550"/>
          <p14:tracePt t="29291" x="6629400" y="3625850"/>
          <p14:tracePt t="29308" x="6661150" y="3613150"/>
          <p14:tracePt t="29308" x="6686550" y="3600450"/>
          <p14:tracePt t="29324" x="6718300" y="3594100"/>
          <p14:tracePt t="29324" x="6781800" y="3568700"/>
          <p14:tracePt t="29342" x="6807200" y="3562350"/>
          <p14:tracePt t="29342" x="6838950" y="3556000"/>
          <p14:tracePt t="29358" x="6864350" y="3556000"/>
          <p14:tracePt t="29358" x="6889750" y="3543300"/>
          <p14:tracePt t="29374" x="6915150" y="3536950"/>
          <p14:tracePt t="29374" x="6940550" y="3530600"/>
          <p14:tracePt t="29391" x="6972300" y="3530600"/>
          <p14:tracePt t="29391" x="6997700" y="3517900"/>
          <p14:tracePt t="29391" x="7023100" y="3517900"/>
          <p14:tracePt t="29410" x="7042150" y="3511550"/>
          <p14:tracePt t="29423" x="7067550" y="3505200"/>
          <p14:tracePt t="29423" x="7112000" y="3511550"/>
          <p14:tracePt t="29442" x="7131050" y="3517900"/>
          <p14:tracePt t="29442" x="7150100" y="3524250"/>
          <p14:tracePt t="29442" x="7162800" y="3524250"/>
          <p14:tracePt t="29461" x="7175500" y="3524250"/>
          <p14:tracePt t="29473" x="7194550" y="3530600"/>
          <p14:tracePt t="29473" x="7207250" y="3524250"/>
          <p14:tracePt t="29492" x="7219950" y="3524250"/>
          <p14:tracePt t="29492" x="7232650" y="3524250"/>
          <p14:tracePt t="29492" x="7245350" y="3524250"/>
          <p14:tracePt t="29512" x="7251700" y="3524250"/>
          <p14:tracePt t="29512" x="7264400" y="3517900"/>
          <p14:tracePt t="29525" x="7283450" y="3511550"/>
          <p14:tracePt t="29525" x="7296150" y="3511550"/>
          <p14:tracePt t="29542" x="7315200" y="3505200"/>
          <p14:tracePt t="29542" x="7334250" y="3498850"/>
          <p14:tracePt t="29558" x="7359650" y="3492500"/>
          <p14:tracePt t="29558" x="7378700" y="3486150"/>
          <p14:tracePt t="29576" x="7410450" y="3479800"/>
          <p14:tracePt t="29576" x="7467600" y="3486150"/>
          <p14:tracePt t="29592" x="7499350" y="3492500"/>
          <p14:tracePt t="29592" x="7531100" y="3498850"/>
          <p14:tracePt t="29609" x="7556500" y="3511550"/>
          <p14:tracePt t="29609" x="7588250" y="3524250"/>
          <p14:tracePt t="29625" x="7620000" y="3536950"/>
          <p14:tracePt t="29625" x="7651750" y="3549650"/>
          <p14:tracePt t="29642" x="7677150" y="3562350"/>
          <p14:tracePt t="29642" x="7740650" y="3581400"/>
          <p14:tracePt t="29660" x="7772400" y="3587750"/>
          <p14:tracePt t="29660" x="7804150" y="3600450"/>
          <p14:tracePt t="29677" x="7835900" y="3613150"/>
          <p14:tracePt t="29677" x="7867650" y="3625850"/>
          <p14:tracePt t="29692" x="7899400" y="3632200"/>
          <p14:tracePt t="29692" x="7924800" y="3644900"/>
          <p14:tracePt t="29692" x="7950200" y="3651250"/>
          <p14:tracePt t="29711" x="7981950" y="3657600"/>
          <p14:tracePt t="29711" x="8007350" y="3663950"/>
          <p14:tracePt t="29726" x="8039100" y="3663950"/>
          <p14:tracePt t="29726" x="8070850" y="3657600"/>
          <p14:tracePt t="29743" x="8102600" y="3651250"/>
          <p14:tracePt t="29743" x="8134350" y="3644900"/>
          <p14:tracePt t="29743" x="8166100" y="3632200"/>
          <p14:tracePt t="29762" x="8204200" y="3619500"/>
          <p14:tracePt t="29774" x="8229600" y="3606800"/>
          <p14:tracePt t="29774" x="8261350" y="3600450"/>
          <p14:tracePt t="29774" x="8286750" y="3587750"/>
          <p14:tracePt t="29795" x="8305800" y="3581400"/>
          <p14:tracePt t="29808" x="8324850" y="3568700"/>
          <p14:tracePt t="29808" x="8362950" y="3549650"/>
          <p14:tracePt t="29826" x="8375650" y="3543300"/>
          <p14:tracePt t="29826" x="8388350" y="3536950"/>
          <p14:tracePt t="29843" x="8407400" y="3530600"/>
          <p14:tracePt t="29843" x="8426450" y="3517900"/>
          <p14:tracePt t="29843" x="8439150" y="3511550"/>
          <p14:tracePt t="29862" x="8458200" y="3511550"/>
          <p14:tracePt t="29875" x="8470900" y="3505200"/>
          <p14:tracePt t="29875" x="8489950" y="3492500"/>
          <p14:tracePt t="29893" x="8509000" y="3486150"/>
          <p14:tracePt t="29893" x="8515350" y="3486150"/>
          <p14:tracePt t="29910" x="8521700" y="3479800"/>
          <p14:tracePt t="29910" x="8528050" y="3479800"/>
          <p14:tracePt t="29926" x="8534400" y="3473450"/>
          <p14:tracePt t="29926" x="8547100" y="3467100"/>
          <p14:tracePt t="29943" x="8553450" y="3467100"/>
          <p14:tracePt t="29959" x="8553450" y="3460750"/>
          <p14:tracePt t="29975" x="8547100" y="3460750"/>
          <p14:tracePt t="29997" x="8540750" y="3460750"/>
          <p14:tracePt t="29997" x="8534400" y="3454400"/>
          <p14:tracePt t="30011" x="8528050" y="3460750"/>
          <p14:tracePt t="30011" x="8521700" y="3454400"/>
          <p14:tracePt t="30027" x="8509000" y="3454400"/>
          <p14:tracePt t="30027" x="8502650" y="3454400"/>
          <p14:tracePt t="30044" x="8496300" y="3454400"/>
          <p14:tracePt t="30044" x="8483600" y="3460750"/>
          <p14:tracePt t="30044" x="8477250" y="3460750"/>
          <p14:tracePt t="30062" x="8464550" y="3460750"/>
          <p14:tracePt t="30075" x="8458200" y="3454400"/>
          <p14:tracePt t="30075" x="8439150" y="3460750"/>
          <p14:tracePt t="30094" x="8426450" y="3460750"/>
          <p14:tracePt t="30094" x="8413750" y="3460750"/>
          <p14:tracePt t="30111" x="8401050" y="3460750"/>
          <p14:tracePt t="30111" x="8388350" y="3460750"/>
          <p14:tracePt t="30127" x="8375650" y="3467100"/>
          <p14:tracePt t="30127" x="8356600" y="3467100"/>
          <p14:tracePt t="30143" x="8343900" y="3467100"/>
          <p14:tracePt t="30143" x="8324850" y="3473450"/>
          <p14:tracePt t="30143" x="8312150" y="3473450"/>
          <p14:tracePt t="30163" x="8299450" y="3479800"/>
          <p14:tracePt t="30175" x="8280400" y="3479800"/>
          <p14:tracePt t="30175" x="8235950" y="3492500"/>
          <p14:tracePt t="30194" x="8210550" y="3498850"/>
          <p14:tracePt t="30194" x="8185150" y="3498850"/>
          <p14:tracePt t="30211" x="8153400" y="3505200"/>
          <p14:tracePt t="30211" x="8121650" y="3511550"/>
          <p14:tracePt t="30227" x="8089900" y="3517900"/>
          <p14:tracePt t="30227" x="8020050" y="3530600"/>
          <p14:tracePt t="30244" x="7981950" y="3536950"/>
          <p14:tracePt t="30244" x="7950200" y="3543300"/>
          <p14:tracePt t="30260" x="7924800" y="3549650"/>
          <p14:tracePt t="30260" x="7899400" y="3556000"/>
          <p14:tracePt t="30277" x="7874000" y="3556000"/>
          <p14:tracePt t="30277" x="7854950" y="3562350"/>
          <p14:tracePt t="30294" x="7842250" y="3556000"/>
          <p14:tracePt t="30294" x="7829550" y="3549650"/>
          <p14:tracePt t="30311" x="7823200" y="3543300"/>
          <p14:tracePt t="30311" x="7823200" y="3536950"/>
          <p14:tracePt t="30327" x="7823200" y="3530600"/>
          <p14:tracePt t="30343" x="7829550" y="3517900"/>
          <p14:tracePt t="30343" x="7835900" y="3517900"/>
          <p14:tracePt t="30362" x="7842250" y="3517900"/>
          <p14:tracePt t="30362" x="7848600" y="3511550"/>
          <p14:tracePt t="30378" x="7854950" y="3511550"/>
          <p14:tracePt t="30378" x="7861300" y="3511550"/>
          <p14:tracePt t="30395" x="7874000" y="3511550"/>
          <p14:tracePt t="30395" x="7880350" y="3505200"/>
          <p14:tracePt t="30411" x="7886700" y="3505200"/>
          <p14:tracePt t="30411" x="7899400" y="3498850"/>
          <p14:tracePt t="30411" x="7905750" y="3492500"/>
          <p14:tracePt t="30430" x="7918450" y="3492500"/>
          <p14:tracePt t="30443" x="7924800" y="3486150"/>
          <p14:tracePt t="30443" x="7950200" y="3479800"/>
          <p14:tracePt t="30462" x="7962900" y="3479800"/>
          <p14:tracePt t="30462" x="7975600" y="3473450"/>
          <p14:tracePt t="30479" x="7988300" y="3473450"/>
          <p14:tracePt t="30479" x="8001000" y="3467100"/>
          <p14:tracePt t="30495" x="8020050" y="3467100"/>
          <p14:tracePt t="30495" x="8032750" y="3460750"/>
          <p14:tracePt t="30495" x="8045450" y="3460750"/>
          <p14:tracePt t="30515" x="8058150" y="3460750"/>
          <p14:tracePt t="30527" x="8077200" y="3460750"/>
          <p14:tracePt t="30527" x="8089900" y="3460750"/>
          <p14:tracePt t="30546" x="8108950" y="3454400"/>
          <p14:tracePt t="30546" x="8121650" y="3454400"/>
          <p14:tracePt t="30562" x="8134350" y="3454400"/>
          <p14:tracePt t="30562" x="8140700" y="3454400"/>
          <p14:tracePt t="30578" x="8153400" y="3448050"/>
          <p14:tracePt t="30578" x="8166100" y="3441700"/>
          <p14:tracePt t="30595" x="8178800" y="3441700"/>
          <p14:tracePt t="30595" x="8204200" y="3441700"/>
          <p14:tracePt t="30613" x="8210550" y="3448050"/>
          <p14:tracePt t="30613" x="8216900" y="3448050"/>
          <p14:tracePt t="30629" x="8223250" y="3454400"/>
          <p14:tracePt t="30644" x="8229600" y="3460750"/>
          <p14:tracePt t="30661" x="8223250" y="3467100"/>
          <p14:tracePt t="30678" x="8229600" y="3467100"/>
          <p14:tracePt t="30738" x="8235950" y="3460750"/>
          <p14:tracePt t="30806" x="8242300" y="3467100"/>
          <p14:tracePt t="30821" x="8248650" y="3467100"/>
          <p14:tracePt t="30838" x="8255000" y="3460750"/>
          <p14:tracePt t="30850" x="8261350" y="3460750"/>
          <p14:tracePt t="30866" x="8255000" y="3460750"/>
          <p14:tracePt t="30925" x="8261350" y="3454400"/>
          <p14:tracePt t="30962" x="8267700" y="3454400"/>
          <p14:tracePt t="31030" x="8274050" y="3454400"/>
          <p14:tracePt t="31054" x="8280400" y="3454400"/>
          <p14:tracePt t="31070" x="8286750" y="3454400"/>
          <p14:tracePt t="31090" x="8293100" y="3454400"/>
          <p14:tracePt t="31106" x="8299450" y="3460750"/>
          <p14:tracePt t="31122" x="8305800" y="3460750"/>
          <p14:tracePt t="31139" x="8312150" y="3460750"/>
          <p14:tracePt t="31150" x="8318500" y="3454400"/>
          <p14:tracePt t="31174" x="8318500" y="3460750"/>
          <p14:tracePt t="31198" x="8324850" y="3467100"/>
          <p14:tracePt t="31218" x="8324850" y="3473450"/>
          <p14:tracePt t="31242" x="8324850" y="3479800"/>
          <p14:tracePt t="31262" x="8318500" y="3479800"/>
          <p14:tracePt t="31286" x="8318500" y="3486150"/>
          <p14:tracePt t="31310" x="8324850" y="3486150"/>
          <p14:tracePt t="31406" x="8324850" y="3492500"/>
          <p14:tracePt t="31430" x="8324850" y="3498850"/>
          <p14:tracePt t="31450" x="8324850" y="3505200"/>
          <p14:tracePt t="31542" x="8318500" y="3511550"/>
          <p14:tracePt t="31562" x="8312150" y="3511550"/>
          <p14:tracePt t="31586" x="8312150" y="3517900"/>
          <p14:tracePt t="31670" x="8318500" y="3524250"/>
          <p14:tracePt t="31690" x="8318500" y="3530600"/>
          <p14:tracePt t="31714" x="8312150" y="3530600"/>
          <p14:tracePt t="31738" x="8305800" y="3536950"/>
          <p14:tracePt t="31750" x="8305800" y="3543300"/>
          <p14:tracePt t="31766" x="8299450" y="3543300"/>
          <p14:tracePt t="31782" x="8293100" y="3543300"/>
          <p14:tracePt t="31802" x="8293100" y="3536950"/>
          <p14:tracePt t="31826" x="8293100" y="3530600"/>
          <p14:tracePt t="31842" x="8299450" y="3524250"/>
          <p14:tracePt t="31858" x="8305800" y="3517900"/>
          <p14:tracePt t="31878" x="8299450" y="3517900"/>
          <p14:tracePt t="31922" x="8293100" y="3517900"/>
          <p14:tracePt t="31938" x="8286750" y="3524250"/>
          <p14:tracePt t="31962" x="8280400" y="3524250"/>
          <p14:tracePt t="31978" x="8274050" y="3530600"/>
          <p14:tracePt t="31998" x="8267700" y="3530600"/>
          <p14:tracePt t="32038" x="8267700" y="3536950"/>
          <p14:tracePt t="32066" x="8261350" y="3543300"/>
          <p14:tracePt t="32098" x="8267700" y="3549650"/>
          <p14:tracePt t="32134" x="8261350" y="3549650"/>
          <p14:tracePt t="32186" x="8255000" y="3556000"/>
          <p14:tracePt t="32226" x="8255000" y="3562350"/>
          <p14:tracePt t="32238" x="8248650" y="3568700"/>
          <p14:tracePt t="32282" x="8255000" y="3562350"/>
          <p14:tracePt t="32338" x="8261350" y="3562350"/>
          <p14:tracePt t="32374" x="8267700" y="3562350"/>
          <p14:tracePt t="32390" x="8267700" y="3556000"/>
          <p14:tracePt t="32418" x="8274050" y="3562350"/>
          <p14:tracePt t="32486" x="8280400" y="3562350"/>
          <p14:tracePt t="32518" x="8286750" y="3568700"/>
          <p14:tracePt t="32538" x="8286750" y="3575050"/>
          <p14:tracePt t="32554" x="8286750" y="3581400"/>
          <p14:tracePt t="32562" x="8293100" y="3587750"/>
          <p14:tracePt t="32578" x="8293100" y="3600450"/>
          <p14:tracePt t="32590" x="8293100" y="3606800"/>
          <p14:tracePt t="32606" x="8286750" y="3613150"/>
          <p14:tracePt t="32682" x="8286750" y="3619500"/>
          <p14:tracePt t="32710" x="8280400" y="3613150"/>
          <p14:tracePt t="32794" x="8286750" y="3606800"/>
          <p14:tracePt t="32822" x="8280400" y="3600450"/>
          <p14:tracePt t="32838" x="8286750" y="3594100"/>
          <p14:tracePt t="32982" x="8280400" y="3600450"/>
          <p14:tracePt t="33010" x="8274050" y="3600450"/>
          <p14:tracePt t="33034" x="8267700" y="3606800"/>
          <p14:tracePt t="33062" x="8267700" y="3613150"/>
          <p14:tracePt t="33146" x="8267700" y="3619500"/>
          <p14:tracePt t="33162" x="8261350" y="3619500"/>
          <p14:tracePt t="33178" x="8255000" y="3619500"/>
          <p14:tracePt t="33191" x="8255000" y="3625850"/>
          <p14:tracePt t="33302" x="8255000" y="3632200"/>
          <p14:tracePt t="33334" x="8248650" y="3632200"/>
          <p14:tracePt t="33410" x="8242300" y="3638550"/>
          <p14:tracePt t="33438" x="8235950" y="3638550"/>
          <p14:tracePt t="33462" x="8235950" y="3632200"/>
          <p14:tracePt t="33482" x="8229600" y="3638550"/>
          <p14:tracePt t="33522" x="8223250" y="3644900"/>
          <p14:tracePt t="33558" x="8229600" y="3638550"/>
          <p14:tracePt t="33658" x="8229600" y="3644900"/>
          <p14:tracePt t="33686" x="8223250" y="3651250"/>
          <p14:tracePt t="33710" x="8216900" y="3657600"/>
          <p14:tracePt t="33730" x="8210550" y="3657600"/>
          <p14:tracePt t="33746" x="8204200" y="3663950"/>
          <p14:tracePt t="33782" x="8210550" y="3657600"/>
          <p14:tracePt t="33842" x="8216900" y="3657600"/>
          <p14:tracePt t="33874" x="8223250" y="3651250"/>
          <p14:tracePt t="33898" x="8229600" y="3644900"/>
          <p14:tracePt t="33910" x="8235950" y="3644900"/>
          <p14:tracePt t="33926" x="8248650" y="3644900"/>
          <p14:tracePt t="33942" x="8255000" y="3638550"/>
          <p14:tracePt t="33958" x="8261350" y="3638550"/>
          <p14:tracePt t="33970" x="8267700" y="3638550"/>
          <p14:tracePt t="33986" x="8267700" y="3644900"/>
          <p14:tracePt t="34030" x="8261350" y="3644900"/>
          <p14:tracePt t="34038" x="8255000" y="3644900"/>
          <p14:tracePt t="34046" x="8248650" y="3651250"/>
          <p14:tracePt t="34056" x="8235950" y="3651250"/>
          <p14:tracePt t="34056" x="8223250" y="3651250"/>
          <p14:tracePt t="34074" x="8210550" y="3651250"/>
          <p14:tracePt t="34074" x="8178800" y="3657600"/>
          <p14:tracePt t="34091" x="8166100" y="3663950"/>
          <p14:tracePt t="34091" x="8147050" y="3657600"/>
          <p14:tracePt t="34107" x="8134350" y="3663950"/>
          <p14:tracePt t="34107" x="8115300" y="3663950"/>
          <p14:tracePt t="34123" x="8102600" y="3663950"/>
          <p14:tracePt t="34123" x="8089900" y="3657600"/>
          <p14:tracePt t="34140" x="8077200" y="3657600"/>
          <p14:tracePt t="34140" x="8058150" y="3657600"/>
          <p14:tracePt t="34140" x="8045450" y="3651250"/>
          <p14:tracePt t="34159" x="8026400" y="3651250"/>
          <p14:tracePt t="34173" x="8007350" y="3651250"/>
          <p14:tracePt t="34173" x="7956550" y="3638550"/>
          <p14:tracePt t="34190" x="7924800" y="3625850"/>
          <p14:tracePt t="34190" x="7886700" y="3613150"/>
          <p14:tracePt t="34207" x="7848600" y="3606800"/>
          <p14:tracePt t="34207" x="7804150" y="3581400"/>
          <p14:tracePt t="34207" x="7753350" y="3562350"/>
          <p14:tracePt t="34227" x="7696200" y="3543300"/>
          <p14:tracePt t="34240" x="7626350" y="3524250"/>
          <p14:tracePt t="34240" x="7556500" y="3511550"/>
          <p14:tracePt t="34240" x="7473950" y="3498850"/>
          <p14:tracePt t="34259" x="7385050" y="3486150"/>
          <p14:tracePt t="34259" x="7283450" y="3473450"/>
          <p14:tracePt t="34276" x="7181850" y="3473450"/>
          <p14:tracePt t="34276" x="7067550" y="3467100"/>
          <p14:tracePt t="34291" x="6953250" y="3467100"/>
          <p14:tracePt t="34291" x="6826250" y="3473450"/>
          <p14:tracePt t="34308" x="6699250" y="3479800"/>
          <p14:tracePt t="34308" x="6438900" y="3492500"/>
          <p14:tracePt t="34324" x="6299200" y="3498850"/>
          <p14:tracePt t="34324" x="6159500" y="3511550"/>
          <p14:tracePt t="34341" x="6013450" y="3517900"/>
          <p14:tracePt t="34341" x="5867400" y="3524250"/>
          <p14:tracePt t="34358" x="5715000" y="3536950"/>
          <p14:tracePt t="34358" x="5562600" y="3549650"/>
          <p14:tracePt t="34374" x="5410200" y="3556000"/>
          <p14:tracePt t="34374" x="5105400" y="3562350"/>
          <p14:tracePt t="34391" x="4953000" y="3562350"/>
          <p14:tracePt t="34391" x="4800600" y="3568700"/>
          <p14:tracePt t="34407" x="4654550" y="3568700"/>
          <p14:tracePt t="34407" x="4508500" y="3575050"/>
          <p14:tracePt t="34425" x="4362450" y="3575050"/>
          <p14:tracePt t="34425" x="4083050" y="3587750"/>
          <p14:tracePt t="34443" x="3943350" y="3594100"/>
          <p14:tracePt t="34443" x="3797300" y="3600450"/>
          <p14:tracePt t="34458" x="3663950" y="3613150"/>
          <p14:tracePt t="34458" x="3536950" y="3625850"/>
          <p14:tracePt t="34475" x="3409950" y="3632200"/>
          <p14:tracePt t="34475" x="3282950" y="3644900"/>
          <p14:tracePt t="34491" x="3168650" y="3657600"/>
          <p14:tracePt t="34491" x="3054350" y="3663950"/>
          <p14:tracePt t="34491" x="2946400" y="3663950"/>
          <p14:tracePt t="34511" x="2844800" y="3670300"/>
          <p14:tracePt t="34524" x="2749550" y="3683000"/>
          <p14:tracePt t="34524" x="2565400" y="3702050"/>
          <p14:tracePt t="34543" x="2482850" y="3708400"/>
          <p14:tracePt t="34543" x="2406650" y="3721100"/>
          <p14:tracePt t="34559" x="2336800" y="3740150"/>
          <p14:tracePt t="34559" x="2266950" y="3759200"/>
          <p14:tracePt t="34575" x="2203450" y="3778250"/>
          <p14:tracePt t="34575" x="2146300" y="3797300"/>
          <p14:tracePt t="34592" x="2089150" y="3810000"/>
          <p14:tracePt t="34592" x="2032000" y="3829050"/>
          <p14:tracePt t="34609" x="1981200" y="3841750"/>
          <p14:tracePt t="34609" x="1879600" y="3860800"/>
          <p14:tracePt t="34625" x="1828800" y="3873500"/>
          <p14:tracePt t="34625" x="1778000" y="3886200"/>
          <p14:tracePt t="34642" x="1733550" y="3892550"/>
          <p14:tracePt t="34642" x="1689100" y="3905250"/>
          <p14:tracePt t="34659" x="1644650" y="3911600"/>
          <p14:tracePt t="34659" x="1606550" y="3924300"/>
          <p14:tracePt t="34675" x="1562100" y="3937000"/>
          <p14:tracePt t="34675" x="1492250" y="3968750"/>
          <p14:tracePt t="34692" x="1460500" y="3981450"/>
          <p14:tracePt t="34692" x="1435100" y="3994150"/>
          <p14:tracePt t="34708" x="1403350" y="4006850"/>
          <p14:tracePt t="34708" x="1377950" y="4019550"/>
          <p14:tracePt t="34725" x="1352550" y="4032250"/>
          <p14:tracePt t="34725" x="1308100" y="4064000"/>
          <p14:tracePt t="34742" x="1289050" y="4076700"/>
          <p14:tracePt t="34742" x="1270000" y="4089400"/>
          <p14:tracePt t="34760" x="1250950" y="4108450"/>
          <p14:tracePt t="34760" x="1238250" y="4121150"/>
          <p14:tracePt t="34775" x="1225550" y="4133850"/>
          <p14:tracePt t="34775" x="1212850" y="4146550"/>
          <p14:tracePt t="34792" x="1206500" y="4152900"/>
          <p14:tracePt t="34792" x="1200150" y="4159250"/>
          <p14:tracePt t="34792" x="1193800" y="4165600"/>
          <p14:tracePt t="34810" x="1187450" y="4171950"/>
          <p14:tracePt t="34824" x="1187450" y="4178300"/>
          <p14:tracePt t="34841" x="1187450" y="4184650"/>
          <p14:tracePt t="34858" x="1187450" y="4191000"/>
          <p14:tracePt t="34875" x="1193800" y="4184650"/>
          <p14:tracePt t="34902" x="1200150" y="4184650"/>
          <p14:tracePt t="34918" x="1206500" y="4178300"/>
          <p14:tracePt t="34930" x="1212850" y="4178300"/>
          <p14:tracePt t="34946" x="1219200" y="4171950"/>
          <p14:tracePt t="34970" x="1212850" y="4171950"/>
          <p14:tracePt t="34998" x="1206500" y="4171950"/>
          <p14:tracePt t="35015" x="1200150" y="4178300"/>
          <p14:tracePt t="35022" x="1193800" y="4178300"/>
          <p14:tracePt t="35030" x="1181100" y="4178300"/>
          <p14:tracePt t="35030" x="1174750" y="4184650"/>
          <p14:tracePt t="35043" x="1168400" y="4184650"/>
          <p14:tracePt t="35043" x="1155700" y="4184650"/>
          <p14:tracePt t="35060" x="1149350" y="4191000"/>
          <p14:tracePt t="35060" x="1143000" y="4197350"/>
          <p14:tracePt t="35076" x="1136650" y="4197350"/>
          <p14:tracePt t="35076" x="1130300" y="4203700"/>
          <p14:tracePt t="35093" x="1123950" y="4210050"/>
          <p14:tracePt t="35093" x="1104900" y="4216400"/>
          <p14:tracePt t="35111" x="1098550" y="4222750"/>
          <p14:tracePt t="35111" x="1092200" y="4229100"/>
          <p14:tracePt t="35127" x="1085850" y="4229100"/>
          <p14:tracePt t="35127" x="1079500" y="4235450"/>
          <p14:tracePt t="35144" x="1066800" y="4235450"/>
          <p14:tracePt t="35144" x="1060450" y="4241800"/>
          <p14:tracePt t="35160" x="1054100" y="4241800"/>
          <p14:tracePt t="35160" x="1047750" y="4241800"/>
          <p14:tracePt t="35177" x="1041400" y="4241800"/>
          <p14:tracePt t="35177" x="1035050" y="4241800"/>
          <p14:tracePt t="35195" x="1028700" y="4241800"/>
          <p14:tracePt t="35210" x="1022350" y="4235450"/>
          <p14:tracePt t="35226" x="1028700" y="4229100"/>
          <p14:tracePt t="35246" x="1028700" y="4222750"/>
          <p14:tracePt t="35270" x="1035050" y="4222750"/>
          <p14:tracePt t="35322" x="1041400" y="4229100"/>
          <p14:tracePt t="35350" x="1041400" y="4235450"/>
          <p14:tracePt t="35374" x="1047750" y="4235450"/>
          <p14:tracePt t="35390" x="1060450" y="4241800"/>
          <p14:tracePt t="35403" x="1066800" y="4248150"/>
          <p14:tracePt t="35411" x="1073150" y="4248150"/>
          <p14:tracePt t="35411" x="1073150" y="4254500"/>
          <p14:tracePt t="35428" x="1079500" y="4260850"/>
          <p14:tracePt t="35428" x="1085850" y="4260850"/>
          <p14:tracePt t="35445" x="1092200" y="4267200"/>
          <p14:tracePt t="35445" x="1098550" y="4273550"/>
          <p14:tracePt t="35461" x="1104900" y="4286250"/>
          <p14:tracePt t="35461" x="1111250" y="4298950"/>
          <p14:tracePt t="35478" x="1117600" y="4305300"/>
          <p14:tracePt t="35478" x="1123950" y="4311650"/>
          <p14:tracePt t="35495" x="1130300" y="4318000"/>
          <p14:tracePt t="35495" x="1136650" y="4324350"/>
          <p14:tracePt t="35512" x="1143000" y="4324350"/>
          <p14:tracePt t="35512" x="1143000" y="4330700"/>
          <p14:tracePt t="35528" x="1155700" y="4337050"/>
          <p14:tracePt t="35544" x="1162050" y="4337050"/>
          <p14:tracePt t="35560" x="1162050" y="4343400"/>
          <p14:tracePt t="35582" x="1162050" y="4337050"/>
          <p14:tracePt t="35666" x="1162050" y="4330700"/>
          <p14:tracePt t="35698" x="1168400" y="4330700"/>
          <p14:tracePt t="35718" x="1174750" y="4330700"/>
          <p14:tracePt t="35770" x="1181100" y="4330700"/>
          <p14:tracePt t="35786" x="1187450" y="4324350"/>
          <p14:tracePt t="35802" x="1193800" y="4324350"/>
          <p14:tracePt t="35818" x="1200150" y="4318000"/>
          <p14:tracePt t="35830" x="1206500" y="4318000"/>
          <p14:tracePt t="35838" x="1212850" y="4305300"/>
          <p14:tracePt t="35854" x="1219200" y="4298950"/>
          <p14:tracePt t="35870" x="1225550" y="4292600"/>
          <p14:tracePt t="35882" x="1231900" y="4286250"/>
          <p14:tracePt t="35899" x="1238250" y="4286250"/>
          <p14:tracePt t="35922" x="1244600" y="4292600"/>
          <p14:tracePt t="35942" x="1244600" y="4298950"/>
          <p14:tracePt t="35975" x="1250950" y="4305300"/>
          <p14:tracePt t="35999" x="1250950" y="4311650"/>
          <p14:tracePt t="36011" x="1263650" y="4318000"/>
          <p14:tracePt t="36027" x="1270000" y="4324350"/>
          <p14:tracePt t="36042" x="1276350" y="4324350"/>
          <p14:tracePt t="36051" x="1282700" y="4330700"/>
          <p14:tracePt t="36051" x="1295400" y="4330700"/>
          <p14:tracePt t="36064" x="1301750" y="4330700"/>
          <p14:tracePt t="36064" x="1308100" y="4330700"/>
          <p14:tracePt t="36080" x="1320800" y="4337050"/>
          <p14:tracePt t="36080" x="1333500" y="4337050"/>
          <p14:tracePt t="36096" x="1339850" y="4337050"/>
          <p14:tracePt t="36096" x="1352550" y="4337050"/>
          <p14:tracePt t="36114" x="1365250" y="4337050"/>
          <p14:tracePt t="36114" x="1390650" y="4337050"/>
          <p14:tracePt t="36131" x="1409700" y="4337050"/>
          <p14:tracePt t="36131" x="1422400" y="4337050"/>
          <p14:tracePt t="36147" x="1435100" y="4337050"/>
          <p14:tracePt t="36147" x="1454150" y="4330700"/>
          <p14:tracePt t="36164" x="1466850" y="4330700"/>
          <p14:tracePt t="36164" x="1485900" y="4330700"/>
          <p14:tracePt t="36180" x="1504950" y="4330700"/>
          <p14:tracePt t="36180" x="1524000" y="4330700"/>
          <p14:tracePt t="36180" x="1543050" y="4337050"/>
          <p14:tracePt t="36199" x="1562100" y="4337050"/>
          <p14:tracePt t="36213" x="1581150" y="4337050"/>
          <p14:tracePt t="36213" x="1619250" y="4349750"/>
          <p14:tracePt t="36231" x="1638300" y="4349750"/>
          <p14:tracePt t="36231" x="1657350" y="4356100"/>
          <p14:tracePt t="36247" x="1676400" y="4356100"/>
          <p14:tracePt t="36247" x="1695450" y="4362450"/>
          <p14:tracePt t="36264" x="1708150" y="4368800"/>
          <p14:tracePt t="36264" x="1720850" y="4368800"/>
          <p14:tracePt t="36281" x="1739900" y="4368800"/>
          <p14:tracePt t="36281" x="1752600" y="4368800"/>
          <p14:tracePt t="36281" x="1765300" y="4368800"/>
          <p14:tracePt t="36299" x="1778000" y="4362450"/>
          <p14:tracePt t="36299" x="1784350" y="4362450"/>
          <p14:tracePt t="36314" x="1797050" y="4362450"/>
          <p14:tracePt t="36314" x="1809750" y="4362450"/>
          <p14:tracePt t="36331" x="1822450" y="4362450"/>
          <p14:tracePt t="36331" x="1835150" y="4368800"/>
          <p14:tracePt t="36348" x="1847850" y="4368800"/>
          <p14:tracePt t="36348" x="1879600" y="4375150"/>
          <p14:tracePt t="36364" x="1885950" y="4381500"/>
          <p14:tracePt t="36364" x="1898650" y="4381500"/>
          <p14:tracePt t="36381" x="1911350" y="4381500"/>
          <p14:tracePt t="36381" x="1924050" y="4381500"/>
          <p14:tracePt t="36398" x="1936750" y="4381500"/>
          <p14:tracePt t="36398" x="1949450" y="4381500"/>
          <p14:tracePt t="36415" x="1955800" y="4381500"/>
          <p14:tracePt t="36415" x="1974850" y="4381500"/>
          <p14:tracePt t="36431" x="1987550" y="4381500"/>
          <p14:tracePt t="36431" x="1993900" y="4381500"/>
          <p14:tracePt t="36448" x="2006600" y="4387850"/>
          <p14:tracePt t="36448" x="2019300" y="4394200"/>
          <p14:tracePt t="36465" x="2025650" y="4400550"/>
          <p14:tracePt t="36465" x="2038350" y="4406900"/>
          <p14:tracePt t="36465" x="2051050" y="4413250"/>
          <p14:tracePt t="36483" x="2057400" y="4419600"/>
          <p14:tracePt t="36497" x="2070100" y="4425950"/>
          <p14:tracePt t="36497" x="2082800" y="4438650"/>
          <p14:tracePt t="36517" x="2089150" y="4445000"/>
          <p14:tracePt t="36517" x="2095500" y="4445000"/>
          <p14:tracePt t="36533" x="2101850" y="4451350"/>
          <p14:tracePt t="36533" x="2108200" y="4451350"/>
          <p14:tracePt t="36549" x="2114550" y="4451350"/>
          <p14:tracePt t="36549" x="2120900" y="4457700"/>
          <p14:tracePt t="36549" x="2127250" y="4457700"/>
          <p14:tracePt t="36567" x="2133600" y="4464050"/>
          <p14:tracePt t="36583" x="2139950" y="4464050"/>
          <p14:tracePt t="36599" x="2146300" y="4464050"/>
          <p14:tracePt t="36614" x="2152650" y="4470400"/>
          <p14:tracePt t="36631" x="2165350" y="4476750"/>
          <p14:tracePt t="36648" x="2171700" y="4476750"/>
          <p14:tracePt t="36648" x="2184400" y="4476750"/>
          <p14:tracePt t="36665" x="2190750" y="4476750"/>
          <p14:tracePt t="36665" x="2197100" y="4476750"/>
          <p14:tracePt t="36683" x="2203450" y="4476750"/>
          <p14:tracePt t="36683" x="2209800" y="4476750"/>
          <p14:tracePt t="36700" x="2216150" y="4476750"/>
          <p14:tracePt t="36715" x="2222500" y="4476750"/>
          <p14:tracePt t="36715" x="2235200" y="4470400"/>
          <p14:tracePt t="36733" x="2241550" y="4476750"/>
          <p14:tracePt t="36748" x="2247900" y="4476750"/>
          <p14:tracePt t="36766" x="2254250" y="4476750"/>
          <p14:tracePt t="36766" x="2260600" y="4483100"/>
          <p14:tracePt t="36784" x="2266950" y="4483100"/>
          <p14:tracePt t="36799" x="2273300" y="4489450"/>
          <p14:tracePt t="36816" x="2273300" y="4495800"/>
          <p14:tracePt t="36832" x="2279650" y="4495800"/>
          <p14:tracePt t="36849" x="2279650" y="4502150"/>
          <p14:tracePt t="36866" x="2286000" y="4508500"/>
          <p14:tracePt t="36883" x="2292350" y="4508500"/>
          <p14:tracePt t="36900" x="2298700" y="4508500"/>
          <p14:tracePt t="36915" x="2305050" y="4502150"/>
          <p14:tracePt t="36932" x="2311400" y="4502150"/>
          <p14:tracePt t="36932" x="2317750" y="4502150"/>
          <p14:tracePt t="36952" x="2330450" y="4508500"/>
          <p14:tracePt t="36952" x="2336800" y="4508500"/>
          <p14:tracePt t="36967" x="2343150" y="4508500"/>
          <p14:tracePt t="36967" x="2349500" y="4508500"/>
          <p14:tracePt t="36984" x="2355850" y="4514850"/>
          <p14:tracePt t="36984" x="2362200" y="4514850"/>
          <p14:tracePt t="37001" x="2374900" y="4521200"/>
          <p14:tracePt t="37001" x="2387600" y="4521200"/>
          <p14:tracePt t="37001" x="2393950" y="4521200"/>
          <p14:tracePt t="37020" x="2406650" y="4527550"/>
          <p14:tracePt t="37020" x="2419350" y="4527550"/>
          <p14:tracePt t="37035" x="2425700" y="4527550"/>
          <p14:tracePt t="37035" x="2438400" y="4533900"/>
          <p14:tracePt t="37053" x="2451100" y="4540250"/>
          <p14:tracePt t="37053" x="2463800" y="4546600"/>
          <p14:tracePt t="37069" x="2476500" y="4546600"/>
          <p14:tracePt t="37069" x="2495550" y="4559300"/>
          <p14:tracePt t="37086" x="2501900" y="4565650"/>
          <p14:tracePt t="37086" x="2514600" y="4572000"/>
          <p14:tracePt t="37103" x="2520950" y="4578350"/>
          <p14:tracePt t="37103" x="2527300" y="4584700"/>
          <p14:tracePt t="37120" x="2533650" y="4591050"/>
          <p14:tracePt t="37120" x="2540000" y="4597400"/>
          <p14:tracePt t="37136" x="2552700" y="4603750"/>
          <p14:tracePt t="37136" x="2559050" y="4610100"/>
          <p14:tracePt t="37154" x="2565400" y="4610100"/>
          <p14:tracePt t="37168" x="2571750" y="4616450"/>
          <p14:tracePt t="37185" x="2578100" y="4616450"/>
          <p14:tracePt t="37202" x="2584450" y="4616450"/>
          <p14:tracePt t="37202" x="2590800" y="4616450"/>
          <p14:tracePt t="37220" x="2597150" y="4616450"/>
          <p14:tracePt t="37236" x="2603500" y="4616450"/>
          <p14:tracePt t="37251" x="2609850" y="4616450"/>
          <p14:tracePt t="37267" x="2616200" y="4616450"/>
          <p14:tracePt t="37283" x="2622550" y="4610100"/>
          <p14:tracePt t="37283" x="2628900" y="4610100"/>
          <p14:tracePt t="37304" x="2635250" y="4610100"/>
          <p14:tracePt t="37317" x="2641600" y="4610100"/>
          <p14:tracePt t="37317" x="2647950" y="4610100"/>
          <p14:tracePt t="37336" x="2654300" y="4603750"/>
          <p14:tracePt t="37351" x="2667000" y="4603750"/>
          <p14:tracePt t="37351" x="2673350" y="4603750"/>
          <p14:tracePt t="37369" x="2673350" y="4597400"/>
          <p14:tracePt t="37369" x="2686050" y="4591050"/>
          <p14:tracePt t="37385" x="2692400" y="4584700"/>
          <p14:tracePt t="37385" x="2698750" y="4578350"/>
          <p14:tracePt t="37402" x="2705100" y="4578350"/>
          <p14:tracePt t="37402" x="2711450" y="4572000"/>
          <p14:tracePt t="37420" x="2717800" y="4572000"/>
          <p14:tracePt t="37434" x="2724150" y="4565650"/>
          <p14:tracePt t="37451" x="2730500" y="4565650"/>
          <p14:tracePt t="37468" x="2736850" y="4559300"/>
          <p14:tracePt t="37485" x="2743200" y="4559300"/>
          <p14:tracePt t="37501" x="2749550" y="4552950"/>
          <p14:tracePt t="37519" x="2755900" y="4546600"/>
          <p14:tracePt t="37535" x="2762250" y="4546600"/>
          <p14:tracePt t="37552" x="2768600" y="4540250"/>
          <p14:tracePt t="37568" x="2774950" y="4533900"/>
          <p14:tracePt t="37585" x="2781300" y="4527550"/>
          <p14:tracePt t="37612" x="2787650" y="4527550"/>
          <p14:tracePt t="37623" x="2794000" y="4527550"/>
          <p14:tracePt t="37655" x="2800350" y="4527550"/>
          <p14:tracePt t="37671" x="2806700" y="4521200"/>
          <p14:tracePt t="37683" x="2806700" y="4514850"/>
          <p14:tracePt t="37699" x="2819400" y="4514850"/>
          <p14:tracePt t="37715" x="2825750" y="4508500"/>
          <p14:tracePt t="37723" x="2832100" y="4502150"/>
          <p14:tracePt t="37739" x="2838450" y="4502150"/>
          <p14:tracePt t="37739" x="2844800" y="4502150"/>
          <p14:tracePt t="37755" x="2851150" y="4495800"/>
          <p14:tracePt t="37755" x="2857500" y="4495800"/>
          <p14:tracePt t="37770" x="2863850" y="4495800"/>
          <p14:tracePt t="37770" x="2876550" y="4502150"/>
          <p14:tracePt t="37787" x="2889250" y="4502150"/>
          <p14:tracePt t="37787" x="2914650" y="4508500"/>
          <p14:tracePt t="37804" x="2933700" y="4514850"/>
          <p14:tracePt t="37804" x="2952750" y="4521200"/>
          <p14:tracePt t="37821" x="2965450" y="4527550"/>
          <p14:tracePt t="37821" x="2984500" y="4533900"/>
          <p14:tracePt t="37837" x="3003550" y="4533900"/>
          <p14:tracePt t="37837" x="3016250" y="4540250"/>
          <p14:tracePt t="37854" x="3028950" y="4546600"/>
          <p14:tracePt t="37854" x="3041650" y="4546600"/>
          <p14:tracePt t="37854" x="3054350" y="4546600"/>
          <p14:tracePt t="37873" x="3067050" y="4552950"/>
          <p14:tracePt t="37873" x="3073400" y="4552950"/>
          <p14:tracePt t="37888" x="3086100" y="4552950"/>
          <p14:tracePt t="37888" x="3092450" y="4559300"/>
          <p14:tracePt t="37905" x="3098800" y="4559300"/>
          <p14:tracePt t="37920" x="3105150" y="4565650"/>
          <p14:tracePt t="37936" x="3105150" y="4572000"/>
          <p14:tracePt t="37953" x="3111500" y="4572000"/>
          <p14:tracePt t="37980" x="3117850" y="4565650"/>
          <p14:tracePt t="37999" x="3124200" y="4565650"/>
          <p14:tracePt t="38015" x="3130550" y="4559300"/>
          <p14:tracePt t="38024" x="3136900" y="4552950"/>
          <p14:tracePt t="38040" x="3143250" y="4546600"/>
          <p14:tracePt t="38040" x="3149600" y="4546600"/>
          <p14:tracePt t="38055" x="3155950" y="4540250"/>
          <p14:tracePt t="38055" x="3162300" y="4540250"/>
          <p14:tracePt t="38071" x="3168650" y="4540250"/>
          <p14:tracePt t="38071" x="3175000" y="4540250"/>
          <p14:tracePt t="38088" x="3181350" y="4533900"/>
          <p14:tracePt t="38088" x="3194050" y="4533900"/>
          <p14:tracePt t="38104" x="3200400" y="4533900"/>
          <p14:tracePt t="38120" x="3206750" y="4527550"/>
          <p14:tracePt t="38136" x="3206750" y="4533900"/>
          <p14:tracePt t="38179" x="3200400" y="4540250"/>
          <p14:tracePt t="38203" x="3194050" y="4546600"/>
          <p14:tracePt t="38219" x="3187700" y="4552950"/>
          <p14:tracePt t="38224" x="3187700" y="4559300"/>
          <p14:tracePt t="38237" x="3181350" y="4559300"/>
          <p14:tracePt t="38237" x="3175000" y="4565650"/>
          <p14:tracePt t="38255" x="3162300" y="4565650"/>
          <p14:tracePt t="38255" x="3149600" y="4572000"/>
          <p14:tracePt t="38272" x="3136900" y="4565650"/>
          <p14:tracePt t="38272" x="3124200" y="4565650"/>
          <p14:tracePt t="38288" x="3111500" y="4565650"/>
          <p14:tracePt t="38288" x="3092450" y="4565650"/>
          <p14:tracePt t="38305" x="3073400" y="4559300"/>
          <p14:tracePt t="38305" x="3054350" y="4552950"/>
          <p14:tracePt t="38305" x="3028950" y="4546600"/>
          <p14:tracePt t="38324" x="3003550" y="4533900"/>
          <p14:tracePt t="38337" x="2971800" y="4527550"/>
          <p14:tracePt t="38337" x="2914650" y="4508500"/>
          <p14:tracePt t="38356" x="2882900" y="4495800"/>
          <p14:tracePt t="38356" x="2857500" y="4483100"/>
          <p14:tracePt t="38372" x="2832100" y="4470400"/>
          <p14:tracePt t="38372" x="2806700" y="4451350"/>
          <p14:tracePt t="38389" x="2781300" y="4425950"/>
          <p14:tracePt t="38389" x="2743200" y="4375150"/>
          <p14:tracePt t="38406" x="2724150" y="4343400"/>
          <p14:tracePt t="38406" x="2711450" y="4311650"/>
          <p14:tracePt t="38422" x="2705100" y="4273550"/>
          <p14:tracePt t="38422" x="2705100" y="4241800"/>
          <p14:tracePt t="38439" x="2705100" y="4203700"/>
          <p14:tracePt t="38439" x="2711450" y="4178300"/>
          <p14:tracePt t="38456" x="2724150" y="4146550"/>
          <p14:tracePt t="38456" x="2762250" y="4102100"/>
          <p14:tracePt t="38473" x="2787650" y="4076700"/>
          <p14:tracePt t="38473" x="2819400" y="4064000"/>
          <p14:tracePt t="38489" x="2851150" y="4044950"/>
          <p14:tracePt t="38489" x="2889250" y="4032250"/>
          <p14:tracePt t="38506" x="2933700" y="4013200"/>
          <p14:tracePt t="38506" x="3022600" y="3987800"/>
          <p14:tracePt t="38525" x="3067050" y="3981450"/>
          <p14:tracePt t="38525" x="3117850" y="3981450"/>
          <p14:tracePt t="38540" x="3168650" y="3981450"/>
          <p14:tracePt t="38540" x="3219450" y="3981450"/>
          <p14:tracePt t="38556" x="3270250" y="3987800"/>
          <p14:tracePt t="38556" x="3314700" y="4000500"/>
          <p14:tracePt t="38573" x="3365500" y="4013200"/>
          <p14:tracePt t="38573" x="3416300" y="4025900"/>
          <p14:tracePt t="38589" x="3467100" y="4038600"/>
          <p14:tracePt t="38589" x="3511550" y="4057650"/>
          <p14:tracePt t="38589" x="3556000" y="4070350"/>
          <p14:tracePt t="38608" x="3594100" y="4089400"/>
          <p14:tracePt t="38621" x="3638550" y="4102100"/>
          <p14:tracePt t="38621" x="3702050" y="4133850"/>
          <p14:tracePt t="38640" x="3727450" y="4152900"/>
          <p14:tracePt t="38640" x="3746500" y="4165600"/>
          <p14:tracePt t="38656" x="3765550" y="4184650"/>
          <p14:tracePt t="38656" x="3778250" y="4197350"/>
          <p14:tracePt t="38673" x="3784600" y="4216400"/>
          <p14:tracePt t="38673" x="3790950" y="4235450"/>
          <p14:tracePt t="38690" x="3790950" y="4248150"/>
          <p14:tracePt t="38690" x="3778250" y="4286250"/>
          <p14:tracePt t="38707" x="3771900" y="4298950"/>
          <p14:tracePt t="38707" x="3759200" y="4318000"/>
          <p14:tracePt t="38723" x="3746500" y="4330700"/>
          <p14:tracePt t="38723" x="3733800" y="4343400"/>
          <p14:tracePt t="38740" x="3714750" y="4356100"/>
          <p14:tracePt t="38740" x="3702050" y="4368800"/>
          <p14:tracePt t="38757" x="3689350" y="4375150"/>
          <p14:tracePt t="38757" x="3676650" y="4387850"/>
          <p14:tracePt t="38773" x="3683000" y="4381500"/>
          <p14:tracePt t="38795" x="3695700" y="4381500"/>
          <p14:tracePt t="38805" x="3708400" y="4375150"/>
          <p14:tracePt t="38805" x="3746500" y="4356100"/>
          <p14:tracePt t="38824" x="3771900" y="4349750"/>
          <p14:tracePt t="38824" x="3803650" y="4343400"/>
          <p14:tracePt t="38840" x="3829050" y="4337050"/>
          <p14:tracePt t="38840" x="3867150" y="4330700"/>
          <p14:tracePt t="38857" x="3905250" y="4330700"/>
          <p14:tracePt t="38857" x="3943350" y="4330700"/>
          <p14:tracePt t="38874" x="3987800" y="4337050"/>
          <p14:tracePt t="38874" x="4032250" y="4343400"/>
          <p14:tracePt t="38874" x="4083050" y="4349750"/>
          <p14:tracePt t="38893" x="4133850" y="4362450"/>
          <p14:tracePt t="38906" x="4178300" y="4368800"/>
          <p14:tracePt t="38906" x="4273550" y="4387850"/>
          <p14:tracePt t="38924" x="4318000" y="4400550"/>
          <p14:tracePt t="38924" x="4362450" y="4406900"/>
          <p14:tracePt t="38941" x="4400550" y="4413250"/>
          <p14:tracePt t="38941" x="4432300" y="4419600"/>
          <p14:tracePt t="38957" x="4464050" y="4425950"/>
          <p14:tracePt t="38957" x="4489450" y="4432300"/>
          <p14:tracePt t="38974" x="4514850" y="4438650"/>
          <p14:tracePt t="38974" x="4552950" y="4438650"/>
          <p14:tracePt t="38992" x="4572000" y="4445000"/>
          <p14:tracePt t="38992" x="4584700" y="4445000"/>
          <p14:tracePt t="39008" x="4591050" y="4445000"/>
          <p14:tracePt t="39008" x="4597400" y="4451350"/>
          <p14:tracePt t="39026" x="4603750" y="4457700"/>
          <p14:tracePt t="39040" x="4597400" y="4470400"/>
          <p14:tracePt t="39057" x="4591050" y="4470400"/>
          <p14:tracePt t="39057" x="4572000" y="4476750"/>
          <p14:tracePt t="39076" x="4559300" y="4483100"/>
          <p14:tracePt t="39076" x="4540250" y="4483100"/>
          <p14:tracePt t="39093" x="4521200" y="4489450"/>
          <p14:tracePt t="39093" x="4495800" y="4489450"/>
          <p14:tracePt t="39109" x="4470400" y="4489450"/>
          <p14:tracePt t="39109" x="4413250" y="4476750"/>
          <p14:tracePt t="39126" x="4387850" y="4470400"/>
          <p14:tracePt t="39126" x="4356100" y="4464050"/>
          <p14:tracePt t="39142" x="4337050" y="4451350"/>
          <p14:tracePt t="39142" x="4318000" y="4438650"/>
          <p14:tracePt t="39159" x="4305300" y="4419600"/>
          <p14:tracePt t="39159" x="4298950" y="4400550"/>
          <p14:tracePt t="39176" x="4298950" y="4375150"/>
          <p14:tracePt t="39176" x="4324350" y="4330700"/>
          <p14:tracePt t="39192" x="4343400" y="4305300"/>
          <p14:tracePt t="39192" x="4375150" y="4279900"/>
          <p14:tracePt t="39208" x="4406900" y="4260850"/>
          <p14:tracePt t="39208" x="4451350" y="4235450"/>
          <p14:tracePt t="39225" x="4495800" y="4216400"/>
          <p14:tracePt t="39225" x="4552950" y="4197350"/>
          <p14:tracePt t="39241" x="4610100" y="4178300"/>
          <p14:tracePt t="39241" x="4673600" y="4159250"/>
          <p14:tracePt t="39241" x="4737100" y="4146550"/>
          <p14:tracePt t="39260" x="4800600" y="4127500"/>
          <p14:tracePt t="39273" x="4870450" y="4114800"/>
          <p14:tracePt t="39273" x="5003800" y="4083050"/>
          <p14:tracePt t="39292" x="5067300" y="4076700"/>
          <p14:tracePt t="39292" x="5130800" y="4064000"/>
          <p14:tracePt t="39308" x="5187950" y="4057650"/>
          <p14:tracePt t="39308" x="5245100" y="4044950"/>
          <p14:tracePt t="39325" x="5302250" y="4038600"/>
          <p14:tracePt t="39325" x="5353050" y="4038600"/>
          <p14:tracePt t="39325" x="5403850" y="4032250"/>
          <p14:tracePt t="39344" x="5448300" y="4032250"/>
          <p14:tracePt t="39357" x="5492750" y="4032250"/>
          <p14:tracePt t="39357" x="5581650" y="4038600"/>
          <p14:tracePt t="39375" x="5626100" y="4038600"/>
          <p14:tracePt t="39375" x="5664200" y="4044950"/>
          <p14:tracePt t="39392" x="5702300" y="4057650"/>
          <p14:tracePt t="39392" x="5734050" y="4064000"/>
          <p14:tracePt t="39409" x="5765800" y="4076700"/>
          <p14:tracePt t="39409" x="5829300" y="4108450"/>
          <p14:tracePt t="39425" x="5854700" y="4127500"/>
          <p14:tracePt t="39425" x="5873750" y="4146550"/>
          <p14:tracePt t="39443" x="5892800" y="4165600"/>
          <p14:tracePt t="39443" x="5911850" y="4184650"/>
          <p14:tracePt t="39459" x="5918200" y="4203700"/>
          <p14:tracePt t="39459" x="5924550" y="4222750"/>
          <p14:tracePt t="39476" x="5924550" y="4241800"/>
          <p14:tracePt t="39476" x="5918200" y="4279900"/>
          <p14:tracePt t="39493" x="5911850" y="4298950"/>
          <p14:tracePt t="39493" x="5899150" y="4318000"/>
          <p14:tracePt t="39511" x="5880100" y="4330700"/>
          <p14:tracePt t="39511" x="5854700" y="4349750"/>
          <p14:tracePt t="39526" x="5835650" y="4362450"/>
          <p14:tracePt t="39526" x="5778500" y="4394200"/>
          <p14:tracePt t="39544" x="5746750" y="4406900"/>
          <p14:tracePt t="39558" x="5708650" y="4413250"/>
          <p14:tracePt t="39558" x="5632450" y="4432300"/>
          <p14:tracePt t="39577" x="5588000" y="4438650"/>
          <p14:tracePt t="39577" x="5543550" y="4445000"/>
          <p14:tracePt t="39593" x="5499100" y="4445000"/>
          <p14:tracePt t="39593" x="5461000" y="4445000"/>
          <p14:tracePt t="39610" x="5416550" y="4451350"/>
          <p14:tracePt t="39610" x="5378450" y="4451350"/>
          <p14:tracePt t="39610" x="5346700" y="4445000"/>
          <p14:tracePt t="39628" x="5321300" y="4445000"/>
          <p14:tracePt t="39642" x="5295900" y="4445000"/>
          <p14:tracePt t="39642" x="5257800" y="4445000"/>
          <p14:tracePt t="39661" x="5238750" y="4445000"/>
          <p14:tracePt t="39661" x="5226050" y="4445000"/>
          <p14:tracePt t="39678" x="5219700" y="4445000"/>
          <p14:tracePt t="39678" x="5207000" y="4445000"/>
          <p14:tracePt t="39693" x="5200650" y="4445000"/>
          <p14:tracePt t="39709" x="5194300" y="4438650"/>
          <p14:tracePt t="39726" x="5207000" y="4438650"/>
          <p14:tracePt t="39742" x="5213350" y="4438650"/>
          <p14:tracePt t="39759" x="5219700" y="4438650"/>
          <p14:tracePt t="39759" x="5226050" y="4432300"/>
          <p14:tracePt t="39778" x="5238750" y="4432300"/>
          <p14:tracePt t="39778" x="5257800" y="4432300"/>
          <p14:tracePt t="39794" x="5270500" y="4432300"/>
          <p14:tracePt t="39794" x="5276850" y="4432300"/>
          <p14:tracePt t="39811" x="5289550" y="4438650"/>
          <p14:tracePt t="39811" x="5302250" y="4438650"/>
          <p14:tracePt t="39827" x="5321300" y="4438650"/>
          <p14:tracePt t="39827" x="5346700" y="4451350"/>
          <p14:tracePt t="39844" x="5365750" y="4451350"/>
          <p14:tracePt t="39844" x="5384800" y="4451350"/>
          <p14:tracePt t="39861" x="5403850" y="4457700"/>
          <p14:tracePt t="39861" x="5422900" y="4457700"/>
          <p14:tracePt t="39877" x="5448300" y="4464050"/>
          <p14:tracePt t="39877" x="5473700" y="4464050"/>
          <p14:tracePt t="39894" x="5505450" y="4470400"/>
          <p14:tracePt t="39894" x="5537200" y="4476750"/>
          <p14:tracePt t="39894" x="5575300" y="4476750"/>
          <p14:tracePt t="39912" x="5613400" y="4483100"/>
          <p14:tracePt t="39912" x="5651500" y="4489450"/>
          <p14:tracePt t="39928" x="5695950" y="4489450"/>
          <p14:tracePt t="39928" x="5734050" y="4495800"/>
          <p14:tracePt t="39945" x="5772150" y="4502150"/>
          <p14:tracePt t="39945" x="5810250" y="4508500"/>
          <p14:tracePt t="39961" x="5848350" y="4508500"/>
          <p14:tracePt t="39961" x="5886450" y="4514850"/>
          <p14:tracePt t="39977" x="5918200" y="4514850"/>
          <p14:tracePt t="39977" x="5949950" y="4521200"/>
          <p14:tracePt t="39994" x="5981700" y="4521200"/>
          <p14:tracePt t="39994" x="6007100" y="4521200"/>
          <p14:tracePt t="39994" x="6032500" y="4514850"/>
          <p14:tracePt t="40013" x="6051550" y="4514850"/>
          <p14:tracePt t="40013" x="6070600" y="4514850"/>
          <p14:tracePt t="40028" x="6089650" y="4521200"/>
          <p14:tracePt t="40028" x="6102350" y="4521200"/>
          <p14:tracePt t="40044" x="6115050" y="4521200"/>
          <p14:tracePt t="40044" x="6121400" y="4521200"/>
          <p14:tracePt t="40061" x="6127750" y="4521200"/>
          <p14:tracePt t="40061" x="6134100" y="4521200"/>
          <p14:tracePt t="40080" x="6140450" y="4527550"/>
          <p14:tracePt t="40094" x="6134100" y="4521200"/>
          <p14:tracePt t="40132" x="6127750" y="4514850"/>
          <p14:tracePt t="40160" x="6127750" y="4508500"/>
          <p14:tracePt t="40212" x="6134100" y="4508500"/>
          <p14:tracePt t="40252" x="6134100" y="4514850"/>
          <p14:tracePt t="40280" x="6127750" y="4514850"/>
          <p14:tracePt t="40297" x="6121400" y="4527550"/>
          <p14:tracePt t="40313" x="6115050" y="4527550"/>
          <p14:tracePt t="40324" x="6115050" y="4533900"/>
          <p14:tracePt t="40340" x="6121400" y="4533900"/>
          <p14:tracePt t="40364" x="6127750" y="4533900"/>
          <p14:tracePt t="40380" x="6140450" y="4533900"/>
          <p14:tracePt t="40392" x="6146800" y="4527550"/>
          <p14:tracePt t="40408" x="6153150" y="4527550"/>
          <p14:tracePt t="40424" x="6165850" y="4527550"/>
          <p14:tracePt t="40440" x="6172200" y="4527550"/>
          <p14:tracePt t="40452" x="6178550" y="4527550"/>
          <p14:tracePt t="40468" x="6184900" y="4527550"/>
          <p14:tracePt t="40492" x="6184900" y="4533900"/>
          <p14:tracePt t="40512" x="6184900" y="4540250"/>
          <p14:tracePt t="40528" x="6178550" y="4546600"/>
          <p14:tracePt t="40544" x="6178550" y="4552950"/>
          <p14:tracePt t="40580" x="6184900" y="4559300"/>
          <p14:tracePt t="40612" x="6191250" y="4565650"/>
          <p14:tracePt t="40640" x="6191250" y="4572000"/>
          <p14:tracePt t="40664" x="6191250" y="4578350"/>
          <p14:tracePt t="40684" x="6184900" y="4578350"/>
          <p14:tracePt t="40700" x="6184900" y="4584700"/>
          <p14:tracePt t="40716" x="6178550" y="4591050"/>
          <p14:tracePt t="40740" x="6172200" y="4597400"/>
          <p14:tracePt t="40760" x="6165850" y="4603750"/>
          <p14:tracePt t="40784" x="6165850" y="4610100"/>
          <p14:tracePt t="40812" x="6172200" y="4610100"/>
          <p14:tracePt t="40852" x="6178550" y="4610100"/>
          <p14:tracePt t="40872" x="6178550" y="4616450"/>
          <p14:tracePt t="40924" x="6172200" y="4616450"/>
          <p14:tracePt t="40956" x="6172200" y="4622800"/>
          <p14:tracePt t="40984" x="6172200" y="4629150"/>
          <p14:tracePt t="41068" x="6172200" y="4635500"/>
          <p14:tracePt t="41100" x="6165850" y="4641850"/>
          <p14:tracePt t="41136" x="6159500" y="4641850"/>
          <p14:tracePt t="41160" x="6153150" y="4648200"/>
          <p14:tracePt t="41173" x="6146800" y="4648200"/>
          <p14:tracePt t="41188" x="6140450" y="4654550"/>
          <p14:tracePt t="41204" x="6134100" y="4654550"/>
          <p14:tracePt t="41214" x="6127750" y="4660900"/>
          <p14:tracePt t="41214" x="6115050" y="4667250"/>
          <p14:tracePt t="41233" x="6108700" y="4673600"/>
          <p14:tracePt t="41233" x="6096000" y="4673600"/>
          <p14:tracePt t="41250" x="6089650" y="4679950"/>
          <p14:tracePt t="41250" x="6076950" y="4686300"/>
          <p14:tracePt t="41266" x="6064250" y="4692650"/>
          <p14:tracePt t="41266" x="6051550" y="4699000"/>
          <p14:tracePt t="41266" x="6032500" y="4705350"/>
          <p14:tracePt t="41285" x="6019800" y="4711700"/>
          <p14:tracePt t="41298" x="6007100" y="4718050"/>
          <p14:tracePt t="41298" x="5975350" y="4724400"/>
          <p14:tracePt t="41316" x="5956300" y="4730750"/>
          <p14:tracePt t="41316" x="5937250" y="4737100"/>
          <p14:tracePt t="41333" x="5924550" y="4743450"/>
          <p14:tracePt t="41333" x="5905500" y="4743450"/>
          <p14:tracePt t="41349" x="5886450" y="4749800"/>
          <p14:tracePt t="41349" x="5867400" y="4756150"/>
          <p14:tracePt t="41367" x="5848350" y="4762500"/>
          <p14:tracePt t="41367" x="5829300" y="4762500"/>
          <p14:tracePt t="41367" x="5810250" y="4768850"/>
          <p14:tracePt t="41385" x="5791200" y="4768850"/>
          <p14:tracePt t="41398" x="5765800" y="4775200"/>
          <p14:tracePt t="41398" x="5734050" y="4781550"/>
          <p14:tracePt t="41416" x="5715000" y="4781550"/>
          <p14:tracePt t="41416" x="5702300" y="4781550"/>
          <p14:tracePt t="41433" x="5689600" y="4781550"/>
          <p14:tracePt t="41433" x="5676900" y="4781550"/>
          <p14:tracePt t="41449" x="5670550" y="4775200"/>
          <p14:tracePt t="41449" x="5664200" y="4775200"/>
          <p14:tracePt t="41467" x="5657850" y="4768850"/>
          <p14:tracePt t="41467" x="5657850" y="4762500"/>
          <p14:tracePt t="41483" x="5651500" y="4756150"/>
          <p14:tracePt t="41483" x="5651500" y="4749800"/>
          <p14:tracePt t="41500" x="5651500" y="4743450"/>
          <p14:tracePt t="41500" x="5651500" y="4737100"/>
          <p14:tracePt t="41516" x="5657850" y="4730750"/>
          <p14:tracePt t="41516" x="5657850" y="4711700"/>
          <p14:tracePt t="41535" x="5651500" y="4705350"/>
          <p14:tracePt t="41535" x="5651500" y="4699000"/>
          <p14:tracePt t="41550" x="5651500" y="4692650"/>
          <p14:tracePt t="41550" x="5651500" y="4686300"/>
          <p14:tracePt t="41566" x="5645150" y="4679950"/>
          <p14:tracePt t="41583" x="5638800" y="4673600"/>
          <p14:tracePt t="41583" x="5626100" y="4667250"/>
          <p14:tracePt t="41601" x="5619750" y="4660900"/>
          <p14:tracePt t="41601" x="5613400" y="4660900"/>
          <p14:tracePt t="41617" x="5607050" y="4654550"/>
          <p14:tracePt t="41617" x="5594350" y="4654550"/>
          <p14:tracePt t="41635" x="5588000" y="4648200"/>
          <p14:tracePt t="41635" x="5568950" y="4641850"/>
          <p14:tracePt t="41635" x="5549900" y="4635500"/>
          <p14:tracePt t="41652" x="5524500" y="4622800"/>
          <p14:tracePt t="41666" x="5499100" y="4610100"/>
          <p14:tracePt t="41666" x="5416550" y="4584700"/>
          <p14:tracePt t="41685" x="5359400" y="4572000"/>
          <p14:tracePt t="41685" x="5295900" y="4559300"/>
          <p14:tracePt t="41701" x="5226050" y="4546600"/>
          <p14:tracePt t="41701" x="5149850" y="4533900"/>
          <p14:tracePt t="41718" x="5060950" y="4527550"/>
          <p14:tracePt t="41718" x="4972050" y="4514850"/>
          <p14:tracePt t="41734" x="4870450" y="4508500"/>
          <p14:tracePt t="41734" x="4768850" y="4502150"/>
          <p14:tracePt t="41750" x="4660900" y="4495800"/>
          <p14:tracePt t="41750" x="4419600" y="4495800"/>
          <p14:tracePt t="41767" x="4298950" y="4495800"/>
          <p14:tracePt t="41767" x="4171950" y="4495800"/>
          <p14:tracePt t="41784" x="4044950" y="4502150"/>
          <p14:tracePt t="41784" x="3924300" y="4514850"/>
          <p14:tracePt t="41801" x="3803650" y="4521200"/>
          <p14:tracePt t="41801" x="3689350" y="4533900"/>
          <p14:tracePt t="41818" x="3581400" y="4552950"/>
          <p14:tracePt t="41818" x="3384550" y="4584700"/>
          <p14:tracePt t="41835" x="3289300" y="4603750"/>
          <p14:tracePt t="41835" x="3200400" y="4622800"/>
          <p14:tracePt t="41851" x="3111500" y="4641850"/>
          <p14:tracePt t="41851" x="3028950" y="4667250"/>
          <p14:tracePt t="41869" x="2946400" y="4686300"/>
          <p14:tracePt t="41869" x="2781300" y="4718050"/>
          <p14:tracePt t="41885" x="2711450" y="4737100"/>
          <p14:tracePt t="41885" x="2641600" y="4749800"/>
          <p14:tracePt t="41901" x="2571750" y="4768850"/>
          <p14:tracePt t="41901" x="2514600" y="4781550"/>
          <p14:tracePt t="41918" x="2463800" y="4794250"/>
          <p14:tracePt t="41918" x="2413000" y="4806950"/>
          <p14:tracePt t="41935" x="2368550" y="4819650"/>
          <p14:tracePt t="41935" x="2286000" y="4826000"/>
          <p14:tracePt t="41953" x="2247900" y="4832350"/>
          <p14:tracePt t="41953" x="2209800" y="4832350"/>
          <p14:tracePt t="41969" x="2171700" y="4838700"/>
          <p14:tracePt t="41969" x="2139950" y="4838700"/>
          <p14:tracePt t="41985" x="2108200" y="4838700"/>
          <p14:tracePt t="41985" x="2082800" y="4845050"/>
          <p14:tracePt t="42002" x="2057400" y="4851400"/>
          <p14:tracePt t="42002" x="2038350" y="4857750"/>
          <p14:tracePt t="42019" x="2025650" y="4864100"/>
          <p14:tracePt t="42019" x="2019300" y="4876800"/>
          <p14:tracePt t="42019" x="2012950" y="4889500"/>
          <p14:tracePt t="42037" x="2012950" y="4908550"/>
          <p14:tracePt t="42050" x="2019300" y="4927600"/>
          <p14:tracePt t="42050" x="2032000" y="4991100"/>
          <p14:tracePt t="42068" x="2038350" y="5029200"/>
          <p14:tracePt t="42068" x="2044700" y="5067300"/>
          <p14:tracePt t="42085" x="2057400" y="5118100"/>
          <p14:tracePt t="42085" x="2070100" y="5162550"/>
          <p14:tracePt t="42102" x="2076450" y="5213350"/>
          <p14:tracePt t="42102" x="2089150" y="5257800"/>
          <p14:tracePt t="42102" x="2089150" y="5302250"/>
          <p14:tracePt t="42121" x="2095500" y="5340350"/>
          <p14:tracePt t="42121" x="2089150" y="5372100"/>
          <p14:tracePt t="42136" x="2089150" y="5403850"/>
          <p14:tracePt t="42136" x="2076450" y="5429250"/>
          <p14:tracePt t="42152" x="2063750" y="5448300"/>
          <p14:tracePt t="42152" x="2044700" y="5467350"/>
          <p14:tracePt t="42169" x="2025650" y="5480050"/>
          <p14:tracePt t="42169" x="1981200" y="5499100"/>
          <p14:tracePt t="42186" x="1962150" y="5505450"/>
          <p14:tracePt t="42186" x="1943100" y="5511800"/>
          <p14:tracePt t="42203" x="1917700" y="5511800"/>
          <p14:tracePt t="42203" x="1892300" y="5511800"/>
          <p14:tracePt t="42219" x="1866900" y="5511800"/>
          <p14:tracePt t="42219" x="1835150" y="5505450"/>
          <p14:tracePt t="42236" x="1803400" y="5499100"/>
          <p14:tracePt t="42236" x="1733550" y="5486400"/>
          <p14:tracePt t="42253" x="1689100" y="5473700"/>
          <p14:tracePt t="42253" x="1651000" y="5467350"/>
          <p14:tracePt t="42270" x="1606550" y="5461000"/>
          <p14:tracePt t="42270" x="1562100" y="5454650"/>
          <p14:tracePt t="42286" x="1524000" y="5441950"/>
          <p14:tracePt t="42286" x="1492250" y="5435600"/>
          <p14:tracePt t="42303" x="1454150" y="5422900"/>
          <p14:tracePt t="42303" x="1428750" y="5410200"/>
          <p14:tracePt t="42303" x="1397000" y="5397500"/>
          <p14:tracePt t="42322" x="1377950" y="5384800"/>
          <p14:tracePt t="42334" x="1358900" y="5372100"/>
          <p14:tracePt t="42334" x="1327150" y="5346700"/>
          <p14:tracePt t="42353" x="1320800" y="5340350"/>
          <p14:tracePt t="42353" x="1308100" y="5327650"/>
          <p14:tracePt t="42370" x="1308100" y="5321300"/>
          <p14:tracePt t="42370" x="1301750" y="5314950"/>
          <p14:tracePt t="42386" x="1301750" y="5308600"/>
          <p14:tracePt t="42386" x="1301750" y="5302250"/>
          <p14:tracePt t="42386" x="1308100" y="5295900"/>
          <p14:tracePt t="42405" x="1314450" y="5289550"/>
          <p14:tracePt t="42421" x="1314450" y="5283200"/>
          <p14:tracePt t="42421" x="1320800" y="5276850"/>
          <p14:tracePt t="42436" x="1320800" y="5270500"/>
          <p14:tracePt t="42452" x="1327150" y="5264150"/>
          <p14:tracePt t="42469" x="1333500" y="5257800"/>
          <p14:tracePt t="42485" x="1339850" y="5251450"/>
          <p14:tracePt t="42502" x="1339850" y="5257800"/>
          <p14:tracePt t="42518" x="1346200" y="5264150"/>
          <p14:tracePt t="42540" x="1352550" y="5264150"/>
          <p14:tracePt t="42553" x="1358900" y="5264150"/>
          <p14:tracePt t="42576" x="1365250" y="5257800"/>
          <p14:tracePt t="42600" x="1371600" y="5251450"/>
          <p14:tracePt t="42612" x="1371600" y="5245100"/>
          <p14:tracePt t="42628" x="1377950" y="5245100"/>
          <p14:tracePt t="42644" x="1384300" y="5238750"/>
          <p14:tracePt t="42660" x="1390650" y="5232400"/>
          <p14:tracePt t="42680" x="1397000" y="5226050"/>
          <p14:tracePt t="42721" x="1397000" y="5219700"/>
          <p14:tracePt t="42780" x="1403350" y="5213350"/>
          <p14:tracePt t="42801" x="1403350" y="5207000"/>
          <p14:tracePt t="42824" x="1403350" y="5200650"/>
          <p14:tracePt t="42844" x="1409700" y="5200650"/>
          <p14:tracePt t="42952" x="1416050" y="5200650"/>
          <p14:tracePt t="42964" x="1422400" y="5200650"/>
          <p14:tracePt t="42973" x="1428750" y="5200650"/>
          <p14:tracePt t="42987" x="1435100" y="5200650"/>
          <p14:tracePt t="42987" x="1454150" y="5207000"/>
          <p14:tracePt t="43005" x="1460500" y="5207000"/>
          <p14:tracePt t="43005" x="1473200" y="5213350"/>
          <p14:tracePt t="43022" x="1485900" y="5213350"/>
          <p14:tracePt t="43022" x="1492250" y="5219700"/>
          <p14:tracePt t="43022" x="1504950" y="5219700"/>
          <p14:tracePt t="43041" x="1511300" y="5219700"/>
          <p14:tracePt t="43054" x="1517650" y="5226050"/>
          <p14:tracePt t="43054" x="1524000" y="5226050"/>
          <p14:tracePt t="43054" x="1530350" y="5226050"/>
          <p14:tracePt t="43074" x="1536700" y="5232400"/>
          <p14:tracePt t="43088" x="1543050" y="5232400"/>
          <p14:tracePt t="43104" x="1536700" y="5238750"/>
          <p14:tracePt t="43144" x="1530350" y="5238750"/>
          <p14:tracePt t="43176" x="1536700" y="5232400"/>
          <p14:tracePt t="43204" x="1543050" y="5232400"/>
          <p14:tracePt t="43222" x="1549400" y="5226050"/>
          <p14:tracePt t="43228" x="1555750" y="5226050"/>
          <p14:tracePt t="43240" x="1555750" y="5219700"/>
          <p14:tracePt t="43240" x="1568450" y="5219700"/>
          <p14:tracePt t="43256" x="1574800" y="5219700"/>
          <p14:tracePt t="43256" x="1587500" y="5219700"/>
          <p14:tracePt t="43273" x="1593850" y="5219700"/>
          <p14:tracePt t="43273" x="1600200" y="5219700"/>
          <p14:tracePt t="43290" x="1612900" y="5219700"/>
          <p14:tracePt t="43290" x="1619250" y="5226050"/>
          <p14:tracePt t="43306" x="1631950" y="5226050"/>
          <p14:tracePt t="43306" x="1638300" y="5232400"/>
          <p14:tracePt t="43306" x="1644650" y="5238750"/>
          <p14:tracePt t="43325" x="1657350" y="5245100"/>
          <p14:tracePt t="43338" x="1663700" y="5251450"/>
          <p14:tracePt t="43338" x="1682750" y="5257800"/>
          <p14:tracePt t="43357" x="1689100" y="5264150"/>
          <p14:tracePt t="43357" x="1695450" y="5270500"/>
          <p14:tracePt t="43373" x="1701800" y="5276850"/>
          <p14:tracePt t="43373" x="1708150" y="5276850"/>
          <p14:tracePt t="43390" x="1714500" y="5283200"/>
          <p14:tracePt t="43390" x="1720850" y="5283200"/>
          <p14:tracePt t="43406" x="1727200" y="5283200"/>
          <p14:tracePt t="43406" x="1733550" y="5289550"/>
          <p14:tracePt t="43406" x="1739900" y="5289550"/>
          <p14:tracePt t="43425" x="1746250" y="5289550"/>
          <p14:tracePt t="43438" x="1752600" y="5289550"/>
          <p14:tracePt t="43438" x="1771650" y="5295900"/>
          <p14:tracePt t="43458" x="1778000" y="5295900"/>
          <p14:tracePt t="43458" x="1790700" y="5295900"/>
          <p14:tracePt t="43474" x="1803400" y="5295900"/>
          <p14:tracePt t="43474" x="1816100" y="5295900"/>
          <p14:tracePt t="43490" x="1828800" y="5295900"/>
          <p14:tracePt t="43490" x="1860550" y="5302250"/>
          <p14:tracePt t="43507" x="1879600" y="5302250"/>
          <p14:tracePt t="43507" x="1898650" y="5308600"/>
          <p14:tracePt t="43524" x="1924050" y="5314950"/>
          <p14:tracePt t="43524" x="1949450" y="5321300"/>
          <p14:tracePt t="43541" x="1974850" y="5327650"/>
          <p14:tracePt t="43541" x="2000250" y="5334000"/>
          <p14:tracePt t="43557" x="2025650" y="5334000"/>
          <p14:tracePt t="43557" x="2076450" y="5340350"/>
          <p14:tracePt t="43574" x="2101850" y="5340350"/>
          <p14:tracePt t="43574" x="2127250" y="5340350"/>
          <p14:tracePt t="43590" x="2152650" y="5340350"/>
          <p14:tracePt t="43590" x="2171700" y="5340350"/>
          <p14:tracePt t="43607" x="2190750" y="5340350"/>
          <p14:tracePt t="43607" x="2203450" y="5334000"/>
          <p14:tracePt t="43607" x="2216150" y="5334000"/>
          <p14:tracePt t="43626" x="2228850" y="5334000"/>
          <p14:tracePt t="43639" x="2241550" y="5327650"/>
          <p14:tracePt t="43639" x="2260600" y="5321300"/>
          <p14:tracePt t="43658" x="2266950" y="5314950"/>
          <p14:tracePt t="43658" x="2273300" y="5308600"/>
          <p14:tracePt t="43674" x="2279650" y="5302250"/>
          <p14:tracePt t="43674" x="2292350" y="5295900"/>
          <p14:tracePt t="43674" x="2298700" y="5289550"/>
          <p14:tracePt t="43693" x="2305050" y="5283200"/>
          <p14:tracePt t="43706" x="2317750" y="5276850"/>
          <p14:tracePt t="43706" x="2336800" y="5257800"/>
          <p14:tracePt t="43725" x="2349500" y="5245100"/>
          <p14:tracePt t="43725" x="2368550" y="5238750"/>
          <p14:tracePt t="43742" x="2381250" y="5226050"/>
          <p14:tracePt t="43742" x="2393950" y="5219700"/>
          <p14:tracePt t="43758" x="2413000" y="5213350"/>
          <p14:tracePt t="43758" x="2432050" y="5207000"/>
          <p14:tracePt t="43758" x="2451100" y="5200650"/>
          <p14:tracePt t="43777" x="2476500" y="5200650"/>
          <p14:tracePt t="43790" x="2501900" y="5200650"/>
          <p14:tracePt t="43790" x="2565400" y="5200650"/>
          <p14:tracePt t="43808" x="2603500" y="5200650"/>
          <p14:tracePt t="43808" x="2641600" y="5200650"/>
          <p14:tracePt t="43825" x="2686050" y="5207000"/>
          <p14:tracePt t="43825" x="2730500" y="5207000"/>
          <p14:tracePt t="43842" x="2768600" y="5207000"/>
          <p14:tracePt t="43842" x="2851150" y="5207000"/>
          <p14:tracePt t="43859" x="2889250" y="5207000"/>
          <p14:tracePt t="43859" x="2927350" y="5207000"/>
          <p14:tracePt t="43875" x="2959100" y="5207000"/>
          <p14:tracePt t="43875" x="2990850" y="5207000"/>
          <p14:tracePt t="43893" x="3016250" y="5207000"/>
          <p14:tracePt t="43893" x="3041650" y="5207000"/>
          <p14:tracePt t="43910" x="3060700" y="5207000"/>
          <p14:tracePt t="43910" x="3098800" y="5207000"/>
          <p14:tracePt t="43926" x="3117850" y="5207000"/>
          <p14:tracePt t="43926" x="3136900" y="5207000"/>
          <p14:tracePt t="43942" x="3155950" y="5200650"/>
          <p14:tracePt t="43942" x="3175000" y="5200650"/>
          <p14:tracePt t="43958" x="3194050" y="5194300"/>
          <p14:tracePt t="43958" x="3213100" y="5187950"/>
          <p14:tracePt t="43975" x="3232150" y="5175250"/>
          <p14:tracePt t="43975" x="3270250" y="5156200"/>
          <p14:tracePt t="43994" x="3289300" y="5149850"/>
          <p14:tracePt t="44007" x="3308350" y="5143500"/>
          <p14:tracePt t="44007" x="3340100" y="5130800"/>
          <p14:tracePt t="44027" x="3359150" y="5124450"/>
          <p14:tracePt t="44027" x="3371850" y="5124450"/>
          <p14:tracePt t="44042" x="3390900" y="5124450"/>
          <p14:tracePt t="44042" x="3409950" y="5124450"/>
          <p14:tracePt t="44059" x="3429000" y="5124450"/>
          <p14:tracePt t="44059" x="3454400" y="5118100"/>
          <p14:tracePt t="44059" x="3473450" y="5118100"/>
          <p14:tracePt t="44077" x="3498850" y="5118100"/>
          <p14:tracePt t="44091" x="3530600" y="5111750"/>
          <p14:tracePt t="44091" x="3587750" y="5105400"/>
          <p14:tracePt t="44109" x="3613150" y="5099050"/>
          <p14:tracePt t="44109" x="3644900" y="5099050"/>
          <p14:tracePt t="44126" x="3683000" y="5092700"/>
          <p14:tracePt t="44126" x="3714750" y="5092700"/>
          <p14:tracePt t="44126" x="3746500" y="5086350"/>
          <p14:tracePt t="44145" x="3784600" y="5086350"/>
          <p14:tracePt t="44158" x="3816350" y="5086350"/>
          <p14:tracePt t="44158" x="3886200" y="5080000"/>
          <p14:tracePt t="44176" x="3917950" y="5080000"/>
          <p14:tracePt t="44176" x="3956050" y="5080000"/>
          <p14:tracePt t="44193" x="3981450" y="5073650"/>
          <p14:tracePt t="44193" x="4013200" y="5073650"/>
          <p14:tracePt t="44209" x="4038600" y="5073650"/>
          <p14:tracePt t="44209" x="4089400" y="5080000"/>
          <p14:tracePt t="44226" x="4108450" y="5080000"/>
          <p14:tracePt t="44226" x="4127500" y="5080000"/>
          <p14:tracePt t="44243" x="4146550" y="5080000"/>
          <p14:tracePt t="44243" x="4165600" y="5080000"/>
          <p14:tracePt t="44259" x="4184650" y="5080000"/>
          <p14:tracePt t="44259" x="4203700" y="5086350"/>
          <p14:tracePt t="44276" x="4222750" y="5086350"/>
          <p14:tracePt t="44276" x="4260850" y="5092700"/>
          <p14:tracePt t="44294" x="4286250" y="5092700"/>
          <p14:tracePt t="44294" x="4305300" y="5099050"/>
          <p14:tracePt t="44310" x="4330700" y="5099050"/>
          <p14:tracePt t="44310" x="4349750" y="5105400"/>
          <p14:tracePt t="44326" x="4375150" y="5111750"/>
          <p14:tracePt t="44326" x="4394200" y="5111750"/>
          <p14:tracePt t="44326" x="4413250" y="5118100"/>
          <p14:tracePt t="44345" x="4425950" y="5124450"/>
          <p14:tracePt t="44358" x="4445000" y="5130800"/>
          <p14:tracePt t="44358" x="4470400" y="5137150"/>
          <p14:tracePt t="44377" x="4483100" y="5143500"/>
          <p14:tracePt t="44377" x="4495800" y="5149850"/>
          <p14:tracePt t="44394" x="4508500" y="5149850"/>
          <p14:tracePt t="44394" x="4514850" y="5156200"/>
          <p14:tracePt t="44410" x="4527550" y="5162550"/>
          <p14:tracePt t="44410" x="4533900" y="5162550"/>
          <p14:tracePt t="44427" x="4546600" y="5162550"/>
          <p14:tracePt t="44427" x="4552950" y="5168900"/>
          <p14:tracePt t="44427" x="4559300" y="5175250"/>
          <p14:tracePt t="44445" x="4565650" y="5181600"/>
          <p14:tracePt t="44465" x="4565650" y="5187950"/>
          <p14:tracePt t="44481" x="4565650" y="5194300"/>
          <p14:tracePt t="44497" x="4559300" y="5194300"/>
          <p14:tracePt t="44514" x="4552950" y="5200650"/>
          <p14:tracePt t="44526" x="4546600" y="5207000"/>
          <p14:tracePt t="44543" x="4540250" y="5213350"/>
          <p14:tracePt t="44559" x="4533900" y="5213350"/>
          <p14:tracePt t="44581" x="4533900" y="5207000"/>
          <p14:tracePt t="44617" x="4533900" y="5200650"/>
          <p14:tracePt t="44653" x="4527550" y="5194300"/>
          <p14:tracePt t="44677" x="4521200" y="5194300"/>
          <p14:tracePt t="44693" x="4514850" y="5194300"/>
          <p14:tracePt t="44705" x="4508500" y="5194300"/>
          <p14:tracePt t="44721" x="4502150" y="5194300"/>
          <p14:tracePt t="44737" x="4495800" y="5194300"/>
          <p14:tracePt t="44746" x="4489450" y="5194300"/>
          <p14:tracePt t="44761" x="4483100" y="5194300"/>
          <p14:tracePt t="44776" x="4476750" y="5194300"/>
          <p14:tracePt t="44793" x="4470400" y="5187950"/>
          <p14:tracePt t="44825" x="4476750" y="5187950"/>
          <p14:tracePt t="44849" x="4476750" y="5181600"/>
          <p14:tracePt t="44865" x="4483100" y="5175250"/>
          <p14:tracePt t="44881" x="4489450" y="5168900"/>
          <p14:tracePt t="44893" x="4495800" y="5168900"/>
          <p14:tracePt t="44909" x="4502150" y="5162550"/>
          <p14:tracePt t="44933" x="4502150" y="5156200"/>
          <p14:tracePt t="44985" x="4502150" y="5149850"/>
          <p14:tracePt t="45045" x="4502150" y="5143500"/>
          <p14:tracePt t="45065" x="4508500" y="5137150"/>
          <p14:tracePt t="45097" x="4514850" y="5137150"/>
          <p14:tracePt t="45193" x="4514850" y="5143500"/>
          <p14:tracePt t="45209" x="4508500" y="5149850"/>
          <p14:tracePt t="45225" x="4508500" y="5156200"/>
          <p14:tracePt t="45237" x="4508500" y="5162550"/>
          <p14:tracePt t="45253" x="4502150" y="5168900"/>
          <p14:tracePt t="45286" x="4495800" y="5175250"/>
          <p14:tracePt t="45357" x="4489450" y="5181600"/>
          <p14:tracePt t="45389" x="4483100" y="5181600"/>
          <p14:tracePt t="45413" x="4476750" y="5187950"/>
          <p14:tracePt t="45433" x="4483100" y="5187950"/>
          <p14:tracePt t="45525" x="4489450" y="5187950"/>
          <p14:tracePt t="45577" x="4489450" y="5194300"/>
          <p14:tracePt t="45613" x="4489450" y="5200650"/>
          <p14:tracePt t="45725" x="4489450" y="5194300"/>
          <p14:tracePt t="45785" x="4483100" y="5200650"/>
          <p14:tracePt t="45853" x="4476750" y="5200650"/>
          <p14:tracePt t="45893" x="4476750" y="5207000"/>
          <p14:tracePt t="46161" x="4470400" y="5213350"/>
          <p14:tracePt t="46198" x="4476750" y="5213350"/>
          <p14:tracePt t="46325" x="4483100" y="5213350"/>
          <p14:tracePt t="46417" x="4483100" y="5219700"/>
          <p14:tracePt t="46505" x="4489450" y="5219700"/>
          <p14:tracePt t="46537" x="4495800" y="5213350"/>
          <p14:tracePt t="46557" x="4502150" y="5213350"/>
          <p14:tracePt t="46581" x="4508500" y="5213350"/>
          <p14:tracePt t="46605" x="4514850" y="5213350"/>
          <p14:tracePt t="46625" x="4521200" y="5207000"/>
          <p14:tracePt t="46649" x="4527550" y="5207000"/>
          <p14:tracePt t="46673" x="4527550" y="5213350"/>
          <p14:tracePt t="46769" x="4527550" y="5207000"/>
          <p14:tracePt t="46889" x="4533900" y="5207000"/>
          <p14:tracePt t="46957" x="4540250" y="5207000"/>
          <p14:tracePt t="46985" x="4546600" y="5207000"/>
          <p14:tracePt t="47002" x="4559300" y="5200650"/>
          <p14:tracePt t="47018" x="4565650" y="5194300"/>
          <p14:tracePt t="47033" x="4572000" y="5194300"/>
          <p14:tracePt t="47038" x="4578350" y="5194300"/>
          <p14:tracePt t="47051" x="4578350" y="5187950"/>
          <p14:tracePt t="47051" x="4584700" y="5187950"/>
          <p14:tracePt t="47071" x="4597400" y="5187950"/>
          <p14:tracePt t="47071" x="4603750" y="5187950"/>
          <p14:tracePt t="47086" x="4610100" y="5187950"/>
          <p14:tracePt t="47101" x="4616450" y="5187950"/>
          <p14:tracePt t="47101" x="4622800" y="5187950"/>
          <p14:tracePt t="47120" x="4629150" y="5187950"/>
          <p14:tracePt t="47120" x="4635500" y="5187950"/>
          <p14:tracePt t="47137" x="4641850" y="5194300"/>
          <p14:tracePt t="47151" x="4648200" y="5194300"/>
          <p14:tracePt t="47151" x="4667250" y="5194300"/>
          <p14:tracePt t="47169" x="4673600" y="5194300"/>
          <p14:tracePt t="47169" x="4686300" y="5194300"/>
          <p14:tracePt t="47186" x="4699000" y="5194300"/>
          <p14:tracePt t="47186" x="4711700" y="5187950"/>
          <p14:tracePt t="47203" x="4718050" y="5187950"/>
          <p14:tracePt t="47203" x="4749800" y="5187950"/>
          <p14:tracePt t="47220" x="4762500" y="5187950"/>
          <p14:tracePt t="47220" x="4775200" y="5187950"/>
          <p14:tracePt t="47237" x="4794250" y="5187950"/>
          <p14:tracePt t="47237" x="4806950" y="5187950"/>
          <p14:tracePt t="47253" x="4826000" y="5187950"/>
          <p14:tracePt t="47253" x="4845050" y="5187950"/>
          <p14:tracePt t="47270" x="4864100" y="5187950"/>
          <p14:tracePt t="47270" x="4908550" y="5187950"/>
          <p14:tracePt t="47287" x="4933950" y="5187950"/>
          <p14:tracePt t="47287" x="4959350" y="5187950"/>
          <p14:tracePt t="47303" x="4984750" y="5187950"/>
          <p14:tracePt t="47303" x="5010150" y="5187950"/>
          <p14:tracePt t="47320" x="5035550" y="5181600"/>
          <p14:tracePt t="47320" x="5067300" y="5181600"/>
          <p14:tracePt t="47337" x="5092700" y="5175250"/>
          <p14:tracePt t="47337" x="5149850" y="5168900"/>
          <p14:tracePt t="47354" x="5175250" y="5168900"/>
          <p14:tracePt t="47354" x="5200650" y="5162550"/>
          <p14:tracePt t="47371" x="5226050" y="5162550"/>
          <p14:tracePt t="47371" x="5251450" y="5156200"/>
          <p14:tracePt t="47387" x="5276850" y="5156200"/>
          <p14:tracePt t="47387" x="5302250" y="5156200"/>
          <p14:tracePt t="47404" x="5327650" y="5149850"/>
          <p14:tracePt t="47404" x="5346700" y="5149850"/>
          <p14:tracePt t="47404" x="5365750" y="5149850"/>
          <p14:tracePt t="47423" x="5384800" y="5149850"/>
          <p14:tracePt t="47436" x="5397500" y="5149850"/>
          <p14:tracePt t="47436" x="5422900" y="5156200"/>
          <p14:tracePt t="47454" x="5435600" y="5156200"/>
          <p14:tracePt t="47454" x="5441950" y="5156200"/>
          <p14:tracePt t="47470" x="5448300" y="5156200"/>
          <p14:tracePt t="47486" x="5454650" y="5156200"/>
          <p14:tracePt t="47503" x="5454650" y="5162550"/>
          <p14:tracePt t="47542" x="5454650" y="5168900"/>
          <p14:tracePt t="47593" x="5454650" y="5162550"/>
          <p14:tracePt t="47646" x="5461000" y="5162550"/>
          <p14:tracePt t="47678" x="5467350" y="5168900"/>
          <p14:tracePt t="47698" x="5473700" y="5162550"/>
          <p14:tracePt t="47714" x="5480050" y="5162550"/>
          <p14:tracePt t="47729" x="5480050" y="5156200"/>
          <p14:tracePt t="47746" x="5486400" y="5156200"/>
          <p14:tracePt t="47758" x="5492750" y="5156200"/>
          <p14:tracePt t="47774" x="5499100" y="5156200"/>
          <p14:tracePt t="47790" x="5505450" y="5156200"/>
          <p14:tracePt t="47817" x="5511800" y="5156200"/>
          <p14:tracePt t="47833" x="5518150" y="5156200"/>
          <p14:tracePt t="47849" x="5524500" y="5156200"/>
          <p14:tracePt t="47858" x="5530850" y="5156200"/>
          <p14:tracePt t="47870" x="5537200" y="5149850"/>
          <p14:tracePt t="47870" x="5549900" y="5149850"/>
          <p14:tracePt t="47888" x="5556250" y="5143500"/>
          <p14:tracePt t="47888" x="5562600" y="5143500"/>
          <p14:tracePt t="47906" x="5575300" y="5143500"/>
          <p14:tracePt t="47906" x="5581650" y="5137150"/>
          <p14:tracePt t="47922" x="5588000" y="5137150"/>
          <p14:tracePt t="47922" x="5607050" y="5130800"/>
          <p14:tracePt t="47939" x="5619750" y="5130800"/>
          <p14:tracePt t="47939" x="5626100" y="5130800"/>
          <p14:tracePt t="47956" x="5638800" y="5130800"/>
          <p14:tracePt t="47956" x="5651500" y="5130800"/>
          <p14:tracePt t="47972" x="5664200" y="5130800"/>
          <p14:tracePt t="47972" x="5676900" y="5137150"/>
          <p14:tracePt t="47989" x="5689600" y="5137150"/>
          <p14:tracePt t="47989" x="5715000" y="5143500"/>
          <p14:tracePt t="48006" x="5727700" y="5143500"/>
          <p14:tracePt t="48006" x="5740400" y="5143500"/>
          <p14:tracePt t="48023" x="5753100" y="5149850"/>
          <p14:tracePt t="48023" x="5759450" y="5149850"/>
          <p14:tracePt t="48039" x="5765800" y="5149850"/>
          <p14:tracePt t="48039" x="5778500" y="5156200"/>
          <p14:tracePt t="48056" x="5784850" y="5156200"/>
          <p14:tracePt t="48056" x="5791200" y="5156200"/>
          <p14:tracePt t="48056" x="5797550" y="5156200"/>
          <p14:tracePt t="48075" x="5803900" y="5156200"/>
          <p14:tracePt t="48088" x="5810250" y="5156200"/>
          <p14:tracePt t="48105" x="5803900" y="5162550"/>
          <p14:tracePt t="48185" x="5797550" y="5162550"/>
          <p14:tracePt t="48210" x="5803900" y="5156200"/>
          <p14:tracePt t="48306" x="5810250" y="5156200"/>
          <p14:tracePt t="48518" x="5810250" y="5162550"/>
          <p14:tracePt t="48674" x="5803900" y="5162550"/>
          <p14:tracePt t="48714" x="5797550" y="5162550"/>
          <p14:tracePt t="48726" x="5791200" y="5168900"/>
          <p14:tracePt t="48742" x="5784850" y="5168900"/>
          <p14:tracePt t="48758" x="5784850" y="5175250"/>
          <p14:tracePt t="48854" x="5778500" y="5181600"/>
          <p14:tracePt t="48878" x="5772150" y="5181600"/>
          <p14:tracePt t="48894" x="5765800" y="5187950"/>
          <p14:tracePt t="48906" x="5753100" y="5187950"/>
          <p14:tracePt t="48922" x="5746750" y="5194300"/>
          <p14:tracePt t="48938" x="5740400" y="5194300"/>
          <p14:tracePt t="48954" x="5727700" y="5200650"/>
          <p14:tracePt t="48966" x="5721350" y="5200650"/>
          <p14:tracePt t="48982" x="5715000" y="5200650"/>
          <p14:tracePt t="48991" x="5708650" y="5207000"/>
          <p14:tracePt t="48991" x="5702300" y="5207000"/>
          <p14:tracePt t="49009" x="5695950" y="5207000"/>
          <p14:tracePt t="49009" x="5676900" y="5213350"/>
          <p14:tracePt t="49027" x="5670550" y="5219700"/>
          <p14:tracePt t="49027" x="5657850" y="5219700"/>
          <p14:tracePt t="49044" x="5645150" y="5219700"/>
          <p14:tracePt t="49044" x="5638800" y="5226050"/>
          <p14:tracePt t="49060" x="5619750" y="5232400"/>
          <p14:tracePt t="49060" x="5607050" y="5232400"/>
          <p14:tracePt t="49076" x="5594350" y="5238750"/>
          <p14:tracePt t="49076" x="5581650" y="5238750"/>
          <p14:tracePt t="49076" x="5562600" y="5238750"/>
          <p14:tracePt t="49095" x="5549900" y="5245100"/>
          <p14:tracePt t="49108" x="5530850" y="5245100"/>
          <p14:tracePt t="49108" x="5499100" y="5238750"/>
          <p14:tracePt t="49127" x="5486400" y="5232400"/>
          <p14:tracePt t="49127" x="5467350" y="5219700"/>
          <p14:tracePt t="49143" x="5454650" y="5207000"/>
          <p14:tracePt t="49143" x="5435600" y="5194300"/>
          <p14:tracePt t="49160" x="5416550" y="5175250"/>
          <p14:tracePt t="49160" x="5397500" y="5156200"/>
          <p14:tracePt t="49160" x="5384800" y="5137150"/>
          <p14:tracePt t="49179" x="5365750" y="5111750"/>
          <p14:tracePt t="49192" x="5353050" y="5086350"/>
          <p14:tracePt t="49192" x="5321300" y="5041900"/>
          <p14:tracePt t="49210" x="5314950" y="5016500"/>
          <p14:tracePt t="49210" x="5308600" y="4997450"/>
          <p14:tracePt t="49227" x="5302250" y="4972050"/>
          <p14:tracePt t="49227" x="5302250" y="4953000"/>
          <p14:tracePt t="49244" x="5302250" y="4933950"/>
          <p14:tracePt t="49244" x="5314950" y="4902200"/>
          <p14:tracePt t="49260" x="5327650" y="4883150"/>
          <p14:tracePt t="49260" x="5340350" y="4870450"/>
          <p14:tracePt t="49277" x="5353050" y="4851400"/>
          <p14:tracePt t="49277" x="5372100" y="4838700"/>
          <p14:tracePt t="49294" x="5391150" y="4826000"/>
          <p14:tracePt t="49294" x="5410200" y="4819650"/>
          <p14:tracePt t="49310" x="5429250" y="4806950"/>
          <p14:tracePt t="49310" x="5473700" y="4787900"/>
          <p14:tracePt t="49327" x="5499100" y="4775200"/>
          <p14:tracePt t="49327" x="5524500" y="4768850"/>
          <p14:tracePt t="49344" x="5556250" y="4762500"/>
          <p14:tracePt t="49344" x="5581650" y="4756150"/>
          <p14:tracePt t="49361" x="5613400" y="4749800"/>
          <p14:tracePt t="49361" x="5645150" y="4749800"/>
          <p14:tracePt t="49361" x="5676900" y="4743450"/>
          <p14:tracePt t="49379" x="5708650" y="4737100"/>
          <p14:tracePt t="49392" x="5740400" y="4737100"/>
          <p14:tracePt t="49392" x="5803900" y="4730750"/>
          <p14:tracePt t="49411" x="5842000" y="4730750"/>
          <p14:tracePt t="49411" x="5873750" y="4724400"/>
          <p14:tracePt t="49427" x="5905500" y="4718050"/>
          <p14:tracePt t="49427" x="5937250" y="4718050"/>
          <p14:tracePt t="49427" x="5969000" y="4718050"/>
          <p14:tracePt t="49446" x="6000750" y="4718050"/>
          <p14:tracePt t="49459" x="6038850" y="4711700"/>
          <p14:tracePt t="49459" x="6102350" y="4711700"/>
          <p14:tracePt t="49479" x="6134100" y="4711700"/>
          <p14:tracePt t="49479" x="6159500" y="4711700"/>
          <p14:tracePt t="49495" x="6191250" y="4705350"/>
          <p14:tracePt t="49495" x="6223000" y="4705350"/>
          <p14:tracePt t="49511" x="6248400" y="4705350"/>
          <p14:tracePt t="49511" x="6273800" y="4705350"/>
          <p14:tracePt t="49511" x="6299200" y="4705350"/>
          <p14:tracePt t="49531" x="6318250" y="4705350"/>
          <p14:tracePt t="49543" x="6343650" y="4705350"/>
          <p14:tracePt t="49543" x="6388100" y="4711700"/>
          <p14:tracePt t="49561" x="6407150" y="4718050"/>
          <p14:tracePt t="49561" x="6426200" y="4718050"/>
          <p14:tracePt t="49578" x="6445250" y="4724400"/>
          <p14:tracePt t="49578" x="6464300" y="4730750"/>
          <p14:tracePt t="49595" x="6483350" y="4737100"/>
          <p14:tracePt t="49595" x="6496050" y="4743450"/>
          <p14:tracePt t="49611" x="6515100" y="4749800"/>
          <p14:tracePt t="49611" x="6540500" y="4762500"/>
          <p14:tracePt t="49628" x="6546850" y="4768850"/>
          <p14:tracePt t="49628" x="6559550" y="4775200"/>
          <p14:tracePt t="49645" x="6565900" y="4781550"/>
          <p14:tracePt t="49645" x="6572250" y="4787900"/>
          <p14:tracePt t="49661" x="6578600" y="4794250"/>
          <p14:tracePt t="49661" x="6584950" y="4806950"/>
          <p14:tracePt t="49678" x="6591300" y="4813300"/>
          <p14:tracePt t="49678" x="6591300" y="4826000"/>
          <p14:tracePt t="49695" x="6591300" y="4832350"/>
          <p14:tracePt t="49695" x="6597650" y="4838700"/>
          <p14:tracePt t="49712" x="6597650" y="4845050"/>
          <p14:tracePt t="49712" x="6597650" y="4851400"/>
          <p14:tracePt t="49728" x="6597650" y="4857750"/>
          <p14:tracePt t="49728" x="6597650" y="4870450"/>
          <p14:tracePt t="49746" x="6591300" y="4876800"/>
          <p14:tracePt t="49763" x="6591300" y="4883150"/>
          <p14:tracePt t="49778" x="6591300" y="4889500"/>
          <p14:tracePt t="49798" x="6591300" y="4895850"/>
          <p14:tracePt t="49814" x="6597650" y="4902200"/>
          <p14:tracePt t="49831" x="6604000" y="4902200"/>
          <p14:tracePt t="49844" x="6610350" y="4902200"/>
          <p14:tracePt t="49844" x="6635750" y="4902200"/>
          <p14:tracePt t="49864" x="6642100" y="4902200"/>
          <p14:tracePt t="49864" x="6654800" y="4902200"/>
          <p14:tracePt t="49879" x="6667500" y="4895850"/>
          <p14:tracePt t="49879" x="6680200" y="4895850"/>
          <p14:tracePt t="49896" x="6699250" y="4895850"/>
          <p14:tracePt t="49896" x="6711950" y="4889500"/>
          <p14:tracePt t="49896" x="6724650" y="4889500"/>
          <p14:tracePt t="49914" x="6743700" y="4889500"/>
          <p14:tracePt t="49914" x="6756400" y="4889500"/>
          <p14:tracePt t="49929" x="6775450" y="4889500"/>
          <p14:tracePt t="49929" x="6794500" y="4883150"/>
          <p14:tracePt t="49946" x="6813550" y="4883150"/>
          <p14:tracePt t="49946" x="6832600" y="4889500"/>
          <p14:tracePt t="49963" x="6845300" y="4883150"/>
          <p14:tracePt t="49963" x="6883400" y="4883150"/>
          <p14:tracePt t="49979" x="6896100" y="4883150"/>
          <p14:tracePt t="49979" x="6908800" y="4883150"/>
          <p14:tracePt t="49996" x="6921500" y="4889500"/>
          <p14:tracePt t="49996" x="6934200" y="4889500"/>
          <p14:tracePt t="50013" x="6940550" y="4889500"/>
          <p14:tracePt t="50013" x="6953250" y="4895850"/>
          <p14:tracePt t="50030" x="6959600" y="4902200"/>
          <p14:tracePt t="50030" x="6972300" y="4908550"/>
          <p14:tracePt t="50047" x="6978650" y="4908550"/>
          <p14:tracePt t="50047" x="6985000" y="4914900"/>
          <p14:tracePt t="50064" x="6991350" y="4921250"/>
          <p14:tracePt t="50079" x="6985000" y="4921250"/>
          <p14:tracePt t="50114" x="6978650" y="4921250"/>
          <p14:tracePt t="50122" x="6972300" y="4927600"/>
          <p14:tracePt t="50131" x="6959600" y="4927600"/>
          <p14:tracePt t="50131" x="6953250" y="4927600"/>
          <p14:tracePt t="50147" x="6940550" y="4927600"/>
          <p14:tracePt t="50147" x="6921500" y="4933950"/>
          <p14:tracePt t="50164" x="6908800" y="4933950"/>
          <p14:tracePt t="50164" x="6889750" y="4940300"/>
          <p14:tracePt t="50180" x="6870700" y="4940300"/>
          <p14:tracePt t="50180" x="6845300" y="4946650"/>
          <p14:tracePt t="50180" x="6826250" y="4946650"/>
          <p14:tracePt t="50199" x="6794500" y="4946650"/>
          <p14:tracePt t="50212" x="6769100" y="4946650"/>
          <p14:tracePt t="50212" x="6705600" y="4953000"/>
          <p14:tracePt t="50230" x="6673850" y="4953000"/>
          <p14:tracePt t="50230" x="6635750" y="4953000"/>
          <p14:tracePt t="50247" x="6604000" y="4959350"/>
          <p14:tracePt t="50247" x="6578600" y="4959350"/>
          <p14:tracePt t="50264" x="6546850" y="4965700"/>
          <p14:tracePt t="50264" x="6489700" y="4978400"/>
          <p14:tracePt t="50280" x="6464300" y="4991100"/>
          <p14:tracePt t="50280" x="6445250" y="4997450"/>
          <p14:tracePt t="50297" x="6419850" y="5003800"/>
          <p14:tracePt t="50297" x="6400800" y="5016500"/>
          <p14:tracePt t="50314" x="6381750" y="5022850"/>
          <p14:tracePt t="50314" x="6362700" y="5029200"/>
          <p14:tracePt t="50331" x="6343650" y="5035550"/>
          <p14:tracePt t="50331" x="6311900" y="5048250"/>
          <p14:tracePt t="50347" x="6292850" y="5054600"/>
          <p14:tracePt t="50347" x="6280150" y="5060950"/>
          <p14:tracePt t="50364" x="6261100" y="5067300"/>
          <p14:tracePt t="50364" x="6248400" y="5067300"/>
          <p14:tracePt t="50380" x="6229350" y="5073650"/>
          <p14:tracePt t="50380" x="6216650" y="5080000"/>
          <p14:tracePt t="50399" x="6191250" y="5086350"/>
          <p14:tracePt t="50399" x="6184900" y="5092700"/>
          <p14:tracePt t="50415" x="6172200" y="5099050"/>
          <p14:tracePt t="50415" x="6159500" y="5099050"/>
          <p14:tracePt t="50431" x="6153150" y="5105400"/>
          <p14:tracePt t="50431" x="6140450" y="5111750"/>
          <p14:tracePt t="50448" x="6127750" y="5118100"/>
          <p14:tracePt t="50448" x="6115050" y="5130800"/>
          <p14:tracePt t="50448" x="6102350" y="5137150"/>
          <p14:tracePt t="50467" x="6089650" y="5143500"/>
          <p14:tracePt t="50479" x="6076950" y="5149850"/>
          <p14:tracePt t="50479" x="6051550" y="5162550"/>
          <p14:tracePt t="50499" x="6038850" y="5168900"/>
          <p14:tracePt t="50499" x="6032500" y="5175250"/>
          <p14:tracePt t="50516" x="6019800" y="5181600"/>
          <p14:tracePt t="50516" x="6007100" y="5187950"/>
          <p14:tracePt t="50532" x="5994400" y="5194300"/>
          <p14:tracePt t="50532" x="5981700" y="5194300"/>
          <p14:tracePt t="50548" x="5969000" y="5200650"/>
          <p14:tracePt t="50548" x="5956300" y="5207000"/>
          <p14:tracePt t="50548" x="5943600" y="5207000"/>
          <p14:tracePt t="50567" x="5930900" y="5207000"/>
          <p14:tracePt t="50567" x="5924550" y="5207000"/>
          <p14:tracePt t="50582" x="5911850" y="5213350"/>
          <p14:tracePt t="50582" x="5899150" y="5213350"/>
          <p14:tracePt t="50598" x="5886450" y="5213350"/>
          <p14:tracePt t="50598" x="5880100" y="5213350"/>
          <p14:tracePt t="50615" x="5867400" y="5213350"/>
          <p14:tracePt t="50615" x="5854700" y="5207000"/>
          <p14:tracePt t="50632" x="5842000" y="5207000"/>
          <p14:tracePt t="50632" x="5816600" y="5207000"/>
          <p14:tracePt t="50648" x="5797550" y="5200650"/>
          <p14:tracePt t="50648" x="5784850" y="5200650"/>
          <p14:tracePt t="50665" x="5772150" y="5200650"/>
          <p14:tracePt t="50665" x="5753100" y="5200650"/>
          <p14:tracePt t="50682" x="5740400" y="5200650"/>
          <p14:tracePt t="50682" x="5708650" y="5200650"/>
          <p14:tracePt t="50699" x="5689600" y="5200650"/>
          <p14:tracePt t="50699" x="5670550" y="5200650"/>
          <p14:tracePt t="50716" x="5651500" y="5200650"/>
          <p14:tracePt t="50716" x="5632450" y="5200650"/>
          <p14:tracePt t="50732" x="5619750" y="5194300"/>
          <p14:tracePt t="50732" x="5600700" y="5194300"/>
          <p14:tracePt t="50749" x="5581650" y="5194300"/>
          <p14:tracePt t="50749" x="5568950" y="5194300"/>
          <p14:tracePt t="50749" x="5556250" y="5187950"/>
          <p14:tracePt t="50767" x="5543550" y="5187950"/>
          <p14:tracePt t="50767" x="5530850" y="5187950"/>
          <p14:tracePt t="50784" x="5524500" y="5187950"/>
          <p14:tracePt t="50784" x="5518150" y="5187950"/>
          <p14:tracePt t="50799" x="5511800" y="5181600"/>
          <p14:tracePt t="50815" x="5518150" y="5175250"/>
          <p14:tracePt t="50842" x="5524500" y="5175250"/>
          <p14:tracePt t="50851" x="5530850" y="5168900"/>
          <p14:tracePt t="50864" x="5537200" y="5168900"/>
          <p14:tracePt t="50864" x="5549900" y="5162550"/>
          <p14:tracePt t="50883" x="5556250" y="5162550"/>
          <p14:tracePt t="50883" x="5562600" y="5156200"/>
          <p14:tracePt t="50899" x="5568950" y="5156200"/>
          <p14:tracePt t="50899" x="5575300" y="5149850"/>
          <p14:tracePt t="50916" x="5581650" y="5149850"/>
          <p14:tracePt t="50916" x="5588000" y="5149850"/>
          <p14:tracePt t="50933" x="5594350" y="5149850"/>
          <p14:tracePt t="50933" x="5600700" y="5149850"/>
          <p14:tracePt t="50950" x="5607050" y="5149850"/>
          <p14:tracePt t="50965" x="5600700" y="5149850"/>
          <p14:tracePt t="51014" x="5594350" y="5143500"/>
          <p14:tracePt t="51075" x="5600700" y="5137150"/>
          <p14:tracePt t="51246" x="5594350" y="5143500"/>
          <p14:tracePt t="51314" x="5594350" y="5149850"/>
          <p14:tracePt t="51330" x="5588000" y="5156200"/>
          <p14:tracePt t="51346" x="5575300" y="5156200"/>
          <p14:tracePt t="51358" x="5568950" y="5162550"/>
          <p14:tracePt t="51374" x="5562600" y="5168900"/>
          <p14:tracePt t="51390" x="5562600" y="5175250"/>
          <p14:tracePt t="51414" x="5568950" y="5168900"/>
          <p14:tracePt t="51442" x="5575300" y="5168900"/>
          <p14:tracePt t="51458" x="5581650" y="5162550"/>
          <p14:tracePt t="51474" x="5588000" y="5162550"/>
          <p14:tracePt t="51494" x="5588000" y="5156200"/>
          <p14:tracePt t="51554" x="5581650" y="5149850"/>
          <p14:tracePt t="51586" x="5575300" y="5149850"/>
          <p14:tracePt t="51674" x="5568950" y="5149850"/>
          <p14:tracePt t="51707" x="5562600" y="5149850"/>
          <p14:tracePt t="51718" x="5556250" y="5149850"/>
          <p14:tracePt t="51726" x="5549900" y="5149850"/>
          <p14:tracePt t="51735" x="5537200" y="5149850"/>
          <p14:tracePt t="51735" x="5530850" y="5149850"/>
          <p14:tracePt t="51753" x="5518150" y="5143500"/>
          <p14:tracePt t="51753" x="5505450" y="5143500"/>
          <p14:tracePt t="51769" x="5492750" y="5143500"/>
          <p14:tracePt t="51769" x="5480050" y="5143500"/>
          <p14:tracePt t="51769" x="5461000" y="5137150"/>
          <p14:tracePt t="51788" x="5441950" y="5137150"/>
          <p14:tracePt t="51788" x="5422900" y="5130800"/>
          <p14:tracePt t="51803" x="5397500" y="5130800"/>
          <p14:tracePt t="51803" x="5372100" y="5124450"/>
          <p14:tracePt t="51819" x="5340350" y="5118100"/>
          <p14:tracePt t="51819" x="5302250" y="5111750"/>
          <p14:tracePt t="51836" x="5264150" y="5105400"/>
          <p14:tracePt t="51836" x="5226050" y="5099050"/>
          <p14:tracePt t="51853" x="5187950" y="5086350"/>
          <p14:tracePt t="51853" x="5149850" y="5080000"/>
          <p14:tracePt t="51853" x="5105400" y="5067300"/>
          <p14:tracePt t="51871" x="5060950" y="5060950"/>
          <p14:tracePt t="51884" x="5016500" y="5048250"/>
          <p14:tracePt t="51884" x="4908550" y="5022850"/>
          <p14:tracePt t="51902" x="4851400" y="5003800"/>
          <p14:tracePt t="51902" x="4781550" y="4991100"/>
          <p14:tracePt t="51919" x="4711700" y="4972050"/>
          <p14:tracePt t="51919" x="4629150" y="4959350"/>
          <p14:tracePt t="51939" x="4464050" y="4933950"/>
          <p14:tracePt t="51951" x="4375150" y="4927600"/>
          <p14:tracePt t="51951" x="4197350" y="4927600"/>
          <p14:tracePt t="51970" x="4114800" y="4927600"/>
          <p14:tracePt t="51970" x="4032250" y="4933950"/>
          <p14:tracePt t="51986" x="3949700" y="4933950"/>
          <p14:tracePt t="51986" x="3867150" y="4940300"/>
          <p14:tracePt t="52003" x="3784600" y="4946650"/>
          <p14:tracePt t="52003" x="3619500" y="4959350"/>
          <p14:tracePt t="52020" x="3530600" y="4972050"/>
          <p14:tracePt t="52020" x="3448050" y="4991100"/>
          <p14:tracePt t="52037" x="3365500" y="5003800"/>
          <p14:tracePt t="52037" x="3289300" y="5029200"/>
          <p14:tracePt t="52053" x="3213100" y="5048250"/>
          <p14:tracePt t="52053" x="3143250" y="5073650"/>
          <p14:tracePt t="52070" x="3073400" y="5099050"/>
          <p14:tracePt t="52070" x="2940050" y="5149850"/>
          <p14:tracePt t="52087" x="2876550" y="5175250"/>
          <p14:tracePt t="52087" x="2813050" y="5207000"/>
          <p14:tracePt t="52104" x="2755900" y="5232400"/>
          <p14:tracePt t="52104" x="2692400" y="5264150"/>
          <p14:tracePt t="52120" x="2635250" y="5289550"/>
          <p14:tracePt t="52120" x="2584450" y="5321300"/>
          <p14:tracePt t="52120" x="2533650" y="5346700"/>
          <p14:tracePt t="52139" x="2482850" y="5372100"/>
          <p14:tracePt t="52152" x="2444750" y="5391150"/>
          <p14:tracePt t="52152" x="2374900" y="5429250"/>
          <p14:tracePt t="52172" x="2343150" y="5441950"/>
          <p14:tracePt t="52172" x="2324100" y="5454650"/>
          <p14:tracePt t="52187" x="2305050" y="5461000"/>
          <p14:tracePt t="52187" x="2286000" y="5473700"/>
          <p14:tracePt t="52204" x="2273300" y="5480050"/>
          <p14:tracePt t="52204" x="2266950" y="5480050"/>
          <p14:tracePt t="52221" x="2260600" y="5486400"/>
          <p14:tracePt t="52236" x="2254250" y="5486400"/>
          <p14:tracePt t="52236" x="2260600" y="5473700"/>
          <p14:tracePt t="52255" x="2260600" y="5467350"/>
          <p14:tracePt t="52255" x="2266950" y="5461000"/>
          <p14:tracePt t="52271" x="2273300" y="5454650"/>
          <p14:tracePt t="52271" x="2286000" y="5441950"/>
          <p14:tracePt t="52287" x="2292350" y="5429250"/>
          <p14:tracePt t="52287" x="2298700" y="5422900"/>
          <p14:tracePt t="52304" x="2311400" y="5410200"/>
          <p14:tracePt t="52304" x="2324100" y="5397500"/>
          <p14:tracePt t="52322" x="2330450" y="5391150"/>
          <p14:tracePt t="52322" x="2336800" y="5384800"/>
          <p14:tracePt t="52338" x="2336800" y="5378450"/>
          <p14:tracePt t="52353" x="2343150" y="5365750"/>
          <p14:tracePt t="52370" x="2343150" y="5359400"/>
          <p14:tracePt t="52387" x="2336800" y="5353050"/>
          <p14:tracePt t="52403" x="2330450" y="5353050"/>
          <p14:tracePt t="52420" x="2324100" y="5346700"/>
          <p14:tracePt t="52420" x="2317750" y="5340350"/>
          <p14:tracePt t="52438" x="2311400" y="5334000"/>
          <p14:tracePt t="52438" x="2305050" y="5334000"/>
          <p14:tracePt t="52455" x="2292350" y="5327650"/>
          <p14:tracePt t="52471" x="2292350" y="5321300"/>
          <p14:tracePt t="52471" x="2286000" y="5314950"/>
          <p14:tracePt t="52488" x="2279650" y="5314950"/>
          <p14:tracePt t="52503" x="2273300" y="5308600"/>
          <p14:tracePt t="52520" x="2273300" y="5302250"/>
          <p14:tracePt t="52539" x="2279650" y="5295900"/>
          <p14:tracePt t="52555" x="2286000" y="5295900"/>
          <p14:tracePt t="52555" x="2292350" y="5295900"/>
          <p14:tracePt t="52572" x="2298700" y="5295900"/>
          <p14:tracePt t="52572" x="2311400" y="5302250"/>
          <p14:tracePt t="52588" x="2330450" y="5308600"/>
          <p14:tracePt t="52588" x="2349500" y="5314950"/>
          <p14:tracePt t="52588" x="2368550" y="5321300"/>
          <p14:tracePt t="52607" x="2393950" y="5334000"/>
          <p14:tracePt t="52607" x="2419350" y="5346700"/>
          <p14:tracePt t="52622" x="2451100" y="5359400"/>
          <p14:tracePt t="52622" x="2482850" y="5372100"/>
          <p14:tracePt t="52638" x="2514600" y="5378450"/>
          <p14:tracePt t="52638" x="2552700" y="5391150"/>
          <p14:tracePt t="52655" x="2590800" y="5403850"/>
          <p14:tracePt t="52655" x="2628900" y="5410200"/>
          <p14:tracePt t="52673" x="2673350" y="5422900"/>
          <p14:tracePt t="52673" x="2755900" y="5448300"/>
          <p14:tracePt t="52689" x="2800350" y="5454650"/>
          <p14:tracePt t="52689" x="2838450" y="5467350"/>
          <p14:tracePt t="52706" x="2882900" y="5473700"/>
          <p14:tracePt t="52706" x="2921000" y="5486400"/>
          <p14:tracePt t="52722" x="2952750" y="5486400"/>
          <p14:tracePt t="52722" x="3022600" y="5499100"/>
          <p14:tracePt t="52739" x="3048000" y="5499100"/>
          <p14:tracePt t="52739" x="3073400" y="5499100"/>
          <p14:tracePt t="52756" x="3098800" y="5499100"/>
          <p14:tracePt t="52756" x="3117850" y="5499100"/>
          <p14:tracePt t="52772" x="3136900" y="5499100"/>
          <p14:tracePt t="52772" x="3149600" y="5499100"/>
          <p14:tracePt t="52789" x="3162300" y="5499100"/>
          <p14:tracePt t="52789" x="3175000" y="5499100"/>
          <p14:tracePt t="52789" x="3181350" y="5499100"/>
          <p14:tracePt t="52808" x="3187700" y="5499100"/>
          <p14:tracePt t="52808" x="3194050" y="5499100"/>
          <p14:tracePt t="52823" x="3194050" y="5492750"/>
          <p14:tracePt t="52847" x="3187700" y="5492750"/>
          <p14:tracePt t="52866" x="3181350" y="5492750"/>
          <p14:tracePt t="52883" x="3175000" y="5492750"/>
          <p14:tracePt t="52899" x="3168650" y="5492750"/>
          <p14:tracePt t="52915" x="3162300" y="5492750"/>
          <p14:tracePt t="52927" x="3162300" y="5486400"/>
          <p14:tracePt t="52951" x="3155950" y="5486400"/>
          <p14:tracePt t="52979" x="3149600" y="5486400"/>
          <p14:tracePt t="53035" x="3155950" y="5486400"/>
          <p14:tracePt t="53099" x="3162300" y="5480050"/>
          <p14:tracePt t="53131" x="3155950" y="5480050"/>
          <p14:tracePt t="53199" x="3149600" y="5486400"/>
          <p14:tracePt t="53219" x="3143250" y="5486400"/>
          <p14:tracePt t="53243" x="3143250" y="5492750"/>
          <p14:tracePt t="53287" x="3136900" y="5492750"/>
          <p14:tracePt t="53363" x="3143250" y="5492750"/>
          <p14:tracePt t="53431" x="3143250" y="5486400"/>
          <p14:tracePt t="53455" x="3143250" y="5492750"/>
          <p14:tracePt t="53575" x="3149600" y="5492750"/>
          <p14:tracePt t="53639" x="3155950" y="5492750"/>
          <p14:tracePt t="53663" x="3162300" y="5486400"/>
          <p14:tracePt t="53687" x="3168650" y="5486400"/>
          <p14:tracePt t="53707" x="3175000" y="5480050"/>
          <p14:tracePt t="53755" x="3181350" y="5486400"/>
          <p14:tracePt t="53767" x="3187700" y="5492750"/>
          <p14:tracePt t="53783" x="3194050" y="5492750"/>
          <p14:tracePt t="53791" x="3200400" y="5499100"/>
          <p14:tracePt t="53791" x="3206750" y="5505450"/>
          <p14:tracePt t="53809" x="3213100" y="5511800"/>
          <p14:tracePt t="53809" x="3219450" y="5511800"/>
          <p14:tracePt t="53809" x="3225800" y="5518150"/>
          <p14:tracePt t="53828" x="3238500" y="5524500"/>
          <p14:tracePt t="53841" x="3251200" y="5530850"/>
          <p14:tracePt t="53841" x="3276600" y="5549900"/>
          <p14:tracePt t="53859" x="3289300" y="5562600"/>
          <p14:tracePt t="53859" x="3302000" y="5568950"/>
          <p14:tracePt t="53876" x="3321050" y="5581650"/>
          <p14:tracePt t="53876" x="3340100" y="5588000"/>
          <p14:tracePt t="53893" x="3359150" y="5600700"/>
          <p14:tracePt t="53893" x="3378200" y="5613400"/>
          <p14:tracePt t="53893" x="3397250" y="5619750"/>
          <p14:tracePt t="53912" x="3416300" y="5626100"/>
          <p14:tracePt t="53925" x="3435350" y="5632450"/>
          <p14:tracePt t="53925" x="3473450" y="5645150"/>
          <p14:tracePt t="53943" x="3492500" y="5645150"/>
          <p14:tracePt t="53943" x="3511550" y="5645150"/>
          <p14:tracePt t="53960" x="3530600" y="5651500"/>
          <p14:tracePt t="53960" x="3543300" y="5651500"/>
          <p14:tracePt t="53977" x="3556000" y="5651500"/>
          <p14:tracePt t="53977" x="3568700" y="5651500"/>
          <p14:tracePt t="53993" x="3581400" y="5645150"/>
          <p14:tracePt t="53993" x="3600450" y="5645150"/>
          <p14:tracePt t="54012" x="3606800" y="5645150"/>
          <p14:tracePt t="54012" x="3613150" y="5645150"/>
          <p14:tracePt t="54028" x="3619500" y="5638800"/>
          <p14:tracePt t="54043" x="3625850" y="5638800"/>
          <p14:tracePt t="54059" x="3632200" y="5645150"/>
          <p14:tracePt t="54075" x="3625850" y="5651500"/>
          <p14:tracePt t="54099" x="3619500" y="5651500"/>
          <p14:tracePt t="54127" x="3625850" y="5651500"/>
          <p14:tracePt t="54219" x="3632200" y="5645150"/>
          <p14:tracePt t="54239" x="3638550" y="5638800"/>
          <p14:tracePt t="54255" x="3644900" y="5632450"/>
          <p14:tracePt t="54279" x="3651250" y="5626100"/>
          <p14:tracePt t="54295" x="3657600" y="5626100"/>
          <p14:tracePt t="54307" x="3657600" y="5619750"/>
          <p14:tracePt t="54323" x="3663950" y="5613400"/>
          <p14:tracePt t="54339" x="3670300" y="5613400"/>
          <p14:tracePt t="54359" x="3670300" y="5619750"/>
          <p14:tracePt t="54407" x="3670300" y="5613400"/>
          <p14:tracePt t="54487" x="3676650" y="5613400"/>
          <p14:tracePt t="54511" x="3683000" y="5607050"/>
          <p14:tracePt t="54535" x="3689350" y="5607050"/>
          <p14:tracePt t="54547" x="3702050" y="5607050"/>
          <p14:tracePt t="54563" x="3702050" y="5600700"/>
          <p14:tracePt t="54571" x="3708400" y="5607050"/>
          <p14:tracePt t="54580" x="3721100" y="5607050"/>
          <p14:tracePt t="54580" x="3727450" y="5607050"/>
          <p14:tracePt t="54596" x="3733800" y="5613400"/>
          <p14:tracePt t="54596" x="3746500" y="5619750"/>
          <p14:tracePt t="54612" x="3759200" y="5619750"/>
          <p14:tracePt t="54612" x="3771900" y="5626100"/>
          <p14:tracePt t="54629" x="3790950" y="5632450"/>
          <p14:tracePt t="54629" x="3803650" y="5638800"/>
          <p14:tracePt t="54645" x="3822700" y="5638800"/>
          <p14:tracePt t="54645" x="3854450" y="5645150"/>
          <p14:tracePt t="54662" x="3873500" y="5645150"/>
          <p14:tracePt t="54662" x="3892550" y="5651500"/>
          <p14:tracePt t="54679" x="3911600" y="5651500"/>
          <p14:tracePt t="54679" x="3937000" y="5651500"/>
          <p14:tracePt t="54697" x="3956050" y="5657850"/>
          <p14:tracePt t="54697" x="3975100" y="5657850"/>
          <p14:tracePt t="54713" x="3994150" y="5664200"/>
          <p14:tracePt t="54713" x="4032250" y="5664200"/>
          <p14:tracePt t="54729" x="4051300" y="5670550"/>
          <p14:tracePt t="54729" x="4070350" y="5670550"/>
          <p14:tracePt t="54746" x="4083050" y="5676900"/>
          <p14:tracePt t="54746" x="4095750" y="5676900"/>
          <p14:tracePt t="54763" x="4114800" y="5676900"/>
          <p14:tracePt t="54763" x="4133850" y="5676900"/>
          <p14:tracePt t="54780" x="4146550" y="5683250"/>
          <p14:tracePt t="54780" x="4152900" y="5683250"/>
          <p14:tracePt t="54797" x="4159250" y="5683250"/>
          <p14:tracePt t="54797" x="4165600" y="5689600"/>
          <p14:tracePt t="54813" x="4171950" y="5689600"/>
          <p14:tracePt t="54828" x="4178300" y="5689600"/>
          <p14:tracePt t="54845" x="4184650" y="5695950"/>
          <p14:tracePt t="54863" x="4191000" y="5695950"/>
          <p14:tracePt t="54895" x="4191000" y="5689600"/>
          <p14:tracePt t="54999" x="4197350" y="5683250"/>
          <p14:tracePt t="55019" x="4203700" y="5683250"/>
          <p14:tracePt t="55043" x="4210050" y="5683250"/>
          <p14:tracePt t="55067" x="4222750" y="5683250"/>
          <p14:tracePt t="55079" x="4229100" y="5683250"/>
          <p14:tracePt t="55087" x="4235450" y="5683250"/>
          <p14:tracePt t="55096" x="4248150" y="5683250"/>
          <p14:tracePt t="55096" x="4260850" y="5689600"/>
          <p14:tracePt t="55114" x="4273550" y="5689600"/>
          <p14:tracePt t="55114" x="4286250" y="5689600"/>
          <p14:tracePt t="55132" x="4305300" y="5689600"/>
          <p14:tracePt t="55132" x="4343400" y="5689600"/>
          <p14:tracePt t="55148" x="4368800" y="5683250"/>
          <p14:tracePt t="55148" x="4387850" y="5683250"/>
          <p14:tracePt t="55165" x="4406900" y="5676900"/>
          <p14:tracePt t="55165" x="4432300" y="5676900"/>
          <p14:tracePt t="55181" x="4445000" y="5670550"/>
          <p14:tracePt t="55181" x="4464050" y="5664200"/>
          <p14:tracePt t="55181" x="4483100" y="5664200"/>
          <p14:tracePt t="55200" x="4502150" y="5657850"/>
          <p14:tracePt t="55213" x="4514850" y="5651500"/>
          <p14:tracePt t="55213" x="4546600" y="5638800"/>
          <p14:tracePt t="55232" x="4559300" y="5632450"/>
          <p14:tracePt t="55232" x="4572000" y="5626100"/>
          <p14:tracePt t="55248" x="4584700" y="5626100"/>
          <p14:tracePt t="55248" x="4597400" y="5619750"/>
          <p14:tracePt t="55265" x="4610100" y="5613400"/>
          <p14:tracePt t="55265" x="4622800" y="5613400"/>
          <p14:tracePt t="55281" x="4635500" y="5607050"/>
          <p14:tracePt t="55281" x="4654550" y="5607050"/>
          <p14:tracePt t="55281" x="4667250" y="5600700"/>
          <p14:tracePt t="55300" x="4679950" y="5600700"/>
          <p14:tracePt t="55313" x="4699000" y="5594350"/>
          <p14:tracePt t="55313" x="4730750" y="5588000"/>
          <p14:tracePt t="55331" x="4749800" y="5581650"/>
          <p14:tracePt t="55331" x="4768850" y="5575300"/>
          <p14:tracePt t="55348" x="4787900" y="5575300"/>
          <p14:tracePt t="55348" x="4806950" y="5575300"/>
          <p14:tracePt t="55365" x="4832350" y="5575300"/>
          <p14:tracePt t="55365" x="4889500" y="5575300"/>
          <p14:tracePt t="55382" x="4921250" y="5581650"/>
          <p14:tracePt t="55382" x="4953000" y="5588000"/>
          <p14:tracePt t="55399" x="4984750" y="5594350"/>
          <p14:tracePt t="55399" x="5022850" y="5594350"/>
          <p14:tracePt t="55415" x="5060950" y="5600700"/>
          <p14:tracePt t="55415" x="5099050" y="5607050"/>
          <p14:tracePt t="55432" x="5137150" y="5607050"/>
          <p14:tracePt t="55432" x="5219700" y="5613400"/>
          <p14:tracePt t="55448" x="5257800" y="5613400"/>
          <p14:tracePt t="55448" x="5302250" y="5619750"/>
          <p14:tracePt t="55465" x="5340350" y="5619750"/>
          <p14:tracePt t="55465" x="5384800" y="5619750"/>
          <p14:tracePt t="55482" x="5422900" y="5613400"/>
          <p14:tracePt t="55482" x="5505450" y="5613400"/>
          <p14:tracePt t="55500" x="5543550" y="5607050"/>
          <p14:tracePt t="55500" x="5581650" y="5607050"/>
          <p14:tracePt t="55518" x="5619750" y="5600700"/>
          <p14:tracePt t="55518" x="5657850" y="5600700"/>
          <p14:tracePt t="55533" x="5695950" y="5600700"/>
          <p14:tracePt t="55533" x="5734050" y="5600700"/>
          <p14:tracePt t="55549" x="5772150" y="5600700"/>
          <p14:tracePt t="55549" x="5810250" y="5600700"/>
          <p14:tracePt t="55566" x="5842000" y="5607050"/>
          <p14:tracePt t="55566" x="5880100" y="5607050"/>
          <p14:tracePt t="55566" x="5918200" y="5607050"/>
          <p14:tracePt t="55584" x="5949950" y="5600700"/>
          <p14:tracePt t="55598" x="5988050" y="5600700"/>
          <p14:tracePt t="55598" x="6051550" y="5594350"/>
          <p14:tracePt t="55617" x="6083300" y="5588000"/>
          <p14:tracePt t="55617" x="6115050" y="5575300"/>
          <p14:tracePt t="55633" x="6146800" y="5568950"/>
          <p14:tracePt t="55633" x="6172200" y="5562600"/>
          <p14:tracePt t="55649" x="6197600" y="5556250"/>
          <p14:tracePt t="55649" x="6229350" y="5543550"/>
          <p14:tracePt t="55649" x="6254750" y="5537200"/>
          <p14:tracePt t="55668" x="6286500" y="5530850"/>
          <p14:tracePt t="55668" x="6311900" y="5524500"/>
          <p14:tracePt t="55683" x="6343650" y="5524500"/>
          <p14:tracePt t="55683" x="6375400" y="5518150"/>
          <p14:tracePt t="55700" x="6407150" y="5518150"/>
          <p14:tracePt t="55700" x="6445250" y="5511800"/>
          <p14:tracePt t="55717" x="6477000" y="5511800"/>
          <p14:tracePt t="55717" x="6515100" y="5511800"/>
          <p14:tracePt t="55733" x="6546850" y="5505450"/>
          <p14:tracePt t="55733" x="6616700" y="5499100"/>
          <p14:tracePt t="55750" x="6654800" y="5492750"/>
          <p14:tracePt t="55750" x="6686550" y="5492750"/>
          <p14:tracePt t="55766" x="6724650" y="5486400"/>
          <p14:tracePt t="55766" x="6756400" y="5486400"/>
          <p14:tracePt t="55784" x="6794500" y="5480050"/>
          <p14:tracePt t="55784" x="6864350" y="5480050"/>
          <p14:tracePt t="55800" x="6902450" y="5480050"/>
          <p14:tracePt t="55800" x="6934200" y="5480050"/>
          <p14:tracePt t="55817" x="6959600" y="5480050"/>
          <p14:tracePt t="55817" x="6991350" y="5480050"/>
          <p14:tracePt t="55833" x="7016750" y="5473700"/>
          <p14:tracePt t="55833" x="7042150" y="5473700"/>
          <p14:tracePt t="55849" x="7061200" y="5473700"/>
          <p14:tracePt t="55849" x="7080250" y="5467350"/>
          <p14:tracePt t="55849" x="7099300" y="5467350"/>
          <p14:tracePt t="55868" x="7112000" y="5467350"/>
          <p14:tracePt t="55882" x="7124700" y="5467350"/>
          <p14:tracePt t="55882" x="7150100" y="5467350"/>
          <p14:tracePt t="55900" x="7156450" y="5467350"/>
          <p14:tracePt t="55900" x="7169150" y="5467350"/>
          <p14:tracePt t="55917" x="7175500" y="5467350"/>
          <p14:tracePt t="55917" x="7181850" y="5473700"/>
          <p14:tracePt t="55933" x="7188200" y="5467350"/>
          <p14:tracePt t="55933" x="7194550" y="5467350"/>
          <p14:tracePt t="55951" x="7200900" y="5467350"/>
          <p14:tracePt t="55965" x="7200900" y="5473700"/>
          <p14:tracePt t="55988" x="7194550" y="5473700"/>
          <p14:tracePt t="56004" x="7188200" y="5480050"/>
          <p14:tracePt t="56020" x="7181850" y="5480050"/>
          <p14:tracePt t="56036" x="7175500" y="5480050"/>
          <p14:tracePt t="56049" x="7169150" y="5480050"/>
          <p14:tracePt t="56066" x="7162800" y="5486400"/>
          <p14:tracePt t="56082" x="7156450" y="5486400"/>
          <p14:tracePt t="56082" x="7143750" y="5492750"/>
          <p14:tracePt t="56101" x="7137400" y="5492750"/>
          <p14:tracePt t="56101" x="7131050" y="5492750"/>
          <p14:tracePt t="56117" x="7118350" y="5492750"/>
          <p14:tracePt t="56133" x="7112000" y="5486400"/>
          <p14:tracePt t="56133" x="7105650" y="5486400"/>
          <p14:tracePt t="56151" x="7099300" y="5480050"/>
          <p14:tracePt t="56151" x="7086600" y="5480050"/>
          <p14:tracePt t="56168" x="7080250" y="5480050"/>
          <p14:tracePt t="56168" x="7073900" y="5480050"/>
          <p14:tracePt t="56185" x="7061200" y="5480050"/>
          <p14:tracePt t="56185" x="7054850" y="5486400"/>
          <p14:tracePt t="56201" x="7048500" y="5486400"/>
          <p14:tracePt t="56201" x="7042150" y="5492750"/>
          <p14:tracePt t="56201" x="7035800" y="5486400"/>
          <p14:tracePt t="56220" x="7029450" y="5486400"/>
          <p14:tracePt t="56233" x="7016750" y="5486400"/>
          <p14:tracePt t="56233" x="7010400" y="5492750"/>
          <p14:tracePt t="56233" x="6997700" y="5492750"/>
          <p14:tracePt t="56253" x="6991350" y="5492750"/>
          <p14:tracePt t="56253" x="6978650" y="5499100"/>
          <p14:tracePt t="56269" x="6972300" y="5499100"/>
          <p14:tracePt t="56269" x="6959600" y="5511800"/>
          <p14:tracePt t="56285" x="6953250" y="5511800"/>
          <p14:tracePt t="56285" x="6946900" y="5511800"/>
          <p14:tracePt t="56301" x="6940550" y="5518150"/>
          <p14:tracePt t="56301" x="6934200" y="5518150"/>
          <p14:tracePt t="56319" x="6927850" y="5524500"/>
          <p14:tracePt t="56333" x="6921500" y="5530850"/>
          <p14:tracePt t="56350" x="6927850" y="5530850"/>
          <p14:tracePt t="56395" x="6934200" y="5530850"/>
          <p14:tracePt t="56407" x="6940550" y="5530850"/>
          <p14:tracePt t="56423" x="6946900" y="5524500"/>
          <p14:tracePt t="56448" x="6940550" y="5524500"/>
          <p14:tracePt t="56475" x="6934200" y="5530850"/>
          <p14:tracePt t="56491" x="6927850" y="5530850"/>
          <p14:tracePt t="56508" x="6921500" y="5537200"/>
          <p14:tracePt t="56527" x="6915150" y="5543550"/>
          <p14:tracePt t="56551" x="6908800" y="5543550"/>
          <p14:tracePt t="56568" x="6902450" y="5549900"/>
          <p14:tracePt t="56579" x="6896100" y="5549900"/>
          <p14:tracePt t="56595" x="6889750" y="5556250"/>
          <p14:tracePt t="56620" x="6883400" y="5562600"/>
          <p14:tracePt t="56679" x="6889750" y="5556250"/>
          <p14:tracePt t="56732" x="6889750" y="5562600"/>
          <p14:tracePt t="56755" x="6889750" y="5568950"/>
          <p14:tracePt t="56888" x="6883400" y="5575300"/>
          <p14:tracePt t="56895" x="6889750" y="5581650"/>
          <p14:tracePt t="56936" x="6889750" y="5575300"/>
          <p14:tracePt t="56940" x="6889750" y="5568950"/>
          <p14:tracePt t="56964" x="6889750" y="5575300"/>
          <p14:tracePt t="56988" x="6889750" y="5581650"/>
          <p14:tracePt t="57000" x="6896100" y="5588000"/>
          <p14:tracePt t="57016" x="6902450" y="5588000"/>
          <p14:tracePt t="57031" x="6908800" y="5588000"/>
          <p14:tracePt t="57076" x="6915150" y="5594350"/>
          <p14:tracePt t="57100" x="6915150" y="5600700"/>
          <p14:tracePt t="57116" x="6908800" y="5600700"/>
          <p14:tracePt t="57168" x="6908800" y="5607050"/>
          <p14:tracePt t="57188" x="6915150" y="5607050"/>
          <p14:tracePt t="57240" x="6915150" y="5600700"/>
          <p14:tracePt t="57256" x="6921500" y="5600700"/>
          <p14:tracePt t="57280" x="6927850" y="5600700"/>
          <p14:tracePt t="57296" x="6934200" y="5600700"/>
          <p14:tracePt t="57308" x="6940550" y="5600700"/>
          <p14:tracePt t="57324" x="6946900" y="5600700"/>
          <p14:tracePt t="57340" x="6946900" y="5607050"/>
          <p14:tracePt t="57384" x="6953250" y="5613400"/>
          <p14:tracePt t="57420" x="6953250" y="5619750"/>
          <p14:tracePt t="57468" x="6953250" y="5626100"/>
          <p14:tracePt t="57588" x="6946900" y="5626100"/>
          <p14:tracePt t="57624" x="6940550" y="5626100"/>
          <p14:tracePt t="57648" x="6934200" y="5626100"/>
          <p14:tracePt t="57660" x="6927850" y="5632450"/>
          <p14:tracePt t="57684" x="6921500" y="5632450"/>
          <p14:tracePt t="57828" x="6915150" y="5632450"/>
          <p14:tracePt t="57848" x="6908800" y="5632450"/>
          <p14:tracePt t="57856" x="6896100" y="5638800"/>
          <p14:tracePt t="57872" x="6889750" y="5645150"/>
          <p14:tracePt t="57880" x="6883400" y="5645150"/>
          <p14:tracePt t="57889" x="6877050" y="5645150"/>
          <p14:tracePt t="57889" x="6870700" y="5651500"/>
          <p14:tracePt t="57909" x="6864350" y="5651500"/>
          <p14:tracePt t="57924" x="6858000" y="5651500"/>
          <p14:tracePt t="57940" x="6845300" y="5651500"/>
          <p14:tracePt t="57956" x="6838950" y="5651500"/>
          <p14:tracePt t="57956" x="6832600" y="5651500"/>
          <p14:tracePt t="57956" x="6826250" y="5651500"/>
          <p14:tracePt t="57976" x="6819900" y="5651500"/>
          <p14:tracePt t="57989" x="6807200" y="5651500"/>
          <p14:tracePt t="57989" x="6788150" y="5645150"/>
          <p14:tracePt t="58009" x="6775450" y="5645150"/>
          <p14:tracePt t="58009" x="6756400" y="5645150"/>
          <p14:tracePt t="58024" x="6737350" y="5645150"/>
          <p14:tracePt t="58024" x="6718300" y="5645150"/>
          <p14:tracePt t="58041" x="6699250" y="5638800"/>
          <p14:tracePt t="58041" x="6673850" y="5638800"/>
          <p14:tracePt t="58058" x="6642100" y="5638800"/>
          <p14:tracePt t="58058" x="6610350" y="5632450"/>
          <p14:tracePt t="58058" x="6578600" y="5632450"/>
          <p14:tracePt t="58077" x="6546850" y="5626100"/>
          <p14:tracePt t="58077" x="6508750" y="5619750"/>
          <p14:tracePt t="58091" x="6464300" y="5613400"/>
          <p14:tracePt t="58091" x="6419850" y="5607050"/>
          <p14:tracePt t="58108" x="6369050" y="5600700"/>
          <p14:tracePt t="58108" x="6311900" y="5588000"/>
          <p14:tracePt t="58125" x="6235700" y="5581650"/>
          <p14:tracePt t="58140" x="6146800" y="5568950"/>
          <p14:tracePt t="58156" x="6045200" y="5556250"/>
          <p14:tracePt t="58156" x="5943600" y="5549900"/>
          <p14:tracePt t="58175" x="5835650" y="5537200"/>
          <p14:tracePt t="58175" x="5727700" y="5530850"/>
          <p14:tracePt t="58192" x="5626100" y="5524500"/>
          <p14:tracePt t="58192" x="5435600" y="5511800"/>
          <p14:tracePt t="58208" x="5359400" y="5511800"/>
          <p14:tracePt t="58208" x="5289550" y="5505450"/>
          <p14:tracePt t="58226" x="5213350" y="5492750"/>
          <p14:tracePt t="58226" x="5137150" y="5486400"/>
          <p14:tracePt t="58242" x="5054600" y="5473700"/>
          <p14:tracePt t="58242" x="4972050" y="5467350"/>
          <p14:tracePt t="58242" x="4883150" y="5454650"/>
          <p14:tracePt t="58260" x="4794250" y="5448300"/>
          <p14:tracePt t="58274" x="4705350" y="5441950"/>
          <p14:tracePt t="58274" x="4527550" y="5429250"/>
          <p14:tracePt t="58293" x="4438650" y="5429250"/>
          <p14:tracePt t="58293" x="4356100" y="5429250"/>
          <p14:tracePt t="58309" x="4267200" y="5435600"/>
          <p14:tracePt t="58309" x="4184650" y="5448300"/>
          <p14:tracePt t="58325" x="4108450" y="5461000"/>
          <p14:tracePt t="58325" x="4025900" y="5480050"/>
          <p14:tracePt t="58343" x="3949700" y="5505450"/>
          <p14:tracePt t="58343" x="3873500" y="5537200"/>
          <p14:tracePt t="58343" x="3797300" y="5562600"/>
          <p14:tracePt t="58361" x="3727450" y="5581650"/>
          <p14:tracePt t="58374" x="3657600" y="5607050"/>
          <p14:tracePt t="58374" x="3530600" y="5651500"/>
          <p14:tracePt t="58392" x="3467100" y="5664200"/>
          <p14:tracePt t="58392" x="3409950" y="5676900"/>
          <p14:tracePt t="58409" x="3352800" y="5695950"/>
          <p14:tracePt t="58409" x="3302000" y="5702300"/>
          <p14:tracePt t="58426" x="3251200" y="5721350"/>
          <p14:tracePt t="58426" x="3162300" y="5740400"/>
          <p14:tracePt t="58443" x="3124200" y="5753100"/>
          <p14:tracePt t="58443" x="3086100" y="5759450"/>
          <p14:tracePt t="58459" x="3048000" y="5759450"/>
          <p14:tracePt t="58459" x="3009900" y="5759450"/>
          <p14:tracePt t="58476" x="2978150" y="5759450"/>
          <p14:tracePt t="58476" x="2940050" y="5759450"/>
          <p14:tracePt t="58492" x="2908300" y="5753100"/>
          <p14:tracePt t="58492" x="2851150" y="5740400"/>
          <p14:tracePt t="58509" x="2825750" y="5734050"/>
          <p14:tracePt t="58509" x="2806700" y="5727700"/>
          <p14:tracePt t="58525" x="2787650" y="5727700"/>
          <p14:tracePt t="58525" x="2774950" y="5727700"/>
          <p14:tracePt t="58542" x="2768600" y="5721350"/>
          <p14:tracePt t="58542" x="2762250" y="5721350"/>
          <p14:tracePt t="58561" x="2762250" y="5715000"/>
          <p14:tracePt t="58584" x="2768600" y="5715000"/>
          <p14:tracePt t="58592" x="2781300" y="5708650"/>
          <p14:tracePt t="58592" x="2787650" y="5702300"/>
          <p14:tracePt t="58609" x="2800350" y="5695950"/>
          <p14:tracePt t="58609" x="2813050" y="5689600"/>
          <p14:tracePt t="58626" x="2832100" y="5683250"/>
          <p14:tracePt t="58626" x="2851150" y="5676900"/>
          <p14:tracePt t="58626" x="2870200" y="5670550"/>
          <p14:tracePt t="58645" x="2901950" y="5664200"/>
          <p14:tracePt t="58658" x="2933700" y="5664200"/>
          <p14:tracePt t="58658" x="3009900" y="5664200"/>
          <p14:tracePt t="58677" x="3054350" y="5664200"/>
          <p14:tracePt t="58677" x="3105150" y="5670550"/>
          <p14:tracePt t="58693" x="3155950" y="5670550"/>
          <p14:tracePt t="58693" x="3213100" y="5676900"/>
          <p14:tracePt t="58710" x="3270250" y="5683250"/>
          <p14:tracePt t="58710" x="3327400" y="5683250"/>
          <p14:tracePt t="58710" x="3390900" y="5683250"/>
          <p14:tracePt t="58728" x="3454400" y="5683250"/>
          <p14:tracePt t="58728" x="3517900" y="5683250"/>
          <p14:tracePt t="58743" x="3581400" y="5683250"/>
          <p14:tracePt t="58743" x="3644900" y="5683250"/>
          <p14:tracePt t="58760" x="3708400" y="5689600"/>
          <p14:tracePt t="58760" x="3771900" y="5689600"/>
          <p14:tracePt t="58776" x="3829050" y="5695950"/>
          <p14:tracePt t="58776" x="3886200" y="5702300"/>
          <p14:tracePt t="58793" x="3937000" y="5708650"/>
          <p14:tracePt t="58793" x="4044950" y="5715000"/>
          <p14:tracePt t="58810" x="4089400" y="5715000"/>
          <p14:tracePt t="58810" x="4140200" y="5715000"/>
          <p14:tracePt t="58827" x="4191000" y="5715000"/>
          <p14:tracePt t="58827" x="4241800" y="5721350"/>
          <p14:tracePt t="58844" x="4292600" y="5721350"/>
          <p14:tracePt t="58844" x="4387850" y="5727700"/>
          <p14:tracePt t="58861" x="4432300" y="5734050"/>
          <p14:tracePt t="58861" x="4470400" y="5740400"/>
          <p14:tracePt t="58877" x="4508500" y="5740400"/>
          <p14:tracePt t="58877" x="4540250" y="5746750"/>
          <p14:tracePt t="58893" x="4565650" y="5746750"/>
          <p14:tracePt t="58893" x="4591050" y="5746750"/>
          <p14:tracePt t="58910" x="4616450" y="5746750"/>
          <p14:tracePt t="58910" x="4635500" y="5746750"/>
          <p14:tracePt t="58929" x="4679950" y="5746750"/>
          <p14:tracePt t="58942" x="4699000" y="5746750"/>
          <p14:tracePt t="58942" x="4743450" y="5746750"/>
          <p14:tracePt t="58961" x="4762500" y="5746750"/>
          <p14:tracePt t="58961" x="4781550" y="5746750"/>
          <p14:tracePt t="58977" x="4794250" y="5746750"/>
          <p14:tracePt t="58977" x="4813300" y="5740400"/>
          <p14:tracePt t="58994" x="4826000" y="5740400"/>
          <p14:tracePt t="58994" x="4838700" y="5740400"/>
          <p14:tracePt t="59011" x="4851400" y="5734050"/>
          <p14:tracePt t="59011" x="4876800" y="5721350"/>
          <p14:tracePt t="59029" x="4883150" y="5721350"/>
          <p14:tracePt t="59029" x="4895850" y="5715000"/>
          <p14:tracePt t="59044" x="4908550" y="5715000"/>
          <p14:tracePt t="59044" x="4914900" y="5715000"/>
          <p14:tracePt t="59061" x="4921250" y="5715000"/>
          <p14:tracePt t="59061" x="4933950" y="5715000"/>
          <p14:tracePt t="59078" x="4940300" y="5721350"/>
          <p14:tracePt t="59097" x="4940300" y="5727700"/>
          <p14:tracePt t="59110" x="4940300" y="5734050"/>
          <p14:tracePt t="59126" x="4933950" y="5740400"/>
          <p14:tracePt t="59148" x="4927600" y="5734050"/>
          <p14:tracePt t="59168" x="4940300" y="5740400"/>
          <p14:tracePt t="59220" x="4940300" y="5734050"/>
          <p14:tracePt t="59236" x="4946650" y="5727700"/>
          <p14:tracePt t="59252" x="4953000" y="5727700"/>
          <p14:tracePt t="59276" x="4959350" y="5734050"/>
          <p14:tracePt t="59304" x="4959350" y="5727700"/>
          <p14:tracePt t="59320" x="4965700" y="5727700"/>
          <p14:tracePt t="59336" x="4972050" y="5727700"/>
          <p14:tracePt t="59348" x="4978400" y="5727700"/>
          <p14:tracePt t="59364" x="4984750" y="5721350"/>
          <p14:tracePt t="59388" x="4984750" y="5715000"/>
          <p14:tracePt t="59416" x="4991100" y="5715000"/>
          <p14:tracePt t="59448" x="4997450" y="5721350"/>
          <p14:tracePt t="59476" x="5003800" y="5727700"/>
          <p14:tracePt t="59516" x="5010150" y="5721350"/>
          <p14:tracePt t="59528" x="5016500" y="5721350"/>
          <p14:tracePt t="59596" x="5022850" y="5727700"/>
          <p14:tracePt t="59656" x="5029200" y="5727700"/>
          <p14:tracePt t="59688" x="5035550" y="5727700"/>
          <p14:tracePt t="59708" x="5035550" y="5721350"/>
          <p14:tracePt t="59808" x="5035550" y="5715000"/>
          <p14:tracePt t="59828" x="5035550" y="5708650"/>
          <p14:tracePt t="59852" x="5041900" y="5708650"/>
          <p14:tracePt t="59896" x="5048250" y="5708650"/>
          <p14:tracePt t="59920" x="5054600" y="5708650"/>
          <p14:tracePt t="59932" x="5054600" y="5702300"/>
          <p14:tracePt t="59948" x="5060950" y="5702300"/>
          <p14:tracePt t="59964" x="5067300" y="5695950"/>
          <p14:tracePt t="59980" x="5073650" y="5695950"/>
          <p14:tracePt t="59992" x="5080000" y="5695950"/>
          <p14:tracePt t="60008" x="5086350" y="5689600"/>
          <p14:tracePt t="60040" x="5092700" y="5689600"/>
          <p14:tracePt t="60060" x="5099050" y="5683250"/>
          <p14:tracePt t="60084" x="5105400" y="5676900"/>
          <p14:tracePt t="60100" x="5111750" y="5670550"/>
          <p14:tracePt t="60120" x="5118100" y="5670550"/>
          <p14:tracePt t="60152" x="5118100" y="5676900"/>
          <p14:tracePt t="60504" x="5118100" y="5683250"/>
          <p14:tracePt t="60548" x="5118100" y="5689600"/>
          <p14:tracePt t="60668" x="5124450" y="5683250"/>
          <p14:tracePt t="60744" x="5130800" y="5683250"/>
          <p14:tracePt t="60772" x="5130800" y="5689600"/>
          <p14:tracePt t="60820" x="5124450" y="5695950"/>
          <p14:tracePt t="60872" x="5130800" y="5695950"/>
          <p14:tracePt t="60924" x="5137150" y="5689600"/>
          <p14:tracePt t="60948" x="5143500" y="5683250"/>
          <p14:tracePt t="60976" x="5143500" y="5676900"/>
          <p14:tracePt t="60992" x="5149850" y="5676900"/>
          <p14:tracePt t="61028" x="5149850" y="5683250"/>
          <p14:tracePt t="61060" x="5156200" y="5683250"/>
          <p14:tracePt t="61088" x="5162550" y="5683250"/>
          <p14:tracePt t="61120" x="5162550" y="5695950"/>
          <p14:tracePt t="61216" x="5162550" y="5702300"/>
          <p14:tracePt t="61252" x="5168900" y="5695950"/>
          <p14:tracePt t="61292" x="5175250" y="5689600"/>
          <p14:tracePt t="61328" x="5181600" y="5695950"/>
          <p14:tracePt t="61368" x="5181600" y="5702300"/>
          <p14:tracePt t="61428" x="5187950" y="5702300"/>
          <p14:tracePt t="61492" x="5194300" y="5702300"/>
          <p14:tracePt t="61516" x="5200650" y="5702300"/>
          <p14:tracePt t="61540" x="5207000" y="5702300"/>
          <p14:tracePt t="61560" x="5213350" y="5702300"/>
          <p14:tracePt t="61608" x="5219700" y="5695950"/>
          <p14:tracePt t="61900" x="5226050" y="5689600"/>
          <p14:tracePt t="61928" x="5232400" y="5689600"/>
          <p14:tracePt t="61960" x="5238750" y="5683250"/>
          <p14:tracePt t="62012" x="5245100" y="5683250"/>
          <p14:tracePt t="62048" x="5251450" y="5683250"/>
          <p14:tracePt t="62088" x="5257800" y="5676900"/>
          <p14:tracePt t="62132" x="5264150" y="5676900"/>
          <p14:tracePt t="62148" x="5270500" y="5670550"/>
          <p14:tracePt t="62160" x="5276850" y="5670550"/>
          <p14:tracePt t="62176" x="5283200" y="5670550"/>
          <p14:tracePt t="62192" x="5289550" y="5664200"/>
          <p14:tracePt t="62208" x="5295900" y="5664200"/>
          <p14:tracePt t="62228" x="5302250" y="5670550"/>
          <p14:tracePt t="62280" x="5308600" y="5670550"/>
          <p14:tracePt t="62364" x="5314950" y="5676900"/>
          <p14:tracePt t="62392" x="5321300" y="5676900"/>
          <p14:tracePt t="62432" x="5327650" y="5670550"/>
          <p14:tracePt t="62484" x="5334000" y="5676900"/>
          <p14:tracePt t="62512" x="5340350" y="5676900"/>
          <p14:tracePt t="62544" x="5346700" y="5676900"/>
          <p14:tracePt t="62588" x="5346700" y="5683250"/>
          <p14:tracePt t="62688" x="5346700" y="5676900"/>
          <p14:tracePt t="62732" x="5346700" y="5683250"/>
          <p14:tracePt t="62792" x="5353050" y="5676900"/>
          <p14:tracePt t="62880" x="5359400" y="5670550"/>
          <p14:tracePt t="62988" x="5353050" y="5676900"/>
          <p14:tracePt t="63076" x="5359400" y="5676900"/>
          <p14:tracePt t="63249" x="5353050" y="5676900"/>
          <p14:tracePt t="63301" x="5359400" y="5676900"/>
          <p14:tracePt t="63412" x="5365750" y="5676900"/>
          <p14:tracePt t="63444" x="5372100" y="5676900"/>
          <p14:tracePt t="63468" x="5378450" y="5683250"/>
          <p14:tracePt t="63480" x="5384800" y="5689600"/>
          <p14:tracePt t="63496" x="5391150" y="5695950"/>
          <p14:tracePt t="63512" x="5397500" y="5695950"/>
          <p14:tracePt t="63521" x="5403850" y="5702300"/>
          <p14:tracePt t="63529" x="5410200" y="5702300"/>
          <p14:tracePt t="63529" x="5410200" y="5708650"/>
          <p14:tracePt t="63542" x="5416550" y="5708650"/>
          <p14:tracePt t="63542" x="5422900" y="5715000"/>
          <p14:tracePt t="63558" x="5429250" y="5715000"/>
          <p14:tracePt t="63574" x="5435600" y="5721350"/>
          <p14:tracePt t="63591" x="5429250" y="5727700"/>
          <p14:tracePt t="63591" x="5435600" y="5734050"/>
          <p14:tracePt t="63609" x="5435600" y="5740400"/>
          <p14:tracePt t="63640" x="5441950" y="5746750"/>
          <p14:tracePt t="63692" x="5441950" y="5740400"/>
          <p14:tracePt t="63832" x="5448300" y="5734050"/>
          <p14:tracePt t="63984" x="5448300" y="5740400"/>
          <p14:tracePt t="64096" x="5454650" y="5746750"/>
          <p14:tracePt t="64140" x="5461000" y="5746750"/>
          <p14:tracePt t="64172" x="5467350" y="5753100"/>
          <p14:tracePt t="64208" x="5467350" y="5759450"/>
          <p14:tracePt t="64389" x="5473700" y="5759450"/>
          <p14:tracePt t="64429" x="5473700" y="5765800"/>
          <p14:tracePt t="64569" x="5473700" y="5772150"/>
          <p14:tracePt t="64620" x="5473700" y="5765800"/>
          <p14:tracePt t="64668" x="5473700" y="5772150"/>
          <p14:tracePt t="64792" x="5473700" y="5765800"/>
          <p14:tracePt t="64884" x="5473700" y="5772150"/>
          <p14:tracePt t="64968" x="5467350" y="5772150"/>
          <p14:tracePt t="65012" x="5461000" y="5765800"/>
          <p14:tracePt t="65176" x="5454650" y="5772150"/>
          <p14:tracePt t="65228" x="5454650" y="5778500"/>
          <p14:tracePt t="65332" x="5448300" y="5784850"/>
          <p14:tracePt t="65449" x="5448300" y="5778500"/>
          <p14:tracePt t="65476" x="5441950" y="5778500"/>
          <p14:tracePt t="65544" x="5441950" y="5784850"/>
          <p14:tracePt t="65604" x="5448300" y="5791200"/>
          <p14:tracePt t="65665" x="5454650" y="5791200"/>
          <p14:tracePt t="65701" x="5461000" y="5791200"/>
          <p14:tracePt t="65718" x="5467350" y="5791200"/>
          <p14:tracePt t="65741" x="5473700" y="5791200"/>
          <p14:tracePt t="65753" x="5480050" y="5791200"/>
          <p14:tracePt t="65769" x="5486400" y="5797550"/>
          <p14:tracePt t="65785" x="5492750" y="5797550"/>
          <p14:tracePt t="65794" x="5499100" y="5791200"/>
          <p14:tracePt t="65802" x="5505450" y="5784850"/>
          <p14:tracePt t="65802" x="5511800" y="5778500"/>
          <p14:tracePt t="65818" x="5511800" y="5772150"/>
          <p14:tracePt t="65818" x="5518150" y="57658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4" descr="回帰のモデル1"/>
          <p:cNvPicPr>
            <a:picLocks noChangeAspect="1" noChangeArrowheads="1"/>
          </p:cNvPicPr>
          <p:nvPr/>
        </p:nvPicPr>
        <p:blipFill>
          <a:blip r:embed="rId5" cstate="print"/>
          <a:srcRect/>
          <a:stretch>
            <a:fillRect/>
          </a:stretch>
        </p:blipFill>
        <p:spPr bwMode="auto">
          <a:xfrm>
            <a:off x="1428728" y="3205048"/>
            <a:ext cx="6143668" cy="3486254"/>
          </a:xfrm>
          <a:prstGeom prst="rect">
            <a:avLst/>
          </a:prstGeom>
          <a:noFill/>
          <a:ln w="9525">
            <a:noFill/>
            <a:miter lim="800000"/>
            <a:headEnd/>
            <a:tailEnd/>
          </a:ln>
        </p:spPr>
      </p:pic>
      <p:sp>
        <p:nvSpPr>
          <p:cNvPr id="409602" name="Rectangle 2"/>
          <p:cNvSpPr>
            <a:spLocks noGrp="1" noChangeArrowheads="1"/>
          </p:cNvSpPr>
          <p:nvPr>
            <p:ph type="title"/>
          </p:nvPr>
        </p:nvSpPr>
        <p:spPr/>
        <p:txBody>
          <a:bodyPr/>
          <a:lstStyle/>
          <a:p>
            <a:r>
              <a:rPr lang="ja-JP" altLang="en-US"/>
              <a:t>回帰係数</a:t>
            </a:r>
          </a:p>
        </p:txBody>
      </p:sp>
      <p:sp>
        <p:nvSpPr>
          <p:cNvPr id="409604" name="Rectangle 4"/>
          <p:cNvSpPr>
            <a:spLocks noChangeArrowheads="1"/>
          </p:cNvSpPr>
          <p:nvPr/>
        </p:nvSpPr>
        <p:spPr bwMode="auto">
          <a:xfrm>
            <a:off x="642910" y="1071546"/>
            <a:ext cx="7772400" cy="457200"/>
          </a:xfrm>
          <a:prstGeom prst="rect">
            <a:avLst/>
          </a:prstGeom>
          <a:noFill/>
          <a:ln w="38100">
            <a:noFill/>
            <a:miter lim="800000"/>
            <a:headEnd/>
            <a:tailEnd/>
          </a:ln>
          <a:effectLst/>
        </p:spPr>
        <p:txBody>
          <a:bodyPr>
            <a:spAutoFit/>
          </a:bodyPr>
          <a:lstStyle/>
          <a:p>
            <a:pPr>
              <a:spcBef>
                <a:spcPct val="50000"/>
              </a:spcBef>
            </a:pPr>
            <a:r>
              <a:rPr lang="ja-JP" altLang="en-US"/>
              <a:t>回帰係数：回帰直線の傾きがいちばん重要な値である</a:t>
            </a:r>
          </a:p>
        </p:txBody>
      </p:sp>
      <p:grpSp>
        <p:nvGrpSpPr>
          <p:cNvPr id="409610" name="Group 10"/>
          <p:cNvGrpSpPr>
            <a:grpSpLocks/>
          </p:cNvGrpSpPr>
          <p:nvPr/>
        </p:nvGrpSpPr>
        <p:grpSpPr bwMode="auto">
          <a:xfrm>
            <a:off x="642910" y="1681146"/>
            <a:ext cx="6615113" cy="457200"/>
            <a:chOff x="470" y="1370"/>
            <a:chExt cx="4167" cy="288"/>
          </a:xfrm>
        </p:grpSpPr>
        <p:sp>
          <p:nvSpPr>
            <p:cNvPr id="409605" name="Text Box 5"/>
            <p:cNvSpPr txBox="1">
              <a:spLocks noChangeArrowheads="1"/>
            </p:cNvSpPr>
            <p:nvPr/>
          </p:nvSpPr>
          <p:spPr bwMode="auto">
            <a:xfrm>
              <a:off x="470" y="1370"/>
              <a:ext cx="1172" cy="288"/>
            </a:xfrm>
            <a:prstGeom prst="rect">
              <a:avLst/>
            </a:prstGeom>
            <a:noFill/>
            <a:ln w="38100">
              <a:noFill/>
              <a:miter lim="800000"/>
              <a:headEnd/>
              <a:tailEnd/>
            </a:ln>
            <a:effectLst/>
          </p:spPr>
          <p:txBody>
            <a:bodyPr wrap="none">
              <a:spAutoFit/>
            </a:bodyPr>
            <a:lstStyle/>
            <a:p>
              <a:r>
                <a:rPr lang="ja-JP" altLang="en-US"/>
                <a:t>回帰係数が</a:t>
              </a:r>
              <a:r>
                <a:rPr lang="en-US" altLang="ja-JP"/>
                <a:t>0</a:t>
              </a:r>
            </a:p>
          </p:txBody>
        </p:sp>
        <p:grpSp>
          <p:nvGrpSpPr>
            <p:cNvPr id="409608" name="Group 8"/>
            <p:cNvGrpSpPr>
              <a:grpSpLocks/>
            </p:cNvGrpSpPr>
            <p:nvPr/>
          </p:nvGrpSpPr>
          <p:grpSpPr bwMode="auto">
            <a:xfrm>
              <a:off x="1680" y="1466"/>
              <a:ext cx="576" cy="96"/>
              <a:chOff x="912" y="2208"/>
              <a:chExt cx="576" cy="96"/>
            </a:xfrm>
          </p:grpSpPr>
          <p:sp>
            <p:nvSpPr>
              <p:cNvPr id="409606" name="Line 6"/>
              <p:cNvSpPr>
                <a:spLocks noChangeShapeType="1"/>
              </p:cNvSpPr>
              <p:nvPr/>
            </p:nvSpPr>
            <p:spPr bwMode="auto">
              <a:xfrm>
                <a:off x="912" y="2208"/>
                <a:ext cx="576"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09607" name="Line 7"/>
              <p:cNvSpPr>
                <a:spLocks noChangeShapeType="1"/>
              </p:cNvSpPr>
              <p:nvPr/>
            </p:nvSpPr>
            <p:spPr bwMode="auto">
              <a:xfrm flipH="1">
                <a:off x="912" y="2304"/>
                <a:ext cx="576"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sp>
          <p:nvSpPr>
            <p:cNvPr id="409609" name="Text Box 9"/>
            <p:cNvSpPr txBox="1">
              <a:spLocks noChangeArrowheads="1"/>
            </p:cNvSpPr>
            <p:nvPr/>
          </p:nvSpPr>
          <p:spPr bwMode="auto">
            <a:xfrm>
              <a:off x="2342" y="1370"/>
              <a:ext cx="2295" cy="288"/>
            </a:xfrm>
            <a:prstGeom prst="rect">
              <a:avLst/>
            </a:prstGeom>
            <a:noFill/>
            <a:ln w="38100">
              <a:noFill/>
              <a:miter lim="800000"/>
              <a:headEnd/>
              <a:tailEnd/>
            </a:ln>
            <a:effectLst/>
          </p:spPr>
          <p:txBody>
            <a:bodyPr wrap="none">
              <a:spAutoFit/>
            </a:bodyPr>
            <a:lstStyle/>
            <a:p>
              <a:r>
                <a:rPr lang="ja-JP" altLang="en-US"/>
                <a:t>相関がない（相関係数が</a:t>
              </a:r>
              <a:r>
                <a:rPr lang="en-US" altLang="ja-JP"/>
                <a:t>0</a:t>
              </a:r>
              <a:r>
                <a:rPr lang="ja-JP" altLang="en-US"/>
                <a:t>）</a:t>
              </a:r>
            </a:p>
          </p:txBody>
        </p:sp>
      </p:grpSp>
      <p:grpSp>
        <p:nvGrpSpPr>
          <p:cNvPr id="409611" name="Group 11"/>
          <p:cNvGrpSpPr>
            <a:grpSpLocks/>
          </p:cNvGrpSpPr>
          <p:nvPr/>
        </p:nvGrpSpPr>
        <p:grpSpPr bwMode="auto">
          <a:xfrm>
            <a:off x="642910" y="2193909"/>
            <a:ext cx="7364413" cy="457200"/>
            <a:chOff x="470" y="1357"/>
            <a:chExt cx="4639" cy="288"/>
          </a:xfrm>
        </p:grpSpPr>
        <p:sp>
          <p:nvSpPr>
            <p:cNvPr id="409612" name="Text Box 12"/>
            <p:cNvSpPr txBox="1">
              <a:spLocks noChangeArrowheads="1"/>
            </p:cNvSpPr>
            <p:nvPr/>
          </p:nvSpPr>
          <p:spPr bwMode="auto">
            <a:xfrm>
              <a:off x="470" y="1357"/>
              <a:ext cx="1268" cy="288"/>
            </a:xfrm>
            <a:prstGeom prst="rect">
              <a:avLst/>
            </a:prstGeom>
            <a:noFill/>
            <a:ln w="38100">
              <a:noFill/>
              <a:miter lim="800000"/>
              <a:headEnd/>
              <a:tailEnd/>
            </a:ln>
            <a:effectLst/>
          </p:spPr>
          <p:txBody>
            <a:bodyPr wrap="none">
              <a:spAutoFit/>
            </a:bodyPr>
            <a:lstStyle/>
            <a:p>
              <a:r>
                <a:rPr lang="ja-JP" altLang="en-US"/>
                <a:t>回帰係数が正</a:t>
              </a:r>
            </a:p>
          </p:txBody>
        </p:sp>
        <p:grpSp>
          <p:nvGrpSpPr>
            <p:cNvPr id="409613" name="Group 13"/>
            <p:cNvGrpSpPr>
              <a:grpSpLocks/>
            </p:cNvGrpSpPr>
            <p:nvPr/>
          </p:nvGrpSpPr>
          <p:grpSpPr bwMode="auto">
            <a:xfrm>
              <a:off x="1680" y="1466"/>
              <a:ext cx="576" cy="96"/>
              <a:chOff x="912" y="2208"/>
              <a:chExt cx="576" cy="96"/>
            </a:xfrm>
          </p:grpSpPr>
          <p:sp>
            <p:nvSpPr>
              <p:cNvPr id="409614" name="Line 14"/>
              <p:cNvSpPr>
                <a:spLocks noChangeShapeType="1"/>
              </p:cNvSpPr>
              <p:nvPr/>
            </p:nvSpPr>
            <p:spPr bwMode="auto">
              <a:xfrm>
                <a:off x="912" y="2208"/>
                <a:ext cx="576"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09615" name="Line 15"/>
              <p:cNvSpPr>
                <a:spLocks noChangeShapeType="1"/>
              </p:cNvSpPr>
              <p:nvPr/>
            </p:nvSpPr>
            <p:spPr bwMode="auto">
              <a:xfrm flipH="1">
                <a:off x="912" y="2304"/>
                <a:ext cx="576"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sp>
          <p:nvSpPr>
            <p:cNvPr id="409616" name="Text Box 16"/>
            <p:cNvSpPr txBox="1">
              <a:spLocks noChangeArrowheads="1"/>
            </p:cNvSpPr>
            <p:nvPr/>
          </p:nvSpPr>
          <p:spPr bwMode="auto">
            <a:xfrm>
              <a:off x="2342" y="1357"/>
              <a:ext cx="2767" cy="288"/>
            </a:xfrm>
            <a:prstGeom prst="rect">
              <a:avLst/>
            </a:prstGeom>
            <a:noFill/>
            <a:ln w="38100">
              <a:noFill/>
              <a:miter lim="800000"/>
              <a:headEnd/>
              <a:tailEnd/>
            </a:ln>
            <a:effectLst/>
          </p:spPr>
          <p:txBody>
            <a:bodyPr wrap="none">
              <a:spAutoFit/>
            </a:bodyPr>
            <a:lstStyle/>
            <a:p>
              <a:r>
                <a:rPr lang="ja-JP" altLang="en-US"/>
                <a:t>正の相関がある（相関係数が正）</a:t>
              </a:r>
            </a:p>
          </p:txBody>
        </p:sp>
      </p:grpSp>
      <p:grpSp>
        <p:nvGrpSpPr>
          <p:cNvPr id="409617" name="Group 17"/>
          <p:cNvGrpSpPr>
            <a:grpSpLocks/>
          </p:cNvGrpSpPr>
          <p:nvPr/>
        </p:nvGrpSpPr>
        <p:grpSpPr bwMode="auto">
          <a:xfrm>
            <a:off x="642910" y="2727309"/>
            <a:ext cx="7364413" cy="457200"/>
            <a:chOff x="470" y="1357"/>
            <a:chExt cx="4639" cy="288"/>
          </a:xfrm>
        </p:grpSpPr>
        <p:sp>
          <p:nvSpPr>
            <p:cNvPr id="409618" name="Text Box 18"/>
            <p:cNvSpPr txBox="1">
              <a:spLocks noChangeArrowheads="1"/>
            </p:cNvSpPr>
            <p:nvPr/>
          </p:nvSpPr>
          <p:spPr bwMode="auto">
            <a:xfrm>
              <a:off x="470" y="1357"/>
              <a:ext cx="1268" cy="288"/>
            </a:xfrm>
            <a:prstGeom prst="rect">
              <a:avLst/>
            </a:prstGeom>
            <a:noFill/>
            <a:ln w="38100">
              <a:noFill/>
              <a:miter lim="800000"/>
              <a:headEnd/>
              <a:tailEnd/>
            </a:ln>
            <a:effectLst/>
          </p:spPr>
          <p:txBody>
            <a:bodyPr wrap="none">
              <a:spAutoFit/>
            </a:bodyPr>
            <a:lstStyle/>
            <a:p>
              <a:r>
                <a:rPr lang="ja-JP" altLang="en-US"/>
                <a:t>回帰係数が負</a:t>
              </a:r>
            </a:p>
          </p:txBody>
        </p:sp>
        <p:grpSp>
          <p:nvGrpSpPr>
            <p:cNvPr id="409619" name="Group 19"/>
            <p:cNvGrpSpPr>
              <a:grpSpLocks/>
            </p:cNvGrpSpPr>
            <p:nvPr/>
          </p:nvGrpSpPr>
          <p:grpSpPr bwMode="auto">
            <a:xfrm>
              <a:off x="1680" y="1466"/>
              <a:ext cx="576" cy="96"/>
              <a:chOff x="912" y="2208"/>
              <a:chExt cx="576" cy="96"/>
            </a:xfrm>
          </p:grpSpPr>
          <p:sp>
            <p:nvSpPr>
              <p:cNvPr id="409620" name="Line 20"/>
              <p:cNvSpPr>
                <a:spLocks noChangeShapeType="1"/>
              </p:cNvSpPr>
              <p:nvPr/>
            </p:nvSpPr>
            <p:spPr bwMode="auto">
              <a:xfrm>
                <a:off x="912" y="2208"/>
                <a:ext cx="576"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09621" name="Line 21"/>
              <p:cNvSpPr>
                <a:spLocks noChangeShapeType="1"/>
              </p:cNvSpPr>
              <p:nvPr/>
            </p:nvSpPr>
            <p:spPr bwMode="auto">
              <a:xfrm flipH="1">
                <a:off x="912" y="2304"/>
                <a:ext cx="576"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sp>
          <p:nvSpPr>
            <p:cNvPr id="409622" name="Text Box 22"/>
            <p:cNvSpPr txBox="1">
              <a:spLocks noChangeArrowheads="1"/>
            </p:cNvSpPr>
            <p:nvPr/>
          </p:nvSpPr>
          <p:spPr bwMode="auto">
            <a:xfrm>
              <a:off x="2342" y="1357"/>
              <a:ext cx="2767" cy="288"/>
            </a:xfrm>
            <a:prstGeom prst="rect">
              <a:avLst/>
            </a:prstGeom>
            <a:noFill/>
            <a:ln w="38100">
              <a:noFill/>
              <a:miter lim="800000"/>
              <a:headEnd/>
              <a:tailEnd/>
            </a:ln>
            <a:effectLst/>
          </p:spPr>
          <p:txBody>
            <a:bodyPr wrap="none">
              <a:spAutoFit/>
            </a:bodyPr>
            <a:lstStyle/>
            <a:p>
              <a:r>
                <a:rPr lang="ja-JP" altLang="en-US"/>
                <a:t>負の相関がある（相関係数が負）</a:t>
              </a:r>
            </a:p>
          </p:txBody>
        </p:sp>
      </p:gr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3848"/>
    </mc:Choice>
    <mc:Fallback>
      <p:transition spd="slow" advTm="103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9" x="3613150" y="1612900"/>
          <p14:tracePt t="2060" x="3625850" y="1606550"/>
          <p14:tracePt t="2068" x="3644900" y="1593850"/>
          <p14:tracePt t="2076" x="3663950" y="1581150"/>
          <p14:tracePt t="2076" x="3689350" y="1562100"/>
          <p14:tracePt t="2094" x="3721100" y="1549400"/>
          <p14:tracePt t="2094" x="3778250" y="1498600"/>
          <p14:tracePt t="2111" x="3810000" y="1473200"/>
          <p14:tracePt t="2111" x="3841750" y="1447800"/>
          <p14:tracePt t="2128" x="3879850" y="1416050"/>
          <p14:tracePt t="2128" x="3911600" y="1397000"/>
          <p14:tracePt t="2143" x="3943350" y="1371600"/>
          <p14:tracePt t="2143" x="3981450" y="1346200"/>
          <p14:tracePt t="2160" x="4013200" y="1327150"/>
          <p14:tracePt t="2160" x="4044950" y="1308100"/>
          <p14:tracePt t="2177" x="4083050" y="1295400"/>
          <p14:tracePt t="2177" x="4121150" y="1276350"/>
          <p14:tracePt t="2177" x="4152900" y="1270000"/>
          <p14:tracePt t="2195" x="4184650" y="1257300"/>
          <p14:tracePt t="2209" x="4216400" y="1244600"/>
          <p14:tracePt t="2209" x="4273550" y="1231900"/>
          <p14:tracePt t="2228" x="4292600" y="1225550"/>
          <p14:tracePt t="2228" x="4318000" y="1219200"/>
          <p14:tracePt t="2244" x="4337050" y="1212850"/>
          <p14:tracePt t="2244" x="4356100" y="1206500"/>
          <p14:tracePt t="2260" x="4375150" y="1206500"/>
          <p14:tracePt t="2260" x="4394200" y="1200150"/>
          <p14:tracePt t="2260" x="4406900" y="1200150"/>
          <p14:tracePt t="2279" x="4419600" y="1200150"/>
          <p14:tracePt t="2279" x="4425950" y="1193800"/>
          <p14:tracePt t="2295" x="4438650" y="1193800"/>
          <p14:tracePt t="2295" x="4445000" y="1193800"/>
          <p14:tracePt t="2310" x="4451350" y="1193800"/>
          <p14:tracePt t="2310" x="4457700" y="1193800"/>
          <p14:tracePt t="2327" x="4470400" y="1200150"/>
          <p14:tracePt t="2343" x="4476750" y="1206500"/>
          <p14:tracePt t="2383" x="4483100" y="1212850"/>
          <p14:tracePt t="2403" x="4483100" y="1219200"/>
          <p14:tracePt t="2418" x="4476750" y="1225550"/>
          <p14:tracePt t="2435" x="4470400" y="1231900"/>
          <p14:tracePt t="2451" x="4464050" y="1231900"/>
          <p14:tracePt t="2464" x="4457700" y="1238250"/>
          <p14:tracePt t="2477" x="4451350" y="1238250"/>
          <p14:tracePt t="2477" x="4438650" y="1238250"/>
          <p14:tracePt t="2496" x="4432300" y="1244600"/>
          <p14:tracePt t="2496" x="4425950" y="1244600"/>
          <p14:tracePt t="2515" x="4419600" y="1244600"/>
          <p14:tracePt t="2515" x="4413250" y="1244600"/>
          <p14:tracePt t="2529" x="4406900" y="1250950"/>
          <p14:tracePt t="2544" x="4400550" y="1257300"/>
          <p14:tracePt t="2560" x="4394200" y="1263650"/>
          <p14:tracePt t="2577" x="4394200" y="1270000"/>
          <p14:tracePt t="2594" x="4387850" y="1270000"/>
          <p14:tracePt t="2611" x="4381500" y="1276350"/>
          <p14:tracePt t="2627" x="4375150" y="1282700"/>
          <p14:tracePt t="2627" x="4375150" y="1289050"/>
          <p14:tracePt t="2645" x="4375150" y="1295400"/>
          <p14:tracePt t="2667" x="4375150" y="1301750"/>
          <p14:tracePt t="2691" x="4375150" y="1308100"/>
          <p14:tracePt t="2711" x="4368800" y="1314450"/>
          <p14:tracePt t="2735" x="4375150" y="1314450"/>
          <p14:tracePt t="2779" x="4381500" y="1308100"/>
          <p14:tracePt t="2803" x="4375150" y="1314450"/>
          <p14:tracePt t="2838" x="4368800" y="1320800"/>
          <p14:tracePt t="2863" x="4362450" y="1320800"/>
          <p14:tracePt t="2879" x="4356100" y="1320800"/>
          <p14:tracePt t="2891" x="4349750" y="1320800"/>
          <p14:tracePt t="2906" x="4349750" y="1327150"/>
          <p14:tracePt t="2922" x="4343400" y="1327150"/>
          <p14:tracePt t="2939" x="4337050" y="1333500"/>
          <p14:tracePt t="2951" x="4330700" y="1346200"/>
          <p14:tracePt t="2967" x="4318000" y="1352550"/>
          <p14:tracePt t="2983" x="4311650" y="1352550"/>
          <p14:tracePt t="2995" x="4305300" y="1358900"/>
          <p14:tracePt t="3013" x="4298950" y="1358900"/>
          <p14:tracePt t="3028" x="4292600" y="1358900"/>
          <p14:tracePt t="3045" x="4286250" y="1365250"/>
          <p14:tracePt t="3062" x="4279900" y="1365250"/>
          <p14:tracePt t="3079" x="4273550" y="1365250"/>
          <p14:tracePt t="3103" x="4267200" y="1358900"/>
          <p14:tracePt t="3131" x="4273550" y="1365250"/>
          <p14:tracePt t="3183" x="4273550" y="1371600"/>
          <p14:tracePt t="3223" x="4273550" y="1377950"/>
          <p14:tracePt t="3251" x="4260850" y="1384300"/>
          <p14:tracePt t="3283" x="4254500" y="1384300"/>
          <p14:tracePt t="3299" x="4248150" y="1390650"/>
          <p14:tracePt t="3327" x="4241800" y="1397000"/>
          <p14:tracePt t="3351" x="4235450" y="1403350"/>
          <p14:tracePt t="3363" x="4229100" y="1409700"/>
          <p14:tracePt t="3395" x="4229100" y="1416050"/>
          <p14:tracePt t="3411" x="4222750" y="1416050"/>
          <p14:tracePt t="3431" x="4216400" y="1422400"/>
          <p14:tracePt t="3447" x="4210050" y="1428750"/>
          <p14:tracePt t="3471" x="4210050" y="1435100"/>
          <p14:tracePt t="3491" x="4203700" y="1441450"/>
          <p14:tracePt t="3516" x="4197350" y="1447800"/>
          <p14:tracePt t="3559" x="4191000" y="1454150"/>
          <p14:tracePt t="3583" x="4184650" y="1460500"/>
          <p14:tracePt t="3603" x="4191000" y="1466850"/>
          <p14:tracePt t="3719" x="4191000" y="1473200"/>
          <p14:tracePt t="3739" x="4184650" y="1479550"/>
          <p14:tracePt t="3771" x="4184650" y="1473200"/>
          <p14:tracePt t="3799" x="4191000" y="1473200"/>
          <p14:tracePt t="3859" x="4197350" y="1466850"/>
          <p14:tracePt t="3867" x="4210050" y="1460500"/>
          <p14:tracePt t="3884" x="4216400" y="1460500"/>
          <p14:tracePt t="3900" x="4222750" y="1466850"/>
          <p14:tracePt t="3900" x="4229100" y="1466850"/>
          <p14:tracePt t="3916" x="4235450" y="1466850"/>
          <p14:tracePt t="3916" x="4241800" y="1473200"/>
          <p14:tracePt t="3932" x="4248150" y="1479550"/>
          <p14:tracePt t="3932" x="4254500" y="1479550"/>
          <p14:tracePt t="3949" x="4267200" y="1485900"/>
          <p14:tracePt t="3964" x="4273550" y="1492250"/>
          <p14:tracePt t="3982" x="4273550" y="1498600"/>
          <p14:tracePt t="3999" x="4273550" y="1504950"/>
          <p14:tracePt t="4016" x="4279900" y="1511300"/>
          <p14:tracePt t="4034" x="4273550" y="1517650"/>
          <p14:tracePt t="4056" x="4273550" y="1524000"/>
          <p14:tracePt t="4072" x="4279900" y="1524000"/>
          <p14:tracePt t="4124" x="4286250" y="1517650"/>
          <p14:tracePt t="4151" x="4292600" y="1517650"/>
          <p14:tracePt t="4167" x="4298950" y="1517650"/>
          <p14:tracePt t="4185" x="4305300" y="1511300"/>
          <p14:tracePt t="4191" x="4311650" y="1511300"/>
          <p14:tracePt t="4204" x="4318000" y="1511300"/>
          <p14:tracePt t="4216" x="4330700" y="1511300"/>
          <p14:tracePt t="4216" x="4337050" y="1504950"/>
          <p14:tracePt t="4216" x="4343400" y="1498600"/>
          <p14:tracePt t="4236" x="4356100" y="1498600"/>
          <p14:tracePt t="4236" x="4362450" y="1498600"/>
          <p14:tracePt t="4253" x="4375150" y="1498600"/>
          <p14:tracePt t="4253" x="4381500" y="1492250"/>
          <p14:tracePt t="4268" x="4394200" y="1492250"/>
          <p14:tracePt t="4268" x="4400550" y="1492250"/>
          <p14:tracePt t="4285" x="4413250" y="1492250"/>
          <p14:tracePt t="4285" x="4419600" y="1492250"/>
          <p14:tracePt t="4285" x="4432300" y="1492250"/>
          <p14:tracePt t="4304" x="4438650" y="1492250"/>
          <p14:tracePt t="4317" x="4451350" y="1492250"/>
          <p14:tracePt t="4317" x="4470400" y="1492250"/>
          <p14:tracePt t="4335" x="4476750" y="1492250"/>
          <p14:tracePt t="4335" x="4483100" y="1492250"/>
          <p14:tracePt t="4352" x="4495800" y="1492250"/>
          <p14:tracePt t="4352" x="4502150" y="1492250"/>
          <p14:tracePt t="4369" x="4508500" y="1485900"/>
          <p14:tracePt t="4369" x="4521200" y="1492250"/>
          <p14:tracePt t="4385" x="4527550" y="1492250"/>
          <p14:tracePt t="4385" x="4533900" y="1492250"/>
          <p14:tracePt t="4403" x="4540250" y="1492250"/>
          <p14:tracePt t="4417" x="4546600" y="1492250"/>
          <p14:tracePt t="4417" x="4552950" y="1492250"/>
          <p14:tracePt t="4436" x="4559300" y="1492250"/>
          <p14:tracePt t="4451" x="4565650" y="1498600"/>
          <p14:tracePt t="4491" x="4559300" y="1504950"/>
          <p14:tracePt t="4519" x="4552950" y="1504950"/>
          <p14:tracePt t="4543" x="4546600" y="1504950"/>
          <p14:tracePt t="4560" x="4540250" y="1511300"/>
          <p14:tracePt t="4572" x="4533900" y="1517650"/>
          <p14:tracePt t="4588" x="4527550" y="1517650"/>
          <p14:tracePt t="4604" x="4521200" y="1524000"/>
          <p14:tracePt t="4620" x="4514850" y="1530350"/>
          <p14:tracePt t="4634" x="4502150" y="1536700"/>
          <p14:tracePt t="4651" x="4495800" y="1536700"/>
          <p14:tracePt t="4667" x="4489450" y="1543050"/>
          <p14:tracePt t="4685" x="4483100" y="1549400"/>
          <p14:tracePt t="4701" x="4476750" y="1549400"/>
          <p14:tracePt t="4718" x="4470400" y="1555750"/>
          <p14:tracePt t="4736" x="4464050" y="1562100"/>
          <p14:tracePt t="4736" x="4457700" y="1568450"/>
          <p14:tracePt t="4754" x="4451350" y="1568450"/>
          <p14:tracePt t="4768" x="4451350" y="1574800"/>
          <p14:tracePt t="4791" x="4438650" y="1581150"/>
          <p14:tracePt t="4811" x="4425950" y="1587500"/>
          <p14:tracePt t="4835" x="4413250" y="1587500"/>
          <p14:tracePt t="4851" x="4406900" y="1587500"/>
          <p14:tracePt t="4859" x="4400550" y="1587500"/>
          <p14:tracePt t="4868" x="4387850" y="1593850"/>
          <p14:tracePt t="4868" x="4381500" y="1593850"/>
          <p14:tracePt t="4868" x="4368800" y="1593850"/>
          <p14:tracePt t="4888" x="4356100" y="1600200"/>
          <p14:tracePt t="4902" x="4337050" y="1600200"/>
          <p14:tracePt t="4902" x="4305300" y="1606550"/>
          <p14:tracePt t="4920" x="4286250" y="1612900"/>
          <p14:tracePt t="4920" x="4267200" y="1619250"/>
          <p14:tracePt t="4937" x="4248150" y="1625600"/>
          <p14:tracePt t="4937" x="4222750" y="1631950"/>
          <p14:tracePt t="4954" x="4203700" y="1638300"/>
          <p14:tracePt t="4954" x="4184650" y="1644650"/>
          <p14:tracePt t="4954" x="4159250" y="1651000"/>
          <p14:tracePt t="4972" x="4140200" y="1657350"/>
          <p14:tracePt t="5640" x="3238500" y="1771650"/>
          <p14:tracePt t="5640" x="3276600" y="1809750"/>
          <p14:tracePt t="5656" x="3314700" y="1854200"/>
          <p14:tracePt t="5656" x="3359150" y="1898650"/>
          <p14:tracePt t="5673" x="3403600" y="1943100"/>
          <p14:tracePt t="5673" x="3448050" y="1987550"/>
          <p14:tracePt t="5689" x="3498850" y="2038350"/>
          <p14:tracePt t="5689" x="3511550" y="2051050"/>
          <p14:tracePt t="5705" x="3524250" y="2063750"/>
          <p14:tracePt t="5705" x="3543300" y="2070100"/>
          <p14:tracePt t="5705" x="3556000" y="2082800"/>
          <p14:tracePt t="5725" x="3575050" y="2089150"/>
          <p14:tracePt t="5725" x="3594100" y="2089150"/>
          <p14:tracePt t="5739" x="3613150" y="2101850"/>
          <p14:tracePt t="5739" x="3625850" y="2108200"/>
          <p14:tracePt t="5755" x="3644900" y="2108200"/>
          <p14:tracePt t="5755" x="3670300" y="2108200"/>
          <p14:tracePt t="5773" x="3683000" y="2114550"/>
          <p14:tracePt t="5773" x="3702050" y="2114550"/>
          <p14:tracePt t="5790" x="3721100" y="2114550"/>
          <p14:tracePt t="5790" x="3752850" y="2114550"/>
          <p14:tracePt t="5807" x="3771900" y="2114550"/>
          <p14:tracePt t="5807" x="3784600" y="2108200"/>
          <p14:tracePt t="5823" x="3797300" y="2101850"/>
          <p14:tracePt t="5823" x="3816350" y="2095500"/>
          <p14:tracePt t="5840" x="3822700" y="2089150"/>
          <p14:tracePt t="5840" x="3848100" y="2076450"/>
          <p14:tracePt t="5857" x="3854450" y="2076450"/>
          <p14:tracePt t="5857" x="3860800" y="2070100"/>
          <p14:tracePt t="5874" x="3867150" y="2063750"/>
          <p14:tracePt t="5889" x="3860800" y="2057400"/>
          <p14:tracePt t="5912" x="3854450" y="2044700"/>
          <p14:tracePt t="5925" x="3848100" y="2038350"/>
          <p14:tracePt t="5925" x="3841750" y="2032000"/>
          <p14:tracePt t="5941" x="3835400" y="2025650"/>
          <p14:tracePt t="5941" x="3822700" y="2019300"/>
          <p14:tracePt t="5957" x="3810000" y="2012950"/>
          <p14:tracePt t="5957" x="3797300" y="2006600"/>
          <p14:tracePt t="5974" x="3784600" y="1993900"/>
          <p14:tracePt t="5974" x="3771900" y="1987550"/>
          <p14:tracePt t="5990" x="3752850" y="1981200"/>
          <p14:tracePt t="5990" x="3740150" y="1974850"/>
          <p14:tracePt t="5990" x="3721100" y="1968500"/>
          <p14:tracePt t="6008" x="3702050" y="1962150"/>
          <p14:tracePt t="6023" x="3689350" y="1955800"/>
          <p14:tracePt t="6023" x="3651250" y="1943100"/>
          <p14:tracePt t="6041" x="3625850" y="1943100"/>
          <p14:tracePt t="6041" x="3606800" y="1930400"/>
          <p14:tracePt t="6057" x="3587750" y="1924050"/>
          <p14:tracePt t="6057" x="3562350" y="1917700"/>
          <p14:tracePt t="6074" x="3543300" y="1911350"/>
          <p14:tracePt t="6074" x="3517900" y="1911350"/>
          <p14:tracePt t="6074" x="3498850" y="1905000"/>
          <p14:tracePt t="6094" x="3479800" y="1898650"/>
          <p14:tracePt t="6094" x="3460750" y="1898650"/>
          <p14:tracePt t="6108" x="3448050" y="1898650"/>
          <p14:tracePt t="6108" x="3435350" y="1898650"/>
          <p14:tracePt t="6125" x="3422650" y="1892300"/>
          <p14:tracePt t="6125" x="3416300" y="1892300"/>
          <p14:tracePt t="6142" x="3403600" y="1885950"/>
          <p14:tracePt t="6157" x="3390900" y="1879600"/>
          <p14:tracePt t="6157" x="3390900" y="1873250"/>
          <p14:tracePt t="6176" x="3390900" y="1866900"/>
          <p14:tracePt t="6190" x="3397250" y="1860550"/>
          <p14:tracePt t="6207" x="3397250" y="1854200"/>
          <p14:tracePt t="6224" x="3397250" y="1847850"/>
          <p14:tracePt t="6241" x="3397250" y="1841500"/>
          <p14:tracePt t="6257" x="3390900" y="1841500"/>
          <p14:tracePt t="6273" x="3384550" y="1835150"/>
          <p14:tracePt t="6290" x="3378200" y="1841500"/>
          <p14:tracePt t="6307" x="3371850" y="1841500"/>
          <p14:tracePt t="6307" x="3365500" y="1841500"/>
          <p14:tracePt t="6325" x="3359150" y="1841500"/>
          <p14:tracePt t="6340" x="3352800" y="1841500"/>
          <p14:tracePt t="6357" x="3346450" y="1847850"/>
          <p14:tracePt t="6374" x="3340100" y="1847850"/>
          <p14:tracePt t="6391" x="3346450" y="1847850"/>
          <p14:tracePt t="6436" x="3352800" y="1847850"/>
          <p14:tracePt t="6456" x="3359150" y="1847850"/>
          <p14:tracePt t="6480" x="3352800" y="1847850"/>
          <p14:tracePt t="6517" x="3340100" y="1847850"/>
          <p14:tracePt t="6532" x="3333750" y="1847850"/>
          <p14:tracePt t="6548" x="3327400" y="1854200"/>
          <p14:tracePt t="6564" x="3321050" y="1854200"/>
          <p14:tracePt t="6572" x="3314700" y="1854200"/>
          <p14:tracePt t="6585" x="3308350" y="1860550"/>
          <p14:tracePt t="6601" x="3302000" y="1860550"/>
          <p14:tracePt t="6617" x="3295650" y="1866900"/>
          <p14:tracePt t="6637" x="3295650" y="1873250"/>
          <p14:tracePt t="6661" x="3289300" y="1879600"/>
          <p14:tracePt t="6697" x="3282950" y="1879600"/>
          <p14:tracePt t="6773" x="3276600" y="1885950"/>
          <p14:tracePt t="6789" x="3270250" y="1885950"/>
          <p14:tracePt t="6805" x="3263900" y="1885950"/>
          <p14:tracePt t="6817" x="3257550" y="1885950"/>
          <p14:tracePt t="6833" x="3251200" y="1885950"/>
          <p14:tracePt t="6849" x="3244850" y="1879600"/>
          <p14:tracePt t="6909" x="3244850" y="1885950"/>
          <p14:tracePt t="6917" x="3244850" y="1879600"/>
          <p14:tracePt t="6953" x="3244850" y="1873250"/>
          <p14:tracePt t="6977" x="3238500" y="1873250"/>
          <p14:tracePt t="6997" x="3232150" y="1873250"/>
          <p14:tracePt t="7141" x="3225800" y="1873250"/>
          <p14:tracePt t="7165" x="3219450" y="1873250"/>
          <p14:tracePt t="7177" x="3213100" y="1879600"/>
          <p14:tracePt t="7209" x="3219450" y="1873250"/>
          <p14:tracePt t="7260" x="3225800" y="1873250"/>
          <p14:tracePt t="7312" x="3232150" y="1873250"/>
          <p14:tracePt t="7372" x="3232150" y="1879600"/>
          <p14:tracePt t="7456" x="3225800" y="1885950"/>
          <p14:tracePt t="7476" x="3225800" y="1892300"/>
          <p14:tracePt t="7500" x="3225800" y="1885950"/>
          <p14:tracePt t="7561" x="3238500" y="1879600"/>
          <p14:tracePt t="7584" x="3251200" y="1873250"/>
          <p14:tracePt t="7664" x="3257550" y="1873250"/>
          <p14:tracePt t="7681" x="3263900" y="1866900"/>
          <p14:tracePt t="7697" x="3270250" y="1866900"/>
          <p14:tracePt t="7704" x="3270250" y="1860550"/>
          <p14:tracePt t="7713" x="3276600" y="1860550"/>
          <p14:tracePt t="7713" x="3282950" y="1860550"/>
          <p14:tracePt t="7731" x="3289300" y="1854200"/>
          <p14:tracePt t="7731" x="3295650" y="1854200"/>
          <p14:tracePt t="7731" x="3308350" y="1854200"/>
          <p14:tracePt t="7749" x="3314700" y="1860550"/>
          <p14:tracePt t="7762" x="3321050" y="1860550"/>
          <p14:tracePt t="7762" x="3346450" y="1860550"/>
          <p14:tracePt t="7781" x="3352800" y="1866900"/>
          <p14:tracePt t="7781" x="3365500" y="1866900"/>
          <p14:tracePt t="7797" x="3378200" y="1873250"/>
          <p14:tracePt t="7797" x="3390900" y="1866900"/>
          <p14:tracePt t="7813" x="3403600" y="1866900"/>
          <p14:tracePt t="7813" x="3409950" y="1873250"/>
          <p14:tracePt t="7830" x="3422650" y="1873250"/>
          <p14:tracePt t="7830" x="3441700" y="1866900"/>
          <p14:tracePt t="7847" x="3448050" y="1866900"/>
          <p14:tracePt t="7847" x="3460750" y="1866900"/>
          <p14:tracePt t="7863" x="3467100" y="1866900"/>
          <p14:tracePt t="7863" x="3473450" y="1860550"/>
          <p14:tracePt t="7881" x="3479800" y="1860550"/>
          <p14:tracePt t="7881" x="3498850" y="1860550"/>
          <p14:tracePt t="7897" x="3511550" y="1860550"/>
          <p14:tracePt t="7912" x="3517900" y="1860550"/>
          <p14:tracePt t="7928" x="3524250" y="1866900"/>
          <p14:tracePt t="7945" x="3530600" y="1866900"/>
          <p14:tracePt t="7963" x="3536950" y="1866900"/>
          <p14:tracePt t="7963" x="3536950" y="1873250"/>
          <p14:tracePt t="7980" x="3543300" y="1873250"/>
          <p14:tracePt t="8012" x="3549650" y="1873250"/>
          <p14:tracePt t="8032" x="3556000" y="1873250"/>
          <p14:tracePt t="8048" x="3562350" y="1873250"/>
          <p14:tracePt t="8056" x="3568700" y="1866900"/>
          <p14:tracePt t="8072" x="3575050" y="1866900"/>
          <p14:tracePt t="8079" x="3581400" y="1873250"/>
          <p14:tracePt t="8096" x="3587750" y="1866900"/>
          <p14:tracePt t="8113" x="3581400" y="1866900"/>
          <p14:tracePt t="8192" x="3581400" y="1860550"/>
          <p14:tracePt t="8212" x="3575050" y="1860550"/>
          <p14:tracePt t="8317" x="3568700" y="1866900"/>
          <p14:tracePt t="8340" x="3562350" y="1866900"/>
          <p14:tracePt t="8372" x="3556000" y="1866900"/>
          <p14:tracePt t="8386" x="3549650" y="1866900"/>
          <p14:tracePt t="8417" x="3543300" y="1860550"/>
          <p14:tracePt t="8433" x="3536950" y="1866900"/>
          <p14:tracePt t="8453" x="3530600" y="1866900"/>
          <p14:tracePt t="8469" x="3530600" y="1873250"/>
          <p14:tracePt t="8497" x="3536950" y="1879600"/>
          <p14:tracePt t="8520" x="3543300" y="1873250"/>
          <p14:tracePt t="8565" x="3536950" y="1873250"/>
          <p14:tracePt t="8581" x="3536950" y="1879600"/>
          <p14:tracePt t="8596" x="3530600" y="1885950"/>
          <p14:tracePt t="8624" x="3524250" y="1879600"/>
          <p14:tracePt t="8672" x="3517900" y="1879600"/>
          <p14:tracePt t="8685" x="3517900" y="1885950"/>
          <p14:tracePt t="8716" x="3517900" y="1879600"/>
          <p14:tracePt t="8736" x="3524250" y="1873250"/>
          <p14:tracePt t="8752" x="3530600" y="1873250"/>
          <p14:tracePt t="8776" x="3536950" y="1873250"/>
          <p14:tracePt t="8880" x="3536950" y="1879600"/>
          <p14:tracePt t="8912" x="3543300" y="1879600"/>
          <p14:tracePt t="8924" x="3549650" y="1879600"/>
          <p14:tracePt t="8948" x="3556000" y="1879600"/>
          <p14:tracePt t="9017" x="3556000" y="1873250"/>
          <p14:tracePt t="9044" x="3568700" y="1866900"/>
          <p14:tracePt t="9060" x="3575050" y="1866900"/>
          <p14:tracePt t="9084" x="3581400" y="1866900"/>
          <p14:tracePt t="9096" x="3587750" y="1860550"/>
          <p14:tracePt t="9112" x="3594100" y="1860550"/>
          <p14:tracePt t="9128" x="3594100" y="1854200"/>
          <p14:tracePt t="9137" x="3600450" y="1860550"/>
          <p14:tracePt t="19128" x="4533900" y="1905000"/>
          <p14:tracePt t="19335" x="4508500" y="1898650"/>
          <p14:tracePt t="19343" x="4489450" y="1898650"/>
          <p14:tracePt t="19352" x="4464050" y="1905000"/>
          <p14:tracePt t="19352" x="4445000" y="1898650"/>
          <p14:tracePt t="19352" x="4425950" y="1898650"/>
          <p14:tracePt t="19372" x="4406900" y="1898650"/>
          <p14:tracePt t="19385" x="4381500" y="1898650"/>
          <p14:tracePt t="19385" x="4343400" y="1898650"/>
          <p14:tracePt t="19404" x="4318000" y="1898650"/>
          <p14:tracePt t="19404" x="4298950" y="1898650"/>
          <p14:tracePt t="19421" x="4279900" y="1898650"/>
          <p14:tracePt t="19421" x="4254500" y="1898650"/>
          <p14:tracePt t="19437" x="4241800" y="1898650"/>
          <p14:tracePt t="19437" x="4222750" y="1892300"/>
          <p14:tracePt t="19453" x="4203700" y="1892300"/>
          <p14:tracePt t="19453" x="4184650" y="1892300"/>
          <p14:tracePt t="19453" x="4165600" y="1892300"/>
          <p14:tracePt t="19473" x="4146550" y="1885950"/>
          <p14:tracePt t="19473" x="4127500" y="1879600"/>
          <p14:tracePt t="19487" x="4108450" y="1879600"/>
          <p14:tracePt t="19487" x="4083050" y="1873250"/>
          <p14:tracePt t="19503" x="4057650" y="1866900"/>
          <p14:tracePt t="19503" x="4025900" y="1854200"/>
          <p14:tracePt t="19503" x="3994150" y="1854200"/>
          <p14:tracePt t="19523" x="3962400" y="1847850"/>
          <p14:tracePt t="19536" x="3930650" y="1841500"/>
          <p14:tracePt t="19536" x="3867150" y="1835150"/>
          <p14:tracePt t="19554" x="3835400" y="1841500"/>
          <p14:tracePt t="19554" x="3810000" y="1841500"/>
          <p14:tracePt t="19570" x="3784600" y="1847850"/>
          <p14:tracePt t="19570" x="3759200" y="1847850"/>
          <p14:tracePt t="19587" x="3733800" y="1847850"/>
          <p14:tracePt t="19587" x="3702050" y="1854200"/>
          <p14:tracePt t="19604" x="3689350" y="1860550"/>
          <p14:tracePt t="19604" x="3683000" y="1860550"/>
          <p14:tracePt t="19621" x="3695700" y="1860550"/>
          <p14:tracePt t="19651" x="3708400" y="1854200"/>
          <p14:tracePt t="19659" x="3721100" y="1847850"/>
          <p14:tracePt t="19670" x="3740150" y="1847850"/>
          <p14:tracePt t="19670" x="3778250" y="1841500"/>
          <p14:tracePt t="19688" x="3797300" y="1835150"/>
          <p14:tracePt t="19688" x="3822700" y="1835150"/>
          <p14:tracePt t="19705" x="3841750" y="1835150"/>
          <p14:tracePt t="19705" x="3867150" y="1835150"/>
          <p14:tracePt t="19722" x="3892550" y="1835150"/>
          <p14:tracePt t="19722" x="3911600" y="1828800"/>
          <p14:tracePt t="19722" x="3937000" y="1828800"/>
          <p14:tracePt t="19740" x="3962400" y="1828800"/>
          <p14:tracePt t="19753" x="3987800" y="1822450"/>
          <p14:tracePt t="19753" x="4038600" y="1822450"/>
          <p14:tracePt t="19772" x="4064000" y="1816100"/>
          <p14:tracePt t="19772" x="4083050" y="1816100"/>
          <p14:tracePt t="19789" x="4108450" y="1822450"/>
          <p14:tracePt t="19789" x="4127500" y="1816100"/>
          <p14:tracePt t="19805" x="4140200" y="1822450"/>
          <p14:tracePt t="19805" x="4159250" y="1816100"/>
          <p14:tracePt t="19822" x="4171950" y="1822450"/>
          <p14:tracePt t="19822" x="4184650" y="1822450"/>
          <p14:tracePt t="19822" x="4191000" y="1822450"/>
          <p14:tracePt t="19840" x="4203700" y="1822450"/>
          <p14:tracePt t="19840" x="4210050" y="1822450"/>
          <p14:tracePt t="19855" x="4222750" y="1822450"/>
          <p14:tracePt t="19875" x="4229100" y="1816100"/>
          <p14:tracePt t="19892" x="4235450" y="1816100"/>
          <p14:tracePt t="19904" x="4235450" y="1809750"/>
          <p14:tracePt t="19920" x="4248150" y="1816100"/>
          <p14:tracePt t="19937" x="4254500" y="1809750"/>
          <p14:tracePt t="19954" x="4260850" y="1809750"/>
          <p14:tracePt t="19971" x="4267200" y="1809750"/>
          <p14:tracePt t="19988" x="4267200" y="1816100"/>
          <p14:tracePt t="20011" x="4260850" y="1822450"/>
          <p14:tracePt t="20072" x="4267200" y="1822450"/>
          <p14:tracePt t="20107" x="4273550" y="1828800"/>
          <p14:tracePt t="20124" x="4279900" y="1828800"/>
          <p14:tracePt t="20140" x="4292600" y="1828800"/>
          <p14:tracePt t="20151" x="4298950" y="1828800"/>
          <p14:tracePt t="20168" x="4298950" y="1822450"/>
          <p14:tracePt t="20176" x="4305300" y="1816100"/>
          <p14:tracePt t="20192" x="4311650" y="1816100"/>
          <p14:tracePt t="20192" x="4318000" y="1809750"/>
          <p14:tracePt t="20206" x="4330700" y="1809750"/>
          <p14:tracePt t="20227" x="4337050" y="1803400"/>
          <p14:tracePt t="20243" x="4343400" y="1803400"/>
          <p14:tracePt t="20260" x="4349750" y="1803400"/>
          <p14:tracePt t="20279" x="4349750" y="1809750"/>
          <p14:tracePt t="20295" x="4356100" y="1809750"/>
          <p14:tracePt t="20319" x="4356100" y="1816100"/>
          <p14:tracePt t="20363" x="4349750" y="1822450"/>
          <p14:tracePt t="20416" x="4343400" y="1828800"/>
          <p14:tracePt t="20444" x="4349750" y="1835150"/>
          <p14:tracePt t="20491" x="4356100" y="1835150"/>
          <p14:tracePt t="20512" x="4362450" y="1841500"/>
          <p14:tracePt t="20527" x="4362450" y="1835150"/>
          <p14:tracePt t="20656" x="4368800" y="1835150"/>
          <p14:tracePt t="20684" x="4375150" y="1835150"/>
          <p14:tracePt t="20724" x="4381500" y="1835150"/>
          <p14:tracePt t="20744" x="4381500" y="1822450"/>
          <p14:tracePt t="20760" x="4394200" y="1822450"/>
          <p14:tracePt t="20776" x="4400550" y="1816100"/>
          <p14:tracePt t="20792" x="4406900" y="1816100"/>
          <p14:tracePt t="20836" x="4413250" y="1816100"/>
          <p14:tracePt t="20872" x="4413250" y="1822450"/>
          <p14:tracePt t="20896" x="4413250" y="1828800"/>
          <p14:tracePt t="20923" x="4419600" y="1822450"/>
          <p14:tracePt t="21040" x="4425950" y="1822450"/>
          <p14:tracePt t="21052" x="4432300" y="1822450"/>
          <p14:tracePt t="21068" x="4438650" y="1822450"/>
          <p14:tracePt t="21084" x="4445000" y="1816100"/>
          <p14:tracePt t="21100" x="4451350" y="1816100"/>
          <p14:tracePt t="21112" x="4457700" y="1809750"/>
          <p14:tracePt t="21128" x="4457700" y="1816100"/>
          <p14:tracePt t="21180" x="4451350" y="1822450"/>
          <p14:tracePt t="21280" x="4445000" y="1828800"/>
          <p14:tracePt t="21300" x="4438650" y="1828800"/>
          <p14:tracePt t="21324" x="4432300" y="1835150"/>
          <p14:tracePt t="21352" x="4432300" y="1828800"/>
          <p14:tracePt t="21400" x="4432300" y="1822450"/>
          <p14:tracePt t="21405" x="4438650" y="1828800"/>
          <p14:tracePt t="21452" x="4445000" y="1828800"/>
          <p14:tracePt t="21480" x="4445000" y="1822450"/>
          <p14:tracePt t="21524" x="4438650" y="1822450"/>
          <p14:tracePt t="21572" x="4432300" y="1828800"/>
          <p14:tracePt t="21584" x="4425950" y="1822450"/>
          <p14:tracePt t="21593" x="4419600" y="1828800"/>
          <p14:tracePt t="21610" x="4413250" y="1828800"/>
          <p14:tracePt t="21627" x="4406900" y="1828800"/>
          <p14:tracePt t="21643" x="4394200" y="1822450"/>
          <p14:tracePt t="21661" x="4394200" y="1835150"/>
          <p14:tracePt t="21684" x="4406900" y="1835150"/>
          <p14:tracePt t="21736" x="4406900" y="1828800"/>
          <p14:tracePt t="21760" x="4406900" y="1822450"/>
          <p14:tracePt t="21772" x="4413250" y="1816100"/>
          <p14:tracePt t="21804" x="4419600" y="1822450"/>
          <p14:tracePt t="21900" x="4425950" y="1816100"/>
          <p14:tracePt t="21932" x="4425950" y="1822450"/>
          <p14:tracePt t="21976" x="4425950" y="1828800"/>
          <p14:tracePt t="22012" x="4432300" y="1822450"/>
          <p14:tracePt t="22036" x="4425950" y="1828800"/>
          <p14:tracePt t="22080" x="4425950" y="1822450"/>
          <p14:tracePt t="22112" x="4425950" y="1828800"/>
          <p14:tracePt t="22208" x="4419600" y="1828800"/>
          <p14:tracePt t="22336" x="4419600" y="1822450"/>
          <p14:tracePt t="22432" x="4419600" y="1828800"/>
          <p14:tracePt t="22440" x="4413250" y="1835150"/>
          <p14:tracePt t="22456" x="4419600" y="1841500"/>
          <p14:tracePt t="22472" x="4419600" y="1847850"/>
          <p14:tracePt t="22484" x="4419600" y="1841500"/>
          <p14:tracePt t="22508" x="4419600" y="1828800"/>
          <p14:tracePt t="22532" x="4413250" y="1835150"/>
          <p14:tracePt t="22568" x="4413250" y="1847850"/>
          <p14:tracePt t="22600" x="4406900" y="1854200"/>
          <p14:tracePt t="22688" x="4400550" y="1847850"/>
          <p14:tracePt t="22724" x="4406900" y="1847850"/>
          <p14:tracePt t="22764" x="4413250" y="1854200"/>
          <p14:tracePt t="22852" x="4406900" y="1847850"/>
          <p14:tracePt t="22904" x="4400550" y="1854200"/>
          <p14:tracePt t="22920" x="4406900" y="1847850"/>
          <p14:tracePt t="22980" x="4400550" y="1854200"/>
          <p14:tracePt t="23040" x="4406900" y="1847850"/>
          <p14:tracePt t="23064" x="4400550" y="1854200"/>
          <p14:tracePt t="23124" x="4406900" y="1860550"/>
          <p14:tracePt t="23144" x="4400550" y="1854200"/>
          <p14:tracePt t="23160" x="4394200" y="1860550"/>
          <p14:tracePt t="23200" x="4387850" y="1860550"/>
          <p14:tracePt t="23264" x="4387850" y="1854200"/>
          <p14:tracePt t="23296" x="4381500" y="1854200"/>
          <p14:tracePt t="23320" x="4381500" y="1860550"/>
          <p14:tracePt t="23348" x="4381500" y="1866900"/>
          <p14:tracePt t="23384" x="4375150" y="1847850"/>
          <p14:tracePt t="23912" x="4381500" y="1847850"/>
          <p14:tracePt t="23928" x="4387850" y="1841500"/>
          <p14:tracePt t="23948" x="4368800" y="1866900"/>
          <p14:tracePt t="25302" x="4406900" y="1828800"/>
          <p14:tracePt t="26109" x="4413250" y="1828800"/>
          <p14:tracePt t="26117" x="4419600" y="1835150"/>
          <p14:tracePt t="26125" x="4425950" y="1835150"/>
          <p14:tracePt t="26125" x="4432300" y="1828800"/>
          <p14:tracePt t="26144" x="4438650" y="1828800"/>
          <p14:tracePt t="26144" x="4451350" y="1828800"/>
          <p14:tracePt t="26162" x="4464050" y="1828800"/>
          <p14:tracePt t="26177" x="4470400" y="1822450"/>
          <p14:tracePt t="26177" x="4476750" y="1816100"/>
          <p14:tracePt t="26194" x="4483100" y="1816100"/>
          <p14:tracePt t="26209" x="4489450" y="1809750"/>
          <p14:tracePt t="26226" x="4489450" y="1803400"/>
          <p14:tracePt t="26246" x="4483100" y="1803400"/>
          <p14:tracePt t="26262" x="4476750" y="1809750"/>
          <p14:tracePt t="26281" x="4464050" y="1816100"/>
          <p14:tracePt t="26297" x="4457700" y="1816100"/>
          <p14:tracePt t="26313" x="4457700" y="1822450"/>
          <p14:tracePt t="26326" x="4451350" y="1822450"/>
          <p14:tracePt t="26326" x="4438650" y="1822450"/>
          <p14:tracePt t="26344" x="4432300" y="1828800"/>
          <p14:tracePt t="26360" x="4419600" y="1835150"/>
          <p14:tracePt t="26360" x="4413250" y="1841500"/>
          <p14:tracePt t="26378" x="4406900" y="1847850"/>
          <p14:tracePt t="26378" x="4400550" y="1854200"/>
          <p14:tracePt t="26395" x="4394200" y="1860550"/>
          <p14:tracePt t="26395" x="4394200" y="1866900"/>
          <p14:tracePt t="26412" x="4394200" y="1873250"/>
          <p14:tracePt t="26412" x="4400550" y="1873250"/>
          <p14:tracePt t="26430" x="4406900" y="1873250"/>
          <p14:tracePt t="26430" x="4419600" y="1866900"/>
          <p14:tracePt t="26447" x="4438650" y="1860550"/>
          <p14:tracePt t="26447" x="4476750" y="1841500"/>
          <p14:tracePt t="26464" x="4502150" y="1835150"/>
          <p14:tracePt t="26464" x="4527550" y="1822450"/>
          <p14:tracePt t="26480" x="4552950" y="1816100"/>
          <p14:tracePt t="26480" x="4572000" y="1809750"/>
          <p14:tracePt t="26497" x="4603750" y="1803400"/>
          <p14:tracePt t="26497" x="4622800" y="1797050"/>
          <p14:tracePt t="26513" x="4648200" y="1797050"/>
          <p14:tracePt t="26513" x="4679950" y="1784350"/>
          <p14:tracePt t="26532" x="4699000" y="1778000"/>
          <p14:tracePt t="26532" x="4705350" y="1771650"/>
          <p14:tracePt t="26547" x="4718050" y="1771650"/>
          <p14:tracePt t="26561" x="4711700" y="1771650"/>
          <p14:tracePt t="26581" x="4705350" y="1778000"/>
          <p14:tracePt t="26594" x="4692650" y="1778000"/>
          <p14:tracePt t="26594" x="4673600" y="1790700"/>
          <p14:tracePt t="26614" x="4660900" y="1797050"/>
          <p14:tracePt t="26627" x="4648200" y="1797050"/>
          <p14:tracePt t="26627" x="4629150" y="1803400"/>
          <p14:tracePt t="26645" x="4622800" y="1809750"/>
          <p14:tracePt t="26645" x="4616450" y="1809750"/>
          <p14:tracePt t="26661" x="4610100" y="1816100"/>
          <p14:tracePt t="26661" x="4603750" y="1816100"/>
          <p14:tracePt t="26678" x="4597400" y="1816100"/>
          <p14:tracePt t="26694" x="4591050" y="1816100"/>
          <p14:tracePt t="26717" x="4584700" y="1816100"/>
          <p14:tracePt t="26761" x="4578350" y="1816100"/>
          <p14:tracePt t="26785" x="4572000" y="1822450"/>
          <p14:tracePt t="26817" x="4559300" y="1828800"/>
          <p14:tracePt t="26853" x="4552950" y="1835150"/>
          <p14:tracePt t="26869" x="4546600" y="1835150"/>
          <p14:tracePt t="26897" x="4540250" y="1835150"/>
          <p14:tracePt t="26921" x="4540250" y="1841500"/>
          <p14:tracePt t="26949" x="4533900" y="1841500"/>
          <p14:tracePt t="27017" x="4527550" y="1835150"/>
          <p14:tracePt t="27041" x="4521200" y="1835150"/>
          <p14:tracePt t="27061" x="4514850" y="1835150"/>
          <p14:tracePt t="27077" x="4508500" y="1841500"/>
          <p14:tracePt t="27093" x="4495800" y="1847850"/>
          <p14:tracePt t="27109" x="4489450" y="1847850"/>
          <p14:tracePt t="27121" x="4483100" y="1854200"/>
          <p14:tracePt t="27153" x="4476750" y="1854200"/>
          <p14:tracePt t="27177" x="4476750" y="1860550"/>
          <p14:tracePt t="27205" x="4470400" y="1866900"/>
          <p14:tracePt t="27241" x="4464050" y="1873250"/>
          <p14:tracePt t="27273" x="4457700" y="1873250"/>
          <p14:tracePt t="27297" x="4464050" y="1879600"/>
          <p14:tracePt t="27317" x="4457700" y="1885950"/>
          <p14:tracePt t="27421" x="4457700" y="1879600"/>
          <p14:tracePt t="27529" x="4451350" y="1873250"/>
          <p14:tracePt t="27557" x="4445000" y="1879600"/>
          <p14:tracePt t="27581" x="4438650" y="1879600"/>
          <p14:tracePt t="27597" x="4432300" y="1885950"/>
          <p14:tracePt t="27609" x="4419600" y="1885950"/>
          <p14:tracePt t="27625" x="4406900" y="1885950"/>
          <p14:tracePt t="27649" x="4400550" y="1885950"/>
          <p14:tracePt t="27685" x="4394200" y="1885950"/>
          <p14:tracePt t="27713" x="4400550" y="1885950"/>
          <p14:tracePt t="27797" x="4406900" y="1892300"/>
          <p14:tracePt t="27821" x="4406900" y="1885950"/>
          <p14:tracePt t="27857" x="4406900" y="1892300"/>
          <p14:tracePt t="27889" x="4413250" y="1892300"/>
          <p14:tracePt t="27917" x="4419600" y="1885950"/>
          <p14:tracePt t="28149" x="4413250" y="1879600"/>
          <p14:tracePt t="28201" x="4400550" y="1885950"/>
          <p14:tracePt t="28250" x="4394200" y="1885950"/>
          <p14:tracePt t="28261" x="4387850" y="1885950"/>
          <p14:tracePt t="28270" x="4375150" y="1885950"/>
          <p14:tracePt t="28283" x="4368800" y="1892300"/>
          <p14:tracePt t="28283" x="4356100" y="1924050"/>
          <p14:tracePt t="28302" x="4349750" y="1943100"/>
          <p14:tracePt t="28302" x="4343400" y="1974850"/>
          <p14:tracePt t="28318" x="4337050" y="2019300"/>
          <p14:tracePt t="28318" x="4330700" y="2070100"/>
          <p14:tracePt t="28334" x="4324350" y="2133600"/>
          <p14:tracePt t="28334" x="4318000" y="2209800"/>
          <p14:tracePt t="28351" x="4305300" y="2317750"/>
          <p14:tracePt t="28351" x="4298950" y="2413000"/>
          <p14:tracePt t="28368" x="4292600" y="2514600"/>
          <p14:tracePt t="28368" x="4279900" y="2724150"/>
          <p14:tracePt t="28385" x="4273550" y="2819400"/>
          <p14:tracePt t="28385" x="4267200" y="2914650"/>
          <p14:tracePt t="28401" x="4260850" y="2997200"/>
          <p14:tracePt t="28401" x="4254500" y="3054350"/>
          <p14:tracePt t="28419" x="4254500" y="3130550"/>
          <p14:tracePt t="28419" x="4248150" y="3206750"/>
          <p14:tracePt t="28435" x="4248150" y="3276600"/>
          <p14:tracePt t="28435" x="4254500" y="3441700"/>
          <p14:tracePt t="28452" x="4260850" y="3536950"/>
          <p14:tracePt t="28452" x="4267200" y="3638550"/>
          <p14:tracePt t="28468" x="4279900" y="3746500"/>
          <p14:tracePt t="28468" x="4292600" y="3860800"/>
          <p14:tracePt t="28485" x="4311650" y="3968750"/>
          <p14:tracePt t="28485" x="4343400" y="4191000"/>
          <p14:tracePt t="28503" x="4362450" y="4298950"/>
          <p14:tracePt t="28503" x="4375150" y="4394200"/>
          <p14:tracePt t="28519" x="4381500" y="4483100"/>
          <p14:tracePt t="28519" x="4387850" y="4572000"/>
          <p14:tracePt t="28538" x="4381500" y="4654550"/>
          <p14:tracePt t="28538" x="4375150" y="4730750"/>
          <p14:tracePt t="28552" x="4362450" y="4806950"/>
          <p14:tracePt t="28552" x="4343400" y="4876800"/>
          <p14:tracePt t="28552" x="4318000" y="4940300"/>
          <p14:tracePt t="28571" x="4292600" y="5003800"/>
          <p14:tracePt t="28571" x="4260850" y="5073650"/>
          <p14:tracePt t="28586" x="4229100" y="5130800"/>
          <p14:tracePt t="28586" x="4191000" y="5187950"/>
          <p14:tracePt t="28602" x="4146550" y="5238750"/>
          <p14:tracePt t="28602" x="4108450" y="5289550"/>
          <p14:tracePt t="28619" x="4057650" y="5340350"/>
          <p14:tracePt t="28619" x="4013200" y="5384800"/>
          <p14:tracePt t="28636" x="3956050" y="5422900"/>
          <p14:tracePt t="28636" x="3898900" y="5461000"/>
          <p14:tracePt t="28636" x="3835400" y="5499100"/>
          <p14:tracePt t="28654" x="3765550" y="5530850"/>
          <p14:tracePt t="28667" x="3695700" y="5562600"/>
          <p14:tracePt t="28667" x="3556000" y="5619750"/>
          <p14:tracePt t="28686" x="3486150" y="5638800"/>
          <p14:tracePt t="28686" x="3416300" y="5657850"/>
          <p14:tracePt t="28702" x="3352800" y="5676900"/>
          <p14:tracePt t="28702" x="3289300" y="5689600"/>
          <p14:tracePt t="28719" x="3232150" y="5702300"/>
          <p14:tracePt t="28719" x="3175000" y="5715000"/>
          <p14:tracePt t="28719" x="3117850" y="5721350"/>
          <p14:tracePt t="28738" x="3060700" y="5727700"/>
          <p14:tracePt t="28738" x="2997200" y="5734050"/>
          <p14:tracePt t="28753" x="2940050" y="5734050"/>
          <p14:tracePt t="28753" x="2876550" y="5734050"/>
          <p14:tracePt t="28769" x="2813050" y="5734050"/>
          <p14:tracePt t="28769" x="2755900" y="5727700"/>
          <p14:tracePt t="28786" x="2692400" y="5727700"/>
          <p14:tracePt t="28786" x="2571750" y="5721350"/>
          <p14:tracePt t="28804" x="2514600" y="5715000"/>
          <p14:tracePt t="28804" x="2463800" y="5715000"/>
          <p14:tracePt t="28821" x="2413000" y="5708650"/>
          <p14:tracePt t="28821" x="2368550" y="5708650"/>
          <p14:tracePt t="28838" x="2324100" y="5715000"/>
          <p14:tracePt t="28838" x="2286000" y="5715000"/>
          <p14:tracePt t="28854" x="2247900" y="5715000"/>
          <p14:tracePt t="28854" x="2184400" y="5708650"/>
          <p14:tracePt t="28871" x="2159000" y="5708650"/>
          <p14:tracePt t="28871" x="2133600" y="5702300"/>
          <p14:tracePt t="28887" x="2114550" y="5702300"/>
          <p14:tracePt t="28887" x="2095500" y="5689600"/>
          <p14:tracePt t="28903" x="2076450" y="5683250"/>
          <p14:tracePt t="28903" x="2063750" y="5676900"/>
          <p14:tracePt t="28903" x="2057400" y="5664200"/>
          <p14:tracePt t="28922" x="2051050" y="5657850"/>
          <p14:tracePt t="28935" x="2051050" y="5645150"/>
          <p14:tracePt t="28935" x="2057400" y="5626100"/>
          <p14:tracePt t="28954" x="2063750" y="5619750"/>
          <p14:tracePt t="28954" x="2070100" y="5613400"/>
          <p14:tracePt t="28971" x="2082800" y="5607050"/>
          <p14:tracePt t="28971" x="2089150" y="5600700"/>
          <p14:tracePt t="28987" x="2108200" y="5594350"/>
          <p14:tracePt t="28987" x="2120900" y="5588000"/>
          <p14:tracePt t="29003" x="2139950" y="5594350"/>
          <p14:tracePt t="29003" x="2165350" y="5594350"/>
          <p14:tracePt t="29003" x="2190750" y="5607050"/>
          <p14:tracePt t="29023" x="2222500" y="5619750"/>
          <p14:tracePt t="29023" x="2260600" y="5638800"/>
          <p14:tracePt t="29037" x="2298700" y="5657850"/>
          <p14:tracePt t="29037" x="2343150" y="5683250"/>
          <p14:tracePt t="29054" x="2393950" y="5702300"/>
          <p14:tracePt t="29054" x="2451100" y="5721350"/>
          <p14:tracePt t="29071" x="2508250" y="5740400"/>
          <p14:tracePt t="29071" x="2571750" y="5753100"/>
          <p14:tracePt t="29087" x="2641600" y="5765800"/>
          <p14:tracePt t="29087" x="2781300" y="5772150"/>
          <p14:tracePt t="29104" x="2851150" y="5772150"/>
          <p14:tracePt t="29104" x="2921000" y="5772150"/>
          <p14:tracePt t="29121" x="2997200" y="5765800"/>
          <p14:tracePt t="29121" x="3067050" y="5765800"/>
          <p14:tracePt t="29137" x="3136900" y="5759450"/>
          <p14:tracePt t="29137" x="3263900" y="5746750"/>
          <p14:tracePt t="29154" x="3327400" y="5740400"/>
          <p14:tracePt t="29154" x="3384550" y="5734050"/>
          <p14:tracePt t="29171" x="3441700" y="5727700"/>
          <p14:tracePt t="29171" x="3492500" y="5727700"/>
          <p14:tracePt t="29188" x="3543300" y="5721350"/>
          <p14:tracePt t="29188" x="3581400" y="5715000"/>
          <p14:tracePt t="29204" x="3619500" y="5708650"/>
          <p14:tracePt t="29204" x="3689350" y="5695950"/>
          <p14:tracePt t="29223" x="3714750" y="5689600"/>
          <p14:tracePt t="29223" x="3740150" y="5683250"/>
          <p14:tracePt t="29238" x="3759200" y="5676900"/>
          <p14:tracePt t="29238" x="3778250" y="5676900"/>
          <p14:tracePt t="29255" x="3790950" y="5670550"/>
          <p14:tracePt t="29255" x="3810000" y="5670550"/>
          <p14:tracePt t="29272" x="3816350" y="5664200"/>
          <p14:tracePt t="29272" x="3829050" y="5664200"/>
          <p14:tracePt t="29288" x="3841750" y="5664200"/>
          <p14:tracePt t="29288" x="3848100" y="5664200"/>
          <p14:tracePt t="29288" x="3860800" y="5664200"/>
          <p14:tracePt t="29306" x="3867150" y="5657850"/>
          <p14:tracePt t="29320" x="3873500" y="5657850"/>
          <p14:tracePt t="29320" x="3892550" y="5651500"/>
          <p14:tracePt t="29338" x="3905250" y="5651500"/>
          <p14:tracePt t="29338" x="3917950" y="5645150"/>
          <p14:tracePt t="29355" x="3930650" y="5638800"/>
          <p14:tracePt t="29355" x="3943350" y="5638800"/>
          <p14:tracePt t="29371" x="3956050" y="5632450"/>
          <p14:tracePt t="29371" x="3968750" y="5626100"/>
          <p14:tracePt t="29371" x="3981450" y="5626100"/>
          <p14:tracePt t="29391" x="3987800" y="5619750"/>
          <p14:tracePt t="29391" x="4000500" y="5619750"/>
          <p14:tracePt t="29405" x="4006850" y="5613400"/>
          <p14:tracePt t="29405" x="4019550" y="5613400"/>
          <p14:tracePt t="29422" x="4025900" y="5613400"/>
          <p14:tracePt t="29422" x="4032250" y="5613400"/>
          <p14:tracePt t="29438" x="4038600" y="5607050"/>
          <p14:tracePt t="29454" x="4032250" y="5607050"/>
          <p14:tracePt t="29486" x="4025900" y="5607050"/>
          <p14:tracePt t="29502" x="4019550" y="5613400"/>
          <p14:tracePt t="29514" x="4006850" y="5613400"/>
          <p14:tracePt t="29530" x="4006850" y="5607050"/>
          <p14:tracePt t="29546" x="4000500" y="5607050"/>
          <p14:tracePt t="29562" x="3994150" y="5600700"/>
          <p14:tracePt t="29582" x="3987800" y="5594350"/>
          <p14:tracePt t="29622" x="3987800" y="5600700"/>
          <p14:tracePt t="29650" x="3981450" y="5600700"/>
          <p14:tracePt t="29666" x="3975100" y="5600700"/>
          <p14:tracePt t="29682" x="3968750" y="5600700"/>
          <p14:tracePt t="29694" x="3962400" y="5600700"/>
          <p14:tracePt t="29710" x="3949700" y="5600700"/>
          <p14:tracePt t="29726" x="3943350" y="5607050"/>
          <p14:tracePt t="29754" x="3937000" y="5607050"/>
          <p14:tracePt t="29778" x="3930650" y="5600700"/>
          <p14:tracePt t="29810" x="3930650" y="5594350"/>
          <p14:tracePt t="29854" x="3937000" y="5594350"/>
          <p14:tracePt t="29958" x="3943350" y="5588000"/>
          <p14:tracePt t="29982" x="3949700" y="5588000"/>
          <p14:tracePt t="29994" x="3956050" y="5581650"/>
          <p14:tracePt t="30010" x="3962400" y="5575300"/>
          <p14:tracePt t="30026" x="3968750" y="5568950"/>
          <p14:tracePt t="30042" x="3975100" y="5562600"/>
          <p14:tracePt t="30054" x="3981450" y="5556250"/>
          <p14:tracePt t="30070" x="3987800" y="5549900"/>
          <p14:tracePt t="30086" x="3994150" y="5543550"/>
          <p14:tracePt t="30114" x="3994150" y="5537200"/>
          <p14:tracePt t="30162" x="3994150" y="5543550"/>
          <p14:tracePt t="30214" x="3987800" y="5549900"/>
          <p14:tracePt t="30242" x="3981450" y="5549900"/>
          <p14:tracePt t="30274" x="3975100" y="5556250"/>
          <p14:tracePt t="30294" x="3968750" y="5562600"/>
          <p14:tracePt t="30318" x="3962400" y="5562600"/>
          <p14:tracePt t="30342" x="3956050" y="5568950"/>
          <p14:tracePt t="30610" x="3962400" y="5568950"/>
          <p14:tracePt t="30902" x="3968750" y="5568950"/>
          <p14:tracePt t="31038" x="3968750" y="5575300"/>
          <p14:tracePt t="31466" x="3968750" y="5581650"/>
          <p14:tracePt t="31594" x="3962400" y="5588000"/>
          <p14:tracePt t="31638" x="3968750" y="5588000"/>
          <p14:tracePt t="31802" x="3962400" y="5594350"/>
          <p14:tracePt t="32090" x="3968750" y="5594350"/>
          <p14:tracePt t="32278" x="3975100" y="5594350"/>
          <p14:tracePt t="32306" x="3975100" y="5600700"/>
          <p14:tracePt t="32391" x="3968750" y="5600700"/>
          <p14:tracePt t="32410" x="3962400" y="5600700"/>
          <p14:tracePt t="32434" x="3956050" y="5607050"/>
          <p14:tracePt t="32450" x="3956050" y="5613400"/>
          <p14:tracePt t="32478" x="3949700" y="5613400"/>
          <p14:tracePt t="32554" x="3949700" y="5619750"/>
          <p14:tracePt t="32614" x="3943350" y="5626100"/>
          <p14:tracePt t="32690" x="3949700" y="5632450"/>
          <p14:tracePt t="32734" x="3956050" y="5638800"/>
          <p14:tracePt t="32754" x="3968750" y="5638800"/>
          <p14:tracePt t="32771" x="3975100" y="5638800"/>
          <p14:tracePt t="32778" x="3981450" y="5645150"/>
          <p14:tracePt t="32787" x="3987800" y="5645150"/>
          <p14:tracePt t="32799" x="3994150" y="5638800"/>
          <p14:tracePt t="32799" x="4013200" y="5638800"/>
          <p14:tracePt t="32817" x="4019550" y="5632450"/>
          <p14:tracePt t="32817" x="4025900" y="5632450"/>
          <p14:tracePt t="32835" x="4032250" y="5626100"/>
          <p14:tracePt t="32835" x="4038600" y="5619750"/>
          <p14:tracePt t="32851" x="4051300" y="5613400"/>
          <p14:tracePt t="32851" x="4057650" y="5607050"/>
          <p14:tracePt t="32868" x="4064000" y="5600700"/>
          <p14:tracePt t="32868" x="4083050" y="5588000"/>
          <p14:tracePt t="32884" x="4089400" y="5575300"/>
          <p14:tracePt t="32884" x="4102100" y="5568950"/>
          <p14:tracePt t="32901" x="4108450" y="5562600"/>
          <p14:tracePt t="32901" x="4114800" y="5556250"/>
          <p14:tracePt t="32918" x="4121150" y="5543550"/>
          <p14:tracePt t="32918" x="4133850" y="5524500"/>
          <p14:tracePt t="32935" x="4140200" y="5518150"/>
          <p14:tracePt t="32935" x="4146550" y="5505450"/>
          <p14:tracePt t="32952" x="4152900" y="5499100"/>
          <p14:tracePt t="32952" x="4152900" y="5486400"/>
          <p14:tracePt t="32968" x="4159250" y="5480050"/>
          <p14:tracePt t="32968" x="4159250" y="5467350"/>
          <p14:tracePt t="32984" x="4159250" y="5454650"/>
          <p14:tracePt t="32984" x="4165600" y="5441950"/>
          <p14:tracePt t="33001" x="4165600" y="5429250"/>
          <p14:tracePt t="33001" x="4165600" y="5416550"/>
          <p14:tracePt t="33001" x="4165600" y="5403850"/>
          <p14:tracePt t="33021" x="4165600" y="5391150"/>
          <p14:tracePt t="33021" x="4165600" y="5378450"/>
          <p14:tracePt t="33037" x="4165600" y="5359400"/>
          <p14:tracePt t="33037" x="4159250" y="5346700"/>
          <p14:tracePt t="33037" x="4159250" y="5327650"/>
          <p14:tracePt t="33055" x="4152900" y="5308600"/>
          <p14:tracePt t="33066" x="4146550" y="5283200"/>
          <p14:tracePt t="33066" x="4140200" y="5264150"/>
          <p14:tracePt t="33066" x="4133850" y="5238750"/>
          <p14:tracePt t="33087" x="4121150" y="5219700"/>
          <p14:tracePt t="33100" x="4108450" y="5194300"/>
          <p14:tracePt t="33100" x="4083050" y="5143500"/>
          <p14:tracePt t="33118" x="4070350" y="5118100"/>
          <p14:tracePt t="33118" x="4057650" y="5092700"/>
          <p14:tracePt t="33135" x="4044950" y="5067300"/>
          <p14:tracePt t="33135" x="4032250" y="5041900"/>
          <p14:tracePt t="33151" x="4019550" y="5016500"/>
          <p14:tracePt t="33151" x="4006850" y="4997450"/>
          <p14:tracePt t="33169" x="3994150" y="4978400"/>
          <p14:tracePt t="33169" x="3968750" y="4946650"/>
          <p14:tracePt t="33186" x="3956050" y="4933950"/>
          <p14:tracePt t="33186" x="3949700" y="4921250"/>
          <p14:tracePt t="33202" x="3937000" y="4914900"/>
          <p14:tracePt t="33202" x="3930650" y="4908550"/>
          <p14:tracePt t="33219" x="3924300" y="4895850"/>
          <p14:tracePt t="33219" x="3917950" y="4889500"/>
          <p14:tracePt t="33236" x="3905250" y="4883150"/>
          <p14:tracePt t="33236" x="3892550" y="4883150"/>
          <p14:tracePt t="33253" x="3892550" y="4876800"/>
          <p14:tracePt t="33253" x="3886200" y="4876800"/>
          <p14:tracePt t="33269" x="3873500" y="4876800"/>
          <p14:tracePt t="33284" x="3873500" y="4883150"/>
          <p14:tracePt t="33301" x="3867150" y="4883150"/>
          <p14:tracePt t="33319" x="3867150" y="4876800"/>
          <p14:tracePt t="33379" x="3873500" y="4876800"/>
          <p14:tracePt t="33422" x="3867150" y="4883150"/>
          <p14:tracePt t="33475" x="3873500" y="4876800"/>
          <p14:tracePt t="33559" x="3873500" y="4883150"/>
          <p14:tracePt t="33715" x="3873500" y="4889500"/>
          <p14:tracePt t="33731" x="3867150" y="4889500"/>
          <p14:tracePt t="33755" x="3867150" y="4895850"/>
          <p14:tracePt t="33790" x="3860800" y="4902200"/>
          <p14:tracePt t="33823" x="3860800" y="4908550"/>
          <p14:tracePt t="33851" x="3854450" y="4908550"/>
          <p14:tracePt t="33875" x="3848100" y="4914900"/>
          <p14:tracePt t="33904" x="3848100" y="4921250"/>
          <p14:tracePt t="33943" x="3848100" y="4927600"/>
          <p14:tracePt t="33979" x="3841750" y="4933950"/>
          <p14:tracePt t="34011" x="3841750" y="4940300"/>
          <p14:tracePt t="34031" x="3841750" y="4946650"/>
          <p14:tracePt t="34055" x="3835400" y="4946650"/>
          <p14:tracePt t="34083" x="3829050" y="4953000"/>
          <p14:tracePt t="34131" x="3829050" y="4959350"/>
          <p14:tracePt t="34203" x="3829050" y="4965700"/>
          <p14:tracePt t="34255" x="3822700" y="4972050"/>
          <p14:tracePt t="34347" x="3829050" y="4972050"/>
          <p14:tracePt t="34483" x="3822700" y="4978400"/>
          <p14:tracePt t="34551" x="3822700" y="4984750"/>
          <p14:tracePt t="34615" x="3822700" y="4991100"/>
          <p14:tracePt t="35031" x="3822700" y="4997450"/>
          <p14:tracePt t="35083" x="3822700" y="5003800"/>
          <p14:tracePt t="35471" x="3816350" y="5003800"/>
          <p14:tracePt t="35583" x="3816350" y="5010150"/>
          <p14:tracePt t="35635" x="3822700" y="5003800"/>
          <p14:tracePt t="35811" x="3829050" y="5003800"/>
          <p14:tracePt t="35875" x="3822700" y="5003800"/>
          <p14:tracePt t="35935" x="3816350" y="5010150"/>
          <p14:tracePt t="36071" x="3810000" y="5010150"/>
          <p14:tracePt t="36131" x="3803650" y="5010150"/>
          <p14:tracePt t="36199" x="3810000" y="5010150"/>
          <p14:tracePt t="36295" x="3803650" y="5010150"/>
          <p14:tracePt t="36551" x="3797300" y="5016500"/>
          <p14:tracePt t="36655" x="3797300" y="5022850"/>
          <p14:tracePt t="36680" x="3790950" y="5022850"/>
          <p14:tracePt t="36703" x="3790950" y="5016500"/>
          <p14:tracePt t="36815" x="3797300" y="5016500"/>
          <p14:tracePt t="36859" x="3797300" y="5010150"/>
          <p14:tracePt t="36895" x="3797300" y="5003800"/>
          <p14:tracePt t="36919" x="3803650" y="4997450"/>
          <p14:tracePt t="37048" x="3797300" y="4997450"/>
          <p14:tracePt t="37091" x="3797300" y="5003800"/>
          <p14:tracePt t="37116" x="3790950" y="5003800"/>
          <p14:tracePt t="37131" x="3784600" y="4997450"/>
          <p14:tracePt t="37151" x="3784600" y="4991100"/>
          <p14:tracePt t="37168" x="3784600" y="4984750"/>
          <p14:tracePt t="37183" x="3790950" y="4978400"/>
          <p14:tracePt t="37195" x="3784600" y="4978400"/>
          <p14:tracePt t="37243" x="3778250" y="4984750"/>
          <p14:tracePt t="37252" x="3765550" y="4991100"/>
          <p14:tracePt t="37252" x="3752850" y="4997450"/>
          <p14:tracePt t="37266" x="3740150" y="5003800"/>
          <p14:tracePt t="37266" x="3721100" y="5010150"/>
          <p14:tracePt t="37283" x="3702050" y="5016500"/>
          <p14:tracePt t="37283" x="3676650" y="5022850"/>
          <p14:tracePt t="37299" x="3651250" y="5035550"/>
          <p14:tracePt t="37299" x="3587750" y="5048250"/>
          <p14:tracePt t="37317" x="3556000" y="5060950"/>
          <p14:tracePt t="37317" x="3517900" y="5067300"/>
          <p14:tracePt t="37333" x="3479800" y="5073650"/>
          <p14:tracePt t="37333" x="3441700" y="5086350"/>
          <p14:tracePt t="37349" x="3403600" y="5092700"/>
          <p14:tracePt t="37349" x="3365500" y="5099050"/>
          <p14:tracePt t="37366" x="3327400" y="5105400"/>
          <p14:tracePt t="37366" x="3289300" y="5111750"/>
          <p14:tracePt t="37366" x="3251200" y="5118100"/>
          <p14:tracePt t="37385" x="3213100" y="5124450"/>
          <p14:tracePt t="37385" x="3175000" y="5137150"/>
          <p14:tracePt t="37400" x="3143250" y="5143500"/>
          <p14:tracePt t="37400" x="3111500" y="5156200"/>
          <p14:tracePt t="37416" x="3079750" y="5168900"/>
          <p14:tracePt t="37416" x="3054350" y="5181600"/>
          <p14:tracePt t="37433" x="3028950" y="5194300"/>
          <p14:tracePt t="37433" x="3009900" y="5207000"/>
          <p14:tracePt t="37450" x="2990850" y="5219700"/>
          <p14:tracePt t="37450" x="2971800" y="5232400"/>
          <p14:tracePt t="37450" x="2952750" y="5245100"/>
          <p14:tracePt t="37468" x="2940050" y="5251450"/>
          <p14:tracePt t="37482" x="2921000" y="5264150"/>
          <p14:tracePt t="37482" x="2889250" y="5276850"/>
          <p14:tracePt t="37500" x="2876550" y="5289550"/>
          <p14:tracePt t="37500" x="2857500" y="5295900"/>
          <p14:tracePt t="37517" x="2838450" y="5302250"/>
          <p14:tracePt t="37517" x="2819400" y="5308600"/>
          <p14:tracePt t="37517" x="2800350" y="5321300"/>
          <p14:tracePt t="37537" x="2781300" y="5327650"/>
          <p14:tracePt t="37549" x="2762250" y="5340350"/>
          <p14:tracePt t="37549" x="2730500" y="5353050"/>
          <p14:tracePt t="37567" x="2711450" y="5359400"/>
          <p14:tracePt t="37567" x="2692400" y="5372100"/>
          <p14:tracePt t="37584" x="2673350" y="5378450"/>
          <p14:tracePt t="37584" x="2660650" y="5384800"/>
          <p14:tracePt t="37600" x="2641600" y="5391150"/>
          <p14:tracePt t="37600" x="2603500" y="5410200"/>
          <p14:tracePt t="37617" x="2584450" y="5422900"/>
          <p14:tracePt t="37617" x="2565400" y="5429250"/>
          <p14:tracePt t="37634" x="2546350" y="5441950"/>
          <p14:tracePt t="37634" x="2527300" y="5448300"/>
          <p14:tracePt t="37650" x="2508250" y="5454650"/>
          <p14:tracePt t="37650" x="2495550" y="5461000"/>
          <p14:tracePt t="37667" x="2476500" y="5467350"/>
          <p14:tracePt t="37667" x="2444750" y="5473700"/>
          <p14:tracePt t="37685" x="2432050" y="5480050"/>
          <p14:tracePt t="37685" x="2419350" y="5486400"/>
          <p14:tracePt t="37702" x="2400300" y="5486400"/>
          <p14:tracePt t="37702" x="2387600" y="5492750"/>
          <p14:tracePt t="37717" x="2374900" y="5499100"/>
          <p14:tracePt t="37717" x="2368550" y="5499100"/>
          <p14:tracePt t="37717" x="2362200" y="5499100"/>
          <p14:tracePt t="37736" x="2362200" y="5492750"/>
          <p14:tracePt t="37760" x="2368550" y="5486400"/>
          <p14:tracePt t="37768" x="2381250" y="5480050"/>
          <p14:tracePt t="37768" x="2393950" y="5467350"/>
          <p14:tracePt t="37785" x="2406650" y="5461000"/>
          <p14:tracePt t="37785" x="2425700" y="5448300"/>
          <p14:tracePt t="37801" x="2451100" y="5441950"/>
          <p14:tracePt t="37801" x="2482850" y="5429250"/>
          <p14:tracePt t="37817" x="2514600" y="5422900"/>
          <p14:tracePt t="37817" x="2552700" y="5410200"/>
          <p14:tracePt t="37817" x="2597150" y="5403850"/>
          <p14:tracePt t="37837" x="2647950" y="5391150"/>
          <p14:tracePt t="37850" x="2705100" y="5378450"/>
          <p14:tracePt t="37850" x="2832100" y="5353050"/>
          <p14:tracePt t="37868" x="2895600" y="5340350"/>
          <p14:tracePt t="37868" x="2965450" y="5327650"/>
          <p14:tracePt t="37884" x="3028950" y="5308600"/>
          <p14:tracePt t="37884" x="3098800" y="5289550"/>
          <p14:tracePt t="37901" x="3162300" y="5270500"/>
          <p14:tracePt t="37901" x="3282950" y="5226050"/>
          <p14:tracePt t="37918" x="3346450" y="5207000"/>
          <p14:tracePt t="37918" x="3403600" y="5181600"/>
          <p14:tracePt t="37934" x="3460750" y="5162550"/>
          <p14:tracePt t="37934" x="3511550" y="5143500"/>
          <p14:tracePt t="37951" x="3562350" y="5124450"/>
          <p14:tracePt t="37951" x="3606800" y="5105400"/>
          <p14:tracePt t="37968" x="3651250" y="5092700"/>
          <p14:tracePt t="37968" x="3721100" y="5060950"/>
          <p14:tracePt t="37985" x="3752850" y="5048250"/>
          <p14:tracePt t="37985" x="3778250" y="5041900"/>
          <p14:tracePt t="38001" x="3803650" y="5029200"/>
          <p14:tracePt t="38001" x="3822700" y="5022850"/>
          <p14:tracePt t="38019" x="3841750" y="5016500"/>
          <p14:tracePt t="38019" x="3854450" y="5010150"/>
          <p14:tracePt t="38037" x="3873500" y="5010150"/>
          <p14:tracePt t="38037" x="3879850" y="5010150"/>
          <p14:tracePt t="38052" x="3879850" y="5016500"/>
          <p14:tracePt t="38076" x="3873500" y="5022850"/>
          <p14:tracePt t="38092" x="3867150" y="5029200"/>
          <p14:tracePt t="38104" x="3860800" y="5035550"/>
          <p14:tracePt t="38121" x="3854450" y="5041900"/>
          <p14:tracePt t="38134" x="3848100" y="5041900"/>
          <p14:tracePt t="38134" x="3848100" y="5048250"/>
          <p14:tracePt t="38152" x="3835400" y="5054600"/>
          <p14:tracePt t="38167" x="3829050" y="5060950"/>
          <p14:tracePt t="38184" x="3822700" y="5060950"/>
          <p14:tracePt t="38201" x="3810000" y="5067300"/>
          <p14:tracePt t="38201" x="3803650" y="5073650"/>
          <p14:tracePt t="38219" x="3797300" y="5080000"/>
          <p14:tracePt t="38234" x="3784600" y="5080000"/>
          <p14:tracePt t="38251" x="3778250" y="5086350"/>
          <p14:tracePt t="38268" x="3771900" y="5086350"/>
          <p14:tracePt t="38285" x="3765550" y="5086350"/>
          <p14:tracePt t="38301" x="3759200" y="5086350"/>
          <p14:tracePt t="38319" x="3752850" y="5080000"/>
          <p14:tracePt t="38335" x="3746500" y="5080000"/>
          <p14:tracePt t="38353" x="3740150" y="5073650"/>
          <p14:tracePt t="38376" x="3733800" y="5073650"/>
          <p14:tracePt t="38396" x="3727450" y="5073650"/>
          <p14:tracePt t="38420" x="3733800" y="5067300"/>
          <p14:tracePt t="38540" x="3740150" y="5060950"/>
          <p14:tracePt t="38564" x="3746500" y="5054600"/>
          <p14:tracePt t="38584" x="3752850" y="5054600"/>
          <p14:tracePt t="38608" x="3759200" y="5054600"/>
          <p14:tracePt t="38632" x="3759200" y="5048250"/>
          <p14:tracePt t="38676" x="3752850" y="5048250"/>
          <p14:tracePt t="38864" x="3746500" y="5048250"/>
          <p14:tracePt t="38892" x="3740150" y="5054600"/>
          <p14:tracePt t="38924" x="3733800" y="5054600"/>
          <p14:tracePt t="38960" x="3733800" y="5060950"/>
          <p14:tracePt t="39012" x="3727450" y="5067300"/>
          <p14:tracePt t="39036" x="3727450" y="5073650"/>
          <p14:tracePt t="39052" x="3727450" y="5080000"/>
          <p14:tracePt t="39064" x="3727450" y="5086350"/>
          <p14:tracePt t="39073" x="3727450" y="5099050"/>
          <p14:tracePt t="39073" x="3733800" y="5111750"/>
          <p14:tracePt t="39089" x="3733800" y="5124450"/>
          <p14:tracePt t="39089" x="3740150" y="5137150"/>
          <p14:tracePt t="39106" x="3740150" y="5156200"/>
          <p14:tracePt t="39106" x="3746500" y="5175250"/>
          <p14:tracePt t="39106" x="3752850" y="5200650"/>
          <p14:tracePt t="39124" x="3752850" y="5219700"/>
          <p14:tracePt t="39137" x="3759200" y="5245100"/>
          <p14:tracePt t="39137" x="3771900" y="5276850"/>
          <p14:tracePt t="39157" x="3778250" y="5295900"/>
          <p14:tracePt t="39157" x="3778250" y="5314950"/>
          <p14:tracePt t="39174" x="3784600" y="5327650"/>
          <p14:tracePt t="39174" x="3790950" y="5340350"/>
          <p14:tracePt t="39189" x="3790950" y="5353050"/>
          <p14:tracePt t="39189" x="3797300" y="5365750"/>
          <p14:tracePt t="39206" x="3797300" y="5378450"/>
          <p14:tracePt t="39206" x="3803650" y="5391150"/>
          <p14:tracePt t="39206" x="3803650" y="5403850"/>
          <p14:tracePt t="39225" x="3803650" y="5410200"/>
          <p14:tracePt t="39225" x="3803650" y="5416550"/>
          <p14:tracePt t="39239" x="3803650" y="5422900"/>
          <p14:tracePt t="39239" x="3803650" y="5429250"/>
          <p14:tracePt t="39256" x="3803650" y="5435600"/>
          <p14:tracePt t="39256" x="3803650" y="5441950"/>
          <p14:tracePt t="39274" x="3810000" y="5448300"/>
          <p14:tracePt t="39288" x="3810000" y="5454650"/>
          <p14:tracePt t="39305" x="3810000" y="5467350"/>
          <p14:tracePt t="39322" x="3816350" y="5473700"/>
          <p14:tracePt t="39338" x="3816350" y="5480050"/>
          <p14:tracePt t="39338" x="3816350" y="5486400"/>
          <p14:tracePt t="39357" x="3816350" y="5492750"/>
          <p14:tracePt t="39396" x="3816350" y="5499100"/>
          <p14:tracePt t="39412" x="3816350" y="5505450"/>
          <p14:tracePt t="39424" x="3810000" y="5511800"/>
          <p14:tracePt t="39440" x="3810000" y="5518150"/>
          <p14:tracePt t="39456" x="3803650" y="5518150"/>
          <p14:tracePt t="39472" x="3797300" y="5524500"/>
          <p14:tracePt t="39492" x="3790950" y="5530850"/>
          <p14:tracePt t="39516" x="3784600" y="5530850"/>
          <p14:tracePt t="39544" x="3784600" y="5537200"/>
          <p14:tracePt t="39584" x="3784600" y="5543550"/>
          <p14:tracePt t="39612" x="3784600" y="5549900"/>
          <p14:tracePt t="39628" x="3784600" y="5556250"/>
          <p14:tracePt t="39644" x="3784600" y="5562600"/>
          <p14:tracePt t="39656" x="3784600" y="5568950"/>
          <p14:tracePt t="39672" x="3784600" y="5581650"/>
          <p14:tracePt t="39688" x="3784600" y="5588000"/>
          <p14:tracePt t="39712" x="3790950" y="5588000"/>
          <p14:tracePt t="39732" x="3797300" y="5594350"/>
          <p14:tracePt t="39772" x="3790950" y="5588000"/>
          <p14:tracePt t="40004" x="3790950" y="5581650"/>
          <p14:tracePt t="40032" x="3784600" y="5581650"/>
          <p14:tracePt t="40072" x="3778250" y="5575300"/>
          <p14:tracePt t="40212" x="3771900" y="5575300"/>
          <p14:tracePt t="40256" x="3771900" y="5581650"/>
          <p14:tracePt t="40296" x="3771900" y="5575300"/>
          <p14:tracePt t="40356" x="3771900" y="5568950"/>
          <p14:tracePt t="40424" x="3778250" y="5562600"/>
          <p14:tracePt t="40476" x="3778250" y="5556250"/>
          <p14:tracePt t="40504" x="3784600" y="5556250"/>
          <p14:tracePt t="40536" x="3784600" y="5562600"/>
          <p14:tracePt t="40572" x="3778250" y="5568950"/>
          <p14:tracePt t="40596" x="3778250" y="5575300"/>
          <p14:tracePt t="40612" x="3784600" y="5581650"/>
          <p14:tracePt t="40624" x="3784600" y="5588000"/>
          <p14:tracePt t="40656" x="3784600" y="5594350"/>
          <p14:tracePt t="40676" x="3784600" y="5600700"/>
          <p14:tracePt t="40708" x="3784600" y="5607050"/>
          <p14:tracePt t="40724" x="3784600" y="5613400"/>
          <p14:tracePt t="40752" x="3784600" y="5619750"/>
          <p14:tracePt t="40776" x="3784600" y="5626100"/>
          <p14:tracePt t="40796" x="3784600" y="5632450"/>
          <p14:tracePt t="40820" x="3790950" y="5638800"/>
          <p14:tracePt t="40856" x="3797300" y="5638800"/>
          <p14:tracePt t="40896" x="3797300" y="5645150"/>
          <p14:tracePt t="40924" x="3797300" y="5651500"/>
          <p14:tracePt t="40956" x="3803650" y="5657850"/>
          <p14:tracePt t="40976" x="3803650" y="5664200"/>
          <p14:tracePt t="41032" x="3803650" y="5670550"/>
          <p14:tracePt t="41060" x="3810000" y="5676900"/>
          <p14:tracePt t="41084" x="3810000" y="5683250"/>
          <p14:tracePt t="41104" x="3816350" y="5683250"/>
          <p14:tracePt t="41144" x="3810000" y="5676900"/>
          <p14:tracePt t="41224" x="3810000" y="5670550"/>
          <p14:tracePt t="41308" x="3803650" y="5664200"/>
          <p14:tracePt t="41368" x="3803650" y="5657850"/>
          <p14:tracePt t="41405" x="3797300" y="5657850"/>
          <p14:tracePt t="41456" x="3790950" y="5651500"/>
          <p14:tracePt t="41516" x="3790950" y="5645150"/>
          <p14:tracePt t="41548" x="3784600" y="5645150"/>
          <p14:tracePt t="41584" x="3778250" y="5638800"/>
          <p14:tracePt t="41632" x="3778250" y="5632450"/>
          <p14:tracePt t="41668" x="3771900" y="5632450"/>
          <p14:tracePt t="41704" x="3765550" y="5638800"/>
          <p14:tracePt t="41728" x="3759200" y="5638800"/>
          <p14:tracePt t="41745" x="3752850" y="5638800"/>
          <p14:tracePt t="41757" x="3746500" y="5645150"/>
          <p14:tracePt t="41773" x="3740150" y="5651500"/>
          <p14:tracePt t="41797" x="3740150" y="5657850"/>
          <p14:tracePt t="41812" x="3733800" y="5664200"/>
          <p14:tracePt t="41833" x="3727450" y="5670550"/>
          <p14:tracePt t="41857" x="3721100" y="5670550"/>
          <p14:tracePt t="41884" x="3714750" y="5676900"/>
          <p14:tracePt t="41908" x="3708400" y="5676900"/>
          <p14:tracePt t="41929" x="3702050" y="5676900"/>
          <p14:tracePt t="41953" x="3695700" y="5676900"/>
          <p14:tracePt t="41968" x="3689350" y="5683250"/>
          <p14:tracePt t="41985" x="3683000" y="5683250"/>
          <p14:tracePt t="41993" x="3676650" y="5683250"/>
          <p14:tracePt t="41998" x="3670300" y="5683250"/>
          <p14:tracePt t="41998" x="3663950" y="5683250"/>
          <p14:tracePt t="42017" x="3657600" y="5683250"/>
          <p14:tracePt t="42017" x="3651250" y="5683250"/>
          <p14:tracePt t="42035" x="3644900" y="5683250"/>
          <p14:tracePt t="42035" x="3638550" y="5683250"/>
          <p14:tracePt t="42050" x="3632200" y="5683250"/>
          <p14:tracePt t="42050" x="3619500" y="5683250"/>
          <p14:tracePt t="42067" x="3613150" y="5683250"/>
          <p14:tracePt t="42067" x="3606800" y="5683250"/>
          <p14:tracePt t="42083" x="3600450" y="5676900"/>
          <p14:tracePt t="42083" x="3594100" y="5676900"/>
          <p14:tracePt t="42099" x="3587750" y="5676900"/>
          <p14:tracePt t="42099" x="3581400" y="5676900"/>
          <p14:tracePt t="42117" x="3575050" y="5676900"/>
          <p14:tracePt t="42132" x="3568700" y="5670550"/>
          <p14:tracePt t="42149" x="3568700" y="5664200"/>
          <p14:tracePt t="42168" x="3568700" y="5657850"/>
          <p14:tracePt t="42181" x="3568700" y="5651500"/>
          <p14:tracePt t="42198" x="3568700" y="5645150"/>
          <p14:tracePt t="42218" x="3562350" y="5645150"/>
          <p14:tracePt t="42253" x="3556000" y="5645150"/>
          <p14:tracePt t="42268" x="3549650" y="5651500"/>
          <p14:tracePt t="42285" x="3543300" y="5651500"/>
          <p14:tracePt t="42294" x="3536950" y="5651500"/>
          <p14:tracePt t="42305" x="3530600" y="5657850"/>
          <p14:tracePt t="42316" x="3524250" y="5657850"/>
          <p14:tracePt t="42316" x="3517900" y="5657850"/>
          <p14:tracePt t="42334" x="3511550" y="5657850"/>
          <p14:tracePt t="42334" x="3498850" y="5664200"/>
          <p14:tracePt t="42351" x="3492500" y="5664200"/>
          <p14:tracePt t="42351" x="3479800" y="5664200"/>
          <p14:tracePt t="42368" x="3467100" y="5664200"/>
          <p14:tracePt t="42368" x="3460750" y="5670550"/>
          <p14:tracePt t="42385" x="3454400" y="5670550"/>
          <p14:tracePt t="42385" x="3448050" y="5670550"/>
          <p14:tracePt t="42402" x="3441700" y="5670550"/>
          <p14:tracePt t="42419" x="3435350" y="5670550"/>
          <p14:tracePt t="42450" x="3441700" y="5670550"/>
          <p14:tracePt t="42478" x="3448050" y="5664200"/>
          <p14:tracePt t="42510" x="3454400" y="5670550"/>
          <p14:tracePt t="42525" x="3467100" y="5670550"/>
          <p14:tracePt t="42539" x="3473450" y="5670550"/>
          <p14:tracePt t="42550" x="3479800" y="5676900"/>
          <p14:tracePt t="42550" x="3486150" y="5676900"/>
          <p14:tracePt t="42550" x="3492500" y="5676900"/>
          <p14:tracePt t="42571" x="3498850" y="5676900"/>
          <p14:tracePt t="42584" x="3511550" y="5683250"/>
          <p14:tracePt t="42584" x="3530600" y="5683250"/>
          <p14:tracePt t="42603" x="3543300" y="5683250"/>
          <p14:tracePt t="42603" x="3556000" y="5683250"/>
          <p14:tracePt t="42619" x="3568700" y="5683250"/>
          <p14:tracePt t="42619" x="3581400" y="5683250"/>
          <p14:tracePt t="42636" x="3594100" y="5689600"/>
          <p14:tracePt t="42636" x="3606800" y="5689600"/>
          <p14:tracePt t="42636" x="3613150" y="5683250"/>
          <p14:tracePt t="42655" x="3625850" y="5683250"/>
          <p14:tracePt t="42655" x="3632200" y="5683250"/>
          <p14:tracePt t="42669" x="3644900" y="5683250"/>
          <p14:tracePt t="42669" x="3651250" y="5683250"/>
          <p14:tracePt t="42686" x="3657600" y="5683250"/>
          <p14:tracePt t="42686" x="3663950" y="5683250"/>
          <p14:tracePt t="42702" x="3670300" y="5683250"/>
          <p14:tracePt t="42702" x="3676650" y="5683250"/>
          <p14:tracePt t="42720" x="3683000" y="5683250"/>
          <p14:tracePt t="42750" x="3683000" y="5689600"/>
          <p14:tracePt t="42774" x="3676650" y="5689600"/>
          <p14:tracePt t="42802" x="3683000" y="5689600"/>
          <p14:tracePt t="42854" x="3689350" y="5683250"/>
          <p14:tracePt t="42878" x="3689350" y="5676900"/>
          <p14:tracePt t="42946" x="3689350" y="5670550"/>
          <p14:tracePt t="43014" x="3689350" y="5664200"/>
          <p14:tracePt t="43050" x="3683000" y="5657850"/>
          <p14:tracePt t="43086" x="3676650" y="5664200"/>
          <p14:tracePt t="43138" x="3670300" y="5664200"/>
          <p14:tracePt t="43170" x="3663950" y="5664200"/>
          <p14:tracePt t="43222" x="3657600" y="5664200"/>
          <p14:tracePt t="43258" x="3651250" y="5664200"/>
          <p14:tracePt t="43350" x="3644900" y="5664200"/>
          <p14:tracePt t="43386" x="3644900" y="5670550"/>
          <p14:tracePt t="43434" x="3638550" y="5670550"/>
          <p14:tracePt t="43470" x="3632200" y="5670550"/>
          <p14:tracePt t="43494" x="3632200" y="5676900"/>
          <p14:tracePt t="43514" x="3625850" y="5683250"/>
          <p14:tracePt t="43550" x="3619500" y="5683250"/>
          <p14:tracePt t="43686" x="3613150" y="5683250"/>
          <p14:tracePt t="43762" x="3619500" y="5689600"/>
          <p14:tracePt t="43794" x="3619500" y="5695950"/>
          <p14:tracePt t="43918" x="3613150" y="5695950"/>
          <p14:tracePt t="43958" x="3606800" y="5702300"/>
          <p14:tracePt t="44062" x="3600450" y="5702300"/>
          <p14:tracePt t="44090" x="3600450" y="5708650"/>
          <p14:tracePt t="44122" x="3594100" y="5715000"/>
          <p14:tracePt t="44150" x="3594100" y="5721350"/>
          <p14:tracePt t="44242" x="3600450" y="5721350"/>
          <p14:tracePt t="44326" x="3594100" y="5721350"/>
          <p14:tracePt t="44370" x="3587750" y="5721350"/>
          <p14:tracePt t="44398" x="3581400" y="5727700"/>
          <p14:tracePt t="44414" x="3581400" y="5734050"/>
          <p14:tracePt t="44422" x="3575050" y="5734050"/>
          <p14:tracePt t="44430" x="3568700" y="5740400"/>
          <p14:tracePt t="44440" x="3562350" y="5746750"/>
          <p14:tracePt t="44440" x="3549650" y="5753100"/>
          <p14:tracePt t="44459" x="3536950" y="5753100"/>
          <p14:tracePt t="44459" x="3530600" y="5759450"/>
          <p14:tracePt t="44475" x="3524250" y="5759450"/>
          <p14:tracePt t="44475" x="3511550" y="5759450"/>
          <p14:tracePt t="44492" x="3498850" y="5765800"/>
          <p14:tracePt t="44492" x="3486150" y="5765800"/>
          <p14:tracePt t="44509" x="3473450" y="5765800"/>
          <p14:tracePt t="44509" x="3454400" y="5778500"/>
          <p14:tracePt t="44529" x="3441700" y="5778500"/>
          <p14:tracePt t="44529" x="3435350" y="5784850"/>
          <p14:tracePt t="44544" x="3422650" y="5784850"/>
          <p14:tracePt t="44544" x="3416300" y="5791200"/>
          <p14:tracePt t="44559" x="3403600" y="5797550"/>
          <p14:tracePt t="44559" x="3397250" y="5803900"/>
          <p14:tracePt t="44576" x="3390900" y="5803900"/>
          <p14:tracePt t="44576" x="3384550" y="5803900"/>
          <p14:tracePt t="44592" x="3378200" y="5810250"/>
          <p14:tracePt t="44592" x="3371850" y="5810250"/>
          <p14:tracePt t="44592" x="3365500" y="5810250"/>
          <p14:tracePt t="44611" x="3359150" y="5810250"/>
          <p14:tracePt t="44628" x="3352800" y="5810250"/>
          <p14:tracePt t="44641" x="3346450" y="5803900"/>
          <p14:tracePt t="44657" x="3340100" y="5803900"/>
          <p14:tracePt t="44674" x="3333750" y="5810250"/>
          <p14:tracePt t="44691" x="3327400" y="5803900"/>
          <p14:tracePt t="44708" x="3321050" y="5803900"/>
          <p14:tracePt t="44725" x="3308350" y="5803900"/>
          <p14:tracePt t="44742" x="3302000" y="5803900"/>
          <p14:tracePt t="44742" x="3289300" y="5810250"/>
          <p14:tracePt t="44760" x="3282950" y="5810250"/>
          <p14:tracePt t="44760" x="3276600" y="5810250"/>
          <p14:tracePt t="44777" x="3270250" y="5810250"/>
          <p14:tracePt t="44792" x="3263900" y="5810250"/>
          <p14:tracePt t="44809" x="3257550" y="5810250"/>
          <p14:tracePt t="44809" x="3251200" y="5803900"/>
          <p14:tracePt t="44827" x="3244850" y="5797550"/>
          <p14:tracePt t="44842" x="3238500" y="5791200"/>
          <p14:tracePt t="44858" x="3232150" y="5784850"/>
          <p14:tracePt t="44858" x="3232150" y="5778500"/>
          <p14:tracePt t="44877" x="3225800" y="5772150"/>
          <p14:tracePt t="44892" x="3219450" y="5772150"/>
          <p14:tracePt t="44911" x="3219450" y="5765800"/>
          <p14:tracePt t="44938" x="3225800" y="5759450"/>
          <p14:tracePt t="44954" x="3225800" y="5753100"/>
          <p14:tracePt t="44970" x="3232150" y="5746750"/>
          <p14:tracePt t="44987" x="3238500" y="5746750"/>
          <p14:tracePt t="44998" x="3244850" y="5746750"/>
          <p14:tracePt t="45009" x="3251200" y="5746750"/>
          <p14:tracePt t="45009" x="3257550" y="5746750"/>
          <p14:tracePt t="45028" x="3263900" y="5746750"/>
          <p14:tracePt t="45028" x="3276600" y="5746750"/>
          <p14:tracePt t="45044" x="3282950" y="5746750"/>
          <p14:tracePt t="45044" x="3308350" y="5746750"/>
          <p14:tracePt t="45061" x="3321050" y="5746750"/>
          <p14:tracePt t="45061" x="3333750" y="5746750"/>
          <p14:tracePt t="45077" x="3346450" y="5746750"/>
          <p14:tracePt t="45077" x="3359150" y="5746750"/>
          <p14:tracePt t="45094" x="3378200" y="5746750"/>
          <p14:tracePt t="45094" x="3390900" y="5746750"/>
          <p14:tracePt t="45111" x="3409950" y="5746750"/>
          <p14:tracePt t="45111" x="3435350" y="5746750"/>
          <p14:tracePt t="45128" x="3454400" y="5746750"/>
          <p14:tracePt t="45128" x="3467100" y="5746750"/>
          <p14:tracePt t="45144" x="3479800" y="5746750"/>
          <p14:tracePt t="45144" x="3492500" y="5746750"/>
          <p14:tracePt t="45161" x="3505200" y="5753100"/>
          <p14:tracePt t="45161" x="3530600" y="5753100"/>
          <p14:tracePt t="45180" x="3543300" y="5759450"/>
          <p14:tracePt t="45193" x="3556000" y="5759450"/>
          <p14:tracePt t="45193" x="3575050" y="5765800"/>
          <p14:tracePt t="45211" x="3581400" y="5765800"/>
          <p14:tracePt t="45211" x="3594100" y="5765800"/>
          <p14:tracePt t="45231" x="3600450" y="5765800"/>
          <p14:tracePt t="45231" x="3613150" y="5765800"/>
          <p14:tracePt t="45231" x="3619500" y="5765800"/>
          <p14:tracePt t="45247" x="3625850" y="5765800"/>
          <p14:tracePt t="45260" x="3632200" y="5765800"/>
          <p14:tracePt t="45260" x="3638550" y="5765800"/>
          <p14:tracePt t="45279" x="3644900" y="5765800"/>
          <p14:tracePt t="45279" x="3651250" y="5765800"/>
          <p14:tracePt t="45296" x="3657600" y="5765800"/>
          <p14:tracePt t="45296" x="3663950" y="5765800"/>
          <p14:tracePt t="45312" x="3670300" y="5759450"/>
          <p14:tracePt t="45312" x="3670300" y="5753100"/>
          <p14:tracePt t="45329" x="3676650" y="5753100"/>
          <p14:tracePt t="45344" x="3689350" y="5740400"/>
          <p14:tracePt t="45344" x="3702050" y="5727700"/>
          <p14:tracePt t="45362" x="3708400" y="5721350"/>
          <p14:tracePt t="45377" x="3714750" y="5715000"/>
          <p14:tracePt t="45377" x="3714750" y="5708650"/>
          <p14:tracePt t="45396" x="3721100" y="5702300"/>
          <p14:tracePt t="45396" x="3727450" y="5702300"/>
          <p14:tracePt t="45412" x="3733800" y="5695950"/>
          <p14:tracePt t="45427" x="3727450" y="5689600"/>
          <p14:tracePt t="45470" x="3721100" y="5683250"/>
          <p14:tracePt t="45479" x="3714750" y="5676900"/>
          <p14:tracePt t="45479" x="3702050" y="5670550"/>
          <p14:tracePt t="45496" x="3689350" y="5657850"/>
          <p14:tracePt t="45496" x="3670300" y="5651500"/>
          <p14:tracePt t="45513" x="3644900" y="5632450"/>
          <p14:tracePt t="45513" x="3619500" y="5613400"/>
          <p14:tracePt t="45513" x="3587750" y="5594350"/>
          <p14:tracePt t="45532" x="3556000" y="5575300"/>
          <p14:tracePt t="45544" x="3517900" y="5556250"/>
          <p14:tracePt t="45544" x="3448050" y="5530850"/>
          <p14:tracePt t="45563" x="3409950" y="5518150"/>
          <p14:tracePt t="45563" x="3378200" y="5511800"/>
          <p14:tracePt t="45580" x="3346450" y="5505450"/>
          <p14:tracePt t="45580" x="3308350" y="5505450"/>
          <p14:tracePt t="45596" x="3276600" y="5505450"/>
          <p14:tracePt t="45596" x="3244850" y="5505450"/>
          <p14:tracePt t="45612" x="3219450" y="5505450"/>
          <p14:tracePt t="45612" x="3187700" y="5511800"/>
          <p14:tracePt t="45612" x="3155950" y="5511800"/>
          <p14:tracePt t="45631" x="3130550" y="5511800"/>
          <p14:tracePt t="45644" x="3098800" y="5511800"/>
          <p14:tracePt t="45644" x="3048000" y="5511800"/>
          <p14:tracePt t="45663" x="3016250" y="5505450"/>
          <p14:tracePt t="45663" x="2990850" y="5499100"/>
          <p14:tracePt t="45680" x="2965450" y="5499100"/>
          <p14:tracePt t="45680" x="2933700" y="5492750"/>
          <p14:tracePt t="45696" x="2908300" y="5486400"/>
          <p14:tracePt t="45696" x="2851150" y="5480050"/>
          <p14:tracePt t="45712" x="2825750" y="5473700"/>
          <p14:tracePt t="45712" x="2806700" y="5467350"/>
          <p14:tracePt t="45729" x="2781300" y="5467350"/>
          <p14:tracePt t="45729" x="2755900" y="5461000"/>
          <p14:tracePt t="45746" x="2736850" y="5454650"/>
          <p14:tracePt t="45746" x="2717800" y="5448300"/>
          <p14:tracePt t="45763" x="2692400" y="5448300"/>
          <p14:tracePt t="45763" x="2660650" y="5441950"/>
          <p14:tracePt t="45780" x="2641600" y="5435600"/>
          <p14:tracePt t="45780" x="2628900" y="5435600"/>
          <p14:tracePt t="45796" x="2609850" y="5435600"/>
          <p14:tracePt t="45796" x="2603500" y="5435600"/>
          <p14:tracePt t="45813" x="2590800" y="5435600"/>
          <p14:tracePt t="45813" x="2578100" y="5435600"/>
          <p14:tracePt t="45831" x="2584450" y="5429250"/>
          <p14:tracePt t="45862" x="2590800" y="5422900"/>
          <p14:tracePt t="45870" x="2603500" y="5416550"/>
          <p14:tracePt t="45879" x="2616200" y="5410200"/>
          <p14:tracePt t="45879" x="2628900" y="5403850"/>
          <p14:tracePt t="45897" x="2647950" y="5397500"/>
          <p14:tracePt t="45897" x="2667000" y="5391150"/>
          <p14:tracePt t="45897" x="2686050" y="5378450"/>
          <p14:tracePt t="45915" x="2711450" y="5372100"/>
          <p14:tracePt t="45915" x="2736850" y="5365750"/>
          <p14:tracePt t="45931" x="2762250" y="5353050"/>
          <p14:tracePt t="45931" x="2794000" y="5340350"/>
          <p14:tracePt t="45947" x="2825750" y="5327650"/>
          <p14:tracePt t="45947" x="2863850" y="5321300"/>
          <p14:tracePt t="45964" x="2901950" y="5308600"/>
          <p14:tracePt t="45964" x="2940050" y="5295900"/>
          <p14:tracePt t="45964" x="2984500" y="5276850"/>
          <p14:tracePt t="45983" x="3028950" y="5264150"/>
          <p14:tracePt t="45996" x="3073400" y="5251450"/>
          <p14:tracePt t="45996" x="3162300" y="5232400"/>
          <p14:tracePt t="46014" x="3206750" y="5219700"/>
          <p14:tracePt t="46014" x="3251200" y="5207000"/>
          <p14:tracePt t="46032" x="3302000" y="5200650"/>
          <p14:tracePt t="46032" x="3346450" y="5187950"/>
          <p14:tracePt t="46047" x="3397250" y="5175250"/>
          <p14:tracePt t="46047" x="3441700" y="5162550"/>
          <p14:tracePt t="46064" x="3492500" y="5149850"/>
          <p14:tracePt t="46064" x="3581400" y="5118100"/>
          <p14:tracePt t="46081" x="3632200" y="5099050"/>
          <p14:tracePt t="46081" x="3676650" y="5080000"/>
          <p14:tracePt t="46099" x="3721100" y="5060950"/>
          <p14:tracePt t="46099" x="3765550" y="5041900"/>
          <p14:tracePt t="46114" x="3803650" y="5029200"/>
          <p14:tracePt t="46114" x="3886200" y="4997450"/>
          <p14:tracePt t="46131" x="3917950" y="4984750"/>
          <p14:tracePt t="46131" x="3949700" y="4972050"/>
          <p14:tracePt t="46148" x="3981450" y="4965700"/>
          <p14:tracePt t="46148" x="4006850" y="4959350"/>
          <p14:tracePt t="46164" x="4032250" y="4953000"/>
          <p14:tracePt t="46164" x="4051300" y="4953000"/>
          <p14:tracePt t="46182" x="4064000" y="4953000"/>
          <p14:tracePt t="46182" x="4076700" y="4959350"/>
          <p14:tracePt t="46199" x="4089400" y="4965700"/>
          <p14:tracePt t="46199" x="4089400" y="4972050"/>
          <p14:tracePt t="46216" x="4083050" y="4978400"/>
          <p14:tracePt t="46216" x="4083050" y="4991100"/>
          <p14:tracePt t="46231" x="4076700" y="4997450"/>
          <p14:tracePt t="46231" x="4070350" y="5003800"/>
          <p14:tracePt t="46248" x="4057650" y="5016500"/>
          <p14:tracePt t="46248" x="4051300" y="5022850"/>
          <p14:tracePt t="46248" x="4044950" y="5035550"/>
          <p14:tracePt t="46267" x="4032250" y="5041900"/>
          <p14:tracePt t="46280" x="4025900" y="5054600"/>
          <p14:tracePt t="46280" x="4013200" y="5067300"/>
          <p14:tracePt t="46299" x="4006850" y="5073650"/>
          <p14:tracePt t="46299" x="4000500" y="5080000"/>
          <p14:tracePt t="46315" x="3994150" y="5080000"/>
          <p14:tracePt t="46315" x="3987800" y="5086350"/>
          <p14:tracePt t="46331" x="3981450" y="5086350"/>
          <p14:tracePt t="46331" x="3975100" y="5092700"/>
          <p14:tracePt t="46349" x="3968750" y="5092700"/>
          <p14:tracePt t="46349" x="3962400" y="5099050"/>
          <p14:tracePt t="46364" x="3956050" y="5105400"/>
          <p14:tracePt t="46364" x="3943350" y="5111750"/>
          <p14:tracePt t="46383" x="3937000" y="5118100"/>
          <p14:tracePt t="46383" x="3930650" y="5124450"/>
          <p14:tracePt t="46398" x="3924300" y="5124450"/>
          <p14:tracePt t="46398" x="3911600" y="5130800"/>
          <p14:tracePt t="46416" x="3905250" y="5130800"/>
          <p14:tracePt t="46416" x="3879850" y="5137150"/>
          <p14:tracePt t="46432" x="3873500" y="5137150"/>
          <p14:tracePt t="46432" x="3860800" y="5137150"/>
          <p14:tracePt t="46449" x="3854450" y="5137150"/>
          <p14:tracePt t="46449" x="3841750" y="5143500"/>
          <p14:tracePt t="46466" x="3835400" y="5143500"/>
          <p14:tracePt t="46466" x="3829050" y="5143500"/>
          <p14:tracePt t="46482" x="3822700" y="5137150"/>
          <p14:tracePt t="46499" x="3816350" y="5137150"/>
          <p14:tracePt t="46524" x="3810000" y="5130800"/>
          <p14:tracePt t="46566" x="3803650" y="5130800"/>
          <p14:tracePt t="46583" x="3797300" y="5137150"/>
          <p14:tracePt t="46599" x="3790950" y="5137150"/>
          <p14:tracePt t="46610" x="3784600" y="5143500"/>
          <p14:tracePt t="46626" x="3778250" y="5143500"/>
          <p14:tracePt t="46642" x="3771900" y="5143500"/>
          <p14:tracePt t="46658" x="3765550" y="5143500"/>
          <p14:tracePt t="46671" x="3765550" y="5137150"/>
          <p14:tracePt t="46730" x="3759200" y="5137150"/>
          <p14:tracePt t="46798" x="3752850" y="5143500"/>
          <p14:tracePt t="46814" x="3746500" y="5149850"/>
          <p14:tracePt t="46830" x="3740150" y="5156200"/>
          <p14:tracePt t="46846" x="3740150" y="5162550"/>
          <p14:tracePt t="46858" x="3740150" y="5168900"/>
          <p14:tracePt t="46874" x="3740150" y="5175250"/>
          <p14:tracePt t="46882" x="3746500" y="5187950"/>
          <p14:tracePt t="46899" x="3752850" y="5194300"/>
          <p14:tracePt t="46915" x="3759200" y="5200650"/>
          <p14:tracePt t="46932" x="3759200" y="5207000"/>
          <p14:tracePt t="46951" x="3752850" y="5207000"/>
          <p14:tracePt t="47039" x="3746500" y="5207000"/>
          <p14:tracePt t="47055" x="3740150" y="5207000"/>
          <p14:tracePt t="47071" x="3733800" y="5207000"/>
          <p14:tracePt t="47087" x="3727450" y="5207000"/>
          <p14:tracePt t="47099" x="3721100" y="5207000"/>
          <p14:tracePt t="47115" x="3714750" y="5207000"/>
          <p14:tracePt t="47130" x="3708400" y="5207000"/>
          <p14:tracePt t="47139" x="3702050" y="5200650"/>
          <p14:tracePt t="47150" x="3695700" y="5200650"/>
          <p14:tracePt t="47150" x="3689350" y="5200650"/>
          <p14:tracePt t="47169" x="3683000" y="5200650"/>
          <p14:tracePt t="47184" x="3676650" y="5194300"/>
          <p14:tracePt t="47184" x="3670300" y="5194300"/>
          <p14:tracePt t="47201" x="3663950" y="5194300"/>
          <p14:tracePt t="47216" x="3657600" y="5187950"/>
          <p14:tracePt t="47234" x="3651250" y="5181600"/>
          <p14:tracePt t="47251" x="3651250" y="5175250"/>
          <p14:tracePt t="47268" x="3644900" y="5175250"/>
          <p14:tracePt t="47303" x="3638550" y="5168900"/>
          <p14:tracePt t="47339" x="3644900" y="5168900"/>
          <p14:tracePt t="47371" x="3651250" y="5162550"/>
          <p14:tracePt t="47387" x="3651250" y="5156200"/>
          <p14:tracePt t="47399" x="3657600" y="5149850"/>
          <p14:tracePt t="47407" x="3657600" y="5143500"/>
          <p14:tracePt t="47423" x="3663950" y="5137150"/>
          <p14:tracePt t="47439" x="3670300" y="5137150"/>
          <p14:tracePt t="47459" x="3676650" y="5143500"/>
          <p14:tracePt t="47491" x="3683000" y="5149850"/>
          <p14:tracePt t="47511" x="3683000" y="5156200"/>
          <p14:tracePt t="47527" x="3689350" y="5156200"/>
          <p14:tracePt t="47595" x="3695700" y="5162550"/>
          <p14:tracePt t="47619" x="3689350" y="5168900"/>
          <p14:tracePt t="47671" x="3683000" y="5162550"/>
          <p14:tracePt t="47699" x="3676650" y="5168900"/>
          <p14:tracePt t="47751" x="3670300" y="5168900"/>
          <p14:tracePt t="47775" x="3670300" y="5175250"/>
          <p14:tracePt t="47783" x="3663950" y="5175250"/>
          <p14:tracePt t="47811" x="3670300" y="5175250"/>
          <p14:tracePt t="47887" x="3670300" y="5181600"/>
          <p14:tracePt t="47931" x="3663950" y="5187950"/>
          <p14:tracePt t="47963" x="3657600" y="5187950"/>
          <p14:tracePt t="47987" x="3651250" y="5194300"/>
          <p14:tracePt t="48047" x="3644900" y="5200650"/>
          <p14:tracePt t="48067" x="3644900" y="5207000"/>
          <p14:tracePt t="48195" x="3644900" y="5213350"/>
          <p14:tracePt t="48299" x="3644900" y="5219700"/>
          <p14:tracePt t="48323" x="3644900" y="5226050"/>
          <p14:tracePt t="48351" x="3644900" y="5232400"/>
          <p14:tracePt t="48375" x="3644900" y="5238750"/>
          <p14:tracePt t="48407" x="3638550" y="5245100"/>
          <p14:tracePt t="48435" x="3632200" y="5245100"/>
          <p14:tracePt t="48503" x="3638550" y="5245100"/>
          <p14:tracePt t="48571" x="3638550" y="5251450"/>
          <p14:tracePt t="48591" x="3644900" y="5257800"/>
          <p14:tracePt t="48599" x="3644900" y="5264150"/>
          <p14:tracePt t="48608" x="3651250" y="5270500"/>
          <p14:tracePt t="48621" x="3651250" y="5276850"/>
          <p14:tracePt t="48621" x="3657600" y="5295900"/>
          <p14:tracePt t="48640" x="3663950" y="5308600"/>
          <p14:tracePt t="48640" x="3670300" y="5321300"/>
          <p14:tracePt t="48656" x="3670300" y="5327650"/>
          <p14:tracePt t="48656" x="3676650" y="5334000"/>
          <p14:tracePt t="48673" x="3683000" y="5340350"/>
          <p14:tracePt t="48673" x="3683000" y="5346700"/>
          <p14:tracePt t="48691" x="3689350" y="5353050"/>
          <p14:tracePt t="48705" x="3695700" y="5353050"/>
          <p14:tracePt t="48722" x="3702050" y="5359400"/>
          <p14:tracePt t="48738" x="3702050" y="5365750"/>
          <p14:tracePt t="48762" x="3695700" y="5372100"/>
          <p14:tracePt t="48803" x="3689350" y="5378450"/>
          <p14:tracePt t="49011" x="3689350" y="5384800"/>
          <p14:tracePt t="49051" x="3689350" y="5391150"/>
          <p14:tracePt t="49071" x="3683000" y="5391150"/>
          <p14:tracePt t="49087" x="3676650" y="5397500"/>
          <p14:tracePt t="49223" x="3670300" y="5403850"/>
          <p14:tracePt t="49247" x="3663950" y="5410200"/>
          <p14:tracePt t="49275" x="3670300" y="5416550"/>
          <p14:tracePt t="49319" x="3670300" y="5422900"/>
          <p14:tracePt t="49403" x="3663950" y="5429250"/>
          <p14:tracePt t="49479" x="3663950" y="5435600"/>
          <p14:tracePt t="49499" x="3663950" y="5441950"/>
          <p14:tracePt t="49525" x="3663950" y="5448300"/>
          <p14:tracePt t="49567" x="3663950" y="5454650"/>
          <p14:tracePt t="49591" x="3663950" y="5467350"/>
          <p14:tracePt t="49607" x="3670300" y="5473700"/>
          <p14:tracePt t="49619" x="3670300" y="5480050"/>
          <p14:tracePt t="49628" x="3670300" y="5492750"/>
          <p14:tracePt t="49642" x="3676650" y="5499100"/>
          <p14:tracePt t="49642" x="3676650" y="5505450"/>
          <p14:tracePt t="49661" x="3676650" y="5511800"/>
          <p14:tracePt t="49661" x="3683000" y="5518150"/>
          <p14:tracePt t="49661" x="3683000" y="5524500"/>
          <p14:tracePt t="49681" x="3683000" y="5530850"/>
          <p14:tracePt t="49696" x="3683000" y="5537200"/>
          <p14:tracePt t="49712" x="3676650" y="5537200"/>
          <p14:tracePt t="49815" x="3670300" y="5537200"/>
          <p14:tracePt t="49839" x="3663950" y="5530850"/>
          <p14:tracePt t="49875" x="3663950" y="5524500"/>
          <p14:tracePt t="49899" x="3663950" y="5518150"/>
          <p14:tracePt t="49912" x="3670300" y="5518150"/>
          <p14:tracePt t="49971" x="3670300" y="5511800"/>
          <p14:tracePt t="49995" x="3663950" y="5505450"/>
          <p14:tracePt t="50019" x="3657600" y="5505450"/>
          <p14:tracePt t="50031" x="3651250" y="5499100"/>
          <p14:tracePt t="50047" x="3638550" y="5499100"/>
          <p14:tracePt t="50063" x="3638550" y="5492750"/>
          <p14:tracePt t="50071" x="3632200" y="5486400"/>
          <p14:tracePt t="50080" x="3625850" y="5486400"/>
          <p14:tracePt t="50080" x="3619500" y="5480050"/>
          <p14:tracePt t="50095" x="3619500" y="5473700"/>
          <p14:tracePt t="50110" x="3606800" y="5461000"/>
          <p14:tracePt t="50110" x="3606800" y="5454650"/>
          <p14:tracePt t="50129" x="3600450" y="5448300"/>
          <p14:tracePt t="50129" x="3594100" y="5435600"/>
          <p14:tracePt t="50145" x="3587750" y="5429250"/>
          <p14:tracePt t="50145" x="3581400" y="5422900"/>
          <p14:tracePt t="50162" x="3575050" y="5410200"/>
          <p14:tracePt t="50162" x="3568700" y="5403850"/>
          <p14:tracePt t="50178" x="3562350" y="5397500"/>
          <p14:tracePt t="50178" x="3549650" y="5384800"/>
          <p14:tracePt t="50195" x="3543300" y="5372100"/>
          <p14:tracePt t="50195" x="3524250" y="5346700"/>
          <p14:tracePt t="50212" x="3511550" y="5334000"/>
          <p14:tracePt t="50212" x="3498850" y="5321300"/>
          <p14:tracePt t="50229" x="3486150" y="5308600"/>
          <p14:tracePt t="50229" x="3479800" y="5295900"/>
          <p14:tracePt t="50246" x="3467100" y="5283200"/>
          <p14:tracePt t="50246" x="3460750" y="5276850"/>
          <p14:tracePt t="50262" x="3454400" y="5270500"/>
          <p14:tracePt t="50262" x="3448050" y="5264150"/>
          <p14:tracePt t="50262" x="3441700" y="5257800"/>
          <p14:tracePt t="50281" x="3435350" y="5245100"/>
          <p14:tracePt t="50294" x="3429000" y="5232400"/>
          <p14:tracePt t="50294" x="3416300" y="5207000"/>
          <p14:tracePt t="50313" x="3403600" y="5187950"/>
          <p14:tracePt t="50313" x="3384550" y="5162550"/>
          <p14:tracePt t="50329" x="3371850" y="5137150"/>
          <p14:tracePt t="50329" x="3346450" y="5118100"/>
          <p14:tracePt t="50346" x="3321050" y="5086350"/>
          <p14:tracePt t="50346" x="3257550" y="5048250"/>
          <p14:tracePt t="50365" x="3219450" y="5029200"/>
          <p14:tracePt t="50377" x="3187700" y="5016500"/>
          <p14:tracePt t="50377" x="3105150" y="4984750"/>
          <p14:tracePt t="50396" x="3054350" y="4972050"/>
          <p14:tracePt t="50396" x="3009900" y="4953000"/>
          <p14:tracePt t="50412" x="2952750" y="4933950"/>
          <p14:tracePt t="50412" x="2895600" y="4908550"/>
          <p14:tracePt t="50429" x="2832100" y="4876800"/>
          <p14:tracePt t="50429" x="2768600" y="4851400"/>
          <p14:tracePt t="50446" x="2705100" y="4826000"/>
          <p14:tracePt t="50446" x="2584450" y="4781550"/>
          <p14:tracePt t="50462" x="2527300" y="4762500"/>
          <p14:tracePt t="50462" x="2482850" y="4749800"/>
          <p14:tracePt t="50479" x="2432050" y="4749800"/>
          <p14:tracePt t="50479" x="2400300" y="4749800"/>
          <p14:tracePt t="50496" x="2362200" y="4749800"/>
          <p14:tracePt t="50496" x="2311400" y="4756150"/>
          <p14:tracePt t="50513" x="2286000" y="4756150"/>
          <p14:tracePt t="50513" x="2266950" y="4756150"/>
          <p14:tracePt t="50532" x="2254250" y="4762500"/>
          <p14:tracePt t="50532" x="2241550" y="4756150"/>
          <p14:tracePt t="50547" x="2235200" y="4756150"/>
          <p14:tracePt t="50547" x="2228850" y="4756150"/>
          <p14:tracePt t="50564" x="2235200" y="4756150"/>
          <p14:tracePt t="50596" x="2247900" y="4756150"/>
          <p14:tracePt t="50603" x="2254250" y="4756150"/>
          <p14:tracePt t="50612" x="2266950" y="4756150"/>
          <p14:tracePt t="50612" x="2286000" y="4756150"/>
          <p14:tracePt t="50629" x="2305050" y="4756150"/>
          <p14:tracePt t="50629" x="2324100" y="4762500"/>
          <p14:tracePt t="50629" x="2355850" y="4768850"/>
          <p14:tracePt t="50649" x="2381250" y="4781550"/>
          <p14:tracePt t="50662" x="2413000" y="4787900"/>
          <p14:tracePt t="50662" x="2489200" y="4806950"/>
          <p14:tracePt t="50680" x="2533650" y="4819650"/>
          <p14:tracePt t="50680" x="2584450" y="4832350"/>
          <p14:tracePt t="50697" x="2635250" y="4845050"/>
          <p14:tracePt t="50697" x="2692400" y="4857750"/>
          <p14:tracePt t="50697" x="2755900" y="4864100"/>
          <p14:tracePt t="50722" x="2819400" y="4876800"/>
          <p14:tracePt t="50729" x="2882900" y="4883150"/>
          <p14:tracePt t="50729" x="2952750" y="4889500"/>
          <p14:tracePt t="50729" x="3022600" y="4895850"/>
          <p14:tracePt t="50749" x="3098800" y="4902200"/>
          <p14:tracePt t="50749" x="3175000" y="4902200"/>
          <p14:tracePt t="50764" x="3251200" y="4908550"/>
          <p14:tracePt t="50764" x="3327400" y="4908550"/>
          <p14:tracePt t="50780" x="3409950" y="4908550"/>
          <p14:tracePt t="50780" x="3492500" y="4908550"/>
          <p14:tracePt t="50797" x="3575050" y="4908550"/>
          <p14:tracePt t="50797" x="3746500" y="4908550"/>
          <p14:tracePt t="50814" x="3822700" y="4908550"/>
          <p14:tracePt t="50814" x="3905250" y="4908550"/>
          <p14:tracePt t="50832" x="3981450" y="4908550"/>
          <p14:tracePt t="50832" x="4057650" y="4908550"/>
          <p14:tracePt t="50847" x="4133850" y="4908550"/>
          <p14:tracePt t="50847" x="4210050" y="4902200"/>
          <p14:tracePt t="50864" x="4286250" y="4902200"/>
          <p14:tracePt t="50864" x="4432300" y="4895850"/>
          <p14:tracePt t="50881" x="4508500" y="4895850"/>
          <p14:tracePt t="50881" x="4578350" y="4895850"/>
          <p14:tracePt t="50899" x="4648200" y="4889500"/>
          <p14:tracePt t="50899" x="4711700" y="4889500"/>
          <p14:tracePt t="50916" x="4775200" y="4889500"/>
          <p14:tracePt t="50916" x="4895850" y="4902200"/>
          <p14:tracePt t="50933" x="4946650" y="4914900"/>
          <p14:tracePt t="50933" x="5003800" y="4921250"/>
          <p14:tracePt t="50949" x="5054600" y="4933950"/>
          <p14:tracePt t="50949" x="5111750" y="4946650"/>
          <p14:tracePt t="50965" x="5162550" y="4953000"/>
          <p14:tracePt t="50965" x="5219700" y="4959350"/>
          <p14:tracePt t="50981" x="5276850" y="4965700"/>
          <p14:tracePt t="50981" x="5327650" y="4965700"/>
          <p14:tracePt t="50998" x="5384800" y="4965700"/>
          <p14:tracePt t="50998" x="5441950" y="4959350"/>
          <p14:tracePt t="50998" x="5492750" y="4953000"/>
          <p14:tracePt t="51017" x="5549900" y="4953000"/>
          <p14:tracePt t="51017" x="5594350" y="4953000"/>
          <p14:tracePt t="51034" x="5645150" y="4953000"/>
          <p14:tracePt t="51034" x="5689600" y="4965700"/>
          <p14:tracePt t="51049" x="5734050" y="4972050"/>
          <p14:tracePt t="51049" x="5778500" y="4984750"/>
          <p14:tracePt t="51065" x="5816600" y="4991100"/>
          <p14:tracePt t="51065" x="5861050" y="5003800"/>
          <p14:tracePt t="51082" x="5899150" y="5010150"/>
          <p14:tracePt t="51082" x="5937250" y="5016500"/>
          <p14:tracePt t="51082" x="5975350" y="5022850"/>
          <p14:tracePt t="51101" x="6013450" y="5022850"/>
          <p14:tracePt t="51101" x="6045200" y="5022850"/>
          <p14:tracePt t="51116" x="6076950" y="5022850"/>
          <p14:tracePt t="51116" x="6108700" y="5022850"/>
          <p14:tracePt t="51132" x="6134100" y="5016500"/>
          <p14:tracePt t="51132" x="6159500" y="5016500"/>
          <p14:tracePt t="51149" x="6178550" y="5016500"/>
          <p14:tracePt t="51149" x="6191250" y="5016500"/>
          <p14:tracePt t="51165" x="6203950" y="5016500"/>
          <p14:tracePt t="51165" x="6223000" y="5016500"/>
          <p14:tracePt t="51183" x="6229350" y="5016500"/>
          <p14:tracePt t="51183" x="6235700" y="5016500"/>
          <p14:tracePt t="51199" x="6242050" y="5016500"/>
          <p14:tracePt t="51214" x="6248400" y="5010150"/>
          <p14:tracePt t="51214" x="6254750" y="4997450"/>
          <p14:tracePt t="51233" x="6261100" y="4991100"/>
          <p14:tracePt t="51248" x="6261100" y="4978400"/>
          <p14:tracePt t="51266" x="6267450" y="4978400"/>
          <p14:tracePt t="51281" x="6261100" y="4972050"/>
          <p14:tracePt t="51301" x="6261100" y="4965700"/>
          <p14:tracePt t="51340" x="6254750" y="4959350"/>
          <p14:tracePt t="51368" x="6248400" y="4959350"/>
          <p14:tracePt t="51392" x="6242050" y="4959350"/>
          <p14:tracePt t="51408" x="6229350" y="4959350"/>
          <p14:tracePt t="51420" x="6229350" y="4965700"/>
          <p14:tracePt t="51431" x="6223000" y="4972050"/>
          <p14:tracePt t="51448" x="6210300" y="4978400"/>
          <p14:tracePt t="51465" x="6203950" y="4984750"/>
          <p14:tracePt t="51482" x="6197600" y="4984750"/>
          <p14:tracePt t="51498" x="6191250" y="4997450"/>
          <p14:tracePt t="51515" x="6197600" y="4991100"/>
          <p14:tracePt t="51572" x="6203950" y="4991100"/>
          <p14:tracePt t="51588" x="6210300" y="4984750"/>
          <p14:tracePt t="51600" x="6216650" y="4984750"/>
          <p14:tracePt t="51616" x="6210300" y="4984750"/>
          <p14:tracePt t="51684" x="6210300" y="4991100"/>
          <p14:tracePt t="51812" x="6216650" y="4991100"/>
          <p14:tracePt t="51832" x="6216650" y="4997450"/>
          <p14:tracePt t="51864" x="6216650" y="5003800"/>
          <p14:tracePt t="51960" x="6216650" y="5010150"/>
          <p14:tracePt t="51976" x="6223000" y="5016500"/>
          <p14:tracePt t="52036" x="6216650" y="5022850"/>
          <p14:tracePt t="52112" x="6210300" y="5029200"/>
          <p14:tracePt t="52156" x="6203950" y="5029200"/>
          <p14:tracePt t="52180" x="6203950" y="5022850"/>
          <p14:tracePt t="52224" x="6210300" y="5022850"/>
          <p14:tracePt t="52252" x="6203950" y="5029200"/>
          <p14:tracePt t="52312" x="6197600" y="5029200"/>
          <p14:tracePt t="52328" x="6191250" y="5035550"/>
          <p14:tracePt t="52352" x="6184900" y="5035550"/>
          <p14:tracePt t="52372" x="6178550" y="5035550"/>
          <p14:tracePt t="52396" x="6172200" y="5035550"/>
          <p14:tracePt t="52428" x="6165850" y="5048250"/>
          <p14:tracePt t="52448" x="6159500" y="5054600"/>
          <p14:tracePt t="52500" x="6153150" y="5054600"/>
          <p14:tracePt t="52516" x="6146800" y="5060950"/>
          <p14:tracePt t="52524" x="6140450" y="5060950"/>
          <p14:tracePt t="52536" x="6134100" y="5060950"/>
          <p14:tracePt t="52536" x="6121400" y="5067300"/>
          <p14:tracePt t="52554" x="6115050" y="5067300"/>
          <p14:tracePt t="52554" x="6108700" y="5073650"/>
          <p14:tracePt t="52571" x="6096000" y="5073650"/>
          <p14:tracePt t="52571" x="6089650" y="5080000"/>
          <p14:tracePt t="52588" x="6076950" y="5086350"/>
          <p14:tracePt t="52588" x="6070600" y="5092700"/>
          <p14:tracePt t="52604" x="6057900" y="5092700"/>
          <p14:tracePt t="52604" x="6032500" y="5105400"/>
          <p14:tracePt t="52621" x="6013450" y="5111750"/>
          <p14:tracePt t="52621" x="5994400" y="5118100"/>
          <p14:tracePt t="52638" x="5969000" y="5124450"/>
          <p14:tracePt t="52638" x="5943600" y="5130800"/>
          <p14:tracePt t="52655" x="5911850" y="5137150"/>
          <p14:tracePt t="52655" x="5842000" y="5156200"/>
          <p14:tracePt t="52673" x="5803900" y="5162550"/>
          <p14:tracePt t="52686" x="5765800" y="5175250"/>
          <p14:tracePt t="52686" x="5689600" y="5187950"/>
          <p14:tracePt t="52705" x="5651500" y="5194300"/>
          <p14:tracePt t="52705" x="5613400" y="5207000"/>
          <p14:tracePt t="52721" x="5568950" y="5213350"/>
          <p14:tracePt t="52721" x="5524500" y="5219700"/>
          <p14:tracePt t="52737" x="5480050" y="5232400"/>
          <p14:tracePt t="52737" x="5429250" y="5238750"/>
          <p14:tracePt t="52754" x="5378450" y="5245100"/>
          <p14:tracePt t="52769" x="5314950" y="5251450"/>
          <p14:tracePt t="52786" x="5251450" y="5264150"/>
          <p14:tracePt t="52803" x="5175250" y="5270500"/>
          <p14:tracePt t="52803" x="5105400" y="5270500"/>
          <p14:tracePt t="52821" x="5029200" y="5270500"/>
          <p14:tracePt t="52836" x="4940300" y="5270500"/>
          <p14:tracePt t="52853" x="4870450" y="5264150"/>
          <p14:tracePt t="52876" x="4768850" y="5257800"/>
          <p14:tracePt t="52886" x="4673600" y="5251450"/>
          <p14:tracePt t="52886" x="4578350" y="5245100"/>
          <p14:tracePt t="52904" x="4489450" y="5232400"/>
          <p14:tracePt t="52904" x="4311650" y="5219700"/>
          <p14:tracePt t="52921" x="4235450" y="5213350"/>
          <p14:tracePt t="52921" x="4133850" y="5219700"/>
          <p14:tracePt t="52937" x="4083050" y="5219700"/>
          <p14:tracePt t="52937" x="4025900" y="5226050"/>
          <p14:tracePt t="52954" x="3981450" y="5232400"/>
          <p14:tracePt t="52954" x="3930650" y="5238750"/>
          <p14:tracePt t="52954" x="3886200" y="5238750"/>
          <p14:tracePt t="52973" x="3848100" y="5238750"/>
          <p14:tracePt t="52986" x="3803650" y="5238750"/>
          <p14:tracePt t="52986" x="3740150" y="5226050"/>
          <p14:tracePt t="53004" x="3702050" y="5219700"/>
          <p14:tracePt t="53004" x="3676650" y="5213350"/>
          <p14:tracePt t="53021" x="3651250" y="5207000"/>
          <p14:tracePt t="53021" x="3619500" y="5200650"/>
          <p14:tracePt t="53038" x="3600450" y="5200650"/>
          <p14:tracePt t="53038" x="3581400" y="5200650"/>
          <p14:tracePt t="53038" x="3562350" y="5200650"/>
          <p14:tracePt t="53057" x="3549650" y="5200650"/>
          <p14:tracePt t="53070" x="3536950" y="5207000"/>
          <p14:tracePt t="53070" x="3524250" y="5219700"/>
          <p14:tracePt t="53089" x="3517900" y="5226050"/>
          <p14:tracePt t="53103" x="3511550" y="5238750"/>
          <p14:tracePt t="53120" x="3511550" y="5245100"/>
          <p14:tracePt t="53137" x="3517900" y="5251450"/>
          <p14:tracePt t="53154" x="3517900" y="5257800"/>
          <p14:tracePt t="53154" x="3517900" y="5264150"/>
          <p14:tracePt t="53171" x="3524250" y="5270500"/>
          <p14:tracePt t="53187" x="3524250" y="5276850"/>
          <p14:tracePt t="53205" x="3530600" y="5283200"/>
          <p14:tracePt t="53221" x="3536950" y="5276850"/>
          <p14:tracePt t="53239" x="3543300" y="5283200"/>
          <p14:tracePt t="53255" x="3549650" y="5283200"/>
          <p14:tracePt t="53274" x="3549650" y="5289550"/>
          <p14:tracePt t="53297" x="3556000" y="5295900"/>
          <p14:tracePt t="53321" x="3549650" y="5289550"/>
          <p14:tracePt t="53392" x="3549650" y="5283200"/>
          <p14:tracePt t="53408" x="3543300" y="5283200"/>
          <p14:tracePt t="53424" x="3536950" y="5276850"/>
          <p14:tracePt t="53432" x="3530600" y="5270500"/>
          <p14:tracePt t="53448" x="3530600" y="5264150"/>
          <p14:tracePt t="53460" x="3524250" y="5264150"/>
          <p14:tracePt t="53472" x="3517900" y="5264150"/>
          <p14:tracePt t="53489" x="3511550" y="5257800"/>
          <p14:tracePt t="53489" x="3498850" y="5257800"/>
          <p14:tracePt t="53509" x="3486150" y="5251450"/>
          <p14:tracePt t="53509" x="3479800" y="5251450"/>
          <p14:tracePt t="53524" x="3473450" y="5245100"/>
          <p14:tracePt t="53524" x="3460750" y="5245100"/>
          <p14:tracePt t="53524" x="3454400" y="5245100"/>
          <p14:tracePt t="53544" x="3448050" y="5238750"/>
          <p14:tracePt t="53555" x="3441700" y="5232400"/>
          <p14:tracePt t="53555" x="3429000" y="5226050"/>
          <p14:tracePt t="53574" x="3422650" y="5226050"/>
          <p14:tracePt t="53574" x="3416300" y="5226050"/>
          <p14:tracePt t="53591" x="3416300" y="5219700"/>
          <p14:tracePt t="53591" x="3409950" y="5226050"/>
          <p14:tracePt t="53608" x="3403600" y="5226050"/>
          <p14:tracePt t="53622" x="3397250" y="5232400"/>
          <p14:tracePt t="53622" x="3390900" y="5238750"/>
          <p14:tracePt t="53641" x="3384550" y="5232400"/>
          <p14:tracePt t="53664" x="3384550" y="5226050"/>
          <p14:tracePt t="53708" x="3384550" y="5232400"/>
          <p14:tracePt t="53724" x="3384550" y="5238750"/>
          <p14:tracePt t="53740" x="3384550" y="5245100"/>
          <p14:tracePt t="53752" x="3384550" y="5238750"/>
          <p14:tracePt t="53784" x="3384550" y="5232400"/>
          <p14:tracePt t="53808" x="3390900" y="5232400"/>
          <p14:tracePt t="53860" x="3384550" y="5226050"/>
          <p14:tracePt t="53932" x="3390900" y="5219700"/>
          <p14:tracePt t="53956" x="3397250" y="5219700"/>
          <p14:tracePt t="53980" x="3403600" y="5219700"/>
          <p14:tracePt t="54000" x="3397250" y="5219700"/>
          <p14:tracePt t="54084" x="3397250" y="5226050"/>
          <p14:tracePt t="54172" x="3397250" y="5232400"/>
          <p14:tracePt t="54188" x="3390900" y="5232400"/>
          <p14:tracePt t="54220" x="3390900" y="5226050"/>
          <p14:tracePt t="54240" x="3390900" y="5219700"/>
          <p14:tracePt t="54248" x="3397250" y="5226050"/>
          <p14:tracePt t="54280" x="3397250" y="5232400"/>
          <p14:tracePt t="54300" x="3403600" y="5226050"/>
          <p14:tracePt t="54316" x="3409950" y="5226050"/>
          <p14:tracePt t="54360" x="3409950" y="5232400"/>
          <p14:tracePt t="54376" x="3403600" y="5232400"/>
          <p14:tracePt t="54420" x="3403600" y="5226050"/>
          <p14:tracePt t="54436" x="3403600" y="5232400"/>
          <p14:tracePt t="54488" x="3403600" y="5238750"/>
          <p14:tracePt t="54512" x="3397250" y="5238750"/>
          <p14:tracePt t="54556" x="3397250" y="5232400"/>
          <p14:tracePt t="54580" x="3397250" y="5238750"/>
          <p14:tracePt t="54632" x="3390900" y="5245100"/>
          <p14:tracePt t="54652" x="3384550" y="5238750"/>
          <p14:tracePt t="54720" x="3384550" y="5245100"/>
          <p14:tracePt t="54773" x="3390900" y="5251450"/>
          <p14:tracePt t="54820" x="3390900" y="5245100"/>
          <p14:tracePt t="54840" x="3397250" y="5245100"/>
          <p14:tracePt t="54856" x="3397250" y="5238750"/>
          <p14:tracePt t="54872" x="3403600" y="5232400"/>
          <p14:tracePt t="54888" x="3409950" y="5232400"/>
          <p14:tracePt t="54916" x="3416300" y="5232400"/>
          <p14:tracePt t="54932" x="3422650" y="5232400"/>
          <p14:tracePt t="54949" x="3429000" y="5232400"/>
          <p14:tracePt t="54961" x="3435350" y="5226050"/>
          <p14:tracePt t="54968" x="3441700" y="5226050"/>
          <p14:tracePt t="54977" x="3448050" y="5219700"/>
          <p14:tracePt t="54977" x="3454400" y="5226050"/>
          <p14:tracePt t="54995" x="3460750" y="5226050"/>
          <p14:tracePt t="54995" x="3467100" y="5226050"/>
          <p14:tracePt t="54995" x="3473450" y="5226050"/>
          <p14:tracePt t="55014" x="3479800" y="5226050"/>
          <p14:tracePt t="55027" x="3486150" y="5232400"/>
          <p14:tracePt t="55027" x="3492500" y="5238750"/>
          <p14:tracePt t="55046" x="3498850" y="5238750"/>
          <p14:tracePt t="55046" x="3505200" y="5251450"/>
          <p14:tracePt t="55062" x="3517900" y="5251450"/>
          <p14:tracePt t="55062" x="3524250" y="5257800"/>
          <p14:tracePt t="55062" x="3530600" y="5257800"/>
          <p14:tracePt t="55081" x="3536950" y="5264150"/>
          <p14:tracePt t="55094" x="3549650" y="5264150"/>
          <p14:tracePt t="55094" x="3556000" y="5264150"/>
          <p14:tracePt t="55113" x="3575050" y="5257800"/>
          <p14:tracePt t="55113" x="3581400" y="5251450"/>
          <p14:tracePt t="55131" x="3587750" y="5251450"/>
          <p14:tracePt t="55131" x="3594100" y="5257800"/>
          <p14:tracePt t="55146" x="3606800" y="5251450"/>
          <p14:tracePt t="55146" x="3613150" y="5251450"/>
          <p14:tracePt t="55163" x="3619500" y="5245100"/>
          <p14:tracePt t="55163" x="3632200" y="5251450"/>
          <p14:tracePt t="55163" x="3638550" y="5245100"/>
          <p14:tracePt t="55181" x="3644900" y="5245100"/>
          <p14:tracePt t="55181" x="3657600" y="5245100"/>
          <p14:tracePt t="55196" x="3663950" y="5245100"/>
          <p14:tracePt t="55196" x="3670300" y="5251450"/>
          <p14:tracePt t="55213" x="3683000" y="5257800"/>
          <p14:tracePt t="55213" x="3689350" y="5257800"/>
          <p14:tracePt t="55230" x="3695700" y="5257800"/>
          <p14:tracePt t="55230" x="3702050" y="5257800"/>
          <p14:tracePt t="55246" x="3714750" y="5251450"/>
          <p14:tracePt t="55246" x="3727450" y="5251450"/>
          <p14:tracePt t="55263" x="3733800" y="5251450"/>
          <p14:tracePt t="55263" x="3740150" y="5245100"/>
          <p14:tracePt t="55279" x="3746500" y="5251450"/>
          <p14:tracePt t="55279" x="3759200" y="5251450"/>
          <p14:tracePt t="55296" x="3765550" y="5251450"/>
          <p14:tracePt t="55296" x="3778250" y="5251450"/>
          <p14:tracePt t="55313" x="3784600" y="5251450"/>
          <p14:tracePt t="55313" x="3790950" y="5257800"/>
          <p14:tracePt t="55330" x="3803650" y="5257800"/>
          <p14:tracePt t="55345" x="3810000" y="5257800"/>
          <p14:tracePt t="55361" x="3816350" y="5257800"/>
          <p14:tracePt t="55361" x="3822700" y="5257800"/>
          <p14:tracePt t="55361" x="3829050" y="5257800"/>
          <p14:tracePt t="55382" x="3835400" y="5257800"/>
          <p14:tracePt t="55395" x="3841750" y="5257800"/>
          <p14:tracePt t="55395" x="3848100" y="5257800"/>
          <p14:tracePt t="55413" x="3860800" y="5257800"/>
          <p14:tracePt t="55429" x="3867150" y="5257800"/>
          <p14:tracePt t="55429" x="3873500" y="5257800"/>
          <p14:tracePt t="55447" x="3879850" y="5251450"/>
          <p14:tracePt t="55462" x="3886200" y="5245100"/>
          <p14:tracePt t="55479" x="3892550" y="5245100"/>
          <p14:tracePt t="55495" x="3898900" y="5251450"/>
          <p14:tracePt t="55512" x="3905250" y="5251450"/>
          <p14:tracePt t="55531" x="3911600" y="5245100"/>
          <p14:tracePt t="55546" x="3917950" y="5238750"/>
          <p14:tracePt t="55563" x="3924300" y="5232400"/>
          <p14:tracePt t="55563" x="3930650" y="5238750"/>
          <p14:tracePt t="55581" x="3937000" y="5232400"/>
          <p14:tracePt t="55596" x="3943350" y="5232400"/>
          <p14:tracePt t="55613" x="3949700" y="5226050"/>
          <p14:tracePt t="55613" x="3956050" y="5226050"/>
          <p14:tracePt t="55631" x="3962400" y="5226050"/>
          <p14:tracePt t="55646" x="3968750" y="5226050"/>
          <p14:tracePt t="55646" x="3975100" y="5232400"/>
          <p14:tracePt t="55665" x="3981450" y="5232400"/>
          <p14:tracePt t="55665" x="3994150" y="5238750"/>
          <p14:tracePt t="55681" x="4006850" y="5238750"/>
          <p14:tracePt t="55681" x="4013200" y="5238750"/>
          <p14:tracePt t="55698" x="4025900" y="5232400"/>
          <p14:tracePt t="55698" x="4038600" y="5232400"/>
          <p14:tracePt t="55715" x="4051300" y="5226050"/>
          <p14:tracePt t="55715" x="4089400" y="5226050"/>
          <p14:tracePt t="55734" x="4114800" y="5219700"/>
          <p14:tracePt t="55747" x="4133850" y="5219700"/>
          <p14:tracePt t="55747" x="4184650" y="5219700"/>
          <p14:tracePt t="55765" x="4210050" y="5219700"/>
          <p14:tracePt t="58039" x="2070100" y="5797550"/>
          <p14:tracePt t="58039" x="2057400" y="5803900"/>
          <p14:tracePt t="58056" x="2051050" y="5816600"/>
          <p14:tracePt t="58056" x="2038350" y="5822950"/>
          <p14:tracePt t="58072" x="2032000" y="5835650"/>
          <p14:tracePt t="58072" x="2025650" y="5842000"/>
          <p14:tracePt t="58090" x="2019300" y="5854700"/>
          <p14:tracePt t="58105" x="2019300" y="5842000"/>
          <p14:tracePt t="58122" x="2019300" y="5829300"/>
          <p14:tracePt t="58122" x="2012950" y="5810250"/>
          <p14:tracePt t="58140" x="2012950" y="5784850"/>
          <p14:tracePt t="58140" x="2006600" y="5759450"/>
          <p14:tracePt t="58140" x="1993900" y="5727700"/>
          <p14:tracePt t="58158" x="1987550" y="5683250"/>
          <p14:tracePt t="58171" x="1974850" y="5638800"/>
          <p14:tracePt t="58171" x="1949450" y="5524500"/>
          <p14:tracePt t="58190" x="1936750" y="5454650"/>
          <p14:tracePt t="58190" x="1924050" y="5384800"/>
          <p14:tracePt t="58207" x="1911350" y="5314950"/>
          <p14:tracePt t="58207" x="1898650" y="5238750"/>
          <p14:tracePt t="58224" x="1885950" y="5156200"/>
          <p14:tracePt t="58224" x="1873250" y="5073650"/>
          <p14:tracePt t="58240" x="1860550" y="4984750"/>
          <p14:tracePt t="58240" x="1854200" y="4902200"/>
          <p14:tracePt t="58240" x="1854200" y="4806950"/>
          <p14:tracePt t="58258" x="1847850" y="4711700"/>
          <p14:tracePt t="58258" x="1847850" y="4616450"/>
          <p14:tracePt t="58273" x="1847850" y="4527550"/>
          <p14:tracePt t="58273" x="1854200" y="4432300"/>
          <p14:tracePt t="58290" x="1866900" y="4337050"/>
          <p14:tracePt t="58290" x="1873250" y="4254500"/>
          <p14:tracePt t="58307" x="1892300" y="4165600"/>
          <p14:tracePt t="58307" x="1911350" y="4089400"/>
          <p14:tracePt t="58323" x="1936750" y="4019550"/>
          <p14:tracePt t="58323" x="2000250" y="3886200"/>
          <p14:tracePt t="58340" x="2032000" y="3822700"/>
          <p14:tracePt t="58340" x="2070100" y="3765550"/>
          <p14:tracePt t="58357" x="2108200" y="3702050"/>
          <p14:tracePt t="58357" x="2152650" y="3632200"/>
          <p14:tracePt t="58373" x="2190750" y="3562350"/>
          <p14:tracePt t="58373" x="2292350" y="3409950"/>
          <p14:tracePt t="58392" x="2355850" y="3327400"/>
          <p14:tracePt t="58392" x="2425700" y="3244850"/>
          <p14:tracePt t="58408" x="2501900" y="3155950"/>
          <p14:tracePt t="58408" x="2590800" y="3060700"/>
          <p14:tracePt t="58424" x="2679700" y="2971800"/>
          <p14:tracePt t="58424" x="2768600" y="2889250"/>
          <p14:tracePt t="58441" x="2863850" y="2806700"/>
          <p14:tracePt t="58441" x="2946400" y="2724150"/>
          <p14:tracePt t="58458" x="3098800" y="2578100"/>
          <p14:tracePt t="58458" x="3162300" y="2514600"/>
          <p14:tracePt t="58474" x="3213100" y="2451100"/>
          <p14:tracePt t="58474" x="3263900" y="2400300"/>
          <p14:tracePt t="58491" x="3308350" y="2349500"/>
          <p14:tracePt t="58491" x="3340100" y="2298700"/>
          <p14:tracePt t="58507" x="3378200" y="2254250"/>
          <p14:tracePt t="58507" x="3403600" y="2222500"/>
          <p14:tracePt t="58507" x="3429000" y="2190750"/>
          <p14:tracePt t="58527" x="3448050" y="2165350"/>
          <p14:tracePt t="58540" x="3467100" y="2146300"/>
          <p14:tracePt t="58540" x="3486150" y="2120900"/>
          <p14:tracePt t="58559" x="3498850" y="2114550"/>
          <p14:tracePt t="58559" x="3505200" y="2108200"/>
          <p14:tracePt t="58575" x="3517900" y="2108200"/>
          <p14:tracePt t="58575" x="3530600" y="2108200"/>
          <p14:tracePt t="58591" x="3543300" y="2101850"/>
          <p14:tracePt t="58591" x="3562350" y="2101850"/>
          <p14:tracePt t="58591" x="3587750" y="2095500"/>
          <p14:tracePt t="58610" x="3613150" y="2095500"/>
          <p14:tracePt t="58623" x="3651250" y="2089150"/>
          <p14:tracePt t="58623" x="3740150" y="2076450"/>
          <p14:tracePt t="58641" x="3797300" y="2070100"/>
          <p14:tracePt t="58641" x="3860800" y="2070100"/>
          <p14:tracePt t="58658" x="3930650" y="2070100"/>
          <p14:tracePt t="58658" x="4006850" y="2070100"/>
          <p14:tracePt t="58675" x="4089400" y="2070100"/>
          <p14:tracePt t="58675" x="4254500" y="2089150"/>
          <p14:tracePt t="58692" x="4337050" y="2095500"/>
          <p14:tracePt t="58692" x="4425950" y="2101850"/>
          <p14:tracePt t="58708" x="4508500" y="2108200"/>
          <p14:tracePt t="58708" x="4591050" y="2114550"/>
          <p14:tracePt t="58725" x="4679950" y="2120900"/>
          <p14:tracePt t="58725" x="4768850" y="2133600"/>
          <p14:tracePt t="58742" x="4857750" y="2146300"/>
          <p14:tracePt t="58742" x="5048250" y="2171700"/>
          <p14:tracePt t="58758" x="5143500" y="2190750"/>
          <p14:tracePt t="58758" x="5238750" y="2203450"/>
          <p14:tracePt t="58775" x="5327650" y="2228850"/>
          <p14:tracePt t="58775" x="5416550" y="2241550"/>
          <p14:tracePt t="58792" x="5499100" y="2254250"/>
          <p14:tracePt t="58792" x="5581650" y="2266950"/>
          <p14:tracePt t="58792" x="5657850" y="2273300"/>
          <p14:tracePt t="58811" x="5727700" y="2286000"/>
          <p14:tracePt t="58811" x="5797550" y="2286000"/>
          <p14:tracePt t="58827" x="5861050" y="2292350"/>
          <p14:tracePt t="58827" x="5924550" y="2292350"/>
          <p14:tracePt t="58843" x="5981700" y="2292350"/>
          <p14:tracePt t="58843" x="6038850" y="2292350"/>
          <p14:tracePt t="58859" x="6096000" y="2292350"/>
          <p14:tracePt t="58859" x="6146800" y="2286000"/>
          <p14:tracePt t="58859" x="6197600" y="2279650"/>
          <p14:tracePt t="58878" x="6248400" y="2273300"/>
          <p14:tracePt t="58891" x="6292850" y="2266950"/>
          <p14:tracePt t="58891" x="6381750" y="2254250"/>
          <p14:tracePt t="58911" x="6426200" y="2247900"/>
          <p14:tracePt t="58911" x="6464300" y="2241550"/>
          <p14:tracePt t="58927" x="6496050" y="2235200"/>
          <p14:tracePt t="58927" x="6534150" y="2235200"/>
          <p14:tracePt t="58943" x="6559550" y="2228850"/>
          <p14:tracePt t="58943" x="6591300" y="2222500"/>
          <p14:tracePt t="58959" x="6616700" y="2222500"/>
          <p14:tracePt t="58959" x="6635750" y="2222500"/>
          <p14:tracePt t="58959" x="6661150" y="2222500"/>
          <p14:tracePt t="58978" x="6680200" y="2222500"/>
          <p14:tracePt t="58978" x="6692900" y="2222500"/>
          <p14:tracePt t="58994" x="6711950" y="2228850"/>
          <p14:tracePt t="58994" x="6724650" y="2228850"/>
          <p14:tracePt t="59009" x="6731000" y="2235200"/>
          <p14:tracePt t="59009" x="6743700" y="2241550"/>
          <p14:tracePt t="59027" x="6743700" y="2247900"/>
          <p14:tracePt t="59027" x="6750050" y="2254250"/>
          <p14:tracePt t="59044" x="6750050" y="2260600"/>
          <p14:tracePt t="59044" x="6750050" y="2266950"/>
          <p14:tracePt t="59060" x="6743700" y="2273300"/>
          <p14:tracePt t="59060" x="6737350" y="2273300"/>
          <p14:tracePt t="59076" x="6731000" y="2279650"/>
          <p14:tracePt t="59076" x="6724650" y="2279650"/>
          <p14:tracePt t="59093" x="6718300" y="2279650"/>
          <p14:tracePt t="59093" x="6705600" y="2286000"/>
          <p14:tracePt t="59110" x="6699250" y="2286000"/>
          <p14:tracePt t="59110" x="6692900" y="2286000"/>
          <p14:tracePt t="59128" x="6686550" y="2286000"/>
          <p14:tracePt t="59128" x="6680200" y="2286000"/>
          <p14:tracePt t="59143" x="6673850" y="2286000"/>
          <p14:tracePt t="59143" x="6667500" y="2286000"/>
          <p14:tracePt t="59160" x="6661150" y="2286000"/>
          <p14:tracePt t="59160" x="6654800" y="2292350"/>
          <p14:tracePt t="59160" x="6648450" y="2292350"/>
          <p14:tracePt t="59179" x="6635750" y="2292350"/>
          <p14:tracePt t="59192" x="6629400" y="2298700"/>
          <p14:tracePt t="59192" x="6597650" y="2305050"/>
          <p14:tracePt t="59211" x="6578600" y="2311400"/>
          <p14:tracePt t="59211" x="6553200" y="2311400"/>
          <p14:tracePt t="59227" x="6521450" y="2317750"/>
          <p14:tracePt t="59227" x="6477000" y="2317750"/>
          <p14:tracePt t="59244" x="6432550" y="2330450"/>
          <p14:tracePt t="59244" x="6375400" y="2336800"/>
          <p14:tracePt t="59244" x="6305550" y="2349500"/>
          <p14:tracePt t="59262" x="6229350" y="2362200"/>
          <p14:tracePt t="59275" x="6140450" y="2374900"/>
          <p14:tracePt t="59275" x="5943600" y="2413000"/>
          <p14:tracePt t="59294" x="5835650" y="2432050"/>
          <p14:tracePt t="59294" x="5721350" y="2451100"/>
          <p14:tracePt t="59310" x="5607050" y="2476500"/>
          <p14:tracePt t="59310" x="5486400" y="2501900"/>
          <p14:tracePt t="59327" x="5372100" y="2527300"/>
          <p14:tracePt t="59342" x="5276850" y="2552700"/>
          <p14:tracePt t="59342" x="5022850" y="2603500"/>
          <p14:tracePt t="59360" x="4908550" y="2622550"/>
          <p14:tracePt t="59360" x="4800600" y="2654300"/>
          <p14:tracePt t="59377" x="4705350" y="2679700"/>
          <p14:tracePt t="59377" x="4610100" y="2698750"/>
          <p14:tracePt t="59394" x="4527550" y="2717800"/>
          <p14:tracePt t="59394" x="4381500" y="2768600"/>
          <p14:tracePt t="59411" x="4330700" y="2787650"/>
          <p14:tracePt t="59411" x="4279900" y="2813050"/>
          <p14:tracePt t="59427" x="4235450" y="2838450"/>
          <p14:tracePt t="59427" x="4197350" y="2857500"/>
          <p14:tracePt t="59444" x="4159250" y="2882900"/>
          <p14:tracePt t="59444" x="4127500" y="2901950"/>
          <p14:tracePt t="59461" x="4095750" y="2921000"/>
          <p14:tracePt t="59461" x="4038600" y="2952750"/>
          <p14:tracePt t="59479" x="4019550" y="2965450"/>
          <p14:tracePt t="59479" x="4000500" y="2971800"/>
          <p14:tracePt t="59495" x="3981450" y="2978150"/>
          <p14:tracePt t="59495" x="3962400" y="2978150"/>
          <p14:tracePt t="59511" x="3943350" y="2978150"/>
          <p14:tracePt t="59511" x="3930650" y="2984500"/>
          <p14:tracePt t="59511" x="3917950" y="2984500"/>
          <p14:tracePt t="59531" x="3898900" y="2984500"/>
          <p14:tracePt t="59543" x="3886200" y="2978150"/>
          <p14:tracePt t="59543" x="3873500" y="2971800"/>
          <p14:tracePt t="59543" x="3854450" y="2965450"/>
          <p14:tracePt t="59563" x="3841750" y="2959100"/>
          <p14:tracePt t="59563" x="3829050" y="2952750"/>
          <p14:tracePt t="59578" x="3810000" y="2940050"/>
          <p14:tracePt t="59578" x="3790950" y="2933700"/>
          <p14:tracePt t="59594" x="3771900" y="2927350"/>
          <p14:tracePt t="59594" x="3759200" y="2921000"/>
          <p14:tracePt t="59611" x="3733800" y="2908300"/>
          <p14:tracePt t="59611" x="3714750" y="2901950"/>
          <p14:tracePt t="59611" x="3695700" y="2901950"/>
          <p14:tracePt t="59631" x="3676650" y="2901950"/>
          <p14:tracePt t="59643" x="3657600" y="2895600"/>
          <p14:tracePt t="59643" x="3619500" y="2882900"/>
          <p14:tracePt t="59661" x="3600450" y="2882900"/>
          <p14:tracePt t="59661" x="3587750" y="2876550"/>
          <p14:tracePt t="59678" x="3575050" y="2876550"/>
          <p14:tracePt t="59678" x="3562350" y="2870200"/>
          <p14:tracePt t="59695" x="3549650" y="2863850"/>
          <p14:tracePt t="59695" x="3530600" y="2857500"/>
          <p14:tracePt t="59711" x="3517900" y="2857500"/>
          <p14:tracePt t="59711" x="3505200" y="2857500"/>
          <p14:tracePt t="59728" x="3498850" y="2857500"/>
          <p14:tracePt t="59728" x="3492500" y="2851150"/>
          <p14:tracePt t="59745" x="3479800" y="2844800"/>
          <p14:tracePt t="59745" x="3473450" y="2844800"/>
          <p14:tracePt t="59762" x="3467100" y="2844800"/>
          <p14:tracePt t="59762" x="3454400" y="2832100"/>
          <p14:tracePt t="59779" x="3448050" y="2838450"/>
          <p14:tracePt t="59794" x="3441700" y="2832100"/>
          <p14:tracePt t="59811" x="3435350" y="2838450"/>
          <p14:tracePt t="59827" x="3429000" y="2832100"/>
          <p14:tracePt t="59844" x="3422650" y="2832100"/>
          <p14:tracePt t="59844" x="3416300" y="2832100"/>
          <p14:tracePt t="59862" x="3409950" y="2832100"/>
          <p14:tracePt t="59862" x="3403600" y="2832100"/>
          <p14:tracePt t="59880" x="3390900" y="2832100"/>
          <p14:tracePt t="59894" x="3384550" y="2832100"/>
          <p14:tracePt t="59894" x="3378200" y="2832100"/>
          <p14:tracePt t="59912" x="3365500" y="2838450"/>
          <p14:tracePt t="59912" x="3352800" y="2838450"/>
          <p14:tracePt t="59931" x="3346450" y="2844800"/>
          <p14:tracePt t="59944" x="3333750" y="2844800"/>
          <p14:tracePt t="59944" x="3321050" y="2844800"/>
          <p14:tracePt t="59962" x="3314700" y="2844800"/>
          <p14:tracePt t="59962" x="3302000" y="2844800"/>
          <p14:tracePt t="59979" x="3295650" y="2851150"/>
          <p14:tracePt t="59979" x="3282950" y="2851150"/>
          <p14:tracePt t="59996" x="3270250" y="2851150"/>
          <p14:tracePt t="59996" x="3244850" y="2857500"/>
          <p14:tracePt t="60013" x="3225800" y="2863850"/>
          <p14:tracePt t="60013" x="3206750" y="2863850"/>
          <p14:tracePt t="60031" x="3187700" y="2870200"/>
          <p14:tracePt t="60031" x="3175000" y="2876550"/>
          <p14:tracePt t="60047" x="3149600" y="2882900"/>
          <p14:tracePt t="60047" x="3130550" y="2882900"/>
          <p14:tracePt t="60063" x="3105150" y="2889250"/>
          <p14:tracePt t="60063" x="3060700" y="2901950"/>
          <p14:tracePt t="60080" x="3041650" y="2914650"/>
          <p14:tracePt t="60080" x="3016250" y="2921000"/>
          <p14:tracePt t="60096" x="2990850" y="2921000"/>
          <p14:tracePt t="60096" x="2965450" y="2927350"/>
          <p14:tracePt t="60096" x="2940050" y="2933700"/>
          <p14:tracePt t="60117" x="2914650" y="2940050"/>
          <p14:tracePt t="60128" x="2889250" y="2946400"/>
          <p14:tracePt t="60128" x="2832100" y="2959100"/>
          <p14:tracePt t="60147" x="2806700" y="2965450"/>
          <p14:tracePt t="60147" x="2781300" y="2971800"/>
          <p14:tracePt t="60164" x="2749550" y="2971800"/>
          <p14:tracePt t="60164" x="2724150" y="2978150"/>
          <p14:tracePt t="60180" x="2698750" y="2978150"/>
          <p14:tracePt t="60180" x="2673350" y="2984500"/>
          <p14:tracePt t="60180" x="2647950" y="2984500"/>
          <p14:tracePt t="60199" x="2622550" y="2978150"/>
          <p14:tracePt t="60212" x="2603500" y="2978150"/>
          <p14:tracePt t="60212" x="2565400" y="2984500"/>
          <p14:tracePt t="60231" x="2546350" y="2984500"/>
          <p14:tracePt t="60231" x="2520950" y="2984500"/>
          <p14:tracePt t="60250" x="2514600" y="2990850"/>
          <p14:tracePt t="60262" x="2501900" y="2997200"/>
          <p14:tracePt t="60262" x="2495550" y="2990850"/>
          <p14:tracePt t="60262" x="2489200" y="2997200"/>
          <p14:tracePt t="60282" x="2482850" y="2990850"/>
          <p14:tracePt t="60296" x="2476500" y="2997200"/>
          <p14:tracePt t="60313" x="2470150" y="2997200"/>
          <p14:tracePt t="60330" x="2463800" y="2990850"/>
          <p14:tracePt t="60346" x="2457450" y="2990850"/>
          <p14:tracePt t="60370" x="2463800" y="2984500"/>
          <p14:tracePt t="60430" x="2457450" y="2984500"/>
          <p14:tracePt t="60462" x="2451100" y="2984500"/>
          <p14:tracePt t="60498" x="2444750" y="2984500"/>
          <p14:tracePt t="60514" x="2438400" y="2990850"/>
          <p14:tracePt t="60546" x="2438400" y="2997200"/>
          <p14:tracePt t="60590" x="2432050" y="2997200"/>
          <p14:tracePt t="60598" x="2425700" y="3003550"/>
          <p14:tracePt t="60634" x="2432050" y="2997200"/>
          <p14:tracePt t="60650" x="2438400" y="2997200"/>
          <p14:tracePt t="60670" x="2444750" y="2990850"/>
          <p14:tracePt t="60686" x="2451100" y="2997200"/>
          <p14:tracePt t="60702" x="2457450" y="2990850"/>
          <p14:tracePt t="60718" x="2463800" y="2990850"/>
          <p14:tracePt t="60730" x="2476500" y="2997200"/>
          <p14:tracePt t="60746" x="2476500" y="2990850"/>
          <p14:tracePt t="60754" x="2482850" y="2990850"/>
          <p14:tracePt t="60770" x="2489200" y="2990850"/>
          <p14:tracePt t="60781" x="2489200" y="2997200"/>
          <p14:tracePt t="60798" x="2489200" y="3003550"/>
          <p14:tracePt t="60814" x="2489200" y="3009900"/>
          <p14:tracePt t="60847" x="2489200" y="3003550"/>
          <p14:tracePt t="60910" x="2495550" y="3009900"/>
          <p14:tracePt t="60942" x="2501900" y="3009900"/>
          <p14:tracePt t="60958" x="2495550" y="3016250"/>
          <p14:tracePt t="61010" x="2495550" y="3009900"/>
          <p14:tracePt t="61054" x="2501900" y="3003550"/>
          <p14:tracePt t="61086" x="2514600" y="3003550"/>
          <p14:tracePt t="61114" x="2520950" y="3003550"/>
          <p14:tracePt t="61130" x="2527300" y="2997200"/>
          <p14:tracePt t="61146" x="2533650" y="2990850"/>
          <p14:tracePt t="61151" x="2540000" y="2990850"/>
          <p14:tracePt t="61151" x="2546350" y="2990850"/>
          <p14:tracePt t="61167" x="2552700" y="2990850"/>
          <p14:tracePt t="61182" x="2559050" y="2990850"/>
          <p14:tracePt t="61198" x="2565400" y="2990850"/>
          <p14:tracePt t="61215" x="2578100" y="2990850"/>
          <p14:tracePt t="61232" x="2584450" y="2984500"/>
          <p14:tracePt t="61232" x="2597150" y="2990850"/>
          <p14:tracePt t="61251" x="2603500" y="2990850"/>
          <p14:tracePt t="61251" x="2609850" y="2990850"/>
          <p14:tracePt t="61267" x="2622550" y="2990850"/>
          <p14:tracePt t="61267" x="2635250" y="2990850"/>
          <p14:tracePt t="61267" x="2641600" y="2990850"/>
          <p14:tracePt t="61286" x="2654300" y="2984500"/>
          <p14:tracePt t="61299" x="2667000" y="2984500"/>
          <p14:tracePt t="61299" x="2679700" y="2978150"/>
          <p14:tracePt t="61299" x="2686050" y="2978150"/>
          <p14:tracePt t="61319" x="2698750" y="2978150"/>
          <p14:tracePt t="61319" x="2705100" y="2971800"/>
          <p14:tracePt t="61334" x="2717800" y="2971800"/>
          <p14:tracePt t="61334" x="2730500" y="2965450"/>
          <p14:tracePt t="61350" x="2736850" y="2965450"/>
          <p14:tracePt t="61350" x="2743200" y="2965450"/>
          <p14:tracePt t="61367" x="2755900" y="2965450"/>
          <p14:tracePt t="61367" x="2762250" y="2965450"/>
          <p14:tracePt t="61383" x="2768600" y="2965450"/>
          <p14:tracePt t="61383" x="2781300" y="2971800"/>
          <p14:tracePt t="61401" x="2787650" y="2971800"/>
          <p14:tracePt t="61423" x="2794000" y="2971800"/>
          <p14:tracePt t="61438" x="2800350" y="2971800"/>
          <p14:tracePt t="61451" x="2813050" y="2965450"/>
          <p14:tracePt t="61474" x="2813050" y="2971800"/>
          <p14:tracePt t="61510" x="2819400" y="2984500"/>
          <p14:tracePt t="61550" x="2825750" y="2978150"/>
          <p14:tracePt t="61594" x="2832100" y="2971800"/>
          <p14:tracePt t="61698" x="2838450" y="2965450"/>
          <p14:tracePt t="61706" x="2851150" y="2959100"/>
          <p14:tracePt t="61717" x="2863850" y="2959100"/>
          <p14:tracePt t="61734" x="2876550" y="2946400"/>
          <p14:tracePt t="61734" x="2901950" y="2927350"/>
          <p14:tracePt t="61752" x="2933700" y="2908300"/>
          <p14:tracePt t="61806" x="2965450" y="2895600"/>
          <p14:tracePt t="61819" x="3048000" y="2882900"/>
          <p14:tracePt t="61826" x="3117850" y="2870200"/>
          <p14:tracePt t="61835" x="3194050" y="2857500"/>
          <p14:tracePt t="61835" x="3276600" y="2838450"/>
          <p14:tracePt t="61853" x="3352800" y="2825750"/>
          <p14:tracePt t="61853" x="3441700" y="2819400"/>
          <p14:tracePt t="61853" x="3517900" y="2813050"/>
          <p14:tracePt t="61871" x="3600450" y="2800350"/>
          <p14:tracePt t="61884" x="3638550" y="2794000"/>
          <p14:tracePt t="61884" x="3740150" y="2774950"/>
          <p14:tracePt t="61903" x="3784600" y="2774950"/>
          <p14:tracePt t="61903" x="3835400" y="2768600"/>
          <p14:tracePt t="61919" x="3873500" y="2768600"/>
          <p14:tracePt t="61919" x="3911600" y="2762250"/>
          <p14:tracePt t="61936" x="3949700" y="2762250"/>
          <p14:tracePt t="61936" x="4013200" y="2762250"/>
          <p14:tracePt t="61956" x="4038600" y="2762250"/>
          <p14:tracePt t="61968" x="4064000" y="2762250"/>
          <p14:tracePt t="61968" x="4089400" y="2762250"/>
          <p14:tracePt t="61987" x="4121150" y="2768600"/>
          <p14:tracePt t="61987" x="4140200" y="2774950"/>
          <p14:tracePt t="62003" x="4146550" y="2774950"/>
          <p14:tracePt t="62003" x="4159250" y="2781300"/>
          <p14:tracePt t="62020" x="4165600" y="2781300"/>
          <p14:tracePt t="62020" x="4171950" y="2781300"/>
          <p14:tracePt t="62020" x="4178300" y="2781300"/>
          <p14:tracePt t="62040" x="4184650" y="2787650"/>
          <p14:tracePt t="62040" x="4191000" y="2794000"/>
          <p14:tracePt t="62054" x="4197350" y="2787650"/>
          <p14:tracePt t="62070" x="4203700" y="2794000"/>
          <p14:tracePt t="62085" x="4210050" y="2794000"/>
          <p14:tracePt t="62102" x="4216400" y="2800350"/>
          <p14:tracePt t="62119" x="4222750" y="2800350"/>
          <p14:tracePt t="62135" x="4229100" y="2806700"/>
          <p14:tracePt t="62152" x="4235450" y="2806700"/>
          <p14:tracePt t="62170" x="4235450" y="2813050"/>
          <p14:tracePt t="62210" x="4235450" y="2819400"/>
          <p14:tracePt t="62230" x="4229100" y="2819400"/>
          <p14:tracePt t="62246" x="4222750" y="2819400"/>
          <p14:tracePt t="62255" x="4210050" y="2819400"/>
          <p14:tracePt t="62271" x="4203700" y="2825750"/>
          <p14:tracePt t="62288" x="4197350" y="2825750"/>
          <p14:tracePt t="62302" x="4191000" y="2819400"/>
          <p14:tracePt t="62331" x="4178300" y="2819400"/>
          <p14:tracePt t="62346" x="4171950" y="2819400"/>
          <p14:tracePt t="62358" x="4165600" y="2819400"/>
          <p14:tracePt t="62374" x="4152900" y="2819400"/>
          <p14:tracePt t="62391" x="4146550" y="2819400"/>
          <p14:tracePt t="62403" x="4133850" y="2825750"/>
          <p14:tracePt t="62419" x="4127500" y="2825750"/>
          <p14:tracePt t="62436" x="4121150" y="2825750"/>
          <p14:tracePt t="62453" x="4114800" y="2825750"/>
          <p14:tracePt t="62453" x="4108450" y="2825750"/>
          <p14:tracePt t="62471" x="4095750" y="2825750"/>
          <p14:tracePt t="62487" x="4089400" y="2825750"/>
          <p14:tracePt t="62505" x="4095750" y="2819400"/>
          <p14:tracePt t="62554" x="4102100" y="2819400"/>
          <p14:tracePt t="62571" x="4108450" y="2819400"/>
          <p14:tracePt t="62586" x="4114800" y="2813050"/>
          <p14:tracePt t="62614" x="4121150" y="2813050"/>
          <p14:tracePt t="62631" x="4127500" y="2800350"/>
          <p14:tracePt t="62650" x="4133850" y="2800350"/>
          <p14:tracePt t="62675" x="4127500" y="2794000"/>
          <p14:tracePt t="62698" x="4133850" y="2800350"/>
          <p14:tracePt t="62758" x="4140200" y="2794000"/>
          <p14:tracePt t="62778" x="4140200" y="2787650"/>
          <p14:tracePt t="62794" x="4140200" y="2781300"/>
          <p14:tracePt t="62838" x="4146550" y="2787650"/>
          <p14:tracePt t="62863" x="4146550" y="2781300"/>
          <p14:tracePt t="62898" x="4146550" y="2774950"/>
          <p14:tracePt t="62950" x="4140200" y="2774950"/>
          <p14:tracePt t="62982" x="4133850" y="2774950"/>
          <p14:tracePt t="63018" x="4127500" y="2774950"/>
          <p14:tracePt t="63050" x="4127500" y="2781300"/>
          <p14:tracePt t="63118" x="4133850" y="2774950"/>
          <p14:tracePt t="63130" x="4140200" y="2774950"/>
          <p14:tracePt t="63139" x="4146550" y="2774950"/>
          <p14:tracePt t="63139" x="4152900" y="2768600"/>
          <p14:tracePt t="63157" x="4165600" y="2768600"/>
          <p14:tracePt t="63157" x="4178300" y="2762250"/>
          <p14:tracePt t="63174" x="4191000" y="2755900"/>
          <p14:tracePt t="63174" x="4210050" y="2749550"/>
          <p14:tracePt t="63191" x="4248150" y="2743200"/>
          <p14:tracePt t="63191" x="4267200" y="2736850"/>
          <p14:tracePt t="63208" x="4286250" y="2736850"/>
          <p14:tracePt t="63208" x="4305300" y="2736850"/>
          <p14:tracePt t="63224" x="4330700" y="2736850"/>
          <p14:tracePt t="63224" x="4349750" y="2736850"/>
          <p14:tracePt t="63241" x="4368800" y="2736850"/>
          <p14:tracePt t="63241" x="4387850" y="2743200"/>
          <p14:tracePt t="63241" x="4413250" y="2743200"/>
          <p14:tracePt t="63259" x="4432300" y="2743200"/>
          <p14:tracePt t="63272" x="4451350" y="2743200"/>
          <p14:tracePt t="63272" x="4489450" y="2749550"/>
          <p14:tracePt t="63292" x="4502150" y="2749550"/>
          <p14:tracePt t="63292" x="4521200" y="2749550"/>
          <p14:tracePt t="63308" x="4533900" y="2749550"/>
          <p14:tracePt t="63308" x="4546600" y="2749550"/>
          <p14:tracePt t="63324" x="4559300" y="2755900"/>
          <p14:tracePt t="63324" x="4565650" y="2755900"/>
          <p14:tracePt t="63324" x="4572000" y="2755900"/>
          <p14:tracePt t="63343" x="4578350" y="2755900"/>
          <p14:tracePt t="63356" x="4584700" y="2755900"/>
          <p14:tracePt t="63373" x="4584700" y="2762250"/>
          <p14:tracePt t="63402" x="4578350" y="2768600"/>
          <p14:tracePt t="63430" x="4578350" y="2762250"/>
          <p14:tracePt t="63455" x="4578350" y="2755900"/>
          <p14:tracePt t="63470" x="4572000" y="2755900"/>
          <p14:tracePt t="63538" x="4559300" y="2749550"/>
          <p14:tracePt t="63566" x="4552950" y="2749550"/>
          <p14:tracePt t="63583" x="4546600" y="2749550"/>
          <p14:tracePt t="63599" x="4540250" y="2743200"/>
          <p14:tracePt t="63607" x="4533900" y="2736850"/>
          <p14:tracePt t="63624" x="4527550" y="2730500"/>
          <p14:tracePt t="63641" x="4527550" y="2724150"/>
          <p14:tracePt t="63641" x="4521200" y="2711450"/>
          <p14:tracePt t="63659" x="4521200" y="2705100"/>
          <p14:tracePt t="63674" x="4527550" y="2698750"/>
          <p14:tracePt t="63691" x="4533900" y="2698750"/>
          <p14:tracePt t="63691" x="4540250" y="2698750"/>
          <p14:tracePt t="63691" x="4552950" y="2692400"/>
          <p14:tracePt t="63711" x="4565650" y="2692400"/>
          <p14:tracePt t="63724" x="4578350" y="2686050"/>
          <p14:tracePt t="63724" x="4610100" y="2673350"/>
          <p14:tracePt t="63743" x="4629150" y="2660650"/>
          <p14:tracePt t="63743" x="4648200" y="2654300"/>
          <p14:tracePt t="63759" x="4673600" y="2647950"/>
          <p14:tracePt t="63759" x="4692650" y="2641600"/>
          <p14:tracePt t="63775" x="4718050" y="2628900"/>
          <p14:tracePt t="63775" x="4768850" y="2616200"/>
          <p14:tracePt t="63793" x="4794250" y="2616200"/>
          <p14:tracePt t="63793" x="4819650" y="2609850"/>
          <p14:tracePt t="63809" x="4838700" y="2609850"/>
          <p14:tracePt t="63809" x="4864100" y="2603500"/>
          <p14:tracePt t="63826" x="4889500" y="2597150"/>
          <p14:tracePt t="63826" x="4908550" y="2603500"/>
          <p14:tracePt t="63843" x="4927600" y="2603500"/>
          <p14:tracePt t="63843" x="4965700" y="2597150"/>
          <p14:tracePt t="63860" x="4984750" y="2597150"/>
          <p14:tracePt t="63860" x="5003800" y="2597150"/>
          <p14:tracePt t="63876" x="5016500" y="2597150"/>
          <p14:tracePt t="63876" x="5029200" y="2597150"/>
          <p14:tracePt t="63893" x="5041900" y="2597150"/>
          <p14:tracePt t="63893" x="5048250" y="2603500"/>
          <p14:tracePt t="63893" x="5054600" y="2603500"/>
          <p14:tracePt t="63912" x="5060950" y="2603500"/>
          <p14:tracePt t="63925" x="5067300" y="2609850"/>
          <p14:tracePt t="63925" x="5073650" y="2616200"/>
          <p14:tracePt t="63944" x="5080000" y="2616200"/>
          <p14:tracePt t="63966" x="5080000" y="2622550"/>
          <p14:tracePt t="63979" x="5080000" y="2628900"/>
          <p14:tracePt t="63992" x="5080000" y="2635250"/>
          <p14:tracePt t="63992" x="5080000" y="2641600"/>
          <p14:tracePt t="64011" x="5073650" y="2654300"/>
          <p14:tracePt t="64026" x="5073650" y="2660650"/>
          <p14:tracePt t="64042" x="5080000" y="2667000"/>
          <p14:tracePt t="64058" x="5086350" y="2667000"/>
          <p14:tracePt t="64076" x="5092700" y="2667000"/>
          <p14:tracePt t="64076" x="5105400" y="2660650"/>
          <p14:tracePt t="64093" x="5111750" y="2660650"/>
          <p14:tracePt t="64093" x="5118100" y="2660650"/>
          <p14:tracePt t="64110" x="5124450" y="2660650"/>
          <p14:tracePt t="64110" x="5130800" y="2654300"/>
          <p14:tracePt t="64127" x="5137150" y="2654300"/>
          <p14:tracePt t="64127" x="5143500" y="2647950"/>
          <p14:tracePt t="64143" x="5149850" y="2647950"/>
          <p14:tracePt t="64143" x="5168900" y="2647950"/>
          <p14:tracePt t="64161" x="5175250" y="2647950"/>
          <p14:tracePt t="64161" x="5187950" y="2641600"/>
          <p14:tracePt t="64178" x="5194300" y="2641600"/>
          <p14:tracePt t="64178" x="5207000" y="2628900"/>
          <p14:tracePt t="64194" x="5219700" y="2622550"/>
          <p14:tracePt t="64194" x="5232400" y="2622550"/>
          <p14:tracePt t="64212" x="5264150" y="2609850"/>
          <p14:tracePt t="64212" x="5276850" y="2603500"/>
          <p14:tracePt t="64229" x="5289550" y="2597150"/>
          <p14:tracePt t="64229" x="5308600" y="2597150"/>
          <p14:tracePt t="64244" x="5321300" y="2597150"/>
          <p14:tracePt t="64244" x="5340350" y="2590800"/>
          <p14:tracePt t="64261" x="5353050" y="2590800"/>
          <p14:tracePt t="64261" x="5372100" y="2584450"/>
          <p14:tracePt t="64261" x="5384800" y="2578100"/>
          <p14:tracePt t="64280" x="5403850" y="2578100"/>
          <p14:tracePt t="64293" x="5422900" y="2578100"/>
          <p14:tracePt t="64293" x="5454650" y="2578100"/>
          <p14:tracePt t="64311" x="5467350" y="2584450"/>
          <p14:tracePt t="64311" x="5486400" y="2584450"/>
          <p14:tracePt t="64328" x="5499100" y="2584450"/>
          <p14:tracePt t="64328" x="5511800" y="2590800"/>
          <p14:tracePt t="64344" x="5530850" y="2590800"/>
          <p14:tracePt t="64344" x="5537200" y="2597150"/>
          <p14:tracePt t="64344" x="5556250" y="2597150"/>
          <p14:tracePt t="64363" x="5562600" y="2597150"/>
          <p14:tracePt t="64376" x="5575300" y="2603500"/>
          <p14:tracePt t="64376" x="5588000" y="2622550"/>
          <p14:tracePt t="64395" x="5594350" y="2622550"/>
          <p14:tracePt t="64395" x="5594350" y="2635250"/>
          <p14:tracePt t="64412" x="5600700" y="2641600"/>
          <p14:tracePt t="64412" x="5600700" y="2647950"/>
          <p14:tracePt t="64412" x="5600700" y="2654300"/>
          <p14:tracePt t="64432" x="5600700" y="2660650"/>
          <p14:tracePt t="64443" x="5600700" y="2667000"/>
          <p14:tracePt t="64443" x="5594350" y="2679700"/>
          <p14:tracePt t="64461" x="5588000" y="2686050"/>
          <p14:tracePt t="64461" x="5588000" y="2692400"/>
          <p14:tracePt t="64478" x="5575300" y="2698750"/>
          <p14:tracePt t="64493" x="5568950" y="2698750"/>
          <p14:tracePt t="64493" x="5562600" y="2698750"/>
          <p14:tracePt t="64512" x="5556250" y="2698750"/>
          <p14:tracePt t="64512" x="5549900" y="2698750"/>
          <p14:tracePt t="64531" x="5543550" y="2698750"/>
          <p14:tracePt t="64544" x="5543550" y="2692400"/>
          <p14:tracePt t="64567" x="5549900" y="2686050"/>
          <p14:tracePt t="64587" x="5556250" y="2686050"/>
          <p14:tracePt t="64596" x="5562600" y="2686050"/>
          <p14:tracePt t="64596" x="5568950" y="2686050"/>
          <p14:tracePt t="64612" x="5581650" y="2686050"/>
          <p14:tracePt t="64612" x="5594350" y="2679700"/>
          <p14:tracePt t="64629" x="5607050" y="2679700"/>
          <p14:tracePt t="64629" x="5619750" y="2679700"/>
          <p14:tracePt t="64629" x="5632450" y="2679700"/>
          <p14:tracePt t="64648" x="5651500" y="2679700"/>
          <p14:tracePt t="64660" x="5670550" y="2673350"/>
          <p14:tracePt t="64660" x="5715000" y="2679700"/>
          <p14:tracePt t="64680" x="5740400" y="2679700"/>
          <p14:tracePt t="64680" x="5765800" y="2679700"/>
          <p14:tracePt t="64696" x="5797550" y="2686050"/>
          <p14:tracePt t="64696" x="5822950" y="2686050"/>
          <p14:tracePt t="64712" x="5854700" y="2692400"/>
          <p14:tracePt t="64712" x="5886450" y="2692400"/>
          <p14:tracePt t="64712" x="5918200" y="2692400"/>
          <p14:tracePt t="64731" x="5943600" y="2692400"/>
          <p14:tracePt t="64744" x="5975350" y="2692400"/>
          <p14:tracePt t="64744" x="6038850" y="2692400"/>
          <p14:tracePt t="64762" x="6064250" y="2686050"/>
          <p14:tracePt t="64762" x="6096000" y="2679700"/>
          <p14:tracePt t="64779" x="6121400" y="2673350"/>
          <p14:tracePt t="64779" x="6146800" y="2673350"/>
          <p14:tracePt t="64796" x="6172200" y="2667000"/>
          <p14:tracePt t="64796" x="6216650" y="2654300"/>
          <p14:tracePt t="64813" x="6235700" y="2647950"/>
          <p14:tracePt t="64813" x="6248400" y="2647950"/>
          <p14:tracePt t="64829" x="6261100" y="2641600"/>
          <p14:tracePt t="64829" x="6273800" y="2641600"/>
          <p14:tracePt t="64846" x="6286500" y="2635250"/>
          <p14:tracePt t="64846" x="6292850" y="2641600"/>
          <p14:tracePt t="64863" x="6305550" y="2635250"/>
          <p14:tracePt t="64863" x="6318250" y="2628900"/>
          <p14:tracePt t="64881" x="6324600" y="2628900"/>
          <p14:tracePt t="64896" x="6330950" y="2628900"/>
          <p14:tracePt t="64896" x="6337300" y="2628900"/>
          <p14:tracePt t="64914" x="6343650" y="2622550"/>
          <p14:tracePt t="64928" x="6350000" y="2616200"/>
          <p14:tracePt t="64928" x="6362700" y="2616200"/>
          <p14:tracePt t="64948" x="6369050" y="2616200"/>
          <p14:tracePt t="64948" x="6375400" y="2609850"/>
          <p14:tracePt t="64963" x="6381750" y="2609850"/>
          <p14:tracePt t="64963" x="6388100" y="2609850"/>
          <p14:tracePt t="64981" x="6394450" y="2616200"/>
          <p14:tracePt t="64981" x="6400800" y="2616200"/>
          <p14:tracePt t="64997" x="6407150" y="2616200"/>
          <p14:tracePt t="64997" x="6419850" y="2622550"/>
          <p14:tracePt t="65013" x="6426200" y="2622550"/>
          <p14:tracePt t="65013" x="6432550" y="2622550"/>
          <p14:tracePt t="65032" x="6445250" y="2622550"/>
          <p14:tracePt t="65048" x="6451600" y="2622550"/>
          <p14:tracePt t="65062" x="6451600" y="2628900"/>
          <p14:tracePt t="65079" x="6451600" y="2635250"/>
          <p14:tracePt t="65096" x="6451600" y="2641600"/>
          <p14:tracePt t="65096" x="6445250" y="2654300"/>
          <p14:tracePt t="65114" x="6438900" y="2654300"/>
          <p14:tracePt t="65114" x="6432550" y="2654300"/>
          <p14:tracePt t="65131" x="6426200" y="2654300"/>
          <p14:tracePt t="65131" x="6419850" y="2660650"/>
          <p14:tracePt t="65148" x="6413500" y="2667000"/>
          <p14:tracePt t="65148" x="6407150" y="2667000"/>
          <p14:tracePt t="65164" x="6394450" y="2673350"/>
          <p14:tracePt t="65164" x="6375400" y="2673350"/>
          <p14:tracePt t="65181" x="6369050" y="2686050"/>
          <p14:tracePt t="65181" x="6362700" y="2686050"/>
          <p14:tracePt t="65198" x="6356350" y="2686050"/>
          <p14:tracePt t="65212" x="6350000" y="2686050"/>
          <p14:tracePt t="65229" x="6343650" y="2686050"/>
          <p14:tracePt t="65299" x="6337300" y="2686050"/>
          <p14:tracePt t="65315" x="6330950" y="2692400"/>
          <p14:tracePt t="65331" x="6324600" y="2692400"/>
          <p14:tracePt t="65339" x="6318250" y="2692400"/>
          <p14:tracePt t="65348" x="6311900" y="2692400"/>
          <p14:tracePt t="65348" x="6305550" y="2692400"/>
          <p14:tracePt t="65365" x="6299200" y="2692400"/>
          <p14:tracePt t="65380" x="6292850" y="2692400"/>
          <p14:tracePt t="65380" x="6286500" y="2692400"/>
          <p14:tracePt t="65380" x="6280150" y="2692400"/>
          <p14:tracePt t="65400" x="6273800" y="2692400"/>
          <p14:tracePt t="65413" x="6267450" y="2692400"/>
          <p14:tracePt t="65413" x="6261100" y="2692400"/>
          <p14:tracePt t="65432" x="6248400" y="2692400"/>
          <p14:tracePt t="65446" x="6242050" y="2692400"/>
          <p14:tracePt t="65446" x="6235700" y="2692400"/>
          <p14:tracePt t="65465" x="6223000" y="2692400"/>
          <p14:tracePt t="65465" x="6216650" y="2692400"/>
          <p14:tracePt t="65482" x="6210300" y="2698750"/>
          <p14:tracePt t="65482" x="6197600" y="2692400"/>
          <p14:tracePt t="65498" x="6191250" y="2698750"/>
          <p14:tracePt t="65498" x="6178550" y="2698750"/>
          <p14:tracePt t="65515" x="6165850" y="2698750"/>
          <p14:tracePt t="65515" x="6140450" y="2692400"/>
          <p14:tracePt t="65534" x="6127750" y="2692400"/>
          <p14:tracePt t="65534" x="6108700" y="2692400"/>
          <p14:tracePt t="65549" x="6096000" y="2698750"/>
          <p14:tracePt t="65549" x="6083300" y="2692400"/>
          <p14:tracePt t="65566" x="6070600" y="2698750"/>
          <p14:tracePt t="65566" x="6051550" y="2698750"/>
          <p14:tracePt t="65582" x="6038850" y="2698750"/>
          <p14:tracePt t="65582" x="6013450" y="2705100"/>
          <p14:tracePt t="65600" x="6000750" y="2705100"/>
          <p14:tracePt t="65600" x="5994400" y="2705100"/>
          <p14:tracePt t="65616" x="5981700" y="2711450"/>
          <p14:tracePt t="65616" x="5975350" y="2711450"/>
          <p14:tracePt t="65633" x="5969000" y="2711450"/>
          <p14:tracePt t="65648" x="5962650" y="2711450"/>
          <p14:tracePt t="65664" x="5969000" y="2711450"/>
          <p14:tracePt t="65736" x="5975350" y="2711450"/>
          <p14:tracePt t="65811" x="5969000" y="2711450"/>
          <p14:tracePt t="65899" x="5962650" y="2717800"/>
          <p14:tracePt t="65915" x="5956300" y="2724150"/>
          <p14:tracePt t="65931" x="5943600" y="2730500"/>
          <p14:tracePt t="65951" x="5937250" y="2730500"/>
          <p14:tracePt t="65967" x="5930900" y="2736850"/>
          <p14:tracePt t="65983" x="5924550" y="2736850"/>
          <p14:tracePt t="66000" x="5924550" y="2743200"/>
          <p14:tracePt t="66027" x="5918200" y="2749550"/>
          <p14:tracePt t="66059" x="5911850" y="2749550"/>
          <p14:tracePt t="66071" x="5905500" y="2749550"/>
          <p14:tracePt t="66087" x="5899150" y="2749550"/>
          <p14:tracePt t="66103" x="5892800" y="2749550"/>
          <p14:tracePt t="66120" x="5886450" y="2749550"/>
          <p14:tracePt t="66135" x="5880100" y="2755900"/>
          <p14:tracePt t="66149" x="5873750" y="2755900"/>
          <p14:tracePt t="66149" x="5867400" y="2762250"/>
          <p14:tracePt t="66169" x="5854700" y="2768600"/>
          <p14:tracePt t="66191" x="5848350" y="2774950"/>
          <p14:tracePt t="66231" x="5842000" y="2774950"/>
          <p14:tracePt t="66267" x="5835650" y="2774950"/>
          <p14:tracePt t="66307" x="5829300" y="2774950"/>
          <p14:tracePt t="66351" x="5822950" y="2774950"/>
          <p14:tracePt t="66363" x="5822950" y="2781300"/>
          <p14:tracePt t="66379" x="5810250" y="2787650"/>
          <p14:tracePt t="66395" x="5803900" y="2787650"/>
          <p14:tracePt t="66411" x="5797550" y="2787650"/>
          <p14:tracePt t="66420" x="5791200" y="2794000"/>
          <p14:tracePt t="66420" x="5784850" y="2794000"/>
          <p14:tracePt t="66435" x="5778500" y="2794000"/>
          <p14:tracePt t="66435" x="5772150" y="2794000"/>
          <p14:tracePt t="66451" x="5765800" y="2794000"/>
          <p14:tracePt t="66451" x="5759450" y="2794000"/>
          <p14:tracePt t="66468" x="5759450" y="2800350"/>
          <p14:tracePt t="66484" x="5759450" y="2806700"/>
          <p14:tracePt t="66507" x="5765800" y="2806700"/>
          <p14:tracePt t="66517" x="5772150" y="2806700"/>
          <p14:tracePt t="66517" x="5778500" y="2806700"/>
          <p14:tracePt t="66537" x="5784850" y="2800350"/>
          <p14:tracePt t="66537" x="5810250" y="2794000"/>
          <p14:tracePt t="66553" x="5822950" y="2794000"/>
          <p14:tracePt t="66553" x="5835650" y="2787650"/>
          <p14:tracePt t="66569" x="5848350" y="2787650"/>
          <p14:tracePt t="66569" x="5867400" y="2781300"/>
          <p14:tracePt t="66586" x="5880100" y="2781300"/>
          <p14:tracePt t="66586" x="5892800" y="2781300"/>
          <p14:tracePt t="66586" x="5911850" y="2781300"/>
          <p14:tracePt t="66604" x="5930900" y="2781300"/>
          <p14:tracePt t="66617" x="5949950" y="2781300"/>
          <p14:tracePt t="66617" x="5994400" y="2787650"/>
          <p14:tracePt t="66636" x="6019800" y="2794000"/>
          <p14:tracePt t="66636" x="6045200" y="2787650"/>
          <p14:tracePt t="66652" x="6076950" y="2794000"/>
          <p14:tracePt t="66652" x="6102350" y="2787650"/>
          <p14:tracePt t="66669" x="6127750" y="2787650"/>
          <p14:tracePt t="66669" x="6153150" y="2787650"/>
          <p14:tracePt t="66685" x="6178550" y="2794000"/>
          <p14:tracePt t="66685" x="6223000" y="2787650"/>
          <p14:tracePt t="66705" x="6242050" y="2787650"/>
          <p14:tracePt t="66705" x="6267450" y="2787650"/>
          <p14:tracePt t="66720" x="6286500" y="2787650"/>
          <p14:tracePt t="66720" x="6305550" y="2787650"/>
          <p14:tracePt t="66736" x="6324600" y="2787650"/>
          <p14:tracePt t="66736" x="6343650" y="2787650"/>
          <p14:tracePt t="66753" x="6356350" y="2787650"/>
          <p14:tracePt t="66753" x="6375400" y="2787650"/>
          <p14:tracePt t="66770" x="6381750" y="2794000"/>
          <p14:tracePt t="66770" x="6407150" y="2794000"/>
          <p14:tracePt t="66786" x="6413500" y="2794000"/>
          <p14:tracePt t="66786" x="6419850" y="2794000"/>
          <p14:tracePt t="66803" x="6426200" y="2794000"/>
          <p14:tracePt t="66818" x="6432550" y="2794000"/>
          <p14:tracePt t="66835" x="6432550" y="2787650"/>
          <p14:tracePt t="66835" x="6438900" y="2787650"/>
          <p14:tracePt t="66853" x="6445250" y="2781300"/>
          <p14:tracePt t="66868" x="6451600" y="2774950"/>
          <p14:tracePt t="66885" x="6457950" y="2781300"/>
          <p14:tracePt t="66927" x="6464300" y="2781300"/>
          <p14:tracePt t="66943" x="6470650" y="2774950"/>
          <p14:tracePt t="66951" x="6477000" y="2774950"/>
          <p14:tracePt t="66959" x="6477000" y="2768600"/>
          <p14:tracePt t="66968" x="6489700" y="2768600"/>
          <p14:tracePt t="66968" x="6502400" y="2762250"/>
          <p14:tracePt t="66988" x="6508750" y="2755900"/>
          <p14:tracePt t="66988" x="6521450" y="2755900"/>
          <p14:tracePt t="67005" x="6521450" y="2749550"/>
          <p14:tracePt t="67005" x="6534150" y="2749550"/>
          <p14:tracePt t="67021" x="6540500" y="2743200"/>
          <p14:tracePt t="67021" x="6553200" y="2743200"/>
          <p14:tracePt t="67021" x="6559550" y="2736850"/>
          <p14:tracePt t="67040" x="6572250" y="2736850"/>
          <p14:tracePt t="67052" x="6578600" y="2736850"/>
          <p14:tracePt t="67052" x="6584950" y="2730500"/>
          <p14:tracePt t="67052" x="6597650" y="2724150"/>
          <p14:tracePt t="67073" x="6604000" y="2730500"/>
          <p14:tracePt t="67073" x="6610350" y="2724150"/>
          <p14:tracePt t="67088" x="6623050" y="2724150"/>
          <p14:tracePt t="67088" x="6629400" y="2717800"/>
          <p14:tracePt t="67104" x="6635750" y="2717800"/>
          <p14:tracePt t="67104" x="6642100" y="2717800"/>
          <p14:tracePt t="67121" x="6648450" y="2717800"/>
          <p14:tracePt t="67121" x="6654800" y="2717800"/>
          <p14:tracePt t="67137" x="6661150" y="2711450"/>
          <p14:tracePt t="67137" x="6667500" y="2711450"/>
          <p14:tracePt t="67154" x="6673850" y="2717800"/>
          <p14:tracePt t="67169" x="6680200" y="2717800"/>
          <p14:tracePt t="67191" x="6686550" y="2711450"/>
          <p14:tracePt t="67211" x="6692900" y="2705100"/>
          <p14:tracePt t="67243" x="6699250" y="2705100"/>
          <p14:tracePt t="67251" x="6705600" y="2698750"/>
          <p14:tracePt t="67259" x="6718300" y="2698750"/>
          <p14:tracePt t="67269" x="6724650" y="2698750"/>
          <p14:tracePt t="67269" x="6756400" y="2692400"/>
          <p14:tracePt t="67289" x="6775450" y="2692400"/>
          <p14:tracePt t="67289" x="6794500" y="2686050"/>
          <p14:tracePt t="67942" x="5657850" y="2825750"/>
          <p14:tracePt t="67942" x="5619750" y="2819400"/>
          <p14:tracePt t="67957" x="5581650" y="2819400"/>
          <p14:tracePt t="67957" x="5530850" y="2813050"/>
          <p14:tracePt t="67974" x="5480050" y="2800350"/>
          <p14:tracePt t="67974" x="5429250" y="2794000"/>
          <p14:tracePt t="67991" x="5384800" y="2781300"/>
          <p14:tracePt t="67991" x="5340350" y="2768600"/>
          <p14:tracePt t="67991" x="5295900" y="2762250"/>
          <p14:tracePt t="68009" x="5245100" y="2743200"/>
          <p14:tracePt t="68009" x="5194300" y="2730500"/>
          <p14:tracePt t="68024" x="5143500" y="2717800"/>
          <p14:tracePt t="68024" x="5092700" y="2698750"/>
          <p14:tracePt t="68041" x="5035550" y="2686050"/>
          <p14:tracePt t="68041" x="4978400" y="2667000"/>
          <p14:tracePt t="68041" x="4914900" y="2647950"/>
          <p14:tracePt t="68060" x="4851400" y="2635250"/>
          <p14:tracePt t="68073" x="4787900" y="2628900"/>
          <p14:tracePt t="68073" x="4660900" y="2628900"/>
          <p14:tracePt t="68095" x="4597400" y="2635250"/>
          <p14:tracePt t="68095" x="4527550" y="2641600"/>
          <p14:tracePt t="68109" x="4457700" y="2660650"/>
          <p14:tracePt t="68109" x="4381500" y="2673350"/>
          <p14:tracePt t="68125" x="4305300" y="2679700"/>
          <p14:tracePt t="68125" x="4222750" y="2692400"/>
          <p14:tracePt t="68141" x="4140200" y="2705100"/>
          <p14:tracePt t="68141" x="4044950" y="2711450"/>
          <p14:tracePt t="68141" x="3956050" y="2724150"/>
          <p14:tracePt t="68160" x="3860800" y="2730500"/>
          <p14:tracePt t="68173" x="3771900" y="2736850"/>
          <p14:tracePt t="68173" x="3587750" y="2749550"/>
          <p14:tracePt t="68192" x="3498850" y="2762250"/>
          <p14:tracePt t="68192" x="3409950" y="2768600"/>
          <p14:tracePt t="68209" x="3327400" y="2781300"/>
          <p14:tracePt t="68209" x="3238500" y="2794000"/>
          <p14:tracePt t="68225" x="3155950" y="2800350"/>
          <p14:tracePt t="68225" x="2984500" y="2819400"/>
          <p14:tracePt t="68242" x="2901950" y="2825750"/>
          <p14:tracePt t="68242" x="2825750" y="2832100"/>
          <p14:tracePt t="68258" x="2749550" y="2832100"/>
          <p14:tracePt t="68258" x="2673350" y="2838450"/>
          <p14:tracePt t="68275" x="2609850" y="2838450"/>
          <p14:tracePt t="68275" x="2540000" y="2838450"/>
          <p14:tracePt t="68291" x="2482850" y="2838450"/>
          <p14:tracePt t="68291" x="2381250" y="2832100"/>
          <p14:tracePt t="68309" x="2336800" y="2825750"/>
          <p14:tracePt t="68309" x="2292350" y="2819400"/>
          <p14:tracePt t="68325" x="2254250" y="2819400"/>
          <p14:tracePt t="68325" x="2216150" y="2819400"/>
          <p14:tracePt t="68342" x="2190750" y="2819400"/>
          <p14:tracePt t="68342" x="2159000" y="2819400"/>
          <p14:tracePt t="68342" x="2133600" y="2825750"/>
          <p14:tracePt t="68360" x="2108200" y="2832100"/>
          <p14:tracePt t="68374" x="2082800" y="2838450"/>
          <p14:tracePt t="68374" x="2044700" y="2851150"/>
          <p14:tracePt t="68392" x="2032000" y="2863850"/>
          <p14:tracePt t="68392" x="2012950" y="2870200"/>
          <p14:tracePt t="68409" x="1993900" y="2876550"/>
          <p14:tracePt t="68409" x="1981200" y="2882900"/>
          <p14:tracePt t="68425" x="1962150" y="2889250"/>
          <p14:tracePt t="68425" x="1949450" y="2901950"/>
          <p14:tracePt t="68442" x="1930400" y="2908300"/>
          <p14:tracePt t="68442" x="1917700" y="2921000"/>
          <p14:tracePt t="68442" x="1905000" y="2927350"/>
          <p14:tracePt t="68460" x="1885950" y="2940050"/>
          <p14:tracePt t="68474" x="1866900" y="2952750"/>
          <p14:tracePt t="68474" x="1841500" y="2978150"/>
          <p14:tracePt t="68492" x="1828800" y="2990850"/>
          <p14:tracePt t="68492" x="1816100" y="3003550"/>
          <p14:tracePt t="68509" x="1797050" y="3016250"/>
          <p14:tracePt t="68509" x="1784350" y="3028950"/>
          <p14:tracePt t="68526" x="1765300" y="3041650"/>
          <p14:tracePt t="68526" x="1746250" y="3054350"/>
          <p14:tracePt t="68526" x="1733550" y="3067050"/>
          <p14:tracePt t="68526" x="1714500" y="3086100"/>
          <p14:tracePt t="68548" x="1695450" y="3098800"/>
          <p14:tracePt t="68558" x="1676400" y="3111500"/>
          <p14:tracePt t="68558" x="1657350" y="3130550"/>
          <p14:tracePt t="68576" x="1638300" y="3143250"/>
          <p14:tracePt t="68576" x="1619250" y="3155950"/>
          <p14:tracePt t="68592" x="1600200" y="3168650"/>
          <p14:tracePt t="68592" x="1562100" y="3194050"/>
          <p14:tracePt t="68609" x="1543050" y="3213100"/>
          <p14:tracePt t="68609" x="1524000" y="3219450"/>
          <p14:tracePt t="68626" x="1511300" y="3232150"/>
          <p14:tracePt t="68626" x="1492250" y="3244850"/>
          <p14:tracePt t="68643" x="1479550" y="3257550"/>
          <p14:tracePt t="68643" x="1454150" y="3282950"/>
          <p14:tracePt t="68661" x="1441450" y="3295650"/>
          <p14:tracePt t="68661" x="1428750" y="3302000"/>
          <p14:tracePt t="68677" x="1422400" y="3308350"/>
          <p14:tracePt t="68677" x="1416050" y="3321050"/>
          <p14:tracePt t="68693" x="1409700" y="3327400"/>
          <p14:tracePt t="68693" x="1403350" y="3333750"/>
          <p14:tracePt t="68710" x="1397000" y="3333750"/>
          <p14:tracePt t="68710" x="1390650" y="3340100"/>
          <p14:tracePt t="68727" x="1384300" y="3346450"/>
          <p14:tracePt t="68741" x="1377950" y="3352800"/>
          <p14:tracePt t="68760" x="1384300" y="3352800"/>
          <p14:tracePt t="68777" x="1397000" y="3352800"/>
          <p14:tracePt t="68777" x="1403350" y="3352800"/>
          <p14:tracePt t="68794" x="1416050" y="3346450"/>
          <p14:tracePt t="68794" x="1435100" y="3340100"/>
          <p14:tracePt t="68810" x="1454150" y="3327400"/>
          <p14:tracePt t="68810" x="1473200" y="3321050"/>
          <p14:tracePt t="68810" x="1498600" y="3308350"/>
          <p14:tracePt t="68829" x="1524000" y="3295650"/>
          <p14:tracePt t="68829" x="1549400" y="3282950"/>
          <p14:tracePt t="68843" x="1574800" y="3276600"/>
          <p14:tracePt t="68843" x="1606550" y="3263900"/>
          <p14:tracePt t="68860" x="1638300" y="3251200"/>
          <p14:tracePt t="68860" x="1663700" y="3238500"/>
          <p14:tracePt t="68877" x="1695450" y="3225800"/>
          <p14:tracePt t="68877" x="1727200" y="3219450"/>
          <p14:tracePt t="68894" x="1758950" y="3206750"/>
          <p14:tracePt t="68894" x="1816100" y="3181350"/>
          <p14:tracePt t="68910" x="1841500" y="3168650"/>
          <p14:tracePt t="68910" x="1866900" y="3155950"/>
          <p14:tracePt t="68927" x="1885950" y="3143250"/>
          <p14:tracePt t="68927" x="1911350" y="3130550"/>
          <p14:tracePt t="68943" x="1930400" y="3117850"/>
          <p14:tracePt t="68943" x="1968500" y="3098800"/>
          <p14:tracePt t="68960" x="1981200" y="3092450"/>
          <p14:tracePt t="68960" x="2000250" y="3079750"/>
          <p14:tracePt t="68980" x="2019300" y="3073400"/>
          <p14:tracePt t="68980" x="2032000" y="3067050"/>
          <p14:tracePt t="68994" x="2051050" y="3060700"/>
          <p14:tracePt t="68994" x="2063750" y="3054350"/>
          <p14:tracePt t="69010" x="2082800" y="3041650"/>
          <p14:tracePt t="69010" x="2114550" y="3022600"/>
          <p14:tracePt t="69029" x="2127250" y="3009900"/>
          <p14:tracePt t="69029" x="2139950" y="2997200"/>
          <p14:tracePt t="69045" x="2159000" y="2978150"/>
          <p14:tracePt t="69045" x="2171700" y="2965450"/>
          <p14:tracePt t="69061" x="2184400" y="2952750"/>
          <p14:tracePt t="69061" x="2197100" y="2940050"/>
          <p14:tracePt t="69077" x="2209800" y="2927350"/>
          <p14:tracePt t="69077" x="2222500" y="2914650"/>
          <p14:tracePt t="69094" x="2228850" y="2908300"/>
          <p14:tracePt t="69094" x="2241550" y="2895600"/>
          <p14:tracePt t="69094" x="2247900" y="2882900"/>
          <p14:tracePt t="69113" x="2260600" y="2876550"/>
          <p14:tracePt t="69126" x="2266950" y="2863850"/>
          <p14:tracePt t="69126" x="2286000" y="2844800"/>
          <p14:tracePt t="69144" x="2292350" y="2832100"/>
          <p14:tracePt t="69144" x="2298700" y="2819400"/>
          <p14:tracePt t="69162" x="2305050" y="2806700"/>
          <p14:tracePt t="69162" x="2311400" y="2800350"/>
          <p14:tracePt t="69162" x="2317750" y="2787650"/>
          <p14:tracePt t="69181" x="2324100" y="2781300"/>
          <p14:tracePt t="69194" x="2324100" y="2768600"/>
          <p14:tracePt t="69194" x="2324100" y="2749550"/>
          <p14:tracePt t="69212" x="2324100" y="2743200"/>
          <p14:tracePt t="69212" x="2317750" y="2730500"/>
          <p14:tracePt t="69228" x="2311400" y="2724150"/>
          <p14:tracePt t="69228" x="2311400" y="2717800"/>
          <p14:tracePt t="69245" x="2298700" y="2705100"/>
          <p14:tracePt t="69245" x="2286000" y="2692400"/>
          <p14:tracePt t="69262" x="2273300" y="2692400"/>
          <p14:tracePt t="69262" x="2260600" y="2686050"/>
          <p14:tracePt t="69280" x="2254250" y="2686050"/>
          <p14:tracePt t="69280" x="2241550" y="2686050"/>
          <p14:tracePt t="69295" x="2228850" y="2686050"/>
          <p14:tracePt t="69295" x="2222500" y="2692400"/>
          <p14:tracePt t="69313" x="2209800" y="2692400"/>
          <p14:tracePt t="69313" x="2190750" y="2698750"/>
          <p14:tracePt t="69329" x="2184400" y="2698750"/>
          <p14:tracePt t="69329" x="2178050" y="2698750"/>
          <p14:tracePt t="69345" x="2171700" y="2692400"/>
          <p14:tracePt t="69345" x="2165350" y="2692400"/>
          <p14:tracePt t="69362" x="2159000" y="2686050"/>
          <p14:tracePt t="69362" x="2146300" y="2686050"/>
          <p14:tracePt t="69378" x="2139950" y="2686050"/>
          <p14:tracePt t="69378" x="2133600" y="2686050"/>
          <p14:tracePt t="69378" x="2127250" y="2686050"/>
          <p14:tracePt t="69397" x="2120900" y="2686050"/>
          <p14:tracePt t="69397" x="2114550" y="2686050"/>
          <p14:tracePt t="69413" x="2120900" y="2679700"/>
          <p14:tracePt t="69464" x="2127250" y="2679700"/>
          <p14:tracePt t="69472" x="2133600" y="2673350"/>
          <p14:tracePt t="69481" x="2146300" y="2667000"/>
          <p14:tracePt t="69494" x="2159000" y="2660650"/>
          <p14:tracePt t="69494" x="2184400" y="2647950"/>
          <p14:tracePt t="69512" x="2203450" y="2641600"/>
          <p14:tracePt t="69512" x="2222500" y="2628900"/>
          <p14:tracePt t="69530" x="2247900" y="2616200"/>
          <p14:tracePt t="69530" x="2273300" y="2603500"/>
          <p14:tracePt t="69546" x="2298700" y="2590800"/>
          <p14:tracePt t="69546" x="2368550" y="2552700"/>
          <p14:tracePt t="69563" x="2406650" y="2533650"/>
          <p14:tracePt t="69563" x="2451100" y="2514600"/>
          <p14:tracePt t="69579" x="2501900" y="2489200"/>
          <p14:tracePt t="69579" x="2552700" y="2463800"/>
          <p14:tracePt t="69596" x="2609850" y="2432050"/>
          <p14:tracePt t="69596" x="2667000" y="2406650"/>
          <p14:tracePt t="69613" x="2730500" y="2374900"/>
          <p14:tracePt t="69613" x="2851150" y="2311400"/>
          <p14:tracePt t="69629" x="2914650" y="2279650"/>
          <p14:tracePt t="69629" x="2971800" y="2247900"/>
          <p14:tracePt t="69646" x="3028950" y="2222500"/>
          <p14:tracePt t="69646" x="3086100" y="2190750"/>
          <p14:tracePt t="69663" x="3143250" y="2165350"/>
          <p14:tracePt t="69663" x="3244850" y="2120900"/>
          <p14:tracePt t="69682" x="3295650" y="2101850"/>
          <p14:tracePt t="69682" x="3340100" y="2076450"/>
          <p14:tracePt t="69696" x="3384550" y="2057400"/>
          <p14:tracePt t="69696" x="3429000" y="2044700"/>
          <p14:tracePt t="69713" x="3467100" y="2025650"/>
          <p14:tracePt t="69713" x="3498850" y="2012950"/>
          <p14:tracePt t="69730" x="3530600" y="2000250"/>
          <p14:tracePt t="69730" x="3556000" y="1987550"/>
          <p14:tracePt t="69746" x="3575050" y="1981200"/>
          <p14:tracePt t="69746" x="3594100" y="1974850"/>
          <p14:tracePt t="69746" x="3606800" y="1968500"/>
          <p14:tracePt t="69765" x="3613150" y="1962150"/>
          <p14:tracePt t="69778" x="3619500" y="1962150"/>
          <p14:tracePt t="69797" x="3613150" y="1962150"/>
          <p14:tracePt t="69812" x="3606800" y="1968500"/>
          <p14:tracePt t="69812" x="3600450" y="1974850"/>
          <p14:tracePt t="69812" x="3594100" y="1974850"/>
          <p14:tracePt t="69835" x="3587750" y="1981200"/>
          <p14:tracePt t="69846" x="3581400" y="1987550"/>
          <p14:tracePt t="69846" x="3575050" y="1987550"/>
          <p14:tracePt t="69865" x="3568700" y="2000250"/>
          <p14:tracePt t="69880" x="3562350" y="2006600"/>
          <p14:tracePt t="69897" x="3556000" y="2006600"/>
          <p14:tracePt t="69914" x="3556000" y="2012950"/>
          <p14:tracePt t="69930" x="3549650" y="2019300"/>
          <p14:tracePt t="69946" x="3543300" y="2025650"/>
          <p14:tracePt t="69963" x="3543300" y="2032000"/>
          <p14:tracePt t="69980" x="3536950" y="2038350"/>
          <p14:tracePt t="69996" x="3530600" y="2044700"/>
          <p14:tracePt t="69996" x="3524250" y="2044700"/>
          <p14:tracePt t="70014" x="3517900" y="2051050"/>
          <p14:tracePt t="70014" x="3511550" y="2051050"/>
          <p14:tracePt t="70032" x="3505200" y="2057400"/>
          <p14:tracePt t="70032" x="3479800" y="2063750"/>
          <p14:tracePt t="70049" x="3473450" y="2063750"/>
          <p14:tracePt t="70049" x="3454400" y="2070100"/>
          <p14:tracePt t="70064" x="3441700" y="2070100"/>
          <p14:tracePt t="70064" x="3429000" y="2076450"/>
          <p14:tracePt t="70081" x="3416300" y="2082800"/>
          <p14:tracePt t="70081" x="3397250" y="2089150"/>
          <p14:tracePt t="70098" x="3384550" y="2089150"/>
          <p14:tracePt t="70098" x="3365500" y="2095500"/>
          <p14:tracePt t="70114" x="3352800" y="2101850"/>
          <p14:tracePt t="70114" x="3333750" y="2108200"/>
          <p14:tracePt t="70114" x="3314700" y="2114550"/>
          <p14:tracePt t="70133" x="3295650" y="2120900"/>
          <p14:tracePt t="70146" x="3276600" y="2133600"/>
          <p14:tracePt t="70146" x="3238500" y="2152650"/>
          <p14:tracePt t="70164" x="3213100" y="2165350"/>
          <p14:tracePt t="70164" x="3181350" y="2178050"/>
          <p14:tracePt t="70181" x="3155950" y="2197100"/>
          <p14:tracePt t="70181" x="3124200" y="2209800"/>
          <p14:tracePt t="70197" x="3092450" y="2228850"/>
          <p14:tracePt t="70197" x="3060700" y="2247900"/>
          <p14:tracePt t="70214" x="3022600" y="2260600"/>
          <p14:tracePt t="70214" x="2946400" y="2298700"/>
          <p14:tracePt t="70231" x="2908300" y="2324100"/>
          <p14:tracePt t="70231" x="2863850" y="2343150"/>
          <p14:tracePt t="70248" x="2825750" y="2368550"/>
          <p14:tracePt t="70248" x="2787650" y="2393950"/>
          <p14:tracePt t="70265" x="2749550" y="2413000"/>
          <p14:tracePt t="70265" x="2673350" y="2463800"/>
          <p14:tracePt t="70283" x="2635250" y="2482850"/>
          <p14:tracePt t="70283" x="2597150" y="2508250"/>
          <p14:tracePt t="70298" x="2565400" y="2533650"/>
          <p14:tracePt t="70298" x="2533650" y="2552700"/>
          <p14:tracePt t="70315" x="2508250" y="2578100"/>
          <p14:tracePt t="70315" x="2476500" y="2597150"/>
          <p14:tracePt t="70332" x="2451100" y="2622550"/>
          <p14:tracePt t="70332" x="2413000" y="2660650"/>
          <p14:tracePt t="70348" x="2393950" y="2673350"/>
          <p14:tracePt t="70348" x="2381250" y="2686050"/>
          <p14:tracePt t="70365" x="2362200" y="2705100"/>
          <p14:tracePt t="70365" x="2349500" y="2711450"/>
          <p14:tracePt t="70382" x="2343150" y="2724150"/>
          <p14:tracePt t="70382" x="2330450" y="2730500"/>
          <p14:tracePt t="70398" x="2324100" y="2736850"/>
          <p14:tracePt t="70398" x="2317750" y="2743200"/>
          <p14:tracePt t="70398" x="2311400" y="2749550"/>
          <p14:tracePt t="70416" x="2311400" y="2755900"/>
          <p14:tracePt t="70433" x="2311400" y="2749550"/>
          <p14:tracePt t="70468" x="2317750" y="2749550"/>
          <p14:tracePt t="70484" x="2324100" y="2749550"/>
          <p14:tracePt t="70508" x="2330450" y="2755900"/>
          <p14:tracePt t="70528" x="2336800" y="2755900"/>
          <p14:tracePt t="70552" x="2343150" y="2762250"/>
          <p14:tracePt t="70568" x="2349500" y="2768600"/>
          <p14:tracePt t="70580" x="2362200" y="2774950"/>
          <p14:tracePt t="70596" x="2368550" y="2774950"/>
          <p14:tracePt t="70612" x="2374900" y="2781300"/>
          <p14:tracePt t="70620" x="2381250" y="2781300"/>
          <p14:tracePt t="70631" x="2387600" y="2781300"/>
          <p14:tracePt t="70631" x="2400300" y="2781300"/>
          <p14:tracePt t="70650" x="2406650" y="2787650"/>
          <p14:tracePt t="70650" x="2419350" y="2787650"/>
          <p14:tracePt t="70667" x="2425700" y="2787650"/>
          <p14:tracePt t="70667" x="2432050" y="2787650"/>
          <p14:tracePt t="70683" x="2444750" y="2787650"/>
          <p14:tracePt t="70683" x="2463800" y="2787650"/>
          <p14:tracePt t="70701" x="2476500" y="2794000"/>
          <p14:tracePt t="70701" x="2482850" y="2794000"/>
          <p14:tracePt t="70717" x="2495550" y="2794000"/>
          <p14:tracePt t="70717" x="2508250" y="2794000"/>
          <p14:tracePt t="70734" x="2514600" y="2794000"/>
          <p14:tracePt t="70734" x="2527300" y="2794000"/>
          <p14:tracePt t="70750" x="2533650" y="2794000"/>
          <p14:tracePt t="70750" x="2540000" y="2794000"/>
          <p14:tracePt t="70750" x="2552700" y="2787650"/>
          <p14:tracePt t="70769" x="2559050" y="2787650"/>
          <p14:tracePt t="70782" x="2565400" y="2787650"/>
          <p14:tracePt t="70798" x="2571750" y="2787650"/>
          <p14:tracePt t="70816" x="2565400" y="2794000"/>
          <p14:tracePt t="70832" x="2559050" y="2794000"/>
          <p14:tracePt t="70849" x="2552700" y="2800350"/>
          <p14:tracePt t="70865" x="2546350" y="2800350"/>
          <p14:tracePt t="70882" x="2540000" y="2800350"/>
          <p14:tracePt t="70899" x="2540000" y="2794000"/>
          <p14:tracePt t="70916" x="2533650" y="2787650"/>
          <p14:tracePt t="70933" x="2533650" y="2781300"/>
          <p14:tracePt t="70933" x="2527300" y="2774950"/>
          <p14:tracePt t="70951" x="2520950" y="2768600"/>
          <p14:tracePt t="70951" x="2520950" y="2755900"/>
          <p14:tracePt t="70968" x="2514600" y="2749550"/>
          <p14:tracePt t="70968" x="2508250" y="2736850"/>
          <p14:tracePt t="70984" x="2501900" y="2730500"/>
          <p14:tracePt t="70984" x="2489200" y="2717800"/>
          <p14:tracePt t="71001" x="2482850" y="2717800"/>
          <p14:tracePt t="71001" x="2476500" y="2711450"/>
          <p14:tracePt t="71018" x="2470150" y="2711450"/>
          <p14:tracePt t="71034" x="2463800" y="2717800"/>
          <p14:tracePt t="71050" x="2451100" y="2724150"/>
          <p14:tracePt t="71050" x="2444750" y="2730500"/>
          <p14:tracePt t="71069" x="2438400" y="2736850"/>
          <p14:tracePt t="71085" x="2432050" y="2743200"/>
          <p14:tracePt t="71085" x="2425700" y="2749550"/>
          <p14:tracePt t="71102" x="2419350" y="2749550"/>
          <p14:tracePt t="71102" x="2413000" y="2755900"/>
          <p14:tracePt t="71118" x="2406650" y="2762250"/>
          <p14:tracePt t="71118" x="2400300" y="2768600"/>
          <p14:tracePt t="71118" x="2393950" y="2768600"/>
          <p14:tracePt t="71137" x="2387600" y="2774950"/>
          <p14:tracePt t="71150" x="2374900" y="2781300"/>
          <p14:tracePt t="71150" x="2355850" y="2794000"/>
          <p14:tracePt t="71170" x="2343150" y="2800350"/>
          <p14:tracePt t="71170" x="2330450" y="2806700"/>
          <p14:tracePt t="71185" x="2317750" y="2813050"/>
          <p14:tracePt t="71185" x="2305050" y="2825750"/>
          <p14:tracePt t="71202" x="2292350" y="2838450"/>
          <p14:tracePt t="71202" x="2279650" y="2844800"/>
          <p14:tracePt t="71218" x="2266950" y="2857500"/>
          <p14:tracePt t="71218" x="2247900" y="2870200"/>
          <p14:tracePt t="71235" x="2235200" y="2882900"/>
          <p14:tracePt t="71235" x="2203450" y="2908300"/>
          <p14:tracePt t="71252" x="2184400" y="2921000"/>
          <p14:tracePt t="71252" x="2165350" y="2940050"/>
          <p14:tracePt t="71269" x="2146300" y="2959100"/>
          <p14:tracePt t="71269" x="2127250" y="2971800"/>
          <p14:tracePt t="71285" x="2101850" y="2984500"/>
          <p14:tracePt t="71285" x="2063750" y="3016250"/>
          <p14:tracePt t="71302" x="2038350" y="3028950"/>
          <p14:tracePt t="71302" x="2019300" y="3041650"/>
          <p14:tracePt t="71319" x="2000250" y="3054350"/>
          <p14:tracePt t="71319" x="1981200" y="3067050"/>
          <p14:tracePt t="71336" x="1962150" y="3073400"/>
          <p14:tracePt t="71336" x="1943100" y="3092450"/>
          <p14:tracePt t="71352" x="1924050" y="3105150"/>
          <p14:tracePt t="71352" x="1885950" y="3124200"/>
          <p14:tracePt t="71369" x="1873250" y="3136900"/>
          <p14:tracePt t="71369" x="1854200" y="3149600"/>
          <p14:tracePt t="71385" x="1835150" y="3162300"/>
          <p14:tracePt t="71385" x="1822450" y="3175000"/>
          <p14:tracePt t="71402" x="1803400" y="3181350"/>
          <p14:tracePt t="71402" x="1784350" y="3194050"/>
          <p14:tracePt t="71402" x="1771650" y="3200400"/>
          <p14:tracePt t="71421" x="1752600" y="3206750"/>
          <p14:tracePt t="71434" x="1739900" y="3219450"/>
          <p14:tracePt t="71434" x="1720850" y="3225800"/>
          <p14:tracePt t="71453" x="1695450" y="3238500"/>
          <p14:tracePt t="71453" x="1682750" y="3244850"/>
          <p14:tracePt t="71470" x="1670050" y="3251200"/>
          <p14:tracePt t="71470" x="1663700" y="3257550"/>
          <p14:tracePt t="71486" x="1651000" y="3257550"/>
          <p14:tracePt t="71486" x="1644650" y="3263900"/>
          <p14:tracePt t="71503" x="1638300" y="3263900"/>
          <p14:tracePt t="71518" x="1644650" y="3263900"/>
          <p14:tracePt t="71540" x="1651000" y="3263900"/>
          <p14:tracePt t="71552" x="1663700" y="3257550"/>
          <p14:tracePt t="71552" x="1670050" y="3257550"/>
          <p14:tracePt t="71570" x="1682750" y="3251200"/>
          <p14:tracePt t="71570" x="1701800" y="3244850"/>
          <p14:tracePt t="71586" x="1708150" y="3238500"/>
          <p14:tracePt t="71586" x="1739900" y="3225800"/>
          <p14:tracePt t="71603" x="1752600" y="3225800"/>
          <p14:tracePt t="71603" x="1771650" y="3213100"/>
          <p14:tracePt t="71620" x="1784350" y="3206750"/>
          <p14:tracePt t="71620" x="1797050" y="3200400"/>
          <p14:tracePt t="71637" x="1803400" y="3194050"/>
          <p14:tracePt t="71637" x="1809750" y="3194050"/>
          <p14:tracePt t="71653" x="1822450" y="3187700"/>
          <p14:tracePt t="71653" x="1835150" y="3181350"/>
          <p14:tracePt t="71670" x="1828800" y="3181350"/>
          <p14:tracePt t="71709" x="1822450" y="3181350"/>
          <p14:tracePt t="71717" x="1809750" y="3181350"/>
          <p14:tracePt t="71722" x="1803400" y="3187700"/>
          <p14:tracePt t="71722" x="1790700" y="3187700"/>
          <p14:tracePt t="71739" x="1778000" y="3194050"/>
          <p14:tracePt t="71739" x="1765300" y="3194050"/>
          <p14:tracePt t="71755" x="1752600" y="3200400"/>
          <p14:tracePt t="71755" x="1739900" y="3200400"/>
          <p14:tracePt t="71772" x="1727200" y="3206750"/>
          <p14:tracePt t="71772" x="1714500" y="3206750"/>
          <p14:tracePt t="71790" x="1695450" y="3206750"/>
          <p14:tracePt t="71803" x="1682750" y="3206750"/>
          <p14:tracePt t="71803" x="1651000" y="3200400"/>
          <p14:tracePt t="71822" x="1638300" y="3200400"/>
          <p14:tracePt t="71822" x="1625600" y="3194050"/>
          <p14:tracePt t="71839" x="1612900" y="3187700"/>
          <p14:tracePt t="71839" x="1600200" y="3187700"/>
          <p14:tracePt t="71854" x="1587500" y="3187700"/>
          <p14:tracePt t="71854" x="1581150" y="3194050"/>
          <p14:tracePt t="71870" x="1568450" y="3194050"/>
          <p14:tracePt t="71870" x="1562100" y="3200400"/>
          <p14:tracePt t="71870" x="1555750" y="3206750"/>
          <p14:tracePt t="71889" x="1549400" y="3206750"/>
          <p14:tracePt t="71889" x="1543050" y="3213100"/>
          <p14:tracePt t="71905" x="1536700" y="3219450"/>
          <p14:tracePt t="71905" x="1530350" y="3219450"/>
          <p14:tracePt t="71920" x="1524000" y="3225800"/>
          <p14:tracePt t="71936" x="1517650" y="3232150"/>
          <p14:tracePt t="71953" x="1517650" y="3244850"/>
          <p14:tracePt t="71953" x="1524000" y="3251200"/>
          <p14:tracePt t="71971" x="1530350" y="3257550"/>
          <p14:tracePt t="71986" x="1536700" y="3257550"/>
          <p14:tracePt t="71986" x="1549400" y="3257550"/>
          <p14:tracePt t="72005" x="1562100" y="3257550"/>
          <p14:tracePt t="72005" x="1593850" y="3257550"/>
          <p14:tracePt t="72022" x="1612900" y="3257550"/>
          <p14:tracePt t="72022" x="1631950" y="3263900"/>
          <p14:tracePt t="72039" x="1657350" y="3263900"/>
          <p14:tracePt t="72039" x="1689100" y="3276600"/>
          <p14:tracePt t="72055" x="1720850" y="3282950"/>
          <p14:tracePt t="72055" x="1752600" y="3295650"/>
          <p14:tracePt t="72071" x="1790700" y="3302000"/>
          <p14:tracePt t="72071" x="1866900" y="3321050"/>
          <p14:tracePt t="72089" x="1905000" y="3327400"/>
          <p14:tracePt t="72089" x="1943100" y="3327400"/>
          <p14:tracePt t="72105" x="1987550" y="3333750"/>
          <p14:tracePt t="72105" x="2025650" y="3327400"/>
          <p14:tracePt t="72122" x="2063750" y="3327400"/>
          <p14:tracePt t="72122" x="2095500" y="3327400"/>
          <p14:tracePt t="72122" x="2127250" y="3321050"/>
          <p14:tracePt t="72142" x="2159000" y="3314700"/>
          <p14:tracePt t="72153" x="2184400" y="3308350"/>
          <p14:tracePt t="72153" x="2209800" y="3308350"/>
          <p14:tracePt t="72174" x="2247900" y="3295650"/>
          <p14:tracePt t="72174" x="2260600" y="3295650"/>
          <p14:tracePt t="72189" x="2273300" y="3289300"/>
          <p14:tracePt t="72189" x="2286000" y="3289300"/>
          <p14:tracePt t="72205" x="2292350" y="3289300"/>
          <p14:tracePt t="72205" x="2298700" y="3289300"/>
          <p14:tracePt t="72222" x="2305050" y="3289300"/>
          <p14:tracePt t="72237" x="2305050" y="3295650"/>
          <p14:tracePt t="72254" x="2292350" y="3302000"/>
          <p14:tracePt t="72254" x="2292350" y="3308350"/>
          <p14:tracePt t="72272" x="2286000" y="3314700"/>
          <p14:tracePt t="72287" x="2279650" y="3321050"/>
          <p14:tracePt t="72304" x="2273300" y="3327400"/>
          <p14:tracePt t="72321" x="2266950" y="3333750"/>
          <p14:tracePt t="72338" x="2273300" y="3333750"/>
          <p14:tracePt t="72360" x="2279650" y="3333750"/>
          <p14:tracePt t="72377" x="2286000" y="3327400"/>
          <p14:tracePt t="72390" x="2292350" y="3327400"/>
          <p14:tracePt t="72405" x="2298700" y="3327400"/>
          <p14:tracePt t="72429" x="2305050" y="3327400"/>
          <p14:tracePt t="72481" x="2311400" y="3327400"/>
          <p14:tracePt t="72508" x="2317750" y="3327400"/>
          <p14:tracePt t="72524" x="2311400" y="3333750"/>
          <p14:tracePt t="72621" x="2305050" y="3333750"/>
          <p14:tracePt t="72637" x="2292350" y="3333750"/>
          <p14:tracePt t="72653" x="2286000" y="3340100"/>
          <p14:tracePt t="72661" x="2279650" y="3340100"/>
          <p14:tracePt t="72677" x="2273300" y="3346450"/>
          <p14:tracePt t="72677" x="2266950" y="3346450"/>
          <p14:tracePt t="72690" x="2260600" y="3346450"/>
          <p14:tracePt t="72690" x="2254250" y="3346450"/>
          <p14:tracePt t="72707" x="2247900" y="3352800"/>
          <p14:tracePt t="72707" x="2241550" y="3352800"/>
          <p14:tracePt t="72723" x="2235200" y="3352800"/>
          <p14:tracePt t="72723" x="2228850" y="3359150"/>
          <p14:tracePt t="72742" x="2216150" y="3359150"/>
          <p14:tracePt t="72757" x="2209800" y="3359150"/>
          <p14:tracePt t="72781" x="2216150" y="3365500"/>
          <p14:tracePt t="72809" x="2228850" y="3365500"/>
          <p14:tracePt t="72824" x="2235200" y="3365500"/>
          <p14:tracePt t="72841" x="2241550" y="3365500"/>
          <p14:tracePt t="72849" x="2247900" y="3365500"/>
          <p14:tracePt t="72858" x="2254250" y="3371850"/>
          <p14:tracePt t="72858" x="2260600" y="3371850"/>
          <p14:tracePt t="72874" x="2266950" y="3378200"/>
          <p14:tracePt t="72874" x="2273300" y="3378200"/>
          <p14:tracePt t="72874" x="2279650" y="3378200"/>
          <p14:tracePt t="72894" x="2286000" y="3378200"/>
          <p14:tracePt t="72906" x="2292350" y="3384550"/>
          <p14:tracePt t="72906" x="2305050" y="3384550"/>
          <p14:tracePt t="72924" x="2311400" y="3384550"/>
          <p14:tracePt t="72939" x="2311400" y="3390900"/>
          <p14:tracePt t="72977" x="2305050" y="3390900"/>
          <p14:tracePt t="72997" x="2305050" y="3397250"/>
          <p14:tracePt t="73013" x="2298700" y="3397250"/>
          <p14:tracePt t="73041" x="2305050" y="3390900"/>
          <p14:tracePt t="73109" x="2298700" y="3397250"/>
          <p14:tracePt t="73177" x="2292350" y="3397250"/>
          <p14:tracePt t="73201" x="2286000" y="3403600"/>
          <p14:tracePt t="73221" x="2279650" y="3403600"/>
          <p14:tracePt t="73237" x="2273300" y="3403600"/>
          <p14:tracePt t="73253" x="2266950" y="3403600"/>
          <p14:tracePt t="73269" x="2260600" y="3403600"/>
          <p14:tracePt t="73281" x="2254250" y="3403600"/>
          <p14:tracePt t="73290" x="2247900" y="3403600"/>
          <p14:tracePt t="73290" x="2241550" y="3403600"/>
          <p14:tracePt t="73309" x="2235200" y="3403600"/>
          <p14:tracePt t="73309" x="2228850" y="3403600"/>
          <p14:tracePt t="73325" x="2222500" y="3403600"/>
          <p14:tracePt t="73341" x="2216150" y="3403600"/>
          <p14:tracePt t="73358" x="2216150" y="3409950"/>
          <p14:tracePt t="73397" x="2222500" y="3409950"/>
          <p14:tracePt t="73402" x="2228850" y="3409950"/>
          <p14:tracePt t="73409" x="2241550" y="3409950"/>
          <p14:tracePt t="73409" x="2247900" y="3409950"/>
          <p14:tracePt t="73427" x="2260600" y="3409950"/>
          <p14:tracePt t="73427" x="2266950" y="3409950"/>
          <p14:tracePt t="73443" x="2279650" y="3409950"/>
          <p14:tracePt t="73443" x="2292350" y="3409950"/>
          <p14:tracePt t="73443" x="2305050" y="3409950"/>
          <p14:tracePt t="73461" x="2317750" y="3409950"/>
          <p14:tracePt t="73474" x="2330450" y="3409950"/>
          <p14:tracePt t="73474" x="2343150" y="3403600"/>
          <p14:tracePt t="73493" x="2362200" y="3403600"/>
          <p14:tracePt t="73493" x="2368550" y="3403600"/>
          <p14:tracePt t="73510" x="2374900" y="3397250"/>
          <p14:tracePt t="73510" x="2381250" y="3397250"/>
          <p14:tracePt t="73526" x="2387600" y="3397250"/>
          <p14:tracePt t="73543" x="2393950" y="3397250"/>
          <p14:tracePt t="73559" x="2400300" y="3403600"/>
          <p14:tracePt t="73575" x="2406650" y="3403600"/>
          <p14:tracePt t="73575" x="2413000" y="3403600"/>
          <p14:tracePt t="73593" x="2419350" y="3403600"/>
          <p14:tracePt t="73613" x="2432050" y="3403600"/>
          <p14:tracePt t="73629" x="2438400" y="3397250"/>
          <p14:tracePt t="73673" x="2438400" y="3390900"/>
          <p14:tracePt t="73701" x="2444750" y="3384550"/>
          <p14:tracePt t="73725" x="2457450" y="3378200"/>
          <p14:tracePt t="73769" x="2463800" y="3371850"/>
          <p14:tracePt t="73809" x="2470150" y="3378200"/>
          <p14:tracePt t="73845" x="2470150" y="3384550"/>
          <p14:tracePt t="73869" x="2476500" y="3384550"/>
          <p14:tracePt t="73905" x="2482850" y="3384550"/>
          <p14:tracePt t="73921" x="2489200" y="3384550"/>
          <p14:tracePt t="73937" x="2495550" y="3384550"/>
          <p14:tracePt t="73943" x="2501900" y="3384550"/>
          <p14:tracePt t="73943" x="2508250" y="3384550"/>
          <p14:tracePt t="73961" x="2514600" y="3384550"/>
          <p14:tracePt t="73961" x="2520950" y="3384550"/>
          <p14:tracePt t="73978" x="2527300" y="3378200"/>
          <p14:tracePt t="73993" x="2533650" y="3378200"/>
          <p14:tracePt t="73993" x="2540000" y="3378200"/>
          <p14:tracePt t="74011" x="2546350" y="3371850"/>
          <p14:tracePt t="74027" x="2552700" y="3371850"/>
          <p14:tracePt t="74043" x="2546350" y="3371850"/>
          <p14:tracePt t="74117" x="2540000" y="3371850"/>
          <p14:tracePt t="74137" x="2540000" y="3378200"/>
          <p14:tracePt t="74169" x="2533650" y="3384550"/>
          <p14:tracePt t="74197" x="2540000" y="3384550"/>
          <p14:tracePt t="74301" x="2546350" y="3390900"/>
          <p14:tracePt t="74377" x="2552700" y="3390900"/>
          <p14:tracePt t="74445" x="2559050" y="3390900"/>
          <p14:tracePt t="74461" x="2565400" y="3390900"/>
          <p14:tracePt t="74477" x="2571750" y="3384550"/>
          <p14:tracePt t="74489" x="2578100" y="3384550"/>
          <p14:tracePt t="74505" x="2584450" y="3384550"/>
          <p14:tracePt t="74521" x="2590800" y="3384550"/>
          <p14:tracePt t="74538" x="2603500" y="3378200"/>
          <p14:tracePt t="74565" x="2609850" y="3378200"/>
          <p14:tracePt t="74581" x="2622550" y="3378200"/>
          <p14:tracePt t="74597" x="2628900" y="3378200"/>
          <p14:tracePt t="74602" x="2635250" y="3378200"/>
          <p14:tracePt t="74612" x="2641600" y="3378200"/>
          <p14:tracePt t="74612" x="2647950" y="3378200"/>
          <p14:tracePt t="74630" x="2654300" y="3371850"/>
          <p14:tracePt t="74646" x="2660650" y="3371850"/>
          <p14:tracePt t="74646" x="2673350" y="3371850"/>
          <p14:tracePt t="74666" x="2679700" y="3371850"/>
          <p14:tracePt t="74679" x="2686050" y="3371850"/>
          <p14:tracePt t="74700" x="2679700" y="3378200"/>
          <p14:tracePt t="74721" x="2673350" y="3384550"/>
          <p14:tracePt t="74769" x="2679700" y="3378200"/>
          <p14:tracePt t="74873" x="2686050" y="3378200"/>
          <p14:tracePt t="74889" x="2692400" y="3378200"/>
          <p14:tracePt t="74901" x="2698750" y="3378200"/>
          <p14:tracePt t="74917" x="2705100" y="3378200"/>
          <p14:tracePt t="74934" x="2711450" y="3378200"/>
          <p14:tracePt t="74950" x="2717800" y="3378200"/>
          <p14:tracePt t="74963" x="2724150" y="3378200"/>
          <p14:tracePt t="74963" x="2730500" y="3384550"/>
          <p14:tracePt t="74982" x="2736850" y="3384550"/>
          <p14:tracePt t="74997" x="2743200" y="3384550"/>
          <p14:tracePt t="74997" x="2749550" y="3390900"/>
          <p14:tracePt t="75015" x="2755900" y="3390900"/>
          <p14:tracePt t="75015" x="2762250" y="3397250"/>
          <p14:tracePt t="75032" x="2768600" y="3397250"/>
          <p14:tracePt t="75047" x="2774950" y="3403600"/>
          <p14:tracePt t="75064" x="2774950" y="3409950"/>
          <p14:tracePt t="75089" x="2768600" y="3409950"/>
          <p14:tracePt t="75129" x="2774950" y="3409950"/>
          <p14:tracePt t="75173" x="2781300" y="3409950"/>
          <p14:tracePt t="75197" x="2781300" y="3403600"/>
          <p14:tracePt t="75225" x="2787650" y="3403600"/>
          <p14:tracePt t="75257" x="2794000" y="3403600"/>
          <p14:tracePt t="75277" x="2800350" y="3397250"/>
          <p14:tracePt t="75301" x="2806700" y="3397250"/>
          <p14:tracePt t="75329" x="2813050" y="3390900"/>
          <p14:tracePt t="75361" x="2819400" y="3390900"/>
          <p14:tracePt t="75382" x="2825750" y="3390900"/>
          <p14:tracePt t="75405" x="2838450" y="3384550"/>
          <p14:tracePt t="75465" x="2844800" y="3384550"/>
          <p14:tracePt t="75497" x="2851150" y="3378200"/>
          <p14:tracePt t="75509" x="2857500" y="3371850"/>
          <p14:tracePt t="75525" x="2863850" y="3371850"/>
          <p14:tracePt t="75541" x="2870200" y="3365500"/>
          <p14:tracePt t="75550" x="2876550" y="3365500"/>
          <p14:tracePt t="75550" x="2882900" y="3365500"/>
          <p14:tracePt t="75567" x="2889250" y="3365500"/>
          <p14:tracePt t="75567" x="2895600" y="3359150"/>
          <p14:tracePt t="75567" x="2901950" y="3359150"/>
          <p14:tracePt t="75586" x="2908300" y="3352800"/>
          <p14:tracePt t="75598" x="2914650" y="3352800"/>
          <p14:tracePt t="75598" x="2921000" y="3346450"/>
          <p14:tracePt t="75619" x="2933700" y="3346450"/>
          <p14:tracePt t="75619" x="2933700" y="3340100"/>
          <p14:tracePt t="75634" x="2946400" y="3340100"/>
          <p14:tracePt t="75649" x="2952750" y="3340100"/>
          <p14:tracePt t="75697" x="2965450" y="3340100"/>
          <p14:tracePt t="75721" x="2965450" y="3346450"/>
          <p14:tracePt t="75729" x="2978150" y="3346450"/>
          <p14:tracePt t="75741" x="2984500" y="3346450"/>
          <p14:tracePt t="75757" x="2990850" y="3352800"/>
          <p14:tracePt t="75766" x="2997200" y="3352800"/>
          <p14:tracePt t="75784" x="3009900" y="3359150"/>
          <p14:tracePt t="75800" x="3016250" y="3352800"/>
          <p14:tracePt t="75817" x="3022600" y="3359150"/>
          <p14:tracePt t="75834" x="3028950" y="3352800"/>
          <p14:tracePt t="75850" x="3035300" y="3346450"/>
          <p14:tracePt t="75866" x="3041650" y="3346450"/>
          <p14:tracePt t="75883" x="3048000" y="3346450"/>
          <p14:tracePt t="75900" x="3054350" y="3340100"/>
          <p14:tracePt t="75900" x="3060700" y="3333750"/>
          <p14:tracePt t="75919" x="3067050" y="3333750"/>
          <p14:tracePt t="75919" x="3073400" y="3327400"/>
          <p14:tracePt t="75935" x="3079750" y="3321050"/>
          <p14:tracePt t="75935" x="3086100" y="3314700"/>
          <p14:tracePt t="75951" x="3092450" y="3308350"/>
          <p14:tracePt t="75951" x="3105150" y="3302000"/>
          <p14:tracePt t="75951" x="3111500" y="3295650"/>
          <p14:tracePt t="75970" x="3124200" y="3289300"/>
          <p14:tracePt t="75970" x="3136900" y="3282950"/>
          <p14:tracePt t="75985" x="3143250" y="3276600"/>
          <p14:tracePt t="75985" x="3155950" y="3270250"/>
          <p14:tracePt t="76002" x="3168650" y="3263900"/>
          <p14:tracePt t="76002" x="3181350" y="3263900"/>
          <p14:tracePt t="76018" x="3194050" y="3251200"/>
          <p14:tracePt t="76018" x="3206750" y="3251200"/>
          <p14:tracePt t="76036" x="3213100" y="3244850"/>
          <p14:tracePt t="76036" x="3238500" y="3232150"/>
          <p14:tracePt t="76052" x="3244850" y="3225800"/>
          <p14:tracePt t="76052" x="3257550" y="3225800"/>
          <p14:tracePt t="76069" x="3263900" y="3219450"/>
          <p14:tracePt t="76069" x="3276600" y="3219450"/>
          <p14:tracePt t="76085" x="3282950" y="3213100"/>
          <p14:tracePt t="76085" x="3302000" y="3206750"/>
          <p14:tracePt t="76103" x="3308350" y="3206750"/>
          <p14:tracePt t="76103" x="3314700" y="3200400"/>
          <p14:tracePt t="76119" x="3327400" y="3200400"/>
          <p14:tracePt t="76134" x="3340100" y="3194050"/>
          <p14:tracePt t="76150" x="3340100" y="3200400"/>
          <p14:tracePt t="76150" x="3346450" y="3194050"/>
          <p14:tracePt t="76150" x="3352800" y="3194050"/>
          <p14:tracePt t="76171" x="3359150" y="3187700"/>
          <p14:tracePt t="76184" x="3365500" y="3187700"/>
          <p14:tracePt t="76184" x="3378200" y="3187700"/>
          <p14:tracePt t="76203" x="3384550" y="3187700"/>
          <p14:tracePt t="76203" x="3390900" y="3181350"/>
          <p14:tracePt t="76219" x="3397250" y="3187700"/>
          <p14:tracePt t="76219" x="3403600" y="3187700"/>
          <p14:tracePt t="76236" x="3409950" y="3187700"/>
          <p14:tracePt t="76251" x="3416300" y="3181350"/>
          <p14:tracePt t="76251" x="3429000" y="3187700"/>
          <p14:tracePt t="76271" x="3435350" y="3187700"/>
          <p14:tracePt t="76271" x="3441700" y="3187700"/>
          <p14:tracePt t="76286" x="3454400" y="3194050"/>
          <p14:tracePt t="76286" x="3460750" y="3200400"/>
          <p14:tracePt t="76303" x="3473450" y="3200400"/>
          <p14:tracePt t="76303" x="3492500" y="3206750"/>
          <p14:tracePt t="76320" x="3505200" y="3213100"/>
          <p14:tracePt t="76320" x="3530600" y="3219450"/>
          <p14:tracePt t="76336" x="3549650" y="3225800"/>
          <p14:tracePt t="76336" x="3606800" y="3244850"/>
          <p14:tracePt t="76353" x="3638550" y="3251200"/>
          <p14:tracePt t="76353" x="3676650" y="3263900"/>
          <p14:tracePt t="76370" x="3721100" y="3276600"/>
          <p14:tracePt t="76370" x="3765550" y="3289300"/>
          <p14:tracePt t="76386" x="3816350" y="3302000"/>
          <p14:tracePt t="76386" x="3924300" y="3327400"/>
          <p14:tracePt t="76403" x="3981450" y="3340100"/>
          <p14:tracePt t="76403" x="4038600" y="3346450"/>
          <p14:tracePt t="76420" x="4089400" y="3359150"/>
          <p14:tracePt t="76420" x="4133850" y="3371850"/>
          <p14:tracePt t="76436" x="4178300" y="3378200"/>
          <p14:tracePt t="76436" x="4216400" y="3390900"/>
          <p14:tracePt t="76453" x="4248150" y="3397250"/>
          <p14:tracePt t="76453" x="4305300" y="3409950"/>
          <p14:tracePt t="76470" x="4330700" y="3416300"/>
          <p14:tracePt t="76470" x="4356100" y="3422650"/>
          <p14:tracePt t="76487" x="4375150" y="3422650"/>
          <p14:tracePt t="76487" x="4400550" y="3416300"/>
          <p14:tracePt t="76504" x="4419600" y="3416300"/>
          <p14:tracePt t="76504" x="4445000" y="3409950"/>
          <p14:tracePt t="76520" x="4464050" y="3403600"/>
          <p14:tracePt t="76520" x="4483100" y="3403600"/>
          <p14:tracePt t="76520" x="4502150" y="3397250"/>
          <p14:tracePt t="76540" x="4514850" y="3390900"/>
          <p14:tracePt t="76552" x="4533900" y="3384550"/>
          <p14:tracePt t="76552" x="4552950" y="3378200"/>
          <p14:tracePt t="76571" x="4565650" y="3378200"/>
          <p14:tracePt t="76571" x="4572000" y="3378200"/>
          <p14:tracePt t="76587" x="4578350" y="3371850"/>
          <p14:tracePt t="76587" x="4584700" y="3371850"/>
          <p14:tracePt t="76604" x="4578350" y="3378200"/>
          <p14:tracePt t="76642" x="4572000" y="3384550"/>
          <p14:tracePt t="76650" x="4565650" y="3384550"/>
          <p14:tracePt t="76658" x="4559300" y="3390900"/>
          <p14:tracePt t="76674" x="4546600" y="3397250"/>
          <p14:tracePt t="76690" x="4540250" y="3397250"/>
          <p14:tracePt t="76702" x="4533900" y="3403600"/>
          <p14:tracePt t="76719" x="4527550" y="3409950"/>
          <p14:tracePt t="76736" x="4521200" y="3409950"/>
          <p14:tracePt t="76752" x="4514850" y="3409950"/>
          <p14:tracePt t="76778" x="4502150" y="3409950"/>
          <p14:tracePt t="76794" x="4495800" y="3416300"/>
          <p14:tracePt t="76810" x="4489450" y="3416300"/>
          <p14:tracePt t="76819" x="4483100" y="3416300"/>
          <p14:tracePt t="76837" x="4476750" y="3416300"/>
          <p14:tracePt t="76853" x="4470400" y="3416300"/>
          <p14:tracePt t="76870" x="4476750" y="3409950"/>
          <p14:tracePt t="76942" x="4483100" y="3403600"/>
          <p14:tracePt t="76958" x="4489450" y="3403600"/>
          <p14:tracePt t="76966" x="4502150" y="3397250"/>
          <p14:tracePt t="76974" x="4508500" y="3397250"/>
          <p14:tracePt t="76987" x="4521200" y="3397250"/>
          <p14:tracePt t="76987" x="4552950" y="3403600"/>
          <p14:tracePt t="77005" x="4572000" y="3403600"/>
          <p14:tracePt t="77005" x="4591050" y="3409950"/>
          <p14:tracePt t="77022" x="4610100" y="3422650"/>
          <p14:tracePt t="77022" x="4635500" y="3429000"/>
          <p14:tracePt t="77039" x="4654550" y="3435350"/>
          <p14:tracePt t="77039" x="4686300" y="3448050"/>
          <p14:tracePt t="77056" x="4711700" y="3454400"/>
          <p14:tracePt t="77056" x="4762500" y="3473450"/>
          <p14:tracePt t="77072" x="4794250" y="3479800"/>
          <p14:tracePt t="77072" x="4819650" y="3479800"/>
          <p14:tracePt t="77088" x="4845050" y="3486150"/>
          <p14:tracePt t="77088" x="4870450" y="3492500"/>
          <p14:tracePt t="77106" x="4889500" y="3498850"/>
          <p14:tracePt t="77106" x="4933950" y="3511550"/>
          <p14:tracePt t="77123" x="4946650" y="3524250"/>
          <p14:tracePt t="77123" x="4959350" y="3530600"/>
          <p14:tracePt t="77139" x="4972050" y="3543300"/>
          <p14:tracePt t="77139" x="4978400" y="3556000"/>
          <p14:tracePt t="77156" x="4984750" y="3562350"/>
          <p14:tracePt t="77156" x="4991100" y="3575050"/>
          <p14:tracePt t="77173" x="4991100" y="3581400"/>
          <p14:tracePt t="77173" x="4991100" y="3594100"/>
          <p14:tracePt t="77192" x="4991100" y="3606800"/>
          <p14:tracePt t="77204" x="4991100" y="3613150"/>
          <p14:tracePt t="77204" x="4997450" y="3619500"/>
          <p14:tracePt t="77223" x="4997450" y="3625850"/>
          <p14:tracePt t="77238" x="5010150" y="3625850"/>
          <p14:tracePt t="77254" x="5022850" y="3632200"/>
          <p14:tracePt t="77271" x="5029200" y="3632200"/>
          <p14:tracePt t="77271" x="5041900" y="3632200"/>
          <p14:tracePt t="77291" x="5048250" y="3632200"/>
          <p14:tracePt t="77291" x="5054600" y="3632200"/>
          <p14:tracePt t="77306" x="5067300" y="3632200"/>
          <p14:tracePt t="77306" x="5073650" y="3632200"/>
          <p14:tracePt t="77323" x="5086350" y="3632200"/>
          <p14:tracePt t="77323" x="5092700" y="3632200"/>
          <p14:tracePt t="77340" x="5105400" y="3632200"/>
          <p14:tracePt t="77340" x="5111750" y="3632200"/>
          <p14:tracePt t="77340" x="5124450" y="3638550"/>
          <p14:tracePt t="77359" x="5130800" y="3638550"/>
          <p14:tracePt t="77359" x="5143500" y="3644900"/>
          <p14:tracePt t="77373" x="5149850" y="3644900"/>
          <p14:tracePt t="77373" x="5156200" y="3651250"/>
          <p14:tracePt t="77390" x="5168900" y="3657600"/>
          <p14:tracePt t="77390" x="5175250" y="3663950"/>
          <p14:tracePt t="77407" x="5181600" y="3670300"/>
          <p14:tracePt t="77407" x="5187950" y="3683000"/>
          <p14:tracePt t="77423" x="5187950" y="3689350"/>
          <p14:tracePt t="77423" x="5187950" y="3695700"/>
          <p14:tracePt t="77440" x="5187950" y="3702050"/>
          <p14:tracePt t="77440" x="5187950" y="3708400"/>
          <p14:tracePt t="77457" x="5181600" y="3714750"/>
          <p14:tracePt t="77472" x="5181600" y="3721100"/>
          <p14:tracePt t="77489" x="5181600" y="3727450"/>
          <p14:tracePt t="77506" x="5187950" y="3727450"/>
          <p14:tracePt t="77542" x="5194300" y="3727450"/>
          <p14:tracePt t="77566" x="5200650" y="3727450"/>
          <p14:tracePt t="77650" x="5207000" y="3727450"/>
          <p14:tracePt t="77670" x="5213350" y="3727450"/>
          <p14:tracePt t="77694" x="5219700" y="3727450"/>
          <p14:tracePt t="77718" x="5226050" y="3727450"/>
          <p14:tracePt t="77738" x="5219700" y="3727450"/>
          <p14:tracePt t="77838" x="5219700" y="3721100"/>
          <p14:tracePt t="77942" x="5213350" y="3714750"/>
          <p14:tracePt t="77978" x="5207000" y="3714750"/>
          <p14:tracePt t="78002" x="5200650" y="3721100"/>
          <p14:tracePt t="78018" x="5194300" y="3721100"/>
          <p14:tracePt t="78030" x="5187950" y="3721100"/>
          <p14:tracePt t="78046" x="5181600" y="3727450"/>
          <p14:tracePt t="78057" x="5175250" y="3727450"/>
          <p14:tracePt t="78057" x="5168900" y="3727450"/>
          <p14:tracePt t="78076" x="5162550" y="3733800"/>
          <p14:tracePt t="78076" x="5149850" y="3746500"/>
          <p14:tracePt t="78093" x="5137150" y="3759200"/>
          <p14:tracePt t="78093" x="5124450" y="3771900"/>
          <p14:tracePt t="78109" x="5111750" y="3790950"/>
          <p14:tracePt t="78109" x="5092700" y="3816350"/>
          <p14:tracePt t="78126" x="5073650" y="3848100"/>
          <p14:tracePt t="78126" x="5022850" y="3943350"/>
          <p14:tracePt t="78143" x="4997450" y="3994150"/>
          <p14:tracePt t="78143" x="4965700" y="4057650"/>
          <p14:tracePt t="78159" x="4933950" y="4121150"/>
          <p14:tracePt t="78159" x="4902200" y="4191000"/>
          <p14:tracePt t="78176" x="4870450" y="4260850"/>
          <p14:tracePt t="78176" x="4832350" y="4330700"/>
          <p14:tracePt t="78193" x="4800600" y="4400550"/>
          <p14:tracePt t="78193" x="4762500" y="4470400"/>
          <p14:tracePt t="78193" x="4718050" y="4540250"/>
          <p14:tracePt t="78212" x="4679950" y="4610100"/>
          <p14:tracePt t="78224" x="4629150" y="4686300"/>
          <p14:tracePt t="78224" x="4527550" y="4845050"/>
          <p14:tracePt t="78243" x="4470400" y="4927600"/>
          <p14:tracePt t="78243" x="4413250" y="5010150"/>
          <p14:tracePt t="78260" x="4356100" y="5092700"/>
          <p14:tracePt t="78260" x="4298950" y="5175250"/>
          <p14:tracePt t="78276" x="4241800" y="5251450"/>
          <p14:tracePt t="78276" x="4184650" y="5327650"/>
          <p14:tracePt t="78276" x="4133850" y="5397500"/>
          <p14:tracePt t="78296" x="4089400" y="5454650"/>
          <p14:tracePt t="78308" x="4044950" y="5511800"/>
          <p14:tracePt t="78308" x="3968750" y="5607050"/>
          <p14:tracePt t="78327" x="3937000" y="5645150"/>
          <p14:tracePt t="78327" x="3905250" y="5676900"/>
          <p14:tracePt t="78343" x="3873500" y="5715000"/>
          <p14:tracePt t="78343" x="3835400" y="5746750"/>
          <p14:tracePt t="78360" x="3803650" y="5778500"/>
          <p14:tracePt t="78360" x="3771900" y="5810250"/>
          <p14:tracePt t="78376" x="3733800" y="5842000"/>
          <p14:tracePt t="78376" x="3657600" y="5899150"/>
          <p14:tracePt t="78393" x="3625850" y="5924550"/>
          <p14:tracePt t="78393" x="3587750" y="5949950"/>
          <p14:tracePt t="78410" x="3556000" y="5969000"/>
          <p14:tracePt t="78410" x="3524250" y="5988050"/>
          <p14:tracePt t="78426" x="3492500" y="6000750"/>
          <p14:tracePt t="78426" x="3435350" y="6026150"/>
          <p14:tracePt t="78444" x="3403600" y="6038850"/>
          <p14:tracePt t="78444" x="3371850" y="6057900"/>
          <p14:tracePt t="78460" x="3346450" y="6070600"/>
          <p14:tracePt t="78460" x="3314700" y="6083300"/>
          <p14:tracePt t="78477" x="3276600" y="6089650"/>
          <p14:tracePt t="78477" x="3244850" y="6108700"/>
          <p14:tracePt t="78493" x="3213100" y="6121400"/>
          <p14:tracePt t="78493" x="3149600" y="6140450"/>
          <p14:tracePt t="78511" x="3117850" y="6146800"/>
          <p14:tracePt t="78511" x="3086100" y="6153150"/>
          <p14:tracePt t="78527" x="3054350" y="6165850"/>
          <p14:tracePt t="78527" x="3022600" y="6172200"/>
          <p14:tracePt t="78544" x="2990850" y="6172200"/>
          <p14:tracePt t="78544" x="2959100" y="6178550"/>
          <p14:tracePt t="78560" x="2933700" y="6184900"/>
          <p14:tracePt t="78560" x="2901950" y="6191250"/>
          <p14:tracePt t="78560" x="2870200" y="6203950"/>
          <p14:tracePt t="78580" x="2844800" y="6210300"/>
          <p14:tracePt t="78592" x="2813050" y="6210300"/>
          <p14:tracePt t="78592" x="2768600" y="6235700"/>
          <p14:tracePt t="78611" x="2743200" y="6242050"/>
          <p14:tracePt t="78611" x="2717800" y="6248400"/>
          <p14:tracePt t="78628" x="2698750" y="6254750"/>
          <p14:tracePt t="78628" x="2679700" y="6254750"/>
          <p14:tracePt t="78644" x="2660650" y="6261100"/>
          <p14:tracePt t="78644" x="2647950" y="6267450"/>
          <p14:tracePt t="78644" x="2628900" y="6267450"/>
          <p14:tracePt t="78663" x="2622550" y="6267450"/>
          <p14:tracePt t="78676" x="2616200" y="6267450"/>
          <p14:tracePt t="78676" x="2622550" y="6267450"/>
          <p14:tracePt t="78695" x="2635250" y="6267450"/>
          <p14:tracePt t="78695" x="2654300" y="6267450"/>
          <p14:tracePt t="78711" x="2686050" y="6267450"/>
          <p14:tracePt t="78711" x="2724150" y="6267450"/>
          <p14:tracePt t="78728" x="2768600" y="6267450"/>
          <p14:tracePt t="78728" x="2895600" y="6280150"/>
          <p14:tracePt t="78744" x="2965450" y="6299200"/>
          <p14:tracePt t="78744" x="3048000" y="6324600"/>
          <p14:tracePt t="78761" x="3136900" y="6356350"/>
          <p14:tracePt t="78761" x="3232150" y="6388100"/>
          <p14:tracePt t="78778" x="3327400" y="6419850"/>
          <p14:tracePt t="78778" x="3429000" y="6457950"/>
          <p14:tracePt t="78795" x="3536950" y="6489700"/>
          <p14:tracePt t="78795" x="3752850" y="6534150"/>
          <p14:tracePt t="78811" x="3867150" y="6546850"/>
          <p14:tracePt t="78811" x="3975100" y="6546850"/>
          <p14:tracePt t="78828" x="4083050" y="6540500"/>
          <p14:tracePt t="78828" x="4184650" y="6527800"/>
          <p14:tracePt t="78845" x="4279900" y="6521450"/>
          <p14:tracePt t="78845" x="4368800" y="6508750"/>
          <p14:tracePt t="78845" x="4457700" y="6496050"/>
          <p14:tracePt t="78864" x="4533900" y="6489700"/>
          <p14:tracePt t="78864" x="4603750" y="6483350"/>
          <p14:tracePt t="78879" x="4667250" y="6483350"/>
          <p14:tracePt t="78879" x="4730750" y="6483350"/>
          <p14:tracePt t="78896" x="4787900" y="6489700"/>
          <p14:tracePt t="78896" x="4845050" y="6489700"/>
          <p14:tracePt t="78912" x="4895850" y="6496050"/>
          <p14:tracePt t="78912" x="4940300" y="6496050"/>
          <p14:tracePt t="78912" x="4978400" y="6489700"/>
          <p14:tracePt t="78931" x="5016500" y="6496050"/>
          <p14:tracePt t="78943" x="5048250" y="6489700"/>
          <p14:tracePt t="78943" x="5073650" y="6489700"/>
          <p14:tracePt t="78964" x="5105400" y="6489700"/>
          <p14:tracePt t="78977" x="5130800" y="6489700"/>
          <p14:tracePt t="78994" x="5149850" y="6496050"/>
          <p14:tracePt t="79042" x="5130800" y="6477000"/>
          <p14:tracePt t="79159" x="5099050" y="6457950"/>
          <p14:tracePt t="79170" x="5080000" y="6438900"/>
          <p14:tracePt t="79179" x="5048250" y="6413500"/>
          <p14:tracePt t="79179" x="5003800" y="6375400"/>
          <p14:tracePt t="79196" x="4946650" y="6324600"/>
          <p14:tracePt t="79196" x="4876800" y="6267450"/>
          <p14:tracePt t="79213" x="4794250" y="6197600"/>
          <p14:tracePt t="79213" x="4699000" y="6121400"/>
          <p14:tracePt t="79213" x="4597400" y="6038850"/>
          <p14:tracePt t="79232" x="4483100" y="5943600"/>
          <p14:tracePt t="79244" x="4362450" y="5835650"/>
          <p14:tracePt t="79244" x="4114800" y="5600700"/>
          <p14:tracePt t="79264" x="3994150" y="5473700"/>
          <p14:tracePt t="79264" x="3867150" y="5334000"/>
          <p14:tracePt t="79280" x="3746500" y="5194300"/>
          <p14:tracePt t="79280" x="3625850" y="5041900"/>
          <p14:tracePt t="79280" x="3511550" y="4895850"/>
          <p14:tracePt t="79299" x="3409950" y="4756150"/>
          <p14:tracePt t="79311" x="3308350" y="4622800"/>
          <p14:tracePt t="79311" x="3130550" y="4406900"/>
          <p14:tracePt t="79332" x="3048000" y="4318000"/>
          <p14:tracePt t="79332" x="2978150" y="4260850"/>
          <p14:tracePt t="79346" x="2914650" y="4210050"/>
          <p14:tracePt t="79346" x="2857500" y="4171950"/>
          <p14:tracePt t="79363" x="2806700" y="4152900"/>
          <p14:tracePt t="79363" x="2762250" y="4133850"/>
          <p14:tracePt t="79380" x="2717800" y="4121150"/>
          <p14:tracePt t="79380" x="2686050" y="4108450"/>
          <p14:tracePt t="79380" x="2660650" y="4095750"/>
          <p14:tracePt t="79399" x="2635250" y="4083050"/>
          <p14:tracePt t="79399" x="2616200" y="4076700"/>
          <p14:tracePt t="79414" x="2603500" y="4064000"/>
          <p14:tracePt t="79414" x="2590800" y="4051300"/>
          <p14:tracePt t="79430" x="2584450" y="4038600"/>
          <p14:tracePt t="79430" x="2584450" y="4032250"/>
          <p14:tracePt t="79447" x="2584450" y="4019550"/>
          <p14:tracePt t="79447" x="2584450" y="4000500"/>
          <p14:tracePt t="79464" x="2584450" y="3987800"/>
          <p14:tracePt t="79464" x="2584450" y="3981450"/>
          <p14:tracePt t="79481" x="2584450" y="3968750"/>
          <p14:tracePt t="79481" x="2590800" y="3956050"/>
          <p14:tracePt t="79498" x="2590800" y="3943350"/>
          <p14:tracePt t="79498" x="2590800" y="3937000"/>
          <p14:tracePt t="79514" x="2590800" y="3924300"/>
          <p14:tracePt t="79514" x="2590800" y="3898900"/>
          <p14:tracePt t="79531" x="2584450" y="3892550"/>
          <p14:tracePt t="79531" x="2584450" y="3879850"/>
          <p14:tracePt t="79548" x="2584450" y="3867150"/>
          <p14:tracePt t="79548" x="2578100" y="3860800"/>
          <p14:tracePt t="79564" x="2578100" y="3854450"/>
          <p14:tracePt t="79564" x="2578100" y="3848100"/>
          <p14:tracePt t="79580" x="2584450" y="3841750"/>
          <p14:tracePt t="79606" x="2590800" y="3835400"/>
          <p14:tracePt t="79615" x="2597150" y="3829050"/>
          <p14:tracePt t="79632" x="2603500" y="3829050"/>
          <p14:tracePt t="79632" x="2609850" y="3822700"/>
          <p14:tracePt t="79648" x="2622550" y="3816350"/>
          <p14:tracePt t="79648" x="2628900" y="3816350"/>
          <p14:tracePt t="79664" x="2641600" y="3810000"/>
          <p14:tracePt t="79664" x="2647950" y="3810000"/>
          <p14:tracePt t="79664" x="2660650" y="3810000"/>
          <p14:tracePt t="79684" x="2673350" y="3810000"/>
          <p14:tracePt t="79696" x="2686050" y="3810000"/>
          <p14:tracePt t="79696" x="2717800" y="3816350"/>
          <p14:tracePt t="79715" x="2736850" y="3822700"/>
          <p14:tracePt t="79715" x="2755900" y="3829050"/>
          <p14:tracePt t="79732" x="2781300" y="3841750"/>
          <p14:tracePt t="79732" x="2813050" y="3854450"/>
          <p14:tracePt t="79749" x="2844800" y="3873500"/>
          <p14:tracePt t="79749" x="2921000" y="3917950"/>
          <p14:tracePt t="79765" x="2971800" y="3943350"/>
          <p14:tracePt t="79765" x="3022600" y="3981450"/>
          <p14:tracePt t="79781" x="3073400" y="4019550"/>
          <p14:tracePt t="79781" x="3136900" y="4064000"/>
          <p14:tracePt t="79798" x="3194050" y="4108450"/>
          <p14:tracePt t="79798" x="3263900" y="4159250"/>
          <p14:tracePt t="79815" x="3333750" y="4210050"/>
          <p14:tracePt t="79815" x="3498850" y="4324350"/>
          <p14:tracePt t="79832" x="3587750" y="4381500"/>
          <p14:tracePt t="79832" x="3676650" y="4432300"/>
          <p14:tracePt t="79848" x="3771900" y="4489450"/>
          <p14:tracePt t="79848" x="3873500" y="4540250"/>
          <p14:tracePt t="79865" x="3975100" y="4597400"/>
          <p14:tracePt t="79865" x="4076700" y="4648200"/>
          <p14:tracePt t="79865" x="4178300" y="4705350"/>
          <p14:tracePt t="79885" x="4279900" y="4756150"/>
          <p14:tracePt t="79885" x="4375150" y="4813300"/>
          <p14:tracePt t="79899" x="4476750" y="4870450"/>
          <p14:tracePt t="79899" x="4572000" y="4927600"/>
          <p14:tracePt t="79916" x="4667250" y="4984750"/>
          <p14:tracePt t="79916" x="4762500" y="5041900"/>
          <p14:tracePt t="79932" x="4851400" y="5092700"/>
          <p14:tracePt t="79932" x="4953000" y="5149850"/>
          <p14:tracePt t="79932" x="5048250" y="5200650"/>
          <p14:tracePt t="79951" x="5137150" y="5251450"/>
          <p14:tracePt t="79964" x="5232400" y="5302250"/>
          <p14:tracePt t="79964" x="5403850" y="5397500"/>
          <p14:tracePt t="79985" x="5480050" y="5441950"/>
          <p14:tracePt t="79985" x="5556250" y="5492750"/>
          <p14:tracePt t="79999" x="5626100" y="5537200"/>
          <p14:tracePt t="79999" x="5689600" y="5581650"/>
          <p14:tracePt t="80016" x="5746750" y="5626100"/>
          <p14:tracePt t="80016" x="5797550" y="5664200"/>
          <p14:tracePt t="80016" x="5848350" y="5702300"/>
          <p14:tracePt t="80036" x="5892800" y="5734050"/>
          <p14:tracePt t="80047" x="5930900" y="5765800"/>
          <p14:tracePt t="80047" x="5994400" y="5822950"/>
          <p14:tracePt t="80066" x="6019800" y="5842000"/>
          <p14:tracePt t="80066" x="6038850" y="5861050"/>
          <p14:tracePt t="80083" x="6051550" y="5880100"/>
          <p14:tracePt t="80083" x="6064250" y="5899150"/>
          <p14:tracePt t="80100" x="6070600" y="5911850"/>
          <p14:tracePt t="80100" x="6083300" y="5930900"/>
          <p14:tracePt t="80116" x="6083300" y="5937250"/>
          <p14:tracePt t="80116" x="6083300" y="5943600"/>
          <p14:tracePt t="80133" x="6076950" y="5949950"/>
          <p14:tracePt t="80148" x="6076950" y="5956300"/>
          <p14:tracePt t="80164" x="6076950" y="5962650"/>
          <p14:tracePt t="80164" x="6076950" y="5969000"/>
          <p14:tracePt t="80183" x="6070600" y="5975350"/>
          <p14:tracePt t="80200" x="6064250" y="5981700"/>
          <p14:tracePt t="80215" x="6057900" y="5981700"/>
          <p14:tracePt t="80231" x="6051550" y="5988050"/>
          <p14:tracePt t="80248" x="6057900" y="5988050"/>
          <p14:tracePt t="80311" x="6064250" y="5988050"/>
          <p14:tracePt t="80387" x="6070600" y="5994400"/>
          <p14:tracePt t="80414" x="6070600" y="6000750"/>
          <p14:tracePt t="80439" x="6070600" y="6007100"/>
          <p14:tracePt t="80463" x="6070600" y="6013450"/>
          <p14:tracePt t="80470" x="6076950" y="6013450"/>
          <p14:tracePt t="80483" x="6083300" y="6013450"/>
          <p14:tracePt t="80499" x="6089650" y="6013450"/>
          <p14:tracePt t="80516" x="6089650" y="6007100"/>
          <p14:tracePt t="80558" x="6096000" y="6000750"/>
          <p14:tracePt t="80602" x="6102350" y="5994400"/>
          <p14:tracePt t="80627" x="6102350" y="5988050"/>
          <p14:tracePt t="80655" x="6102350" y="5981700"/>
          <p14:tracePt t="80687" x="6096000" y="5981700"/>
          <p14:tracePt t="80695" x="6096000" y="5975350"/>
          <p14:tracePt t="80711" x="6089650" y="5975350"/>
          <p14:tracePt t="80722" x="6083300" y="5969000"/>
          <p14:tracePt t="80739" x="6076950" y="5969000"/>
          <p14:tracePt t="80750" x="6070600" y="5969000"/>
          <p14:tracePt t="80750" x="6064250" y="5969000"/>
          <p14:tracePt t="80768" x="6057900" y="5969000"/>
          <p14:tracePt t="80768" x="6038850" y="5962650"/>
          <p14:tracePt t="80786" x="6032500" y="5956300"/>
          <p14:tracePt t="80786" x="6019800" y="5949950"/>
          <p14:tracePt t="87858" x="4267200" y="5187950"/>
          <p14:tracePt t="88414" x="4311650" y="5207000"/>
          <p14:tracePt t="88417" x="4362450" y="5226050"/>
          <p14:tracePt t="88417" x="4457700" y="5251450"/>
          <p14:tracePt t="88429" x="4508500" y="5264150"/>
          <p14:tracePt t="88429" x="4667250" y="5289550"/>
          <p14:tracePt t="88445" x="4718050" y="5295900"/>
          <p14:tracePt t="88445" x="4864100" y="5314950"/>
          <p14:tracePt t="88462" x="4902200" y="5321300"/>
          <p14:tracePt t="88462" x="4940300" y="5327650"/>
          <p14:tracePt t="88479" x="4972050" y="5334000"/>
          <p14:tracePt t="88479" x="5003800" y="5340350"/>
          <p14:tracePt t="88495" x="5029200" y="5340350"/>
          <p14:tracePt t="88495" x="5054600" y="5340350"/>
          <p14:tracePt t="88513" x="5086350" y="5334000"/>
          <p14:tracePt t="88513" x="5105400" y="5327650"/>
          <p14:tracePt t="88529" x="5118100" y="5327650"/>
          <p14:tracePt t="88529" x="5130800" y="5321300"/>
          <p14:tracePt t="88547" x="5137150" y="5314950"/>
          <p14:tracePt t="88547" x="5149850" y="5314950"/>
          <p14:tracePt t="88562" x="5156200" y="5308600"/>
          <p14:tracePt t="88577" x="5162550" y="5308600"/>
          <p14:tracePt t="88594" x="5156200" y="5302250"/>
          <p14:tracePt t="88613" x="5156200" y="5295900"/>
          <p14:tracePt t="88613" x="5156200" y="5283200"/>
          <p14:tracePt t="88630" x="5156200" y="5276850"/>
          <p14:tracePt t="88630" x="5162550" y="5270500"/>
          <p14:tracePt t="88646" x="5168900" y="5251450"/>
          <p14:tracePt t="88646" x="5175250" y="5226050"/>
          <p14:tracePt t="88662" x="5187950" y="5200650"/>
          <p14:tracePt t="88662" x="5207000" y="5168900"/>
          <p14:tracePt t="88662" x="5226050" y="5130800"/>
          <p14:tracePt t="88681" x="5251450" y="5086350"/>
          <p14:tracePt t="88681" x="5289550" y="5041900"/>
          <p14:tracePt t="88696" x="5321300" y="4984750"/>
          <p14:tracePt t="88696" x="5365750" y="4927600"/>
          <p14:tracePt t="88712" x="5416550" y="4870450"/>
          <p14:tracePt t="88712" x="5467350" y="4806950"/>
          <p14:tracePt t="88729" x="5524500" y="4737100"/>
          <p14:tracePt t="88729" x="5581650" y="4667250"/>
          <p14:tracePt t="88729" x="5645150" y="4597400"/>
          <p14:tracePt t="88749" x="5708650" y="4527550"/>
          <p14:tracePt t="88749" x="5772150" y="4457700"/>
          <p14:tracePt t="88763" x="5835650" y="4394200"/>
          <p14:tracePt t="88763" x="5899150" y="4330700"/>
          <p14:tracePt t="88779" x="5962650" y="4267200"/>
          <p14:tracePt t="88779" x="6019800" y="4203700"/>
          <p14:tracePt t="88796" x="6083300" y="4146550"/>
          <p14:tracePt t="88796" x="6146800" y="4095750"/>
          <p14:tracePt t="88813" x="6203950" y="4051300"/>
          <p14:tracePt t="88813" x="6324600" y="3968750"/>
          <p14:tracePt t="88830" x="6381750" y="3937000"/>
          <p14:tracePt t="88830" x="6432550" y="3911600"/>
          <p14:tracePt t="88847" x="6483350" y="3886200"/>
          <p14:tracePt t="88847" x="6534150" y="3873500"/>
          <p14:tracePt t="88863" x="6572250" y="3860800"/>
          <p14:tracePt t="88863" x="6642100" y="3841750"/>
          <p14:tracePt t="88881" x="6673850" y="3835400"/>
          <p14:tracePt t="88881" x="6699250" y="3835400"/>
          <p14:tracePt t="88897" x="6718300" y="3829050"/>
          <p14:tracePt t="88897" x="6731000" y="3829050"/>
          <p14:tracePt t="88913" x="6743700" y="3829050"/>
          <p14:tracePt t="88913" x="6756400" y="3829050"/>
          <p14:tracePt t="88930" x="6762750" y="3829050"/>
          <p14:tracePt t="88945" x="6756400" y="3841750"/>
          <p14:tracePt t="88962" x="6750050" y="3848100"/>
          <p14:tracePt t="88962" x="6737350" y="3854450"/>
          <p14:tracePt t="88981" x="6705600" y="3873500"/>
          <p14:tracePt t="88981" x="6686550" y="3879850"/>
          <p14:tracePt t="88997" x="6667500" y="3892550"/>
          <p14:tracePt t="88997" x="6642100" y="3898900"/>
          <p14:tracePt t="89013" x="6623050" y="3905250"/>
          <p14:tracePt t="89013" x="6597650" y="3917950"/>
          <p14:tracePt t="89030" x="6578600" y="3930650"/>
          <p14:tracePt t="89030" x="6540500" y="3943350"/>
          <p14:tracePt t="89050" x="6521450" y="3949700"/>
          <p14:tracePt t="89050" x="6508750" y="3956050"/>
          <p14:tracePt t="89064" x="6496050" y="3962400"/>
          <p14:tracePt t="89064" x="6483350" y="3968750"/>
          <p14:tracePt t="89080" x="6470650" y="3975100"/>
          <p14:tracePt t="89080" x="6457950" y="3981450"/>
          <p14:tracePt t="89097" x="6445250" y="3981450"/>
          <p14:tracePt t="89097" x="6426200" y="3994150"/>
          <p14:tracePt t="89114" x="6419850" y="4006850"/>
          <p14:tracePt t="89114" x="6413500" y="4013200"/>
          <p14:tracePt t="89131" x="6407150" y="4019550"/>
          <p14:tracePt t="89131" x="6400800" y="4025900"/>
          <p14:tracePt t="89148" x="6400800" y="4032250"/>
          <p14:tracePt t="89148" x="6394450" y="4038600"/>
          <p14:tracePt t="89164" x="6394450" y="4044950"/>
          <p14:tracePt t="89164" x="6394450" y="4051300"/>
          <p14:tracePt t="89181" x="6394450" y="4064000"/>
          <p14:tracePt t="89197" x="6394450" y="4070350"/>
          <p14:tracePt t="89197" x="6394450" y="4076700"/>
          <p14:tracePt t="89214" x="6394450" y="4089400"/>
          <p14:tracePt t="89214" x="6388100" y="4095750"/>
          <p14:tracePt t="89214" x="6388100" y="4108450"/>
          <p14:tracePt t="89233" x="6388100" y="4121150"/>
          <p14:tracePt t="89246" x="6381750" y="4133850"/>
          <p14:tracePt t="89246" x="6381750" y="4159250"/>
          <p14:tracePt t="89265" x="6375400" y="4165600"/>
          <p14:tracePt t="89265" x="6375400" y="4178300"/>
          <p14:tracePt t="89282" x="6375400" y="4184650"/>
          <p14:tracePt t="89282" x="6375400" y="4191000"/>
          <p14:tracePt t="89298" x="6375400" y="4197350"/>
          <p14:tracePt t="89298" x="6375400" y="4203700"/>
          <p14:tracePt t="89315" x="6375400" y="4210050"/>
          <p14:tracePt t="89315" x="6375400" y="4216400"/>
          <p14:tracePt t="89315" x="6375400" y="4222750"/>
          <p14:tracePt t="89334" x="6381750" y="4229100"/>
          <p14:tracePt t="89346" x="6381750" y="4235450"/>
          <p14:tracePt t="89346" x="6388100" y="4254500"/>
          <p14:tracePt t="89365" x="6394450" y="4267200"/>
          <p14:tracePt t="89365" x="6400800" y="4273550"/>
          <p14:tracePt t="89381" x="6407150" y="4286250"/>
          <p14:tracePt t="89381" x="6413500" y="4298950"/>
          <p14:tracePt t="89398" x="6413500" y="4311650"/>
          <p14:tracePt t="89398" x="6426200" y="4324350"/>
          <p14:tracePt t="89415" x="6432550" y="4330700"/>
          <p14:tracePt t="89430" x="6438900" y="4337050"/>
          <p14:tracePt t="89447" x="6445250" y="4337050"/>
          <p14:tracePt t="89464" x="6445250" y="4343400"/>
          <p14:tracePt t="89464" x="6451600" y="4349750"/>
          <p14:tracePt t="89482" x="6457950" y="4349750"/>
          <p14:tracePt t="89482" x="6457950" y="4356100"/>
          <p14:tracePt t="89499" x="6457950" y="4362450"/>
          <p14:tracePt t="89499" x="6457950" y="4375150"/>
          <p14:tracePt t="89515" x="6464300" y="4381500"/>
          <p14:tracePt t="89515" x="6464300" y="4400550"/>
          <p14:tracePt t="89533" x="6464300" y="4406900"/>
          <p14:tracePt t="89533" x="6464300" y="4413250"/>
          <p14:tracePt t="89549" x="6464300" y="4425950"/>
          <p14:tracePt t="89549" x="6464300" y="4432300"/>
          <p14:tracePt t="89566" x="6457950" y="4438650"/>
          <p14:tracePt t="89566" x="6451600" y="4445000"/>
          <p14:tracePt t="89582" x="6445250" y="4457700"/>
          <p14:tracePt t="89582" x="6438900" y="4464050"/>
          <p14:tracePt t="89582" x="6432550" y="4483100"/>
          <p14:tracePt t="89602" x="6419850" y="4495800"/>
          <p14:tracePt t="89614" x="6407150" y="4508500"/>
          <p14:tracePt t="89614" x="6394450" y="4521200"/>
          <p14:tracePt t="89634" x="6356350" y="4552950"/>
          <p14:tracePt t="89634" x="6343650" y="4565650"/>
          <p14:tracePt t="89649" x="6324600" y="4578350"/>
          <p14:tracePt t="89649" x="6311900" y="4584700"/>
          <p14:tracePt t="89666" x="6292850" y="4597400"/>
          <p14:tracePt t="89666" x="6280150" y="4610100"/>
          <p14:tracePt t="89666" x="6267450" y="4616450"/>
          <p14:tracePt t="89685" x="6254750" y="4629150"/>
          <p14:tracePt t="89698" x="6242050" y="4635500"/>
          <p14:tracePt t="89698" x="6216650" y="4660900"/>
          <p14:tracePt t="89716" x="6210300" y="4667250"/>
          <p14:tracePt t="89716" x="6197600" y="4679950"/>
          <p14:tracePt t="89733" x="6184900" y="4692650"/>
          <p14:tracePt t="89733" x="6172200" y="4705350"/>
          <p14:tracePt t="89749" x="6159500" y="4711700"/>
          <p14:tracePt t="89749" x="6146800" y="4718050"/>
          <p14:tracePt t="89749" x="6140450" y="4724400"/>
          <p14:tracePt t="89769" x="6127750" y="4730750"/>
          <p14:tracePt t="89769" x="6121400" y="4730750"/>
          <p14:tracePt t="89783" x="6115050" y="4737100"/>
          <p14:tracePt t="89783" x="6108700" y="4737100"/>
          <p14:tracePt t="89799" x="6102350" y="4743450"/>
          <p14:tracePt t="89799" x="6096000" y="4749800"/>
          <p14:tracePt t="89816" x="6089650" y="4756150"/>
          <p14:tracePt t="89832" x="6083300" y="4756150"/>
          <p14:tracePt t="89849" x="6076950" y="4756150"/>
          <p14:tracePt t="89917" x="6070600" y="4756150"/>
          <p14:tracePt t="89941" x="6057900" y="4756150"/>
          <p14:tracePt t="89953" x="6051550" y="4762500"/>
          <p14:tracePt t="89968" x="6045200" y="4768850"/>
          <p14:tracePt t="89985" x="6038850" y="4775200"/>
          <p14:tracePt t="90001" x="6026150" y="4775200"/>
          <p14:tracePt t="90013" x="6026150" y="4781550"/>
          <p14:tracePt t="90029" x="6019800" y="4781550"/>
          <p14:tracePt t="90044" x="6013450" y="4781550"/>
          <p14:tracePt t="90061" x="6007100" y="4781550"/>
          <p14:tracePt t="90073" x="6000750" y="4781550"/>
          <p14:tracePt t="90089" x="6000750" y="4787900"/>
          <p14:tracePt t="90099" x="5994400" y="4794250"/>
          <p14:tracePt t="90116" x="5994400" y="4800600"/>
          <p14:tracePt t="90148" x="5988050" y="4794250"/>
          <p14:tracePt t="90173" x="5981700" y="4800600"/>
          <p14:tracePt t="90189" x="5981700" y="4806950"/>
          <p14:tracePt t="90248" x="5975350" y="4800600"/>
          <p14:tracePt t="90309" x="5981700" y="4800600"/>
          <p14:tracePt t="90369" x="5981700" y="4806950"/>
          <p14:tracePt t="90397" x="5981700" y="4813300"/>
          <p14:tracePt t="90533" x="5975350" y="4819650"/>
          <p14:tracePt t="90729" x="5975350" y="4813300"/>
          <p14:tracePt t="90741" x="5975350" y="4819650"/>
          <p14:tracePt t="90833" x="5981700" y="4826000"/>
          <p14:tracePt t="90869" x="5981700" y="4832350"/>
          <p14:tracePt t="90913" x="5975350" y="4832350"/>
          <p14:tracePt t="90938" x="5969000" y="4832350"/>
          <p14:tracePt t="90969" x="5962650" y="4838700"/>
          <p14:tracePt t="90997" x="5962650" y="4845050"/>
          <p14:tracePt t="91013" x="5956300" y="4845050"/>
          <p14:tracePt t="91032" x="5949950" y="4845050"/>
          <p14:tracePt t="91065" x="5943600" y="4845050"/>
          <p14:tracePt t="91081" x="5943600" y="4851400"/>
          <p14:tracePt t="91093" x="5930900" y="4851400"/>
          <p14:tracePt t="91109" x="5924550" y="4857750"/>
          <p14:tracePt t="91119" x="5924550" y="4864100"/>
          <p14:tracePt t="91119" x="5918200" y="4870450"/>
          <p14:tracePt t="91138" x="5905500" y="4870450"/>
          <p14:tracePt t="91138" x="5892800" y="4876800"/>
          <p14:tracePt t="91155" x="5880100" y="4883150"/>
          <p14:tracePt t="91169" x="5873750" y="4883150"/>
          <p14:tracePt t="91169" x="5867400" y="4889500"/>
          <p14:tracePt t="91188" x="5861050" y="4889500"/>
          <p14:tracePt t="91188" x="5854700" y="4895850"/>
          <p14:tracePt t="91205" x="5842000" y="4895850"/>
          <p14:tracePt t="91205" x="5829300" y="4902200"/>
          <p14:tracePt t="91222" x="5816600" y="4908550"/>
          <p14:tracePt t="91222" x="5810250" y="4908550"/>
          <p14:tracePt t="91238" x="5803900" y="4914900"/>
          <p14:tracePt t="91238" x="5797550" y="4914900"/>
          <p14:tracePt t="91255" x="5791200" y="4914900"/>
          <p14:tracePt t="91255" x="5784850" y="4927600"/>
          <p14:tracePt t="91273" x="5778500" y="4927600"/>
          <p14:tracePt t="91286" x="5772150" y="4933950"/>
          <p14:tracePt t="91304" x="5765800" y="4933950"/>
          <p14:tracePt t="91333" x="5759450" y="4933950"/>
          <p14:tracePt t="91357" x="5753100" y="4933950"/>
          <p14:tracePt t="91409" x="5746750" y="4933950"/>
          <p14:tracePt t="91425" x="5740400" y="4940300"/>
          <p14:tracePt t="91441" x="5734050" y="4946650"/>
          <p14:tracePt t="91453" x="5727700" y="4953000"/>
          <p14:tracePt t="91469" x="5715000" y="4959350"/>
          <p14:tracePt t="91485" x="5708650" y="4959350"/>
          <p14:tracePt t="91501" x="5695950" y="4953000"/>
          <p14:tracePt t="91509" x="5689600" y="4959350"/>
          <p14:tracePt t="91509" x="5676900" y="4959350"/>
          <p14:tracePt t="91522" x="5670550" y="4959350"/>
          <p14:tracePt t="91522" x="5657850" y="4965700"/>
          <p14:tracePt t="91541" x="5638800" y="4965700"/>
          <p14:tracePt t="91541" x="5626100" y="4978400"/>
          <p14:tracePt t="91556" x="5607050" y="4978400"/>
          <p14:tracePt t="91556" x="5568950" y="4991100"/>
          <p14:tracePt t="91575" x="5549900" y="5003800"/>
          <p14:tracePt t="91575" x="5524500" y="5016500"/>
          <p14:tracePt t="91591" x="5505450" y="5022850"/>
          <p14:tracePt t="91591" x="5480050" y="5035550"/>
          <p14:tracePt t="91606" x="5454650" y="5041900"/>
          <p14:tracePt t="91606" x="5429250" y="5048250"/>
          <p14:tracePt t="91622" x="5403850" y="5060950"/>
          <p14:tracePt t="91622" x="5378450" y="5073650"/>
          <p14:tracePt t="91622" x="5353050" y="5086350"/>
          <p14:tracePt t="91642" x="5321300" y="5092700"/>
          <p14:tracePt t="91654" x="5289550" y="5105400"/>
          <p14:tracePt t="91654" x="5257800" y="5118100"/>
          <p14:tracePt t="91674" x="5194300" y="5143500"/>
          <p14:tracePt t="91674" x="5156200" y="5162550"/>
          <p14:tracePt t="91690" x="5118100" y="5175250"/>
          <p14:tracePt t="91690" x="5080000" y="5187950"/>
          <p14:tracePt t="91706" x="5035550" y="5200650"/>
          <p14:tracePt t="92742" x="2032000" y="5645150"/>
          <p14:tracePt t="92742" x="2019300" y="5638800"/>
          <p14:tracePt t="92760" x="2000250" y="5632450"/>
          <p14:tracePt t="92760" x="1981200" y="5626100"/>
          <p14:tracePt t="92776" x="1962150" y="5619750"/>
          <p14:tracePt t="92776" x="1924050" y="5607050"/>
          <p14:tracePt t="92794" x="1905000" y="5600700"/>
          <p14:tracePt t="92794" x="1892300" y="5594350"/>
          <p14:tracePt t="92810" x="1879600" y="5588000"/>
          <p14:tracePt t="92810" x="1866900" y="5581650"/>
          <p14:tracePt t="92827" x="1860550" y="5575300"/>
          <p14:tracePt t="92827" x="1854200" y="5575300"/>
          <p14:tracePt t="92845" x="1854200" y="5568950"/>
          <p14:tracePt t="92858" x="1847850" y="5562600"/>
          <p14:tracePt t="92878" x="1854200" y="5556250"/>
          <p14:tracePt t="92894" x="1860550" y="5556250"/>
          <p14:tracePt t="92894" x="1866900" y="5549900"/>
          <p14:tracePt t="92910" x="1873250" y="5549900"/>
          <p14:tracePt t="92910" x="1879600" y="5543550"/>
          <p14:tracePt t="92910" x="1892300" y="5543550"/>
          <p14:tracePt t="92930" x="1905000" y="5543550"/>
          <p14:tracePt t="92942" x="1917700" y="5543550"/>
          <p14:tracePt t="92942" x="1936750" y="5537200"/>
          <p14:tracePt t="92942" x="1955800" y="5530850"/>
          <p14:tracePt t="92963" x="1981200" y="5530850"/>
          <p14:tracePt t="92963" x="2006600" y="5524500"/>
          <p14:tracePt t="92978" x="2038350" y="5518150"/>
          <p14:tracePt t="92978" x="2070100" y="5511800"/>
          <p14:tracePt t="92994" x="2101850" y="5505450"/>
          <p14:tracePt t="92994" x="2146300" y="5499100"/>
          <p14:tracePt t="93011" x="2184400" y="5492750"/>
          <p14:tracePt t="93011" x="2273300" y="5480050"/>
          <p14:tracePt t="93028" x="2317750" y="5467350"/>
          <p14:tracePt t="93028" x="2368550" y="5461000"/>
          <p14:tracePt t="93046" x="2419350" y="5448300"/>
          <p14:tracePt t="93046" x="2476500" y="5441950"/>
          <p14:tracePt t="93061" x="2533650" y="5422900"/>
          <p14:tracePt t="93061" x="2597150" y="5410200"/>
          <p14:tracePt t="93078" x="2660650" y="5391150"/>
          <p14:tracePt t="93078" x="2794000" y="5353050"/>
          <p14:tracePt t="93095" x="2863850" y="5334000"/>
          <p14:tracePt t="93095" x="2933700" y="5314950"/>
          <p14:tracePt t="93111" x="3009900" y="5295900"/>
          <p14:tracePt t="93111" x="3079750" y="5276850"/>
          <p14:tracePt t="93128" x="3149600" y="5251450"/>
          <p14:tracePt t="93128" x="3219450" y="5232400"/>
          <p14:tracePt t="93128" x="3289300" y="5213350"/>
          <p14:tracePt t="93147" x="3359150" y="5194300"/>
          <p14:tracePt t="93147" x="3429000" y="5175250"/>
          <p14:tracePt t="93162" x="3498850" y="5149850"/>
          <p14:tracePt t="93162" x="3568700" y="5130800"/>
          <p14:tracePt t="93179" x="3644900" y="5105400"/>
          <p14:tracePt t="93179" x="3721100" y="5073650"/>
          <p14:tracePt t="93195" x="3797300" y="5041900"/>
          <p14:tracePt t="93195" x="3879850" y="5016500"/>
          <p14:tracePt t="93211" x="3956050" y="4978400"/>
          <p14:tracePt t="93211" x="4038600" y="4946650"/>
          <p14:tracePt t="93211" x="4114800" y="4914900"/>
          <p14:tracePt t="93231" x="4197350" y="4883150"/>
          <p14:tracePt t="93243" x="4273550" y="4851400"/>
          <p14:tracePt t="93243" x="4419600" y="4787900"/>
          <p14:tracePt t="93262" x="4495800" y="4756150"/>
          <p14:tracePt t="93262" x="4565650" y="4724400"/>
          <p14:tracePt t="93279" x="4635500" y="4699000"/>
          <p14:tracePt t="93279" x="4705350" y="4673600"/>
          <p14:tracePt t="93295" x="4775200" y="4641850"/>
          <p14:tracePt t="93295" x="4845050" y="4616450"/>
          <p14:tracePt t="93295" x="4914900" y="4591050"/>
          <p14:tracePt t="93314" x="4991100" y="4565650"/>
          <p14:tracePt t="93327" x="5060950" y="4533900"/>
          <p14:tracePt t="93327" x="5200650" y="4483100"/>
          <p14:tracePt t="93347" x="5270500" y="4457700"/>
          <p14:tracePt t="93347" x="5334000" y="4432300"/>
          <p14:tracePt t="93363" x="5397500" y="4406900"/>
          <p14:tracePt t="93363" x="5461000" y="4387850"/>
          <p14:tracePt t="93379" x="5518150" y="4362450"/>
          <p14:tracePt t="93379" x="5632450" y="4330700"/>
          <p14:tracePt t="93396" x="5683250" y="4318000"/>
          <p14:tracePt t="93396" x="5734050" y="4305300"/>
          <p14:tracePt t="93412" x="5784850" y="4292600"/>
          <p14:tracePt t="93412" x="5829300" y="4279900"/>
          <p14:tracePt t="93429" x="5873750" y="4267200"/>
          <p14:tracePt t="93429" x="5962650" y="4248150"/>
          <p14:tracePt t="93447" x="6000750" y="4241800"/>
          <p14:tracePt t="93447" x="6038850" y="4235450"/>
          <p14:tracePt t="93462" x="6076950" y="4229100"/>
          <p14:tracePt t="93462" x="6108700" y="4222750"/>
          <p14:tracePt t="93480" x="6140450" y="4216400"/>
          <p14:tracePt t="93480" x="6165850" y="4210050"/>
          <p14:tracePt t="93496" x="6191250" y="4210050"/>
          <p14:tracePt t="93496" x="6210300" y="4203700"/>
          <p14:tracePt t="93496" x="6229350" y="4203700"/>
          <p14:tracePt t="93515" x="6248400" y="4197350"/>
          <p14:tracePt t="93515" x="6254750" y="4197350"/>
          <p14:tracePt t="93530" x="6267450" y="4191000"/>
          <p14:tracePt t="93530" x="6273800" y="4191000"/>
          <p14:tracePt t="93547" x="6280150" y="4191000"/>
          <p14:tracePt t="93562" x="6273800" y="4191000"/>
          <p14:tracePt t="93590" x="6267450" y="4191000"/>
          <p14:tracePt t="93598" x="6261100" y="4197350"/>
          <p14:tracePt t="93611" x="6254750" y="4197350"/>
          <p14:tracePt t="93611" x="6235700" y="4203700"/>
          <p14:tracePt t="93629" x="6229350" y="4210050"/>
          <p14:tracePt t="93629" x="6223000" y="4216400"/>
          <p14:tracePt t="93646" x="6210300" y="4216400"/>
          <p14:tracePt t="93646" x="6203950" y="4222750"/>
          <p14:tracePt t="93663" x="6197600" y="4229100"/>
          <p14:tracePt t="93663" x="6184900" y="4229100"/>
          <p14:tracePt t="93663" x="6178550" y="4229100"/>
          <p14:tracePt t="93683" x="6172200" y="4235450"/>
          <p14:tracePt t="93683" x="6165850" y="4235450"/>
          <p14:tracePt t="93697" x="6159500" y="4241800"/>
          <p14:tracePt t="93697" x="6153150" y="4241800"/>
          <p14:tracePt t="93713" x="6146800" y="4241800"/>
          <p14:tracePt t="93728" x="6134100" y="4241800"/>
          <p14:tracePt t="93745" x="6140450" y="4235450"/>
          <p14:tracePt t="93838" x="6134100" y="4235450"/>
          <p14:tracePt t="93914" x="6134100" y="4229100"/>
          <p14:tracePt t="93926" x="6127750" y="4229100"/>
          <p14:tracePt t="93942" x="6121400" y="4235450"/>
          <p14:tracePt t="93957" x="6115050" y="4235450"/>
          <p14:tracePt t="93974" x="6108700" y="4241800"/>
          <p14:tracePt t="93985" x="6102350" y="4241800"/>
          <p14:tracePt t="94010" x="6096000" y="4248150"/>
          <p14:tracePt t="94026" x="6089650" y="4248150"/>
          <p14:tracePt t="94049" x="6089650" y="4254500"/>
          <p14:tracePt t="94061" x="6083300" y="4254500"/>
          <p14:tracePt t="94086" x="6076950" y="4260850"/>
          <p14:tracePt t="94102" x="6070600" y="4260850"/>
          <p14:tracePt t="94198" x="6064250" y="4267200"/>
          <p14:tracePt t="94225" x="6057900" y="4267200"/>
          <p14:tracePt t="94250" x="6057900" y="4273550"/>
          <p14:tracePt t="94274" x="6051550" y="4279900"/>
          <p14:tracePt t="94294" x="6045200" y="4286250"/>
          <p14:tracePt t="94362" x="6045200" y="4292600"/>
          <p14:tracePt t="94394" x="6038850" y="4292600"/>
          <p14:tracePt t="94454" x="6038850" y="4298950"/>
          <p14:tracePt t="94474" x="6032500" y="4305300"/>
          <p14:tracePt t="94506" x="6032500" y="4298950"/>
          <p14:tracePt t="94581" x="6032500" y="4305300"/>
          <p14:tracePt t="94626" x="6038850" y="4305300"/>
          <p14:tracePt t="94706" x="6038850" y="4298950"/>
          <p14:tracePt t="95045" x="6038850" y="4305300"/>
          <p14:tracePt t="95082" x="6038850" y="4311650"/>
          <p14:tracePt t="95150" x="6038850" y="4305300"/>
          <p14:tracePt t="95186" x="6032500" y="4305300"/>
          <p14:tracePt t="95330" x="6026150" y="4311650"/>
          <p14:tracePt t="95346" x="6019800" y="4311650"/>
          <p14:tracePt t="95355" x="6013450" y="4311650"/>
          <p14:tracePt t="95355" x="6007100" y="4311650"/>
          <p14:tracePt t="95369" x="6000750" y="4311650"/>
          <p14:tracePt t="95369" x="5988050" y="4311650"/>
          <p14:tracePt t="95386" x="5975350" y="4318000"/>
          <p14:tracePt t="95386" x="5962650" y="4318000"/>
          <p14:tracePt t="95403" x="5943600" y="4324350"/>
          <p14:tracePt t="95403" x="5924550" y="4337050"/>
          <p14:tracePt t="95420" x="5892800" y="4343400"/>
          <p14:tracePt t="95420" x="5822950" y="4368800"/>
          <p14:tracePt t="95436" x="5784850" y="4381500"/>
          <p14:tracePt t="95436" x="5734050" y="4400550"/>
          <p14:tracePt t="95453" x="5676900" y="4419600"/>
          <p14:tracePt t="95453" x="5613400" y="4438650"/>
          <p14:tracePt t="95469" x="5543550" y="4464050"/>
          <p14:tracePt t="95469" x="5391150" y="4508500"/>
          <p14:tracePt t="95488" x="5308600" y="4533900"/>
          <p14:tracePt t="95501" x="5245100" y="4565650"/>
          <p14:tracePt t="95735" x="2222500" y="5791200"/>
          <p14:tracePt t="95735" x="2197100" y="5791200"/>
          <p14:tracePt t="95754" x="2165350" y="5797550"/>
          <p14:tracePt t="95754" x="2127250" y="5803900"/>
          <p14:tracePt t="95770" x="2089150" y="5810250"/>
          <p14:tracePt t="95770" x="2051050" y="5816600"/>
          <p14:tracePt t="95788" x="2012950" y="5822950"/>
          <p14:tracePt t="95788" x="1955800" y="5829300"/>
          <p14:tracePt t="95804" x="1930400" y="5829300"/>
          <p14:tracePt t="95804" x="1917700" y="5829300"/>
          <p14:tracePt t="95820" x="1905000" y="5829300"/>
          <p14:tracePt t="95820" x="1892300" y="5829300"/>
          <p14:tracePt t="95838" x="1885950" y="5822950"/>
          <p14:tracePt t="95838" x="1879600" y="5822950"/>
          <p14:tracePt t="95855" x="1873250" y="5816600"/>
          <p14:tracePt t="95871" x="1860550" y="5816600"/>
          <p14:tracePt t="95871" x="1854200" y="5816600"/>
          <p14:tracePt t="95888" x="1841500" y="5816600"/>
          <p14:tracePt t="95888" x="1828800" y="5816600"/>
          <p14:tracePt t="95904" x="1809750" y="5810250"/>
          <p14:tracePt t="95904" x="1790700" y="5803900"/>
          <p14:tracePt t="95904" x="1765300" y="5791200"/>
          <p14:tracePt t="95923" x="1739900" y="5778500"/>
          <p14:tracePt t="95936" x="1714500" y="5765800"/>
          <p14:tracePt t="95936" x="1663700" y="5727700"/>
          <p14:tracePt t="95955" x="1631950" y="5702300"/>
          <p14:tracePt t="95955" x="1606550" y="5683250"/>
          <p14:tracePt t="95972" x="1581150" y="5657850"/>
          <p14:tracePt t="95972" x="1555750" y="5632450"/>
          <p14:tracePt t="95972" x="1530350" y="5607050"/>
          <p14:tracePt t="95991" x="1517650" y="5575300"/>
          <p14:tracePt t="96003" x="1504950" y="5549900"/>
          <p14:tracePt t="96003" x="1492250" y="5524500"/>
          <p14:tracePt t="96003" x="1492250" y="5499100"/>
          <p14:tracePt t="96024" x="1498600" y="5473700"/>
          <p14:tracePt t="96024" x="1511300" y="5441950"/>
          <p14:tracePt t="96040" x="1524000" y="5416550"/>
          <p14:tracePt t="96040" x="1549400" y="5384800"/>
          <p14:tracePt t="96055" x="1581150" y="5353050"/>
          <p14:tracePt t="96055" x="1612900" y="5327650"/>
          <p14:tracePt t="96071" x="1651000" y="5302250"/>
          <p14:tracePt t="96071" x="1689100" y="5276850"/>
          <p14:tracePt t="96071" x="1733550" y="5264150"/>
          <p14:tracePt t="96092" x="1771650" y="5251450"/>
          <p14:tracePt t="96092" x="1816100" y="5245100"/>
          <p14:tracePt t="96105" x="1854200" y="5251450"/>
          <p14:tracePt t="96105" x="1898650" y="5264150"/>
          <p14:tracePt t="96122" x="1930400" y="5283200"/>
          <p14:tracePt t="96122" x="1968500" y="5314950"/>
          <p14:tracePt t="96139" x="1993900" y="5353050"/>
          <p14:tracePt t="96139" x="2032000" y="5435600"/>
          <p14:tracePt t="96157" x="2038350" y="5486400"/>
          <p14:tracePt t="96157" x="2032000" y="5530850"/>
          <p14:tracePt t="96172" x="2025650" y="5575300"/>
          <p14:tracePt t="96172" x="2012950" y="5613400"/>
          <p14:tracePt t="96189" x="1987550" y="5657850"/>
          <p14:tracePt t="96189" x="1962150" y="5689600"/>
          <p14:tracePt t="96206" x="1936750" y="5727700"/>
          <p14:tracePt t="96206" x="1866900" y="5778500"/>
          <p14:tracePt t="96223" x="1835150" y="5797550"/>
          <p14:tracePt t="96223" x="1803400" y="5810250"/>
          <p14:tracePt t="96240" x="1771650" y="5822950"/>
          <p14:tracePt t="96240" x="1739900" y="5829300"/>
          <p14:tracePt t="96255" x="1708150" y="5829300"/>
          <p14:tracePt t="96255" x="1676400" y="5822950"/>
          <p14:tracePt t="96255" x="1651000" y="5816600"/>
          <p14:tracePt t="96275" x="1625600" y="5803900"/>
          <p14:tracePt t="96287" x="1612900" y="5784850"/>
          <p14:tracePt t="96287" x="1587500" y="5746750"/>
          <p14:tracePt t="96307" x="1581150" y="5727700"/>
          <p14:tracePt t="96307" x="1581150" y="5702300"/>
          <p14:tracePt t="96323" x="1581150" y="5676900"/>
          <p14:tracePt t="96323" x="1587500" y="5651500"/>
          <p14:tracePt t="96339" x="1593850" y="5632450"/>
          <p14:tracePt t="96339" x="1606550" y="5613400"/>
          <p14:tracePt t="96356" x="1619250" y="5588000"/>
          <p14:tracePt t="96356" x="1631950" y="5568950"/>
          <p14:tracePt t="96356" x="1644650" y="5556250"/>
          <p14:tracePt t="96375" x="1657350" y="5543550"/>
          <p14:tracePt t="96388" x="1676400" y="5530850"/>
          <p14:tracePt t="96388" x="1701800" y="5524500"/>
          <p14:tracePt t="96407" x="1714500" y="5524500"/>
          <p14:tracePt t="96407" x="1727200" y="5524500"/>
          <p14:tracePt t="96423" x="1733550" y="5524500"/>
          <p14:tracePt t="96423" x="1746250" y="5530850"/>
          <p14:tracePt t="96440" x="1752600" y="5537200"/>
          <p14:tracePt t="96440" x="1765300" y="5549900"/>
          <p14:tracePt t="96456" x="1771650" y="5556250"/>
          <p14:tracePt t="96456" x="1771650" y="5562600"/>
          <p14:tracePt t="96473" x="1771650" y="5575300"/>
          <p14:tracePt t="96473" x="1771650" y="5581650"/>
          <p14:tracePt t="96489" x="1771650" y="5588000"/>
          <p14:tracePt t="96504" x="1765300" y="5594350"/>
          <p14:tracePt t="96522" x="1758950" y="5600700"/>
          <p14:tracePt t="96541" x="1752600" y="5607050"/>
          <p14:tracePt t="96541" x="1746250" y="5613400"/>
          <p14:tracePt t="96557" x="1746250" y="5619750"/>
          <p14:tracePt t="96571" x="1739900" y="5626100"/>
          <p14:tracePt t="96588" x="1739900" y="5632450"/>
          <p14:tracePt t="96605" x="1746250" y="5638800"/>
          <p14:tracePt t="96630" x="1752600" y="5638800"/>
          <p14:tracePt t="96643" x="1758950" y="5632450"/>
          <p14:tracePt t="96667" x="1765300" y="5632450"/>
          <p14:tracePt t="96710" x="1771650" y="5632450"/>
          <p14:tracePt t="96734" x="1778000" y="5626100"/>
          <p14:tracePt t="96751" x="1784350" y="5626100"/>
          <p14:tracePt t="96763" x="1790700" y="5626100"/>
          <p14:tracePt t="96778" x="1803400" y="5626100"/>
          <p14:tracePt t="96794" x="1809750" y="5632450"/>
          <p14:tracePt t="96811" x="1816100" y="5632450"/>
          <p14:tracePt t="96822" x="1822450" y="5638800"/>
          <p14:tracePt t="96839" x="1822450" y="5645150"/>
          <p14:tracePt t="96856" x="1828800" y="5651500"/>
          <p14:tracePt t="96873" x="1835150" y="5657850"/>
          <p14:tracePt t="96890" x="1835150" y="5664200"/>
          <p14:tracePt t="96906" x="1835150" y="5670550"/>
          <p14:tracePt t="96930" x="1835150" y="5676900"/>
          <p14:tracePt t="96950" x="1828800" y="5676900"/>
          <p14:tracePt t="96983" x="1828800" y="5683250"/>
          <p14:tracePt t="96994" x="1828800" y="5689600"/>
          <p14:tracePt t="97010" x="1822450" y="5695950"/>
          <p14:tracePt t="97027" x="1822450" y="5702300"/>
          <p14:tracePt t="97054" x="1828800" y="5702300"/>
          <p14:tracePt t="97094" x="1835150" y="5702300"/>
          <p14:tracePt t="97115" x="1835150" y="5708650"/>
          <p14:tracePt t="97215" x="1835150" y="5715000"/>
          <p14:tracePt t="97243" x="1835150" y="5721350"/>
          <p14:tracePt t="97274" x="1828800" y="5727700"/>
          <p14:tracePt t="97294" x="1816100" y="5734050"/>
          <p14:tracePt t="97334" x="1809750" y="5740400"/>
          <p14:tracePt t="97343" x="1809750" y="5753100"/>
          <p14:tracePt t="97343" x="1809750" y="5765800"/>
          <p14:tracePt t="97359" x="1816100" y="5784850"/>
          <p14:tracePt t="97359" x="1822450" y="5803900"/>
          <p14:tracePt t="97376" x="1835150" y="5829300"/>
          <p14:tracePt t="97376" x="1847850" y="5854700"/>
          <p14:tracePt t="97376" x="1866900" y="5886450"/>
          <p14:tracePt t="97395" x="1885950" y="59055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4" descr="回帰のモデル1"/>
          <p:cNvPicPr>
            <a:picLocks noChangeAspect="1" noChangeArrowheads="1"/>
          </p:cNvPicPr>
          <p:nvPr/>
        </p:nvPicPr>
        <p:blipFill>
          <a:blip r:embed="rId6" cstate="print"/>
          <a:srcRect/>
          <a:stretch>
            <a:fillRect/>
          </a:stretch>
        </p:blipFill>
        <p:spPr bwMode="auto">
          <a:xfrm>
            <a:off x="1428728" y="1428736"/>
            <a:ext cx="6143668" cy="3486254"/>
          </a:xfrm>
          <a:prstGeom prst="rect">
            <a:avLst/>
          </a:prstGeom>
          <a:noFill/>
          <a:ln w="9525">
            <a:noFill/>
            <a:miter lim="800000"/>
            <a:headEnd/>
            <a:tailEnd/>
          </a:ln>
        </p:spPr>
      </p:pic>
      <p:sp>
        <p:nvSpPr>
          <p:cNvPr id="392194" name="Rectangle 1026"/>
          <p:cNvSpPr>
            <a:spLocks noGrp="1" noChangeArrowheads="1"/>
          </p:cNvSpPr>
          <p:nvPr>
            <p:ph type="title"/>
          </p:nvPr>
        </p:nvSpPr>
        <p:spPr/>
        <p:txBody>
          <a:bodyPr/>
          <a:lstStyle/>
          <a:p>
            <a:r>
              <a:rPr lang="ja-JP" altLang="en-US"/>
              <a:t>回帰直線の計算</a:t>
            </a:r>
          </a:p>
        </p:txBody>
      </p:sp>
      <p:sp>
        <p:nvSpPr>
          <p:cNvPr id="392195" name="Rectangle 1027"/>
          <p:cNvSpPr>
            <a:spLocks noChangeArrowheads="1"/>
          </p:cNvSpPr>
          <p:nvPr/>
        </p:nvSpPr>
        <p:spPr bwMode="auto">
          <a:xfrm>
            <a:off x="433358" y="1189021"/>
            <a:ext cx="1403350" cy="457200"/>
          </a:xfrm>
          <a:prstGeom prst="rect">
            <a:avLst/>
          </a:prstGeom>
          <a:noFill/>
          <a:ln w="38100">
            <a:noFill/>
            <a:miter lim="800000"/>
            <a:headEnd/>
            <a:tailEnd/>
          </a:ln>
          <a:effectLst/>
        </p:spPr>
        <p:txBody>
          <a:bodyPr wrap="none">
            <a:spAutoFit/>
          </a:bodyPr>
          <a:lstStyle/>
          <a:p>
            <a:r>
              <a:rPr lang="ja-JP" altLang="en-US" dirty="0"/>
              <a:t>回帰直線</a:t>
            </a:r>
          </a:p>
        </p:txBody>
      </p:sp>
      <p:sp>
        <p:nvSpPr>
          <p:cNvPr id="392210" name="Rectangle 1042"/>
          <p:cNvSpPr>
            <a:spLocks noChangeArrowheads="1"/>
          </p:cNvSpPr>
          <p:nvPr/>
        </p:nvSpPr>
        <p:spPr bwMode="auto">
          <a:xfrm>
            <a:off x="357158" y="1071546"/>
            <a:ext cx="4038600" cy="685800"/>
          </a:xfrm>
          <a:prstGeom prst="rect">
            <a:avLst/>
          </a:prstGeom>
          <a:noFill/>
          <a:ln w="38100">
            <a:solidFill>
              <a:srgbClr val="FF6600"/>
            </a:solidFill>
            <a:miter lim="800000"/>
            <a:headEnd/>
            <a:tailEnd/>
          </a:ln>
          <a:effectLst/>
        </p:spPr>
        <p:txBody>
          <a:bodyPr wrap="none" anchor="ctr">
            <a:spAutoFit/>
          </a:bodyPr>
          <a:lstStyle/>
          <a:p>
            <a:endParaRPr lang="ja-JP" altLang="en-US"/>
          </a:p>
        </p:txBody>
      </p:sp>
      <p:graphicFrame>
        <p:nvGraphicFramePr>
          <p:cNvPr id="2" name="Object 1039"/>
          <p:cNvGraphicFramePr>
            <a:graphicFrameLocks noChangeAspect="1"/>
          </p:cNvGraphicFramePr>
          <p:nvPr/>
        </p:nvGraphicFramePr>
        <p:xfrm>
          <a:off x="2057368" y="1128682"/>
          <a:ext cx="2171700" cy="628650"/>
        </p:xfrm>
        <a:graphic>
          <a:graphicData uri="http://schemas.openxmlformats.org/presentationml/2006/ole">
            <mc:AlternateContent xmlns:mc="http://schemas.openxmlformats.org/markup-compatibility/2006">
              <mc:Choice xmlns:v="urn:schemas-microsoft-com:vml" Requires="v">
                <p:oleObj spid="_x0000_s392224" name="数式" r:id="rId7" imgW="698400" imgH="203040" progId="Equation.3">
                  <p:embed/>
                </p:oleObj>
              </mc:Choice>
              <mc:Fallback>
                <p:oleObj name="数式" r:id="rId7" imgW="698400" imgH="203040" progId="Equation.3">
                  <p:embed/>
                  <p:pic>
                    <p:nvPicPr>
                      <p:cNvPr id="0" name="Picture 10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368" y="1128682"/>
                        <a:ext cx="2171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正方形/長方形 23"/>
          <p:cNvSpPr/>
          <p:nvPr/>
        </p:nvSpPr>
        <p:spPr>
          <a:xfrm>
            <a:off x="285720" y="4857760"/>
            <a:ext cx="8572560" cy="1684244"/>
          </a:xfrm>
          <a:prstGeom prst="rect">
            <a:avLst/>
          </a:prstGeom>
        </p:spPr>
        <p:txBody>
          <a:bodyPr wrap="square">
            <a:spAutoFit/>
          </a:bodyPr>
          <a:lstStyle/>
          <a:p>
            <a:pPr>
              <a:lnSpc>
                <a:spcPct val="150000"/>
              </a:lnSpc>
            </a:pPr>
            <a:r>
              <a:rPr lang="ja-JP" altLang="en-US" dirty="0" smtClean="0"/>
              <a:t>回帰直線は両変数の平均を座標とする点を通る．傾き を回帰係数という（相関係数と混同しないこと）． 切片の単位は目的変数と同じ，回帰係数 の単位は目的変数／説明変数である．</a:t>
            </a:r>
            <a:endParaRPr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763"/>
    </mc:Choice>
    <mc:Fallback>
      <p:transition spd="slow" advTm="37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677" x="3460750" y="5607050"/>
          <p14:tracePt t="2708" x="3467100" y="5607050"/>
          <p14:tracePt t="2720" x="3473450" y="5600700"/>
          <p14:tracePt t="2728" x="3479800" y="5594350"/>
          <p14:tracePt t="2744" x="3486150" y="5594350"/>
          <p14:tracePt t="2760" x="3492500" y="5588000"/>
          <p14:tracePt t="2777" x="3492500" y="5581650"/>
          <p14:tracePt t="2777" x="3492500" y="5575300"/>
          <p14:tracePt t="2797" x="3492500" y="5562600"/>
          <p14:tracePt t="2797" x="3492500" y="5549900"/>
          <p14:tracePt t="2812" x="3486150" y="5543550"/>
          <p14:tracePt t="2812" x="3486150" y="5537200"/>
          <p14:tracePt t="2829" x="3486150" y="5524500"/>
          <p14:tracePt t="2829" x="3486150" y="5511800"/>
          <p14:tracePt t="2829" x="3479800" y="5499100"/>
          <p14:tracePt t="2848" x="3479800" y="5492750"/>
          <p14:tracePt t="2861" x="3479800" y="5480050"/>
          <p14:tracePt t="2861" x="3473450" y="5467350"/>
          <p14:tracePt t="2881" x="3467100" y="5461000"/>
          <p14:tracePt t="2881" x="3467100" y="5454650"/>
          <p14:tracePt t="2896" x="3460750" y="5448300"/>
          <p14:tracePt t="2896" x="3460750" y="5441950"/>
          <p14:tracePt t="2913" x="3454400" y="5435600"/>
          <p14:tracePt t="2913" x="3454400" y="5429250"/>
          <p14:tracePt t="2929" x="3448050" y="5422900"/>
          <p14:tracePt t="2929" x="3448050" y="5416550"/>
          <p14:tracePt t="2929" x="3441700" y="5410200"/>
          <p14:tracePt t="2948" x="3441700" y="5403850"/>
          <p14:tracePt t="2948" x="3435350" y="5391150"/>
          <p14:tracePt t="2963" x="3435350" y="5384800"/>
          <p14:tracePt t="2963" x="3435350" y="5378450"/>
          <p14:tracePt t="2979" x="3429000" y="5372100"/>
          <p14:tracePt t="2979" x="3429000" y="5365750"/>
          <p14:tracePt t="2996" x="3422650" y="5359400"/>
          <p14:tracePt t="2996" x="3422650" y="5346700"/>
          <p14:tracePt t="3013" x="3416300" y="5340350"/>
          <p14:tracePt t="3013" x="3416300" y="5334000"/>
          <p14:tracePt t="3030" x="3416300" y="5321300"/>
          <p14:tracePt t="3030" x="3409950" y="5314950"/>
          <p14:tracePt t="3046" x="3403600" y="5308600"/>
          <p14:tracePt t="3068" x="3397250" y="5308600"/>
          <p14:tracePt t="3082" x="3390900" y="5308600"/>
          <p14:tracePt t="3095" x="3384550" y="5314950"/>
          <p14:tracePt t="3111" x="3378200" y="5314950"/>
          <p14:tracePt t="3127" x="3371850" y="5321300"/>
          <p14:tracePt t="3144" x="3365500" y="5327650"/>
          <p14:tracePt t="3163" x="3365500" y="5334000"/>
          <p14:tracePt t="3179" x="3359150" y="5340350"/>
          <p14:tracePt t="3195" x="3365500" y="5334000"/>
          <p14:tracePt t="3248" x="3371850" y="5334000"/>
          <p14:tracePt t="3268" x="3378200" y="5334000"/>
          <p14:tracePt t="3300" x="3384550" y="5340350"/>
          <p14:tracePt t="3308" x="3390900" y="5340350"/>
          <p14:tracePt t="3320" x="3390900" y="5346700"/>
          <p14:tracePt t="3336" x="3390900" y="5353050"/>
          <p14:tracePt t="3345" x="3390900" y="5359400"/>
          <p14:tracePt t="3361" x="3390900" y="5365750"/>
          <p14:tracePt t="3378" x="3384550" y="5365750"/>
          <p14:tracePt t="3378" x="3384550" y="5372100"/>
          <p14:tracePt t="3396" x="3378200" y="5384800"/>
          <p14:tracePt t="3411" x="3371850" y="5391150"/>
          <p14:tracePt t="3428" x="3365500" y="5397500"/>
          <p14:tracePt t="3428" x="3365500" y="5403850"/>
          <p14:tracePt t="3448" x="3359150" y="5403850"/>
          <p14:tracePt t="3462" x="3352800" y="5410200"/>
          <p14:tracePt t="3479" x="3346450" y="5410200"/>
          <p14:tracePt t="3495" x="3340100" y="5410200"/>
          <p14:tracePt t="3515" x="3333750" y="5416550"/>
          <p14:tracePt t="3529" x="3327400" y="5416550"/>
          <p14:tracePt t="3529" x="3321050" y="5422900"/>
          <p14:tracePt t="3547" x="3314700" y="5429250"/>
          <p14:tracePt t="3562" x="3308350" y="5429250"/>
          <p14:tracePt t="3579" x="3308350" y="5435600"/>
          <p14:tracePt t="3596" x="3295650" y="5435600"/>
          <p14:tracePt t="3596" x="3289300" y="5441950"/>
          <p14:tracePt t="3614" x="3282950" y="5448300"/>
          <p14:tracePt t="3629" x="3276600" y="5448300"/>
          <p14:tracePt t="3646" x="3270250" y="5454650"/>
          <p14:tracePt t="3663" x="3263900" y="5461000"/>
          <p14:tracePt t="3663" x="3257550" y="5461000"/>
          <p14:tracePt t="3681" x="3251200" y="5467350"/>
          <p14:tracePt t="3696" x="3238500" y="5473700"/>
          <p14:tracePt t="3712" x="3238500" y="5480050"/>
          <p14:tracePt t="3712" x="3232150" y="5486400"/>
          <p14:tracePt t="3733" x="3219450" y="5486400"/>
          <p14:tracePt t="3747" x="3213100" y="5492750"/>
          <p14:tracePt t="3763" x="3206750" y="5499100"/>
          <p14:tracePt t="3779" x="3200400" y="5499100"/>
          <p14:tracePt t="3796" x="3194050" y="5505450"/>
          <p14:tracePt t="3796" x="3194050" y="5511800"/>
          <p14:tracePt t="3816" x="3194050" y="5518150"/>
          <p14:tracePt t="3816" x="3187700" y="5524500"/>
          <p14:tracePt t="3831" x="3194050" y="5537200"/>
          <p14:tracePt t="3847" x="3200400" y="5530850"/>
          <p14:tracePt t="3863" x="3206750" y="5530850"/>
          <p14:tracePt t="3880" x="3213100" y="5537200"/>
          <p14:tracePt t="3897" x="3219450" y="5543550"/>
          <p14:tracePt t="3897" x="3225800" y="5543550"/>
          <p14:tracePt t="3915" x="3232150" y="5537200"/>
          <p14:tracePt t="3930" x="3238500" y="5530850"/>
          <p14:tracePt t="3947" x="3244850" y="5524500"/>
          <p14:tracePt t="3967" x="3244850" y="5530850"/>
          <p14:tracePt t="3994" x="3238500" y="5537200"/>
          <p14:tracePt t="4019" x="3232150" y="5537200"/>
          <p14:tracePt t="4031" x="3225800" y="5537200"/>
          <p14:tracePt t="4046" x="3219450" y="5537200"/>
          <p14:tracePt t="4063" x="3213100" y="5537200"/>
          <p14:tracePt t="4079" x="3206750" y="5543550"/>
          <p14:tracePt t="4091" x="3200400" y="5543550"/>
          <p14:tracePt t="4123" x="3194050" y="5543550"/>
          <p14:tracePt t="4167" x="3194050" y="5549900"/>
          <p14:tracePt t="4211" x="3194050" y="5562600"/>
          <p14:tracePt t="4243" x="3194050" y="5568950"/>
          <p14:tracePt t="4267" x="3187700" y="5581650"/>
          <p14:tracePt t="4279" x="3181350" y="5588000"/>
          <p14:tracePt t="4319" x="3175000" y="5588000"/>
          <p14:tracePt t="4331" x="3168650" y="5588000"/>
          <p14:tracePt t="4347" x="3162300" y="5594350"/>
          <p14:tracePt t="4363" x="3155950" y="5594350"/>
          <p14:tracePt t="4371" x="3149600" y="5594350"/>
          <p14:tracePt t="4381" x="3143250" y="5594350"/>
          <p14:tracePt t="4381" x="3130550" y="5594350"/>
          <p14:tracePt t="4400" x="3124200" y="5588000"/>
          <p14:tracePt t="4400" x="3117850" y="5588000"/>
          <p14:tracePt t="4417" x="3105150" y="5581650"/>
          <p14:tracePt t="4417" x="3098800" y="5575300"/>
          <p14:tracePt t="4434" x="3079750" y="5575300"/>
          <p14:tracePt t="4434" x="3067050" y="5568950"/>
          <p14:tracePt t="4434" x="3048000" y="5562600"/>
          <p14:tracePt t="4453" x="3028950" y="5562600"/>
          <p14:tracePt t="4453" x="3009900" y="5556250"/>
          <p14:tracePt t="4467" x="2990850" y="5549900"/>
          <p14:tracePt t="4467" x="2965450" y="5549900"/>
          <p14:tracePt t="4484" x="2946400" y="5543550"/>
          <p14:tracePt t="4484" x="2927350" y="5543550"/>
          <p14:tracePt t="4500" x="2901950" y="5543550"/>
          <p14:tracePt t="4500" x="2882900" y="5537200"/>
          <p14:tracePt t="4500" x="2863850" y="5537200"/>
          <p14:tracePt t="4519" x="2844800" y="5537200"/>
          <p14:tracePt t="4532" x="2832100" y="5537200"/>
          <p14:tracePt t="4532" x="2800350" y="5549900"/>
          <p14:tracePt t="4552" x="2794000" y="5556250"/>
          <p14:tracePt t="4552" x="2781300" y="5568950"/>
          <p14:tracePt t="4568" x="2774950" y="5575300"/>
          <p14:tracePt t="4568" x="2768600" y="5581650"/>
          <p14:tracePt t="4568" x="2768600" y="5588000"/>
          <p14:tracePt t="4587" x="2762250" y="5594350"/>
          <p14:tracePt t="4599" x="2755900" y="5600700"/>
          <p14:tracePt t="4616" x="2755900" y="5607050"/>
          <p14:tracePt t="4632" x="2755900" y="5619750"/>
          <p14:tracePt t="4649" x="2762250" y="5619750"/>
          <p14:tracePt t="4649" x="2768600" y="5626100"/>
          <p14:tracePt t="4668" x="2774950" y="5626100"/>
          <p14:tracePt t="4668" x="2781300" y="5626100"/>
          <p14:tracePt t="4684" x="2794000" y="5626100"/>
          <p14:tracePt t="4684" x="2813050" y="5619750"/>
          <p14:tracePt t="4701" x="2825750" y="5626100"/>
          <p14:tracePt t="4701" x="2832100" y="5626100"/>
          <p14:tracePt t="4718" x="2844800" y="5632450"/>
          <p14:tracePt t="4718" x="2857500" y="5632450"/>
          <p14:tracePt t="4734" x="2870200" y="5632450"/>
          <p14:tracePt t="4734" x="2889250" y="5632450"/>
          <p14:tracePt t="4752" x="2901950" y="5632450"/>
          <p14:tracePt t="4752" x="2914650" y="5632450"/>
          <p14:tracePt t="4768" x="2927350" y="5632450"/>
          <p14:tracePt t="4768" x="2933700" y="5626100"/>
          <p14:tracePt t="4785" x="2946400" y="5626100"/>
          <p14:tracePt t="4785" x="2952750" y="5626100"/>
          <p14:tracePt t="4801" x="2959100" y="5626100"/>
          <p14:tracePt t="4801" x="2971800" y="5626100"/>
          <p14:tracePt t="4819" x="2978150" y="5619750"/>
          <p14:tracePt t="4834" x="2990850" y="5619750"/>
          <p14:tracePt t="4850" x="2997200" y="5619750"/>
          <p14:tracePt t="4867" x="2997200" y="5626100"/>
          <p14:tracePt t="4903" x="2990850" y="5632450"/>
          <p14:tracePt t="4939" x="2984500" y="5626100"/>
          <p14:tracePt t="4955" x="2984500" y="5613400"/>
          <p14:tracePt t="4979" x="2990850" y="5607050"/>
          <p14:tracePt t="4987" x="2990850" y="5594350"/>
          <p14:tracePt t="4987" x="2997200" y="5588000"/>
          <p14:tracePt t="5002" x="3009900" y="5581650"/>
          <p14:tracePt t="5002" x="3016250" y="5575300"/>
          <p14:tracePt t="5019" x="3028950" y="5568950"/>
          <p14:tracePt t="5019" x="3048000" y="5556250"/>
          <p14:tracePt t="5036" x="3067050" y="5543550"/>
          <p14:tracePt t="5036" x="3111500" y="5518150"/>
          <p14:tracePt t="5053" x="3136900" y="5492750"/>
          <p14:tracePt t="5053" x="3168650" y="5473700"/>
          <p14:tracePt t="5069" x="3200400" y="5454650"/>
          <p14:tracePt t="5069" x="3232150" y="5435600"/>
          <p14:tracePt t="5086" x="3263900" y="5410200"/>
          <p14:tracePt t="5086" x="3302000" y="5384800"/>
          <p14:tracePt t="5103" x="3333750" y="5359400"/>
          <p14:tracePt t="5103" x="3403600" y="5308600"/>
          <p14:tracePt t="5120" x="3435350" y="5283200"/>
          <p14:tracePt t="5120" x="3473450" y="5251450"/>
          <p14:tracePt t="5136" x="3511550" y="5213350"/>
          <p14:tracePt t="5136" x="3549650" y="5175250"/>
          <p14:tracePt t="5153" x="3581400" y="5130800"/>
          <p14:tracePt t="5153" x="3619500" y="5099050"/>
          <p14:tracePt t="5153" x="3657600" y="5054600"/>
          <p14:tracePt t="5172" x="3695700" y="5016500"/>
          <p14:tracePt t="5184" x="3733800" y="4965700"/>
          <p14:tracePt t="5184" x="3803650" y="4883150"/>
          <p14:tracePt t="5204" x="3835400" y="4845050"/>
          <p14:tracePt t="5204" x="3867150" y="4800600"/>
          <p14:tracePt t="5220" x="3892550" y="4762500"/>
          <p14:tracePt t="5220" x="3911600" y="4718050"/>
          <p14:tracePt t="5236" x="3937000" y="4679950"/>
          <p14:tracePt t="5236" x="3962400" y="4635500"/>
          <p14:tracePt t="5236" x="3981450" y="4584700"/>
          <p14:tracePt t="5257" x="4006850" y="4527550"/>
          <p14:tracePt t="5268" x="4032250" y="4464050"/>
          <p14:tracePt t="5268" x="4057650" y="4387850"/>
          <p14:tracePt t="5268" x="4076700" y="4311650"/>
          <p14:tracePt t="5289" x="4095750" y="4222750"/>
          <p14:tracePt t="5289" x="4114800" y="4121150"/>
          <p14:tracePt t="5303" x="4133850" y="4013200"/>
          <p14:tracePt t="5303" x="4146550" y="3917950"/>
          <p14:tracePt t="5320" x="4152900" y="3816350"/>
          <p14:tracePt t="5320" x="4159250" y="3733800"/>
          <p14:tracePt t="5336" x="4165600" y="3657600"/>
          <p14:tracePt t="5336" x="4171950" y="3530600"/>
          <p14:tracePt t="5353" x="4178300" y="3492500"/>
          <p14:tracePt t="5353" x="4184650" y="3454400"/>
          <p14:tracePt t="5371" x="4184650" y="3429000"/>
          <p14:tracePt t="5371" x="4191000" y="3397250"/>
          <p14:tracePt t="5388" x="4191000" y="3378200"/>
          <p14:tracePt t="5388" x="4191000" y="3352800"/>
          <p14:tracePt t="5405" x="4191000" y="3333750"/>
          <p14:tracePt t="5405" x="4184650" y="3308350"/>
          <p14:tracePt t="5421" x="4178300" y="3302000"/>
          <p14:tracePt t="5421" x="4165600" y="3302000"/>
          <p14:tracePt t="5438" x="4159250" y="3308350"/>
          <p14:tracePt t="5438" x="4146550" y="3327400"/>
          <p14:tracePt t="5455" x="4133850" y="3340100"/>
          <p14:tracePt t="5455" x="4114800" y="3365500"/>
          <p14:tracePt t="5474" x="4076700" y="3416300"/>
          <p14:tracePt t="5474" x="4051300" y="3454400"/>
          <p14:tracePt t="5489" x="4032250" y="3492500"/>
          <p14:tracePt t="5489" x="4006850" y="3536950"/>
          <p14:tracePt t="5505" x="3987800" y="3587750"/>
          <p14:tracePt t="5505" x="3968750" y="3638550"/>
          <p14:tracePt t="5522" x="3949700" y="3695700"/>
          <p14:tracePt t="5522" x="3930650" y="3759200"/>
          <p14:tracePt t="5522" x="3917950" y="3822700"/>
          <p14:tracePt t="5541" x="3905250" y="3879850"/>
          <p14:tracePt t="5553" x="3892550" y="3949700"/>
          <p14:tracePt t="5553" x="3873500" y="4076700"/>
          <p14:tracePt t="5574" x="3860800" y="4140200"/>
          <p14:tracePt t="5574" x="3854450" y="4203700"/>
          <p14:tracePt t="5574" x="3835400" y="4273550"/>
          <p14:tracePt t="5592" x="3822700" y="4343400"/>
          <p14:tracePt t="5603" x="3803650" y="4413250"/>
          <p14:tracePt t="5603" x="3790950" y="4483100"/>
          <p14:tracePt t="5622" x="3771900" y="4546600"/>
          <p14:tracePt t="5622" x="3752850" y="4616450"/>
          <p14:tracePt t="5622" x="3733800" y="4679950"/>
          <p14:tracePt t="5642" x="3721100" y="4737100"/>
          <p14:tracePt t="5642" x="3708400" y="4787900"/>
          <p14:tracePt t="5656" x="3702050" y="4832350"/>
          <p14:tracePt t="5656" x="3695700" y="4876800"/>
          <p14:tracePt t="5672" x="3689350" y="4914900"/>
          <p14:tracePt t="5672" x="3683000" y="4953000"/>
          <p14:tracePt t="5690" x="3676650" y="4984750"/>
          <p14:tracePt t="5690" x="3676650" y="5016500"/>
          <p14:tracePt t="5706" x="3670300" y="5041900"/>
          <p14:tracePt t="5706" x="3657600" y="5092700"/>
          <p14:tracePt t="5723" x="3651250" y="5111750"/>
          <p14:tracePt t="5723" x="3644900" y="5130800"/>
          <p14:tracePt t="5739" x="3632200" y="5149850"/>
          <p14:tracePt t="5739" x="3625850" y="5162550"/>
          <p14:tracePt t="5756" x="3613150" y="5175250"/>
          <p14:tracePt t="5756" x="3594100" y="5194300"/>
          <p14:tracePt t="5774" x="3587750" y="5207000"/>
          <p14:tracePt t="5774" x="3581400" y="5219700"/>
          <p14:tracePt t="5789" x="3575050" y="5232400"/>
          <p14:tracePt t="5789" x="3568700" y="5245100"/>
          <p14:tracePt t="5806" x="3568700" y="5257800"/>
          <p14:tracePt t="5806" x="3575050" y="5270500"/>
          <p14:tracePt t="5823" x="3581400" y="5283200"/>
          <p14:tracePt t="5823" x="3594100" y="5289550"/>
          <p14:tracePt t="5823" x="3619500" y="5295900"/>
          <p14:tracePt t="5842" x="3644900" y="5302250"/>
          <p14:tracePt t="5854" x="3676650" y="5302250"/>
          <p14:tracePt t="5854" x="3765550" y="5302250"/>
          <p14:tracePt t="5873" x="3816350" y="5295900"/>
          <p14:tracePt t="5873" x="3867150" y="5289550"/>
          <p14:tracePt t="5890" x="3924300" y="5283200"/>
          <p14:tracePt t="5890" x="3987800" y="5283200"/>
          <p14:tracePt t="5890" x="4051300" y="5276850"/>
          <p14:tracePt t="5909" x="4121150" y="5270500"/>
          <p14:tracePt t="5921" x="4191000" y="5270500"/>
          <p14:tracePt t="5921" x="4260850" y="5270500"/>
          <p14:tracePt t="5921" x="4337050" y="5270500"/>
          <p14:tracePt t="5942" x="4406900" y="5270500"/>
          <p14:tracePt t="5942" x="4476750" y="5270500"/>
          <p14:tracePt t="5957" x="4546600" y="5276850"/>
          <p14:tracePt t="5957" x="4610100" y="5276850"/>
          <p14:tracePt t="5973" x="4673600" y="5283200"/>
          <p14:tracePt t="5973" x="4724400" y="5289550"/>
          <p14:tracePt t="5990" x="4775200" y="5295900"/>
          <p14:tracePt t="5990" x="4819650" y="5295900"/>
          <p14:tracePt t="5990" x="4857750" y="5302250"/>
          <p14:tracePt t="6009" x="4889500" y="5308600"/>
          <p14:tracePt t="6009" x="4921250" y="5314950"/>
          <p14:tracePt t="6023" x="4946650" y="5321300"/>
          <p14:tracePt t="6023" x="4972050" y="5327650"/>
          <p14:tracePt t="6040" x="4997450" y="5334000"/>
          <p14:tracePt t="6040" x="5016500" y="5340350"/>
          <p14:tracePt t="6057" x="5035550" y="5340350"/>
          <p14:tracePt t="6057" x="5067300" y="5346700"/>
          <p14:tracePt t="6074" x="5086350" y="5346700"/>
          <p14:tracePt t="6074" x="5099050" y="5346700"/>
          <p14:tracePt t="6090" x="5111750" y="5346700"/>
          <p14:tracePt t="6090" x="5130800" y="5346700"/>
          <p14:tracePt t="6107" x="5143500" y="5340350"/>
          <p14:tracePt t="6107" x="5162550" y="5340350"/>
          <p14:tracePt t="6124" x="5187950" y="5334000"/>
          <p14:tracePt t="6124" x="5238750" y="5334000"/>
          <p14:tracePt t="6141" x="5264150" y="5334000"/>
          <p14:tracePt t="6141" x="5295900" y="5334000"/>
          <p14:tracePt t="6157" x="5327650" y="5327650"/>
          <p14:tracePt t="6157" x="5365750" y="5334000"/>
          <p14:tracePt t="6174" x="5397500" y="5334000"/>
          <p14:tracePt t="6174" x="5429250" y="5334000"/>
          <p14:tracePt t="6190" x="5461000" y="5334000"/>
          <p14:tracePt t="6190" x="5492750" y="5334000"/>
          <p14:tracePt t="6190" x="5524500" y="5334000"/>
          <p14:tracePt t="6210" x="5549900" y="5327650"/>
          <p14:tracePt t="6222" x="5575300" y="5327650"/>
          <p14:tracePt t="6222" x="5632450" y="5321300"/>
          <p14:tracePt t="6241" x="5664200" y="5314950"/>
          <p14:tracePt t="6241" x="5695950" y="5314950"/>
          <p14:tracePt t="6257" x="5727700" y="5308600"/>
          <p14:tracePt t="6257" x="5765800" y="5302250"/>
          <p14:tracePt t="6274" x="5803900" y="5302250"/>
          <p14:tracePt t="6274" x="5842000" y="5295900"/>
          <p14:tracePt t="6274" x="5886450" y="5295900"/>
          <p14:tracePt t="6293" x="5924550" y="5295900"/>
          <p14:tracePt t="6306" x="5962650" y="5289550"/>
          <p14:tracePt t="6306" x="6045200" y="5289550"/>
          <p14:tracePt t="6325" x="6076950" y="5289550"/>
          <p14:tracePt t="6325" x="6115050" y="5289550"/>
          <p14:tracePt t="6341" x="6153150" y="5289550"/>
          <p14:tracePt t="6341" x="6191250" y="5289550"/>
          <p14:tracePt t="6358" x="6223000" y="5283200"/>
          <p14:tracePt t="6358" x="6305550" y="5283200"/>
          <p14:tracePt t="6374" x="6343650" y="5283200"/>
          <p14:tracePt t="6374" x="6388100" y="5276850"/>
          <p14:tracePt t="6391" x="6426200" y="5276850"/>
          <p14:tracePt t="6391" x="6470650" y="5283200"/>
          <p14:tracePt t="6408" x="6515100" y="5276850"/>
          <p14:tracePt t="6408" x="6553200" y="5283200"/>
          <p14:tracePt t="6425" x="6597650" y="5289550"/>
          <p14:tracePt t="6425" x="6667500" y="5308600"/>
          <p14:tracePt t="6441" x="6699250" y="5314950"/>
          <p14:tracePt t="6441" x="6731000" y="5321300"/>
          <p14:tracePt t="6459" x="6756400" y="5327650"/>
          <p14:tracePt t="6459" x="6775450" y="5340350"/>
          <p14:tracePt t="6475" x="6800850" y="5346700"/>
          <p14:tracePt t="6475" x="6819900" y="5346700"/>
          <p14:tracePt t="6475" x="6845300" y="5353050"/>
          <p14:tracePt t="6494" x="6864350" y="5353050"/>
          <p14:tracePt t="6494" x="6877050" y="5359400"/>
          <p14:tracePt t="6509" x="6896100" y="5359400"/>
          <p14:tracePt t="6509" x="6908800" y="5365750"/>
          <p14:tracePt t="6525" x="6915150" y="5365750"/>
          <p14:tracePt t="6525" x="6927850" y="5365750"/>
          <p14:tracePt t="6543" x="6934200" y="5359400"/>
          <p14:tracePt t="6561" x="6927850" y="5365750"/>
          <p14:tracePt t="6579" x="6915150" y="5365750"/>
          <p14:tracePt t="6593" x="6908800" y="5372100"/>
          <p14:tracePt t="6593" x="6902450" y="5378450"/>
          <p14:tracePt t="6610" x="6896100" y="5384800"/>
          <p14:tracePt t="6610" x="6883400" y="5391150"/>
          <p14:tracePt t="6626" x="6877050" y="5391150"/>
          <p14:tracePt t="6626" x="6870700" y="5397500"/>
          <p14:tracePt t="6642" x="6858000" y="5403850"/>
          <p14:tracePt t="6642" x="6851650" y="5410200"/>
          <p14:tracePt t="6642" x="6838950" y="5416550"/>
          <p14:tracePt t="6661" x="6826250" y="5416550"/>
          <p14:tracePt t="6661" x="6819900" y="5422900"/>
          <p14:tracePt t="6676" x="6807200" y="5429250"/>
          <p14:tracePt t="6676" x="6800850" y="5435600"/>
          <p14:tracePt t="6692" x="6788150" y="5441950"/>
          <p14:tracePt t="6692" x="6775450" y="5441950"/>
          <p14:tracePt t="6709" x="6762750" y="5448300"/>
          <p14:tracePt t="6709" x="6750050" y="5448300"/>
          <p14:tracePt t="6726" x="6737350" y="5454650"/>
          <p14:tracePt t="6726" x="6711950" y="5467350"/>
          <p14:tracePt t="6742" x="6699250" y="5473700"/>
          <p14:tracePt t="6742" x="6686550" y="5480050"/>
          <p14:tracePt t="6760" x="6680200" y="5486400"/>
          <p14:tracePt t="6760" x="6667500" y="5492750"/>
          <p14:tracePt t="6777" x="6654800" y="5492750"/>
          <p14:tracePt t="6777" x="6629400" y="5505450"/>
          <p14:tracePt t="6793" x="6616700" y="5505450"/>
          <p14:tracePt t="6793" x="6604000" y="5511800"/>
          <p14:tracePt t="6809" x="6597650" y="5511800"/>
          <p14:tracePt t="6809" x="6578600" y="5511800"/>
          <p14:tracePt t="6827" x="6572250" y="5511800"/>
          <p14:tracePt t="6827" x="6559550" y="5518150"/>
          <p14:tracePt t="6843" x="6546850" y="5511800"/>
          <p14:tracePt t="6843" x="6534150" y="5518150"/>
          <p14:tracePt t="6843" x="6527800" y="5518150"/>
          <p14:tracePt t="6862" x="6515100" y="5518150"/>
          <p14:tracePt t="6874" x="6508750" y="5518150"/>
          <p14:tracePt t="6874" x="6496050" y="5524500"/>
          <p14:tracePt t="6893" x="6483350" y="5524500"/>
          <p14:tracePt t="6893" x="6477000" y="5524500"/>
          <p14:tracePt t="6910" x="6470650" y="5524500"/>
          <p14:tracePt t="6910" x="6464300" y="5524500"/>
          <p14:tracePt t="6910" x="6457950" y="5524500"/>
          <p14:tracePt t="6930" x="6451600" y="5524500"/>
          <p14:tracePt t="6941" x="6445250" y="5524500"/>
          <p14:tracePt t="6941" x="6438900" y="5524500"/>
          <p14:tracePt t="6941" x="6432550" y="5524500"/>
          <p14:tracePt t="6962" x="6426200" y="5524500"/>
          <p14:tracePt t="6962" x="6419850" y="5530850"/>
          <p14:tracePt t="6978" x="6413500" y="5524500"/>
          <p14:tracePt t="6992" x="6407150" y="5530850"/>
          <p14:tracePt t="7008" x="6400800" y="5530850"/>
          <p14:tracePt t="7029" x="6400800" y="5537200"/>
          <p14:tracePt t="7057" x="6407150" y="5543550"/>
          <p14:tracePt t="7093" x="6407150" y="5537200"/>
          <p14:tracePt t="7133" x="6413500" y="5537200"/>
          <p14:tracePt t="7153" x="6407150" y="5530850"/>
          <p14:tracePt t="7229" x="6394450" y="5530850"/>
          <p14:tracePt t="7281" x="6394450" y="5537200"/>
          <p14:tracePt t="7297" x="6388100" y="5537200"/>
          <p14:tracePt t="7321" x="6381750" y="5543550"/>
          <p14:tracePt t="7333" x="6375400" y="5549900"/>
          <p14:tracePt t="7349" x="6369050" y="5556250"/>
          <p14:tracePt t="7392" x="6362700" y="5562600"/>
          <p14:tracePt t="7409" x="6362700" y="5568950"/>
          <p14:tracePt t="7433" x="6362700" y="5575300"/>
          <p14:tracePt t="7449" x="6356350" y="5581650"/>
          <p14:tracePt t="7477" x="6356350" y="5588000"/>
          <p14:tracePt t="7492" x="6350000" y="5588000"/>
          <p14:tracePt t="7520" x="6343650" y="5588000"/>
          <p14:tracePt t="7553" x="6337300" y="5594350"/>
          <p14:tracePt t="7573" x="6330950" y="5600700"/>
          <p14:tracePt t="7597" x="6324600" y="5607050"/>
          <p14:tracePt t="7621" x="6318250" y="5613400"/>
          <p14:tracePt t="7665" x="6318250" y="5607050"/>
          <p14:tracePt t="7741" x="6324600" y="5613400"/>
          <p14:tracePt t="7777" x="6330950" y="5613400"/>
          <p14:tracePt t="7809" x="6324600" y="5619750"/>
          <p14:tracePt t="7845" x="6324600" y="5626100"/>
          <p14:tracePt t="7897" x="6318250" y="5632450"/>
          <p14:tracePt t="7928" x="6318250" y="5645150"/>
          <p14:tracePt t="7949" x="6324600" y="5645150"/>
          <p14:tracePt t="8169" x="6330950" y="5638800"/>
          <p14:tracePt t="8205" x="6324600" y="5638800"/>
          <p14:tracePt t="8257" x="6324600" y="5645150"/>
          <p14:tracePt t="8317" x="6330950" y="5645150"/>
          <p14:tracePt t="8349" x="6337300" y="5645150"/>
          <p14:tracePt t="8385" x="6330950" y="5651500"/>
          <p14:tracePt t="8437" x="6324600" y="5651500"/>
          <p14:tracePt t="8472" x="6318250" y="5651500"/>
          <p14:tracePt t="8512" x="6324600" y="5651500"/>
          <p14:tracePt t="8615" x="6318250" y="5651500"/>
          <p14:tracePt t="8736" x="6318250" y="5657850"/>
          <p14:tracePt t="8752" x="6311900" y="5664200"/>
          <p14:tracePt t="8796" x="6305550" y="5670550"/>
          <p14:tracePt t="8932" x="6305550" y="5676900"/>
          <p14:tracePt t="8968" x="6299200" y="5670550"/>
          <p14:tracePt t="9020" x="6299200" y="5664200"/>
          <p14:tracePt t="9068" x="6305550" y="5664200"/>
          <p14:tracePt t="9104" x="6311900" y="5664200"/>
          <p14:tracePt t="9172" x="6318250" y="5657850"/>
          <p14:tracePt t="9192" x="6324600" y="5657850"/>
          <p14:tracePt t="9240" x="6324600" y="5664200"/>
          <p14:tracePt t="9284" x="6318250" y="5670550"/>
          <p14:tracePt t="9320" x="6311900" y="5670550"/>
          <p14:tracePt t="9360" x="6311900" y="5676900"/>
          <p14:tracePt t="9380" x="6305550" y="5683250"/>
          <p14:tracePt t="9412" x="6305550" y="5689600"/>
          <p14:tracePt t="9472" x="6305550" y="5695950"/>
          <p14:tracePt t="9492" x="6305550" y="5702300"/>
          <p14:tracePt t="9516" x="6311900" y="5702300"/>
          <p14:tracePt t="9548" x="6318250" y="5708650"/>
          <p14:tracePt t="9600" x="6324600" y="5708650"/>
          <p14:tracePt t="9620" x="6330950" y="5715000"/>
          <p14:tracePt t="9644" x="6330950" y="5721350"/>
          <p14:tracePt t="9660" x="6324600" y="5721350"/>
          <p14:tracePt t="9712" x="6324600" y="5715000"/>
          <p14:tracePt t="9800" x="6324600" y="5721350"/>
          <p14:tracePt t="9840" x="6324600" y="5727700"/>
          <p14:tracePt t="9852" x="6318250" y="5734050"/>
          <p14:tracePt t="9968" x="6318250" y="5727700"/>
          <p14:tracePt t="10029" x="6324600" y="5727700"/>
          <p14:tracePt t="10072" x="6318250" y="5734050"/>
          <p14:tracePt t="10200" x="6324600" y="5734050"/>
          <p14:tracePt t="10281" x="6330950" y="5734050"/>
          <p14:tracePt t="10304" x="6337300" y="5727700"/>
          <p14:tracePt t="10365" x="6330950" y="5734050"/>
          <p14:tracePt t="10401" x="6337300" y="5727700"/>
          <p14:tracePt t="10613" x="6337300" y="5734050"/>
          <p14:tracePt t="10837" x="6343650" y="5734050"/>
          <p14:tracePt t="10896" x="6350000" y="5734050"/>
          <p14:tracePt t="11052" x="6350000" y="5740400"/>
          <p14:tracePt t="11120" x="6356350" y="5740400"/>
          <p14:tracePt t="11161" x="6362700" y="5740400"/>
          <p14:tracePt t="11229" x="6362700" y="5734050"/>
          <p14:tracePt t="11265" x="6369050" y="5740400"/>
          <p14:tracePt t="11348" x="6375400" y="5740400"/>
          <p14:tracePt t="11421" x="6375400" y="5734050"/>
          <p14:tracePt t="11549" x="6381750" y="5740400"/>
          <p14:tracePt t="11745" x="6388100" y="5734050"/>
          <p14:tracePt t="11813" x="6394450" y="5734050"/>
          <p14:tracePt t="11840" x="6400800" y="5740400"/>
          <p14:tracePt t="11865" x="6400800" y="5734050"/>
          <p14:tracePt t="11901" x="6407150" y="5734050"/>
          <p14:tracePt t="12045" x="6407150" y="5727700"/>
          <p14:tracePt t="12061" x="6407150" y="5734050"/>
          <p14:tracePt t="12157" x="6407150" y="5727700"/>
          <p14:tracePt t="12249" x="6400800" y="5734050"/>
          <p14:tracePt t="12293" x="6407150" y="5740400"/>
          <p14:tracePt t="12329" x="6400800" y="5740400"/>
          <p14:tracePt t="12433" x="6394450" y="5746750"/>
          <p14:tracePt t="12481" x="6394450" y="5753100"/>
          <p14:tracePt t="12509" x="6388100" y="5753100"/>
          <p14:tracePt t="12562" x="6388100" y="5759450"/>
          <p14:tracePt t="12697" x="6388100" y="5765800"/>
          <p14:tracePt t="12809" x="6388100" y="5759450"/>
          <p14:tracePt t="12861" x="6381750" y="5759450"/>
          <p14:tracePt t="13025" x="6381750" y="5753100"/>
          <p14:tracePt t="13109" x="6381750" y="5759450"/>
          <p14:tracePt t="13133" x="6381750" y="5753100"/>
          <p14:tracePt t="13169" x="6381750" y="5746750"/>
          <p14:tracePt t="13193" x="6388100" y="5740400"/>
          <p14:tracePt t="13261" x="6394450" y="5746750"/>
          <p14:tracePt t="13274" x="6400800" y="5740400"/>
          <p14:tracePt t="13297" x="6407150" y="5746750"/>
          <p14:tracePt t="13321" x="6407150" y="5753100"/>
          <p14:tracePt t="13349" x="6407150" y="5759450"/>
          <p14:tracePt t="13357" x="6413500" y="5759450"/>
          <p14:tracePt t="13385" x="6419850" y="5753100"/>
          <p14:tracePt t="13417" x="6419850" y="5759450"/>
          <p14:tracePt t="13453" x="6426200" y="5765800"/>
          <p14:tracePt t="13581" x="6426200" y="5759450"/>
          <p14:tracePt t="13625" x="6432550" y="5753100"/>
          <p14:tracePt t="13665" x="6432550" y="5759450"/>
          <p14:tracePt t="13709" x="6426200" y="5759450"/>
          <p14:tracePt t="13734" x="6419850" y="5765800"/>
          <p14:tracePt t="13753" x="6413500" y="5765800"/>
          <p14:tracePt t="13778" x="6407150" y="5772150"/>
          <p14:tracePt t="13801" x="6413500" y="5772150"/>
          <p14:tracePt t="13913" x="6419850" y="5778500"/>
          <p14:tracePt t="13965" x="6413500" y="5784850"/>
          <p14:tracePt t="13985" x="6413500" y="5778500"/>
          <p14:tracePt t="14017" x="6407150" y="5772150"/>
          <p14:tracePt t="14046" x="6407150" y="5778500"/>
          <p14:tracePt t="14181" x="6413500" y="5772150"/>
          <p14:tracePt t="14213" x="6419850" y="5778500"/>
          <p14:tracePt t="14265" x="6426200" y="5784850"/>
          <p14:tracePt t="14285" x="6426200" y="5791200"/>
          <p14:tracePt t="14301" x="6426200" y="5797550"/>
          <p14:tracePt t="14325" x="6432550" y="5803900"/>
          <p14:tracePt t="14333" x="6438900" y="5810250"/>
          <p14:tracePt t="14354" x="6445250" y="5810250"/>
          <p14:tracePt t="14369" x="6445250" y="5816600"/>
          <p14:tracePt t="14385" x="6451600" y="5816600"/>
          <p14:tracePt t="14401" x="6457950" y="5816600"/>
          <p14:tracePt t="14413" x="6464300" y="5816600"/>
          <p14:tracePt t="14429" x="6470650" y="5816600"/>
          <p14:tracePt t="14453" x="6477000" y="5816600"/>
          <p14:tracePt t="14481" x="6477000" y="5822950"/>
          <p14:tracePt t="14506" x="6483350" y="5816600"/>
          <p14:tracePt t="14541" x="6489700" y="5810250"/>
          <p14:tracePt t="14557" x="6489700" y="5803900"/>
          <p14:tracePt t="14565" x="6496050" y="5797550"/>
          <p14:tracePt t="14582" x="6508750" y="5791200"/>
          <p14:tracePt t="14594" x="6515100" y="5791200"/>
          <p14:tracePt t="14603" x="6521450" y="5784850"/>
          <p14:tracePt t="14603" x="6527800" y="5784850"/>
          <p14:tracePt t="14619" x="6540500" y="5778500"/>
          <p14:tracePt t="14619" x="6553200" y="5765800"/>
          <p14:tracePt t="14635" x="6572250" y="5759450"/>
          <p14:tracePt t="14635" x="6584950" y="5753100"/>
          <p14:tracePt t="14635" x="6597650" y="5753100"/>
          <p14:tracePt t="14655" x="6616700" y="5746750"/>
          <p14:tracePt t="14655" x="6635750" y="5740400"/>
          <p14:tracePt t="14671" x="6654800" y="5734050"/>
          <p14:tracePt t="14671" x="6673850" y="5727700"/>
          <p14:tracePt t="14687" x="6692900" y="5727700"/>
          <p14:tracePt t="14687" x="6718300" y="5727700"/>
          <p14:tracePt t="14703" x="6737350" y="5721350"/>
          <p14:tracePt t="14703" x="6762750" y="5721350"/>
          <p14:tracePt t="14719" x="6788150" y="5715000"/>
          <p14:tracePt t="14719" x="6813550" y="5708650"/>
          <p14:tracePt t="14719" x="6838950" y="5708650"/>
          <p14:tracePt t="14739" x="6864350" y="5708650"/>
          <p14:tracePt t="14751" x="6889750" y="5708650"/>
          <p14:tracePt t="14751" x="6940550" y="5708650"/>
          <p14:tracePt t="14769" x="6959600" y="5708650"/>
          <p14:tracePt t="14769" x="6985000" y="5708650"/>
          <p14:tracePt t="14786" x="7010400" y="5708650"/>
          <p14:tracePt t="14786" x="7029450" y="5708650"/>
          <p14:tracePt t="14803" x="7054850" y="5708650"/>
          <p14:tracePt t="14803" x="7080250" y="5708650"/>
          <p14:tracePt t="14803" x="7099300" y="5715000"/>
          <p14:tracePt t="14822" x="7124700" y="5715000"/>
          <p14:tracePt t="14822" x="7143750" y="5721350"/>
          <p14:tracePt t="14836" x="7169150" y="5721350"/>
          <p14:tracePt t="14836" x="7194550" y="5727700"/>
          <p14:tracePt t="14853" x="7219950" y="5734050"/>
          <p14:tracePt t="14853" x="7245350" y="5740400"/>
          <p14:tracePt t="14870" x="7270750" y="5746750"/>
          <p14:tracePt t="14870" x="7321550" y="5759450"/>
          <p14:tracePt t="14888" x="7346950" y="5759450"/>
          <p14:tracePt t="14888" x="7378700" y="5765800"/>
          <p14:tracePt t="14903" x="7404100" y="5765800"/>
          <p14:tracePt t="14903" x="7435850" y="5765800"/>
          <p14:tracePt t="14920" x="7467600" y="5765800"/>
          <p14:tracePt t="14920" x="7499350" y="5759450"/>
          <p14:tracePt t="14937" x="7531100" y="5753100"/>
          <p14:tracePt t="14937" x="7607300" y="5740400"/>
          <p14:tracePt t="14954" x="7639050" y="5727700"/>
          <p14:tracePt t="14954" x="7677150" y="5721350"/>
          <p14:tracePt t="14971" x="7708900" y="5715000"/>
          <p14:tracePt t="14971" x="7734300" y="5708650"/>
          <p14:tracePt t="14987" x="7759700" y="5702300"/>
          <p14:tracePt t="14987" x="7785100" y="5695950"/>
          <p14:tracePt t="14987" x="7810500" y="5695950"/>
          <p14:tracePt t="15006" x="7829550" y="5689600"/>
          <p14:tracePt t="15019" x="7848600" y="5695950"/>
          <p14:tracePt t="15019" x="7867650" y="5695950"/>
          <p14:tracePt t="15038" x="7899400" y="5695950"/>
          <p14:tracePt t="15038" x="7918450" y="5695950"/>
          <p14:tracePt t="15054" x="7937500" y="5689600"/>
          <p14:tracePt t="15054" x="7950200" y="5689600"/>
          <p14:tracePt t="15071" x="7962900" y="5689600"/>
          <p14:tracePt t="15071" x="7975600" y="5683250"/>
          <p14:tracePt t="15071" x="7981950" y="5683250"/>
          <p14:tracePt t="15090" x="7994650" y="5683250"/>
          <p14:tracePt t="15103" x="8001000" y="5683250"/>
          <p14:tracePt t="15119" x="7994650" y="5683250"/>
          <p14:tracePt t="15149" x="7988300" y="5683250"/>
          <p14:tracePt t="15157" x="7975600" y="5683250"/>
          <p14:tracePt t="15169" x="7969250" y="5683250"/>
          <p14:tracePt t="15169" x="7943850" y="5689600"/>
          <p14:tracePt t="15188" x="7937500" y="5695950"/>
          <p14:tracePt t="15188" x="7924800" y="5702300"/>
          <p14:tracePt t="15204" x="7912100" y="5702300"/>
          <p14:tracePt t="15204" x="7899400" y="5708650"/>
          <p14:tracePt t="15221" x="7893050" y="5708650"/>
          <p14:tracePt t="15221" x="7886700" y="5708650"/>
          <p14:tracePt t="15238" x="7880350" y="5708650"/>
          <p14:tracePt t="15238" x="7861300" y="5708650"/>
          <p14:tracePt t="15255" x="7848600" y="5708650"/>
          <p14:tracePt t="15255" x="7835900" y="5708650"/>
          <p14:tracePt t="15271" x="7829550" y="5715000"/>
          <p14:tracePt t="15271" x="7816850" y="5715000"/>
          <p14:tracePt t="15288" x="7804150" y="5721350"/>
          <p14:tracePt t="15288" x="7791450" y="5721350"/>
          <p14:tracePt t="15288" x="7778750" y="5727700"/>
          <p14:tracePt t="15307" x="7766050" y="5727700"/>
          <p14:tracePt t="15307" x="7753350" y="5727700"/>
          <p14:tracePt t="15323" x="7747000" y="5721350"/>
          <p14:tracePt t="15323" x="7740650" y="5721350"/>
          <p14:tracePt t="15339" x="7734300" y="5715000"/>
          <p14:tracePt t="15339" x="7727950" y="5715000"/>
          <p14:tracePt t="15355" x="7727950" y="5708650"/>
          <p14:tracePt t="15355" x="7721600" y="5702300"/>
          <p14:tracePt t="15355" x="7721600" y="5695950"/>
          <p14:tracePt t="15374" x="7715250" y="5683250"/>
          <p14:tracePt t="15390" x="7708900" y="5670550"/>
          <p14:tracePt t="15406" x="7708900" y="5664200"/>
          <p14:tracePt t="15421" x="7715250" y="5657850"/>
          <p14:tracePt t="15421" x="7721600" y="5651500"/>
          <p14:tracePt t="15438" x="7727950" y="5645150"/>
          <p14:tracePt t="15438" x="7727950" y="5638800"/>
          <p14:tracePt t="15455" x="7734300" y="5638800"/>
          <p14:tracePt t="15455" x="7740650" y="5632450"/>
          <p14:tracePt t="15473" x="7747000" y="5626100"/>
          <p14:tracePt t="15487" x="7753350" y="5626100"/>
          <p14:tracePt t="15504" x="7747000" y="5619750"/>
          <p14:tracePt t="15525" x="7734300" y="5626100"/>
          <p14:tracePt t="15542" x="7727950" y="5626100"/>
          <p14:tracePt t="15542" x="7715250" y="5626100"/>
          <p14:tracePt t="15556" x="7708900" y="5632450"/>
          <p14:tracePt t="15556" x="7696200" y="5638800"/>
          <p14:tracePt t="15573" x="7689850" y="5645150"/>
          <p14:tracePt t="15573" x="7677150" y="5651500"/>
          <p14:tracePt t="15589" x="7664450" y="5657850"/>
          <p14:tracePt t="15589" x="7639050" y="5670550"/>
          <p14:tracePt t="15607" x="7620000" y="5670550"/>
          <p14:tracePt t="15607" x="7607300" y="5676900"/>
          <p14:tracePt t="15623" x="7588250" y="5676900"/>
          <p14:tracePt t="15623" x="7575550" y="5683250"/>
          <p14:tracePt t="15639" x="7562850" y="5683250"/>
          <p14:tracePt t="15639" x="7550150" y="5689600"/>
          <p14:tracePt t="15656" x="7537450" y="5695950"/>
          <p14:tracePt t="15656" x="7531100" y="5695950"/>
          <p14:tracePt t="15656" x="7524750" y="5695950"/>
          <p14:tracePt t="15675" x="7518400" y="5702300"/>
          <p14:tracePt t="15687" x="7512050" y="5702300"/>
          <p14:tracePt t="15705" x="7512050" y="5689600"/>
          <p14:tracePt t="15722" x="7518400" y="5689600"/>
          <p14:tracePt t="15738" x="7524750" y="5683250"/>
          <p14:tracePt t="15738" x="7524750" y="5676900"/>
          <p14:tracePt t="15738" x="7531100" y="5676900"/>
          <p14:tracePt t="15759" x="7537450" y="5676900"/>
          <p14:tracePt t="15771" x="7543800" y="5676900"/>
          <p14:tracePt t="15771" x="7556500" y="5676900"/>
          <p14:tracePt t="15790" x="7569200" y="5670550"/>
          <p14:tracePt t="15790" x="7575550" y="5670550"/>
          <p14:tracePt t="15806" x="7581900" y="5664200"/>
          <p14:tracePt t="15821" x="7588250" y="5664200"/>
          <p14:tracePt t="15838" x="7594600" y="5664200"/>
          <p14:tracePt t="15838" x="7600950" y="5664200"/>
          <p14:tracePt t="15856" x="7594600" y="5664200"/>
          <p14:tracePt t="15886" x="7588250" y="5664200"/>
          <p14:tracePt t="15901" x="7575550" y="5670550"/>
          <p14:tracePt t="15907" x="7562850" y="5670550"/>
          <p14:tracePt t="15907" x="7556500" y="5676900"/>
          <p14:tracePt t="15923" x="7537450" y="5683250"/>
          <p14:tracePt t="15923" x="7518400" y="5689600"/>
          <p14:tracePt t="15941" x="7499350" y="5695950"/>
          <p14:tracePt t="15941" x="7467600" y="5702300"/>
          <p14:tracePt t="15957" x="7429500" y="5702300"/>
          <p14:tracePt t="15957" x="7334250" y="5721350"/>
          <p14:tracePt t="15975" x="7270750" y="5727700"/>
          <p14:tracePt t="15975" x="7188200" y="5734050"/>
          <p14:tracePt t="15991" x="7099300" y="5740400"/>
          <p14:tracePt t="15991" x="7004050" y="5746750"/>
          <p14:tracePt t="16007" x="6889750" y="5753100"/>
          <p14:tracePt t="16007" x="6775450" y="5759450"/>
          <p14:tracePt t="16024" x="6648450" y="5765800"/>
          <p14:tracePt t="16024" x="6515100" y="5765800"/>
          <p14:tracePt t="16024" x="6375400" y="5772150"/>
          <p14:tracePt t="16042" x="6229350" y="5772150"/>
          <p14:tracePt t="16055" x="6076950" y="5778500"/>
          <p14:tracePt t="16055" x="5791200" y="5797550"/>
          <p14:tracePt t="16075" x="5645150" y="5810250"/>
          <p14:tracePt t="16075" x="5511800" y="5822950"/>
          <p14:tracePt t="16091" x="5378450" y="5835650"/>
          <p14:tracePt t="16091" x="5257800" y="5842000"/>
          <p14:tracePt t="16091" x="5137150" y="5861050"/>
          <p14:tracePt t="16110" x="5029200" y="5867400"/>
          <p14:tracePt t="16122" x="4927600" y="5873750"/>
          <p14:tracePt t="16122" x="4826000" y="5873750"/>
          <p14:tracePt t="16122" x="4730750" y="5886450"/>
          <p14:tracePt t="16143" x="4648200" y="5892800"/>
          <p14:tracePt t="16143" x="4572000" y="5899150"/>
          <p14:tracePt t="16158" x="4502150" y="5899150"/>
          <p14:tracePt t="16158" x="4445000" y="5899150"/>
          <p14:tracePt t="16175" x="4394200" y="5905500"/>
          <p14:tracePt t="16175" x="4356100" y="5911850"/>
          <p14:tracePt t="16192" x="4324350" y="5911850"/>
          <p14:tracePt t="16192" x="4286250" y="5911850"/>
          <p14:tracePt t="16208" x="4273550" y="5911850"/>
          <p14:tracePt t="16208" x="4267200" y="5911850"/>
          <p14:tracePt t="16224" x="4273550" y="5911850"/>
          <p14:tracePt t="16239" x="4279900" y="5911850"/>
          <p14:tracePt t="16239" x="4292600" y="5911850"/>
          <p14:tracePt t="16258" x="4311650" y="5911850"/>
          <p14:tracePt t="16258" x="4343400" y="5918200"/>
          <p14:tracePt t="16275" x="4368800" y="5918200"/>
          <p14:tracePt t="16275" x="4387850" y="5924550"/>
          <p14:tracePt t="16292" x="4413250" y="5924550"/>
          <p14:tracePt t="16292" x="4438650" y="5930900"/>
          <p14:tracePt t="16308" x="4464050" y="5937250"/>
          <p14:tracePt t="16308" x="4489450" y="5943600"/>
          <p14:tracePt t="16308" x="4514850" y="5943600"/>
          <p14:tracePt t="16328" x="4540250" y="5949950"/>
          <p14:tracePt t="16340" x="4565650" y="5949950"/>
          <p14:tracePt t="16340" x="4616450" y="5962650"/>
          <p14:tracePt t="16359" x="4641850" y="5962650"/>
          <p14:tracePt t="16359" x="4667250" y="5969000"/>
          <p14:tracePt t="16375" x="4686300" y="5975350"/>
          <p14:tracePt t="16375" x="4705350" y="5975350"/>
          <p14:tracePt t="16375" x="4718050" y="5981700"/>
          <p14:tracePt t="16395" x="4730750" y="5981700"/>
          <p14:tracePt t="16407" x="4743450" y="5988050"/>
          <p14:tracePt t="16407" x="4749800" y="5988050"/>
          <p14:tracePt t="16407" x="4756150" y="5988050"/>
          <p14:tracePt t="16428" x="4762500" y="5988050"/>
          <p14:tracePt t="16442" x="4762500" y="5981700"/>
          <p14:tracePt t="16462" x="4756150" y="5981700"/>
          <p14:tracePt t="16479" x="4749800" y="5975350"/>
          <p14:tracePt t="16490" x="4743450" y="5975350"/>
          <p14:tracePt t="16490" x="4730750" y="5981700"/>
          <p14:tracePt t="16509" x="4718050" y="5981700"/>
          <p14:tracePt t="16509" x="4705350" y="5981700"/>
          <p14:tracePt t="16526" x="4692650" y="5981700"/>
          <p14:tracePt t="16526" x="4673600" y="5981700"/>
          <p14:tracePt t="16542" x="4660900" y="5981700"/>
          <p14:tracePt t="16542" x="4641850" y="5981700"/>
          <p14:tracePt t="16559" x="4622800" y="5981700"/>
          <p14:tracePt t="16559" x="4591050" y="5981700"/>
          <p14:tracePt t="16576" x="4572000" y="5988050"/>
          <p14:tracePt t="16576" x="4552950" y="5988050"/>
          <p14:tracePt t="16594" x="4533900" y="5988050"/>
          <p14:tracePt t="16594" x="4521200" y="5994400"/>
          <p14:tracePt t="16610" x="4502150" y="5994400"/>
          <p14:tracePt t="16610" x="4470400" y="6000750"/>
          <p14:tracePt t="16627" x="4457700" y="6000750"/>
          <p14:tracePt t="16627" x="4445000" y="6000750"/>
          <p14:tracePt t="16643" x="4432300" y="6000750"/>
          <p14:tracePt t="16643" x="4425950" y="6000750"/>
          <p14:tracePt t="16659" x="4419600" y="6000750"/>
          <p14:tracePt t="16675" x="4413250" y="6000750"/>
          <p14:tracePt t="16691" x="4413250" y="6007100"/>
          <p14:tracePt t="16708" x="4413250" y="6013450"/>
          <p14:tracePt t="16708" x="4419600" y="6019800"/>
          <p14:tracePt t="16728" x="4425950" y="6019800"/>
          <p14:tracePt t="16743" x="4425950" y="6026150"/>
          <p14:tracePt t="16743" x="4432300" y="6026150"/>
          <p14:tracePt t="16743" x="4438650" y="6026150"/>
          <p14:tracePt t="16762" x="4445000" y="6026150"/>
          <p14:tracePt t="16775" x="4451350" y="6026150"/>
          <p14:tracePt t="16775" x="4464050" y="6026150"/>
          <p14:tracePt t="16796" x="4476750" y="6032500"/>
          <p14:tracePt t="16796" x="4483100" y="6032500"/>
          <p14:tracePt t="16811" x="4489450" y="6032500"/>
          <p14:tracePt t="16811" x="4495800" y="6032500"/>
          <p14:tracePt t="16827" x="4502150" y="6032500"/>
          <p14:tracePt t="16827" x="4508500" y="6032500"/>
          <p14:tracePt t="16843" x="4514850" y="6032500"/>
          <p14:tracePt t="16859" x="4527550" y="6026150"/>
          <p14:tracePt t="16875" x="4533900" y="6026150"/>
          <p14:tracePt t="16892" x="4540250" y="6019800"/>
          <p14:tracePt t="16909" x="4546600" y="6013450"/>
          <p14:tracePt t="16934" x="4540250" y="6019800"/>
          <p14:tracePt t="16950" x="4540250" y="6026150"/>
          <p14:tracePt t="17054" x="4546600" y="6032500"/>
          <p14:tracePt t="17070" x="4552950" y="6032500"/>
          <p14:tracePt t="17086" x="4565650" y="6038850"/>
          <p14:tracePt t="17102" x="4572000" y="6038850"/>
          <p14:tracePt t="17114" x="4578350" y="6038850"/>
          <p14:tracePt t="17130" x="4584700" y="6038850"/>
          <p14:tracePt t="17147" x="4591050" y="6045200"/>
          <p14:tracePt t="17163" x="4597400" y="6045200"/>
          <p14:tracePt t="17176" x="4610100" y="6045200"/>
          <p14:tracePt t="17176" x="4610100" y="6038850"/>
          <p14:tracePt t="17194" x="4622800" y="6038850"/>
          <p14:tracePt t="17209" x="4629150" y="6038850"/>
          <p14:tracePt t="17226" x="4635500" y="6038850"/>
          <p14:tracePt t="17243" x="4635500" y="6045200"/>
          <p14:tracePt t="17294" x="4641850" y="6045200"/>
          <p14:tracePt t="17414" x="4648200" y="6045200"/>
          <p14:tracePt t="17462" x="4648200" y="6051550"/>
          <p14:tracePt t="17482" x="4648200" y="6057900"/>
          <p14:tracePt t="17514" x="4648200" y="6051550"/>
          <p14:tracePt t="17586" x="4648200" y="6045200"/>
          <p14:tracePt t="17618" x="4654550" y="6038850"/>
          <p14:tracePt t="17654" x="4660900" y="6032500"/>
          <p14:tracePt t="17738" x="4660900" y="6026150"/>
          <p14:tracePt t="17766" x="4667250" y="6019800"/>
          <p14:tracePt t="17790" x="4667250" y="6013450"/>
          <p14:tracePt t="17807" x="4667250" y="6007100"/>
          <p14:tracePt t="17834" x="4660900" y="6007100"/>
          <p14:tracePt t="17874" x="4660900" y="6000750"/>
          <p14:tracePt t="17910" x="4654550" y="5994400"/>
          <p14:tracePt t="17954" x="4654550" y="5988050"/>
          <p14:tracePt t="18062" x="4648200" y="5981700"/>
          <p14:tracePt t="18242" x="4641850" y="5988050"/>
          <p14:tracePt t="18278" x="4641850" y="5994400"/>
          <p14:tracePt t="18302" x="4635500" y="6000750"/>
          <p14:tracePt t="18315" x="4629150" y="6007100"/>
          <p14:tracePt t="18338" x="4622800" y="6007100"/>
          <p14:tracePt t="18362" x="4616450" y="6000750"/>
          <p14:tracePt t="18390" x="4616450" y="5994400"/>
          <p14:tracePt t="18414" x="4616450" y="5988050"/>
          <p14:tracePt t="18426" x="4616450" y="5981700"/>
          <p14:tracePt t="18458" x="4616450" y="5988050"/>
          <p14:tracePt t="18502" x="4610100" y="5994400"/>
          <p14:tracePt t="18534" x="4610100" y="6000750"/>
          <p14:tracePt t="18547" x="4603750" y="6007100"/>
          <p14:tracePt t="18570" x="4597400" y="6013450"/>
          <p14:tracePt t="18595" x="4591050" y="6013450"/>
          <p14:tracePt t="18614" x="4584700" y="6013450"/>
          <p14:tracePt t="18655" x="4572000" y="6013450"/>
          <p14:tracePt t="18818" x="4572000" y="6007100"/>
          <p14:tracePt t="18827" x="4565650" y="6013450"/>
          <p14:tracePt t="18835" x="4559300" y="6007100"/>
          <p14:tracePt t="18835" x="4546600" y="6007100"/>
          <p14:tracePt t="18850" x="4533900" y="6000750"/>
          <p14:tracePt t="18850" x="4521200" y="5994400"/>
          <p14:tracePt t="18867" x="4508500" y="5994400"/>
          <p14:tracePt t="18867" x="4489450" y="5988050"/>
          <p14:tracePt t="18884" x="4464050" y="5981700"/>
          <p14:tracePt t="18884" x="4438650" y="5969000"/>
          <p14:tracePt t="18884" x="4413250" y="5956300"/>
          <p14:tracePt t="18903" x="4381500" y="5943600"/>
          <p14:tracePt t="18903" x="4349750" y="5930900"/>
          <p14:tracePt t="18918" x="4311650" y="5918200"/>
          <p14:tracePt t="18918" x="4273550" y="5905500"/>
          <p14:tracePt t="18934" x="4235450" y="5892800"/>
          <p14:tracePt t="18934" x="4197350" y="5886450"/>
          <p14:tracePt t="18951" x="4159250" y="5886450"/>
          <p14:tracePt t="18951" x="4083050" y="5867400"/>
          <p14:tracePt t="18968" x="4051300" y="5867400"/>
          <p14:tracePt t="18982" x="4013200" y="5854700"/>
          <p14:tracePt t="18982" x="3981450" y="5854700"/>
          <p14:tracePt t="19001" x="3949700" y="5835650"/>
          <p14:tracePt t="19082" x="3924300" y="5816600"/>
          <p14:tracePt t="19094" x="3898900" y="5797550"/>
          <p14:tracePt t="19103" x="3879850" y="5778500"/>
          <p14:tracePt t="19116" x="3860800" y="5765800"/>
          <p14:tracePt t="19133" x="3841750" y="5784850"/>
          <p14:tracePt t="19133" x="3829050" y="5772150"/>
          <p14:tracePt t="19152" x="3810000" y="5759450"/>
          <p14:tracePt t="19152" x="3797300" y="5759450"/>
          <p14:tracePt t="19168" x="3784600" y="5753100"/>
          <p14:tracePt t="19168" x="3765550" y="5753100"/>
          <p14:tracePt t="19168" x="3752850" y="5746750"/>
          <p14:tracePt t="19187" x="3733800" y="5740400"/>
          <p14:tracePt t="19200" x="3714750" y="5702300"/>
          <p14:tracePt t="19200" x="3670300" y="5689600"/>
          <p14:tracePt t="19218" x="3651250" y="5676900"/>
          <p14:tracePt t="19218" x="3625850" y="5670550"/>
          <p14:tracePt t="19235" x="3606800" y="5657850"/>
          <p14:tracePt t="19235" x="3581400" y="5651500"/>
          <p14:tracePt t="19252" x="3556000" y="5638800"/>
          <p14:tracePt t="19252" x="3505200" y="5619750"/>
          <p14:tracePt t="19269" x="3479800" y="5613400"/>
          <p14:tracePt t="19269" x="3454400" y="5607050"/>
          <p14:tracePt t="19285" x="3422650" y="5594350"/>
          <p14:tracePt t="19285" x="3397250" y="5588000"/>
          <p14:tracePt t="19303" x="3365500" y="5575300"/>
          <p14:tracePt t="19303" x="3340100" y="5568950"/>
          <p14:tracePt t="19319" x="3308350" y="5562600"/>
          <p14:tracePt t="19319" x="3232150" y="5537200"/>
          <p14:tracePt t="19336" x="3194050" y="5530850"/>
          <p14:tracePt t="19336" x="3155950" y="5518150"/>
          <p14:tracePt t="19352" x="3117850" y="5511800"/>
          <p14:tracePt t="19352" x="3073400" y="5505450"/>
          <p14:tracePt t="19369" x="3028950" y="5499100"/>
          <p14:tracePt t="19369" x="2984500" y="5492750"/>
          <p14:tracePt t="19369" x="2940050" y="5492750"/>
          <p14:tracePt t="19388" x="2889250" y="5492750"/>
          <p14:tracePt t="19400" x="2844800" y="5492750"/>
          <p14:tracePt t="19400" x="2743200" y="5499100"/>
          <p14:tracePt t="19419" x="2692400" y="5499100"/>
          <p14:tracePt t="19419" x="2647950" y="5511800"/>
          <p14:tracePt t="19436" x="2597150" y="5511800"/>
          <p14:tracePt t="19436" x="2559050" y="5511800"/>
          <p14:tracePt t="19452" x="2520950" y="5511800"/>
          <p14:tracePt t="19452" x="2482850" y="5511800"/>
          <p14:tracePt t="19452" x="2451100" y="5518150"/>
          <p14:tracePt t="19472" x="2419350" y="5518150"/>
          <p14:tracePt t="19484" x="2393950" y="5524500"/>
          <p14:tracePt t="19484" x="2343150" y="5537200"/>
          <p14:tracePt t="19504" x="2317750" y="5537200"/>
          <p14:tracePt t="19504" x="2298700" y="5543550"/>
          <p14:tracePt t="19519" x="2279650" y="5543550"/>
          <p14:tracePt t="19519" x="2260600" y="5543550"/>
          <p14:tracePt t="19536" x="2241550" y="5537200"/>
          <p14:tracePt t="19536" x="2222500" y="5530850"/>
          <p14:tracePt t="19536" x="2209800" y="5518150"/>
          <p14:tracePt t="19555" x="2190750" y="5511800"/>
          <p14:tracePt t="19555" x="2171700" y="5499100"/>
          <p14:tracePt t="19570" x="2152650" y="5492750"/>
          <p14:tracePt t="19570" x="2139950" y="5492750"/>
          <p14:tracePt t="19586" x="2120900" y="5486400"/>
          <p14:tracePt t="19586" x="2114550" y="5486400"/>
          <p14:tracePt t="19604" x="2101850" y="5486400"/>
          <p14:tracePt t="19604" x="2095500" y="5486400"/>
          <p14:tracePt t="19620" x="2089150" y="5492750"/>
          <p14:tracePt t="19620" x="2076450" y="5499100"/>
          <p14:tracePt t="19636" x="2076450" y="5505450"/>
          <p14:tracePt t="19658" x="2082800" y="5505450"/>
          <p14:tracePt t="19683" x="2089150" y="5511800"/>
          <p14:tracePt t="19687" x="2095500" y="5518150"/>
          <p14:tracePt t="19687" x="2108200" y="5524500"/>
          <p14:tracePt t="19704" x="2120900" y="5524500"/>
          <p14:tracePt t="19704" x="2139950" y="5530850"/>
          <p14:tracePt t="19720" x="2159000" y="5530850"/>
          <p14:tracePt t="19720" x="2178050" y="5537200"/>
          <p14:tracePt t="19736" x="2209800" y="5537200"/>
          <p14:tracePt t="19736" x="2241550" y="5543550"/>
          <p14:tracePt t="19736" x="2279650" y="5549900"/>
          <p14:tracePt t="19756" x="2324100" y="5556250"/>
          <p14:tracePt t="19768" x="2374900" y="5568950"/>
          <p14:tracePt t="19768" x="2489200" y="5600700"/>
          <p14:tracePt t="19787" x="2559050" y="5619750"/>
          <p14:tracePt t="19787" x="2628900" y="5645150"/>
          <p14:tracePt t="19804" x="2705100" y="5664200"/>
          <p14:tracePt t="19804" x="2781300" y="5676900"/>
          <p14:tracePt t="19820" x="2851150" y="5695950"/>
          <p14:tracePt t="19820" x="3003550" y="5721350"/>
          <p14:tracePt t="19840" x="3073400" y="5727700"/>
          <p14:tracePt t="19852" x="3136900" y="5734050"/>
          <p14:tracePt t="19852" x="3270250" y="5746750"/>
          <p14:tracePt t="19871" x="3333750" y="5746750"/>
          <p14:tracePt t="19871" x="3403600" y="5753100"/>
          <p14:tracePt t="19887" x="3473450" y="5759450"/>
          <p14:tracePt t="19887" x="3549650" y="5772150"/>
          <p14:tracePt t="19904" x="3619500" y="5778500"/>
          <p14:tracePt t="19904" x="3695700" y="5791200"/>
          <p14:tracePt t="19921" x="3771900" y="5803900"/>
          <p14:tracePt t="19921" x="3917950" y="5822950"/>
          <p14:tracePt t="19938" x="3987800" y="5829300"/>
          <p14:tracePt t="19938" x="4051300" y="5835650"/>
          <p14:tracePt t="19955" x="4114800" y="5835650"/>
          <p14:tracePt t="19955" x="4171950" y="5835650"/>
          <p14:tracePt t="19971" x="4222750" y="5829300"/>
          <p14:tracePt t="19971" x="4330700" y="5822950"/>
          <p14:tracePt t="19988" x="4375150" y="5822950"/>
          <p14:tracePt t="19988" x="4419600" y="5816600"/>
          <p14:tracePt t="20005" x="4464050" y="5810250"/>
          <p14:tracePt t="20005" x="4514850" y="5810250"/>
          <p14:tracePt t="20021" x="4559300" y="5803900"/>
          <p14:tracePt t="20021" x="4603750" y="5797550"/>
          <p14:tracePt t="20038" x="4648200" y="5791200"/>
          <p14:tracePt t="20038" x="4730750" y="5778500"/>
          <p14:tracePt t="20056" x="4768850" y="5772150"/>
          <p14:tracePt t="20056" x="4806950" y="5765800"/>
          <p14:tracePt t="20072" x="4838700" y="5759450"/>
          <p14:tracePt t="20072" x="4870450" y="5753100"/>
          <p14:tracePt t="20088" x="4902200" y="5740400"/>
          <p14:tracePt t="20088" x="4933950" y="5727700"/>
          <p14:tracePt t="20088" x="4959350" y="5721350"/>
          <p14:tracePt t="20108" x="4991100" y="5715000"/>
          <p14:tracePt t="20120" x="5022850" y="5708650"/>
          <p14:tracePt t="20120" x="5099050" y="5695950"/>
          <p14:tracePt t="20140" x="5137150" y="5689600"/>
          <p14:tracePt t="20140" x="5175250" y="5683250"/>
          <p14:tracePt t="20155" x="5207000" y="5676900"/>
          <p14:tracePt t="20155" x="5238750" y="5676900"/>
          <p14:tracePt t="20171" x="5270500" y="5670550"/>
          <p14:tracePt t="20171" x="5302250" y="5664200"/>
          <p14:tracePt t="20188" x="5327650" y="5657850"/>
          <p14:tracePt t="20188" x="5359400" y="5651500"/>
          <p14:tracePt t="20188" x="5378450" y="5651500"/>
          <p14:tracePt t="20207" x="5403850" y="5645150"/>
          <p14:tracePt t="20220" x="5429250" y="5645150"/>
          <p14:tracePt t="20220" x="5480050" y="5638800"/>
          <p14:tracePt t="20238" x="5505450" y="5638800"/>
          <p14:tracePt t="20238" x="5530850" y="5638800"/>
          <p14:tracePt t="20472" x="6527800" y="5905500"/>
          <p14:tracePt t="20492" x="6546850" y="5918200"/>
          <p14:tracePt t="20492" x="6565900" y="5924550"/>
          <p14:tracePt t="20507" x="6597650" y="5930900"/>
          <p14:tracePt t="20507" x="6629400" y="5937250"/>
          <p14:tracePt t="20522" x="6661150" y="5943600"/>
          <p14:tracePt t="20522" x="6731000" y="5943600"/>
          <p14:tracePt t="20540" x="6769100" y="5943600"/>
          <p14:tracePt t="20540" x="6807200" y="5943600"/>
          <p14:tracePt t="20556" x="6845300" y="5937250"/>
          <p14:tracePt t="20556" x="6883400" y="5943600"/>
          <p14:tracePt t="20573" x="6921500" y="5943600"/>
          <p14:tracePt t="20573" x="6959600" y="5943600"/>
          <p14:tracePt t="20573" x="6997700" y="5949950"/>
          <p14:tracePt t="20592" x="7035800" y="5956300"/>
          <p14:tracePt t="20605" x="7067550" y="5956300"/>
          <p14:tracePt t="20605" x="7118350" y="5969000"/>
          <p14:tracePt t="20623" x="7143750" y="5969000"/>
          <p14:tracePt t="20623" x="7169150" y="5969000"/>
          <p14:tracePt t="20640" x="7188200" y="5969000"/>
          <p14:tracePt t="20640" x="7207250" y="5969000"/>
          <p14:tracePt t="20640" x="7219950" y="5969000"/>
          <p14:tracePt t="20659" x="7239000" y="5969000"/>
          <p14:tracePt t="20672" x="7258050" y="5969000"/>
          <p14:tracePt t="20672" x="7277100" y="5962650"/>
          <p14:tracePt t="20672" x="7296150" y="5962650"/>
          <p14:tracePt t="20693" x="7315200" y="5962650"/>
          <p14:tracePt t="20693" x="7334250" y="5962650"/>
          <p14:tracePt t="20708" x="7346950" y="5962650"/>
          <p14:tracePt t="20708" x="7366000" y="5962650"/>
          <p14:tracePt t="20724" x="7378700" y="5962650"/>
          <p14:tracePt t="20724" x="7391400" y="5962650"/>
          <p14:tracePt t="20740" x="7404100" y="5962650"/>
          <p14:tracePt t="20740" x="7416800" y="5956300"/>
          <p14:tracePt t="20757" x="7423150" y="5956300"/>
          <p14:tracePt t="20757" x="7442200" y="5956300"/>
          <p14:tracePt t="20774" x="7454900" y="5956300"/>
          <p14:tracePt t="20774" x="7461250" y="5949950"/>
          <p14:tracePt t="20790" x="7473950" y="5949950"/>
          <p14:tracePt t="20790" x="7486650" y="5949950"/>
          <p14:tracePt t="20807" x="7493000" y="5949950"/>
          <p14:tracePt t="20807" x="7505700" y="5943600"/>
          <p14:tracePt t="20824" x="7518400" y="5943600"/>
          <p14:tracePt t="20824" x="7537450" y="5937250"/>
          <p14:tracePt t="20841" x="7550150" y="5937250"/>
          <p14:tracePt t="20841" x="7556500" y="5937250"/>
          <p14:tracePt t="20857" x="7562850" y="5937250"/>
          <p14:tracePt t="20857" x="7569200" y="5930900"/>
          <p14:tracePt t="20875" x="7581900" y="5924550"/>
          <p14:tracePt t="20892" x="7575550" y="5924550"/>
          <p14:tracePt t="20947" x="7569200" y="5924550"/>
          <p14:tracePt t="20959" x="7569200" y="5930900"/>
          <p14:tracePt t="20983" x="7575550" y="5937250"/>
          <p14:tracePt t="21026" x="7581900" y="5930900"/>
          <p14:tracePt t="21034" x="7588250" y="5930900"/>
          <p14:tracePt t="21044" x="7600950" y="5930900"/>
          <p14:tracePt t="21056" x="7607300" y="5930900"/>
          <p14:tracePt t="21056" x="7632700" y="5930900"/>
          <p14:tracePt t="21075" x="7645400" y="5930900"/>
          <p14:tracePt t="21075" x="7658100" y="5924550"/>
          <p14:tracePt t="21091" x="7670800" y="5924550"/>
          <p14:tracePt t="21091" x="7683500" y="5924550"/>
          <p14:tracePt t="21109" x="7696200" y="5924550"/>
          <p14:tracePt t="21109" x="7702550" y="5924550"/>
          <p14:tracePt t="21109" x="7715250" y="5924550"/>
          <p14:tracePt t="21127" x="7727950" y="5924550"/>
          <p14:tracePt t="21127" x="7740650" y="5924550"/>
          <p14:tracePt t="21142" x="7759700" y="5930900"/>
          <p14:tracePt t="21142" x="7772400" y="5924550"/>
          <p14:tracePt t="21158" x="7791450" y="5924550"/>
          <p14:tracePt t="21158" x="7804150" y="5924550"/>
          <p14:tracePt t="21175" x="7823200" y="5924550"/>
          <p14:tracePt t="21175" x="7861300" y="5924550"/>
          <p14:tracePt t="21192" x="7874000" y="5918200"/>
          <p14:tracePt t="21192" x="7893050" y="5918200"/>
          <p14:tracePt t="21208" x="7905750" y="5918200"/>
          <p14:tracePt t="21208" x="7924800" y="5911850"/>
          <p14:tracePt t="21225" x="7937500" y="5911850"/>
          <p14:tracePt t="21225" x="7950200" y="5905500"/>
          <p14:tracePt t="21242" x="7962900" y="5905500"/>
          <p14:tracePt t="21242" x="7981950" y="5905500"/>
          <p14:tracePt t="21259" x="8001000" y="5905500"/>
          <p14:tracePt t="21259" x="8013700" y="5905500"/>
          <p14:tracePt t="21276" x="8026400" y="5911850"/>
          <p14:tracePt t="21276" x="8039100" y="5911850"/>
          <p14:tracePt t="21292" x="8045450" y="5911850"/>
          <p14:tracePt t="21292" x="8051800" y="5911850"/>
          <p14:tracePt t="21309" x="8058150" y="5918200"/>
          <p14:tracePt t="21309" x="8064500" y="5918200"/>
          <p14:tracePt t="21327" x="8070850" y="5918200"/>
          <p14:tracePt t="21341" x="8077200" y="5924550"/>
          <p14:tracePt t="21358" x="8083550" y="5930900"/>
          <p14:tracePt t="21419" x="8077200" y="5930900"/>
          <p14:tracePt t="21455" x="8070850" y="5930900"/>
          <p14:tracePt t="21487" x="8064500" y="5930900"/>
          <p14:tracePt t="21499" x="8058150" y="5924550"/>
          <p14:tracePt t="21523" x="8058150" y="5930900"/>
          <p14:tracePt t="21680" x="8064500" y="5930900"/>
          <p14:tracePt t="21719" x="8070850" y="5930900"/>
          <p14:tracePt t="21739" x="8077200" y="5930900"/>
          <p14:tracePt t="21755" x="8083550" y="5930900"/>
          <p14:tracePt t="21771" x="8089900" y="5930900"/>
          <p14:tracePt t="21799" x="8096250" y="5930900"/>
          <p14:tracePt t="21815" x="8102600" y="5930900"/>
          <p14:tracePt t="21831" x="8108950" y="5930900"/>
          <p14:tracePt t="21847" x="8115300" y="5930900"/>
          <p14:tracePt t="21875" x="8121650" y="5924550"/>
          <p14:tracePt t="21891" x="8134350" y="5930900"/>
          <p14:tracePt t="21907" x="8140700" y="5930900"/>
          <p14:tracePt t="21919" x="8147050" y="5930900"/>
          <p14:tracePt t="21928" x="8153400" y="5924550"/>
          <p14:tracePt t="21928" x="8159750" y="5924550"/>
          <p14:tracePt t="21944" x="8166100" y="5924550"/>
          <p14:tracePt t="21944" x="8172450" y="5924550"/>
          <p14:tracePt t="21961" x="8178800" y="5924550"/>
          <p14:tracePt t="21961" x="8185150" y="5924550"/>
          <p14:tracePt t="21961" x="8191500" y="5924550"/>
          <p14:tracePt t="21981" x="8204200" y="5924550"/>
          <p14:tracePt t="21993" x="8210550" y="5924550"/>
          <p14:tracePt t="21993" x="8216900" y="5924550"/>
          <p14:tracePt t="22011" x="8223250" y="5924550"/>
          <p14:tracePt t="22011" x="8229600" y="5924550"/>
          <p14:tracePt t="22028" x="8235950" y="5924550"/>
          <p14:tracePt t="22028" x="8242300" y="5924550"/>
          <p14:tracePt t="22045" x="8248650" y="5924550"/>
          <p14:tracePt t="22060" x="8255000" y="5924550"/>
          <p14:tracePt t="22076" x="8261350" y="5924550"/>
          <p14:tracePt t="22094" x="8267700" y="5924550"/>
          <p14:tracePt t="22110" x="8274050" y="5918200"/>
          <p14:tracePt t="22183" x="8274050" y="5911850"/>
          <p14:tracePt t="22211" x="8280400" y="5911850"/>
          <p14:tracePt t="22259" x="8274050" y="5905500"/>
          <p14:tracePt t="22295" x="8267700" y="5905500"/>
          <p14:tracePt t="22311" x="8261350" y="5905500"/>
          <p14:tracePt t="22327" x="8255000" y="5905500"/>
          <p14:tracePt t="22339" x="8248650" y="5899150"/>
          <p14:tracePt t="22355" x="8242300" y="5899150"/>
          <p14:tracePt t="22371" x="8235950" y="5899150"/>
          <p14:tracePt t="22387" x="8229600" y="5899150"/>
          <p14:tracePt t="22399" x="8223250" y="5892800"/>
          <p14:tracePt t="22416" x="8216900" y="5892800"/>
          <p14:tracePt t="22439" x="8216900" y="5886450"/>
          <p14:tracePt t="22507" x="8210550" y="5880100"/>
          <p14:tracePt t="22527" x="8216900" y="5873750"/>
          <p14:tracePt t="22543" x="8216900" y="5861050"/>
          <p14:tracePt t="22559" x="8216900" y="5854700"/>
          <p14:tracePt t="22571" x="8216900" y="5848350"/>
          <p14:tracePt t="22587" x="8216900" y="5842000"/>
          <p14:tracePt t="22604" x="8216900" y="5835650"/>
          <p14:tracePt t="22612" x="8210550" y="5829300"/>
          <p14:tracePt t="22628" x="8210550" y="5822950"/>
          <p14:tracePt t="22645" x="8210550" y="5810250"/>
          <p14:tracePt t="22645" x="8204200" y="5810250"/>
          <p14:tracePt t="22664" x="8204200" y="5797550"/>
          <p14:tracePt t="22680" x="8197850" y="5791200"/>
          <p14:tracePt t="22695" x="8185150" y="5791200"/>
          <p14:tracePt t="22712" x="8178800" y="5784850"/>
          <p14:tracePt t="22729" x="8172450" y="5778500"/>
          <p14:tracePt t="22746" x="8166100" y="5772150"/>
          <p14:tracePt t="22746" x="8159750" y="5765800"/>
          <p14:tracePt t="22764" x="8159750" y="5759450"/>
          <p14:tracePt t="22779" x="8153400" y="5753100"/>
          <p14:tracePt t="22796" x="8147050" y="5753100"/>
          <p14:tracePt t="22796" x="8140700" y="5746750"/>
          <p14:tracePt t="22814" x="8134350" y="5746750"/>
          <p14:tracePt t="22829" x="8128000" y="5740400"/>
          <p14:tracePt t="22846" x="8121650" y="5740400"/>
          <p14:tracePt t="22862" x="8121650" y="5734050"/>
          <p14:tracePt t="22880" x="8121650" y="5727700"/>
          <p14:tracePt t="22947" x="8121650" y="5721350"/>
          <p14:tracePt t="22979" x="8121650" y="5715000"/>
          <p14:tracePt t="22991" x="8121650" y="5708650"/>
          <p14:tracePt t="23024" x="8115300" y="5715000"/>
          <p14:tracePt t="23059" x="8108950" y="5715000"/>
          <p14:tracePt t="23099" x="8102600" y="5715000"/>
          <p14:tracePt t="23119" x="8096250" y="5721350"/>
          <p14:tracePt t="23159" x="8083550" y="5727700"/>
          <p14:tracePt t="23179" x="8077200" y="5734050"/>
          <p14:tracePt t="23203" x="8077200" y="5740400"/>
          <p14:tracePt t="23219" x="8077200" y="5746750"/>
          <p14:tracePt t="23228" x="8077200" y="5753100"/>
          <p14:tracePt t="23232" x="8077200" y="5759450"/>
          <p14:tracePt t="23232" x="8083550" y="5765800"/>
          <p14:tracePt t="23249" x="8083550" y="5772150"/>
          <p14:tracePt t="23249" x="8089900" y="5784850"/>
          <p14:tracePt t="23266" x="8089900" y="5791200"/>
          <p14:tracePt t="23266" x="8096250" y="5797550"/>
          <p14:tracePt t="23283" x="8096250" y="5803900"/>
          <p14:tracePt t="23283" x="8102600" y="5810250"/>
          <p14:tracePt t="23301" x="8102600" y="5816600"/>
          <p14:tracePt t="23301" x="8108950" y="5822950"/>
          <p14:tracePt t="23316" x="8115300" y="5829300"/>
          <p14:tracePt t="23332" x="8121650" y="5829300"/>
          <p14:tracePt t="23347" x="8128000" y="5835650"/>
          <p14:tracePt t="23364" x="8134350" y="5835650"/>
          <p14:tracePt t="23411" x="8134350" y="5829300"/>
          <p14:tracePt t="23459" x="8140700" y="5822950"/>
          <p14:tracePt t="23468" x="8140700" y="5810250"/>
          <p14:tracePt t="23481" x="8140700" y="5803900"/>
          <p14:tracePt t="23481" x="8147050" y="5803900"/>
          <p14:tracePt t="23500" x="8147050" y="5797550"/>
          <p14:tracePt t="23500" x="8147050" y="5791200"/>
          <p14:tracePt t="23517" x="8153400" y="5784850"/>
          <p14:tracePt t="23517" x="8153400" y="5772150"/>
          <p14:tracePt t="23533" x="8153400" y="5765800"/>
          <p14:tracePt t="23533" x="8153400" y="5759450"/>
          <p14:tracePt t="23550" x="8147050" y="5753100"/>
          <p14:tracePt t="23550" x="8147050" y="5746750"/>
          <p14:tracePt t="23567" x="8140700" y="5740400"/>
          <p14:tracePt t="23567" x="8140700" y="5734050"/>
          <p14:tracePt t="23583" x="8134350" y="5727700"/>
          <p14:tracePt t="23583" x="8128000" y="5715000"/>
          <p14:tracePt t="23602" x="8121650" y="5708650"/>
          <p14:tracePt t="23616" x="8115300" y="5702300"/>
          <p14:tracePt t="23632" x="8115300" y="5695950"/>
          <p14:tracePt t="23649" x="8108950" y="5689600"/>
          <p14:tracePt t="23665" x="8108950" y="5683250"/>
          <p14:tracePt t="23684" x="8115300" y="5689600"/>
          <p14:tracePt t="23728" x="8115300" y="5695950"/>
          <p14:tracePt t="23744" x="8121650" y="5702300"/>
          <p14:tracePt t="23760" x="8121650" y="5708650"/>
          <p14:tracePt t="23768" x="8121650" y="5721350"/>
          <p14:tracePt t="23768" x="8128000" y="5727700"/>
          <p14:tracePt t="23784" x="8128000" y="5734050"/>
          <p14:tracePt t="23784" x="8128000" y="5746750"/>
          <p14:tracePt t="23801" x="8134350" y="5753100"/>
          <p14:tracePt t="23801" x="8140700" y="5765800"/>
          <p14:tracePt t="23801" x="8140700" y="5778500"/>
          <p14:tracePt t="23820" x="8147050" y="5791200"/>
          <p14:tracePt t="23820" x="8153400" y="5810250"/>
          <p14:tracePt t="23835" x="8159750" y="5822950"/>
          <p14:tracePt t="23835" x="8166100" y="5835650"/>
          <p14:tracePt t="23851" x="8172450" y="5848350"/>
          <p14:tracePt t="23851" x="8178800" y="5867400"/>
          <p14:tracePt t="23868" x="8185150" y="5880100"/>
          <p14:tracePt t="23868" x="8197850" y="5899150"/>
          <p14:tracePt t="23885" x="8204200" y="5918200"/>
          <p14:tracePt t="23885" x="8216900" y="5956300"/>
          <p14:tracePt t="23901" x="8223250" y="5975350"/>
          <p14:tracePt t="23901" x="8235950" y="5994400"/>
          <p14:tracePt t="23918" x="8242300" y="6013450"/>
          <p14:tracePt t="23918" x="8242300" y="6026150"/>
          <p14:tracePt t="23935" x="8248650" y="6045200"/>
          <p14:tracePt t="23935" x="8248650" y="6070600"/>
          <p14:tracePt t="23953" x="8248650" y="6076950"/>
          <p14:tracePt t="23953" x="8242300" y="6083300"/>
          <p14:tracePt t="23969" x="8235950" y="6096000"/>
          <p14:tracePt t="23969" x="8229600" y="6102350"/>
          <p14:tracePt t="23985" x="8216900" y="6108700"/>
          <p14:tracePt t="23985" x="8210550" y="6108700"/>
          <p14:tracePt t="24002" x="8197850" y="6115050"/>
          <p14:tracePt t="24002" x="8185150" y="6121400"/>
          <p14:tracePt t="24002" x="8172450" y="6121400"/>
          <p14:tracePt t="24021" x="8159750" y="6127750"/>
          <p14:tracePt t="24021" x="8153400" y="6127750"/>
          <p14:tracePt t="24036" x="8140700" y="6127750"/>
          <p14:tracePt t="24036" x="8128000" y="6127750"/>
          <p14:tracePt t="24053" x="8121650" y="6127750"/>
          <p14:tracePt t="24053" x="8115300" y="6127750"/>
          <p14:tracePt t="24069" x="8102600" y="6127750"/>
          <p14:tracePt t="24069" x="8096250" y="6121400"/>
          <p14:tracePt t="24085" x="8096250" y="6115050"/>
          <p14:tracePt t="24085" x="8089900" y="6108700"/>
          <p14:tracePt t="24085" x="8089900" y="6102350"/>
          <p14:tracePt t="24105" x="8083550" y="6096000"/>
          <p14:tracePt t="24117" x="8089900" y="6089650"/>
          <p14:tracePt t="24117" x="8096250" y="6070600"/>
          <p14:tracePt t="24135" x="8096250" y="6064250"/>
          <p14:tracePt t="24135" x="8102600" y="6057900"/>
          <p14:tracePt t="24152" x="8108950" y="6051550"/>
          <p14:tracePt t="24152" x="8115300" y="6045200"/>
          <p14:tracePt t="24168" x="8128000" y="6038850"/>
          <p14:tracePt t="24168" x="8134350" y="6026150"/>
          <p14:tracePt t="24186" x="8140700" y="6019800"/>
          <p14:tracePt t="24186" x="8153400" y="6007100"/>
          <p14:tracePt t="24203" x="8153400" y="5994400"/>
          <p14:tracePt t="24203" x="8159750" y="5988050"/>
          <p14:tracePt t="24219" x="8159750" y="5981700"/>
          <p14:tracePt t="24219" x="8166100" y="5981700"/>
          <p14:tracePt t="24236" x="8159750" y="5975350"/>
          <p14:tracePt t="24251" x="8153400" y="5969000"/>
          <p14:tracePt t="24251" x="8147050" y="5962650"/>
          <p14:tracePt t="24269" x="8134350" y="5962650"/>
          <p14:tracePt t="24269" x="8128000" y="5962650"/>
          <p14:tracePt t="24286" x="8108950" y="5962650"/>
          <p14:tracePt t="24286" x="8096250" y="5962650"/>
          <p14:tracePt t="24303" x="8077200" y="5962650"/>
          <p14:tracePt t="24303" x="8051800" y="5962650"/>
          <p14:tracePt t="24321" x="7994650" y="5962650"/>
          <p14:tracePt t="24321" x="7956550" y="5969000"/>
          <p14:tracePt t="24336" x="7912100" y="5969000"/>
          <p14:tracePt t="24336" x="7867650" y="5969000"/>
          <p14:tracePt t="24353" x="7810500" y="5969000"/>
          <p14:tracePt t="24353" x="7753350" y="5969000"/>
          <p14:tracePt t="24353" x="7689850" y="5975350"/>
          <p14:tracePt t="24373" x="7626350" y="5975350"/>
          <p14:tracePt t="24384" x="7550150" y="5981700"/>
          <p14:tracePt t="24384" x="7480300" y="5981700"/>
          <p14:tracePt t="24384" x="7397750" y="5981700"/>
          <p14:tracePt t="24406" x="7321550" y="5981700"/>
          <p14:tracePt t="24406" x="7239000" y="5981700"/>
          <p14:tracePt t="24421" x="7156450" y="5981700"/>
          <p14:tracePt t="24421" x="7073900" y="5975350"/>
          <p14:tracePt t="24436" x="6997700" y="5975350"/>
          <p14:tracePt t="24436" x="6921500" y="5969000"/>
          <p14:tracePt t="24453" x="6845300" y="5969000"/>
          <p14:tracePt t="24453" x="6769100" y="5962650"/>
          <p14:tracePt t="24453" x="6699250" y="5969000"/>
          <p14:tracePt t="24473" x="6629400" y="5969000"/>
          <p14:tracePt t="24485" x="6559550" y="5969000"/>
          <p14:tracePt t="24485" x="6419850" y="5975350"/>
          <p14:tracePt t="24485" x="6350000" y="5981700"/>
          <p14:tracePt t="24511" x="6273800" y="5988050"/>
          <p14:tracePt t="24519" x="6203950" y="5994400"/>
          <p14:tracePt t="24519" x="6121400" y="6000750"/>
          <p14:tracePt t="24519" x="6045200" y="6007100"/>
          <p14:tracePt t="24541" x="5962650" y="6007100"/>
          <p14:tracePt t="24541" x="5886450" y="6013450"/>
          <p14:tracePt t="24555" x="5803900" y="6019800"/>
          <p14:tracePt t="24555" x="5727700" y="6019800"/>
          <p14:tracePt t="24572" x="5645150" y="6019800"/>
          <p14:tracePt t="24572" x="5562600" y="6026150"/>
          <p14:tracePt t="24572" x="5486400" y="6032500"/>
          <p14:tracePt t="24592" x="5403850" y="6032500"/>
          <p14:tracePt t="24603" x="5321300" y="6038850"/>
          <p14:tracePt t="24603" x="5156200" y="6045200"/>
          <p14:tracePt t="24623" x="5073650" y="6045200"/>
          <p14:tracePt t="24623" x="4984750" y="6045200"/>
          <p14:tracePt t="24640" x="4895850" y="6045200"/>
          <p14:tracePt t="24640" x="4806950" y="6038850"/>
          <p14:tracePt t="24656" x="4718050" y="6032500"/>
          <p14:tracePt t="24656" x="4629150" y="6019800"/>
          <p14:tracePt t="24674" x="4457700" y="6007100"/>
          <p14:tracePt t="24674" x="4368800" y="5994400"/>
          <p14:tracePt t="24690" x="4286250" y="5988050"/>
          <p14:tracePt t="24690" x="4210050" y="5981700"/>
          <p14:tracePt t="24705" x="4133850" y="5975350"/>
          <p14:tracePt t="24705" x="4057650" y="5975350"/>
          <p14:tracePt t="24721" x="3987800" y="5975350"/>
          <p14:tracePt t="24721" x="3911600" y="5969000"/>
          <p14:tracePt t="24738" x="3841750" y="5975350"/>
          <p14:tracePt t="24738" x="3771900" y="5975350"/>
          <p14:tracePt t="24738" x="3702050" y="5981700"/>
          <p14:tracePt t="24756" x="3632200" y="5981700"/>
          <p14:tracePt t="24769" x="3562350" y="5981700"/>
          <p14:tracePt t="24769" x="3435350" y="5988050"/>
          <p14:tracePt t="24788" x="3378200" y="5988050"/>
          <p14:tracePt t="24788" x="3321050" y="5988050"/>
          <p14:tracePt t="24804" x="3270250" y="5994400"/>
          <p14:tracePt t="24804" x="3219450" y="6000750"/>
          <p14:tracePt t="24821" x="3168650" y="6007100"/>
          <p14:tracePt t="24821" x="3124200" y="6019800"/>
          <p14:tracePt t="24821" x="3086100" y="6026150"/>
          <p14:tracePt t="24841" x="3041650" y="6032500"/>
          <p14:tracePt t="24841" x="3003550" y="6045200"/>
          <p14:tracePt t="24854" x="2971800" y="6057900"/>
          <p14:tracePt t="24854" x="2933700" y="6057900"/>
          <p14:tracePt t="24871" x="2908300" y="6064250"/>
          <p14:tracePt t="24871" x="2876550" y="6070600"/>
          <p14:tracePt t="24888" x="2851150" y="6070600"/>
          <p14:tracePt t="24888" x="2813050" y="6083300"/>
          <p14:tracePt t="24905" x="2794000" y="6089650"/>
          <p14:tracePt t="24905" x="2781300" y="6089650"/>
          <p14:tracePt t="24922" x="2774950" y="6096000"/>
          <p14:tracePt t="24922" x="2768600" y="6096000"/>
          <p14:tracePt t="24938" x="2781300" y="6096000"/>
          <p14:tracePt t="24964" x="2787650" y="6096000"/>
          <p14:tracePt t="24972" x="2800350" y="6096000"/>
          <p14:tracePt t="24972" x="2813050" y="6096000"/>
          <p14:tracePt t="24989" x="2825750" y="6102350"/>
          <p14:tracePt t="24989" x="2844800" y="6102350"/>
          <p14:tracePt t="25006" x="2863850" y="6108700"/>
          <p14:tracePt t="25006" x="2889250" y="6115050"/>
          <p14:tracePt t="25023" x="2921000" y="6121400"/>
          <p14:tracePt t="25023" x="2990850" y="6134100"/>
          <p14:tracePt t="25040" x="3028950" y="6146800"/>
          <p14:tracePt t="25054" x="3067050" y="6153150"/>
          <p14:tracePt t="25054" x="3149600" y="6172200"/>
          <p14:tracePt t="25073" x="3194050" y="6178550"/>
          <p14:tracePt t="25073" x="3232150" y="6184900"/>
          <p14:tracePt t="25089" x="3276600" y="6191250"/>
          <p14:tracePt t="25089" x="3314700" y="6197600"/>
          <p14:tracePt t="25089" x="3352800" y="6197600"/>
          <p14:tracePt t="25108" x="3390900" y="6203950"/>
          <p14:tracePt t="25121" x="3435350" y="6203950"/>
          <p14:tracePt t="25121" x="3511550" y="6210300"/>
          <p14:tracePt t="25141" x="3556000" y="6210300"/>
          <p14:tracePt t="25141" x="3594100" y="6210300"/>
          <p14:tracePt t="25156" x="3632200" y="6210300"/>
          <p14:tracePt t="25156" x="3663950" y="6210300"/>
          <p14:tracePt t="25173" x="3695700" y="6210300"/>
          <p14:tracePt t="25173" x="3727450" y="6210300"/>
          <p14:tracePt t="25189" x="3752850" y="6210300"/>
          <p14:tracePt t="25189" x="3771900" y="6210300"/>
          <p14:tracePt t="25206" x="3797300" y="6210300"/>
          <p14:tracePt t="25206" x="3835400" y="6203950"/>
          <p14:tracePt t="25222" x="3854450" y="6203950"/>
          <p14:tracePt t="25222" x="3873500" y="6203950"/>
          <p14:tracePt t="25239" x="3892550" y="6203950"/>
          <p14:tracePt t="25239" x="3905250" y="6197600"/>
          <p14:tracePt t="25256" x="3924300" y="6197600"/>
          <p14:tracePt t="25256" x="3962400" y="6197600"/>
          <p14:tracePt t="25273" x="3975100" y="6197600"/>
          <p14:tracePt t="25273" x="3987800" y="6197600"/>
          <p14:tracePt t="25290" x="4006850" y="6197600"/>
          <p14:tracePt t="25290" x="4019550" y="6197600"/>
          <p14:tracePt t="25306" x="4032250" y="6197600"/>
          <p14:tracePt t="25306" x="4044950" y="6197600"/>
          <p14:tracePt t="25323" x="4064000" y="6197600"/>
          <p14:tracePt t="25323" x="4089400" y="6197600"/>
          <p14:tracePt t="25341" x="4102100" y="6197600"/>
          <p14:tracePt t="25341" x="4114800" y="6197600"/>
          <p14:tracePt t="25357" x="4127500" y="6197600"/>
          <p14:tracePt t="25357" x="4146550" y="6197600"/>
          <p14:tracePt t="25373" x="4159250" y="6191250"/>
          <p14:tracePt t="25373" x="4171950" y="6191250"/>
          <p14:tracePt t="25390" x="4184650" y="6184900"/>
          <p14:tracePt t="25390" x="4203700" y="6184900"/>
          <p14:tracePt t="25390" x="4216400" y="6184900"/>
          <p14:tracePt t="25409" x="4229100" y="6178550"/>
          <p14:tracePt t="25421" x="4241800" y="6178550"/>
          <p14:tracePt t="25421" x="4260850" y="6178550"/>
          <p14:tracePt t="25440" x="4267200" y="6172200"/>
          <p14:tracePt t="25440" x="4273550" y="6172200"/>
          <p14:tracePt t="25456" x="4267200" y="6178550"/>
          <p14:tracePt t="25484" x="4260850" y="6184900"/>
          <p14:tracePt t="25493" x="4254500" y="6191250"/>
          <p14:tracePt t="25505" x="4248150" y="6191250"/>
          <p14:tracePt t="25505" x="4235450" y="6203950"/>
          <p14:tracePt t="25524" x="4222750" y="6203950"/>
          <p14:tracePt t="25524" x="4216400" y="6203950"/>
          <p14:tracePt t="25540" x="4210050" y="6210300"/>
          <p14:tracePt t="25540" x="4197350" y="6210300"/>
          <p14:tracePt t="25557" x="4184650" y="6216650"/>
          <p14:tracePt t="25557" x="4165600" y="6223000"/>
          <p14:tracePt t="25574" x="4159250" y="6223000"/>
          <p14:tracePt t="25574" x="4146550" y="6229350"/>
          <p14:tracePt t="25591" x="4140200" y="6229350"/>
          <p14:tracePt t="25591" x="4127500" y="6229350"/>
          <p14:tracePt t="25609" x="4121150" y="6229350"/>
          <p14:tracePt t="25609" x="4114800" y="6235700"/>
          <p14:tracePt t="25624" x="4102100" y="6235700"/>
          <p14:tracePt t="25624" x="4089400" y="6235700"/>
          <p14:tracePt t="25641" x="4083050" y="6235700"/>
          <p14:tracePt t="25641" x="4070350" y="6235700"/>
          <p14:tracePt t="25657" x="4064000" y="6235700"/>
          <p14:tracePt t="25657" x="4057650" y="6235700"/>
          <p14:tracePt t="25674" x="4051300" y="6235700"/>
          <p14:tracePt t="25674" x="4038600" y="6235700"/>
          <p14:tracePt t="25674" x="4032250" y="6235700"/>
          <p14:tracePt t="25693" x="4019550" y="6229350"/>
          <p14:tracePt t="25693" x="4013200" y="6229350"/>
          <p14:tracePt t="25708" x="4006850" y="6229350"/>
          <p14:tracePt t="25708" x="3994150" y="6229350"/>
          <p14:tracePt t="25724" x="3987800" y="6229350"/>
          <p14:tracePt t="25724" x="3981450" y="6223000"/>
          <p14:tracePt t="25742" x="3968750" y="6223000"/>
          <p14:tracePt t="25742" x="3962400" y="6223000"/>
          <p14:tracePt t="25758" x="3949700" y="6229350"/>
          <p14:tracePt t="25758" x="3943350" y="6229350"/>
          <p14:tracePt t="25758" x="3937000" y="6229350"/>
          <p14:tracePt t="25777" x="3924300" y="6235700"/>
          <p14:tracePt t="25789" x="3917950" y="6242050"/>
          <p14:tracePt t="25789" x="3898900" y="6248400"/>
          <p14:tracePt t="25809" x="3892550" y="6254750"/>
          <p14:tracePt t="25809" x="3879850" y="6254750"/>
          <p14:tracePt t="25825" x="3873500" y="6261100"/>
          <p14:tracePt t="25825" x="3867150" y="6261100"/>
          <p14:tracePt t="25842" x="3860800" y="6267450"/>
          <p14:tracePt t="25842" x="3854450" y="6267450"/>
          <p14:tracePt t="25842" x="3848100" y="6261100"/>
          <p14:tracePt t="25860" x="3841750" y="6267450"/>
          <p14:tracePt t="25873" x="3841750" y="6261100"/>
          <p14:tracePt t="25912" x="3848100" y="6254750"/>
          <p14:tracePt t="25924" x="3854450" y="6248400"/>
          <p14:tracePt t="25940" x="3860800" y="6242050"/>
          <p14:tracePt t="25948" x="3867150" y="6242050"/>
          <p14:tracePt t="25956" x="3873500" y="6235700"/>
          <p14:tracePt t="25956" x="3879850" y="6235700"/>
          <p14:tracePt t="25975" x="3886200" y="6229350"/>
          <p14:tracePt t="25975" x="3892550" y="6223000"/>
          <p14:tracePt t="25993" x="3905250" y="6216650"/>
          <p14:tracePt t="25993" x="3911600" y="6216650"/>
          <p14:tracePt t="26009" x="3917950" y="6216650"/>
          <p14:tracePt t="26024" x="3924300" y="6210300"/>
          <p14:tracePt t="26040" x="3930650" y="6210300"/>
          <p14:tracePt t="26057" x="3930650" y="6216650"/>
          <p14:tracePt t="26092" x="3924300" y="6223000"/>
          <p14:tracePt t="26108" x="3924300" y="6229350"/>
          <p14:tracePt t="26120" x="3917950" y="6242050"/>
          <p14:tracePt t="26136" x="3911600" y="6242050"/>
          <p14:tracePt t="26145" x="3911600" y="6254750"/>
          <p14:tracePt t="26161" x="3905250" y="6261100"/>
          <p14:tracePt t="26174" x="3898900" y="6261100"/>
          <p14:tracePt t="26191" x="3892550" y="6267450"/>
          <p14:tracePt t="26207" x="3892550" y="6261100"/>
          <p14:tracePt t="26229" x="3886200" y="6261100"/>
          <p14:tracePt t="26241" x="3886200" y="6254750"/>
          <p14:tracePt t="26257" x="3892550" y="6248400"/>
          <p14:tracePt t="26274" x="3892550" y="6242050"/>
          <p14:tracePt t="26293" x="3898900" y="6242050"/>
          <p14:tracePt t="26308" x="3905250" y="6242050"/>
          <p14:tracePt t="26325" x="3905250" y="6248400"/>
          <p14:tracePt t="26342" x="3911600" y="6248400"/>
          <p14:tracePt t="26342" x="3924300" y="6248400"/>
          <p14:tracePt t="26360" x="3930650" y="6248400"/>
          <p14:tracePt t="26376" x="3943350" y="6248400"/>
          <p14:tracePt t="26376" x="3949700" y="6248400"/>
          <p14:tracePt t="26393" x="3962400" y="6254750"/>
          <p14:tracePt t="26393" x="3975100" y="6254750"/>
          <p14:tracePt t="26393" x="3981450" y="6261100"/>
          <p14:tracePt t="26412" x="3994150" y="6261100"/>
          <p14:tracePt t="26425" x="4006850" y="6267450"/>
          <p14:tracePt t="26425" x="4013200" y="6267450"/>
          <p14:tracePt t="26425" x="4025900" y="6273800"/>
          <p14:tracePt t="26445" x="4032250" y="6273800"/>
          <p14:tracePt t="26445" x="4038600" y="6280150"/>
          <p14:tracePt t="26461" x="4044950" y="6280150"/>
          <p14:tracePt t="26475" x="4051300" y="6280150"/>
          <p14:tracePt t="26475" x="4057650" y="6286500"/>
          <p14:tracePt t="26493" x="4064000" y="6286500"/>
          <p14:tracePt t="26508" x="4070350" y="6286500"/>
          <p14:tracePt t="26525" x="4070350" y="6292850"/>
          <p14:tracePt t="26608" x="4076700" y="6286500"/>
          <p14:tracePt t="26668" x="4070350" y="6286500"/>
          <p14:tracePt t="26720" x="4070350" y="6280150"/>
          <p14:tracePt t="26752" x="4070350" y="6273800"/>
          <p14:tracePt t="26780" x="4076700" y="6273800"/>
          <p14:tracePt t="26812" x="4083050" y="6267450"/>
          <p14:tracePt t="26832" x="4083050" y="6273800"/>
          <p14:tracePt t="26848" x="4089400" y="6280150"/>
          <p14:tracePt t="26872" x="4083050" y="6286500"/>
          <p14:tracePt t="26889" x="4076700" y="6286500"/>
          <p14:tracePt t="26900" x="4070350" y="6292850"/>
          <p14:tracePt t="26924" x="4070350" y="6299200"/>
          <p14:tracePt t="26960" x="4070350" y="6305550"/>
          <p14:tracePt t="26976" x="4076700" y="6305550"/>
          <p14:tracePt t="27000" x="4089400" y="6305550"/>
          <p14:tracePt t="27012" x="4089400" y="6299200"/>
          <p14:tracePt t="27020" x="4095750" y="6299200"/>
          <p14:tracePt t="27029" x="4102100" y="6292850"/>
          <p14:tracePt t="27029" x="4108450" y="6292850"/>
          <p14:tracePt t="27046" x="4114800" y="6292850"/>
          <p14:tracePt t="27046" x="4121150" y="6286500"/>
          <p14:tracePt t="27062" x="4133850" y="6286500"/>
          <p14:tracePt t="27062" x="4140200" y="6286500"/>
          <p14:tracePt t="27062" x="4146550" y="6286500"/>
          <p14:tracePt t="27081" x="4159250" y="6286500"/>
          <p14:tracePt t="27081" x="4171950" y="6280150"/>
          <p14:tracePt t="27097" x="4184650" y="6280150"/>
          <p14:tracePt t="27097" x="4191000" y="6280150"/>
          <p14:tracePt t="27113" x="4203700" y="6286500"/>
          <p14:tracePt t="27113" x="4216400" y="6286500"/>
          <p14:tracePt t="27130" x="4229100" y="6286500"/>
          <p14:tracePt t="27130" x="4241800" y="6286500"/>
          <p14:tracePt t="27146" x="4254500" y="6286500"/>
          <p14:tracePt t="27146" x="4267200" y="6286500"/>
          <p14:tracePt t="27146" x="4279900" y="6292850"/>
          <p14:tracePt t="27164" x="4292600" y="6292850"/>
          <p14:tracePt t="27178" x="4298950" y="6286500"/>
          <p14:tracePt t="27178" x="4318000" y="6286500"/>
          <p14:tracePt t="27196" x="4324350" y="6286500"/>
          <p14:tracePt t="27196" x="4337050" y="6286500"/>
          <p14:tracePt t="27213" x="4343400" y="6280150"/>
          <p14:tracePt t="27213" x="4349750" y="6280150"/>
          <p14:tracePt t="27230" x="4356100" y="6280150"/>
          <p14:tracePt t="27230" x="4362450" y="6280150"/>
          <p14:tracePt t="27246" x="4368800" y="6280150"/>
          <p14:tracePt t="27261" x="4375150" y="6280150"/>
          <p14:tracePt t="27278" x="4381500" y="6286500"/>
          <p14:tracePt t="27304" x="4387850" y="6286500"/>
          <p14:tracePt t="27328" x="4394200" y="6280150"/>
          <p14:tracePt t="27344" x="4400550" y="6280150"/>
          <p14:tracePt t="27360" x="4406900" y="6273800"/>
          <p14:tracePt t="27365" x="4413250" y="6273800"/>
          <p14:tracePt t="27381" x="4419600" y="6273800"/>
          <p14:tracePt t="27381" x="4425950" y="6273800"/>
          <p14:tracePt t="27397" x="4432300" y="6273800"/>
          <p14:tracePt t="27397" x="4445000" y="6273800"/>
          <p14:tracePt t="27413" x="4451350" y="6273800"/>
          <p14:tracePt t="27413" x="4457700" y="6267450"/>
          <p14:tracePt t="27413" x="4464050" y="6267450"/>
          <p14:tracePt t="27433" x="4470400" y="6267450"/>
          <p14:tracePt t="27445" x="4476750" y="6261100"/>
          <p14:tracePt t="27445" x="4483100" y="6261100"/>
          <p14:tracePt t="27445" x="4489450" y="6261100"/>
          <p14:tracePt t="27466" x="4495800" y="6254750"/>
          <p14:tracePt t="27466" x="4502150" y="6254750"/>
          <p14:tracePt t="27482" x="4508500" y="6248400"/>
          <p14:tracePt t="27496" x="4521200" y="6242050"/>
          <p14:tracePt t="27512" x="4521200" y="6235700"/>
          <p14:tracePt t="27512" x="4527550" y="6235700"/>
          <p14:tracePt t="27512" x="4533900" y="6229350"/>
          <p14:tracePt t="27533" x="4540250" y="6223000"/>
          <p14:tracePt t="27533" x="4546600" y="6223000"/>
          <p14:tracePt t="27547" x="4552950" y="6216650"/>
          <p14:tracePt t="27547" x="4559300" y="6216650"/>
          <p14:tracePt t="27564" x="4565650" y="6210300"/>
          <p14:tracePt t="27564" x="4572000" y="6210300"/>
          <p14:tracePt t="27581" x="4578350" y="6210300"/>
          <p14:tracePt t="27581" x="4584700" y="6203950"/>
          <p14:tracePt t="27581" x="4597400" y="6203950"/>
          <p14:tracePt t="27601" x="4603750" y="6197600"/>
          <p14:tracePt t="27601" x="4610100" y="6191250"/>
          <p14:tracePt t="27614" x="4622800" y="6191250"/>
          <p14:tracePt t="27614" x="4629150" y="6191250"/>
          <p14:tracePt t="27631" x="4641850" y="6184900"/>
          <p14:tracePt t="27631" x="4648200" y="6184900"/>
          <p14:tracePt t="27648" x="4654550" y="6184900"/>
          <p14:tracePt t="27648" x="4673600" y="6178550"/>
          <p14:tracePt t="27666" x="4679950" y="6172200"/>
          <p14:tracePt t="27666" x="4686300" y="6172200"/>
          <p14:tracePt t="27682" x="4692650" y="6165850"/>
          <p14:tracePt t="27682" x="4705350" y="6159500"/>
          <p14:tracePt t="27698" x="4711700" y="6153150"/>
          <p14:tracePt t="27698" x="4718050" y="6146800"/>
          <p14:tracePt t="27714" x="4724400" y="6140450"/>
          <p14:tracePt t="27714" x="4730750" y="6140450"/>
          <p14:tracePt t="27714" x="4737100" y="6134100"/>
          <p14:tracePt t="27734" x="4743450" y="6127750"/>
          <p14:tracePt t="27746" x="4749800" y="6127750"/>
          <p14:tracePt t="27772" x="4756150" y="6121400"/>
          <p14:tracePt t="27785" x="4762500" y="6121400"/>
          <p14:tracePt t="27817" x="4756150" y="6127750"/>
          <p14:tracePt t="27876" x="4762500" y="6127750"/>
          <p14:tracePt t="27908" x="4768850" y="6127750"/>
          <p14:tracePt t="27920" x="4775200" y="6115050"/>
          <p14:tracePt t="27937" x="4787900" y="6108700"/>
          <p14:tracePt t="27953" x="4794250" y="6102350"/>
          <p14:tracePt t="27964" x="4800600" y="6096000"/>
          <p14:tracePt t="27964" x="4806950" y="6089650"/>
          <p14:tracePt t="27982" x="4813300" y="6083300"/>
          <p14:tracePt t="27997" x="4819650" y="6076950"/>
          <p14:tracePt t="28014" x="4826000" y="6070600"/>
          <p14:tracePt t="28014" x="4832350" y="6064250"/>
          <p14:tracePt t="28033" x="4826000" y="6057900"/>
          <p14:tracePt t="28092" x="4819650" y="6064250"/>
          <p14:tracePt t="28124" x="4813300" y="6064250"/>
          <p14:tracePt t="28141" x="4806950" y="6070600"/>
          <p14:tracePt t="28152" x="4800600" y="6070600"/>
          <p14:tracePt t="28177" x="4794250" y="6070600"/>
          <p14:tracePt t="28200" x="4787900" y="6070600"/>
          <p14:tracePt t="28260" x="4781550" y="6064250"/>
          <p14:tracePt t="28297" x="4781550" y="6057900"/>
          <p14:tracePt t="28341" x="4787900" y="6057900"/>
          <p14:tracePt t="28372" x="4794250" y="6051550"/>
          <p14:tracePt t="28393" x="4800600" y="6051550"/>
          <p14:tracePt t="28409" x="4806950" y="6045200"/>
          <p14:tracePt t="28425" x="4813300" y="6045200"/>
          <p14:tracePt t="28441" x="4819650" y="6038850"/>
          <p14:tracePt t="28453" x="4826000" y="6038850"/>
          <p14:tracePt t="28469" x="4832350" y="6032500"/>
          <p14:tracePt t="28485" x="4838700" y="6032500"/>
          <p14:tracePt t="28501" x="4845050" y="6026150"/>
          <p14:tracePt t="28516" x="4851400" y="6026150"/>
          <p14:tracePt t="28532" x="4857750" y="6019800"/>
          <p14:tracePt t="28549" x="4870450" y="6019800"/>
          <p14:tracePt t="28566" x="4876800" y="6013450"/>
          <p14:tracePt t="28582" x="4889500" y="6013450"/>
          <p14:tracePt t="28600" x="4895850" y="6007100"/>
          <p14:tracePt t="28616" x="4902200" y="6000750"/>
          <p14:tracePt t="28633" x="4908550" y="5994400"/>
          <p14:tracePt t="28649" x="4914900" y="5994400"/>
          <p14:tracePt t="28666" x="4927600" y="5988050"/>
          <p14:tracePt t="28684" x="4933950" y="5981700"/>
          <p14:tracePt t="28702" x="4940300" y="5981700"/>
          <p14:tracePt t="28724" x="4940300" y="5988050"/>
          <p14:tracePt t="28896" x="4946650" y="5988050"/>
          <p14:tracePt t="29173" x="4953000" y="5981700"/>
          <p14:tracePt t="29197" x="4946650" y="5981700"/>
          <p14:tracePt t="29284" x="4940300" y="5981700"/>
          <p14:tracePt t="29309" x="4940300" y="5975350"/>
          <p14:tracePt t="29345" x="4940300" y="5969000"/>
          <p14:tracePt t="29384" x="4946650" y="5969000"/>
          <p14:tracePt t="29404" x="4953000" y="5969000"/>
          <p14:tracePt t="29429" x="4959350" y="5969000"/>
          <p14:tracePt t="29444" x="4965700" y="5962650"/>
          <p14:tracePt t="29464" x="4972050" y="5962650"/>
          <p14:tracePt t="29505" x="4978400" y="5969000"/>
          <p14:tracePt t="29524" x="4984750" y="5969000"/>
          <p14:tracePt t="29541" x="4991100" y="5962650"/>
          <p14:tracePt t="29557" x="4997450" y="5962650"/>
          <p14:tracePt t="29565" x="5003800" y="5962650"/>
          <p14:tracePt t="29581" x="5010150" y="5956300"/>
          <p14:tracePt t="29586" x="5016500" y="5956300"/>
          <p14:tracePt t="29603" x="5022850" y="5956300"/>
          <p14:tracePt t="29619" x="5016500" y="5949950"/>
          <p14:tracePt t="29669" x="5010150" y="5949950"/>
          <p14:tracePt t="29685" x="5003800" y="5956300"/>
          <p14:tracePt t="29693" x="4997450" y="5956300"/>
          <p14:tracePt t="29703" x="4991100" y="5962650"/>
          <p14:tracePt t="29703" x="4972050" y="5962650"/>
          <p14:tracePt t="29722" x="4965700" y="5969000"/>
          <p14:tracePt t="29722" x="4953000" y="5969000"/>
          <p14:tracePt t="29738" x="4946650" y="5975350"/>
          <p14:tracePt t="29738" x="4933950" y="5975350"/>
          <p14:tracePt t="29755" x="4927600" y="5975350"/>
          <p14:tracePt t="29755" x="4914900" y="5981700"/>
          <p14:tracePt t="29755" x="4908550" y="5981700"/>
          <p14:tracePt t="29774" x="4902200" y="5981700"/>
          <p14:tracePt t="29787" x="4895850" y="5988050"/>
          <p14:tracePt t="29787" x="4883150" y="5994400"/>
          <p14:tracePt t="29805" x="4876800" y="5994400"/>
          <p14:tracePt t="29821" x="4870450" y="5994400"/>
          <p14:tracePt t="29837" x="4864100" y="6000750"/>
          <p14:tracePt t="29854" x="4851400" y="6000750"/>
          <p14:tracePt t="29870" x="4845050" y="6000750"/>
          <p14:tracePt t="29870" x="4845050" y="6007100"/>
          <p14:tracePt t="29888" x="4838700" y="6013450"/>
          <p14:tracePt t="29932" x="4832350" y="6013450"/>
          <p14:tracePt t="29960" x="4832350" y="6019800"/>
          <p14:tracePt t="30009" x="4838700" y="6019800"/>
          <p14:tracePt t="30021" x="4838700" y="6026150"/>
          <p14:tracePt t="30037" x="4845050" y="6026150"/>
          <p14:tracePt t="30053" x="4857750" y="6026150"/>
          <p14:tracePt t="30064" x="4864100" y="6019800"/>
          <p14:tracePt t="30081" x="4870450" y="6019800"/>
          <p14:tracePt t="30097" x="4876800" y="6019800"/>
          <p14:tracePt t="30113" x="4883150" y="6019800"/>
          <p14:tracePt t="30125" x="4889500" y="6019800"/>
          <p14:tracePt t="30141" x="4895850" y="6013450"/>
          <p14:tracePt t="30157" x="4902200" y="6007100"/>
          <p14:tracePt t="30172" x="4902200" y="6000750"/>
          <p14:tracePt t="30189" x="4908550" y="5994400"/>
          <p14:tracePt t="30206" x="4908550" y="5988050"/>
          <p14:tracePt t="30221" x="4908550" y="5981700"/>
          <p14:tracePt t="30239" x="4914900" y="5969000"/>
          <p14:tracePt t="30255" x="4927600" y="5956300"/>
          <p14:tracePt t="30272" x="4933950" y="5949950"/>
          <p14:tracePt t="30289" x="4940300" y="5943600"/>
          <p14:tracePt t="30289" x="4953000" y="5937250"/>
          <p14:tracePt t="30307" x="4959350" y="5937250"/>
          <p14:tracePt t="30307" x="4965700" y="5937250"/>
          <p14:tracePt t="30323" x="4972050" y="5930900"/>
          <p14:tracePt t="30323" x="4984750" y="5930900"/>
          <p14:tracePt t="30341" x="4991100" y="5924550"/>
          <p14:tracePt t="30341" x="5003800" y="5918200"/>
          <p14:tracePt t="30357" x="5010150" y="5918200"/>
          <p14:tracePt t="30357" x="5029200" y="5905500"/>
          <p14:tracePt t="30374" x="5035550" y="5899150"/>
          <p14:tracePt t="30374" x="5041900" y="5899150"/>
          <p14:tracePt t="30391" x="5048250" y="5892800"/>
          <p14:tracePt t="30391" x="5054600" y="5880100"/>
          <p14:tracePt t="30407" x="5060950" y="5880100"/>
          <p14:tracePt t="30407" x="5067300" y="5867400"/>
          <p14:tracePt t="30407" x="5080000" y="5861050"/>
          <p14:tracePt t="30426" x="5080000" y="5854700"/>
          <p14:tracePt t="30439" x="5086350" y="5848350"/>
          <p14:tracePt t="30439" x="5092700" y="5848350"/>
          <p14:tracePt t="30458" x="5099050" y="5854700"/>
          <p14:tracePt t="30473" x="5099050" y="5861050"/>
          <p14:tracePt t="30473" x="5105400" y="5867400"/>
          <p14:tracePt t="30491" x="5099050" y="5886450"/>
          <p14:tracePt t="30491" x="5099050" y="5899150"/>
          <p14:tracePt t="30491" x="5099050" y="5918200"/>
          <p14:tracePt t="30510" x="5099050" y="5937250"/>
          <p14:tracePt t="30523" x="5099050" y="5956300"/>
          <p14:tracePt t="30523" x="5092700" y="5988050"/>
          <p14:tracePt t="30541" x="5092700" y="6000750"/>
          <p14:tracePt t="30541" x="5099050" y="6013450"/>
          <p14:tracePt t="30558" x="5099050" y="6026150"/>
          <p14:tracePt t="30558" x="5105400" y="6032500"/>
          <p14:tracePt t="30574" x="5105400" y="6045200"/>
          <p14:tracePt t="30574" x="5111750" y="6051550"/>
          <p14:tracePt t="30591" x="5118100" y="6064250"/>
          <p14:tracePt t="30591" x="5130800" y="6076950"/>
          <p14:tracePt t="30609" x="5130800" y="6089650"/>
          <p14:tracePt t="30609" x="5130800" y="6096000"/>
          <p14:tracePt t="30625" x="5130800" y="6108700"/>
          <p14:tracePt t="30625" x="5130800" y="6115050"/>
          <p14:tracePt t="30641" x="5130800" y="6127750"/>
          <p14:tracePt t="30641" x="5124450" y="6140450"/>
          <p14:tracePt t="30658" x="5124450" y="6153150"/>
          <p14:tracePt t="30658" x="5111750" y="6178550"/>
          <p14:tracePt t="30675" x="5099050" y="6191250"/>
          <p14:tracePt t="30675" x="5092700" y="6203950"/>
          <p14:tracePt t="30692" x="5080000" y="6223000"/>
          <p14:tracePt t="30692" x="5067300" y="6235700"/>
          <p14:tracePt t="30709" x="5035550" y="6273800"/>
          <p14:tracePt t="30724" x="4997450" y="6318250"/>
          <p14:tracePt t="30724" x="4972050" y="6337300"/>
          <p14:tracePt t="30742" x="4953000" y="6356350"/>
          <p14:tracePt t="30742" x="4927600" y="6381750"/>
          <p14:tracePt t="30758" x="4902200" y="6400800"/>
          <p14:tracePt t="30758" x="4876800" y="6426200"/>
          <p14:tracePt t="30775" x="4851400" y="6445250"/>
          <p14:tracePt t="30775" x="4826000" y="6464300"/>
          <p14:tracePt t="30775" x="4806950" y="6477000"/>
          <p14:tracePt t="30794" x="4768850" y="6502400"/>
          <p14:tracePt t="30810" x="4737100" y="6515100"/>
          <p14:tracePt t="30826" x="4711700" y="6521450"/>
          <p14:tracePt t="30846" x="4743450" y="6496050"/>
          <p14:tracePt t="30913" x="4762500" y="6483350"/>
          <p14:tracePt t="30929" x="4794250" y="6470650"/>
          <p14:tracePt t="30945" x="4826000" y="6457950"/>
          <p14:tracePt t="30961" x="4857750" y="6451600"/>
          <p14:tracePt t="30973" x="4889500" y="6451600"/>
          <p14:tracePt t="30989" x="4921250" y="6451600"/>
          <p14:tracePt t="31005" x="4946650" y="6464300"/>
          <p14:tracePt t="31021" x="4972050" y="6464300"/>
          <p14:tracePt t="31033" x="4997450" y="6477000"/>
          <p14:tracePt t="31057" x="5016500" y="6489700"/>
          <p14:tracePt t="31093" x="5041900" y="6483350"/>
          <p14:tracePt t="31201" x="5048250" y="6502400"/>
          <p14:tracePt t="31289" x="5022850" y="6508750"/>
          <p14:tracePt t="31341" x="5016500" y="6483350"/>
          <p14:tracePt t="31409" x="5035550" y="6464300"/>
          <p14:tracePt t="31461" x="5060950" y="6451600"/>
          <p14:tracePt t="31494" x="5086350" y="6445250"/>
          <p14:tracePt t="31521" x="5111750" y="6445250"/>
          <p14:tracePt t="31554" x="5137150" y="6451600"/>
          <p14:tracePt t="31582" x="5130800" y="6426200"/>
          <p14:tracePt t="31761" x="5149850" y="6407150"/>
          <p14:tracePt t="31801" x="5175250" y="6394450"/>
          <p14:tracePt t="31829" x="5200650" y="6394450"/>
          <p14:tracePt t="31861" x="5219700" y="6388100"/>
          <p14:tracePt t="31882" x="5245100" y="6375400"/>
          <p14:tracePt t="31905" x="5270500" y="6362700"/>
          <p14:tracePt t="31925" x="5289550" y="6343650"/>
          <p14:tracePt t="31965" x="5302250" y="6337300"/>
          <p14:tracePt t="31993" x="5308600" y="6330950"/>
          <p14:tracePt t="32002" x="5308600" y="6324600"/>
          <p14:tracePt t="32011" x="5321300" y="6318250"/>
          <p14:tracePt t="32028" x="5321300" y="6311900"/>
          <p14:tracePt t="32028" x="5321300" y="6299200"/>
          <p14:tracePt t="32047" x="5314950" y="6292850"/>
          <p14:tracePt t="32061" x="5308600" y="6286500"/>
          <p14:tracePt t="32061" x="5308600" y="6273800"/>
          <p14:tracePt t="32079" x="5302250" y="6267450"/>
          <p14:tracePt t="32079" x="5295900" y="6254750"/>
          <p14:tracePt t="32097" x="5289550" y="6248400"/>
          <p14:tracePt t="32097" x="5289550" y="6242050"/>
          <p14:tracePt t="32114" x="5289550" y="62166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8" name="Rectangle 8"/>
          <p:cNvSpPr>
            <a:spLocks noChangeArrowheads="1"/>
          </p:cNvSpPr>
          <p:nvPr/>
        </p:nvSpPr>
        <p:spPr bwMode="auto">
          <a:xfrm>
            <a:off x="500034" y="4324336"/>
            <a:ext cx="8242300" cy="822325"/>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４．分散分析の結果，回帰が有意であれば，必要に応じて，回帰係数などの推定や検定を行う</a:t>
            </a:r>
          </a:p>
        </p:txBody>
      </p:sp>
      <p:sp>
        <p:nvSpPr>
          <p:cNvPr id="399369" name="Rectangle 9"/>
          <p:cNvSpPr>
            <a:spLocks noChangeArrowheads="1"/>
          </p:cNvSpPr>
          <p:nvPr/>
        </p:nvSpPr>
        <p:spPr bwMode="auto">
          <a:xfrm>
            <a:off x="500034" y="3486136"/>
            <a:ext cx="2595563" cy="457200"/>
          </a:xfrm>
          <a:prstGeom prst="rect">
            <a:avLst/>
          </a:prstGeom>
          <a:noFill/>
          <a:ln w="38100">
            <a:noFill/>
            <a:miter lim="800000"/>
            <a:headEnd/>
            <a:tailEnd/>
          </a:ln>
          <a:effectLst/>
        </p:spPr>
        <p:txBody>
          <a:bodyPr wrap="none">
            <a:spAutoFit/>
          </a:bodyPr>
          <a:lstStyle/>
          <a:p>
            <a:pPr>
              <a:spcBef>
                <a:spcPct val="50000"/>
              </a:spcBef>
            </a:pPr>
            <a:r>
              <a:rPr lang="ja-JP" altLang="en-US">
                <a:solidFill>
                  <a:schemeClr val="accent2"/>
                </a:solidFill>
              </a:rPr>
              <a:t>３．分散分析を行う</a:t>
            </a:r>
          </a:p>
        </p:txBody>
      </p:sp>
      <p:sp>
        <p:nvSpPr>
          <p:cNvPr id="399370" name="Rectangle 10"/>
          <p:cNvSpPr>
            <a:spLocks noChangeArrowheads="1"/>
          </p:cNvSpPr>
          <p:nvPr/>
        </p:nvSpPr>
        <p:spPr bwMode="auto">
          <a:xfrm>
            <a:off x="500034" y="2647936"/>
            <a:ext cx="4973638" cy="457200"/>
          </a:xfrm>
          <a:prstGeom prst="rect">
            <a:avLst/>
          </a:prstGeom>
          <a:noFill/>
          <a:ln w="38100">
            <a:noFill/>
            <a:miter lim="800000"/>
            <a:headEnd/>
            <a:tailEnd/>
          </a:ln>
          <a:effectLst/>
        </p:spPr>
        <p:txBody>
          <a:bodyPr wrap="none">
            <a:spAutoFit/>
          </a:bodyPr>
          <a:lstStyle/>
          <a:p>
            <a:pPr>
              <a:spcBef>
                <a:spcPct val="50000"/>
              </a:spcBef>
            </a:pPr>
            <a:r>
              <a:rPr lang="ja-JP" altLang="en-US">
                <a:solidFill>
                  <a:schemeClr val="accent2"/>
                </a:solidFill>
              </a:rPr>
              <a:t>２．回帰係数，回帰直線の式を求める</a:t>
            </a:r>
          </a:p>
        </p:txBody>
      </p:sp>
      <p:sp>
        <p:nvSpPr>
          <p:cNvPr id="399367" name="Rectangle 7"/>
          <p:cNvSpPr>
            <a:spLocks noChangeArrowheads="1"/>
          </p:cNvSpPr>
          <p:nvPr/>
        </p:nvSpPr>
        <p:spPr bwMode="auto">
          <a:xfrm>
            <a:off x="500034" y="1428736"/>
            <a:ext cx="7924800" cy="822325"/>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１．２つの変量のうちどちらが独立変数であり，どちらが従属変数かを確認 し，グラフをかく．</a:t>
            </a:r>
          </a:p>
        </p:txBody>
      </p:sp>
      <p:sp>
        <p:nvSpPr>
          <p:cNvPr id="399362" name="Rectangle 2"/>
          <p:cNvSpPr>
            <a:spLocks noGrp="1" noChangeArrowheads="1"/>
          </p:cNvSpPr>
          <p:nvPr>
            <p:ph type="title"/>
          </p:nvPr>
        </p:nvSpPr>
        <p:spPr/>
        <p:txBody>
          <a:bodyPr/>
          <a:lstStyle/>
          <a:p>
            <a:r>
              <a:rPr lang="ja-JP" altLang="en-US"/>
              <a:t>回帰分析の手順</a:t>
            </a:r>
          </a:p>
        </p:txBody>
      </p:sp>
      <p:sp>
        <p:nvSpPr>
          <p:cNvPr id="399363" name="Rectangle 3"/>
          <p:cNvSpPr>
            <a:spLocks noChangeArrowheads="1"/>
          </p:cNvSpPr>
          <p:nvPr/>
        </p:nvSpPr>
        <p:spPr bwMode="auto">
          <a:xfrm>
            <a:off x="500034" y="1428736"/>
            <a:ext cx="7924800" cy="822325"/>
          </a:xfrm>
          <a:prstGeom prst="rect">
            <a:avLst/>
          </a:prstGeom>
          <a:noFill/>
          <a:ln w="38100">
            <a:noFill/>
            <a:miter lim="800000"/>
            <a:headEnd/>
            <a:tailEnd/>
          </a:ln>
          <a:effectLst/>
        </p:spPr>
        <p:txBody>
          <a:bodyPr>
            <a:spAutoFit/>
          </a:bodyPr>
          <a:lstStyle/>
          <a:p>
            <a:pPr>
              <a:spcBef>
                <a:spcPct val="50000"/>
              </a:spcBef>
            </a:pPr>
            <a:r>
              <a:rPr lang="ja-JP" altLang="en-US" dirty="0"/>
              <a:t>１．２つの変量のうちどちらが独立変数であり，どちらが従属変数かを確認 し，グラフをかく．</a:t>
            </a:r>
          </a:p>
        </p:txBody>
      </p:sp>
      <p:sp>
        <p:nvSpPr>
          <p:cNvPr id="399364" name="Rectangle 4"/>
          <p:cNvSpPr>
            <a:spLocks noChangeArrowheads="1"/>
          </p:cNvSpPr>
          <p:nvPr/>
        </p:nvSpPr>
        <p:spPr bwMode="auto">
          <a:xfrm>
            <a:off x="500034" y="4324336"/>
            <a:ext cx="8242300" cy="822325"/>
          </a:xfrm>
          <a:prstGeom prst="rect">
            <a:avLst/>
          </a:prstGeom>
          <a:noFill/>
          <a:ln w="38100">
            <a:noFill/>
            <a:miter lim="800000"/>
            <a:headEnd/>
            <a:tailEnd/>
          </a:ln>
          <a:effectLst/>
        </p:spPr>
        <p:txBody>
          <a:bodyPr>
            <a:spAutoFit/>
          </a:bodyPr>
          <a:lstStyle/>
          <a:p>
            <a:pPr>
              <a:spcBef>
                <a:spcPct val="50000"/>
              </a:spcBef>
            </a:pPr>
            <a:r>
              <a:rPr lang="ja-JP" altLang="en-US" dirty="0"/>
              <a:t>４．分散分析の結果，回帰が有意であれば，必要に応じて，回帰係数などの推定や検定を行う</a:t>
            </a:r>
          </a:p>
        </p:txBody>
      </p:sp>
      <p:sp>
        <p:nvSpPr>
          <p:cNvPr id="399365" name="Rectangle 5"/>
          <p:cNvSpPr>
            <a:spLocks noChangeArrowheads="1"/>
          </p:cNvSpPr>
          <p:nvPr/>
        </p:nvSpPr>
        <p:spPr bwMode="auto">
          <a:xfrm>
            <a:off x="500034" y="3486136"/>
            <a:ext cx="2595563" cy="457200"/>
          </a:xfrm>
          <a:prstGeom prst="rect">
            <a:avLst/>
          </a:prstGeom>
          <a:noFill/>
          <a:ln w="38100">
            <a:noFill/>
            <a:miter lim="800000"/>
            <a:headEnd/>
            <a:tailEnd/>
          </a:ln>
          <a:effectLst/>
        </p:spPr>
        <p:txBody>
          <a:bodyPr wrap="none">
            <a:spAutoFit/>
          </a:bodyPr>
          <a:lstStyle/>
          <a:p>
            <a:pPr>
              <a:spcBef>
                <a:spcPct val="50000"/>
              </a:spcBef>
            </a:pPr>
            <a:r>
              <a:rPr lang="ja-JP" altLang="en-US"/>
              <a:t>３．分散分析を行う</a:t>
            </a:r>
          </a:p>
        </p:txBody>
      </p:sp>
      <p:sp>
        <p:nvSpPr>
          <p:cNvPr id="399366" name="Rectangle 6"/>
          <p:cNvSpPr>
            <a:spLocks noChangeArrowheads="1"/>
          </p:cNvSpPr>
          <p:nvPr/>
        </p:nvSpPr>
        <p:spPr bwMode="auto">
          <a:xfrm>
            <a:off x="500034" y="2647936"/>
            <a:ext cx="4973638" cy="457200"/>
          </a:xfrm>
          <a:prstGeom prst="rect">
            <a:avLst/>
          </a:prstGeom>
          <a:noFill/>
          <a:ln w="38100">
            <a:noFill/>
            <a:miter lim="800000"/>
            <a:headEnd/>
            <a:tailEnd/>
          </a:ln>
          <a:effectLst/>
        </p:spPr>
        <p:txBody>
          <a:bodyPr wrap="none">
            <a:spAutoFit/>
          </a:bodyPr>
          <a:lstStyle/>
          <a:p>
            <a:pPr>
              <a:spcBef>
                <a:spcPct val="50000"/>
              </a:spcBef>
            </a:pPr>
            <a:r>
              <a:rPr lang="ja-JP" altLang="en-US" dirty="0"/>
              <a:t>２．回帰係数，回帰直線の式を求める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095"/>
    </mc:Choice>
    <mc:Fallback>
      <p:transition spd="slow" advTm="32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88" x="4419600" y="1803400"/>
          <p14:tracePt t="1635" x="4457700" y="1765300"/>
          <p14:tracePt t="1643" x="4495800" y="1727200"/>
          <p14:tracePt t="1643" x="4540250" y="1689100"/>
          <p14:tracePt t="1659" x="4584700" y="1644650"/>
          <p14:tracePt t="1659" x="4597400" y="1638300"/>
          <p14:tracePt t="1676" x="4610100" y="1638300"/>
          <p14:tracePt t="1676" x="4622800" y="1631950"/>
          <p14:tracePt t="1676" x="4635500" y="1625600"/>
          <p14:tracePt t="1694" x="4654550" y="1625600"/>
          <p14:tracePt t="1706" x="4667250" y="1619250"/>
          <p14:tracePt t="1706" x="4679950" y="1619250"/>
          <p14:tracePt t="1726" x="4705350" y="1612900"/>
          <p14:tracePt t="1726" x="4711700" y="1600200"/>
          <p14:tracePt t="1743" x="4724400" y="1593850"/>
          <p14:tracePt t="1743" x="4743450" y="1574800"/>
          <p14:tracePt t="1758" x="4756150" y="1562100"/>
          <p14:tracePt t="1758" x="4775200" y="1536700"/>
          <p14:tracePt t="1775" x="4794250" y="1511300"/>
          <p14:tracePt t="1775" x="4813300" y="1485900"/>
          <p14:tracePt t="1775" x="4838700" y="1460500"/>
          <p14:tracePt t="1794" x="4870450" y="1428750"/>
          <p14:tracePt t="1794" x="4895850" y="1403350"/>
          <p14:tracePt t="1808" x="4927600" y="1377950"/>
          <p14:tracePt t="1808" x="4959350" y="1352550"/>
          <p14:tracePt t="1825" x="4991100" y="1333500"/>
          <p14:tracePt t="1825" x="5022850" y="1314450"/>
          <p14:tracePt t="1842" x="5054600" y="1295400"/>
          <p14:tracePt t="1842" x="5080000" y="1282700"/>
          <p14:tracePt t="1859" x="5105400" y="1270000"/>
          <p14:tracePt t="1859" x="5156200" y="1250950"/>
          <p14:tracePt t="1876" x="5181600" y="1238250"/>
          <p14:tracePt t="1876" x="5207000" y="1231900"/>
          <p14:tracePt t="1892" x="5232400" y="1219200"/>
          <p14:tracePt t="1892" x="5264150" y="1212850"/>
          <p14:tracePt t="1909" x="5289550" y="1206500"/>
          <p14:tracePt t="1909" x="5359400" y="1187450"/>
          <p14:tracePt t="1927" x="5391150" y="1181100"/>
          <p14:tracePt t="1927" x="5422900" y="1174750"/>
          <p14:tracePt t="1942" x="5448300" y="1168400"/>
          <p14:tracePt t="1942" x="5473700" y="1162050"/>
          <p14:tracePt t="1959" x="5499100" y="1162050"/>
          <p14:tracePt t="1959" x="5524500" y="1155700"/>
          <p14:tracePt t="1959" x="5537200" y="1155700"/>
          <p14:tracePt t="1978" x="5549900" y="1155700"/>
          <p14:tracePt t="1991" x="5562600" y="1155700"/>
          <p14:tracePt t="1991" x="5575300" y="1149350"/>
          <p14:tracePt t="2009" x="5575300" y="1155700"/>
          <p14:tracePt t="2037" x="5562600" y="1162050"/>
          <p14:tracePt t="2053" x="5556250" y="1162050"/>
          <p14:tracePt t="2062" x="5549900" y="1168400"/>
          <p14:tracePt t="2074" x="5543550" y="1168400"/>
          <p14:tracePt t="2074" x="5530850" y="1174750"/>
          <p14:tracePt t="2095" x="5524500" y="1174750"/>
          <p14:tracePt t="2095" x="5518150" y="1181100"/>
          <p14:tracePt t="2109" x="5511800" y="1181100"/>
          <p14:tracePt t="2109" x="5505450" y="1187450"/>
          <p14:tracePt t="2127" x="5499100" y="1187450"/>
          <p14:tracePt t="2142" x="5492750" y="1193800"/>
          <p14:tracePt t="2142" x="5486400" y="1193800"/>
          <p14:tracePt t="2160" x="5480050" y="1200150"/>
          <p14:tracePt t="2175" x="5486400" y="1193800"/>
          <p14:tracePt t="2234" x="5492750" y="1193800"/>
          <p14:tracePt t="2257" x="5492750" y="1200150"/>
          <p14:tracePt t="2285" x="5486400" y="1200150"/>
          <p14:tracePt t="2302" x="5480050" y="1206500"/>
          <p14:tracePt t="2318" x="5467350" y="1206500"/>
          <p14:tracePt t="2334" x="5461000" y="1200150"/>
          <p14:tracePt t="2346" x="5454650" y="1200150"/>
          <p14:tracePt t="2362" x="5448300" y="1200150"/>
          <p14:tracePt t="2378" x="5441950" y="1206500"/>
          <p14:tracePt t="2394" x="5429250" y="1206500"/>
          <p14:tracePt t="2405" x="5429250" y="1212850"/>
          <p14:tracePt t="2414" x="5422900" y="1219200"/>
          <p14:tracePt t="2425" x="5416550" y="1219200"/>
          <p14:tracePt t="2425" x="5410200" y="1225550"/>
          <p14:tracePt t="2425" x="5410200" y="1231900"/>
          <p14:tracePt t="2447" x="5403850" y="1231900"/>
          <p14:tracePt t="2447" x="5397500" y="1238250"/>
          <p14:tracePt t="2461" x="5391150" y="1244600"/>
          <p14:tracePt t="2476" x="5378450" y="1250950"/>
          <p14:tracePt t="2492" x="5372100" y="1257300"/>
          <p14:tracePt t="2509" x="5365750" y="1257300"/>
          <p14:tracePt t="2526" x="5372100" y="1257300"/>
          <p14:tracePt t="2578" x="5384800" y="1263650"/>
          <p14:tracePt t="2594" x="5397500" y="1263650"/>
          <p14:tracePt t="2618" x="5403850" y="1263650"/>
          <p14:tracePt t="2625" x="5410200" y="1263650"/>
          <p14:tracePt t="2634" x="5416550" y="1257300"/>
          <p14:tracePt t="2646" x="5422900" y="1257300"/>
          <p14:tracePt t="2661" x="5429250" y="1250950"/>
          <p14:tracePt t="2677" x="5435600" y="1244600"/>
          <p14:tracePt t="2693" x="5441950" y="1244600"/>
          <p14:tracePt t="2714" x="5435600" y="1244600"/>
          <p14:tracePt t="2745" x="5422900" y="1244600"/>
          <p14:tracePt t="2757" x="5422900" y="1250950"/>
          <p14:tracePt t="2765" x="5416550" y="1250950"/>
          <p14:tracePt t="2777" x="5410200" y="1257300"/>
          <p14:tracePt t="2777" x="5403850" y="1257300"/>
          <p14:tracePt t="2777" x="5397500" y="1257300"/>
          <p14:tracePt t="2798" x="5384800" y="1263650"/>
          <p14:tracePt t="2810" x="5378450" y="1263650"/>
          <p14:tracePt t="2810" x="5340350" y="1270000"/>
          <p14:tracePt t="2829" x="5321300" y="1276350"/>
          <p14:tracePt t="2829" x="5295900" y="1289050"/>
          <p14:tracePt t="2846" x="5264150" y="1295400"/>
          <p14:tracePt t="2846" x="5232400" y="1308100"/>
          <p14:tracePt t="2862" x="5194300" y="1314450"/>
          <p14:tracePt t="2862" x="5149850" y="1327150"/>
          <p14:tracePt t="2879" x="5105400" y="1339850"/>
          <p14:tracePt t="2879" x="5003800" y="1365250"/>
          <p14:tracePt t="2895" x="4946650" y="1384300"/>
          <p14:tracePt t="2895" x="4876800" y="1397000"/>
          <p14:tracePt t="2912" x="4813300" y="1416050"/>
          <p14:tracePt t="2912" x="4737100" y="1435100"/>
          <p14:tracePt t="2929" x="4654550" y="1454150"/>
          <p14:tracePt t="2929" x="4495800" y="1492250"/>
          <p14:tracePt t="2946" x="4406900" y="1504950"/>
          <p14:tracePt t="2946" x="4318000" y="1524000"/>
          <p14:tracePt t="2962" x="4229100" y="1536700"/>
          <p14:tracePt t="2962" x="4140200" y="1549400"/>
          <p14:tracePt t="3250" x="2597150" y="1574800"/>
          <p14:tracePt t="3250" x="2584450" y="1612900"/>
          <p14:tracePt t="3264" x="2559050" y="1657350"/>
          <p14:tracePt t="3264" x="2533650" y="1708150"/>
          <p14:tracePt t="3280" x="2508250" y="1752600"/>
          <p14:tracePt t="3280" x="2476500" y="1803400"/>
          <p14:tracePt t="3297" x="2451100" y="1816100"/>
          <p14:tracePt t="3297" x="2419350" y="1816100"/>
          <p14:tracePt t="3314" x="2393950" y="1822450"/>
          <p14:tracePt t="3314" x="2343150" y="1835150"/>
          <p14:tracePt t="3330" x="2324100" y="1835150"/>
          <p14:tracePt t="3330" x="2305050" y="1835150"/>
          <p14:tracePt t="3347" x="2286000" y="1835150"/>
          <p14:tracePt t="3347" x="2266950" y="1835150"/>
          <p14:tracePt t="3364" x="2247900" y="1841500"/>
          <p14:tracePt t="3364" x="2235200" y="1841500"/>
          <p14:tracePt t="3364" x="2216150" y="1847850"/>
          <p14:tracePt t="3383" x="2197100" y="1854200"/>
          <p14:tracePt t="3396" x="2184400" y="1860550"/>
          <p14:tracePt t="3396" x="2152650" y="1879600"/>
          <p14:tracePt t="3415" x="2133600" y="1892300"/>
          <p14:tracePt t="3415" x="2120900" y="1898650"/>
          <p14:tracePt t="3431" x="2108200" y="1911350"/>
          <p14:tracePt t="3431" x="2095500" y="1924050"/>
          <p14:tracePt t="3431" x="2082800" y="1936750"/>
          <p14:tracePt t="3450" x="2076450" y="1949450"/>
          <p14:tracePt t="3462" x="2063750" y="1955800"/>
          <p14:tracePt t="3462" x="2057400" y="1968500"/>
          <p14:tracePt t="3462" x="2051050" y="1981200"/>
          <p14:tracePt t="3483" x="2051050" y="1993900"/>
          <p14:tracePt t="3483" x="2051050" y="2000250"/>
          <p14:tracePt t="3498" x="2057400" y="2012950"/>
          <p14:tracePt t="3498" x="2063750" y="2019300"/>
          <p14:tracePt t="3515" x="2076450" y="2032000"/>
          <p14:tracePt t="3515" x="2082800" y="2038350"/>
          <p14:tracePt t="3532" x="2101850" y="2044700"/>
          <p14:tracePt t="3532" x="2114550" y="2051050"/>
          <p14:tracePt t="3532" x="2133600" y="2057400"/>
          <p14:tracePt t="3550" x="2159000" y="2057400"/>
          <p14:tracePt t="3550" x="2184400" y="2057400"/>
          <p14:tracePt t="3565" x="2209800" y="2057400"/>
          <p14:tracePt t="3565" x="2241550" y="2051050"/>
          <p14:tracePt t="3581" x="2273300" y="2051050"/>
          <p14:tracePt t="3581" x="2311400" y="2044700"/>
          <p14:tracePt t="3598" x="2349500" y="2032000"/>
          <p14:tracePt t="3598" x="2393950" y="2032000"/>
          <p14:tracePt t="3615" x="2438400" y="2025650"/>
          <p14:tracePt t="3615" x="2533650" y="2012950"/>
          <p14:tracePt t="3632" x="2578100" y="2006600"/>
          <p14:tracePt t="3632" x="2622550" y="2000250"/>
          <p14:tracePt t="3648" x="2667000" y="1993900"/>
          <p14:tracePt t="3648" x="2705100" y="1987550"/>
          <p14:tracePt t="3665" x="2743200" y="1974850"/>
          <p14:tracePt t="3665" x="2806700" y="1962150"/>
          <p14:tracePt t="3682" x="2838450" y="1955800"/>
          <p14:tracePt t="3682" x="2857500" y="1949450"/>
          <p14:tracePt t="3699" x="2882900" y="1949450"/>
          <p14:tracePt t="3699" x="2901950" y="1943100"/>
          <p14:tracePt t="3715" x="2914650" y="1936750"/>
          <p14:tracePt t="3715" x="2933700" y="1930400"/>
          <p14:tracePt t="3733" x="2946400" y="1930400"/>
          <p14:tracePt t="3733" x="2959100" y="1924050"/>
          <p14:tracePt t="3733" x="2971800" y="1924050"/>
          <p14:tracePt t="3751" x="2984500" y="1924050"/>
          <p14:tracePt t="3764" x="2997200" y="1917700"/>
          <p14:tracePt t="3764" x="3009900" y="1917700"/>
          <p14:tracePt t="3783" x="3022600" y="1917700"/>
          <p14:tracePt t="3783" x="3028950" y="1917700"/>
          <p14:tracePt t="3799" x="3035300" y="1924050"/>
          <p14:tracePt t="3799" x="3048000" y="1917700"/>
          <p14:tracePt t="3815" x="3060700" y="1917700"/>
          <p14:tracePt t="3815" x="3073400" y="1917700"/>
          <p14:tracePt t="3815" x="3086100" y="1917700"/>
          <p14:tracePt t="3834" x="3105150" y="1911350"/>
          <p14:tracePt t="3847" x="3124200" y="1911350"/>
          <p14:tracePt t="3847" x="3168650" y="1911350"/>
          <p14:tracePt t="3866" x="3200400" y="1911350"/>
          <p14:tracePt t="3866" x="3232150" y="1917700"/>
          <p14:tracePt t="3883" x="3257550" y="1917700"/>
          <p14:tracePt t="3883" x="3295650" y="1924050"/>
          <p14:tracePt t="3899" x="3327400" y="1924050"/>
          <p14:tracePt t="3899" x="3352800" y="1930400"/>
          <p14:tracePt t="3916" x="3384550" y="1930400"/>
          <p14:tracePt t="3916" x="3441700" y="1924050"/>
          <p14:tracePt t="3933" x="3473450" y="1924050"/>
          <p14:tracePt t="3933" x="3498850" y="1917700"/>
          <p14:tracePt t="3950" x="3524250" y="1917700"/>
          <p14:tracePt t="3950" x="3549650" y="1911350"/>
          <p14:tracePt t="3966" x="3568700" y="1905000"/>
          <p14:tracePt t="3966" x="3594100" y="1898650"/>
          <p14:tracePt t="3983" x="3613150" y="1892300"/>
          <p14:tracePt t="3983" x="3657600" y="1885950"/>
          <p14:tracePt t="4000" x="3670300" y="1885950"/>
          <p14:tracePt t="4000" x="3689350" y="1879600"/>
          <p14:tracePt t="4016" x="3702050" y="1879600"/>
          <p14:tracePt t="4016" x="3714750" y="1879600"/>
          <p14:tracePt t="4033" x="3727450" y="1879600"/>
          <p14:tracePt t="4033" x="3733800" y="1879600"/>
          <p14:tracePt t="4050" x="3746500" y="1879600"/>
          <p14:tracePt t="4066" x="3752850" y="1879600"/>
          <p14:tracePt t="4090" x="3752850" y="1885950"/>
          <p14:tracePt t="4102" x="3759200" y="1885950"/>
          <p14:tracePt t="4119" x="3771900" y="1892300"/>
          <p14:tracePt t="4135" x="3778250" y="1892300"/>
          <p14:tracePt t="4135" x="3784600" y="1892300"/>
          <p14:tracePt t="4151" x="3790950" y="1892300"/>
          <p14:tracePt t="4151" x="3797300" y="1892300"/>
          <p14:tracePt t="4167" x="3803650" y="1892300"/>
          <p14:tracePt t="4167" x="3810000" y="1892300"/>
          <p14:tracePt t="4183" x="3816350" y="1892300"/>
          <p14:tracePt t="4183" x="3822700" y="1892300"/>
          <p14:tracePt t="4201" x="3829050" y="1892300"/>
          <p14:tracePt t="4215" x="3835400" y="1892300"/>
          <p14:tracePt t="4233" x="3841750" y="1892300"/>
          <p14:tracePt t="4249" x="3841750" y="1885950"/>
          <p14:tracePt t="4266" x="3848100" y="1885950"/>
          <p14:tracePt t="4282" x="3854450" y="1885950"/>
          <p14:tracePt t="4299" x="3854450" y="1892300"/>
          <p14:tracePt t="4390" x="3854450" y="1898650"/>
          <p14:tracePt t="4434" x="3860800" y="1898650"/>
          <p14:tracePt t="4458" x="3867150" y="1898650"/>
          <p14:tracePt t="4470" x="3873500" y="1898650"/>
          <p14:tracePt t="4486" x="3879850" y="1892300"/>
          <p14:tracePt t="4493" x="3886200" y="1892300"/>
          <p14:tracePt t="4503" x="3892550" y="1892300"/>
          <p14:tracePt t="4503" x="3898900" y="1885950"/>
          <p14:tracePt t="4519" x="3911600" y="1885950"/>
          <p14:tracePt t="4519" x="3917950" y="1885950"/>
          <p14:tracePt t="4535" x="3930650" y="1879600"/>
          <p14:tracePt t="4535" x="3943350" y="1879600"/>
          <p14:tracePt t="4551" x="3949700" y="1879600"/>
          <p14:tracePt t="4551" x="3962400" y="1879600"/>
          <p14:tracePt t="4551" x="3981450" y="1879600"/>
          <p14:tracePt t="4570" x="3994150" y="1873250"/>
          <p14:tracePt t="4570" x="4013200" y="1873250"/>
          <p14:tracePt t="4585" x="4032250" y="1879600"/>
          <p14:tracePt t="4585" x="4051300" y="1879600"/>
          <p14:tracePt t="4602" x="4070350" y="1879600"/>
          <p14:tracePt t="4602" x="4089400" y="1879600"/>
          <p14:tracePt t="4619" x="4114800" y="1879600"/>
          <p14:tracePt t="4619" x="4133850" y="1879600"/>
          <p14:tracePt t="4635" x="4152900" y="1879600"/>
          <p14:tracePt t="4635" x="4197350" y="1873250"/>
          <p14:tracePt t="4652" x="4216400" y="1873250"/>
          <p14:tracePt t="4652" x="4235450" y="1873250"/>
          <p14:tracePt t="4668" x="4254500" y="1866900"/>
          <p14:tracePt t="4668" x="4273550" y="1866900"/>
          <p14:tracePt t="4685" x="4286250" y="1860550"/>
          <p14:tracePt t="4685" x="4311650" y="1854200"/>
          <p14:tracePt t="4703" x="4324350" y="1854200"/>
          <p14:tracePt t="4703" x="4337050" y="1847850"/>
          <p14:tracePt t="4719" x="4343400" y="1847850"/>
          <p14:tracePt t="4719" x="4356100" y="1841500"/>
          <p14:tracePt t="4737" x="4362450" y="1841500"/>
          <p14:tracePt t="4737" x="4368800" y="1835150"/>
          <p14:tracePt t="4752" x="4375150" y="1835150"/>
          <p14:tracePt t="4752" x="4381500" y="1835150"/>
          <p14:tracePt t="4752" x="4387850" y="1835150"/>
          <p14:tracePt t="4772" x="4394200" y="1835150"/>
          <p14:tracePt t="4784" x="4400550" y="1828800"/>
          <p14:tracePt t="4784" x="4413250" y="1828800"/>
          <p14:tracePt t="4803" x="4425950" y="1828800"/>
          <p14:tracePt t="4819" x="4432300" y="1822450"/>
          <p14:tracePt t="4819" x="4438650" y="1822450"/>
          <p14:tracePt t="4835" x="4445000" y="1816100"/>
          <p14:tracePt t="4835" x="4457700" y="1816100"/>
          <p14:tracePt t="4835" x="4470400" y="1816100"/>
          <p14:tracePt t="4854" x="4483100" y="1809750"/>
          <p14:tracePt t="4868" x="4495800" y="1809750"/>
          <p14:tracePt t="4868" x="4527550" y="1803400"/>
          <p14:tracePt t="4887" x="4540250" y="1803400"/>
          <p14:tracePt t="4887" x="4559300" y="1803400"/>
          <p14:tracePt t="4902" x="4572000" y="1803400"/>
          <p14:tracePt t="4902" x="4584700" y="1803400"/>
          <p14:tracePt t="4920" x="4597400" y="1803400"/>
          <p14:tracePt t="4920" x="4616450" y="1803400"/>
          <p14:tracePt t="4920" x="4622800" y="1809750"/>
          <p14:tracePt t="4939" x="4635500" y="1809750"/>
          <p14:tracePt t="4939" x="4648200" y="1809750"/>
          <p14:tracePt t="4953" x="4660900" y="1809750"/>
          <p14:tracePt t="4953" x="4667250" y="1809750"/>
          <p14:tracePt t="4970" x="4673600" y="1809750"/>
          <p14:tracePt t="4970" x="4679950" y="1809750"/>
          <p14:tracePt t="4987" x="4686300" y="1816100"/>
          <p14:tracePt t="4987" x="4692650" y="1822450"/>
          <p14:tracePt t="5003" x="4692650" y="1828800"/>
          <p14:tracePt t="5019" x="4686300" y="1835150"/>
          <p14:tracePt t="5035" x="4679950" y="1835150"/>
          <p14:tracePt t="5052" x="4673600" y="1841500"/>
          <p14:tracePt t="5052" x="4673600" y="1847850"/>
          <p14:tracePt t="5071" x="4667250" y="1847850"/>
          <p14:tracePt t="5087" x="4673600" y="1847850"/>
          <p14:tracePt t="5145" x="4679950" y="1847850"/>
          <p14:tracePt t="5162" x="4686300" y="1841500"/>
          <p14:tracePt t="5178" x="4692650" y="1841500"/>
          <p14:tracePt t="5190" x="4699000" y="1841500"/>
          <p14:tracePt t="5206" x="4705350" y="1841500"/>
          <p14:tracePt t="5258" x="4705350" y="1847850"/>
          <p14:tracePt t="5310" x="4699000" y="1841500"/>
          <p14:tracePt t="5358" x="4699000" y="1835150"/>
          <p14:tracePt t="5379" x="4705350" y="1835150"/>
          <p14:tracePt t="5418" x="4711700" y="1835150"/>
          <p14:tracePt t="5438" x="4718050" y="1835150"/>
          <p14:tracePt t="5470" x="4724400" y="1835150"/>
          <p14:tracePt t="5514" x="4718050" y="1841500"/>
          <p14:tracePt t="5558" x="4711700" y="1841500"/>
          <p14:tracePt t="5566" x="4705350" y="1841500"/>
          <p14:tracePt t="5575" x="4692650" y="1847850"/>
          <p14:tracePt t="5587" x="4679950" y="1847850"/>
          <p14:tracePt t="5587" x="4648200" y="1854200"/>
          <p14:tracePt t="5605" x="4622800" y="1847850"/>
          <p14:tracePt t="5605" x="4597400" y="1847850"/>
          <p14:tracePt t="5622" x="4572000" y="1841500"/>
          <p14:tracePt t="5622" x="4546600" y="1835150"/>
          <p14:tracePt t="5638" x="4514850" y="1828800"/>
          <p14:tracePt t="5638" x="4483100" y="1816100"/>
          <p14:tracePt t="5656" x="4451350" y="1803400"/>
          <p14:tracePt t="5656" x="4394200" y="1778000"/>
          <p14:tracePt t="5672" x="4368800" y="1765300"/>
          <p14:tracePt t="5672" x="4343400" y="1746250"/>
          <p14:tracePt t="5688" x="4330700" y="1727200"/>
          <p14:tracePt t="5688" x="4318000" y="1701800"/>
          <p14:tracePt t="5705" x="4305300" y="1676400"/>
          <p14:tracePt t="5705" x="4305300" y="1612900"/>
          <p14:tracePt t="5723" x="4318000" y="1574800"/>
          <p14:tracePt t="5723" x="4330700" y="1536700"/>
          <p14:tracePt t="5740" x="4356100" y="1504950"/>
          <p14:tracePt t="5740" x="4375150" y="1466850"/>
          <p14:tracePt t="5755" x="4406900" y="1435100"/>
          <p14:tracePt t="5755" x="4445000" y="1403350"/>
          <p14:tracePt t="5772" x="4483100" y="1377950"/>
          <p14:tracePt t="5772" x="4533900" y="1352550"/>
          <p14:tracePt t="5772" x="4584700" y="1327150"/>
          <p14:tracePt t="5791" x="4635500" y="1308100"/>
          <p14:tracePt t="5804" x="4692650" y="1289050"/>
          <p14:tracePt t="5804" x="4813300" y="1263650"/>
          <p14:tracePt t="5823" x="4883150" y="1257300"/>
          <p14:tracePt t="5823" x="4946650" y="1257300"/>
          <p14:tracePt t="5839" x="5010150" y="1263650"/>
          <p14:tracePt t="5839" x="5073650" y="1270000"/>
          <p14:tracePt t="5856" x="5137150" y="1289050"/>
          <p14:tracePt t="5856" x="5200650" y="1308100"/>
          <p14:tracePt t="5856" x="5264150" y="1327150"/>
          <p14:tracePt t="5875" x="5321300" y="1346200"/>
          <p14:tracePt t="5888" x="5378450" y="1365250"/>
          <p14:tracePt t="5888" x="5473700" y="1403350"/>
          <p14:tracePt t="5906" x="5518150" y="1422400"/>
          <p14:tracePt t="5906" x="5556250" y="1441450"/>
          <p14:tracePt t="5923" x="5588000" y="1466850"/>
          <p14:tracePt t="5923" x="5613400" y="1492250"/>
          <p14:tracePt t="5939" x="5638800" y="1517650"/>
          <p14:tracePt t="5939" x="5651500" y="1543050"/>
          <p14:tracePt t="5939" x="5664200" y="1568450"/>
          <p14:tracePt t="5958" x="5670550" y="1593850"/>
          <p14:tracePt t="5958" x="5676900" y="1625600"/>
          <p14:tracePt t="5973" x="5676900" y="1644650"/>
          <p14:tracePt t="5973" x="5670550" y="1670050"/>
          <p14:tracePt t="5990" x="5657850" y="1695450"/>
          <p14:tracePt t="5990" x="5638800" y="1720850"/>
          <p14:tracePt t="6007" x="5619750" y="1739900"/>
          <p14:tracePt t="6007" x="5562600" y="1784350"/>
          <p14:tracePt t="6023" x="5530850" y="1809750"/>
          <p14:tracePt t="6023" x="5499100" y="1828800"/>
          <p14:tracePt t="6040" x="5473700" y="1847850"/>
          <p14:tracePt t="6040" x="5441950" y="1860550"/>
          <p14:tracePt t="6057" x="5416550" y="1879600"/>
          <p14:tracePt t="6057" x="5384800" y="1892300"/>
          <p14:tracePt t="6073" x="5365750" y="1905000"/>
          <p14:tracePt t="6073" x="5327650" y="1917700"/>
          <p14:tracePt t="6091" x="5308600" y="1930400"/>
          <p14:tracePt t="6091" x="5295900" y="1930400"/>
          <p14:tracePt t="6107" x="5289550" y="1936750"/>
          <p14:tracePt t="6107" x="5283200" y="1936750"/>
          <p14:tracePt t="6124" x="5283200" y="1943100"/>
          <p14:tracePt t="6138" x="5283200" y="1949450"/>
          <p14:tracePt t="6155" x="5289550" y="1955800"/>
          <p14:tracePt t="6155" x="5308600" y="1962150"/>
          <p14:tracePt t="6176" x="5314950" y="1968500"/>
          <p14:tracePt t="6176" x="5327650" y="1974850"/>
          <p14:tracePt t="6191" x="5334000" y="1981200"/>
          <p14:tracePt t="6191" x="5346700" y="1987550"/>
          <p14:tracePt t="6207" x="5353050" y="1993900"/>
          <p14:tracePt t="6207" x="5365750" y="1993900"/>
          <p14:tracePt t="6224" x="5378450" y="2000250"/>
          <p14:tracePt t="6224" x="5384800" y="2006600"/>
          <p14:tracePt t="6224" x="5397500" y="2012950"/>
          <p14:tracePt t="6243" x="5416550" y="2012950"/>
          <p14:tracePt t="6256" x="5429250" y="2019300"/>
          <p14:tracePt t="6256" x="5461000" y="2032000"/>
          <p14:tracePt t="6274" x="5473700" y="2044700"/>
          <p14:tracePt t="6274" x="5492750" y="2051050"/>
          <p14:tracePt t="6291" x="5511800" y="2057400"/>
          <p14:tracePt t="6291" x="5530850" y="2063750"/>
          <p14:tracePt t="6307" x="5543550" y="2076450"/>
          <p14:tracePt t="6307" x="5581650" y="2089150"/>
          <p14:tracePt t="6325" x="5600700" y="2089150"/>
          <p14:tracePt t="6325" x="5619750" y="2095500"/>
          <p14:tracePt t="6341" x="5645150" y="2101850"/>
          <p14:tracePt t="6341" x="5670550" y="2101850"/>
          <p14:tracePt t="6358" x="5689600" y="2108200"/>
          <p14:tracePt t="6358" x="5715000" y="2108200"/>
          <p14:tracePt t="6375" x="5746750" y="2108200"/>
          <p14:tracePt t="6375" x="5803900" y="2114550"/>
          <p14:tracePt t="6391" x="5835650" y="2120900"/>
          <p14:tracePt t="6391" x="5867400" y="2120900"/>
          <p14:tracePt t="6408" x="5899150" y="2120900"/>
          <p14:tracePt t="6408" x="5930900" y="2127250"/>
          <p14:tracePt t="6425" x="5969000" y="2127250"/>
          <p14:tracePt t="6425" x="6000750" y="2127250"/>
          <p14:tracePt t="6425" x="6038850" y="2127250"/>
          <p14:tracePt t="6444" x="6076950" y="2127250"/>
          <p14:tracePt t="6456" x="6115050" y="2120900"/>
          <p14:tracePt t="6456" x="6184900" y="2120900"/>
          <p14:tracePt t="6475" x="6216650" y="2120900"/>
          <p14:tracePt t="6475" x="6248400" y="2120900"/>
          <p14:tracePt t="6492" x="6280150" y="2120900"/>
          <p14:tracePt t="6492" x="6305550" y="2120900"/>
          <p14:tracePt t="6508" x="6330950" y="2127250"/>
          <p14:tracePt t="6508" x="6350000" y="2127250"/>
          <p14:tracePt t="6508" x="6375400" y="2127250"/>
          <p14:tracePt t="6528" x="6388100" y="2127250"/>
          <p14:tracePt t="6540" x="6407150" y="2127250"/>
          <p14:tracePt t="6540" x="6426200" y="2127250"/>
          <p14:tracePt t="6560" x="6432550" y="2133600"/>
          <p14:tracePt t="6574" x="6426200" y="2139950"/>
          <p14:tracePt t="6604" x="6419850" y="2139950"/>
          <p14:tracePt t="6620" x="6413500" y="2139950"/>
          <p14:tracePt t="6648" x="6426200" y="2127250"/>
          <p14:tracePt t="6662" x="6432550" y="2127250"/>
          <p14:tracePt t="6670" x="6438900" y="2120900"/>
          <p14:tracePt t="6678" x="6451600" y="2114550"/>
          <p14:tracePt t="6678" x="6464300" y="2114550"/>
          <p14:tracePt t="6693" x="6477000" y="2108200"/>
          <p14:tracePt t="6693" x="6496050" y="2108200"/>
          <p14:tracePt t="6708" x="6508750" y="2101850"/>
          <p14:tracePt t="6708" x="6527800" y="2101850"/>
          <p14:tracePt t="6725" x="6546850" y="2101850"/>
          <p14:tracePt t="6725" x="6565900" y="2101850"/>
          <p14:tracePt t="6744" x="6584950" y="2101850"/>
          <p14:tracePt t="6744" x="6629400" y="2101850"/>
          <p14:tracePt t="6760" x="6654800" y="2101850"/>
          <p14:tracePt t="6760" x="6680200" y="2101850"/>
          <p14:tracePt t="6776" x="6705600" y="2095500"/>
          <p14:tracePt t="6776" x="6731000" y="2095500"/>
          <p14:tracePt t="6792" x="6756400" y="2095500"/>
          <p14:tracePt t="6792" x="6781800" y="2089150"/>
          <p14:tracePt t="6792" x="6813550" y="2082800"/>
          <p14:tracePt t="6811" x="6838950" y="2076450"/>
          <p14:tracePt t="6824" x="6864350" y="2070100"/>
          <p14:tracePt t="6824" x="6915150" y="2057400"/>
          <p14:tracePt t="6844" x="6946900" y="2051050"/>
          <p14:tracePt t="6844" x="6972300" y="2051050"/>
          <p14:tracePt t="6859" x="6997700" y="2044700"/>
          <p14:tracePt t="6859" x="7023100" y="2038350"/>
          <p14:tracePt t="6876" x="7048500" y="2032000"/>
          <p14:tracePt t="6876" x="7073900" y="2032000"/>
          <p14:tracePt t="6876" x="7099300" y="2032000"/>
          <p14:tracePt t="6895" x="7118350" y="2032000"/>
          <p14:tracePt t="6908" x="7143750" y="2032000"/>
          <p14:tracePt t="6908" x="7181850" y="2038350"/>
          <p14:tracePt t="6926" x="7194550" y="2044700"/>
          <p14:tracePt t="6926" x="7213600" y="2044700"/>
          <p14:tracePt t="6943" x="7232650" y="2051050"/>
          <p14:tracePt t="6943" x="7245350" y="2051050"/>
          <p14:tracePt t="6960" x="7258050" y="2057400"/>
          <p14:tracePt t="6960" x="7270750" y="2057400"/>
          <p14:tracePt t="6976" x="7283450" y="2057400"/>
          <p14:tracePt t="6976" x="7308850" y="2063750"/>
          <p14:tracePt t="6994" x="7327900" y="2063750"/>
          <p14:tracePt t="6994" x="7340600" y="2063750"/>
          <p14:tracePt t="7010" x="7359650" y="2063750"/>
          <p14:tracePt t="7010" x="7372350" y="2057400"/>
          <p14:tracePt t="7026" x="7385050" y="2057400"/>
          <p14:tracePt t="7026" x="7410450" y="2057400"/>
          <p14:tracePt t="7044" x="7423150" y="2051050"/>
          <p14:tracePt t="7060" x="7423150" y="2057400"/>
          <p14:tracePt t="7076" x="7423150" y="2063750"/>
          <p14:tracePt t="7076" x="7404100" y="2070100"/>
          <p14:tracePt t="7095" x="7385050" y="2076450"/>
          <p14:tracePt t="7095" x="7327900" y="2095500"/>
          <p14:tracePt t="7112" x="7283450" y="2101850"/>
          <p14:tracePt t="7112" x="7239000" y="2114550"/>
          <p14:tracePt t="7129" x="7181850" y="2127250"/>
          <p14:tracePt t="7129" x="7112000" y="2139950"/>
          <p14:tracePt t="7145" x="7042150" y="2152650"/>
          <p14:tracePt t="7145" x="6959600" y="2165350"/>
          <p14:tracePt t="7161" x="6870700" y="2178050"/>
          <p14:tracePt t="7161" x="6775450" y="2197100"/>
          <p14:tracePt t="7161" x="6680200" y="2203450"/>
          <p14:tracePt t="7180" x="6578600" y="2216150"/>
          <p14:tracePt t="7193" x="6477000" y="2228850"/>
          <p14:tracePt t="7193" x="6267450" y="2241550"/>
          <p14:tracePt t="7212" x="6159500" y="2247900"/>
          <p14:tracePt t="7212" x="6045200" y="2247900"/>
          <p14:tracePt t="7229" x="5930900" y="2241550"/>
          <p14:tracePt t="7229" x="5810250" y="2235200"/>
          <p14:tracePt t="7229" x="5689600" y="2222500"/>
          <p14:tracePt t="7248" x="5562600" y="2216150"/>
          <p14:tracePt t="7260" x="5429250" y="2209800"/>
          <p14:tracePt t="7260" x="5295900" y="2197100"/>
          <p14:tracePt t="7260" x="5168900" y="2197100"/>
          <p14:tracePt t="7281" x="5041900" y="2197100"/>
          <p14:tracePt t="7281" x="4914900" y="2197100"/>
          <p14:tracePt t="7295" x="4794250" y="2197100"/>
          <p14:tracePt t="7295" x="4679950" y="2203450"/>
          <p14:tracePt t="7313" x="4565650" y="2203450"/>
          <p14:tracePt t="7313" x="4457700" y="2209800"/>
          <p14:tracePt t="7329" x="4368800" y="2209800"/>
          <p14:tracePt t="7344" x="4273550" y="2203450"/>
          <p14:tracePt t="7360" x="4121150" y="2197100"/>
          <p14:tracePt t="7360" x="3975100" y="2190750"/>
          <p14:tracePt t="7379" x="3835400" y="2184400"/>
          <p14:tracePt t="7379" x="3695700" y="2184400"/>
          <p14:tracePt t="7396" x="3556000" y="2184400"/>
          <p14:tracePt t="7396" x="3263900" y="2184400"/>
          <p14:tracePt t="7413" x="3111500" y="2190750"/>
          <p14:tracePt t="7413" x="3028950" y="2197100"/>
          <p14:tracePt t="7429" x="2933700" y="2209800"/>
          <p14:tracePt t="7429" x="2844800" y="2216150"/>
          <p14:tracePt t="7446" x="2755900" y="2222500"/>
          <p14:tracePt t="7446" x="2673350" y="2235200"/>
          <p14:tracePt t="7446" x="2590800" y="2241550"/>
          <p14:tracePt t="7465" x="2508250" y="2254250"/>
          <p14:tracePt t="7477" x="2432050" y="2266950"/>
          <p14:tracePt t="7477" x="2298700" y="2292350"/>
          <p14:tracePt t="7497" x="2235200" y="2311400"/>
          <p14:tracePt t="7497" x="2178050" y="2324100"/>
          <p14:tracePt t="7512" x="2120900" y="2343150"/>
          <p14:tracePt t="7512" x="2070100" y="2362200"/>
          <p14:tracePt t="7512" x="2019300" y="2381250"/>
          <p14:tracePt t="7532" x="1968500" y="2400300"/>
          <p14:tracePt t="7544" x="1924050" y="2419350"/>
          <p14:tracePt t="7544" x="1885950" y="2438400"/>
          <p14:tracePt t="7544" x="1847850" y="2457450"/>
          <p14:tracePt t="7564" x="1816100" y="2470150"/>
          <p14:tracePt t="7564" x="1790700" y="2482850"/>
          <p14:tracePt t="7580" x="1765300" y="2501900"/>
          <p14:tracePt t="7580" x="1746250" y="2514600"/>
          <p14:tracePt t="7596" x="1739900" y="2520950"/>
          <p14:tracePt t="7596" x="1733550" y="2527300"/>
          <p14:tracePt t="7613" x="1746250" y="2533650"/>
          <p14:tracePt t="7627" x="1758950" y="2533650"/>
          <p14:tracePt t="7627" x="1809750" y="2520950"/>
          <p14:tracePt t="7646" x="1841500" y="2514600"/>
          <p14:tracePt t="7646" x="1873250" y="2508250"/>
          <p14:tracePt t="7662" x="1917700" y="2501900"/>
          <p14:tracePt t="7662" x="1962150" y="2495550"/>
          <p14:tracePt t="7680" x="2006600" y="2489200"/>
          <p14:tracePt t="7680" x="2057400" y="2482850"/>
          <p14:tracePt t="7697" x="2108200" y="2476500"/>
          <p14:tracePt t="7697" x="2209800" y="2457450"/>
          <p14:tracePt t="7714" x="2266950" y="2451100"/>
          <p14:tracePt t="7714" x="2317750" y="2444750"/>
          <p14:tracePt t="7730" x="2368550" y="2438400"/>
          <p14:tracePt t="7730" x="2413000" y="2438400"/>
          <p14:tracePt t="7749" x="2463800" y="2432050"/>
          <p14:tracePt t="7749" x="2546350" y="2432050"/>
          <p14:tracePt t="7765" x="2584450" y="2432050"/>
          <p14:tracePt t="7765" x="2616200" y="2432050"/>
          <p14:tracePt t="7781" x="2647950" y="2432050"/>
          <p14:tracePt t="7781" x="2679700" y="2432050"/>
          <p14:tracePt t="7797" x="2705100" y="2432050"/>
          <p14:tracePt t="7797" x="2736850" y="2432050"/>
          <p14:tracePt t="7813" x="2755900" y="2432050"/>
          <p14:tracePt t="7813" x="2781300" y="2432050"/>
          <p14:tracePt t="7813" x="2800350" y="2425700"/>
          <p14:tracePt t="7833" x="2819400" y="2425700"/>
          <p14:tracePt t="7845" x="2838450" y="2419350"/>
          <p14:tracePt t="7845" x="2870200" y="2413000"/>
          <p14:tracePt t="7864" x="2882900" y="2413000"/>
          <p14:tracePt t="7864" x="2889250" y="2406650"/>
          <p14:tracePt t="7881" x="2901950" y="2406650"/>
          <p14:tracePt t="7881" x="2908300" y="2406650"/>
          <p14:tracePt t="7898" x="2914650" y="2406650"/>
          <p14:tracePt t="7898" x="2921000" y="2406650"/>
          <p14:tracePt t="7915" x="2927350" y="2413000"/>
          <p14:tracePt t="7929" x="2927350" y="2419350"/>
          <p14:tracePt t="7946" x="2927350" y="2425700"/>
          <p14:tracePt t="7968" x="2927350" y="2419350"/>
          <p14:tracePt t="8028" x="2933700" y="2413000"/>
          <p14:tracePt t="8044" x="2940050" y="2406650"/>
          <p14:tracePt t="8060" x="2946400" y="2406650"/>
          <p14:tracePt t="8064" x="2952750" y="2400300"/>
          <p14:tracePt t="8064" x="2959100" y="2400300"/>
          <p14:tracePt t="8081" x="2965450" y="2400300"/>
          <p14:tracePt t="8081" x="2971800" y="2400300"/>
          <p14:tracePt t="8098" x="2978150" y="2400300"/>
          <p14:tracePt t="8098" x="2978150" y="2406650"/>
          <p14:tracePt t="8115" x="2990850" y="2413000"/>
          <p14:tracePt t="8130" x="2997200" y="2419350"/>
          <p14:tracePt t="8147" x="2997200" y="2425700"/>
          <p14:tracePt t="8164" x="3003550" y="2432050"/>
          <p14:tracePt t="8180" x="3003550" y="2438400"/>
          <p14:tracePt t="8197" x="3009900" y="2444750"/>
          <p14:tracePt t="8223" x="3022600" y="2444750"/>
          <p14:tracePt t="8239" x="3028950" y="2444750"/>
          <p14:tracePt t="8246" x="3035300" y="2438400"/>
          <p14:tracePt t="8246" x="3041650" y="2438400"/>
          <p14:tracePt t="8264" x="3048000" y="2432050"/>
          <p14:tracePt t="8264" x="3060700" y="2432050"/>
          <p14:tracePt t="8264" x="3067050" y="2425700"/>
          <p14:tracePt t="8283" x="3079750" y="2419350"/>
          <p14:tracePt t="8296" x="3092450" y="2413000"/>
          <p14:tracePt t="8296" x="3111500" y="2400300"/>
          <p14:tracePt t="8315" x="3124200" y="2393950"/>
          <p14:tracePt t="8315" x="3136900" y="2387600"/>
          <p14:tracePt t="8331" x="3149600" y="2381250"/>
          <p14:tracePt t="8331" x="3162300" y="2368550"/>
          <p14:tracePt t="8348" x="3175000" y="2362200"/>
          <p14:tracePt t="8348" x="3194050" y="2343150"/>
          <p14:tracePt t="8365" x="3206750" y="2343150"/>
          <p14:tracePt t="8365" x="3213100" y="2336800"/>
          <p14:tracePt t="8381" x="3219450" y="2336800"/>
          <p14:tracePt t="8381" x="3232150" y="2336800"/>
          <p14:tracePt t="8398" x="3238500" y="2343150"/>
          <p14:tracePt t="8420" x="3244850" y="2349500"/>
          <p14:tracePt t="8439" x="3251200" y="2349500"/>
          <p14:tracePt t="8530" x="3257550" y="2349500"/>
          <p14:tracePt t="8539" x="3263900" y="2349500"/>
          <p14:tracePt t="8547" x="3270250" y="2349500"/>
          <p14:tracePt t="8547" x="3276600" y="2349500"/>
          <p14:tracePt t="8547" x="3289300" y="2349500"/>
          <p14:tracePt t="8567" x="3295650" y="2349500"/>
          <p14:tracePt t="8580" x="3308350" y="2355850"/>
          <p14:tracePt t="8580" x="3340100" y="2362200"/>
          <p14:tracePt t="8600" x="3359150" y="2362200"/>
          <p14:tracePt t="8600" x="3378200" y="2362200"/>
          <p14:tracePt t="8616" x="3390900" y="2362200"/>
          <p14:tracePt t="8616" x="3409950" y="2362200"/>
          <p14:tracePt t="8632" x="3429000" y="2362200"/>
          <p14:tracePt t="8632" x="3448050" y="2355850"/>
          <p14:tracePt t="8649" x="3473450" y="2355850"/>
          <p14:tracePt t="8649" x="3505200" y="2355850"/>
          <p14:tracePt t="8666" x="3524250" y="2355850"/>
          <p14:tracePt t="8666" x="3543300" y="2355850"/>
          <p14:tracePt t="8682" x="3562350" y="2355850"/>
          <p14:tracePt t="8682" x="3575050" y="2355850"/>
          <p14:tracePt t="8699" x="3587750" y="2349500"/>
          <p14:tracePt t="8699" x="3606800" y="2349500"/>
          <p14:tracePt t="8716" x="3613150" y="2349500"/>
          <p14:tracePt t="8716" x="3632200" y="2343150"/>
          <p14:tracePt t="8734" x="3638550" y="2343150"/>
          <p14:tracePt t="8734" x="3644900" y="2343150"/>
          <p14:tracePt t="8749" x="3651250" y="2343150"/>
          <p14:tracePt t="8749" x="3657600" y="2343150"/>
          <p14:tracePt t="8766" x="3663950" y="2349500"/>
          <p14:tracePt t="8766" x="3670300" y="2349500"/>
          <p14:tracePt t="8783" x="3676650" y="2355850"/>
          <p14:tracePt t="8800" x="3683000" y="2362200"/>
          <p14:tracePt t="8823" x="3689350" y="2355850"/>
          <p14:tracePt t="8899" x="3695700" y="2355850"/>
          <p14:tracePt t="8935" x="3702050" y="2349500"/>
          <p14:tracePt t="8951" x="3708400" y="2349500"/>
          <p14:tracePt t="8963" x="3702050" y="2349500"/>
          <p14:tracePt t="9047" x="3702050" y="2355850"/>
          <p14:tracePt t="9099" x="3708400" y="2362200"/>
          <p14:tracePt t="9115" x="3708400" y="2368550"/>
          <p14:tracePt t="9139" x="3702050" y="2368550"/>
          <p14:tracePt t="9159" x="3695700" y="2374900"/>
          <p14:tracePt t="9191" x="3702050" y="2368550"/>
          <p14:tracePt t="9251" x="3708400" y="2368550"/>
          <p14:tracePt t="9263" x="3714750" y="2362200"/>
          <p14:tracePt t="9279" x="3721100" y="2362200"/>
          <p14:tracePt t="9303" x="3721100" y="2355850"/>
          <p14:tracePt t="9331" x="3721100" y="2349500"/>
          <p14:tracePt t="9355" x="3714750" y="2355850"/>
          <p14:tracePt t="9407" x="3714750" y="2362200"/>
          <p14:tracePt t="9431" x="3708400" y="2368550"/>
          <p14:tracePt t="9443" x="3702050" y="2374900"/>
          <p14:tracePt t="9459" x="3695700" y="2374900"/>
          <p14:tracePt t="9483" x="3689350" y="2374900"/>
          <p14:tracePt t="9535" x="3683000" y="2381250"/>
          <p14:tracePt t="9587" x="3676650" y="2387600"/>
          <p14:tracePt t="9655" x="3670300" y="2387600"/>
          <p14:tracePt t="9692" x="3676650" y="2387600"/>
          <p14:tracePt t="9723" x="3683000" y="2387600"/>
          <p14:tracePt t="9740" x="3695700" y="2387600"/>
          <p14:tracePt t="9751" x="3702050" y="2381250"/>
          <p14:tracePt t="9759" x="3708400" y="2374900"/>
          <p14:tracePt t="9768" x="3721100" y="2368550"/>
          <p14:tracePt t="9768" x="3740150" y="2362200"/>
          <p14:tracePt t="9786" x="3759200" y="2355850"/>
          <p14:tracePt t="9786" x="3810000" y="2343150"/>
          <p14:tracePt t="9803" x="3841750" y="2330450"/>
          <p14:tracePt t="9803" x="3879850" y="2324100"/>
          <p14:tracePt t="9821" x="3911600" y="2317750"/>
          <p14:tracePt t="9821" x="3956050" y="2311400"/>
          <p14:tracePt t="9837" x="3994150" y="2311400"/>
          <p14:tracePt t="9837" x="4032250" y="2305050"/>
          <p14:tracePt t="9853" x="4076700" y="2298700"/>
          <p14:tracePt t="9853" x="4114800" y="2305050"/>
          <p14:tracePt t="9853" x="4146550" y="2305050"/>
          <p14:tracePt t="9873" x="4178300" y="2311400"/>
          <p14:tracePt t="9885" x="4210050" y="2317750"/>
          <p14:tracePt t="9885" x="4254500" y="2330450"/>
          <p14:tracePt t="9904" x="4273550" y="2336800"/>
          <p14:tracePt t="9904" x="4286250" y="2343150"/>
          <p14:tracePt t="9921" x="4298950" y="2355850"/>
          <p14:tracePt t="9921" x="4311650" y="2362200"/>
          <p14:tracePt t="9937" x="4318000" y="2368550"/>
          <p14:tracePt t="9937" x="4324350" y="2381250"/>
          <p14:tracePt t="9937" x="4330700" y="2387600"/>
          <p14:tracePt t="9956" x="4330700" y="2400300"/>
          <p14:tracePt t="9968" x="4330700" y="2406650"/>
          <p14:tracePt t="9968" x="4324350" y="2419350"/>
          <p14:tracePt t="9987" x="4324350" y="2425700"/>
          <p14:tracePt t="10002" x="4318000" y="2432050"/>
          <p14:tracePt t="10002" x="4311650" y="2438400"/>
          <p14:tracePt t="10021" x="4305300" y="2438400"/>
          <p14:tracePt t="10021" x="4298950" y="2444750"/>
          <p14:tracePt t="10021" x="4292600" y="2444750"/>
          <p14:tracePt t="10040" x="4292600" y="2451100"/>
          <p14:tracePt t="10040" x="4286250" y="2451100"/>
          <p14:tracePt t="10054" x="4279900" y="2451100"/>
          <p14:tracePt t="10054" x="4273550" y="2451100"/>
          <p14:tracePt t="10071" x="4267200" y="2451100"/>
          <p14:tracePt t="10071" x="4260850" y="2451100"/>
          <p14:tracePt t="10088" x="4254500" y="2451100"/>
          <p14:tracePt t="10088" x="4235450" y="2457450"/>
          <p14:tracePt t="10104" x="4229100" y="2457450"/>
          <p14:tracePt t="10104" x="4222750" y="2457450"/>
          <p14:tracePt t="10121" x="4216400" y="2463800"/>
          <p14:tracePt t="10121" x="4210050" y="2463800"/>
          <p14:tracePt t="10138" x="4203700" y="2463800"/>
          <p14:tracePt t="10138" x="4197350" y="2457450"/>
          <p14:tracePt t="10154" x="4184650" y="2463800"/>
          <p14:tracePt t="10154" x="4178300" y="2457450"/>
          <p14:tracePt t="10172" x="4165600" y="2457450"/>
          <p14:tracePt t="10172" x="4159250" y="2457450"/>
          <p14:tracePt t="10188" x="4146550" y="2457450"/>
          <p14:tracePt t="10188" x="4140200" y="2451100"/>
          <p14:tracePt t="10205" x="4127500" y="2451100"/>
          <p14:tracePt t="10205" x="4121150" y="2444750"/>
          <p14:tracePt t="10205" x="4108450" y="2444750"/>
          <p14:tracePt t="10224" x="4102100" y="2438400"/>
          <p14:tracePt t="10236" x="4089400" y="2438400"/>
          <p14:tracePt t="10236" x="4076700" y="2432050"/>
          <p14:tracePt t="10257" x="4070350" y="2432050"/>
          <p14:tracePt t="10271" x="4064000" y="2432050"/>
          <p14:tracePt t="10286" x="4070350" y="2438400"/>
          <p14:tracePt t="10307" x="4076700" y="2438400"/>
          <p14:tracePt t="10324" x="4089400" y="2444750"/>
          <p14:tracePt t="10340" x="4095750" y="2444750"/>
          <p14:tracePt t="10340" x="4102100" y="2444750"/>
          <p14:tracePt t="10355" x="4108450" y="2444750"/>
          <p14:tracePt t="10355" x="4114800" y="2438400"/>
          <p14:tracePt t="10372" x="4121150" y="2438400"/>
          <p14:tracePt t="10372" x="4127500" y="2438400"/>
          <p14:tracePt t="10388" x="4133850" y="2438400"/>
          <p14:tracePt t="10388" x="4146550" y="2432050"/>
          <p14:tracePt t="10405" x="4152900" y="2432050"/>
          <p14:tracePt t="10405" x="4152900" y="2425700"/>
          <p14:tracePt t="10422" x="4159250" y="2425700"/>
          <p14:tracePt t="10437" x="4171950" y="2425700"/>
          <p14:tracePt t="10454" x="4178300" y="2425700"/>
          <p14:tracePt t="10454" x="4184650" y="2425700"/>
          <p14:tracePt t="10473" x="4184650" y="2419350"/>
          <p14:tracePt t="10555" x="4178300" y="2413000"/>
          <p14:tracePt t="10571" x="4184650" y="2400300"/>
          <p14:tracePt t="10584" x="4184650" y="2393950"/>
          <p14:tracePt t="10592" x="4184650" y="2387600"/>
          <p14:tracePt t="10604" x="4191000" y="2374900"/>
          <p14:tracePt t="10604" x="4191000" y="2362200"/>
          <p14:tracePt t="10604" x="4197350" y="2349500"/>
          <p14:tracePt t="10624" x="4197350" y="2336800"/>
          <p14:tracePt t="10637" x="4203700" y="2330450"/>
          <p14:tracePt t="10637" x="4210050" y="2311400"/>
          <p14:tracePt t="10656" x="4210050" y="2305050"/>
          <p14:tracePt t="10671" x="4210050" y="2298700"/>
          <p14:tracePt t="10688" x="4222750" y="2292350"/>
          <p14:tracePt t="10705" x="4229100" y="2292350"/>
          <p14:tracePt t="10705" x="4235450" y="2286000"/>
          <p14:tracePt t="10723" x="4241800" y="2286000"/>
          <p14:tracePt t="10723" x="4248150" y="2279650"/>
          <p14:tracePt t="10741" x="4260850" y="2273300"/>
          <p14:tracePt t="10741" x="4267200" y="2273300"/>
          <p14:tracePt t="10757" x="4279900" y="2266950"/>
          <p14:tracePt t="10757" x="4305300" y="2260600"/>
          <p14:tracePt t="10774" x="4318000" y="2260600"/>
          <p14:tracePt t="10774" x="4337050" y="2254250"/>
          <p14:tracePt t="10790" x="4356100" y="2241550"/>
          <p14:tracePt t="10790" x="4381500" y="2235200"/>
          <p14:tracePt t="10807" x="4406900" y="2222500"/>
          <p14:tracePt t="10807" x="4470400" y="2197100"/>
          <p14:tracePt t="10824" x="4502150" y="2184400"/>
          <p14:tracePt t="10824" x="4533900" y="2171700"/>
          <p14:tracePt t="10840" x="4559300" y="2152650"/>
          <p14:tracePt t="10840" x="4591050" y="2146300"/>
          <p14:tracePt t="10856" x="4610100" y="2133600"/>
          <p14:tracePt t="10856" x="4635500" y="2127250"/>
          <p14:tracePt t="10873" x="4654550" y="2120900"/>
          <p14:tracePt t="10873" x="4667250" y="2114550"/>
          <p14:tracePt t="10873" x="4679950" y="2114550"/>
          <p14:tracePt t="10892" x="4686300" y="2114550"/>
          <p14:tracePt t="10905" x="4699000" y="2120900"/>
          <p14:tracePt t="10923" x="4705350" y="2133600"/>
          <p14:tracePt t="10939" x="4699000" y="2139950"/>
          <p14:tracePt t="10939" x="4692650" y="2146300"/>
          <p14:tracePt t="10957" x="4686300" y="2152650"/>
          <p14:tracePt t="10957" x="4679950" y="2165350"/>
          <p14:tracePt t="10957" x="4673600" y="2171700"/>
          <p14:tracePt t="10976" x="4660900" y="2178050"/>
          <p14:tracePt t="10989" x="4654550" y="2184400"/>
          <p14:tracePt t="10989" x="4629150" y="2197100"/>
          <p14:tracePt t="11007" x="4622800" y="2203450"/>
          <p14:tracePt t="11007" x="4610100" y="2203450"/>
          <p14:tracePt t="11024" x="4597400" y="2209800"/>
          <p14:tracePt t="11024" x="4584700" y="2216150"/>
          <p14:tracePt t="11041" x="4572000" y="2216150"/>
          <p14:tracePt t="11041" x="4559300" y="2222500"/>
          <p14:tracePt t="11041" x="4540250" y="2228850"/>
          <p14:tracePt t="11060" x="4527550" y="2235200"/>
          <p14:tracePt t="11060" x="4508500" y="2241550"/>
          <p14:tracePt t="11074" x="4489450" y="2247900"/>
          <p14:tracePt t="11074" x="4470400" y="2260600"/>
          <p14:tracePt t="11091" x="4451350" y="2260600"/>
          <p14:tracePt t="11091" x="4432300" y="2266950"/>
          <p14:tracePt t="11107" x="4413250" y="2273300"/>
          <p14:tracePt t="11107" x="4375150" y="2279650"/>
          <p14:tracePt t="11124" x="4362450" y="2286000"/>
          <p14:tracePt t="11124" x="4343400" y="2286000"/>
          <p14:tracePt t="11141" x="4330700" y="2292350"/>
          <p14:tracePt t="11141" x="4318000" y="2292350"/>
          <p14:tracePt t="11158" x="4305300" y="2298700"/>
          <p14:tracePt t="11158" x="4292600" y="2298700"/>
          <p14:tracePt t="11174" x="4286250" y="2305050"/>
          <p14:tracePt t="11174" x="4273550" y="2305050"/>
          <p14:tracePt t="11192" x="4254500" y="2305050"/>
          <p14:tracePt t="11192" x="4248150" y="2305050"/>
          <p14:tracePt t="11209" x="4241800" y="2298700"/>
          <p14:tracePt t="11209" x="4235450" y="2298700"/>
          <p14:tracePt t="11225" x="4229100" y="2298700"/>
          <p14:tracePt t="11225" x="4222750" y="2298700"/>
          <p14:tracePt t="11225" x="4216400" y="2292350"/>
          <p14:tracePt t="11244" x="4210050" y="2292350"/>
          <p14:tracePt t="11260" x="4216400" y="2292350"/>
          <p14:tracePt t="11291" x="4222750" y="2292350"/>
          <p14:tracePt t="11300" x="4229100" y="2292350"/>
          <p14:tracePt t="11306" x="4235450" y="2298700"/>
          <p14:tracePt t="11306" x="4241800" y="2298700"/>
          <p14:tracePt t="11325" x="4254500" y="2298700"/>
          <p14:tracePt t="11325" x="4260850" y="2305050"/>
          <p14:tracePt t="11325" x="4267200" y="2305050"/>
          <p14:tracePt t="11344" x="4279900" y="2305050"/>
          <p14:tracePt t="11357" x="4286250" y="2311400"/>
          <p14:tracePt t="11357" x="4305300" y="2317750"/>
          <p14:tracePt t="11375" x="4311650" y="2317750"/>
          <p14:tracePt t="11375" x="4318000" y="2324100"/>
          <p14:tracePt t="11392" x="4324350" y="2324100"/>
          <p14:tracePt t="11392" x="4337050" y="2330450"/>
          <p14:tracePt t="11409" x="4343400" y="2330450"/>
          <p14:tracePt t="11409" x="4356100" y="2330450"/>
          <p14:tracePt t="11426" x="4362450" y="2330450"/>
          <p14:tracePt t="11441" x="4368800" y="2324100"/>
          <p14:tracePt t="11457" x="4375150" y="2317750"/>
          <p14:tracePt t="11474" x="4375150" y="2311400"/>
          <p14:tracePt t="11491" x="4368800" y="2305050"/>
          <p14:tracePt t="11507" x="4362450" y="2298700"/>
          <p14:tracePt t="11524" x="4356100" y="2292350"/>
          <p14:tracePt t="11524" x="4356100" y="2286000"/>
          <p14:tracePt t="11524" x="4349750" y="2286000"/>
          <p14:tracePt t="11544" x="4343400" y="2286000"/>
          <p14:tracePt t="11557" x="4337050" y="2279650"/>
          <p14:tracePt t="11557" x="4324350" y="2273300"/>
          <p14:tracePt t="11576" x="4318000" y="2273300"/>
          <p14:tracePt t="11592" x="4311650" y="2273300"/>
          <p14:tracePt t="11592" x="4305300" y="2279650"/>
          <p14:tracePt t="11610" x="4298950" y="2279650"/>
          <p14:tracePt t="11625" x="4292600" y="2286000"/>
          <p14:tracePt t="11642" x="4286250" y="2286000"/>
          <p14:tracePt t="11642" x="4286250" y="2292350"/>
          <p14:tracePt t="11660" x="4279900" y="2298700"/>
          <p14:tracePt t="11679" x="4286250" y="2305050"/>
          <p14:tracePt t="11704" x="4286250" y="2311400"/>
          <p14:tracePt t="11723" x="4286250" y="2317750"/>
          <p14:tracePt t="11748" x="4292600" y="2317750"/>
          <p14:tracePt t="11780" x="4298950" y="2311400"/>
          <p14:tracePt t="11799" x="4298950" y="2305050"/>
          <p14:tracePt t="11816" x="4305300" y="2298700"/>
          <p14:tracePt t="11831" x="4305300" y="2292350"/>
          <p14:tracePt t="11851" x="4311650" y="2292350"/>
          <p14:tracePt t="11904" x="4311650" y="2286000"/>
          <p14:tracePt t="11944" x="4311650" y="2279650"/>
          <p14:tracePt t="11980" x="4311650" y="2286000"/>
          <p14:tracePt t="12032" x="4311650" y="2279650"/>
          <p14:tracePt t="12083" x="4311650" y="2273300"/>
          <p14:tracePt t="12108" x="4311650" y="2279650"/>
          <p14:tracePt t="12175" x="4305300" y="2286000"/>
          <p14:tracePt t="12192" x="4298950" y="2286000"/>
          <p14:tracePt t="12204" x="4286250" y="2292350"/>
          <p14:tracePt t="12221" x="4279900" y="2298700"/>
          <p14:tracePt t="12236" x="4273550" y="2298700"/>
          <p14:tracePt t="12244" x="4267200" y="2305050"/>
          <p14:tracePt t="12260" x="4260850" y="2311400"/>
          <p14:tracePt t="12276" x="4254500" y="2311400"/>
          <p14:tracePt t="12294" x="4248150" y="2317750"/>
          <p14:tracePt t="12294" x="4241800" y="2317750"/>
          <p14:tracePt t="12313" x="4241800" y="2311400"/>
          <p14:tracePt t="12340" x="4248150" y="2305050"/>
          <p14:tracePt t="12356" x="4254500" y="2298700"/>
          <p14:tracePt t="12372" x="4260850" y="2298700"/>
          <p14:tracePt t="12381" x="4267200" y="2292350"/>
          <p14:tracePt t="12393" x="4273550" y="2292350"/>
          <p14:tracePt t="12410" x="4279900" y="2292350"/>
          <p14:tracePt t="12427" x="4286250" y="2286000"/>
          <p14:tracePt t="12444" x="4279900" y="2286000"/>
          <p14:tracePt t="12492" x="4273550" y="2292350"/>
          <p14:tracePt t="12512" x="4273550" y="2298700"/>
          <p14:tracePt t="12535" x="4273550" y="2305050"/>
          <p14:tracePt t="12559" x="4279900" y="2305050"/>
          <p14:tracePt t="12596" x="4286250" y="2305050"/>
          <p14:tracePt t="12632" x="4292600" y="2305050"/>
          <p14:tracePt t="12648" x="4298950" y="2298700"/>
          <p14:tracePt t="12664" x="4305300" y="2298700"/>
          <p14:tracePt t="12672" x="4311650" y="2292350"/>
          <p14:tracePt t="12681" x="4318000" y="2292350"/>
          <p14:tracePt t="12681" x="4324350" y="2292350"/>
          <p14:tracePt t="12697" x="4330700" y="2292350"/>
          <p14:tracePt t="12697" x="4337050" y="2286000"/>
          <p14:tracePt t="12713" x="4343400" y="2286000"/>
          <p14:tracePt t="12713" x="4356100" y="2286000"/>
          <p14:tracePt t="12713" x="4362450" y="2286000"/>
          <p14:tracePt t="12732" x="4375150" y="2286000"/>
          <p14:tracePt t="12732" x="4381500" y="2286000"/>
          <p14:tracePt t="12747" x="4387850" y="2286000"/>
          <p14:tracePt t="12747" x="4400550" y="2286000"/>
          <p14:tracePt t="12763" x="4406900" y="2286000"/>
          <p14:tracePt t="12763" x="4413250" y="2286000"/>
          <p14:tracePt t="12780" x="4425950" y="2286000"/>
          <p14:tracePt t="12780" x="4432300" y="2286000"/>
          <p14:tracePt t="12797" x="4438650" y="2286000"/>
          <p14:tracePt t="12812" x="4445000" y="2286000"/>
          <p14:tracePt t="12829" x="4451350" y="2292350"/>
          <p14:tracePt t="12852" x="4438650" y="2298700"/>
          <p14:tracePt t="12872" x="4432300" y="2305050"/>
          <p14:tracePt t="12888" x="4425950" y="2305050"/>
          <p14:tracePt t="12904" x="4419600" y="2305050"/>
          <p14:tracePt t="12912" x="4413250" y="2311400"/>
          <p14:tracePt t="12912" x="4406900" y="2311400"/>
          <p14:tracePt t="12912" x="4400550" y="2311400"/>
          <p14:tracePt t="12933" x="4387850" y="2317750"/>
          <p14:tracePt t="12946" x="4381500" y="2317750"/>
          <p14:tracePt t="12946" x="4362450" y="2317750"/>
          <p14:tracePt t="12965" x="4356100" y="2324100"/>
          <p14:tracePt t="12965" x="4343400" y="2324100"/>
          <p14:tracePt t="12981" x="4337050" y="2324100"/>
          <p14:tracePt t="12981" x="4330700" y="2317750"/>
          <p14:tracePt t="12997" x="4324350" y="2317750"/>
          <p14:tracePt t="12997" x="4318000" y="2324100"/>
          <p14:tracePt t="13015" x="4311650" y="2324100"/>
          <p14:tracePt t="13029" x="4305300" y="2324100"/>
          <p14:tracePt t="13046" x="4298950" y="2317750"/>
          <p14:tracePt t="13063" x="4298950" y="2311400"/>
          <p14:tracePt t="13080" x="4305300" y="2305050"/>
          <p14:tracePt t="13152" x="4305300" y="2311400"/>
          <p14:tracePt t="13224" x="4305300" y="2317750"/>
          <p14:tracePt t="13264" x="4298950" y="2317750"/>
          <p14:tracePt t="13284" x="4298950" y="2324100"/>
          <p14:tracePt t="13308" x="4292600" y="2330450"/>
          <p14:tracePt t="13340" x="4286250" y="2330450"/>
          <p14:tracePt t="13404" x="4279900" y="2330450"/>
          <p14:tracePt t="13420" x="4273550" y="2330450"/>
          <p14:tracePt t="13428" x="4267200" y="2330450"/>
          <p14:tracePt t="13436" x="4260850" y="2330450"/>
          <p14:tracePt t="13447" x="4248150" y="2324100"/>
          <p14:tracePt t="13447" x="4229100" y="2324100"/>
          <p14:tracePt t="13466" x="4216400" y="2324100"/>
          <p14:tracePt t="13466" x="4203700" y="2324100"/>
          <p14:tracePt t="13482" x="4184650" y="2324100"/>
          <p14:tracePt t="13482" x="4165600" y="2324100"/>
          <p14:tracePt t="13499" x="4140200" y="2330450"/>
          <p14:tracePt t="13499" x="4114800" y="2330450"/>
          <p14:tracePt t="13516" x="4083050" y="2336800"/>
          <p14:tracePt t="13516" x="4019550" y="2355850"/>
          <p14:tracePt t="13533" x="3975100" y="2368550"/>
          <p14:tracePt t="13533" x="3937000" y="2381250"/>
          <p14:tracePt t="13550" x="3892550" y="2400300"/>
          <p14:tracePt t="13550" x="3841750" y="2419350"/>
          <p14:tracePt t="13566" x="3797300" y="2432050"/>
          <p14:tracePt t="13566" x="3746500" y="2451100"/>
          <p14:tracePt t="13566" x="3702050" y="2470150"/>
          <p14:tracePt t="13585" x="3651250" y="2482850"/>
          <p14:tracePt t="13598" x="3606800" y="2495550"/>
          <p14:tracePt t="13598" x="3511550" y="2514600"/>
          <p14:tracePt t="13617" x="3467100" y="2520950"/>
          <p14:tracePt t="13617" x="3422650" y="2527300"/>
          <p14:tracePt t="13633" x="3378200" y="2533650"/>
          <p14:tracePt t="13633" x="3327400" y="2533650"/>
          <p14:tracePt t="13650" x="3282950" y="2540000"/>
          <p14:tracePt t="13650" x="3232150" y="2546350"/>
          <p14:tracePt t="13650" x="3187700" y="2552700"/>
          <p14:tracePt t="13669" x="3136900" y="2565400"/>
          <p14:tracePt t="13681" x="3086100" y="2571750"/>
          <p14:tracePt t="13681" x="2990850" y="2597150"/>
          <p14:tracePt t="13700" x="2946400" y="2616200"/>
          <p14:tracePt t="13700" x="2901950" y="2628900"/>
          <p14:tracePt t="13717" x="2857500" y="2641600"/>
          <p14:tracePt t="13717" x="2813050" y="2654300"/>
          <p14:tracePt t="13733" x="2762250" y="2673350"/>
          <p14:tracePt t="13733" x="2717800" y="2686050"/>
          <p14:tracePt t="13733" x="2667000" y="2698750"/>
          <p14:tracePt t="13753" x="2622550" y="2717800"/>
          <p14:tracePt t="13753" x="2578100" y="2730500"/>
          <p14:tracePt t="13767" x="2533650" y="2749550"/>
          <p14:tracePt t="13767" x="2489200" y="2768600"/>
          <p14:tracePt t="13784" x="2444750" y="2787650"/>
          <p14:tracePt t="13784" x="2406650" y="2800350"/>
          <p14:tracePt t="13800" x="2368550" y="2819400"/>
          <p14:tracePt t="13800" x="2336800" y="2832100"/>
          <p14:tracePt t="13817" x="2305050" y="2851150"/>
          <p14:tracePt t="13817" x="2247900" y="2876550"/>
          <p14:tracePt t="13833" x="2216150" y="2889250"/>
          <p14:tracePt t="13833" x="2190750" y="2901950"/>
          <p14:tracePt t="13850" x="2159000" y="2921000"/>
          <p14:tracePt t="13850" x="2133600" y="2933700"/>
          <p14:tracePt t="13867" x="2101850" y="2952750"/>
          <p14:tracePt t="13867" x="2038350" y="2984500"/>
          <p14:tracePt t="13885" x="2006600" y="2997200"/>
          <p14:tracePt t="13885" x="1974850" y="3009900"/>
          <p14:tracePt t="13901" x="1949450" y="3022600"/>
          <p14:tracePt t="13901" x="1917700" y="3035300"/>
          <p14:tracePt t="13918" x="1892300" y="3041650"/>
          <p14:tracePt t="13918" x="1860550" y="3048000"/>
          <p14:tracePt t="13934" x="1835150" y="3054350"/>
          <p14:tracePt t="13934" x="1803400" y="3054350"/>
          <p14:tracePt t="13934" x="1771650" y="3060700"/>
          <p14:tracePt t="13953" x="1746250" y="3067050"/>
          <p14:tracePt t="13966" x="1720850" y="3067050"/>
          <p14:tracePt t="13966" x="1663700" y="3079750"/>
          <p14:tracePt t="13985" x="1644650" y="3086100"/>
          <p14:tracePt t="13985" x="1625600" y="3092450"/>
          <p14:tracePt t="14001" x="1606550" y="3098800"/>
          <p14:tracePt t="14001" x="1593850" y="3105150"/>
          <p14:tracePt t="14018" x="1581150" y="3105150"/>
          <p14:tracePt t="14018" x="1568450" y="3111500"/>
          <p14:tracePt t="14018" x="1562100" y="3117850"/>
          <p14:tracePt t="14036" x="1549400" y="3124200"/>
          <p14:tracePt t="14049" x="1543050" y="3124200"/>
          <p14:tracePt t="14049" x="1543050" y="3130550"/>
          <p14:tracePt t="14068" x="1549400" y="3130550"/>
          <p14:tracePt t="14089" x="1562100" y="3130550"/>
          <p14:tracePt t="14099" x="1574800" y="3124200"/>
          <p14:tracePt t="14099" x="1587500" y="3124200"/>
          <p14:tracePt t="14099" x="1600200" y="3117850"/>
          <p14:tracePt t="14122" x="1625600" y="3117850"/>
          <p14:tracePt t="14122" x="1644650" y="3111500"/>
          <p14:tracePt t="14135" x="1670050" y="3111500"/>
          <p14:tracePt t="14135" x="1701800" y="3111500"/>
          <p14:tracePt t="14152" x="1733550" y="3111500"/>
          <p14:tracePt t="14152" x="1771650" y="3117850"/>
          <p14:tracePt t="14168" x="1809750" y="3117850"/>
          <p14:tracePt t="14168" x="1911350" y="3130550"/>
          <p14:tracePt t="14185" x="1962150" y="3130550"/>
          <p14:tracePt t="14185" x="2019300" y="3136900"/>
          <p14:tracePt t="14202" x="2070100" y="3136900"/>
          <p14:tracePt t="14202" x="2127250" y="3136900"/>
          <p14:tracePt t="14219" x="2184400" y="3130550"/>
          <p14:tracePt t="14219" x="2241550" y="3124200"/>
          <p14:tracePt t="14237" x="2298700" y="3117850"/>
          <p14:tracePt t="14237" x="2400300" y="3098800"/>
          <p14:tracePt t="14253" x="2451100" y="3086100"/>
          <p14:tracePt t="14253" x="2501900" y="3079750"/>
          <p14:tracePt t="14269" x="2546350" y="3073400"/>
          <p14:tracePt t="14269" x="2584450" y="3067050"/>
          <p14:tracePt t="14286" x="2622550" y="3060700"/>
          <p14:tracePt t="14286" x="2660650" y="3054350"/>
          <p14:tracePt t="14302" x="2698750" y="3048000"/>
          <p14:tracePt t="14302" x="2730500" y="3048000"/>
          <p14:tracePt t="14302" x="2755900" y="3041650"/>
          <p14:tracePt t="14321" x="2781300" y="3035300"/>
          <p14:tracePt t="14334" x="2806700" y="3022600"/>
          <p14:tracePt t="14334" x="2851150" y="3009900"/>
          <p14:tracePt t="14353" x="2870200" y="3003550"/>
          <p14:tracePt t="14353" x="2882900" y="2997200"/>
          <p14:tracePt t="14369" x="2901950" y="2990850"/>
          <p14:tracePt t="14369" x="2914650" y="2984500"/>
          <p14:tracePt t="14385" x="2927350" y="2984500"/>
          <p14:tracePt t="14385" x="2940050" y="2978150"/>
          <p14:tracePt t="14385" x="2946400" y="2978150"/>
          <p14:tracePt t="14405" x="2959100" y="2978150"/>
          <p14:tracePt t="14417" x="2965450" y="2971800"/>
          <p14:tracePt t="14417" x="2978150" y="2971800"/>
          <p14:tracePt t="14436" x="2990850" y="2971800"/>
          <p14:tracePt t="14436" x="2997200" y="2971800"/>
          <p14:tracePt t="14452" x="3003550" y="2971800"/>
          <p14:tracePt t="14452" x="3016250" y="2971800"/>
          <p14:tracePt t="14469" x="3022600" y="2971800"/>
          <p14:tracePt t="14469" x="3048000" y="2971800"/>
          <p14:tracePt t="14486" x="3060700" y="2978150"/>
          <p14:tracePt t="14486" x="3079750" y="2978150"/>
          <p14:tracePt t="14503" x="3092450" y="2984500"/>
          <p14:tracePt t="14503" x="3117850" y="2984500"/>
          <p14:tracePt t="14520" x="3136900" y="2990850"/>
          <p14:tracePt t="14520" x="3162300" y="2990850"/>
          <p14:tracePt t="14536" x="3181350" y="2997200"/>
          <p14:tracePt t="14536" x="3232150" y="3003550"/>
          <p14:tracePt t="14554" x="3257550" y="3003550"/>
          <p14:tracePt t="14554" x="3282950" y="3003550"/>
          <p14:tracePt t="14570" x="3314700" y="3003550"/>
          <p14:tracePt t="14570" x="3340100" y="3009900"/>
          <p14:tracePt t="14586" x="3359150" y="3009900"/>
          <p14:tracePt t="14586" x="3384550" y="3009900"/>
          <p14:tracePt t="14586" x="3409950" y="3009900"/>
          <p14:tracePt t="14605" x="3429000" y="3009900"/>
          <p14:tracePt t="14618" x="3454400" y="3009900"/>
          <p14:tracePt t="14618" x="3486150" y="3009900"/>
          <p14:tracePt t="14637" x="3505200" y="3009900"/>
          <p14:tracePt t="14637" x="3517900" y="3009900"/>
          <p14:tracePt t="14653" x="3530600" y="3009900"/>
          <p14:tracePt t="14653" x="3543300" y="3009900"/>
          <p14:tracePt t="14653" x="3549650" y="3016250"/>
          <p14:tracePt t="14673" x="3556000" y="3016250"/>
          <p14:tracePt t="14685" x="3562350" y="3016250"/>
          <p14:tracePt t="14685" x="3568700" y="3022600"/>
          <p14:tracePt t="14685" x="3575050" y="3022600"/>
          <p14:tracePt t="14706" x="3581400" y="3028950"/>
          <p14:tracePt t="14706" x="3587750" y="3028950"/>
          <p14:tracePt t="14722" x="3587750" y="3035300"/>
          <p14:tracePt t="14722" x="3594100" y="3035300"/>
          <p14:tracePt t="14722" x="3600450" y="3041650"/>
          <p14:tracePt t="14740" x="3606800" y="3041650"/>
          <p14:tracePt t="14752" x="3613150" y="3041650"/>
          <p14:tracePt t="14752" x="3625850" y="3041650"/>
          <p14:tracePt t="14752" x="3632200" y="3041650"/>
          <p14:tracePt t="14774" x="3644900" y="3048000"/>
          <p14:tracePt t="14774" x="3651250" y="3048000"/>
          <p14:tracePt t="14787" x="3663950" y="3048000"/>
          <p14:tracePt t="14787" x="3676650" y="3048000"/>
          <p14:tracePt t="14804" x="3689350" y="3054350"/>
          <p14:tracePt t="14804" x="3708400" y="3054350"/>
          <p14:tracePt t="14821" x="3721100" y="3060700"/>
          <p14:tracePt t="14821" x="3733800" y="3060700"/>
          <p14:tracePt t="14837" x="3752850" y="3067050"/>
          <p14:tracePt t="14837" x="3784600" y="3073400"/>
          <p14:tracePt t="14854" x="3797300" y="3079750"/>
          <p14:tracePt t="14854" x="3810000" y="3079750"/>
          <p14:tracePt t="14871" x="3816350" y="3079750"/>
          <p14:tracePt t="14871" x="3829050" y="3086100"/>
          <p14:tracePt t="14888" x="3835400" y="3086100"/>
          <p14:tracePt t="14888" x="3841750" y="3092450"/>
          <p14:tracePt t="14905" x="3848100" y="3098800"/>
          <p14:tracePt t="14920" x="3848100" y="3105150"/>
          <p14:tracePt t="14952" x="3841750" y="3111500"/>
          <p14:tracePt t="14972" x="3835400" y="3111500"/>
          <p14:tracePt t="15012" x="3829050" y="3117850"/>
          <p14:tracePt t="15085" x="3822700" y="3117850"/>
          <p14:tracePt t="15101" x="3816350" y="3111500"/>
          <p14:tracePt t="15116" x="3810000" y="3111500"/>
          <p14:tracePt t="15125" x="3803650" y="3111500"/>
          <p14:tracePt t="15136" x="3797300" y="3105150"/>
          <p14:tracePt t="15136" x="3784600" y="3105150"/>
          <p14:tracePt t="15155" x="3778250" y="3105150"/>
          <p14:tracePt t="15170" x="3765550" y="3105150"/>
          <p14:tracePt t="15170" x="3759200" y="3105150"/>
          <p14:tracePt t="15189" x="3752850" y="3105150"/>
          <p14:tracePt t="15189" x="3740150" y="3111500"/>
          <p14:tracePt t="15205" x="3733800" y="3111500"/>
          <p14:tracePt t="15205" x="3727450" y="3111500"/>
          <p14:tracePt t="15222" x="3727450" y="3117850"/>
          <p14:tracePt t="15222" x="3721100" y="3117850"/>
          <p14:tracePt t="15239" x="3714750" y="3124200"/>
          <p14:tracePt t="15254" x="3702050" y="3130550"/>
          <p14:tracePt t="15254" x="3695700" y="3130550"/>
          <p14:tracePt t="15273" x="3702050" y="3130550"/>
          <p14:tracePt t="15365" x="3708400" y="3124200"/>
          <p14:tracePt t="15381" x="3714750" y="3124200"/>
          <p14:tracePt t="15387" x="3721100" y="3117850"/>
          <p14:tracePt t="15387" x="3727450" y="3117850"/>
          <p14:tracePt t="15406" x="3733800" y="3111500"/>
          <p14:tracePt t="15406" x="3733800" y="3105150"/>
          <p14:tracePt t="15406" x="3740150" y="3105150"/>
          <p14:tracePt t="15425" x="3746500" y="3098800"/>
          <p14:tracePt t="15437" x="3752850" y="3098800"/>
          <p14:tracePt t="15437" x="3759200" y="3092450"/>
          <p14:tracePt t="15456" x="3771900" y="3092450"/>
          <p14:tracePt t="15471" x="3778250" y="3092450"/>
          <p14:tracePt t="15488" x="3784600" y="3086100"/>
          <p14:tracePt t="15505" x="3790950" y="3086100"/>
          <p14:tracePt t="15505" x="3797300" y="3086100"/>
          <p14:tracePt t="15523" x="3803650" y="3086100"/>
          <p14:tracePt t="15538" x="3810000" y="3079750"/>
          <p14:tracePt t="15538" x="3816350" y="3079750"/>
          <p14:tracePt t="15556" x="3822700" y="3079750"/>
          <p14:tracePt t="15556" x="3841750" y="3079750"/>
          <p14:tracePt t="15573" x="3854450" y="3079750"/>
          <p14:tracePt t="15573" x="3860800" y="3079750"/>
          <p14:tracePt t="15590" x="3873500" y="3079750"/>
          <p14:tracePt t="15590" x="3879850" y="3079750"/>
          <p14:tracePt t="15607" x="3892550" y="3079750"/>
          <p14:tracePt t="15607" x="3905250" y="3079750"/>
          <p14:tracePt t="15607" x="3917950" y="3079750"/>
          <p14:tracePt t="15626" x="3930650" y="3079750"/>
          <p14:tracePt t="15638" x="3943350" y="3079750"/>
          <p14:tracePt t="15638" x="3968750" y="3079750"/>
          <p14:tracePt t="15657" x="3987800" y="3079750"/>
          <p14:tracePt t="15657" x="4000500" y="3079750"/>
          <p14:tracePt t="15673" x="4019550" y="3079750"/>
          <p14:tracePt t="15673" x="4038600" y="3086100"/>
          <p14:tracePt t="15691" x="4051300" y="3086100"/>
          <p14:tracePt t="15691" x="4070350" y="3079750"/>
          <p14:tracePt t="15691" x="4089400" y="3079750"/>
          <p14:tracePt t="15710" x="4108450" y="3079750"/>
          <p14:tracePt t="15722" x="4127500" y="3079750"/>
          <p14:tracePt t="15722" x="4159250" y="3079750"/>
          <p14:tracePt t="15742" x="4178300" y="3079750"/>
          <p14:tracePt t="15742" x="4197350" y="3079750"/>
          <p14:tracePt t="15757" x="4210050" y="3079750"/>
          <p14:tracePt t="15757" x="4229100" y="3079750"/>
          <p14:tracePt t="15774" x="4241800" y="3079750"/>
          <p14:tracePt t="15774" x="4260850" y="3086100"/>
          <p14:tracePt t="15790" x="4273550" y="3086100"/>
          <p14:tracePt t="15790" x="4298950" y="3092450"/>
          <p14:tracePt t="15807" x="4318000" y="3092450"/>
          <p14:tracePt t="15807" x="4330700" y="3092450"/>
          <p14:tracePt t="15824" x="4343400" y="3092450"/>
          <p14:tracePt t="15824" x="4356100" y="3092450"/>
          <p14:tracePt t="15841" x="4368800" y="3098800"/>
          <p14:tracePt t="15841" x="4381500" y="3098800"/>
          <p14:tracePt t="15857" x="4394200" y="3098800"/>
          <p14:tracePt t="15857" x="4413250" y="3105150"/>
          <p14:tracePt t="15874" x="4425950" y="3105150"/>
          <p14:tracePt t="15874" x="4432300" y="3105150"/>
          <p14:tracePt t="15891" x="4445000" y="3105150"/>
          <p14:tracePt t="15891" x="4451350" y="3105150"/>
          <p14:tracePt t="15908" x="4457700" y="3105150"/>
          <p14:tracePt t="15908" x="4470400" y="3105150"/>
          <p14:tracePt t="15926" x="4476750" y="3105150"/>
          <p14:tracePt t="15926" x="4483100" y="3111500"/>
          <p14:tracePt t="15941" x="4489450" y="3111500"/>
          <p14:tracePt t="15941" x="4495800" y="3111500"/>
          <p14:tracePt t="15958" x="4502150" y="3111500"/>
          <p14:tracePt t="15958" x="4514850" y="3111500"/>
          <p14:tracePt t="15975" x="4521200" y="3111500"/>
          <p14:tracePt t="15975" x="4527550" y="3111500"/>
          <p14:tracePt t="15975" x="4540250" y="3111500"/>
          <p14:tracePt t="15994" x="4546600" y="3111500"/>
          <p14:tracePt t="16006" x="4559300" y="3111500"/>
          <p14:tracePt t="16006" x="4584700" y="3111500"/>
          <p14:tracePt t="16025" x="4597400" y="3111500"/>
          <p14:tracePt t="16025" x="4616450" y="3117850"/>
          <p14:tracePt t="16042" x="4629150" y="3117850"/>
          <p14:tracePt t="16042" x="4648200" y="3117850"/>
          <p14:tracePt t="16042" x="4667250" y="3117850"/>
          <p14:tracePt t="16061" x="4686300" y="3117850"/>
          <p14:tracePt t="16073" x="4705350" y="3117850"/>
          <p14:tracePt t="16073" x="4724400" y="3117850"/>
          <p14:tracePt t="16073" x="4743450" y="3111500"/>
          <p14:tracePt t="16094" x="4762500" y="3111500"/>
          <p14:tracePt t="16094" x="4781550" y="3111500"/>
          <p14:tracePt t="16108" x="4794250" y="3105150"/>
          <p14:tracePt t="16108" x="4813300" y="3105150"/>
          <p14:tracePt t="16125" x="4832350" y="3105150"/>
          <p14:tracePt t="16125" x="4851400" y="3105150"/>
          <p14:tracePt t="16142" x="4870450" y="3098800"/>
          <p14:tracePt t="16142" x="4883150" y="3098800"/>
          <p14:tracePt t="16142" x="4902200" y="3098800"/>
          <p14:tracePt t="16161" x="4914900" y="3092450"/>
          <p14:tracePt t="16161" x="4927600" y="3092450"/>
          <p14:tracePt t="16175" x="4940300" y="3092450"/>
          <p14:tracePt t="16175" x="4953000" y="3092450"/>
          <p14:tracePt t="16192" x="4965700" y="3092450"/>
          <p14:tracePt t="16192" x="4978400" y="3092450"/>
          <p14:tracePt t="16209" x="4991100" y="3098800"/>
          <p14:tracePt t="16209" x="5010150" y="3098800"/>
          <p14:tracePt t="16226" x="5016500" y="3105150"/>
          <p14:tracePt t="16226" x="5029200" y="3105150"/>
          <p14:tracePt t="16242" x="5035550" y="3111500"/>
          <p14:tracePt t="16242" x="5041900" y="3111500"/>
          <p14:tracePt t="16258" x="5054600" y="3111500"/>
          <p14:tracePt t="16258" x="5060950" y="3117850"/>
          <p14:tracePt t="16276" x="5067300" y="3117850"/>
          <p14:tracePt t="16276" x="5073650" y="3124200"/>
          <p14:tracePt t="16294" x="5086350" y="3130550"/>
          <p14:tracePt t="16294" x="5092700" y="3130550"/>
          <p14:tracePt t="16309" x="5099050" y="3130550"/>
          <p14:tracePt t="16309" x="5111750" y="3130550"/>
          <p14:tracePt t="16325" x="5118100" y="3136900"/>
          <p14:tracePt t="16325" x="5124450" y="3136900"/>
          <p14:tracePt t="16342" x="5137150" y="3136900"/>
          <p14:tracePt t="16342" x="5143500" y="3136900"/>
          <p14:tracePt t="16342" x="5149850" y="3136900"/>
          <p14:tracePt t="16361" x="5156200" y="3136900"/>
          <p14:tracePt t="16361" x="5162550" y="3136900"/>
          <p14:tracePt t="16378" x="5168900" y="3136900"/>
          <p14:tracePt t="16378" x="5168900" y="3143250"/>
          <p14:tracePt t="16393" x="5181600" y="3143250"/>
          <p14:tracePt t="16408" x="5187950" y="3149600"/>
          <p14:tracePt t="16445" x="5181600" y="3155950"/>
          <p14:tracePt t="16461" x="5168900" y="3155950"/>
          <p14:tracePt t="16473" x="5162550" y="3162300"/>
          <p14:tracePt t="16489" x="5156200" y="3162300"/>
          <p14:tracePt t="16497" x="5149850" y="3168650"/>
          <p14:tracePt t="16513" x="5143500" y="3168650"/>
          <p14:tracePt t="16513" x="5137150" y="3168650"/>
          <p14:tracePt t="16526" x="5130800" y="3175000"/>
          <p14:tracePt t="16541" x="5124450" y="3175000"/>
          <p14:tracePt t="16558" x="5118100" y="3175000"/>
          <p14:tracePt t="16575" x="5111750" y="3181350"/>
          <p14:tracePt t="16592" x="5111750" y="3187700"/>
          <p14:tracePt t="16669" x="5105400" y="3187700"/>
          <p14:tracePt t="16701" x="5099050" y="3187700"/>
          <p14:tracePt t="16713" x="5092700" y="3194050"/>
          <p14:tracePt t="16729" x="5086350" y="3194050"/>
          <p14:tracePt t="16737" x="5080000" y="3194050"/>
          <p14:tracePt t="16746" x="5073650" y="3200400"/>
          <p14:tracePt t="16761" x="5067300" y="3200400"/>
          <p14:tracePt t="16761" x="5060950" y="3200400"/>
          <p14:tracePt t="16778" x="5054600" y="3200400"/>
          <p14:tracePt t="16778" x="5048250" y="3200400"/>
          <p14:tracePt t="16794" x="5041900" y="3200400"/>
          <p14:tracePt t="16794" x="5035550" y="3200400"/>
          <p14:tracePt t="16794" x="5022850" y="3200400"/>
          <p14:tracePt t="16813" x="5003800" y="3200400"/>
          <p14:tracePt t="16813" x="4984750" y="3200400"/>
          <p14:tracePt t="16828" x="4959350" y="3200400"/>
          <p14:tracePt t="16828" x="4933950" y="3200400"/>
          <p14:tracePt t="16844" x="4902200" y="3200400"/>
          <p14:tracePt t="16844" x="4864100" y="3200400"/>
          <p14:tracePt t="16861" x="4819650" y="3200400"/>
          <p14:tracePt t="16861" x="4768850" y="3200400"/>
          <p14:tracePt t="16878" x="4718050" y="3200400"/>
          <p14:tracePt t="16878" x="4591050" y="3206750"/>
          <p14:tracePt t="16895" x="4521200" y="3206750"/>
          <p14:tracePt t="16895" x="4451350" y="3219450"/>
          <p14:tracePt t="16911" x="4368800" y="3225800"/>
          <p14:tracePt t="16911" x="4279900" y="3238500"/>
          <p14:tracePt t="16928" x="4184650" y="3251200"/>
          <p14:tracePt t="16928" x="3981450" y="3276600"/>
          <p14:tracePt t="16946" x="3873500" y="3295650"/>
          <p14:tracePt t="16946" x="3765550" y="3308350"/>
          <p14:tracePt t="16962" x="3657600" y="3321050"/>
          <p14:tracePt t="16962" x="3549650" y="3340100"/>
          <p14:tracePt t="16978" x="3441700" y="3359150"/>
          <p14:tracePt t="16978" x="3346450" y="3378200"/>
          <p14:tracePt t="16995" x="3251200" y="3397250"/>
          <p14:tracePt t="16995" x="3162300" y="3416300"/>
          <p14:tracePt t="16995" x="3073400" y="3435350"/>
          <p14:tracePt t="17013" x="2990850" y="3454400"/>
          <p14:tracePt t="17026" x="2908300" y="3473450"/>
          <p14:tracePt t="17026" x="2755900" y="3505200"/>
          <p14:tracePt t="17045" x="2679700" y="3517900"/>
          <p14:tracePt t="17045" x="2609850" y="3530600"/>
          <p14:tracePt t="17062" x="2546350" y="3543300"/>
          <p14:tracePt t="17062" x="2482850" y="3556000"/>
          <p14:tracePt t="17078" x="2425700" y="3568700"/>
          <p14:tracePt t="17078" x="2368550" y="3581400"/>
          <p14:tracePt t="17078" x="2324100" y="3600450"/>
          <p14:tracePt t="17097" x="2279650" y="3613150"/>
          <p14:tracePt t="17110" x="2241550" y="3625850"/>
          <p14:tracePt t="17110" x="2171700" y="3644900"/>
          <p14:tracePt t="17129" x="2146300" y="3657600"/>
          <p14:tracePt t="17129" x="2114550" y="3657600"/>
          <p14:tracePt t="17146" x="2082800" y="3663950"/>
          <p14:tracePt t="17146" x="2044700" y="3663950"/>
          <p14:tracePt t="17162" x="2012950" y="3670300"/>
          <p14:tracePt t="17162" x="1974850" y="3676650"/>
          <p14:tracePt t="17179" x="1936750" y="3683000"/>
          <p14:tracePt t="17179" x="1854200" y="3702050"/>
          <p14:tracePt t="17195" x="1816100" y="3721100"/>
          <p14:tracePt t="17195" x="1784350" y="3740150"/>
          <p14:tracePt t="17212" x="1746250" y="3759200"/>
          <p14:tracePt t="17212" x="1720850" y="3784600"/>
          <p14:tracePt t="17229" x="1689100" y="3803650"/>
          <p14:tracePt t="17229" x="1631950" y="3841750"/>
          <p14:tracePt t="17246" x="1606550" y="3860800"/>
          <p14:tracePt t="17246" x="1581150" y="3873500"/>
          <p14:tracePt t="17263" x="1555750" y="3886200"/>
          <p14:tracePt t="17263" x="1530350" y="3898900"/>
          <p14:tracePt t="17279" x="1504950" y="3905250"/>
          <p14:tracePt t="17279" x="1485900" y="3917950"/>
          <p14:tracePt t="17296" x="1466850" y="3924300"/>
          <p14:tracePt t="17296" x="1428750" y="3937000"/>
          <p14:tracePt t="17314" x="1416050" y="3943350"/>
          <p14:tracePt t="17314" x="1409700" y="3949700"/>
          <p14:tracePt t="17329" x="1397000" y="3949700"/>
          <p14:tracePt t="17329" x="1397000" y="3956050"/>
          <p14:tracePt t="17347" x="1390650" y="3962400"/>
          <p14:tracePt t="17361" x="1397000" y="3968750"/>
          <p14:tracePt t="17382" x="1403350" y="3968750"/>
          <p14:tracePt t="17394" x="1409700" y="3968750"/>
          <p14:tracePt t="17394" x="1422400" y="3968750"/>
          <p14:tracePt t="17414" x="1435100" y="3968750"/>
          <p14:tracePt t="17414" x="1447800" y="3962400"/>
          <p14:tracePt t="17430" x="1460500" y="3962400"/>
          <p14:tracePt t="17430" x="1479550" y="3956050"/>
          <p14:tracePt t="17446" x="1498600" y="3956050"/>
          <p14:tracePt t="17446" x="1517650" y="3949700"/>
          <p14:tracePt t="17446" x="1543050" y="3949700"/>
          <p14:tracePt t="17465" x="1568450" y="3943350"/>
          <p14:tracePt t="17478" x="1600200" y="3943350"/>
          <p14:tracePt t="17478" x="1663700" y="3943350"/>
          <p14:tracePt t="17496" x="1708150" y="3943350"/>
          <p14:tracePt t="17496" x="1752600" y="3943350"/>
          <p14:tracePt t="17514" x="1797050" y="3949700"/>
          <p14:tracePt t="17514" x="1847850" y="3949700"/>
          <p14:tracePt t="17530" x="1905000" y="3949700"/>
          <p14:tracePt t="17530" x="2032000" y="3949700"/>
          <p14:tracePt t="17547" x="2089150" y="3949700"/>
          <p14:tracePt t="17547" x="2159000" y="3949700"/>
          <p14:tracePt t="17564" x="2222500" y="3943350"/>
          <p14:tracePt t="17564" x="2286000" y="3943350"/>
          <p14:tracePt t="17580" x="2343150" y="3943350"/>
          <p14:tracePt t="17580" x="2400300" y="3949700"/>
          <p14:tracePt t="17596" x="2457450" y="3949700"/>
          <p14:tracePt t="17596" x="2571750" y="3962400"/>
          <p14:tracePt t="17615" x="2628900" y="3968750"/>
          <p14:tracePt t="17615" x="2679700" y="3975100"/>
          <p14:tracePt t="17630" x="2736850" y="3981450"/>
          <p14:tracePt t="17630" x="2787650" y="3987800"/>
          <p14:tracePt t="17647" x="2838450" y="3987800"/>
          <p14:tracePt t="17647" x="2882900" y="3987800"/>
          <p14:tracePt t="17647" x="2921000" y="3987800"/>
          <p14:tracePt t="17666" x="2952750" y="3987800"/>
          <p14:tracePt t="17679" x="2984500" y="3987800"/>
          <p14:tracePt t="17679" x="3022600" y="3981450"/>
          <p14:tracePt t="17698" x="3035300" y="3975100"/>
          <p14:tracePt t="17698" x="3048000" y="3968750"/>
          <p14:tracePt t="17714" x="3054350" y="3968750"/>
          <p14:tracePt t="17714" x="3060700" y="3968750"/>
          <p14:tracePt t="17731" x="3067050" y="3962400"/>
          <p14:tracePt t="17731" x="3073400" y="3962400"/>
          <p14:tracePt t="17750" x="3073400" y="3968750"/>
          <p14:tracePt t="17777" x="3067050" y="3975100"/>
          <p14:tracePt t="17809" x="3060700" y="3975100"/>
          <p14:tracePt t="17845" x="3060700" y="3968750"/>
          <p14:tracePt t="17913" x="3060700" y="3962400"/>
          <p14:tracePt t="17945" x="3067050" y="3956050"/>
          <p14:tracePt t="17965" x="3067050" y="3949700"/>
          <p14:tracePt t="17981" x="3073400" y="3949700"/>
          <p14:tracePt t="18005" x="3073400" y="3956050"/>
          <p14:tracePt t="18065" x="3067050" y="3962400"/>
          <p14:tracePt t="18093" x="3067050" y="3968750"/>
          <p14:tracePt t="18117" x="3067050" y="3975100"/>
          <p14:tracePt t="18169" x="3073400" y="3975100"/>
          <p14:tracePt t="18205" x="3079750" y="3981450"/>
          <p14:tracePt t="18257" x="3073400" y="3981450"/>
          <p14:tracePt t="18317" x="3073400" y="3987800"/>
          <p14:tracePt t="18373" x="3067050" y="3994150"/>
          <p14:tracePt t="18393" x="3067050" y="4000500"/>
          <p14:tracePt t="18505" x="3060700" y="4000500"/>
          <p14:tracePt t="18529" x="3054350" y="4006850"/>
          <p14:tracePt t="18553" x="3054350" y="4013200"/>
          <p14:tracePt t="18573" x="3060700" y="4006850"/>
          <p14:tracePt t="18822" x="3060700" y="4000500"/>
          <p14:tracePt t="18861" x="3060700" y="4006850"/>
          <p14:tracePt t="18917" x="3054350" y="4013200"/>
          <p14:tracePt t="18941" x="3048000" y="4019550"/>
          <p14:tracePt t="18965" x="3035300" y="4025900"/>
          <p14:tracePt t="18993" x="3028950" y="4032250"/>
          <p14:tracePt t="19009" x="3022600" y="4032250"/>
          <p14:tracePt t="19017" x="3016250" y="4038600"/>
          <p14:tracePt t="19025" x="3009900" y="4038600"/>
          <p14:tracePt t="19034" x="3003550" y="4044950"/>
          <p14:tracePt t="19034" x="2997200" y="4044950"/>
          <p14:tracePt t="19034" x="2990850" y="4051300"/>
          <p14:tracePt t="19054" x="2984500" y="4051300"/>
          <p14:tracePt t="19067" x="2978150" y="4057650"/>
          <p14:tracePt t="19067" x="2959100" y="4070350"/>
          <p14:tracePt t="19087" x="2952750" y="4076700"/>
          <p14:tracePt t="19087" x="2940050" y="4083050"/>
          <p14:tracePt t="19102" x="2927350" y="4089400"/>
          <p14:tracePt t="19102" x="2914650" y="4095750"/>
          <p14:tracePt t="19119" x="2901950" y="4102100"/>
          <p14:tracePt t="19119" x="2882900" y="4108450"/>
          <p14:tracePt t="19119" x="2870200" y="4114800"/>
          <p14:tracePt t="19138" x="2857500" y="4127500"/>
          <p14:tracePt t="19150" x="2844800" y="4133850"/>
          <p14:tracePt t="19150" x="2813050" y="4152900"/>
          <p14:tracePt t="19169" x="2794000" y="4159250"/>
          <p14:tracePt t="19169" x="2781300" y="4171950"/>
          <p14:tracePt t="19186" x="2762250" y="4184650"/>
          <p14:tracePt t="19186" x="2749550" y="4197350"/>
          <p14:tracePt t="19202" x="2730500" y="4210050"/>
          <p14:tracePt t="19202" x="2686050" y="4235450"/>
          <p14:tracePt t="19219" x="2660650" y="4254500"/>
          <p14:tracePt t="19219" x="2635250" y="4273550"/>
          <p14:tracePt t="19236" x="2603500" y="4292600"/>
          <p14:tracePt t="19236" x="2578100" y="4318000"/>
          <p14:tracePt t="19253" x="2540000" y="4337050"/>
          <p14:tracePt t="19253" x="2508250" y="4368800"/>
          <p14:tracePt t="19271" x="2476500" y="4394200"/>
          <p14:tracePt t="19271" x="2413000" y="4451350"/>
          <p14:tracePt t="19287" x="2381250" y="4483100"/>
          <p14:tracePt t="19287" x="2349500" y="4508500"/>
          <p14:tracePt t="19303" x="2317750" y="4540250"/>
          <p14:tracePt t="19303" x="2286000" y="4565650"/>
          <p14:tracePt t="19320" x="2254250" y="4591050"/>
          <p14:tracePt t="19320" x="2216150" y="4622800"/>
          <p14:tracePt t="19320" x="2178050" y="4648200"/>
          <p14:tracePt t="19338" x="2146300" y="4673600"/>
          <p14:tracePt t="19351" x="2108200" y="4699000"/>
          <p14:tracePt t="19351" x="2025650" y="4749800"/>
          <p14:tracePt t="19370" x="1981200" y="4768850"/>
          <p14:tracePt t="19370" x="1943100" y="4787900"/>
          <p14:tracePt t="19387" x="1905000" y="4800600"/>
          <p14:tracePt t="19387" x="1866900" y="4819650"/>
          <p14:tracePt t="19403" x="1828800" y="4838700"/>
          <p14:tracePt t="19403" x="1784350" y="4851400"/>
          <p14:tracePt t="19403" x="1752600" y="4864100"/>
          <p14:tracePt t="19423" x="1714500" y="4876800"/>
          <p14:tracePt t="19435" x="1676400" y="4889500"/>
          <p14:tracePt t="19435" x="1600200" y="4914900"/>
          <p14:tracePt t="19453" x="1568450" y="4921250"/>
          <p14:tracePt t="19453" x="1536700" y="4927600"/>
          <p14:tracePt t="19470" x="1504950" y="4940300"/>
          <p14:tracePt t="19470" x="1479550" y="4946650"/>
          <p14:tracePt t="19470" x="1454150" y="4953000"/>
          <p14:tracePt t="19490" x="1435100" y="4959350"/>
          <p14:tracePt t="19502" x="1416050" y="4965700"/>
          <p14:tracePt t="19502" x="1403350" y="4972050"/>
          <p14:tracePt t="19502" x="1390650" y="4972050"/>
          <p14:tracePt t="19523" x="1384300" y="4972050"/>
          <p14:tracePt t="19523" x="1377950" y="4972050"/>
          <p14:tracePt t="19537" x="1371600" y="4972050"/>
          <p14:tracePt t="19552" x="1365250" y="4972050"/>
          <p14:tracePt t="19569" x="1365250" y="4965700"/>
          <p14:tracePt t="19586" x="1371600" y="4965700"/>
          <p14:tracePt t="19602" x="1377950" y="4959350"/>
          <p14:tracePt t="19619" x="1384300" y="4946650"/>
          <p14:tracePt t="19635" x="1384300" y="4940300"/>
          <p14:tracePt t="19635" x="1390650" y="4927600"/>
          <p14:tracePt t="19654" x="1390650" y="4921250"/>
          <p14:tracePt t="19654" x="1390650" y="4908550"/>
          <p14:tracePt t="19672" x="1390650" y="4895850"/>
          <p14:tracePt t="19672" x="1390650" y="4889500"/>
          <p14:tracePt t="19688" x="1390650" y="4876800"/>
          <p14:tracePt t="19688" x="1390650" y="4870450"/>
          <p14:tracePt t="19688" x="1384300" y="4857750"/>
          <p14:tracePt t="19706" x="1384300" y="4851400"/>
          <p14:tracePt t="19719" x="1384300" y="4838700"/>
          <p14:tracePt t="19719" x="1384300" y="4826000"/>
          <p14:tracePt t="19739" x="1384300" y="4819650"/>
          <p14:tracePt t="19758" x="1390650" y="4826000"/>
          <p14:tracePt t="19841" x="1397000" y="4826000"/>
          <p14:tracePt t="19901" x="1403350" y="4819650"/>
          <p14:tracePt t="19933" x="1409700" y="4819650"/>
          <p14:tracePt t="19945" x="1416050" y="4813300"/>
          <p14:tracePt t="19962" x="1422400" y="4806950"/>
          <p14:tracePt t="19970" x="1428750" y="4806950"/>
          <p14:tracePt t="19970" x="1441450" y="4800600"/>
          <p14:tracePt t="19989" x="1454150" y="4800600"/>
          <p14:tracePt t="19989" x="1485900" y="4800600"/>
          <p14:tracePt t="20006" x="1511300" y="4806950"/>
          <p14:tracePt t="20006" x="1536700" y="4813300"/>
          <p14:tracePt t="20022" x="1568450" y="4826000"/>
          <p14:tracePt t="20022" x="1600200" y="4838700"/>
          <p14:tracePt t="20038" x="1638300" y="4851400"/>
          <p14:tracePt t="20038" x="1682750" y="4857750"/>
          <p14:tracePt t="20055" x="1733550" y="4870450"/>
          <p14:tracePt t="20055" x="1778000" y="4876800"/>
          <p14:tracePt t="20055" x="1835150" y="4883150"/>
          <p14:tracePt t="20075" x="1892300" y="4883150"/>
          <p14:tracePt t="20087" x="1943100" y="4883150"/>
          <p14:tracePt t="20087" x="2057400" y="4889500"/>
          <p14:tracePt t="20106" x="2114550" y="4889500"/>
          <p14:tracePt t="20106" x="2165350" y="4895850"/>
          <p14:tracePt t="20123" x="2222500" y="4902200"/>
          <p14:tracePt t="20123" x="2279650" y="4908550"/>
          <p14:tracePt t="20139" x="2330450" y="4914900"/>
          <p14:tracePt t="20139" x="2387600" y="4914900"/>
          <p14:tracePt t="20139" x="2444750" y="4914900"/>
          <p14:tracePt t="20158" x="2501900" y="4908550"/>
          <p14:tracePt t="20171" x="2559050" y="4902200"/>
          <p14:tracePt t="20171" x="2673350" y="4883150"/>
          <p14:tracePt t="20189" x="2730500" y="4870450"/>
          <p14:tracePt t="20189" x="2781300" y="4864100"/>
          <p14:tracePt t="20206" x="2825750" y="4851400"/>
          <p14:tracePt t="20206" x="2870200" y="4845050"/>
          <p14:tracePt t="20223" x="2914650" y="4838700"/>
          <p14:tracePt t="20223" x="2990850" y="4832350"/>
          <p14:tracePt t="20240" x="3022600" y="4832350"/>
          <p14:tracePt t="20240" x="3060700" y="4826000"/>
          <p14:tracePt t="20256" x="3092450" y="4826000"/>
          <p14:tracePt t="20256" x="3124200" y="4826000"/>
          <p14:tracePt t="20273" x="3155950" y="4819650"/>
          <p14:tracePt t="20273" x="3187700" y="4819650"/>
          <p14:tracePt t="20290" x="3219450" y="4813300"/>
          <p14:tracePt t="20290" x="3263900" y="4806950"/>
          <p14:tracePt t="20307" x="3282950" y="4806950"/>
          <p14:tracePt t="20307" x="3302000" y="4806950"/>
          <p14:tracePt t="20323" x="3314700" y="4806950"/>
          <p14:tracePt t="20323" x="3327400" y="4806950"/>
          <p14:tracePt t="20339" x="3340100" y="4806950"/>
          <p14:tracePt t="20339" x="3346450" y="4806950"/>
          <p14:tracePt t="20339" x="3359150" y="4806950"/>
          <p14:tracePt t="20359" x="3365500" y="4813300"/>
          <p14:tracePt t="20372" x="3371850" y="4813300"/>
          <p14:tracePt t="20389" x="3384550" y="4813300"/>
          <p14:tracePt t="20405" x="3384550" y="4806950"/>
          <p14:tracePt t="20422" x="3390900" y="4806950"/>
          <p14:tracePt t="20438" x="3397250" y="4806950"/>
          <p14:tracePt t="20458" x="3409950" y="4800600"/>
          <p14:tracePt t="20474" x="3416300" y="4794250"/>
          <p14:tracePt t="20489" x="3422650" y="4794250"/>
          <p14:tracePt t="20505" x="3429000" y="4787900"/>
          <p14:tracePt t="20522" x="3429000" y="4781550"/>
          <p14:tracePt t="20539" x="3435350" y="4781550"/>
          <p14:tracePt t="20555" x="3435350" y="4787900"/>
          <p14:tracePt t="20598" x="3429000" y="4794250"/>
          <p14:tracePt t="20622" x="3422650" y="4794250"/>
          <p14:tracePt t="20637" x="3416300" y="4800600"/>
          <p14:tracePt t="20654" x="3409950" y="4800600"/>
          <p14:tracePt t="20666" x="3403600" y="4800600"/>
          <p14:tracePt t="20682" x="3397250" y="4800600"/>
          <p14:tracePt t="20698" x="3390900" y="4800600"/>
          <p14:tracePt t="20714" x="3384550" y="4800600"/>
          <p14:tracePt t="20727" x="3378200" y="4800600"/>
          <p14:tracePt t="20749" x="3378200" y="4806950"/>
          <p14:tracePt t="20914" x="3371850" y="4806950"/>
          <p14:tracePt t="21018" x="3365500" y="4813300"/>
          <p14:tracePt t="21085" x="3359150" y="4813300"/>
          <p14:tracePt t="21154" x="3352800" y="4819650"/>
          <p14:tracePt t="21214" x="3346450" y="4819650"/>
          <p14:tracePt t="21230" x="3340100" y="4819650"/>
          <p14:tracePt t="21246" x="3327400" y="4826000"/>
          <p14:tracePt t="21257" x="3321050" y="4826000"/>
          <p14:tracePt t="21273" x="3314700" y="4826000"/>
          <p14:tracePt t="21282" x="3302000" y="4826000"/>
          <p14:tracePt t="21291" x="3295650" y="4826000"/>
          <p14:tracePt t="21291" x="3282950" y="4826000"/>
          <p14:tracePt t="21310" x="3270250" y="4826000"/>
          <p14:tracePt t="21310" x="3244850" y="4826000"/>
          <p14:tracePt t="21327" x="3232150" y="4826000"/>
          <p14:tracePt t="21327" x="3219450" y="4826000"/>
          <p14:tracePt t="21343" x="3206750" y="4826000"/>
          <p14:tracePt t="21343" x="3194050" y="4832350"/>
          <p14:tracePt t="21360" x="3187700" y="4832350"/>
          <p14:tracePt t="21360" x="3175000" y="4832350"/>
          <p14:tracePt t="21360" x="3168650" y="4838700"/>
          <p14:tracePt t="21380" x="3162300" y="4845050"/>
          <p14:tracePt t="21395" x="3168650" y="4845050"/>
          <p14:tracePt t="21426" x="3175000" y="4845050"/>
          <p14:tracePt t="21434" x="3181350" y="4845050"/>
          <p14:tracePt t="21442" x="3187700" y="4845050"/>
          <p14:tracePt t="21442" x="3194050" y="4845050"/>
          <p14:tracePt t="21442" x="3200400" y="4845050"/>
          <p14:tracePt t="21462" x="3213100" y="4838700"/>
          <p14:tracePt t="21475" x="3219450" y="4838700"/>
          <p14:tracePt t="21475" x="3238500" y="4845050"/>
          <p14:tracePt t="21495" x="3251200" y="4845050"/>
          <p14:tracePt t="21495" x="3257550" y="4845050"/>
          <p14:tracePt t="21510" x="3270250" y="4845050"/>
          <p14:tracePt t="21510" x="3276600" y="4851400"/>
          <p14:tracePt t="21527" x="3289300" y="4851400"/>
          <p14:tracePt t="21527" x="3302000" y="4857750"/>
          <p14:tracePt t="21527" x="3308350" y="4864100"/>
          <p14:tracePt t="21546" x="3314700" y="4864100"/>
          <p14:tracePt t="21546" x="3327400" y="4864100"/>
          <p14:tracePt t="21560" x="3333750" y="4864100"/>
          <p14:tracePt t="21560" x="3340100" y="4870450"/>
          <p14:tracePt t="21577" x="3346450" y="4870450"/>
          <p14:tracePt t="21577" x="3352800" y="4870450"/>
          <p14:tracePt t="21594" x="3359150" y="4870450"/>
          <p14:tracePt t="21609" x="3365500" y="4876800"/>
          <p14:tracePt t="21626" x="3365500" y="4883150"/>
          <p14:tracePt t="21657" x="3371850" y="4876800"/>
          <p14:tracePt t="21678" x="3378200" y="4876800"/>
          <p14:tracePt t="21694" x="3384550" y="4876800"/>
          <p14:tracePt t="21710" x="3390900" y="4876800"/>
          <p14:tracePt t="21725" x="3397250" y="4876800"/>
          <p14:tracePt t="21739" x="3403600" y="4876800"/>
          <p14:tracePt t="21747" x="3416300" y="4876800"/>
          <p14:tracePt t="21763" x="3416300" y="4883150"/>
          <p14:tracePt t="21763" x="3422650" y="4883150"/>
          <p14:tracePt t="21778" x="3429000" y="4883150"/>
          <p14:tracePt t="21778" x="3435350" y="4883150"/>
          <p14:tracePt t="21795" x="3441700" y="4889500"/>
          <p14:tracePt t="21795" x="3448050" y="4889500"/>
          <p14:tracePt t="21812" x="3460750" y="4895850"/>
          <p14:tracePt t="21812" x="3467100" y="4895850"/>
          <p14:tracePt t="21828" x="3479800" y="4895850"/>
          <p14:tracePt t="21828" x="3492500" y="4902200"/>
          <p14:tracePt t="21828" x="3505200" y="4902200"/>
          <p14:tracePt t="21847" x="3524250" y="4908550"/>
          <p14:tracePt t="21847" x="3543300" y="4914900"/>
          <p14:tracePt t="21862" x="3562350" y="4914900"/>
          <p14:tracePt t="21862" x="3581400" y="4921250"/>
          <p14:tracePt t="21878" x="3606800" y="4921250"/>
          <p14:tracePt t="21878" x="3625850" y="4927600"/>
          <p14:tracePt t="21895" x="3651250" y="4927600"/>
          <p14:tracePt t="21895" x="3676650" y="4933950"/>
          <p14:tracePt t="21912" x="3695700" y="4933950"/>
          <p14:tracePt t="21912" x="3746500" y="4940300"/>
          <p14:tracePt t="21929" x="3771900" y="4946650"/>
          <p14:tracePt t="21929" x="3797300" y="4953000"/>
          <p14:tracePt t="21945" x="3816350" y="4965700"/>
          <p14:tracePt t="21945" x="3841750" y="4972050"/>
          <p14:tracePt t="21962" x="3860800" y="4984750"/>
          <p14:tracePt t="21962" x="3905250" y="4997450"/>
          <p14:tracePt t="21979" x="3930650" y="5003800"/>
          <p14:tracePt t="21979" x="3949700" y="5010150"/>
          <p14:tracePt t="21996" x="3975100" y="5010150"/>
          <p14:tracePt t="21996" x="3994150" y="5010150"/>
          <p14:tracePt t="22012" x="4013200" y="5010150"/>
          <p14:tracePt t="22012" x="4032250" y="5010150"/>
          <p14:tracePt t="22029" x="4051300" y="5010150"/>
          <p14:tracePt t="22029" x="4064000" y="5010150"/>
          <p14:tracePt t="22047" x="4095750" y="5003800"/>
          <p14:tracePt t="22047" x="4108450" y="5003800"/>
          <p14:tracePt t="22063" x="4121150" y="4997450"/>
          <p14:tracePt t="22063" x="4140200" y="4997450"/>
          <p14:tracePt t="22079" x="4152900" y="4991100"/>
          <p14:tracePt t="22079" x="4159250" y="4984750"/>
          <p14:tracePt t="22095" x="4171950" y="4978400"/>
          <p14:tracePt t="22095" x="4184650" y="4978400"/>
          <p14:tracePt t="22095" x="4191000" y="4972050"/>
          <p14:tracePt t="22114" x="4203700" y="4965700"/>
          <p14:tracePt t="22127" x="4210050" y="4965700"/>
          <p14:tracePt t="22127" x="4222750" y="4959350"/>
          <p14:tracePt t="22146" x="4229100" y="4959350"/>
          <p14:tracePt t="22146" x="4229100" y="4953000"/>
          <p14:tracePt t="22164" x="4241800" y="4946650"/>
          <p14:tracePt t="22178" x="4248150" y="4940300"/>
          <p14:tracePt t="22194" x="4254500" y="4933950"/>
          <p14:tracePt t="22194" x="4260850" y="4933950"/>
          <p14:tracePt t="22194" x="4267200" y="4927600"/>
          <p14:tracePt t="22215" x="4273550" y="4921250"/>
          <p14:tracePt t="22215" x="4279900" y="4921250"/>
          <p14:tracePt t="22230" x="4286250" y="4914900"/>
          <p14:tracePt t="22230" x="4292600" y="4908550"/>
          <p14:tracePt t="22247" x="4305300" y="4902200"/>
          <p14:tracePt t="22247" x="4318000" y="4895850"/>
          <p14:tracePt t="22264" x="4330700" y="4889500"/>
          <p14:tracePt t="22264" x="4362450" y="4876800"/>
          <p14:tracePt t="22281" x="4375150" y="4870450"/>
          <p14:tracePt t="22281" x="4394200" y="4864100"/>
          <p14:tracePt t="22297" x="4413250" y="4857750"/>
          <p14:tracePt t="22297" x="4432300" y="4851400"/>
          <p14:tracePt t="22313" x="4445000" y="4851400"/>
          <p14:tracePt t="22313" x="4464050" y="4851400"/>
          <p14:tracePt t="22330" x="4483100" y="4851400"/>
          <p14:tracePt t="22330" x="4514850" y="4851400"/>
          <p14:tracePt t="22347" x="4533900" y="4857750"/>
          <p14:tracePt t="22347" x="4552950" y="4864100"/>
          <p14:tracePt t="22363" x="4565650" y="4864100"/>
          <p14:tracePt t="22363" x="4584700" y="4870450"/>
          <p14:tracePt t="22381" x="4597400" y="4876800"/>
          <p14:tracePt t="22381" x="4616450" y="4876800"/>
          <p14:tracePt t="22381" x="4635500" y="4883150"/>
          <p14:tracePt t="22399" x="4648200" y="4883150"/>
          <p14:tracePt t="22412" x="4660900" y="4889500"/>
          <p14:tracePt t="22412" x="4692650" y="4889500"/>
          <p14:tracePt t="22431" x="4711700" y="4889500"/>
          <p14:tracePt t="22431" x="4724400" y="4889500"/>
          <p14:tracePt t="22447" x="4743450" y="4889500"/>
          <p14:tracePt t="22447" x="4756150" y="4889500"/>
          <p14:tracePt t="22464" x="4768850" y="4889500"/>
          <p14:tracePt t="22464" x="4781550" y="4889500"/>
          <p14:tracePt t="22464" x="4800600" y="4889500"/>
          <p14:tracePt t="22483" x="4813300" y="4889500"/>
          <p14:tracePt t="22496" x="4826000" y="4895850"/>
          <p14:tracePt t="22496" x="4851400" y="4895850"/>
          <p14:tracePt t="22515" x="4864100" y="4895850"/>
          <p14:tracePt t="22515" x="4876800" y="4895850"/>
          <p14:tracePt t="22531" x="4889500" y="4895850"/>
          <p14:tracePt t="22531" x="4895850" y="4895850"/>
          <p14:tracePt t="22547" x="4908550" y="4895850"/>
          <p14:tracePt t="22547" x="4921250" y="4895850"/>
          <p14:tracePt t="22564" x="4927600" y="4895850"/>
          <p14:tracePt t="22564" x="4953000" y="4889500"/>
          <p14:tracePt t="22581" x="4959350" y="4895850"/>
          <p14:tracePt t="22581" x="4972050" y="4895850"/>
          <p14:tracePt t="22597" x="4984750" y="4895850"/>
          <p14:tracePt t="22597" x="4997450" y="4895850"/>
          <p14:tracePt t="22614" x="5010150" y="4902200"/>
          <p14:tracePt t="22614" x="5016500" y="4902200"/>
          <p14:tracePt t="22631" x="5029200" y="4908550"/>
          <p14:tracePt t="22631" x="5048250" y="4908550"/>
          <p14:tracePt t="22648" x="5060950" y="4908550"/>
          <p14:tracePt t="22648" x="5067300" y="4908550"/>
          <p14:tracePt t="22664" x="5080000" y="4908550"/>
          <p14:tracePt t="22664" x="5086350" y="4908550"/>
          <p14:tracePt t="22681" x="5099050" y="4908550"/>
          <p14:tracePt t="22681" x="5118100" y="4902200"/>
          <p14:tracePt t="22699" x="5124450" y="4902200"/>
          <p14:tracePt t="22699" x="5137150" y="4895850"/>
          <p14:tracePt t="22715" x="5143500" y="4895850"/>
          <p14:tracePt t="22715" x="5149850" y="4895850"/>
          <p14:tracePt t="22732" x="5162550" y="4889500"/>
          <p14:tracePt t="22732" x="5175250" y="4889500"/>
          <p14:tracePt t="22749" x="5181600" y="4889500"/>
          <p14:tracePt t="22749" x="5194300" y="4883150"/>
          <p14:tracePt t="22749" x="5200650" y="4883150"/>
          <p14:tracePt t="22767" x="5213350" y="4883150"/>
          <p14:tracePt t="22780" x="5219700" y="4883150"/>
          <p14:tracePt t="22780" x="5245100" y="4889500"/>
          <p14:tracePt t="22798" x="5251450" y="4895850"/>
          <p14:tracePt t="22798" x="5264150" y="4895850"/>
          <p14:tracePt t="22815" x="5276850" y="4895850"/>
          <p14:tracePt t="22815" x="5289550" y="4902200"/>
          <p14:tracePt t="22831" x="5302250" y="4902200"/>
          <p14:tracePt t="22831" x="5314950" y="4908550"/>
          <p14:tracePt t="22831" x="5321300" y="4908550"/>
          <p14:tracePt t="22851" x="5334000" y="4908550"/>
          <p14:tracePt t="22863" x="5346700" y="4908550"/>
          <p14:tracePt t="22863" x="5372100" y="4914900"/>
          <p14:tracePt t="22882" x="5384800" y="4914900"/>
          <p14:tracePt t="22882" x="5397500" y="4921250"/>
          <p14:tracePt t="22899" x="5410200" y="4921250"/>
          <p14:tracePt t="22899" x="5422900" y="4921250"/>
          <p14:tracePt t="22915" x="5435600" y="4927600"/>
          <p14:tracePt t="22915" x="5454650" y="4927600"/>
          <p14:tracePt t="22915" x="5467350" y="4927600"/>
          <p14:tracePt t="22935" x="5480050" y="4927600"/>
          <p14:tracePt t="22935" x="5499100" y="4927600"/>
          <p14:tracePt t="22949" x="5511800" y="4933950"/>
          <p14:tracePt t="22949" x="5530850" y="4933950"/>
          <p14:tracePt t="22965" x="5543550" y="4933950"/>
          <p14:tracePt t="22965" x="5562600" y="4940300"/>
          <p14:tracePt t="22982" x="5575300" y="4940300"/>
          <p14:tracePt t="22982" x="5607050" y="4946650"/>
          <p14:tracePt t="22999" x="5619750" y="4946650"/>
          <p14:tracePt t="22999" x="5632450" y="4946650"/>
          <p14:tracePt t="23016" x="5645150" y="4953000"/>
          <p14:tracePt t="23016" x="5651500" y="4959350"/>
          <p14:tracePt t="23032" x="5664200" y="4959350"/>
          <p14:tracePt t="23032" x="5676900" y="4965700"/>
          <p14:tracePt t="23050" x="5689600" y="4972050"/>
          <p14:tracePt t="23050" x="5702300" y="4984750"/>
          <p14:tracePt t="23067" x="5721350" y="4997450"/>
          <p14:tracePt t="23067" x="5734050" y="5003800"/>
          <p14:tracePt t="23083" x="5746750" y="5010150"/>
          <p14:tracePt t="23083" x="5759450" y="5016500"/>
          <p14:tracePt t="23099" x="5772150" y="5022850"/>
          <p14:tracePt t="23099" x="5784850" y="5022850"/>
          <p14:tracePt t="23116" x="5797550" y="5029200"/>
          <p14:tracePt t="23116" x="5810250" y="5029200"/>
          <p14:tracePt t="23116" x="5822950" y="5035550"/>
          <p14:tracePt t="23136" x="5835650" y="5035550"/>
          <p14:tracePt t="23148" x="5848350" y="5041900"/>
          <p14:tracePt t="23148" x="5867400" y="5041900"/>
          <p14:tracePt t="23168" x="5880100" y="5041900"/>
          <p14:tracePt t="23168" x="5892800" y="5041900"/>
          <p14:tracePt t="23183" x="5905500" y="5041900"/>
          <p14:tracePt t="23183" x="5918200" y="5041900"/>
          <p14:tracePt t="23200" x="5930900" y="5035550"/>
          <p14:tracePt t="23200" x="5943600" y="5035550"/>
          <p14:tracePt t="23200" x="5956300" y="5029200"/>
          <p14:tracePt t="23219" x="5969000" y="5029200"/>
          <p14:tracePt t="23231" x="5981700" y="5029200"/>
          <p14:tracePt t="23231" x="6007100" y="5022850"/>
          <p14:tracePt t="23251" x="6019800" y="5022850"/>
          <p14:tracePt t="23251" x="6032500" y="5022850"/>
          <p14:tracePt t="23267" x="6045200" y="5022850"/>
          <p14:tracePt t="23267" x="6057900" y="5022850"/>
          <p14:tracePt t="23284" x="6070600" y="5022850"/>
          <p14:tracePt t="23284" x="6096000" y="5022850"/>
          <p14:tracePt t="23300" x="6115050" y="5022850"/>
          <p14:tracePt t="23300" x="6121400" y="5022850"/>
          <p14:tracePt t="23316" x="6134100" y="5022850"/>
          <p14:tracePt t="23316" x="6146800" y="5029200"/>
          <p14:tracePt t="23334" x="6153150" y="5029200"/>
          <p14:tracePt t="23334" x="6165850" y="5029200"/>
          <p14:tracePt t="23351" x="6172200" y="5029200"/>
          <p14:tracePt t="23351" x="6184900" y="5029200"/>
          <p14:tracePt t="23368" x="6191250" y="5029200"/>
          <p14:tracePt t="23368" x="6197600" y="5029200"/>
          <p14:tracePt t="23384" x="6203950" y="5029200"/>
          <p14:tracePt t="23399" x="6210300" y="5022850"/>
          <p14:tracePt t="23416" x="6216650" y="5022850"/>
          <p14:tracePt t="23432" x="6216650" y="5016500"/>
          <p14:tracePt t="23459" x="6223000" y="5016500"/>
          <p14:tracePt t="23474" x="6229350" y="5010150"/>
          <p14:tracePt t="23487" x="6235700" y="5010150"/>
          <p14:tracePt t="23503" x="6242050" y="5003800"/>
          <p14:tracePt t="23519" x="6248400" y="4997450"/>
          <p14:tracePt t="23519" x="6254750" y="4997450"/>
          <p14:tracePt t="23535" x="6261100" y="4991100"/>
          <p14:tracePt t="23535" x="6267450" y="4991100"/>
          <p14:tracePt t="23551" x="6273800" y="4984750"/>
          <p14:tracePt t="23551" x="6280150" y="4978400"/>
          <p14:tracePt t="23568" x="6292850" y="4972050"/>
          <p14:tracePt t="23568" x="6299200" y="4972050"/>
          <p14:tracePt t="23568" x="6305550" y="4965700"/>
          <p14:tracePt t="23587" x="6318250" y="4959350"/>
          <p14:tracePt t="23587" x="6324600" y="4959350"/>
          <p14:tracePt t="23601" x="6337300" y="4953000"/>
          <p14:tracePt t="23601" x="6343650" y="4953000"/>
          <p14:tracePt t="23618" x="6356350" y="4946650"/>
          <p14:tracePt t="23618" x="6369050" y="4940300"/>
          <p14:tracePt t="23635" x="6381750" y="4940300"/>
          <p14:tracePt t="23635" x="6394450" y="4933950"/>
          <p14:tracePt t="23651" x="6413500" y="4927600"/>
          <p14:tracePt t="23651" x="6445250" y="4921250"/>
          <p14:tracePt t="23668" x="6457950" y="4921250"/>
          <p14:tracePt t="23668" x="6477000" y="4921250"/>
          <p14:tracePt t="23685" x="6489700" y="4921250"/>
          <p14:tracePt t="23685" x="6508750" y="4914900"/>
          <p14:tracePt t="23701" x="6521450" y="4914900"/>
          <p14:tracePt t="23701" x="6540500" y="4908550"/>
          <p14:tracePt t="23719" x="6578600" y="4902200"/>
          <p14:tracePt t="23719" x="6597650" y="4895850"/>
          <p14:tracePt t="23737" x="6623050" y="4889500"/>
          <p14:tracePt t="23737" x="6642100" y="4883150"/>
          <p14:tracePt t="23752" x="6661150" y="4876800"/>
          <p14:tracePt t="23752" x="6686550" y="4876800"/>
          <p14:tracePt t="23768" x="6705600" y="4876800"/>
          <p14:tracePt t="23768" x="6743700" y="4876800"/>
          <p14:tracePt t="23787" x="6762750" y="4870450"/>
          <p14:tracePt t="23800" x="6781800" y="4876800"/>
          <p14:tracePt t="23800" x="6807200" y="4870450"/>
          <p14:tracePt t="23819" x="6819900" y="4870450"/>
          <p14:tracePt t="23819" x="6826250" y="4870450"/>
          <p14:tracePt t="23835" x="6832600" y="4864100"/>
          <p14:tracePt t="23850" x="6838950" y="4864100"/>
          <p14:tracePt t="23867" x="6838950" y="4857750"/>
          <p14:tracePt t="23894" x="6845300" y="4857750"/>
          <p14:tracePt t="23982" x="6851650" y="4851400"/>
          <p14:tracePt t="23998" x="6858000" y="4851400"/>
          <p14:tracePt t="24007" x="6864350" y="4851400"/>
          <p14:tracePt t="24007" x="6870700" y="4851400"/>
          <p14:tracePt t="24020" x="6877050" y="4845050"/>
          <p14:tracePt t="24020" x="6883400" y="4845050"/>
          <p14:tracePt t="24036" x="6896100" y="4838700"/>
          <p14:tracePt t="24036" x="6902450" y="4838700"/>
          <p14:tracePt t="24052" x="6915150" y="4838700"/>
          <p14:tracePt t="24052" x="6921500" y="4838700"/>
          <p14:tracePt t="24069" x="6934200" y="4838700"/>
          <p14:tracePt t="24069" x="6946900" y="4838700"/>
          <p14:tracePt t="24088" x="6978650" y="4845050"/>
          <p14:tracePt t="24088" x="6997700" y="4851400"/>
          <p14:tracePt t="24103" x="7016750" y="4857750"/>
          <p14:tracePt t="24103" x="7035800" y="4864100"/>
          <p14:tracePt t="24120" x="7061200" y="4870450"/>
          <p14:tracePt t="24120" x="7080250" y="4876800"/>
          <p14:tracePt t="24136" x="7099300" y="4876800"/>
          <p14:tracePt t="24136" x="7124700" y="4876800"/>
          <p14:tracePt t="24136" x="7143750" y="4876800"/>
          <p14:tracePt t="24155" x="7162800" y="4876800"/>
          <p14:tracePt t="24168" x="7188200" y="4870450"/>
          <p14:tracePt t="24168" x="7226300" y="4864100"/>
          <p14:tracePt t="24187" x="7251700" y="4857750"/>
          <p14:tracePt t="24187" x="7277100" y="4851400"/>
          <p14:tracePt t="24204" x="7296150" y="4845050"/>
          <p14:tracePt t="24204" x="7321550" y="4845050"/>
          <p14:tracePt t="24220" x="7340600" y="4838700"/>
          <p14:tracePt t="24220" x="7366000" y="4838700"/>
          <p14:tracePt t="24220" x="7385050" y="4832350"/>
          <p14:tracePt t="24239" x="7404100" y="4832350"/>
          <p14:tracePt t="24251" x="7429500" y="4826000"/>
          <p14:tracePt t="24251" x="7467600" y="4826000"/>
          <p14:tracePt t="24270" x="7486650" y="4819650"/>
          <p14:tracePt t="24270" x="7505700" y="4819650"/>
          <p14:tracePt t="24287" x="7531100" y="4819650"/>
          <p14:tracePt t="24287" x="7550150" y="4819650"/>
          <p14:tracePt t="24304" x="7569200" y="4819650"/>
          <p14:tracePt t="24304" x="7620000" y="4819650"/>
          <p14:tracePt t="24321" x="7639050" y="4819650"/>
          <p14:tracePt t="24321" x="7664450" y="4819650"/>
          <p14:tracePt t="24337" x="7689850" y="4813300"/>
          <p14:tracePt t="24337" x="7715250" y="4813300"/>
          <p14:tracePt t="24354" x="7734300" y="4806950"/>
          <p14:tracePt t="24354" x="7759700" y="4800600"/>
          <p14:tracePt t="24370" x="7785100" y="4794250"/>
          <p14:tracePt t="24370" x="7829550" y="4775200"/>
          <p14:tracePt t="24388" x="7854950" y="4768850"/>
          <p14:tracePt t="24388" x="7880350" y="4762500"/>
          <p14:tracePt t="24404" x="7905750" y="4756150"/>
          <p14:tracePt t="24404" x="7931150" y="4749800"/>
          <p14:tracePt t="24421" x="7956550" y="4749800"/>
          <p14:tracePt t="24421" x="7981950" y="4743450"/>
          <p14:tracePt t="24421" x="8013700" y="4737100"/>
          <p14:tracePt t="24440" x="8039100" y="4737100"/>
          <p14:tracePt t="24452" x="8058150" y="4730750"/>
          <p14:tracePt t="24452" x="8108950" y="4718050"/>
          <p14:tracePt t="24471" x="8134350" y="4711700"/>
          <p14:tracePt t="24471" x="8159750" y="4705350"/>
          <p14:tracePt t="24488" x="8185150" y="4699000"/>
          <p14:tracePt t="24488" x="8210550" y="4692650"/>
          <p14:tracePt t="24504" x="8229600" y="4692650"/>
          <p14:tracePt t="24504" x="8248650" y="4692650"/>
          <p14:tracePt t="24504" x="8274050" y="4686300"/>
          <p14:tracePt t="24523" x="8293100" y="4686300"/>
          <p14:tracePt t="24536" x="8305800" y="4686300"/>
          <p14:tracePt t="24536" x="8337550" y="4686300"/>
          <p14:tracePt t="24555" x="8356600" y="4692650"/>
          <p14:tracePt t="24555" x="8362950" y="4692650"/>
          <p14:tracePt t="24571" x="8375650" y="4699000"/>
          <p14:tracePt t="24571" x="8388350" y="4705350"/>
          <p14:tracePt t="24588" x="8401050" y="4705350"/>
          <p14:tracePt t="24588" x="8413750" y="4711700"/>
          <p14:tracePt t="24604" x="8420100" y="4718050"/>
          <p14:tracePt t="24604" x="8439150" y="4730750"/>
          <p14:tracePt t="24621" x="8451850" y="4737100"/>
          <p14:tracePt t="24621" x="8458200" y="4743450"/>
          <p14:tracePt t="24638" x="8464550" y="4743450"/>
          <p14:tracePt t="24638" x="8470900" y="4749800"/>
          <p14:tracePt t="24655" x="8477250" y="4756150"/>
          <p14:tracePt t="24655" x="8483600" y="4762500"/>
          <p14:tracePt t="24672" x="8489950" y="4762500"/>
          <p14:tracePt t="24672" x="8502650" y="4768850"/>
          <p14:tracePt t="24688" x="8509000" y="4768850"/>
          <p14:tracePt t="24703" x="8515350" y="4768850"/>
          <p14:tracePt t="24720" x="8509000" y="4775200"/>
          <p14:tracePt t="24736" x="8496300" y="4775200"/>
          <p14:tracePt t="24736" x="8477250" y="4781550"/>
          <p14:tracePt t="24757" x="8458200" y="4787900"/>
          <p14:tracePt t="24757" x="8439150" y="4794250"/>
          <p14:tracePt t="24773" x="8413750" y="4800600"/>
          <p14:tracePt t="24773" x="8382000" y="4806950"/>
          <p14:tracePt t="24788" x="8350250" y="4813300"/>
          <p14:tracePt t="24788" x="8312150" y="4819650"/>
          <p14:tracePt t="24788" x="8267700" y="4826000"/>
          <p14:tracePt t="24808" x="8216900" y="4832350"/>
          <p14:tracePt t="24820" x="8153400" y="4838700"/>
          <p14:tracePt t="24820" x="8007350" y="4857750"/>
          <p14:tracePt t="24839" x="7918450" y="4864100"/>
          <p14:tracePt t="24839" x="7816850" y="4870450"/>
          <p14:tracePt t="24855" x="7702550" y="4883150"/>
          <p14:tracePt t="24855" x="7569200" y="4895850"/>
          <p14:tracePt t="24855" x="7423150" y="4908550"/>
          <p14:tracePt t="24875" x="7258050" y="4921250"/>
          <p14:tracePt t="24887" x="7080250" y="4940300"/>
          <p14:tracePt t="24887" x="6889750" y="4953000"/>
          <p14:tracePt t="24887" x="6686550" y="4965700"/>
          <p14:tracePt t="24908" x="6470650" y="4978400"/>
          <p14:tracePt t="24908" x="6248400" y="4978400"/>
          <p14:tracePt t="24923" x="6019800" y="4978400"/>
          <p14:tracePt t="24923" x="5778500" y="4978400"/>
          <p14:tracePt t="24939" x="5543550" y="4978400"/>
          <p14:tracePt t="24939" x="5308600" y="4972050"/>
          <p14:tracePt t="24956" x="5067300" y="4965700"/>
          <p14:tracePt t="24956" x="4832350" y="4965700"/>
          <p14:tracePt t="24956" x="4610100" y="4972050"/>
          <p14:tracePt t="24975" x="4387850" y="4978400"/>
          <p14:tracePt t="24975" x="4178300" y="4991100"/>
          <p14:tracePt t="24989" x="3981450" y="5003800"/>
          <p14:tracePt t="24989" x="3797300" y="5022850"/>
          <p14:tracePt t="25006" x="3619500" y="5035550"/>
          <p14:tracePt t="25006" x="3448050" y="5048250"/>
          <p14:tracePt t="25023" x="3289300" y="5054600"/>
          <p14:tracePt t="25023" x="2978150" y="5060950"/>
          <p14:tracePt t="25040" x="2832100" y="5067300"/>
          <p14:tracePt t="25040" x="2698750" y="5067300"/>
          <p14:tracePt t="25056" x="2571750" y="5067300"/>
          <p14:tracePt t="25056" x="2451100" y="5073650"/>
          <p14:tracePt t="25073" x="2343150" y="5080000"/>
          <p14:tracePt t="25073" x="2254250" y="5092700"/>
          <p14:tracePt t="25090" x="2171700" y="5099050"/>
          <p14:tracePt t="25090" x="2038350" y="5105400"/>
          <p14:tracePt t="25108" x="1974850" y="5105400"/>
          <p14:tracePt t="25108" x="1917700" y="5105400"/>
          <p14:tracePt t="25124" x="1860550" y="5105400"/>
          <p14:tracePt t="25124" x="1803400" y="5099050"/>
          <p14:tracePt t="25140" x="1752600" y="5092700"/>
          <p14:tracePt t="25140" x="1701800" y="5086350"/>
          <p14:tracePt t="25157" x="1657350" y="5080000"/>
          <p14:tracePt t="25157" x="1619250" y="5067300"/>
          <p14:tracePt t="25157" x="1574800" y="5060950"/>
          <p14:tracePt t="25177" x="1543050" y="5048250"/>
          <p14:tracePt t="25188" x="1504950" y="5041900"/>
          <p14:tracePt t="25188" x="1441450" y="5022850"/>
          <p14:tracePt t="25207" x="1409700" y="5016500"/>
          <p14:tracePt t="25207" x="1377950" y="5010150"/>
          <p14:tracePt t="25224" x="1346200" y="5003800"/>
          <p14:tracePt t="25224" x="1320800" y="5003800"/>
          <p14:tracePt t="25224" x="1295400" y="5003800"/>
          <p14:tracePt t="25243" x="1270000" y="5003800"/>
          <p14:tracePt t="25255" x="1244600" y="5010150"/>
          <p14:tracePt t="25255" x="1225550" y="5016500"/>
          <p14:tracePt t="25255" x="1212850" y="5022850"/>
          <p14:tracePt t="25276" x="1193800" y="5029200"/>
          <p14:tracePt t="25276" x="1181100" y="5035550"/>
          <p14:tracePt t="25291" x="1168400" y="5041900"/>
          <p14:tracePt t="25291" x="1155700" y="5048250"/>
          <p14:tracePt t="25307" x="1143000" y="5048250"/>
          <p14:tracePt t="25307" x="1130300" y="5054600"/>
          <p14:tracePt t="25325" x="1123950" y="5060950"/>
          <p14:tracePt t="25325" x="1104900" y="5080000"/>
          <p14:tracePt t="25340" x="1098550" y="5086350"/>
          <p14:tracePt t="25340" x="1085850" y="5099050"/>
          <p14:tracePt t="25357" x="1079500" y="5105400"/>
          <p14:tracePt t="25357" x="1073150" y="5118100"/>
          <p14:tracePt t="25375" x="1066800" y="5124450"/>
          <p14:tracePt t="25375" x="1060450" y="5130800"/>
          <p14:tracePt t="25391" x="1054100" y="5137150"/>
          <p14:tracePt t="25391" x="1041400" y="5149850"/>
          <p14:tracePt t="25408" x="1035050" y="5156200"/>
          <p14:tracePt t="25408" x="1028700" y="5162550"/>
          <p14:tracePt t="25425" x="1022350" y="5175250"/>
          <p14:tracePt t="25447" x="1022350" y="5181600"/>
          <p14:tracePt t="25456" x="1016000" y="5181600"/>
          <p14:tracePt t="25472" x="1016000" y="5187950"/>
          <p14:tracePt t="25499" x="1022350" y="5187950"/>
          <p14:tracePt t="25518" x="1028700" y="5187950"/>
          <p14:tracePt t="25534" x="1035050" y="5187950"/>
          <p14:tracePt t="25544" x="1041400" y="5187950"/>
          <p14:tracePt t="25556" x="1047750" y="5181600"/>
          <p14:tracePt t="25556" x="1066800" y="5181600"/>
          <p14:tracePt t="25576" x="1079500" y="5187950"/>
          <p14:tracePt t="25576" x="1092200" y="5187950"/>
          <p14:tracePt t="25592" x="1104900" y="5194300"/>
          <p14:tracePt t="25592" x="1123950" y="5200650"/>
          <p14:tracePt t="25608" x="1143000" y="5207000"/>
          <p14:tracePt t="25608" x="1162050" y="5219700"/>
          <p14:tracePt t="25625" x="1181100" y="5226050"/>
          <p14:tracePt t="25625" x="1231900" y="5251450"/>
          <p14:tracePt t="25641" x="1257300" y="5264150"/>
          <p14:tracePt t="25641" x="1282700" y="5276850"/>
          <p14:tracePt t="25658" x="1314450" y="5283200"/>
          <p14:tracePt t="25658" x="1339850" y="5295900"/>
          <p14:tracePt t="25675" x="1365250" y="5302250"/>
          <p14:tracePt t="25675" x="1397000" y="5308600"/>
          <p14:tracePt t="25691" x="1422400" y="5314950"/>
          <p14:tracePt t="25691" x="1485900" y="5334000"/>
          <p14:tracePt t="25709" x="1517650" y="5340350"/>
          <p14:tracePt t="25709" x="1549400" y="5353050"/>
          <p14:tracePt t="25726" x="1581150" y="5359400"/>
          <p14:tracePt t="25726" x="1612900" y="5365750"/>
          <p14:tracePt t="25744" x="1644650" y="5378450"/>
          <p14:tracePt t="25744" x="1714500" y="5391150"/>
          <p14:tracePt t="25760" x="1746250" y="5397500"/>
          <p14:tracePt t="25760" x="1778000" y="5403850"/>
          <p14:tracePt t="25776" x="1809750" y="5410200"/>
          <p14:tracePt t="25776" x="1841500" y="5416550"/>
          <p14:tracePt t="25792" x="1866900" y="5416550"/>
          <p14:tracePt t="25792" x="1892300" y="5422900"/>
          <p14:tracePt t="25809" x="1917700" y="5429250"/>
          <p14:tracePt t="25809" x="1936750" y="5429250"/>
          <p14:tracePt t="25809" x="1962150" y="5435600"/>
          <p14:tracePt t="25827" x="1981200" y="5435600"/>
          <p14:tracePt t="25840" x="2000250" y="5435600"/>
          <p14:tracePt t="25840" x="2032000" y="5435600"/>
          <p14:tracePt t="25860" x="2044700" y="5429250"/>
          <p14:tracePt t="25860" x="2063750" y="5429250"/>
          <p14:tracePt t="25877" x="2070100" y="5429250"/>
          <p14:tracePt t="25877" x="2082800" y="5429250"/>
          <p14:tracePt t="25892" x="2095500" y="5429250"/>
          <p14:tracePt t="25892" x="2101850" y="5429250"/>
          <p14:tracePt t="25892" x="2108200" y="5429250"/>
          <p14:tracePt t="25911" x="2114550" y="5435600"/>
          <p14:tracePt t="25924" x="2120900" y="5441950"/>
          <p14:tracePt t="25942" x="2127250" y="5441950"/>
          <p14:tracePt t="25959" x="2139950" y="5448300"/>
          <p14:tracePt t="25974" x="2146300" y="5448300"/>
          <p14:tracePt t="25974" x="2152650" y="5454650"/>
          <p14:tracePt t="25974" x="2159000" y="5454650"/>
          <p14:tracePt t="25995" x="2165350" y="5454650"/>
          <p14:tracePt t="25995" x="2171700" y="5461000"/>
          <p14:tracePt t="26010" x="2178050" y="5461000"/>
          <p14:tracePt t="26010" x="2184400" y="5461000"/>
          <p14:tracePt t="26026" x="2190750" y="5467350"/>
          <p14:tracePt t="26026" x="2203450" y="5467350"/>
          <p14:tracePt t="26043" x="2203450" y="5473700"/>
          <p14:tracePt t="26043" x="2216150" y="5480050"/>
          <p14:tracePt t="26060" x="2222500" y="5480050"/>
          <p14:tracePt t="26060" x="2228850" y="5486400"/>
          <p14:tracePt t="26076" x="2228850" y="5499100"/>
          <p14:tracePt t="26091" x="2235200" y="5505450"/>
          <p14:tracePt t="26108" x="2228850" y="5511800"/>
          <p14:tracePt t="26125" x="2228850" y="5518150"/>
          <p14:tracePt t="26142" x="2222500" y="5518150"/>
          <p14:tracePt t="26158" x="2216150" y="5530850"/>
          <p14:tracePt t="26175" x="2216150" y="5537200"/>
          <p14:tracePt t="26203" x="2222500" y="5537200"/>
          <p14:tracePt t="26219" x="2228850" y="5537200"/>
          <p14:tracePt t="26228" x="2235200" y="5530850"/>
          <p14:tracePt t="26228" x="2241550" y="5530850"/>
          <p14:tracePt t="26244" x="2247900" y="5524500"/>
          <p14:tracePt t="26258" x="2254250" y="5518150"/>
          <p14:tracePt t="26258" x="2260600" y="5518150"/>
          <p14:tracePt t="26258" x="2260600" y="5511800"/>
          <p14:tracePt t="26280" x="2273300" y="5505450"/>
          <p14:tracePt t="26296" x="2279650" y="5505450"/>
          <p14:tracePt t="26309" x="2286000" y="5505450"/>
          <p14:tracePt t="26331" x="2279650" y="5505450"/>
          <p14:tracePt t="26399" x="2273300" y="5505450"/>
          <p14:tracePt t="26435" x="2266950" y="5505450"/>
          <p14:tracePt t="26475" x="2266950" y="5499100"/>
          <p14:tracePt t="26487" x="2266950" y="5492750"/>
          <p14:tracePt t="26503" x="2266950" y="5486400"/>
          <p14:tracePt t="26519" x="2260600" y="5480050"/>
          <p14:tracePt t="26535" x="2254250" y="5480050"/>
          <p14:tracePt t="26595" x="2260600" y="5473700"/>
          <p14:tracePt t="26647" x="2266950" y="5467350"/>
          <p14:tracePt t="26659" x="2273300" y="5461000"/>
          <p14:tracePt t="26675" x="2279650" y="5454650"/>
          <p14:tracePt t="26691" x="2286000" y="5454650"/>
          <p14:tracePt t="26707" x="2286000" y="5448300"/>
          <p14:tracePt t="26727" x="2292350" y="5454650"/>
          <p14:tracePt t="26780" x="2286000" y="5454650"/>
          <p14:tracePt t="26803" x="2286000" y="5461000"/>
          <p14:tracePt t="26847" x="2292350" y="5461000"/>
          <p14:tracePt t="27135" x="2298700" y="5461000"/>
          <p14:tracePt t="27155" x="2305050" y="5461000"/>
          <p14:tracePt t="27171" x="2311400" y="5461000"/>
          <p14:tracePt t="27187" x="2311400" y="5467350"/>
          <p14:tracePt t="27207" x="2311400" y="5473700"/>
          <p14:tracePt t="27239" x="2305050" y="5480050"/>
          <p14:tracePt t="27284" x="2298700" y="5486400"/>
          <p14:tracePt t="27307" x="2292350" y="5480050"/>
          <p14:tracePt t="27335" x="2292350" y="5473700"/>
          <p14:tracePt t="27359" x="2292350" y="5467350"/>
          <p14:tracePt t="27395" x="2292350" y="5461000"/>
          <p14:tracePt t="27427" x="2298700" y="5454650"/>
          <p14:tracePt t="27448" x="2305050" y="5454650"/>
          <p14:tracePt t="27463" x="2311400" y="5448300"/>
          <p14:tracePt t="27479" x="2317750" y="5448300"/>
          <p14:tracePt t="27495" x="2324100" y="5448300"/>
          <p14:tracePt t="27500" x="2330450" y="5441950"/>
          <p14:tracePt t="27513" x="2336800" y="5441950"/>
          <p14:tracePt t="27530" x="2343150" y="5435600"/>
          <p14:tracePt t="27547" x="2349500" y="5435600"/>
          <p14:tracePt t="27564" x="2355850" y="5435600"/>
          <p14:tracePt t="27580" x="2362200" y="5429250"/>
          <p14:tracePt t="27607" x="2368550" y="5429250"/>
          <p14:tracePt t="27627" x="2381250" y="5429250"/>
          <p14:tracePt t="27659" x="2387600" y="5422900"/>
          <p14:tracePt t="27667" x="2393950" y="5422900"/>
          <p14:tracePt t="27667" x="2400300" y="5422900"/>
          <p14:tracePt t="27683" x="2413000" y="5422900"/>
          <p14:tracePt t="27683" x="2425700" y="5422900"/>
          <p14:tracePt t="27699" x="2438400" y="5422900"/>
          <p14:tracePt t="27699" x="2457450" y="5429250"/>
          <p14:tracePt t="27716" x="2476500" y="5429250"/>
          <p14:tracePt t="27716" x="2495550" y="5435600"/>
          <p14:tracePt t="27733" x="2520950" y="5435600"/>
          <p14:tracePt t="27733" x="2584450" y="5441950"/>
          <p14:tracePt t="27752" x="2616200" y="5441950"/>
          <p14:tracePt t="27752" x="2647950" y="5448300"/>
          <p14:tracePt t="27766" x="2686050" y="5448300"/>
          <p14:tracePt t="27766" x="2717800" y="5448300"/>
          <p14:tracePt t="27782" x="2755900" y="5454650"/>
          <p14:tracePt t="27782" x="2838450" y="5461000"/>
          <p14:tracePt t="27800" x="2882900" y="5467350"/>
          <p14:tracePt t="27800" x="2927350" y="5480050"/>
          <p14:tracePt t="27816" x="2971800" y="5486400"/>
          <p14:tracePt t="27816" x="3016250" y="5492750"/>
          <p14:tracePt t="27833" x="3060700" y="5499100"/>
          <p14:tracePt t="27833" x="3105150" y="5505450"/>
          <p14:tracePt t="27849" x="3149600" y="5505450"/>
          <p14:tracePt t="27849" x="3194050" y="5505450"/>
          <p14:tracePt t="27849" x="3232150" y="5505450"/>
          <p14:tracePt t="27868" x="3270250" y="5492750"/>
          <p14:tracePt t="27882" x="3308350" y="5486400"/>
          <p14:tracePt t="27882" x="3384550" y="5467350"/>
          <p14:tracePt t="27901" x="3422650" y="5461000"/>
          <p14:tracePt t="27901" x="3467100" y="5454650"/>
          <p14:tracePt t="27917" x="3505200" y="5454650"/>
          <p14:tracePt t="27917" x="3549650" y="5448300"/>
          <p14:tracePt t="27933" x="3594100" y="5448300"/>
          <p14:tracePt t="27933" x="3638550" y="5448300"/>
          <p14:tracePt t="27933" x="3676650" y="5448300"/>
          <p14:tracePt t="27951" x="3714750" y="5441950"/>
          <p14:tracePt t="27964" x="3752850" y="5441950"/>
          <p14:tracePt t="27964" x="3797300" y="5435600"/>
          <p14:tracePt t="27984" x="3816350" y="5429250"/>
          <p14:tracePt t="27984" x="3822700" y="5429250"/>
          <p14:tracePt t="28001" x="3816350" y="54292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8" name="Picture 10"/>
          <p:cNvPicPr>
            <a:picLocks noChangeAspect="1" noChangeArrowheads="1"/>
          </p:cNvPicPr>
          <p:nvPr/>
        </p:nvPicPr>
        <p:blipFill>
          <a:blip r:embed="rId6" cstate="print"/>
          <a:srcRect l="5049" b="6219"/>
          <a:stretch>
            <a:fillRect/>
          </a:stretch>
        </p:blipFill>
        <p:spPr bwMode="auto">
          <a:xfrm>
            <a:off x="4572000" y="1989138"/>
            <a:ext cx="4268788" cy="4189412"/>
          </a:xfrm>
          <a:prstGeom prst="rect">
            <a:avLst/>
          </a:prstGeom>
          <a:solidFill>
            <a:srgbClr val="FFFFFF"/>
          </a:solidFill>
          <a:ln w="38100">
            <a:noFill/>
            <a:miter lim="800000"/>
            <a:headEnd/>
            <a:tailEnd/>
          </a:ln>
          <a:effectLst/>
        </p:spPr>
      </p:pic>
      <p:sp>
        <p:nvSpPr>
          <p:cNvPr id="360450" name="Rectangle 2"/>
          <p:cNvSpPr>
            <a:spLocks noGrp="1" noChangeArrowheads="1"/>
          </p:cNvSpPr>
          <p:nvPr>
            <p:ph type="title"/>
          </p:nvPr>
        </p:nvSpPr>
        <p:spPr>
          <a:xfrm>
            <a:off x="357158" y="285728"/>
            <a:ext cx="8534400" cy="1295400"/>
          </a:xfrm>
        </p:spPr>
        <p:txBody>
          <a:bodyPr>
            <a:normAutofit/>
          </a:bodyPr>
          <a:lstStyle/>
          <a:p>
            <a:r>
              <a:rPr lang="ja-JP" altLang="en-US" dirty="0"/>
              <a:t>飲み水の量（Ｌ）とウズラのヒナの体重（</a:t>
            </a:r>
            <a:r>
              <a:rPr lang="en-US" altLang="ja-JP" dirty="0"/>
              <a:t>g</a:t>
            </a:r>
            <a:r>
              <a:rPr lang="ja-JP" altLang="en-US" dirty="0"/>
              <a:t>）</a:t>
            </a:r>
            <a:br>
              <a:rPr lang="ja-JP" altLang="en-US" dirty="0"/>
            </a:br>
            <a:r>
              <a:rPr lang="ja-JP" altLang="en-US" dirty="0"/>
              <a:t>との関係の回帰分析</a:t>
            </a:r>
          </a:p>
        </p:txBody>
      </p:sp>
      <p:sp>
        <p:nvSpPr>
          <p:cNvPr id="360451" name="Rectangle 3"/>
          <p:cNvSpPr>
            <a:spLocks noChangeArrowheads="1"/>
          </p:cNvSpPr>
          <p:nvPr/>
        </p:nvSpPr>
        <p:spPr bwMode="auto">
          <a:xfrm>
            <a:off x="304800" y="1981200"/>
            <a:ext cx="4572000" cy="1552575"/>
          </a:xfrm>
          <a:prstGeom prst="rect">
            <a:avLst/>
          </a:prstGeom>
          <a:noFill/>
          <a:ln w="38100">
            <a:noFill/>
            <a:miter lim="800000"/>
            <a:headEnd/>
            <a:tailEnd/>
          </a:ln>
          <a:effectLst/>
        </p:spPr>
        <p:txBody>
          <a:bodyPr>
            <a:spAutoFit/>
          </a:bodyPr>
          <a:lstStyle/>
          <a:p>
            <a:pPr>
              <a:spcBef>
                <a:spcPct val="50000"/>
              </a:spcBef>
            </a:pPr>
            <a:r>
              <a:rPr lang="ja-JP" altLang="en-US"/>
              <a:t>１．２つの変量のうちどちらが</a:t>
            </a:r>
          </a:p>
          <a:p>
            <a:pPr>
              <a:spcBef>
                <a:spcPct val="50000"/>
              </a:spcBef>
            </a:pPr>
            <a:r>
              <a:rPr lang="ja-JP" altLang="en-US"/>
              <a:t>　独立変数であり，どちらが</a:t>
            </a:r>
          </a:p>
          <a:p>
            <a:pPr>
              <a:spcBef>
                <a:spcPct val="50000"/>
              </a:spcBef>
            </a:pPr>
            <a:r>
              <a:rPr lang="ja-JP" altLang="en-US"/>
              <a:t>　従属変数かを確認する</a:t>
            </a:r>
          </a:p>
        </p:txBody>
      </p:sp>
      <p:grpSp>
        <p:nvGrpSpPr>
          <p:cNvPr id="360459" name="Group 11"/>
          <p:cNvGrpSpPr>
            <a:grpSpLocks/>
          </p:cNvGrpSpPr>
          <p:nvPr/>
        </p:nvGrpSpPr>
        <p:grpSpPr bwMode="auto">
          <a:xfrm>
            <a:off x="457200" y="2971800"/>
            <a:ext cx="5105400" cy="3276600"/>
            <a:chOff x="288" y="1872"/>
            <a:chExt cx="3216" cy="2064"/>
          </a:xfrm>
        </p:grpSpPr>
        <p:sp>
          <p:nvSpPr>
            <p:cNvPr id="360453" name="Line 5"/>
            <p:cNvSpPr>
              <a:spLocks noChangeShapeType="1"/>
            </p:cNvSpPr>
            <p:nvPr/>
          </p:nvSpPr>
          <p:spPr bwMode="auto">
            <a:xfrm>
              <a:off x="768" y="1872"/>
              <a:ext cx="2736" cy="2064"/>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60455" name="Line 7"/>
            <p:cNvSpPr>
              <a:spLocks noChangeShapeType="1"/>
            </p:cNvSpPr>
            <p:nvPr/>
          </p:nvSpPr>
          <p:spPr bwMode="auto">
            <a:xfrm>
              <a:off x="288" y="1872"/>
              <a:ext cx="864" cy="0"/>
            </a:xfrm>
            <a:prstGeom prst="line">
              <a:avLst/>
            </a:prstGeom>
            <a:noFill/>
            <a:ln w="38100">
              <a:solidFill>
                <a:srgbClr val="FF6600"/>
              </a:solidFill>
              <a:round/>
              <a:headEnd/>
              <a:tailEnd/>
            </a:ln>
            <a:effectLst/>
          </p:spPr>
          <p:txBody>
            <a:bodyPr wrap="none" anchor="ctr">
              <a:spAutoFit/>
            </a:bodyPr>
            <a:lstStyle/>
            <a:p>
              <a:endParaRPr lang="ja-JP" altLang="en-US"/>
            </a:p>
          </p:txBody>
        </p:sp>
      </p:grpSp>
      <p:grpSp>
        <p:nvGrpSpPr>
          <p:cNvPr id="360460" name="Group 12"/>
          <p:cNvGrpSpPr>
            <a:grpSpLocks/>
          </p:cNvGrpSpPr>
          <p:nvPr/>
        </p:nvGrpSpPr>
        <p:grpSpPr bwMode="auto">
          <a:xfrm>
            <a:off x="533400" y="3581400"/>
            <a:ext cx="3657600" cy="457200"/>
            <a:chOff x="336" y="2256"/>
            <a:chExt cx="2304" cy="288"/>
          </a:xfrm>
        </p:grpSpPr>
        <p:sp>
          <p:nvSpPr>
            <p:cNvPr id="360454" name="Line 6"/>
            <p:cNvSpPr>
              <a:spLocks noChangeShapeType="1"/>
            </p:cNvSpPr>
            <p:nvPr/>
          </p:nvSpPr>
          <p:spPr bwMode="auto">
            <a:xfrm>
              <a:off x="672" y="2256"/>
              <a:ext cx="1968" cy="288"/>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60456" name="Line 8"/>
            <p:cNvSpPr>
              <a:spLocks noChangeShapeType="1"/>
            </p:cNvSpPr>
            <p:nvPr/>
          </p:nvSpPr>
          <p:spPr bwMode="auto">
            <a:xfrm>
              <a:off x="336" y="2256"/>
              <a:ext cx="816" cy="0"/>
            </a:xfrm>
            <a:prstGeom prst="line">
              <a:avLst/>
            </a:prstGeom>
            <a:noFill/>
            <a:ln w="38100">
              <a:solidFill>
                <a:srgbClr val="FF6600"/>
              </a:solidFill>
              <a:round/>
              <a:headEnd/>
              <a:tailEnd/>
            </a:ln>
            <a:effectLst/>
          </p:spPr>
          <p:txBody>
            <a:bodyPr wrap="none" anchor="ctr">
              <a:spAutoFit/>
            </a:bodyPr>
            <a:lstStyle/>
            <a:p>
              <a:endParaRPr lang="ja-JP" altLang="en-US"/>
            </a:p>
          </p:txBody>
        </p:sp>
      </p:grpSp>
      <p:sp>
        <p:nvSpPr>
          <p:cNvPr id="360462" name="Text Box 14"/>
          <p:cNvSpPr txBox="1">
            <a:spLocks noChangeArrowheads="1"/>
          </p:cNvSpPr>
          <p:nvPr/>
        </p:nvSpPr>
        <p:spPr bwMode="auto">
          <a:xfrm>
            <a:off x="5724525" y="6165850"/>
            <a:ext cx="1868488"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360463" name="Text Box 15"/>
          <p:cNvSpPr txBox="1">
            <a:spLocks noChangeArrowheads="1"/>
          </p:cNvSpPr>
          <p:nvPr/>
        </p:nvSpPr>
        <p:spPr bwMode="auto">
          <a:xfrm rot="-5400000">
            <a:off x="3529013" y="3895725"/>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4741"/>
    </mc:Choice>
    <mc:Fallback>
      <p:transition spd="slow" advTm="34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60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60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6" x="3143250" y="2533650"/>
          <p14:tracePt t="734" x="3143250" y="2540000"/>
          <p14:tracePt t="745" x="3143250" y="2546350"/>
          <p14:tracePt t="762" x="3143250" y="2559050"/>
          <p14:tracePt t="770" x="3143250" y="2565400"/>
          <p14:tracePt t="778" x="3136900" y="2571750"/>
          <p14:tracePt t="793" x="3136900" y="2578100"/>
          <p14:tracePt t="793" x="3136900" y="2584450"/>
          <p14:tracePt t="793" x="3136900" y="2590800"/>
          <p14:tracePt t="814" x="3136900" y="2597150"/>
          <p14:tracePt t="826" x="3136900" y="2603500"/>
          <p14:tracePt t="843" x="3136900" y="2609850"/>
          <p14:tracePt t="843" x="3136900" y="2622550"/>
          <p14:tracePt t="861" x="3136900" y="2628900"/>
          <p14:tracePt t="861" x="3136900" y="2641600"/>
          <p14:tracePt t="878" x="3130550" y="2654300"/>
          <p14:tracePt t="878" x="3130550" y="2673350"/>
          <p14:tracePt t="896" x="3124200" y="2679700"/>
          <p14:tracePt t="896" x="3124200" y="2698750"/>
          <p14:tracePt t="896" x="3117850" y="2711450"/>
          <p14:tracePt t="914" x="3111500" y="2724150"/>
          <p14:tracePt t="914" x="3105150" y="2736850"/>
          <p14:tracePt t="928" x="3098800" y="2743200"/>
          <p14:tracePt t="928" x="3092450" y="2755900"/>
          <p14:tracePt t="946" x="3086100" y="2762250"/>
          <p14:tracePt t="946" x="3086100" y="2768600"/>
          <p14:tracePt t="963" x="3079750" y="2781300"/>
          <p14:tracePt t="963" x="3073400" y="2787650"/>
          <p14:tracePt t="979" x="3067050" y="2800350"/>
          <p14:tracePt t="994" x="3067050" y="2806700"/>
          <p14:tracePt t="1011" x="3060700" y="2813050"/>
          <p14:tracePt t="1070" x="3054350" y="2819400"/>
          <p14:tracePt t="1086" x="3054350" y="2825750"/>
          <p14:tracePt t="1094" x="3054350" y="2832100"/>
          <p14:tracePt t="1106" x="3048000" y="2838450"/>
          <p14:tracePt t="1122" x="3041650" y="2844800"/>
          <p14:tracePt t="1138" x="3035300" y="2844800"/>
          <p14:tracePt t="1153" x="3028950" y="2851150"/>
          <p14:tracePt t="1174" x="3016250" y="2863850"/>
          <p14:tracePt t="1214" x="3009900" y="2863850"/>
          <p14:tracePt t="1218" x="3003550" y="2863850"/>
          <p14:tracePt t="1228" x="2997200" y="2870200"/>
          <p14:tracePt t="1228" x="2984500" y="2876550"/>
          <p14:tracePt t="1246" x="2978150" y="2876550"/>
          <p14:tracePt t="1246" x="2965450" y="2882900"/>
          <p14:tracePt t="1263" x="2959100" y="2889250"/>
          <p14:tracePt t="1263" x="2946400" y="2895600"/>
          <p14:tracePt t="1279" x="2933700" y="2901950"/>
          <p14:tracePt t="1279" x="2927350" y="2908300"/>
          <p14:tracePt t="1296" x="2921000" y="2914650"/>
          <p14:tracePt t="1310" x="2914650" y="2914650"/>
          <p14:tracePt t="1310" x="2908300" y="2914650"/>
          <p14:tracePt t="1329" x="2901950" y="2914650"/>
          <p14:tracePt t="1344" x="2895600" y="2921000"/>
          <p14:tracePt t="1344" x="2889250" y="2921000"/>
          <p14:tracePt t="1363" x="2882900" y="2921000"/>
          <p14:tracePt t="1377" x="2876550" y="2927350"/>
          <p14:tracePt t="1394" x="2870200" y="2927350"/>
          <p14:tracePt t="1412" x="2863850" y="2933700"/>
          <p14:tracePt t="1430" x="2857500" y="2933700"/>
          <p14:tracePt t="1453" x="2851150" y="2940050"/>
          <p14:tracePt t="1497" x="2844800" y="2940050"/>
          <p14:tracePt t="1516" x="2838450" y="2946400"/>
          <p14:tracePt t="1533" x="2832100" y="2946400"/>
          <p14:tracePt t="1557" x="2832100" y="2952750"/>
          <p14:tracePt t="1573" x="2825750" y="2946400"/>
          <p14:tracePt t="1685" x="2819400" y="2946400"/>
          <p14:tracePt t="1797" x="2813050" y="2940050"/>
          <p14:tracePt t="1817" x="2806700" y="2946400"/>
          <p14:tracePt t="1873" x="2806700" y="2952750"/>
          <p14:tracePt t="1885" x="2800350" y="2952750"/>
          <p14:tracePt t="1909" x="2794000" y="2952750"/>
          <p14:tracePt t="1925" x="2787650" y="2952750"/>
          <p14:tracePt t="1953" x="2794000" y="2952750"/>
          <p14:tracePt t="1977" x="2800350" y="2946400"/>
          <p14:tracePt t="1993" x="2794000" y="2952750"/>
          <p14:tracePt t="2053" x="2787650" y="2959100"/>
          <p14:tracePt t="2058" x="2781300" y="2959100"/>
          <p14:tracePt t="2073" x="2781300" y="2965450"/>
          <p14:tracePt t="2089" x="2787650" y="2965450"/>
          <p14:tracePt t="2149" x="2781300" y="2959100"/>
          <p14:tracePt t="2224" x="2787650" y="2952750"/>
          <p14:tracePt t="2252" x="2781300" y="2959100"/>
          <p14:tracePt t="2293" x="2774950" y="2965450"/>
          <p14:tracePt t="2313" x="2768600" y="2971800"/>
          <p14:tracePt t="2345" x="2768600" y="2965450"/>
          <p14:tracePt t="2381" x="2774950" y="2965450"/>
          <p14:tracePt t="2413" x="2774950" y="2971800"/>
          <p14:tracePt t="2450" x="2768600" y="2971800"/>
          <p14:tracePt t="2502" x="2774950" y="2978150"/>
          <p14:tracePt t="2578" x="2768600" y="2984500"/>
          <p14:tracePt t="2590" x="2774950" y="2984500"/>
          <p14:tracePt t="2630" x="2781300" y="2984500"/>
          <p14:tracePt t="2654" x="2781300" y="2978150"/>
          <p14:tracePt t="2682" x="2781300" y="2984500"/>
          <p14:tracePt t="2742" x="2787650" y="2984500"/>
          <p14:tracePt t="2786" x="2787650" y="2978150"/>
          <p14:tracePt t="2826" x="2794000" y="2984500"/>
          <p14:tracePt t="2894" x="2787650" y="2990850"/>
          <p14:tracePt t="2950" x="2787650" y="2978150"/>
          <p14:tracePt t="3010" x="2787650" y="2984500"/>
          <p14:tracePt t="3026" x="2781300" y="2990850"/>
          <p14:tracePt t="3070" x="2774950" y="2990850"/>
          <p14:tracePt t="3094" x="2768600" y="2990850"/>
          <p14:tracePt t="3118" x="2774950" y="2997200"/>
          <p14:tracePt t="3198" x="2781300" y="2990850"/>
          <p14:tracePt t="3239" x="2781300" y="2997200"/>
          <p14:tracePt t="3282" x="2774950" y="2990850"/>
          <p14:tracePt t="3370" x="2781300" y="2997200"/>
          <p14:tracePt t="3438" x="2787650" y="3003550"/>
          <p14:tracePt t="3478" x="2794000" y="2997200"/>
          <p14:tracePt t="3490" x="2800350" y="2997200"/>
          <p14:tracePt t="3506" x="2806700" y="2990850"/>
          <p14:tracePt t="3522" x="2813050" y="2990850"/>
          <p14:tracePt t="3546" x="2819400" y="2990850"/>
          <p14:tracePt t="3566" x="2825750" y="2990850"/>
          <p14:tracePt t="3591" x="2832100" y="2997200"/>
          <p14:tracePt t="3614" x="2832100" y="2990850"/>
          <p14:tracePt t="3678" x="2838450" y="2990850"/>
          <p14:tracePt t="3718" x="2844800" y="2990850"/>
          <p14:tracePt t="3746" x="2851150" y="2990850"/>
          <p14:tracePt t="3786" x="2857500" y="2990850"/>
          <p14:tracePt t="3838" x="2857500" y="2984500"/>
          <p14:tracePt t="3890" x="2863850" y="2984500"/>
          <p14:tracePt t="3950" x="2870200" y="2978150"/>
          <p14:tracePt t="3986" x="2876550" y="2978150"/>
          <p14:tracePt t="4010" x="2882900" y="2978150"/>
          <p14:tracePt t="4026" x="2889250" y="2978150"/>
          <p14:tracePt t="4070" x="2895600" y="2978150"/>
          <p14:tracePt t="4091" x="2901950" y="2971800"/>
          <p14:tracePt t="4107" x="2901950" y="2965450"/>
          <p14:tracePt t="4130" x="2908300" y="2965450"/>
          <p14:tracePt t="4147" x="2914650" y="2965450"/>
          <p14:tracePt t="4166" x="2921000" y="2965450"/>
          <p14:tracePt t="4190" x="2921000" y="2971800"/>
          <p14:tracePt t="4219" x="2914650" y="2965450"/>
          <p14:tracePt t="4242" x="2921000" y="2959100"/>
          <p14:tracePt t="4279" x="2914650" y="2959100"/>
          <p14:tracePt t="4330" x="2914650" y="2965450"/>
          <p14:tracePt t="4346" x="2908300" y="2971800"/>
          <p14:tracePt t="4370" x="2901950" y="2965450"/>
          <p14:tracePt t="4446" x="2895600" y="2971800"/>
          <p14:tracePt t="4465" x="2895600" y="2978150"/>
          <p14:tracePt t="4483" x="2895600" y="2984500"/>
          <p14:tracePt t="4507" x="2901950" y="2978150"/>
          <p14:tracePt t="4542" x="2895600" y="2978150"/>
          <p14:tracePt t="4631" x="2895600" y="2984500"/>
          <p14:tracePt t="4662" x="2889250" y="2990850"/>
          <p14:tracePt t="4678" x="2882900" y="2997200"/>
          <p14:tracePt t="4699" x="2882900" y="3003550"/>
          <p14:tracePt t="4715" x="2876550" y="2997200"/>
          <p14:tracePt t="4827" x="2876550" y="3003550"/>
          <p14:tracePt t="4871" x="2876550" y="3009900"/>
          <p14:tracePt t="4877" x="2876550" y="3016250"/>
          <p14:tracePt t="4895" x="2870200" y="3022600"/>
          <p14:tracePt t="4927" x="2870200" y="3016250"/>
          <p14:tracePt t="4954" x="2876550" y="3009900"/>
          <p14:tracePt t="5005" x="2882900" y="3009900"/>
          <p14:tracePt t="5021" x="2889250" y="3009900"/>
          <p14:tracePt t="5047" x="2895600" y="3003550"/>
          <p14:tracePt t="5074" x="2901950" y="3003550"/>
          <p14:tracePt t="5090" x="2908300" y="2997200"/>
          <p14:tracePt t="5111" x="2908300" y="2990850"/>
          <p14:tracePt t="5143" x="2908300" y="2984500"/>
          <p14:tracePt t="5170" x="2914650" y="2984500"/>
          <p14:tracePt t="5254" x="2914650" y="2978150"/>
          <p14:tracePt t="5298" x="2914650" y="2971800"/>
          <p14:tracePt t="5373" x="2908300" y="2971800"/>
          <p14:tracePt t="5426" x="2901950" y="2978150"/>
          <p14:tracePt t="5451" x="2901950" y="2984500"/>
          <p14:tracePt t="5474" x="2901950" y="2978150"/>
          <p14:tracePt t="5534" x="2901950" y="2984500"/>
          <p14:tracePt t="5622" x="2901950" y="2990850"/>
          <p14:tracePt t="5717" x="2895600" y="2990850"/>
          <p14:tracePt t="5741" x="2889250" y="2990850"/>
          <p14:tracePt t="5766" x="2889250" y="2978150"/>
          <p14:tracePt t="5778" x="2895600" y="2984500"/>
          <p14:tracePt t="5802" x="2901950" y="2978150"/>
          <p14:tracePt t="5862" x="2901950" y="2971800"/>
          <p14:tracePt t="5890" x="2908300" y="2971800"/>
          <p14:tracePt t="5957" x="2914650" y="2971800"/>
          <p14:tracePt t="5974" x="2914650" y="2965450"/>
          <p14:tracePt t="6026" x="2914650" y="2971800"/>
          <p14:tracePt t="6086" x="2914650" y="2978150"/>
          <p14:tracePt t="6126" x="2921000" y="2978150"/>
          <p14:tracePt t="6146" x="2921000" y="2971800"/>
          <p14:tracePt t="6189" x="2914650" y="2971800"/>
          <p14:tracePt t="6205" x="2908300" y="2978150"/>
          <p14:tracePt t="6237" x="2908300" y="2984500"/>
          <p14:tracePt t="6249" x="2901950" y="2990850"/>
          <p14:tracePt t="6306" x="2901950" y="2984500"/>
          <p14:tracePt t="6326" x="2908300" y="2978150"/>
          <p14:tracePt t="6358" x="2914650" y="2978150"/>
          <p14:tracePt t="6494" x="2914650" y="2984500"/>
          <p14:tracePt t="6522" x="2908300" y="2984500"/>
          <p14:tracePt t="6574" x="2901950" y="2990850"/>
          <p14:tracePt t="6626" x="2901950" y="2997200"/>
          <p14:tracePt t="6702" x="2908300" y="3003550"/>
          <p14:tracePt t="6718" x="2914650" y="2997200"/>
          <p14:tracePt t="6738" x="2921000" y="3003550"/>
          <p14:tracePt t="6754" x="2921000" y="3009900"/>
          <p14:tracePt t="6778" x="2921000" y="3016250"/>
          <p14:tracePt t="6790" x="2914650" y="3022600"/>
          <p14:tracePt t="6799" x="2914650" y="3028950"/>
          <p14:tracePt t="6799" x="2914650" y="3035300"/>
          <p14:tracePt t="6815" x="2914650" y="3041650"/>
          <p14:tracePt t="6830" x="2921000" y="3048000"/>
          <p14:tracePt t="6830" x="2921000" y="3054350"/>
          <p14:tracePt t="6850" x="2921000" y="3060700"/>
          <p14:tracePt t="6863" x="2927350" y="3060700"/>
          <p14:tracePt t="6906" x="2933700" y="3060700"/>
          <p14:tracePt t="6918" x="2940050" y="3060700"/>
          <p14:tracePt t="6942" x="2933700" y="3067050"/>
          <p14:tracePt t="6958" x="2940050" y="3067050"/>
          <p14:tracePt t="7018" x="2933700" y="3073400"/>
          <p14:tracePt t="7038" x="2933700" y="3086100"/>
          <p14:tracePt t="7062" x="2933700" y="3092450"/>
          <p14:tracePt t="7099" x="2933700" y="3098800"/>
          <p14:tracePt t="7106" x="2940050" y="3105150"/>
          <p14:tracePt t="7122" x="2940050" y="3111500"/>
          <p14:tracePt t="7131" x="2946400" y="3117850"/>
          <p14:tracePt t="7148" x="2952750" y="3124200"/>
          <p14:tracePt t="7165" x="2959100" y="3124200"/>
          <p14:tracePt t="7183" x="2965450" y="3117850"/>
          <p14:tracePt t="7235" x="2971800" y="3124200"/>
          <p14:tracePt t="7258" x="2971800" y="3130550"/>
          <p14:tracePt t="7278" x="2978150" y="3130550"/>
          <p14:tracePt t="7318" x="2978150" y="3136900"/>
          <p14:tracePt t="7338" x="2978150" y="3143250"/>
          <p14:tracePt t="7346" x="2978150" y="3149600"/>
          <p14:tracePt t="7370" x="2971800" y="3155950"/>
          <p14:tracePt t="7394" x="2971800" y="3162300"/>
          <p14:tracePt t="7414" x="2971800" y="3168650"/>
          <p14:tracePt t="7430" x="2965450" y="3162300"/>
          <p14:tracePt t="7458" x="2965450" y="3155950"/>
          <p14:tracePt t="7474" x="2965450" y="3149600"/>
          <p14:tracePt t="7490" x="2959100" y="3155950"/>
          <p14:tracePt t="7510" x="2959100" y="3149600"/>
          <p14:tracePt t="7638" x="2965450" y="3143250"/>
          <p14:tracePt t="7662" x="2965450" y="3149600"/>
          <p14:tracePt t="7690" x="2965450" y="3155950"/>
          <p14:tracePt t="7722" x="2965450" y="3162300"/>
          <p14:tracePt t="7826" x="2959100" y="3168650"/>
          <p14:tracePt t="7990" x="2965450" y="3168650"/>
          <p14:tracePt t="8074" x="2971800" y="3168650"/>
          <p14:tracePt t="8091" x="2984500" y="3162300"/>
          <p14:tracePt t="8110" x="2990850" y="3162300"/>
          <p14:tracePt t="8127" x="2997200" y="3162300"/>
          <p14:tracePt t="8142" x="2997200" y="3155950"/>
          <p14:tracePt t="8158" x="2997200" y="3149600"/>
          <p14:tracePt t="10628" x="2590800" y="3263900"/>
          <p14:tracePt t="10648" x="2597150" y="3263900"/>
          <p14:tracePt t="10655" x="2603500" y="3263900"/>
          <p14:tracePt t="10663" x="2616200" y="3263900"/>
          <p14:tracePt t="10676" x="2622550" y="3263900"/>
          <p14:tracePt t="10676" x="2641600" y="3263900"/>
          <p14:tracePt t="10696" x="2654300" y="3263900"/>
          <p14:tracePt t="10696" x="2667000" y="3270250"/>
          <p14:tracePt t="10711" x="2679700" y="3276600"/>
          <p14:tracePt t="10711" x="2698750" y="3282950"/>
          <p14:tracePt t="10728" x="2711450" y="3289300"/>
          <p14:tracePt t="10728" x="2730500" y="3302000"/>
          <p14:tracePt t="10728" x="2749550" y="3308350"/>
          <p14:tracePt t="10748" x="2774950" y="3327400"/>
          <p14:tracePt t="10760" x="2794000" y="3340100"/>
          <p14:tracePt t="10760" x="2832100" y="3359150"/>
          <p14:tracePt t="10779" x="2851150" y="3371850"/>
          <p14:tracePt t="10779" x="2870200" y="3384550"/>
          <p14:tracePt t="10796" x="2889250" y="3390900"/>
          <p14:tracePt t="10796" x="2908300" y="3403600"/>
          <p14:tracePt t="10812" x="2921000" y="3409950"/>
          <p14:tracePt t="10812" x="2946400" y="3429000"/>
          <p14:tracePt t="10829" x="2952750" y="3441700"/>
          <p14:tracePt t="10829" x="2959100" y="3448050"/>
          <p14:tracePt t="10846" x="2959100" y="3454400"/>
          <p14:tracePt t="10846" x="2959100" y="3460750"/>
          <p14:tracePt t="10862" x="2959100" y="3473450"/>
          <p14:tracePt t="10862" x="2959100" y="3479800"/>
          <p14:tracePt t="10879" x="2952750" y="3486150"/>
          <p14:tracePt t="10879" x="2933700" y="3498850"/>
          <p14:tracePt t="10896" x="2927350" y="3511550"/>
          <p14:tracePt t="10896" x="2914650" y="3517900"/>
          <p14:tracePt t="10913" x="2901950" y="3524250"/>
          <p14:tracePt t="10913" x="2889250" y="3536950"/>
          <p14:tracePt t="10929" x="2876550" y="3543300"/>
          <p14:tracePt t="10929" x="2857500" y="3556000"/>
          <p14:tracePt t="10946" x="2844800" y="3562350"/>
          <p14:tracePt t="10946" x="2819400" y="3581400"/>
          <p14:tracePt t="10964" x="2806700" y="3594100"/>
          <p14:tracePt t="10964" x="2794000" y="3600450"/>
          <p14:tracePt t="10980" x="2787650" y="3606800"/>
          <p14:tracePt t="10980" x="2774950" y="3613150"/>
          <p14:tracePt t="10996" x="2768600" y="3619500"/>
          <p14:tracePt t="10996" x="2762250" y="3619500"/>
          <p14:tracePt t="11013" x="2755900" y="3625850"/>
          <p14:tracePt t="11028" x="2755900" y="3619500"/>
          <p14:tracePt t="11055" x="2755900" y="3613150"/>
          <p14:tracePt t="11071" x="2755900" y="3606800"/>
          <p14:tracePt t="11083" x="2755900" y="3600450"/>
          <p14:tracePt t="11099" x="2755900" y="3594100"/>
          <p14:tracePt t="11131" x="2762250" y="3581400"/>
          <p14:tracePt t="11143" x="2762250" y="3575050"/>
          <p14:tracePt t="11159" x="2762250" y="3568700"/>
          <p14:tracePt t="11175" x="2755900" y="3562350"/>
          <p14:tracePt t="11196" x="2749550" y="3562350"/>
          <p14:tracePt t="11211" x="2743200" y="3562350"/>
          <p14:tracePt t="11227" x="2736850" y="3562350"/>
          <p14:tracePt t="11243" x="2730500" y="3575050"/>
          <p14:tracePt t="11255" x="2724150" y="3575050"/>
          <p14:tracePt t="11264" x="2717800" y="3581400"/>
          <p14:tracePt t="11264" x="2711450" y="3587750"/>
          <p14:tracePt t="11281" x="2705100" y="3594100"/>
          <p14:tracePt t="11281" x="2692400" y="3600450"/>
          <p14:tracePt t="11297" x="2686050" y="3606800"/>
          <p14:tracePt t="11297" x="2679700" y="3606800"/>
          <p14:tracePt t="11297" x="2673350" y="3613150"/>
          <p14:tracePt t="11316" x="2660650" y="3619500"/>
          <p14:tracePt t="11329" x="2654300" y="3619500"/>
          <p14:tracePt t="11329" x="2641600" y="3632200"/>
          <p14:tracePt t="11348" x="2635250" y="3632200"/>
          <p14:tracePt t="11362" x="2628900" y="3638550"/>
          <p14:tracePt t="11379" x="2641600" y="3632200"/>
          <p14:tracePt t="11443" x="2641600" y="3625850"/>
          <p14:tracePt t="11451" x="2647950" y="3625850"/>
          <p14:tracePt t="11462" x="2654300" y="3625850"/>
          <p14:tracePt t="11462" x="2660650" y="3625850"/>
          <p14:tracePt t="11482" x="2667000" y="3625850"/>
          <p14:tracePt t="11496" x="2673350" y="3632200"/>
          <p14:tracePt t="11513" x="2673350" y="3638550"/>
          <p14:tracePt t="11529" x="2667000" y="3651250"/>
          <p14:tracePt t="11529" x="2667000" y="3657600"/>
          <p14:tracePt t="11548" x="2667000" y="3670300"/>
          <p14:tracePt t="11548" x="2667000" y="3676650"/>
          <p14:tracePt t="11565" x="2667000" y="3683000"/>
          <p14:tracePt t="11565" x="2660650" y="3689350"/>
          <p14:tracePt t="11581" x="2660650" y="3695700"/>
          <p14:tracePt t="11581" x="2660650" y="3702050"/>
          <p14:tracePt t="11598" x="2654300" y="3708400"/>
          <p14:tracePt t="11613" x="2647950" y="3721100"/>
          <p14:tracePt t="11630" x="2635250" y="3727450"/>
          <p14:tracePt t="11655" x="2628900" y="3727450"/>
          <p14:tracePt t="11669" x="2622550" y="3727450"/>
          <p14:tracePt t="11684" x="2616200" y="3727450"/>
          <p14:tracePt t="11783" x="2609850" y="3733800"/>
          <p14:tracePt t="11804" x="2603500" y="3740150"/>
          <p14:tracePt t="11819" x="2597150" y="3740150"/>
          <p14:tracePt t="11827" x="2597150" y="3746500"/>
          <p14:tracePt t="11836" x="2590800" y="3752850"/>
          <p14:tracePt t="11836" x="2584450" y="3759200"/>
          <p14:tracePt t="11849" x="2578100" y="3765550"/>
          <p14:tracePt t="11849" x="2571750" y="3778250"/>
          <p14:tracePt t="11865" x="2571750" y="3784600"/>
          <p14:tracePt t="11865" x="2565400" y="3797300"/>
          <p14:tracePt t="11882" x="2559050" y="3810000"/>
          <p14:tracePt t="11882" x="2559050" y="3822700"/>
          <p14:tracePt t="11899" x="2552700" y="3835400"/>
          <p14:tracePt t="11899" x="2540000" y="3860800"/>
          <p14:tracePt t="11916" x="2540000" y="3867150"/>
          <p14:tracePt t="11916" x="2533650" y="3879850"/>
          <p14:tracePt t="11933" x="2533650" y="3886200"/>
          <p14:tracePt t="11933" x="2527300" y="3892550"/>
          <p14:tracePt t="11949" x="2527300" y="3898900"/>
          <p14:tracePt t="11949" x="2520950" y="3905250"/>
          <p14:tracePt t="11968" x="2520950" y="3911600"/>
          <p14:tracePt t="11981" x="2520950" y="3917950"/>
          <p14:tracePt t="12000" x="2520950" y="3924300"/>
          <p14:tracePt t="12043" x="2514600" y="3924300"/>
          <p14:tracePt t="12067" x="2508250" y="3930650"/>
          <p14:tracePt t="12087" x="2501900" y="3930650"/>
          <p14:tracePt t="12103" x="2495550" y="3930650"/>
          <p14:tracePt t="12120" x="2495550" y="3937000"/>
          <p14:tracePt t="12144" x="2495550" y="3930650"/>
          <p14:tracePt t="12163" x="2495550" y="3924300"/>
          <p14:tracePt t="12187" x="2495550" y="3917950"/>
          <p14:tracePt t="12215" x="2501900" y="3911600"/>
          <p14:tracePt t="12247" x="2495550" y="3911600"/>
          <p14:tracePt t="12267" x="2495550" y="3905250"/>
          <p14:tracePt t="12308" x="2501900" y="3898900"/>
          <p14:tracePt t="12336" x="2501900" y="3892550"/>
          <p14:tracePt t="12359" x="2508250" y="3886200"/>
          <p14:tracePt t="12375" x="2514600" y="3879850"/>
          <p14:tracePt t="12387" x="2514600" y="3873500"/>
          <p14:tracePt t="12403" x="2520950" y="3867150"/>
          <p14:tracePt t="12419" x="2527300" y="3867150"/>
          <p14:tracePt t="12447" x="2520950" y="3860800"/>
          <p14:tracePt t="12504" x="2514600" y="3860800"/>
          <p14:tracePt t="12515" x="2514600" y="3848100"/>
          <p14:tracePt t="12556" x="2514600" y="3854450"/>
          <p14:tracePt t="12563" x="2514600" y="3848100"/>
          <p14:tracePt t="12583" x="2514600" y="3841750"/>
          <p14:tracePt t="12615" x="2508250" y="3841750"/>
          <p14:tracePt t="12627" x="2514600" y="3829050"/>
          <p14:tracePt t="12652" x="2520950" y="3829050"/>
          <p14:tracePt t="12683" x="2520950" y="3822700"/>
          <p14:tracePt t="12704" x="2527300" y="3816350"/>
          <p14:tracePt t="12736" x="2533650" y="3810000"/>
          <p14:tracePt t="12756" x="2540000" y="3803650"/>
          <p14:tracePt t="12804" x="2533650" y="3803650"/>
          <p14:tracePt t="12867" x="2527300" y="3810000"/>
          <p14:tracePt t="12891" x="2520950" y="3810000"/>
          <p14:tracePt t="12907" x="2514600" y="3810000"/>
          <p14:tracePt t="12936" x="2520950" y="3803650"/>
          <p14:tracePt t="12975" x="2520950" y="3797300"/>
          <p14:tracePt t="12987" x="2520950" y="3790950"/>
          <p14:tracePt t="13035" x="2527300" y="3784600"/>
          <p14:tracePt t="13048" x="2533650" y="3784600"/>
          <p14:tracePt t="13063" x="2540000" y="3778250"/>
          <p14:tracePt t="13208" x="2546350" y="3771900"/>
          <p14:tracePt t="13304" x="2552700" y="3771900"/>
          <p14:tracePt t="13335" x="2559050" y="3771900"/>
          <p14:tracePt t="13364" x="2559050" y="3765550"/>
          <p14:tracePt t="13396" x="2559050" y="3771900"/>
          <p14:tracePt t="13447" x="2552700" y="3778250"/>
          <p14:tracePt t="13543" x="2552700" y="3784600"/>
          <p14:tracePt t="13583" x="2559050" y="3778250"/>
          <p14:tracePt t="13680" x="2565400" y="3778250"/>
          <p14:tracePt t="13708" x="2571750" y="3778250"/>
          <p14:tracePt t="13733" x="2571750" y="3771900"/>
          <p14:tracePt t="13757" x="2571750" y="3765550"/>
          <p14:tracePt t="13792" x="2578100" y="3771900"/>
          <p14:tracePt t="13912" x="2571750" y="3765550"/>
          <p14:tracePt t="13995" x="2578100" y="3765550"/>
          <p14:tracePt t="14040" x="2584450" y="3759200"/>
          <p14:tracePt t="14076" x="2584450" y="3752850"/>
          <p14:tracePt t="14091" x="2584450" y="3746500"/>
          <p14:tracePt t="14123" x="2584450" y="3752850"/>
          <p14:tracePt t="14144" x="2584450" y="3759200"/>
          <p14:tracePt t="14168" x="2584450" y="3765550"/>
          <p14:tracePt t="14184" x="2578100" y="3765550"/>
          <p14:tracePt t="14212" x="2584450" y="3765550"/>
          <p14:tracePt t="14304" x="2584450" y="3771900"/>
          <p14:tracePt t="14340" x="2578100" y="3778250"/>
          <p14:tracePt t="14519" x="2578100" y="3784600"/>
          <p14:tracePt t="14535" x="2571750" y="3784600"/>
          <p14:tracePt t="14564" x="2578100" y="3778250"/>
          <p14:tracePt t="14640" x="2578100" y="3784600"/>
          <p14:tracePt t="14752" x="2584450" y="3784600"/>
          <p14:tracePt t="14948" x="2578100" y="3784600"/>
          <p14:tracePt t="15068" x="2571750" y="3790950"/>
          <p14:tracePt t="15084" x="2565400" y="3797300"/>
          <p14:tracePt t="15120" x="2559050" y="3803650"/>
          <p14:tracePt t="15144" x="2565400" y="3803650"/>
          <p14:tracePt t="15224" x="2565400" y="3797300"/>
          <p14:tracePt t="15240" x="2565400" y="3790950"/>
          <p14:tracePt t="15248" x="2565400" y="3797300"/>
          <p14:tracePt t="15336" x="2565400" y="3790950"/>
          <p14:tracePt t="15448" x="2559050" y="3797300"/>
          <p14:tracePt t="15496" x="2565400" y="3790950"/>
          <p14:tracePt t="15576" x="2565400" y="3784600"/>
          <p14:tracePt t="15644" x="2571750" y="3784600"/>
          <p14:tracePt t="15660" x="2578100" y="3784600"/>
          <p14:tracePt t="15676" x="2584450" y="3784600"/>
          <p14:tracePt t="15688" x="2590800" y="3784600"/>
          <p14:tracePt t="15697" x="2597150" y="3778250"/>
          <p14:tracePt t="15713" x="2603500" y="3778250"/>
          <p14:tracePt t="15728" x="2609850" y="3778250"/>
          <p14:tracePt t="15744" x="2616200" y="3771900"/>
          <p14:tracePt t="15761" x="2616200" y="3765550"/>
          <p14:tracePt t="15778" x="2622550" y="3765550"/>
          <p14:tracePt t="15797" x="2628900" y="3759200"/>
          <p14:tracePt t="15811" x="2635250" y="3752850"/>
          <p14:tracePt t="15833" x="2641600" y="3746500"/>
          <p14:tracePt t="15849" x="2641600" y="3740150"/>
          <p14:tracePt t="15865" x="2647950" y="3733800"/>
          <p14:tracePt t="15878" x="2647950" y="3727450"/>
          <p14:tracePt t="15894" x="2641600" y="3721100"/>
          <p14:tracePt t="15924" x="2635250" y="3721100"/>
          <p14:tracePt t="15944" x="2628900" y="3721100"/>
          <p14:tracePt t="15960" x="2635250" y="3721100"/>
          <p14:tracePt t="16056" x="2641600" y="3714750"/>
          <p14:tracePt t="16088" x="2647950" y="3714750"/>
          <p14:tracePt t="16104" x="2647950" y="3708400"/>
          <p14:tracePt t="16124" x="2654300" y="3708400"/>
          <p14:tracePt t="16156" x="2647950" y="3708400"/>
          <p14:tracePt t="16209" x="2641600" y="3714750"/>
          <p14:tracePt t="16288" x="2635250" y="3714750"/>
          <p14:tracePt t="16328" x="2641600" y="3714750"/>
          <p14:tracePt t="16408" x="2635250" y="3714750"/>
          <p14:tracePt t="16492" x="2628900" y="3714750"/>
          <p14:tracePt t="16537" x="2628900" y="3721100"/>
          <p14:tracePt t="16576" x="2622550" y="3721100"/>
          <p14:tracePt t="16620" x="2616200" y="3727450"/>
          <p14:tracePt t="16648" x="2609850" y="3733800"/>
          <p14:tracePt t="16680" x="2603500" y="3733800"/>
          <p14:tracePt t="16716" x="2597150" y="3740150"/>
          <p14:tracePt t="16793" x="2590800" y="3740150"/>
          <p14:tracePt t="16920" x="2584450" y="3746500"/>
          <p14:tracePt t="16956" x="2578100" y="3752850"/>
          <p14:tracePt t="16980" x="2578100" y="3759200"/>
          <p14:tracePt t="17008" x="2571750" y="3759200"/>
          <p14:tracePt t="17040" x="2565400" y="3759200"/>
          <p14:tracePt t="17084" x="2559050" y="3765550"/>
          <p14:tracePt t="17128" x="2559050" y="3759200"/>
          <p14:tracePt t="17185" x="2559050" y="3765550"/>
          <p14:tracePt t="17237" x="2552700" y="3765550"/>
          <p14:tracePt t="17272" x="2546350" y="3765550"/>
          <p14:tracePt t="17296" x="2540000" y="3771900"/>
          <p14:tracePt t="17308" x="2527300" y="3778250"/>
          <p14:tracePt t="17340" x="2520950" y="3784600"/>
          <p14:tracePt t="17357" x="2514600" y="3784600"/>
          <p14:tracePt t="17368" x="2514600" y="3790950"/>
          <p14:tracePt t="17376" x="2508250" y="3797300"/>
          <p14:tracePt t="17401" x="2508250" y="3803650"/>
          <p14:tracePt t="17416" x="2501900" y="3803650"/>
          <p14:tracePt t="17437" x="2495550" y="3797300"/>
          <p14:tracePt t="17485" x="2489200" y="3797300"/>
          <p14:tracePt t="17520" x="2489200" y="3803650"/>
          <p14:tracePt t="17537" x="2489200" y="3810000"/>
          <p14:tracePt t="17549" x="2482850" y="3810000"/>
          <p14:tracePt t="17572" x="2482850" y="3816350"/>
          <p14:tracePt t="17597" x="2476500" y="3822700"/>
          <p14:tracePt t="17616" x="2476500" y="3829050"/>
          <p14:tracePt t="17625" x="2470150" y="3835400"/>
          <p14:tracePt t="17649" x="2463800" y="3841750"/>
          <p14:tracePt t="17665" x="2463800" y="3848100"/>
          <p14:tracePt t="17677" x="2457450" y="3854450"/>
          <p14:tracePt t="17708" x="2451100" y="3860800"/>
          <p14:tracePt t="17881" x="2444750" y="3867150"/>
          <p14:tracePt t="17957" x="2438400" y="3867150"/>
          <p14:tracePt t="17993" x="2432050" y="3873500"/>
          <p14:tracePt t="18045" x="2425700" y="3879850"/>
          <p14:tracePt t="18112" x="2419350" y="3879850"/>
          <p14:tracePt t="18149" x="2413000" y="3873500"/>
          <p14:tracePt t="18172" x="2406650" y="3879850"/>
          <p14:tracePt t="18197" x="2400300" y="3879850"/>
          <p14:tracePt t="18225" x="2393950" y="3886200"/>
          <p14:tracePt t="18249" x="2387600" y="3886200"/>
          <p14:tracePt t="18268" x="2381250" y="3886200"/>
          <p14:tracePt t="18292" x="2374900" y="3886200"/>
          <p14:tracePt t="18324" x="2381250" y="3892550"/>
          <p14:tracePt t="18345" x="2374900" y="3898900"/>
          <p14:tracePt t="18384" x="2368550" y="3898900"/>
          <p14:tracePt t="18396" x="2362200" y="3905250"/>
          <p14:tracePt t="18428" x="2355850" y="3911600"/>
          <p14:tracePt t="18448" x="2349500" y="3911600"/>
          <p14:tracePt t="18472" x="2343150" y="3917950"/>
          <p14:tracePt t="18489" x="2336800" y="3917950"/>
          <p14:tracePt t="18505" x="2330450" y="3924300"/>
          <p14:tracePt t="18516" x="2317750" y="3930650"/>
          <p14:tracePt t="18532" x="2311400" y="3930650"/>
          <p14:tracePt t="18548" x="2305050" y="3937000"/>
          <p14:tracePt t="18564" x="2298700" y="3937000"/>
          <p14:tracePt t="18600" x="2298700" y="3930650"/>
          <p14:tracePt t="18637" x="2298700" y="3924300"/>
          <p14:tracePt t="18661" x="2298700" y="3917950"/>
          <p14:tracePt t="18669" x="2298700" y="3911600"/>
          <p14:tracePt t="18689" x="2305050" y="3905250"/>
          <p14:tracePt t="18705" x="2311400" y="3898900"/>
          <p14:tracePt t="18720" x="2317750" y="3892550"/>
          <p14:tracePt t="18737" x="2324100" y="3892550"/>
          <p14:tracePt t="18745" x="2330450" y="3886200"/>
          <p14:tracePt t="18754" x="2336800" y="3886200"/>
          <p14:tracePt t="18754" x="2355850" y="3873500"/>
          <p14:tracePt t="18773" x="2368550" y="3873500"/>
          <p14:tracePt t="18773" x="2381250" y="3867150"/>
          <p14:tracePt t="18790" x="2393950" y="3860800"/>
          <p14:tracePt t="18790" x="2413000" y="3854450"/>
          <p14:tracePt t="18806" x="2425700" y="3841750"/>
          <p14:tracePt t="18806" x="2444750" y="3835400"/>
          <p14:tracePt t="18806" x="2463800" y="3829050"/>
          <p14:tracePt t="18826" x="2482850" y="3829050"/>
          <p14:tracePt t="18838" x="2508250" y="3829050"/>
          <p14:tracePt t="18838" x="2565400" y="3835400"/>
          <p14:tracePt t="18857" x="2597150" y="3841750"/>
          <p14:tracePt t="18857" x="2641600" y="3854450"/>
          <p14:tracePt t="18875" x="2686050" y="3873500"/>
          <p14:tracePt t="18875" x="2736850" y="3898900"/>
          <p14:tracePt t="18890" x="2794000" y="3924300"/>
          <p14:tracePt t="18890" x="2851150" y="3956050"/>
          <p14:tracePt t="18907" x="2914650" y="3994150"/>
          <p14:tracePt t="18907" x="2978150" y="4032250"/>
          <p14:tracePt t="18907" x="3041650" y="4070350"/>
          <p14:tracePt t="18926" x="3105150" y="4114800"/>
          <p14:tracePt t="18926" x="3175000" y="4165600"/>
          <p14:tracePt t="18940" x="3232150" y="4216400"/>
          <p14:tracePt t="18940" x="3295650" y="4273550"/>
          <p14:tracePt t="18957" x="3359150" y="4330700"/>
          <p14:tracePt t="18957" x="3422650" y="4400550"/>
          <p14:tracePt t="18973" x="3492500" y="4464050"/>
          <p14:tracePt t="18973" x="3632200" y="4603750"/>
          <p14:tracePt t="18991" x="3702050" y="4667250"/>
          <p14:tracePt t="18991" x="3771900" y="4724400"/>
          <p14:tracePt t="19007" x="3848100" y="4775200"/>
          <p14:tracePt t="19007" x="3930650" y="4826000"/>
          <p14:tracePt t="19024" x="4019550" y="4870450"/>
          <p14:tracePt t="19024" x="4114800" y="4914900"/>
          <p14:tracePt t="19040" x="4210050" y="4959350"/>
          <p14:tracePt t="19040" x="4425950" y="5054600"/>
          <p14:tracePt t="19058" x="4546600" y="5105400"/>
          <p14:tracePt t="19058" x="4667250" y="5149850"/>
          <p14:tracePt t="19074" x="4781550" y="5194300"/>
          <p14:tracePt t="19074" x="4895850" y="5238750"/>
          <p14:tracePt t="19091" x="5003800" y="5276850"/>
          <p14:tracePt t="19091" x="5099050" y="5314950"/>
          <p14:tracePt t="19091" x="5187950" y="5334000"/>
          <p14:tracePt t="19110" x="5270500" y="5359400"/>
          <p14:tracePt t="19122" x="5346700" y="5372100"/>
          <p14:tracePt t="19122" x="5467350" y="5403850"/>
          <p14:tracePt t="19141" x="5524500" y="5410200"/>
          <p14:tracePt t="19141" x="5575300" y="5422900"/>
          <p14:tracePt t="19158" x="5613400" y="5435600"/>
          <p14:tracePt t="19158" x="5657850" y="5448300"/>
          <p14:tracePt t="19174" x="5689600" y="5454650"/>
          <p14:tracePt t="19174" x="5721350" y="5461000"/>
          <p14:tracePt t="19174" x="5740400" y="5473700"/>
          <p14:tracePt t="19193" x="5759450" y="5480050"/>
          <p14:tracePt t="19206" x="5778500" y="5486400"/>
          <p14:tracePt t="19206" x="5784850" y="5486400"/>
          <p14:tracePt t="19226" x="5791200" y="5499100"/>
          <p14:tracePt t="19226" x="5791200" y="5505450"/>
          <p14:tracePt t="19241" x="5784850" y="5505450"/>
          <p14:tracePt t="19241" x="5772150" y="5505450"/>
          <p14:tracePt t="19258" x="5753100" y="5511800"/>
          <p14:tracePt t="19258" x="5734050" y="5511800"/>
          <p14:tracePt t="19274" x="5708650" y="5518150"/>
          <p14:tracePt t="19274" x="5657850" y="5537200"/>
          <p14:tracePt t="19292" x="5626100" y="5543550"/>
          <p14:tracePt t="19292" x="5594350" y="5562600"/>
          <p14:tracePt t="19308" x="5568950" y="5575300"/>
          <p14:tracePt t="19308" x="5537200" y="5588000"/>
          <p14:tracePt t="19325" x="5511800" y="5607050"/>
          <p14:tracePt t="19325" x="5486400" y="5619750"/>
          <p14:tracePt t="19342" x="5461000" y="5626100"/>
          <p14:tracePt t="19342" x="5422900" y="5645150"/>
          <p14:tracePt t="19359" x="5403850" y="5645150"/>
          <p14:tracePt t="19359" x="5391150" y="5645150"/>
          <p14:tracePt t="19375" x="5384800" y="5645150"/>
          <p14:tracePt t="19375" x="5378450" y="5632450"/>
          <p14:tracePt t="19392" x="5378450" y="5626100"/>
          <p14:tracePt t="19392" x="5384800" y="5613400"/>
          <p14:tracePt t="19410" x="5403850" y="5575300"/>
          <p14:tracePt t="19410" x="5416550" y="5549900"/>
          <p14:tracePt t="19426" x="5435600" y="5518150"/>
          <p14:tracePt t="19426" x="5461000" y="5486400"/>
          <p14:tracePt t="19442" x="5486400" y="5441950"/>
          <p14:tracePt t="19442" x="5518150" y="5397500"/>
          <p14:tracePt t="19459" x="5562600" y="5346700"/>
          <p14:tracePt t="19459" x="5600700" y="5289550"/>
          <p14:tracePt t="19459" x="5645150" y="5219700"/>
          <p14:tracePt t="19478" x="5695950" y="5149850"/>
          <p14:tracePt t="19478" x="5753100" y="5073650"/>
          <p14:tracePt t="19494" x="5810250" y="4991100"/>
          <p14:tracePt t="19494" x="5873750" y="4908550"/>
          <p14:tracePt t="19510" x="5943600" y="4819650"/>
          <p14:tracePt t="19510" x="6007100" y="4737100"/>
          <p14:tracePt t="19526" x="6083300" y="4648200"/>
          <p14:tracePt t="19526" x="6153150" y="4565650"/>
          <p14:tracePt t="19542" x="6223000" y="4483100"/>
          <p14:tracePt t="19542" x="6299200" y="4400550"/>
          <p14:tracePt t="19542" x="6375400" y="4318000"/>
          <p14:tracePt t="19562" x="6457950" y="4241800"/>
          <p14:tracePt t="19574" x="6534150" y="4159250"/>
          <p14:tracePt t="19574" x="6692900" y="3987800"/>
          <p14:tracePt t="19593" x="6769100" y="3905250"/>
          <p14:tracePt t="19593" x="6851650" y="3816350"/>
          <p14:tracePt t="19609" x="6927850" y="3740150"/>
          <p14:tracePt t="19609" x="7004050" y="3657600"/>
          <p14:tracePt t="19626" x="7080250" y="3581400"/>
          <p14:tracePt t="19626" x="7156450" y="3517900"/>
          <p14:tracePt t="19643" x="7232650" y="3454400"/>
          <p14:tracePt t="19643" x="7372350" y="3346450"/>
          <p14:tracePt t="19659" x="7435850" y="3295650"/>
          <p14:tracePt t="19659" x="7499350" y="3251200"/>
          <p14:tracePt t="19676" x="7556500" y="3206750"/>
          <p14:tracePt t="19676" x="7607300" y="3162300"/>
          <p14:tracePt t="19693" x="7658100" y="3117850"/>
          <p14:tracePt t="19693" x="7759700" y="3028950"/>
          <p14:tracePt t="19711" x="7804150" y="2984500"/>
          <p14:tracePt t="19711" x="7848600" y="2946400"/>
          <p14:tracePt t="19726" x="7886700" y="2908300"/>
          <p14:tracePt t="19726" x="7924800" y="2870200"/>
          <p14:tracePt t="19743" x="7956550" y="2844800"/>
          <p14:tracePt t="19743" x="7988300" y="2819400"/>
          <p14:tracePt t="19760" x="8020050" y="2794000"/>
          <p14:tracePt t="19760" x="8058150" y="2768600"/>
          <p14:tracePt t="19778" x="8077200" y="2755900"/>
          <p14:tracePt t="19778" x="8089900" y="2743200"/>
          <p14:tracePt t="19795" x="8102600" y="2736850"/>
          <p14:tracePt t="19795" x="8108950" y="2724150"/>
          <p14:tracePt t="19810" x="8115300" y="2711450"/>
          <p14:tracePt t="19810" x="8121650" y="2692400"/>
          <p14:tracePt t="19827" x="8128000" y="2679700"/>
          <p14:tracePt t="19827" x="8140700" y="2660650"/>
          <p14:tracePt t="19827" x="8147050" y="2647950"/>
          <p14:tracePt t="19846" x="8153400" y="2635250"/>
          <p14:tracePt t="19858" x="8159750" y="2616200"/>
          <p14:tracePt t="19858" x="8172450" y="2597150"/>
          <p14:tracePt t="19878" x="8172450" y="2590800"/>
          <p14:tracePt t="19878" x="8172450" y="2584450"/>
          <p14:tracePt t="19893" x="8172450" y="2578100"/>
          <p14:tracePt t="19909" x="8166100" y="2571750"/>
          <p14:tracePt t="19925" x="8166100" y="2565400"/>
          <p14:tracePt t="19942" x="8153400" y="2565400"/>
          <p14:tracePt t="19942" x="8147050" y="2559050"/>
          <p14:tracePt t="19960" x="8134350" y="2559050"/>
          <p14:tracePt t="19960" x="8128000" y="2559050"/>
          <p14:tracePt t="19978" x="8121650" y="2559050"/>
          <p14:tracePt t="19978" x="8115300" y="2565400"/>
          <p14:tracePt t="19994" x="8102600" y="2565400"/>
          <p14:tracePt t="19994" x="8077200" y="2571750"/>
          <p14:tracePt t="20011" x="8064500" y="2578100"/>
          <p14:tracePt t="20011" x="8051800" y="2584450"/>
          <p14:tracePt t="20028" x="8039100" y="2590800"/>
          <p14:tracePt t="20028" x="8020050" y="2590800"/>
          <p14:tracePt t="20044" x="8007350" y="2597150"/>
          <p14:tracePt t="20044" x="7994650" y="2603500"/>
          <p14:tracePt t="20061" x="7975600" y="2609850"/>
          <p14:tracePt t="20061" x="7943850" y="2616200"/>
          <p14:tracePt t="20078" x="7931150" y="2622550"/>
          <p14:tracePt t="20078" x="7912100" y="2628900"/>
          <p14:tracePt t="20095" x="7899400" y="2641600"/>
          <p14:tracePt t="20095" x="7880350" y="2641600"/>
          <p14:tracePt t="20111" x="7867650" y="2654300"/>
          <p14:tracePt t="20111" x="7848600" y="2660650"/>
          <p14:tracePt t="20111" x="7835900" y="2667000"/>
          <p14:tracePt t="20130" x="7823200" y="2667000"/>
          <p14:tracePt t="20143" x="7804150" y="2673350"/>
          <p14:tracePt t="20143" x="7772400" y="2686050"/>
          <p14:tracePt t="20162" x="7759700" y="2692400"/>
          <p14:tracePt t="20162" x="7747000" y="2698750"/>
          <p14:tracePt t="20178" x="7734300" y="2698750"/>
          <p14:tracePt t="20178" x="7715250" y="2705100"/>
          <p14:tracePt t="20195" x="7702550" y="2711450"/>
          <p14:tracePt t="20195" x="7689850" y="2711450"/>
          <p14:tracePt t="20195" x="7670800" y="2717800"/>
          <p14:tracePt t="20214" x="7658100" y="2717800"/>
          <p14:tracePt t="20226" x="7645400" y="2724150"/>
          <p14:tracePt t="20226" x="7632700" y="2724150"/>
          <p14:tracePt t="20246" x="7607300" y="2730500"/>
          <p14:tracePt t="20246" x="7594600" y="2730500"/>
          <p14:tracePt t="20262" x="7581900" y="2730500"/>
          <p14:tracePt t="20262" x="7569200" y="2736850"/>
          <p14:tracePt t="20279" x="7556500" y="2743200"/>
          <p14:tracePt t="20279" x="7543800" y="2743200"/>
          <p14:tracePt t="20295" x="7531100" y="2749550"/>
          <p14:tracePt t="20295" x="7505700" y="2755900"/>
          <p14:tracePt t="20312" x="7493000" y="2762250"/>
          <p14:tracePt t="20312" x="7480300" y="2768600"/>
          <p14:tracePt t="20328" x="7467600" y="2768600"/>
          <p14:tracePt t="20328" x="7454900" y="2774950"/>
          <p14:tracePt t="20345" x="7442200" y="2781300"/>
          <p14:tracePt t="20345" x="7429500" y="2787650"/>
          <p14:tracePt t="20362" x="7416800" y="2794000"/>
          <p14:tracePt t="20362" x="7378700" y="2813050"/>
          <p14:tracePt t="20379" x="7359650" y="2825750"/>
          <p14:tracePt t="20379" x="7334250" y="2832100"/>
          <p14:tracePt t="20396" x="7302500" y="2851150"/>
          <p14:tracePt t="20396" x="7270750" y="2863850"/>
          <p14:tracePt t="20412" x="7239000" y="2882900"/>
          <p14:tracePt t="20412" x="7156450" y="2921000"/>
          <p14:tracePt t="20430" x="7105650" y="2940050"/>
          <p14:tracePt t="20430" x="7054850" y="2965450"/>
          <p14:tracePt t="20446" x="6991350" y="3003550"/>
          <p14:tracePt t="20446" x="6927850" y="3028950"/>
          <p14:tracePt t="20462" x="6858000" y="3060700"/>
          <p14:tracePt t="20462" x="6788150" y="3098800"/>
          <p14:tracePt t="20480" x="6705600" y="3130550"/>
          <p14:tracePt t="20480" x="6623050" y="3175000"/>
          <p14:tracePt t="20480" x="6540500" y="3213100"/>
          <p14:tracePt t="20499" x="6451600" y="3257550"/>
          <p14:tracePt t="20511" x="6356350" y="3302000"/>
          <p14:tracePt t="20511" x="6165850" y="3390900"/>
          <p14:tracePt t="20530" x="6064250" y="3448050"/>
          <p14:tracePt t="20530" x="5969000" y="3505200"/>
          <p14:tracePt t="20546" x="5873750" y="3562350"/>
          <p14:tracePt t="20546" x="5778500" y="3613150"/>
          <p14:tracePt t="20563" x="5689600" y="3670300"/>
          <p14:tracePt t="20563" x="5600700" y="3733800"/>
          <p14:tracePt t="20563" x="5518150" y="3790950"/>
          <p14:tracePt t="20582" x="5441950" y="3848100"/>
          <p14:tracePt t="20594" x="5365750" y="3898900"/>
          <p14:tracePt t="20594" x="5232400" y="3981450"/>
          <p14:tracePt t="20614" x="5168900" y="4019550"/>
          <p14:tracePt t="20614" x="5111750" y="4051300"/>
          <p14:tracePt t="20630" x="5054600" y="4076700"/>
          <p14:tracePt t="20630" x="5003800" y="4108450"/>
          <p14:tracePt t="20647" x="4959350" y="4133850"/>
          <p14:tracePt t="20647" x="4914900" y="4159250"/>
          <p14:tracePt t="20663" x="4883150" y="4184650"/>
          <p14:tracePt t="20663" x="4819650" y="4222750"/>
          <p14:tracePt t="20680" x="4787900" y="4241800"/>
          <p14:tracePt t="20680" x="4762500" y="4260850"/>
          <p14:tracePt t="20696" x="4743450" y="4273550"/>
          <p14:tracePt t="20696" x="4718050" y="4292600"/>
          <p14:tracePt t="20713" x="4705350" y="4305300"/>
          <p14:tracePt t="20713" x="4673600" y="4324350"/>
          <p14:tracePt t="20731" x="4667250" y="4337050"/>
          <p14:tracePt t="20731" x="4660900" y="4343400"/>
          <p14:tracePt t="20746" x="4654550" y="4349750"/>
          <p14:tracePt t="20762" x="4654550" y="4362450"/>
          <p14:tracePt t="20778" x="4654550" y="4368800"/>
          <p14:tracePt t="20778" x="4660900" y="4375150"/>
          <p14:tracePt t="20799" x="4660900" y="4381500"/>
          <p14:tracePt t="20821" x="4654550" y="4381500"/>
          <p14:tracePt t="20849" x="4654550" y="4387850"/>
          <p14:tracePt t="20857" x="4648200" y="4400550"/>
          <p14:tracePt t="20873" x="4641850" y="4400550"/>
          <p14:tracePt t="20882" x="4635500" y="4406900"/>
          <p14:tracePt t="20895" x="4629150" y="4406900"/>
          <p14:tracePt t="20895" x="4616450" y="4413250"/>
          <p14:tracePt t="20914" x="4603750" y="4419600"/>
          <p14:tracePt t="20914" x="4597400" y="4425950"/>
          <p14:tracePt t="20914" x="4591050" y="4425950"/>
          <p14:tracePt t="20935" x="4578350" y="4432300"/>
          <p14:tracePt t="20945" x="4572000" y="4438650"/>
          <p14:tracePt t="20945" x="4559300" y="4445000"/>
          <p14:tracePt t="20945" x="4552950" y="4451350"/>
          <p14:tracePt t="20967" x="4540250" y="4464050"/>
          <p14:tracePt t="20967" x="4533900" y="4464050"/>
          <p14:tracePt t="20981" x="4521200" y="4470400"/>
          <p14:tracePt t="20981" x="4514850" y="4476750"/>
          <p14:tracePt t="20997" x="4502150" y="4483100"/>
          <p14:tracePt t="20997" x="4489450" y="4489450"/>
          <p14:tracePt t="21014" x="4483100" y="4495800"/>
          <p14:tracePt t="21014" x="4464050" y="4502150"/>
          <p14:tracePt t="21031" x="4457700" y="4508500"/>
          <p14:tracePt t="21031" x="4451350" y="4508500"/>
          <p14:tracePt t="21048" x="4438650" y="4514850"/>
          <p14:tracePt t="21069" x="4438650" y="4521200"/>
          <p14:tracePt t="21079" x="4432300" y="4527550"/>
          <p14:tracePt t="21096" x="4432300" y="4533900"/>
          <p14:tracePt t="21113" x="4432300" y="4540250"/>
          <p14:tracePt t="21113" x="4432300" y="4546600"/>
          <p14:tracePt t="21131" x="4438650" y="4552950"/>
          <p14:tracePt t="21131" x="4438650" y="4565650"/>
          <p14:tracePt t="21131" x="4438650" y="4572000"/>
          <p14:tracePt t="21151" x="4445000" y="4578350"/>
          <p14:tracePt t="21151" x="4445000" y="4591050"/>
          <p14:tracePt t="21166" x="4451350" y="4603750"/>
          <p14:tracePt t="21166" x="4451350" y="4616450"/>
          <p14:tracePt t="21182" x="4451350" y="4629150"/>
          <p14:tracePt t="21182" x="4457700" y="4648200"/>
          <p14:tracePt t="21198" x="4464050" y="4667250"/>
          <p14:tracePt t="21198" x="4464050" y="4692650"/>
          <p14:tracePt t="21215" x="4470400" y="4718050"/>
          <p14:tracePt t="21215" x="4476750" y="4749800"/>
          <p14:tracePt t="21232" x="4483100" y="4781550"/>
          <p14:tracePt t="21232" x="4495800" y="4813300"/>
          <p14:tracePt t="21232" x="4502150" y="4845050"/>
          <p14:tracePt t="21250" x="4508500" y="4883150"/>
          <p14:tracePt t="21263" x="4521200" y="4908550"/>
          <p14:tracePt t="21263" x="4540250" y="4972050"/>
          <p14:tracePt t="21282" x="4552950" y="4997450"/>
          <p14:tracePt t="21282" x="4565650" y="5029200"/>
          <p14:tracePt t="21299" x="4572000" y="5054600"/>
          <p14:tracePt t="21299" x="4584700" y="5067300"/>
          <p14:tracePt t="21315" x="4591050" y="5086350"/>
          <p14:tracePt t="21315" x="4603750" y="5124450"/>
          <p14:tracePt t="21332" x="4616450" y="5137150"/>
          <p14:tracePt t="21332" x="4616450" y="5149850"/>
          <p14:tracePt t="21349" x="4622800" y="5162550"/>
          <p14:tracePt t="21349" x="4629150" y="5168900"/>
          <p14:tracePt t="21365" x="4635500" y="5181600"/>
          <p14:tracePt t="21365" x="4635500" y="5187950"/>
          <p14:tracePt t="21382" x="4641850" y="5200650"/>
          <p14:tracePt t="21382" x="4648200" y="5219700"/>
          <p14:tracePt t="21399" x="4654550" y="5219700"/>
          <p14:tracePt t="21399" x="4654550" y="5232400"/>
          <p14:tracePt t="21415" x="4660900" y="5238750"/>
          <p14:tracePt t="21415" x="4660900" y="5251450"/>
          <p14:tracePt t="21432" x="4667250" y="5257800"/>
          <p14:tracePt t="21432" x="4667250" y="5264150"/>
          <p14:tracePt t="21451" x="4673600" y="5276850"/>
          <p14:tracePt t="21451" x="4679950" y="5283200"/>
          <p14:tracePt t="21466" x="4686300" y="5283200"/>
          <p14:tracePt t="21466" x="4686300" y="5289550"/>
          <p14:tracePt t="21484" x="4692650" y="5295900"/>
          <p14:tracePt t="21497" x="4699000" y="5302250"/>
          <p14:tracePt t="21514" x="4705350" y="5302250"/>
          <p14:tracePt t="21531" x="4711700" y="5308600"/>
          <p14:tracePt t="21551" x="4718050" y="5308600"/>
          <p14:tracePt t="21566" x="4724400" y="5314950"/>
          <p14:tracePt t="21581" x="4730750" y="5314950"/>
          <p14:tracePt t="21598" x="4737100" y="5321300"/>
          <p14:tracePt t="21615" x="4743450" y="5321300"/>
          <p14:tracePt t="21631" x="4749800" y="5314950"/>
          <p14:tracePt t="21649" x="4756150" y="5314950"/>
          <p14:tracePt t="21665" x="4762500" y="5314950"/>
          <p14:tracePt t="21686" x="4768850" y="5314950"/>
          <p14:tracePt t="21698" x="4775200" y="5314950"/>
          <p14:tracePt t="21715" x="4781550" y="5308600"/>
          <p14:tracePt t="21731" x="4787900" y="5302250"/>
          <p14:tracePt t="21749" x="4787900" y="5308600"/>
          <p14:tracePt t="21766" x="4794250" y="5302250"/>
          <p14:tracePt t="21790" x="4800600" y="5295900"/>
          <p14:tracePt t="21954" x="4800600" y="5283200"/>
          <p14:tracePt t="21986" x="4800600" y="5289550"/>
          <p14:tracePt t="22013" x="4794250" y="5302250"/>
          <p14:tracePt t="22045" x="4787900" y="5308600"/>
          <p14:tracePt t="22057" x="4781550" y="5308600"/>
          <p14:tracePt t="22106" x="4781550" y="5314950"/>
          <p14:tracePt t="22125" x="4787900" y="5321300"/>
          <p14:tracePt t="22149" x="4794250" y="5321300"/>
          <p14:tracePt t="22170" x="4800600" y="5327650"/>
          <p14:tracePt t="22186" x="4800600" y="5334000"/>
          <p14:tracePt t="22201" x="4806950" y="5334000"/>
          <p14:tracePt t="22226" x="4806950" y="5340350"/>
          <p14:tracePt t="22238" x="4806950" y="5346700"/>
          <p14:tracePt t="22290" x="4806950" y="5353050"/>
          <p14:tracePt t="22305" x="4800600" y="5359400"/>
          <p14:tracePt t="22322" x="4800600" y="5372100"/>
          <p14:tracePt t="22346" x="4794250" y="5372100"/>
          <p14:tracePt t="22907" x="4749800" y="5492750"/>
          <p14:tracePt t="22919" x="4749800" y="5486400"/>
          <p14:tracePt t="22936" x="4749800" y="5480050"/>
          <p14:tracePt t="22936" x="4749800" y="5473700"/>
          <p14:tracePt t="22954" x="4749800" y="5467350"/>
          <p14:tracePt t="22998" x="4749800" y="5473700"/>
          <p14:tracePt t="23082" x="4756150" y="5473700"/>
          <p14:tracePt t="23185" x="4756150" y="5480050"/>
          <p14:tracePt t="23222" x="4762500" y="5467350"/>
          <p14:tracePt t="23274" x="4762500" y="5461000"/>
          <p14:tracePt t="23326" x="4768850" y="5454650"/>
          <p14:tracePt t="23350" x="4775200" y="5448300"/>
          <p14:tracePt t="23366" x="4781550" y="5448300"/>
          <p14:tracePt t="23374" x="4781550" y="5441950"/>
          <p14:tracePt t="23374" x="4794250" y="5435600"/>
          <p14:tracePt t="23390" x="4800600" y="5429250"/>
          <p14:tracePt t="23390" x="4806950" y="5422900"/>
          <p14:tracePt t="23406" x="4826000" y="5416550"/>
          <p14:tracePt t="23406" x="4838700" y="5403850"/>
          <p14:tracePt t="23423" x="4857750" y="5391150"/>
          <p14:tracePt t="23423" x="4883150" y="5378450"/>
          <p14:tracePt t="23439" x="4908550" y="5359400"/>
          <p14:tracePt t="23439" x="4965700" y="5334000"/>
          <p14:tracePt t="23456" x="4997450" y="5314950"/>
          <p14:tracePt t="23456" x="5029200" y="5302250"/>
          <p14:tracePt t="23473" x="5060950" y="5283200"/>
          <p14:tracePt t="23473" x="5092700" y="5270500"/>
          <p14:tracePt t="23491" x="5124450" y="5257800"/>
          <p14:tracePt t="23491" x="5187950" y="5232400"/>
          <p14:tracePt t="23507" x="5219700" y="5226050"/>
          <p14:tracePt t="23507" x="5251450" y="5219700"/>
          <p14:tracePt t="23523" x="5283200" y="5213350"/>
          <p14:tracePt t="23523" x="5314950" y="5213350"/>
          <p14:tracePt t="23540" x="5353050" y="5213350"/>
          <p14:tracePt t="23540" x="5384800" y="5213350"/>
          <p14:tracePt t="23556" x="5410200" y="5219700"/>
          <p14:tracePt t="23556" x="5441950" y="5219700"/>
          <p14:tracePt t="23556" x="5467350" y="5219700"/>
          <p14:tracePt t="23575" x="5492750" y="5226050"/>
          <p14:tracePt t="23575" x="5511800" y="5226050"/>
          <p14:tracePt t="23591" x="5530850" y="5232400"/>
          <p14:tracePt t="23591" x="5549900" y="5232400"/>
          <p14:tracePt t="23606" x="5562600" y="5232400"/>
          <p14:tracePt t="23606" x="5575300" y="5238750"/>
          <p14:tracePt t="23623" x="5588000" y="5238750"/>
          <p14:tracePt t="23623" x="5594350" y="5238750"/>
          <p14:tracePt t="23640" x="5600700" y="5238750"/>
          <p14:tracePt t="23640" x="5607050" y="5232400"/>
          <p14:tracePt t="23661" x="5613400" y="5232400"/>
          <p14:tracePt t="23672" x="5613400" y="5226050"/>
          <p14:tracePt t="23689" x="5607050" y="5232400"/>
          <p14:tracePt t="23705" x="5594350" y="5238750"/>
          <p14:tracePt t="23722" x="5588000" y="5251450"/>
          <p14:tracePt t="23739" x="5581650" y="5257800"/>
          <p14:tracePt t="23739" x="5568950" y="5276850"/>
          <p14:tracePt t="23757" x="5562600" y="5283200"/>
          <p14:tracePt t="23757" x="5556250" y="5302250"/>
          <p14:tracePt t="23774" x="5549900" y="5314950"/>
          <p14:tracePt t="23774" x="5543550" y="5327650"/>
          <p14:tracePt t="23790" x="5537200" y="5334000"/>
          <p14:tracePt t="23790" x="5518150" y="5359400"/>
          <p14:tracePt t="23807" x="5505450" y="5372100"/>
          <p14:tracePt t="23807" x="5492750" y="5378450"/>
          <p14:tracePt t="23824" x="5486400" y="5391150"/>
          <p14:tracePt t="23824" x="5473700" y="5397500"/>
          <p14:tracePt t="23841" x="5467350" y="5410200"/>
          <p14:tracePt t="23841" x="5454650" y="5416550"/>
          <p14:tracePt t="23857" x="5448300" y="5422900"/>
          <p14:tracePt t="23857" x="5429250" y="5435600"/>
          <p14:tracePt t="23875" x="5416550" y="5441950"/>
          <p14:tracePt t="23875" x="5410200" y="5448300"/>
          <p14:tracePt t="23891" x="5397500" y="5454650"/>
          <p14:tracePt t="23891" x="5391150" y="5461000"/>
          <p14:tracePt t="23908" x="5384800" y="5467350"/>
          <p14:tracePt t="23908" x="5378450" y="5467350"/>
          <p14:tracePt t="23908" x="5372100" y="5473700"/>
          <p14:tracePt t="23927" x="5365750" y="5473700"/>
          <p14:tracePt t="23939" x="5359400" y="5473700"/>
          <p14:tracePt t="23939" x="5353050" y="5480050"/>
          <p14:tracePt t="23959" x="5346700" y="5480050"/>
          <p14:tracePt t="23973" x="5340350" y="5480050"/>
          <p14:tracePt t="23990" x="5334000" y="5473700"/>
          <p14:tracePt t="24070" x="5327650" y="5473700"/>
          <p14:tracePt t="24130" x="5321300" y="5473700"/>
          <p14:tracePt t="24146" x="5308600" y="5473700"/>
          <p14:tracePt t="24162" x="5302250" y="5473700"/>
          <p14:tracePt t="24174" x="5295900" y="5473700"/>
          <p14:tracePt t="24182" x="5289550" y="5473700"/>
          <p14:tracePt t="24190" x="5276850" y="5473700"/>
          <p14:tracePt t="24190" x="5270500" y="5480050"/>
          <p14:tracePt t="24209" x="5264150" y="5480050"/>
          <p14:tracePt t="24209" x="5257800" y="5480050"/>
          <p14:tracePt t="24209" x="5251450" y="5480050"/>
          <p14:tracePt t="24228" x="5245100" y="5486400"/>
          <p14:tracePt t="24228" x="5238750" y="5486400"/>
          <p14:tracePt t="24243" x="5226050" y="5486400"/>
          <p14:tracePt t="24243" x="5219700" y="5486400"/>
          <p14:tracePt t="24259" x="5213350" y="5486400"/>
          <p14:tracePt t="24259" x="5207000" y="5492750"/>
          <p14:tracePt t="24275" x="5200650" y="5492750"/>
          <p14:tracePt t="24275" x="5194300" y="5492750"/>
          <p14:tracePt t="24292" x="5194300" y="5499100"/>
          <p14:tracePt t="24292" x="5187950" y="5499100"/>
          <p14:tracePt t="24310" x="5181600" y="5505450"/>
          <p14:tracePt t="24324" x="5175250" y="5505450"/>
          <p14:tracePt t="24324" x="5175250" y="5511800"/>
          <p14:tracePt t="24343" x="5168900" y="5518150"/>
          <p14:tracePt t="24362" x="5162550" y="5524500"/>
          <p14:tracePt t="24386" x="5162550" y="5530850"/>
          <p14:tracePt t="24462" x="5162550" y="5537200"/>
          <p14:tracePt t="24498" x="5156200" y="5537200"/>
          <p14:tracePt t="24558" x="5149850" y="5537200"/>
          <p14:tracePt t="24586" x="5143500" y="5537200"/>
          <p14:tracePt t="24618" x="5137150" y="5537200"/>
          <p14:tracePt t="24646" x="5130800" y="5537200"/>
          <p14:tracePt t="24670" x="5124450" y="5543550"/>
          <p14:tracePt t="24694" x="5124450" y="5549900"/>
          <p14:tracePt t="24714" x="5118100" y="5549900"/>
          <p14:tracePt t="24739" x="5111750" y="5549900"/>
          <p14:tracePt t="24762" x="5105400" y="5556250"/>
          <p14:tracePt t="24814" x="5105400" y="5549900"/>
          <p14:tracePt t="24894" x="5099050" y="5562600"/>
          <p14:tracePt t="24926" x="5092700" y="5568950"/>
          <p14:tracePt t="25002" x="5092700" y="5575300"/>
          <p14:tracePt t="25007" x="5086350" y="5575300"/>
          <p14:tracePt t="25030" x="5086350" y="5588000"/>
          <p14:tracePt t="25046" x="5080000" y="5588000"/>
          <p14:tracePt t="25063" x="5080000" y="5594350"/>
          <p14:tracePt t="25074" x="5086350" y="5594350"/>
          <p14:tracePt t="25130" x="5092700" y="5588000"/>
          <p14:tracePt t="25142" x="5099050" y="5588000"/>
          <p14:tracePt t="25150" x="5105400" y="5588000"/>
          <p14:tracePt t="25160" x="5111750" y="5581650"/>
          <p14:tracePt t="25160" x="5118100" y="5581650"/>
          <p14:tracePt t="25179" x="5130800" y="5575300"/>
          <p14:tracePt t="25179" x="5149850" y="5568950"/>
          <p14:tracePt t="25195" x="5162550" y="5562600"/>
          <p14:tracePt t="25195" x="5181600" y="5556250"/>
          <p14:tracePt t="25212" x="5194300" y="5549900"/>
          <p14:tracePt t="25212" x="5207000" y="5549900"/>
          <p14:tracePt t="25229" x="5226050" y="5543550"/>
          <p14:tracePt t="25229" x="5245100" y="5530850"/>
          <p14:tracePt t="25229" x="5257800" y="5524500"/>
          <p14:tracePt t="25247" x="5276850" y="5511800"/>
          <p14:tracePt t="25247" x="5295900" y="5505450"/>
          <p14:tracePt t="25263" x="5321300" y="5486400"/>
          <p14:tracePt t="25263" x="5340350" y="5473700"/>
          <p14:tracePt t="25279" x="5359400" y="5461000"/>
          <p14:tracePt t="25279" x="5384800" y="5448300"/>
          <p14:tracePt t="25296" x="5410200" y="5429250"/>
          <p14:tracePt t="25296" x="5429250" y="5410200"/>
          <p14:tracePt t="25296" x="5454650" y="5391150"/>
          <p14:tracePt t="25315" x="5480050" y="5378450"/>
          <p14:tracePt t="25327" x="5505450" y="5359400"/>
          <p14:tracePt t="25327" x="5549900" y="5334000"/>
          <p14:tracePt t="25347" x="5568950" y="5321300"/>
          <p14:tracePt t="25347" x="5588000" y="5308600"/>
          <p14:tracePt t="25364" x="5613400" y="5295900"/>
          <p14:tracePt t="25364" x="5632450" y="5283200"/>
          <p14:tracePt t="25379" x="5645150" y="5276850"/>
          <p14:tracePt t="25379" x="5664200" y="5264150"/>
          <p14:tracePt t="25379" x="5683250" y="5251450"/>
          <p14:tracePt t="25399" x="5695950" y="5238750"/>
          <p14:tracePt t="25411" x="5708650" y="5226050"/>
          <p14:tracePt t="25411" x="5734050" y="5207000"/>
          <p14:tracePt t="25429" x="5746750" y="5200650"/>
          <p14:tracePt t="25429" x="5753100" y="5200650"/>
          <p14:tracePt t="25446" x="5759450" y="5194300"/>
          <p14:tracePt t="25446" x="5772150" y="5187950"/>
          <p14:tracePt t="25463" x="5772150" y="5175250"/>
          <p14:tracePt t="25463" x="5778500" y="5175250"/>
          <p14:tracePt t="25480" x="5784850" y="5168900"/>
          <p14:tracePt t="25480" x="5797550" y="5156200"/>
          <p14:tracePt t="25498" x="5797550" y="5149850"/>
          <p14:tracePt t="25498" x="5803900" y="5143500"/>
          <p14:tracePt t="25513" x="5810250" y="5137150"/>
          <p14:tracePt t="25528" x="5816600" y="5130800"/>
          <p14:tracePt t="25528" x="5822950" y="5111750"/>
          <p14:tracePt t="25547" x="5829300" y="5105400"/>
          <p14:tracePt t="25547" x="5835650" y="5092700"/>
          <p14:tracePt t="25565" x="5835650" y="5086350"/>
          <p14:tracePt t="25565" x="5842000" y="5073650"/>
          <p14:tracePt t="25580" x="5842000" y="5060950"/>
          <p14:tracePt t="25580" x="5842000" y="5054600"/>
          <p14:tracePt t="25597" x="5829300" y="5035550"/>
          <p14:tracePt t="25597" x="5822950" y="5022850"/>
          <p14:tracePt t="29458" x="609600" y="64452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回帰直線を入れる</a:t>
            </a:r>
            <a:endParaRPr kumimoji="1" lang="ja-JP" altLang="en-US" dirty="0"/>
          </a:p>
        </p:txBody>
      </p:sp>
      <p:pic>
        <p:nvPicPr>
          <p:cNvPr id="46080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881" t="31703" r="16988" b="18478"/>
          <a:stretch/>
        </p:blipFill>
        <p:spPr bwMode="auto">
          <a:xfrm>
            <a:off x="1499140" y="1182470"/>
            <a:ext cx="5832648" cy="441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555776" y="5605789"/>
            <a:ext cx="3302507" cy="830997"/>
          </a:xfrm>
          <a:prstGeom prst="rect">
            <a:avLst/>
          </a:prstGeom>
          <a:noFill/>
        </p:spPr>
        <p:txBody>
          <a:bodyPr wrap="none" rtlCol="0">
            <a:spAutoFit/>
          </a:bodyPr>
          <a:lstStyle/>
          <a:p>
            <a:r>
              <a:rPr kumimoji="1" lang="ja-JP" altLang="en-US" dirty="0" smtClean="0"/>
              <a:t>プロットの上で右クリック</a:t>
            </a:r>
            <a:endParaRPr kumimoji="1" lang="en-US" altLang="ja-JP" dirty="0" smtClean="0"/>
          </a:p>
          <a:p>
            <a:r>
              <a:rPr lang="ja-JP" altLang="en-US" dirty="0"/>
              <a:t>近似曲線の追加</a:t>
            </a:r>
            <a:r>
              <a:rPr lang="ja-JP" altLang="en-US" dirty="0" smtClean="0"/>
              <a:t>を選ぶ</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60151534"/>
      </p:ext>
    </p:extLst>
  </p:cSld>
  <p:clrMapOvr>
    <a:masterClrMapping/>
  </p:clrMapOvr>
  <mc:AlternateContent xmlns:mc="http://schemas.openxmlformats.org/markup-compatibility/2006">
    <mc:Choice xmlns:p14="http://schemas.microsoft.com/office/powerpoint/2010/main" Requires="p14">
      <p:transition spd="slow" p14:dur="2000" advTm="30717"/>
    </mc:Choice>
    <mc:Fallback>
      <p:transition spd="slow" advTm="30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9649" x="4629150" y="5137150"/>
          <p14:tracePt t="9877" x="4616450" y="5149850"/>
          <p14:tracePt t="9881" x="4603750" y="5156200"/>
          <p14:tracePt t="9881" x="4597400" y="5168900"/>
          <p14:tracePt t="9900" x="4584700" y="5181600"/>
          <p14:tracePt t="9900" x="4578350" y="5187950"/>
          <p14:tracePt t="9917" x="4565650" y="5200650"/>
          <p14:tracePt t="9917" x="4546600" y="5219700"/>
          <p14:tracePt t="9934" x="4540250" y="5226050"/>
          <p14:tracePt t="9934" x="4533900" y="5238750"/>
          <p14:tracePt t="9950" x="4521200" y="5245100"/>
          <p14:tracePt t="9950" x="4514850" y="5251450"/>
          <p14:tracePt t="9967" x="4508500" y="5257800"/>
          <p14:tracePt t="9967" x="4502150" y="5264150"/>
          <p14:tracePt t="9984" x="4495800" y="5270500"/>
          <p14:tracePt t="9984" x="4489450" y="5276850"/>
          <p14:tracePt t="10001" x="4483100" y="5283200"/>
          <p14:tracePt t="10016" x="4476750" y="5295900"/>
          <p14:tracePt t="10032" x="4470400" y="5302250"/>
          <p14:tracePt t="10049" x="4464050" y="5308600"/>
          <p14:tracePt t="10067" x="4451350" y="5321300"/>
          <p14:tracePt t="10067" x="4445000" y="5327650"/>
          <p14:tracePt t="10086" x="4438650" y="5334000"/>
          <p14:tracePt t="10086" x="4425950" y="5340350"/>
          <p14:tracePt t="10101" x="4413250" y="5340350"/>
          <p14:tracePt t="10101" x="4394200" y="5346700"/>
          <p14:tracePt t="10117" x="4375150" y="5353050"/>
          <p14:tracePt t="10117" x="4356100" y="5353050"/>
          <p14:tracePt t="10117" x="4337050" y="5353050"/>
          <p14:tracePt t="10137" x="4311650" y="5353050"/>
          <p14:tracePt t="10149" x="4279900" y="5346700"/>
          <p14:tracePt t="10149" x="4222750" y="5334000"/>
          <p14:tracePt t="10169" x="4191000" y="5327650"/>
          <p14:tracePt t="10169" x="4159250" y="5314950"/>
          <p14:tracePt t="10184" x="4121150" y="5295900"/>
          <p14:tracePt t="10184" x="4089400" y="5276850"/>
          <p14:tracePt t="10201" x="4057650" y="5257800"/>
          <p14:tracePt t="10201" x="4032250" y="5232400"/>
          <p14:tracePt t="10201" x="4006850" y="5207000"/>
          <p14:tracePt t="10220" x="3981450" y="5181600"/>
          <p14:tracePt t="10233" x="3968750" y="5149850"/>
          <p14:tracePt t="10233" x="3949700" y="5086350"/>
          <p14:tracePt t="10252" x="3949700" y="5054600"/>
          <p14:tracePt t="10252" x="3956050" y="5022850"/>
          <p14:tracePt t="10268" x="3968750" y="4991100"/>
          <p14:tracePt t="10268" x="3987800" y="4959350"/>
          <p14:tracePt t="10285" x="4013200" y="4927600"/>
          <p14:tracePt t="10285" x="4089400" y="4864100"/>
          <p14:tracePt t="10302" x="4133850" y="4832350"/>
          <p14:tracePt t="10302" x="4191000" y="4806950"/>
          <p14:tracePt t="10319" x="4248150" y="4781550"/>
          <p14:tracePt t="10319" x="4311650" y="4756150"/>
          <p14:tracePt t="10335" x="4381500" y="4737100"/>
          <p14:tracePt t="10335" x="4533900" y="4718050"/>
          <p14:tracePt t="10353" x="4616450" y="4718050"/>
          <p14:tracePt t="10353" x="4699000" y="4718050"/>
          <p14:tracePt t="10369" x="4781550" y="4724400"/>
          <p14:tracePt t="10369" x="4864100" y="4737100"/>
          <p14:tracePt t="10385" x="4946650" y="4756150"/>
          <p14:tracePt t="10385" x="5029200" y="4768850"/>
          <p14:tracePt t="10401" x="5099050" y="4794250"/>
          <p14:tracePt t="10401" x="5168900" y="4819650"/>
          <p14:tracePt t="10401" x="5232400" y="4845050"/>
          <p14:tracePt t="10421" x="5289550" y="4876800"/>
          <p14:tracePt t="10434" x="5340350" y="4908550"/>
          <p14:tracePt t="10434" x="5410200" y="4978400"/>
          <p14:tracePt t="10452" x="5435600" y="5010150"/>
          <p14:tracePt t="10452" x="5448300" y="5041900"/>
          <p14:tracePt t="10469" x="5454650" y="5080000"/>
          <p14:tracePt t="10469" x="5454650" y="5111750"/>
          <p14:tracePt t="10485" x="5448300" y="5143500"/>
          <p14:tracePt t="10485" x="5429250" y="5175250"/>
          <p14:tracePt t="10485" x="5397500" y="5200650"/>
          <p14:tracePt t="10505" x="5365750" y="5232400"/>
          <p14:tracePt t="10517" x="5321300" y="5257800"/>
          <p14:tracePt t="10517" x="5207000" y="5314950"/>
          <p14:tracePt t="10536" x="5143500" y="5340350"/>
          <p14:tracePt t="10536" x="5067300" y="5365750"/>
          <p14:tracePt t="10552" x="4991100" y="5384800"/>
          <p14:tracePt t="10552" x="4914900" y="5403850"/>
          <p14:tracePt t="10569" x="4832350" y="5416550"/>
          <p14:tracePt t="10569" x="4749800" y="5429250"/>
          <p14:tracePt t="10569" x="4667250" y="5429250"/>
          <p14:tracePt t="10588" x="4584700" y="5429250"/>
          <p14:tracePt t="10588" x="4508500" y="5422900"/>
          <p14:tracePt t="10603" x="4425950" y="5410200"/>
          <p14:tracePt t="10603" x="4349750" y="5397500"/>
          <p14:tracePt t="10619" x="4279900" y="5378450"/>
          <p14:tracePt t="10619" x="4210050" y="5359400"/>
          <p14:tracePt t="10636" x="4146550" y="5340350"/>
          <p14:tracePt t="10636" x="4044950" y="5289550"/>
          <p14:tracePt t="10653" x="4006850" y="5264150"/>
          <p14:tracePt t="10653" x="3981450" y="5238750"/>
          <p14:tracePt t="10670" x="3956050" y="5207000"/>
          <p14:tracePt t="10670" x="3943350" y="5181600"/>
          <p14:tracePt t="10686" x="3937000" y="5149850"/>
          <p14:tracePt t="10686" x="3937000" y="5118100"/>
          <p14:tracePt t="10703" x="3943350" y="5080000"/>
          <p14:tracePt t="10703" x="3981450" y="5010150"/>
          <p14:tracePt t="10720" x="4013200" y="4972050"/>
          <p14:tracePt t="10720" x="4051300" y="4940300"/>
          <p14:tracePt t="10737" x="4095750" y="4902200"/>
          <p14:tracePt t="10737" x="4146550" y="4864100"/>
          <p14:tracePt t="10753" x="4210050" y="4832350"/>
          <p14:tracePt t="10753" x="4273550" y="4806950"/>
          <p14:tracePt t="10753" x="4343400" y="4781550"/>
          <p14:tracePt t="10772" x="4413250" y="4762500"/>
          <p14:tracePt t="10785" x="4489450" y="4749800"/>
          <p14:tracePt t="10785" x="4635500" y="4743450"/>
          <p14:tracePt t="10805" x="4705350" y="4749800"/>
          <p14:tracePt t="10805" x="4775200" y="4762500"/>
          <p14:tracePt t="10821" x="4845050" y="4775200"/>
          <p14:tracePt t="10821" x="4914900" y="4794250"/>
          <p14:tracePt t="10837" x="4978400" y="4819650"/>
          <p14:tracePt t="10837" x="5041900" y="4845050"/>
          <p14:tracePt t="10853" x="5099050" y="4876800"/>
          <p14:tracePt t="10853" x="5149850" y="4908550"/>
          <p14:tracePt t="10853" x="5200650" y="4940300"/>
          <p14:tracePt t="10872" x="5245100" y="4972050"/>
          <p14:tracePt t="10885" x="5276850" y="5010150"/>
          <p14:tracePt t="10885" x="5327650" y="5073650"/>
          <p14:tracePt t="10904" x="5340350" y="5111750"/>
          <p14:tracePt t="10904" x="5346700" y="5143500"/>
          <p14:tracePt t="10920" x="5340350" y="5175250"/>
          <p14:tracePt t="10920" x="5327650" y="5207000"/>
          <p14:tracePt t="10937" x="5308600" y="5245100"/>
          <p14:tracePt t="10937" x="5245100" y="5308600"/>
          <p14:tracePt t="10954" x="5207000" y="5340350"/>
          <p14:tracePt t="10954" x="5156200" y="5372100"/>
          <p14:tracePt t="10970" x="5105400" y="5403850"/>
          <p14:tracePt t="10970" x="5048250" y="5429250"/>
          <p14:tracePt t="10987" x="4991100" y="5454650"/>
          <p14:tracePt t="10987" x="4921250" y="5473700"/>
          <p14:tracePt t="11005" x="4851400" y="5486400"/>
          <p14:tracePt t="11005" x="4711700" y="5505450"/>
          <p14:tracePt t="11021" x="4635500" y="5511800"/>
          <p14:tracePt t="11021" x="4559300" y="5511800"/>
          <p14:tracePt t="11037" x="4489450" y="5505450"/>
          <p14:tracePt t="11037" x="4413250" y="5499100"/>
          <p14:tracePt t="11054" x="4343400" y="5486400"/>
          <p14:tracePt t="11054" x="4279900" y="5467350"/>
          <p14:tracePt t="11054" x="4216400" y="5448300"/>
          <p14:tracePt t="11073" x="4159250" y="5422900"/>
          <p14:tracePt t="11086" x="4108450" y="5397500"/>
          <p14:tracePt t="11086" x="4019550" y="5334000"/>
          <p14:tracePt t="11105" x="3987800" y="5302250"/>
          <p14:tracePt t="11105" x="3956050" y="5264150"/>
          <p14:tracePt t="11122" x="3937000" y="5226050"/>
          <p14:tracePt t="11122" x="3930650" y="5194300"/>
          <p14:tracePt t="11138" x="3924300" y="5149850"/>
          <p14:tracePt t="11138" x="3930650" y="5118100"/>
          <p14:tracePt t="11138" x="3943350" y="5080000"/>
          <p14:tracePt t="11157" x="3962400" y="5041900"/>
          <p14:tracePt t="11169" x="3994150" y="4997450"/>
          <p14:tracePt t="11169" x="4070350" y="4921250"/>
          <p14:tracePt t="11188" x="4127500" y="4889500"/>
          <p14:tracePt t="11188" x="4184650" y="4851400"/>
          <p14:tracePt t="11205" x="4248150" y="4826000"/>
          <p14:tracePt t="11205" x="4324350" y="4800600"/>
          <p14:tracePt t="11222" x="4394200" y="4781550"/>
          <p14:tracePt t="11222" x="4470400" y="4768850"/>
          <p14:tracePt t="11222" x="4552950" y="4768850"/>
          <p14:tracePt t="11240" x="4629150" y="4775200"/>
          <p14:tracePt t="11240" x="4705350" y="4787900"/>
          <p14:tracePt t="11256" x="4781550" y="4806950"/>
          <p14:tracePt t="11256" x="4857750" y="4838700"/>
          <p14:tracePt t="11271" x="4927600" y="4870450"/>
          <p14:tracePt t="11271" x="4997450" y="4908550"/>
          <p14:tracePt t="11289" x="5054600" y="4940300"/>
          <p14:tracePt t="11289" x="5111750" y="4978400"/>
          <p14:tracePt t="11305" x="5156200" y="5016500"/>
          <p14:tracePt t="11305" x="5219700" y="5086350"/>
          <p14:tracePt t="11322" x="5232400" y="5124450"/>
          <p14:tracePt t="11322" x="5238750" y="5156200"/>
          <p14:tracePt t="11339" x="5232400" y="5187950"/>
          <p14:tracePt t="11339" x="5219700" y="5219700"/>
          <p14:tracePt t="11355" x="5194300" y="5251450"/>
          <p14:tracePt t="11355" x="5118100" y="5308600"/>
          <p14:tracePt t="11372" x="5067300" y="5334000"/>
          <p14:tracePt t="11372" x="5010150" y="5359400"/>
          <p14:tracePt t="11389" x="4946650" y="5384800"/>
          <p14:tracePt t="11389" x="4876800" y="5403850"/>
          <p14:tracePt t="11405" x="4806950" y="5416550"/>
          <p14:tracePt t="11405" x="4724400" y="5429250"/>
          <p14:tracePt t="11422" x="4648200" y="5435600"/>
          <p14:tracePt t="11422" x="4565650" y="5435600"/>
          <p14:tracePt t="11422" x="4489450" y="5435600"/>
          <p14:tracePt t="11441" x="4406900" y="5429250"/>
          <p14:tracePt t="11454" x="4330700" y="5422900"/>
          <p14:tracePt t="11454" x="4191000" y="5397500"/>
          <p14:tracePt t="11473" x="4127500" y="5378450"/>
          <p14:tracePt t="11473" x="4076700" y="5353050"/>
          <p14:tracePt t="11489" x="4025900" y="5334000"/>
          <p14:tracePt t="11489" x="3981450" y="5308600"/>
          <p14:tracePt t="11506" x="3949700" y="5276850"/>
          <p14:tracePt t="11506" x="3924300" y="5251450"/>
          <p14:tracePt t="11506" x="3911600" y="5219700"/>
          <p14:tracePt t="11525" x="3905250" y="5194300"/>
          <p14:tracePt t="11537" x="3905250" y="5162550"/>
          <p14:tracePt t="11537" x="3930650" y="5092700"/>
          <p14:tracePt t="11556" x="3956050" y="5054600"/>
          <p14:tracePt t="11556" x="3987800" y="5010150"/>
          <p14:tracePt t="11573" x="4025900" y="4972050"/>
          <p14:tracePt t="11573" x="4070350" y="4927600"/>
          <p14:tracePt t="11590" x="4121150" y="4883150"/>
          <p14:tracePt t="11590" x="4178300" y="4845050"/>
          <p14:tracePt t="11590" x="4235450" y="4800600"/>
          <p14:tracePt t="11609" x="4305300" y="4768850"/>
          <p14:tracePt t="11609" x="4368800" y="4737100"/>
          <p14:tracePt t="11623" x="4438650" y="4718050"/>
          <p14:tracePt t="11623" x="4514850" y="4699000"/>
          <p14:tracePt t="11640" x="4584700" y="4692650"/>
          <p14:tracePt t="11640" x="4654550" y="4692650"/>
          <p14:tracePt t="11657" x="4724400" y="4692650"/>
          <p14:tracePt t="11657" x="4857750" y="4724400"/>
          <p14:tracePt t="11673" x="4921250" y="4749800"/>
          <p14:tracePt t="11673" x="4978400" y="4775200"/>
          <p14:tracePt t="11690" x="5029200" y="4800600"/>
          <p14:tracePt t="11690" x="5080000" y="4832350"/>
          <p14:tracePt t="11708" x="5118100" y="4857750"/>
          <p14:tracePt t="11708" x="5156200" y="4889500"/>
          <p14:tracePt t="11723" x="5181600" y="4927600"/>
          <p14:tracePt t="11723" x="5213350" y="4991100"/>
          <p14:tracePt t="11741" x="5219700" y="5022850"/>
          <p14:tracePt t="11741" x="5213350" y="5060950"/>
          <p14:tracePt t="11757" x="5207000" y="5092700"/>
          <p14:tracePt t="11757" x="5194300" y="5124450"/>
          <p14:tracePt t="11773" x="5168900" y="5162550"/>
          <p14:tracePt t="11773" x="5137150" y="5194300"/>
          <p14:tracePt t="11790" x="5099050" y="5232400"/>
          <p14:tracePt t="11790" x="5054600" y="5264150"/>
          <p14:tracePt t="11790" x="5003800" y="5295900"/>
          <p14:tracePt t="11809" x="4946650" y="5327650"/>
          <p14:tracePt t="11822" x="4883150" y="5359400"/>
          <p14:tracePt t="11822" x="4749800" y="5410200"/>
          <p14:tracePt t="11840" x="4679950" y="5429250"/>
          <p14:tracePt t="11840" x="4616450" y="5448300"/>
          <p14:tracePt t="11857" x="4546600" y="5461000"/>
          <p14:tracePt t="11857" x="4476750" y="5467350"/>
          <p14:tracePt t="11874" x="4406900" y="5473700"/>
          <p14:tracePt t="11874" x="4343400" y="5473700"/>
          <p14:tracePt t="11874" x="4279900" y="5467350"/>
          <p14:tracePt t="11893" x="4216400" y="5461000"/>
          <p14:tracePt t="11905" x="4159250" y="5448300"/>
          <p14:tracePt t="11905" x="4064000" y="5410200"/>
          <p14:tracePt t="11924" x="4019550" y="5384800"/>
          <p14:tracePt t="11924" x="3987800" y="5353050"/>
          <p14:tracePt t="11941" x="3962400" y="5321300"/>
          <p14:tracePt t="11941" x="3943350" y="5289550"/>
          <p14:tracePt t="11957" x="3937000" y="5257800"/>
          <p14:tracePt t="11957" x="3943350" y="5187950"/>
          <p14:tracePt t="11975" x="3956050" y="5149850"/>
          <p14:tracePt t="11975" x="3975100" y="5111750"/>
          <p14:tracePt t="11991" x="4000500" y="5073650"/>
          <p14:tracePt t="11991" x="4038600" y="5035550"/>
          <p14:tracePt t="12008" x="4076700" y="4997450"/>
          <p14:tracePt t="12008" x="4127500" y="4959350"/>
          <p14:tracePt t="12024" x="4184650" y="4927600"/>
          <p14:tracePt t="12024" x="4318000" y="4876800"/>
          <p14:tracePt t="12041" x="4387850" y="4857750"/>
          <p14:tracePt t="12041" x="4464050" y="4845050"/>
          <p14:tracePt t="12058" x="4540250" y="4838700"/>
          <p14:tracePt t="12058" x="4616450" y="4838700"/>
          <p14:tracePt t="12074" x="4692650" y="4845050"/>
          <p14:tracePt t="12074" x="4768850" y="4857750"/>
          <p14:tracePt t="12074" x="4838700" y="4876800"/>
          <p14:tracePt t="12093" x="4908550" y="4895850"/>
          <p14:tracePt t="12106" x="4972050" y="4914900"/>
          <p14:tracePt t="12106" x="5080000" y="4965700"/>
          <p14:tracePt t="12126" x="5124450" y="4984750"/>
          <p14:tracePt t="12126" x="5162550" y="5010150"/>
          <p14:tracePt t="12142" x="5194300" y="5035550"/>
          <p14:tracePt t="12142" x="5219700" y="5060950"/>
          <p14:tracePt t="12142" x="5238750" y="5086350"/>
          <p14:tracePt t="12161" x="5251450" y="5111750"/>
          <p14:tracePt t="12173" x="5251450" y="5143500"/>
          <p14:tracePt t="12173" x="5238750" y="5200650"/>
          <p14:tracePt t="12194" x="5219700" y="5232400"/>
          <p14:tracePt t="12194" x="5200650" y="5264150"/>
          <p14:tracePt t="12209" x="5168900" y="5295900"/>
          <p14:tracePt t="12209" x="5137150" y="5334000"/>
          <p14:tracePt t="12225" x="5099050" y="5365750"/>
          <p14:tracePt t="12225" x="5054600" y="5397500"/>
          <p14:tracePt t="12225" x="5003800" y="5429250"/>
          <p14:tracePt t="12245" x="4946650" y="5454650"/>
          <p14:tracePt t="12257" x="4889500" y="5480050"/>
          <p14:tracePt t="12257" x="4768850" y="5524500"/>
          <p14:tracePt t="12275" x="4699000" y="5543550"/>
          <p14:tracePt t="12275" x="4635500" y="5556250"/>
          <p14:tracePt t="12292" x="4572000" y="5562600"/>
          <p14:tracePt t="12292" x="4508500" y="5568950"/>
          <p14:tracePt t="12309" x="4445000" y="5575300"/>
          <p14:tracePt t="12309" x="4381500" y="5568950"/>
          <p14:tracePt t="12325" x="4324350" y="5562600"/>
          <p14:tracePt t="12325" x="4216400" y="5530850"/>
          <p14:tracePt t="12342" x="4171950" y="5511800"/>
          <p14:tracePt t="12342" x="4127500" y="5486400"/>
          <p14:tracePt t="12359" x="4089400" y="5454650"/>
          <p14:tracePt t="12359" x="4057650" y="5422900"/>
          <p14:tracePt t="12376" x="4032250" y="5384800"/>
          <p14:tracePt t="12376" x="3994150" y="5308600"/>
          <p14:tracePt t="12393" x="3987800" y="5264150"/>
          <p14:tracePt t="12393" x="3994150" y="5226050"/>
          <p14:tracePt t="12409" x="4000500" y="5181600"/>
          <p14:tracePt t="12409" x="4019550" y="5143500"/>
          <p14:tracePt t="12426" x="4044950" y="5099050"/>
          <p14:tracePt t="12426" x="4076700" y="5054600"/>
          <p14:tracePt t="12442" x="4114800" y="5016500"/>
          <p14:tracePt t="12442" x="4165600" y="4972050"/>
          <p14:tracePt t="12442" x="4222750" y="4940300"/>
          <p14:tracePt t="12461" x="4286250" y="4902200"/>
          <p14:tracePt t="12474" x="4349750" y="4876800"/>
          <p14:tracePt t="12474" x="4495800" y="4838700"/>
          <p14:tracePt t="12493" x="4572000" y="4832350"/>
          <p14:tracePt t="12493" x="4648200" y="4832350"/>
          <p14:tracePt t="12509" x="4724400" y="4838700"/>
          <p14:tracePt t="12509" x="4800600" y="4851400"/>
          <p14:tracePt t="12526" x="4870450" y="4870450"/>
          <p14:tracePt t="12526" x="4940300" y="4895850"/>
          <p14:tracePt t="12526" x="5003800" y="4927600"/>
          <p14:tracePt t="12545" x="5060950" y="4953000"/>
          <p14:tracePt t="12558" x="5111750" y="4984750"/>
          <p14:tracePt t="12558" x="5194300" y="5048250"/>
          <p14:tracePt t="12577" x="5219700" y="5073650"/>
          <p14:tracePt t="12577" x="5238750" y="5105400"/>
          <p14:tracePt t="12593" x="5245100" y="5137150"/>
          <p14:tracePt t="12593" x="5245100" y="5162550"/>
          <p14:tracePt t="12610" x="5232400" y="5194300"/>
          <p14:tracePt t="12610" x="5219700" y="5219700"/>
          <p14:tracePt t="12610" x="5194300" y="5245100"/>
          <p14:tracePt t="12630" x="5162550" y="5270500"/>
          <p14:tracePt t="12630" x="5124450" y="5295900"/>
          <p14:tracePt t="12644" x="5080000" y="5314950"/>
          <p14:tracePt t="12644" x="5035550" y="5327650"/>
          <p14:tracePt t="12660" x="4984750" y="5340350"/>
          <p14:tracePt t="12660" x="4927600" y="5353050"/>
          <p14:tracePt t="12676" x="4876800" y="5365750"/>
          <p14:tracePt t="12676" x="4762500" y="5378450"/>
          <p14:tracePt t="12694" x="4705350" y="5378450"/>
          <p14:tracePt t="12694" x="4660900" y="5384800"/>
          <p14:tracePt t="12710" x="4610100" y="5384800"/>
          <p14:tracePt t="12710" x="4572000" y="5384800"/>
          <p14:tracePt t="12727" x="4533900" y="5378450"/>
          <p14:tracePt t="12727" x="4495800" y="5372100"/>
          <p14:tracePt t="12744" x="4470400" y="5359400"/>
          <p14:tracePt t="12744" x="4425950" y="5334000"/>
          <p14:tracePt t="12761" x="4406900" y="5314950"/>
          <p14:tracePt t="12761" x="4394200" y="5302250"/>
          <p14:tracePt t="12777" x="4387850" y="5283200"/>
          <p14:tracePt t="12777" x="4387850" y="5270500"/>
          <p14:tracePt t="12794" x="4387850" y="5257800"/>
          <p14:tracePt t="12794" x="4387850" y="5245100"/>
          <p14:tracePt t="12794" x="4394200" y="5232400"/>
          <p14:tracePt t="12813" x="4406900" y="5226050"/>
          <p14:tracePt t="12825" x="4419600" y="5219700"/>
          <p14:tracePt t="12825" x="4445000" y="5200650"/>
          <p14:tracePt t="12846" x="4457700" y="5194300"/>
          <p14:tracePt t="12846" x="4470400" y="5187950"/>
          <p14:tracePt t="12862" x="4483100" y="5175250"/>
          <p14:tracePt t="12862" x="4495800" y="5168900"/>
          <p14:tracePt t="12877" x="4508500" y="5168900"/>
          <p14:tracePt t="12877" x="4521200" y="5162550"/>
          <p14:tracePt t="12894" x="4533900" y="5156200"/>
          <p14:tracePt t="12894" x="4540250" y="5156200"/>
          <p14:tracePt t="12894" x="4546600" y="5156200"/>
          <p14:tracePt t="12913" x="4552950" y="5156200"/>
          <p14:tracePt t="12925" x="4565650" y="5156200"/>
          <p14:tracePt t="12943" x="4565650" y="5162550"/>
          <p14:tracePt t="12959" x="4559300" y="5168900"/>
          <p14:tracePt t="12981" x="4552950" y="5175250"/>
          <p14:tracePt t="13000" x="4546600" y="5181600"/>
          <p14:tracePt t="13024" x="4540250" y="5181600"/>
          <p14:tracePt t="13160" x="4540250" y="5187950"/>
          <p14:tracePt t="13196" x="4533900" y="5194300"/>
          <p14:tracePt t="13240" x="4540250" y="5187950"/>
          <p14:tracePt t="13332" x="4546600" y="5181600"/>
          <p14:tracePt t="13400" x="4552950" y="5175250"/>
          <p14:tracePt t="13408" x="4559300" y="5168900"/>
          <p14:tracePt t="13413" x="4565650" y="5162550"/>
          <p14:tracePt t="13413" x="4578350" y="5149850"/>
          <p14:tracePt t="13431" x="4591050" y="5137150"/>
          <p14:tracePt t="13431" x="4610100" y="5118100"/>
          <p14:tracePt t="13446" x="4629150" y="5105400"/>
          <p14:tracePt t="13446" x="4654550" y="5086350"/>
          <p14:tracePt t="13462" x="4679950" y="5073650"/>
          <p14:tracePt t="13462" x="4711700" y="5067300"/>
          <p14:tracePt t="13462" x="4749800" y="5060950"/>
          <p14:tracePt t="13482" x="4787900" y="5060950"/>
          <p14:tracePt t="13494" x="4832350" y="5073650"/>
          <p14:tracePt t="13494" x="4914900" y="5099050"/>
          <p14:tracePt t="13513" x="4959350" y="5118100"/>
          <p14:tracePt t="13513" x="4991100" y="5137150"/>
          <p14:tracePt t="13530" x="5029200" y="5156200"/>
          <p14:tracePt t="13530" x="5054600" y="5175250"/>
          <p14:tracePt t="13546" x="5073650" y="5187950"/>
          <p14:tracePt t="13546" x="5086350" y="5207000"/>
          <p14:tracePt t="13546" x="5092700" y="5219700"/>
          <p14:tracePt t="13565" x="5092700" y="5238750"/>
          <p14:tracePt t="13578" x="5086350" y="5251450"/>
          <p14:tracePt t="13578" x="5054600" y="5283200"/>
          <p14:tracePt t="13596" x="5035550" y="5295900"/>
          <p14:tracePt t="13596" x="5010150" y="5308600"/>
          <p14:tracePt t="13613" x="4978400" y="5321300"/>
          <p14:tracePt t="13613" x="4946650" y="5334000"/>
          <p14:tracePt t="13613" x="4908550" y="5346700"/>
          <p14:tracePt t="13633" x="4864100" y="5353050"/>
          <p14:tracePt t="13645" x="4819650" y="5359400"/>
          <p14:tracePt t="13645" x="4724400" y="5365750"/>
          <p14:tracePt t="13663" x="4673600" y="5365750"/>
          <p14:tracePt t="13663" x="4622800" y="5359400"/>
          <p14:tracePt t="13681" x="4572000" y="5353050"/>
          <p14:tracePt t="13681" x="4514850" y="5346700"/>
          <p14:tracePt t="13697" x="4464050" y="5334000"/>
          <p14:tracePt t="13697" x="4375150" y="5314950"/>
          <p14:tracePt t="13714" x="4330700" y="5308600"/>
          <p14:tracePt t="13714" x="4292600" y="5302250"/>
          <p14:tracePt t="13730" x="4254500" y="5295900"/>
          <p14:tracePt t="13730" x="4216400" y="5289550"/>
          <p14:tracePt t="13747" x="4184650" y="5276850"/>
          <p14:tracePt t="13747" x="4159250" y="5264150"/>
          <p14:tracePt t="13764" x="4133850" y="5251450"/>
          <p14:tracePt t="13764" x="4095750" y="5207000"/>
          <p14:tracePt t="13781" x="4089400" y="5181600"/>
          <p14:tracePt t="13781" x="4083050" y="5156200"/>
          <p14:tracePt t="13798" x="4083050" y="5124450"/>
          <p14:tracePt t="13798" x="4089400" y="5099050"/>
          <p14:tracePt t="13814" x="4108450" y="5067300"/>
          <p14:tracePt t="13814" x="4127500" y="5035550"/>
          <p14:tracePt t="13814" x="4152900" y="5003800"/>
          <p14:tracePt t="13833" x="4184650" y="4972050"/>
          <p14:tracePt t="13845" x="4216400" y="4933950"/>
          <p14:tracePt t="13845" x="4305300" y="4870450"/>
          <p14:tracePt t="13865" x="4349750" y="4838700"/>
          <p14:tracePt t="13865" x="4400550" y="4813300"/>
          <p14:tracePt t="13881" x="4445000" y="4787900"/>
          <p14:tracePt t="13881" x="4502150" y="4775200"/>
          <p14:tracePt t="13897" x="4552950" y="4762500"/>
          <p14:tracePt t="13897" x="4603750" y="4762500"/>
          <p14:tracePt t="13897" x="4654550" y="4768850"/>
          <p14:tracePt t="13917" x="4711700" y="4775200"/>
          <p14:tracePt t="13929" x="4762500" y="4787900"/>
          <p14:tracePt t="13929" x="4813300" y="4800600"/>
          <p14:tracePt t="13929" x="4864100" y="4819650"/>
          <p14:tracePt t="13929" x="4914900" y="4838700"/>
          <p14:tracePt t="13953" x="4959350" y="4851400"/>
          <p14:tracePt t="13962" x="5003800" y="4864100"/>
          <p14:tracePt t="13962" x="5041900" y="4883150"/>
          <p14:tracePt t="13982" x="5080000" y="4895850"/>
          <p14:tracePt t="13982" x="5105400" y="4908550"/>
          <p14:tracePt t="13999" x="5137150" y="4921250"/>
          <p14:tracePt t="13999" x="5175250" y="4953000"/>
          <p14:tracePt t="14015" x="5187950" y="4972050"/>
          <p14:tracePt t="14015" x="5200650" y="4991100"/>
          <p14:tracePt t="14031" x="5213350" y="5016500"/>
          <p14:tracePt t="14031" x="5219700" y="5035550"/>
          <p14:tracePt t="14048" x="5226050" y="5060950"/>
          <p14:tracePt t="14048" x="5226050" y="5080000"/>
          <p14:tracePt t="14065" x="5226050" y="5105400"/>
          <p14:tracePt t="14065" x="5213350" y="5149850"/>
          <p14:tracePt t="14081" x="5207000" y="5168900"/>
          <p14:tracePt t="14081" x="5194300" y="5194300"/>
          <p14:tracePt t="14098" x="5181600" y="5213350"/>
          <p14:tracePt t="14098" x="5162550" y="5238750"/>
          <p14:tracePt t="14115" x="5149850" y="5257800"/>
          <p14:tracePt t="14115" x="5130800" y="5283200"/>
          <p14:tracePt t="14115" x="5105400" y="5308600"/>
          <p14:tracePt t="14135" x="5080000" y="5327650"/>
          <p14:tracePt t="14147" x="5054600" y="5353050"/>
          <p14:tracePt t="14147" x="4997450" y="5397500"/>
          <p14:tracePt t="14166" x="4965700" y="5416550"/>
          <p14:tracePt t="14166" x="4933950" y="5435600"/>
          <p14:tracePt t="14182" x="4902200" y="5454650"/>
          <p14:tracePt t="14182" x="4864100" y="5467350"/>
          <p14:tracePt t="14198" x="4826000" y="5486400"/>
          <p14:tracePt t="14198" x="4794250" y="5499100"/>
          <p14:tracePt t="14198" x="4756150" y="5505450"/>
          <p14:tracePt t="14218" x="4718050" y="5511800"/>
          <p14:tracePt t="14218" x="4679950" y="5518150"/>
          <p14:tracePt t="14234" x="4641850" y="5524500"/>
          <p14:tracePt t="14234" x="4610100" y="5530850"/>
          <p14:tracePt t="14249" x="4578350" y="5530850"/>
          <p14:tracePt t="14249" x="4546600" y="5530850"/>
          <p14:tracePt t="14266" x="4521200" y="5530850"/>
          <p14:tracePt t="14266" x="4495800" y="5530850"/>
          <p14:tracePt t="14282" x="4476750" y="5530850"/>
          <p14:tracePt t="14282" x="4457700" y="5537200"/>
          <p14:tracePt t="14282" x="4445000" y="5537200"/>
          <p14:tracePt t="14301" x="4425950" y="5537200"/>
          <p14:tracePt t="14301" x="4419600" y="5537200"/>
          <p14:tracePt t="14316" x="4406900" y="5537200"/>
          <p14:tracePt t="14316" x="4400550" y="5537200"/>
          <p14:tracePt t="14332" x="4400550" y="5530850"/>
          <p14:tracePt t="14368" x="4406900" y="5524500"/>
          <p14:tracePt t="14381" x="4419600" y="5518150"/>
          <p14:tracePt t="14396" x="4425950" y="5518150"/>
          <p14:tracePt t="14413" x="4432300" y="5518150"/>
          <p14:tracePt t="14433" x="4425950" y="5511800"/>
          <p14:tracePt t="14553" x="4432300" y="5505450"/>
          <p14:tracePt t="14569" x="4438650" y="5499100"/>
          <p14:tracePt t="14585" x="4445000" y="5499100"/>
          <p14:tracePt t="14601" x="4457700" y="5492750"/>
          <p14:tracePt t="14613" x="4451350" y="5492750"/>
          <p14:tracePt t="14681" x="4457700" y="5499100"/>
          <p14:tracePt t="14764" x="4451350" y="5499100"/>
          <p14:tracePt t="14809" x="4445000" y="5499100"/>
          <p14:tracePt t="14841" x="4438650" y="5499100"/>
          <p14:tracePt t="14885" x="4432300" y="5492750"/>
          <p14:tracePt t="14929" x="4432300" y="5486400"/>
          <p14:tracePt t="14945" x="4432300" y="5480050"/>
          <p14:tracePt t="14961" x="4432300" y="5473700"/>
          <p14:tracePt t="14970" x="4432300" y="5467350"/>
          <p14:tracePt t="14983" x="4432300" y="5461000"/>
          <p14:tracePt t="14983" x="4432300" y="5448300"/>
          <p14:tracePt t="15001" x="4432300" y="5441950"/>
          <p14:tracePt t="15001" x="4438650" y="5435600"/>
          <p14:tracePt t="15018" x="4438650" y="5429250"/>
          <p14:tracePt t="15018" x="4445000" y="5416550"/>
          <p14:tracePt t="15035" x="4445000" y="5410200"/>
          <p14:tracePt t="15035" x="4445000" y="5403850"/>
          <p14:tracePt t="15052" x="4451350" y="5397500"/>
          <p14:tracePt t="15052" x="4451350" y="5391150"/>
          <p14:tracePt t="15068" x="4457700" y="5384800"/>
          <p14:tracePt t="15083" x="4464050" y="5372100"/>
          <p14:tracePt t="15100" x="4470400" y="5365750"/>
          <p14:tracePt t="15117" x="4476750" y="5359400"/>
          <p14:tracePt t="15117" x="4483100" y="5353050"/>
          <p14:tracePt t="15137" x="4489450" y="5346700"/>
          <p14:tracePt t="15150" x="4495800" y="5340350"/>
          <p14:tracePt t="15150" x="4502150" y="5334000"/>
          <p14:tracePt t="15170" x="4508500" y="5327650"/>
          <p14:tracePt t="15170" x="4514850" y="5321300"/>
          <p14:tracePt t="15186" x="4521200" y="5321300"/>
          <p14:tracePt t="15186" x="4527550" y="5314950"/>
          <p14:tracePt t="15202" x="4533900" y="5314950"/>
          <p14:tracePt t="15202" x="4540250" y="5308600"/>
          <p14:tracePt t="15218" x="4546600" y="5308600"/>
          <p14:tracePt t="15218" x="4552950" y="5302250"/>
          <p14:tracePt t="15218" x="4559300" y="5295900"/>
          <p14:tracePt t="15239" x="4565650" y="5289550"/>
          <p14:tracePt t="15250" x="4572000" y="5283200"/>
          <p14:tracePt t="15250" x="4578350" y="5270500"/>
          <p14:tracePt t="15270" x="4584700" y="5264150"/>
          <p14:tracePt t="15284" x="4591050" y="5257800"/>
          <p14:tracePt t="15305" x="4597400" y="5257800"/>
          <p14:tracePt t="15357" x="4603750" y="5257800"/>
          <p14:tracePt t="15389" x="4610100" y="5251450"/>
          <p14:tracePt t="15409" x="4616450" y="5245100"/>
          <p14:tracePt t="15425" x="4622800" y="5238750"/>
          <p14:tracePt t="15441" x="4629150" y="5232400"/>
          <p14:tracePt t="15453" x="4635500" y="5226050"/>
          <p14:tracePt t="15461" x="4641850" y="5226050"/>
          <p14:tracePt t="15470" x="4654550" y="5219700"/>
          <p14:tracePt t="15470" x="4667250" y="5219700"/>
          <p14:tracePt t="15486" x="4686300" y="5219700"/>
          <p14:tracePt t="15486" x="4705350" y="5219700"/>
          <p14:tracePt t="15503" x="4730750" y="5226050"/>
          <p14:tracePt t="15503" x="4756150" y="5232400"/>
          <p14:tracePt t="15503" x="4781550" y="5238750"/>
          <p14:tracePt t="15522" x="4813300" y="5245100"/>
          <p14:tracePt t="15535" x="4845050" y="5251450"/>
          <p14:tracePt t="15535" x="4908550" y="5257800"/>
          <p14:tracePt t="15553" x="4940300" y="5264150"/>
          <p14:tracePt t="15553" x="4965700" y="5264150"/>
          <p14:tracePt t="15570" x="4997450" y="5257800"/>
          <p14:tracePt t="15570" x="5022850" y="5257800"/>
          <p14:tracePt t="15587" x="5048250" y="5251450"/>
          <p14:tracePt t="15587" x="5067300" y="5245100"/>
          <p14:tracePt t="15587" x="5086350" y="5238750"/>
          <p14:tracePt t="15606" x="5105400" y="5232400"/>
          <p14:tracePt t="15618" x="5124450" y="5226050"/>
          <p14:tracePt t="15618" x="5149850" y="5213350"/>
          <p14:tracePt t="15638" x="5156200" y="5207000"/>
          <p14:tracePt t="15638" x="5162550" y="5207000"/>
          <p14:tracePt t="15653" x="5168900" y="5200650"/>
          <p14:tracePt t="15669" x="5175250" y="5200650"/>
          <p14:tracePt t="15685" x="5175250" y="5207000"/>
          <p14:tracePt t="15717" x="5168900" y="5207000"/>
          <p14:tracePt t="15749" x="5175250" y="5200650"/>
          <p14:tracePt t="15793" x="5181600" y="5200650"/>
          <p14:tracePt t="15813" x="5187950" y="5194300"/>
          <p14:tracePt t="15837" x="5187950" y="5187950"/>
          <p14:tracePt t="15881" x="5194300" y="5194300"/>
          <p14:tracePt t="16033" x="5200650" y="5194300"/>
          <p14:tracePt t="16085" x="5207000" y="5194300"/>
          <p14:tracePt t="16257" x="5200650" y="5194300"/>
          <p14:tracePt t="16317" x="5194300" y="5194300"/>
          <p14:tracePt t="16349" x="5187950" y="5187950"/>
          <p14:tracePt t="16361" x="5181600" y="5187950"/>
          <p14:tracePt t="16377" x="5175250" y="5181600"/>
          <p14:tracePt t="16401" x="5168900" y="5181600"/>
          <p14:tracePt t="16430" x="5162550" y="5181600"/>
          <p14:tracePt t="16469" x="5162550" y="5187950"/>
          <p14:tracePt t="16490" x="5156200" y="5194300"/>
          <p14:tracePt t="16513" x="5149850" y="5194300"/>
          <p14:tracePt t="16541" x="5156200" y="5194300"/>
          <p14:tracePt t="16649" x="5156200" y="5187950"/>
          <p14:tracePt t="16677" x="5149850" y="5187950"/>
          <p14:tracePt t="16713" x="5143500" y="5187950"/>
          <p14:tracePt t="16737" x="5137150" y="5187950"/>
          <p14:tracePt t="16753" x="5130800" y="5187950"/>
          <p14:tracePt t="16789" x="5130800" y="5181600"/>
          <p14:tracePt t="16901" x="5124450" y="5187950"/>
          <p14:tracePt t="16953" x="5124450" y="5181600"/>
          <p14:tracePt t="17013" x="5124450" y="5175250"/>
          <p14:tracePt t="17098" x="5124450" y="5168900"/>
          <p14:tracePt t="17201" x="5130800" y="5162550"/>
          <p14:tracePt t="17262" x="5130800" y="5156200"/>
          <p14:tracePt t="17330" x="5137150" y="5156200"/>
          <p14:tracePt t="17397" x="5143500" y="5156200"/>
          <p14:tracePt t="17421" x="5149850" y="5156200"/>
          <p14:tracePt t="17449" x="5149850" y="5149850"/>
          <p14:tracePt t="17482" x="5156200" y="5143500"/>
          <p14:tracePt t="17509" x="5162550" y="5143500"/>
          <p14:tracePt t="17765" x="5168900" y="5143500"/>
          <p14:tracePt t="18034" x="5168900" y="5137150"/>
          <p14:tracePt t="18269" x="5175250" y="5137150"/>
          <p14:tracePt t="18425" x="5168900" y="5143500"/>
          <p14:tracePt t="18641" x="5162550" y="5143500"/>
          <p14:tracePt t="18718" x="5156200" y="5143500"/>
          <p14:tracePt t="18750" x="5156200" y="5137150"/>
          <p14:tracePt t="18802" x="5162550" y="5137150"/>
          <p14:tracePt t="18829" x="5168900" y="5137150"/>
          <p14:tracePt t="18854" x="5175250" y="5130800"/>
          <p14:tracePt t="18874" x="5168900" y="5130800"/>
          <p14:tracePt t="19102" x="5175250" y="5130800"/>
          <p14:tracePt t="19182" x="5181600" y="5124450"/>
          <p14:tracePt t="19206" x="5187950" y="5124450"/>
          <p14:tracePt t="19394" x="5194300" y="5124450"/>
          <p14:tracePt t="19498" x="5194300" y="5118100"/>
          <p14:tracePt t="19521" x="5200650" y="5118100"/>
          <p14:tracePt t="19534" x="5207000" y="5111750"/>
          <p14:tracePt t="19550" x="5213350" y="5111750"/>
          <p14:tracePt t="19566" x="5219700" y="5105400"/>
          <p14:tracePt t="19582" x="5226050" y="5099050"/>
          <p14:tracePt t="19594" x="5232400" y="5099050"/>
          <p14:tracePt t="19610" x="5238750" y="5092700"/>
          <p14:tracePt t="19626" x="5238750" y="5086350"/>
          <p14:tracePt t="19642" x="5238750" y="5080000"/>
          <p14:tracePt t="19654" x="5238750" y="5073650"/>
          <p14:tracePt t="19670" x="5238750" y="5067300"/>
          <p14:tracePt t="19694" x="5232400" y="5067300"/>
          <p14:tracePt t="19746" x="5232400" y="5073650"/>
          <p14:tracePt t="19770" x="5226050" y="5080000"/>
          <p14:tracePt t="19790" x="5219700" y="5086350"/>
          <p14:tracePt t="19806" x="5219700" y="5092700"/>
          <p14:tracePt t="19830" x="5213350" y="5092700"/>
          <p14:tracePt t="19850" x="5219700" y="5099050"/>
          <p14:tracePt t="19894" x="5226050" y="5099050"/>
          <p14:tracePt t="19926" x="5232400" y="5092700"/>
          <p14:tracePt t="19949" x="5238750" y="5092700"/>
          <p14:tracePt t="19978" x="5232400" y="5092700"/>
          <p14:tracePt t="20070" x="5226050" y="5092700"/>
          <p14:tracePt t="20106" x="5219700" y="5099050"/>
          <p14:tracePt t="20142" x="5226050" y="5099050"/>
          <p14:tracePt t="20422" x="5226050" y="5105400"/>
          <p14:tracePt t="20570" x="5226050" y="5111750"/>
          <p14:tracePt t="20614" x="5219700" y="5111750"/>
          <p14:tracePt t="20646" x="5213350" y="5118100"/>
          <p14:tracePt t="20674" x="5219700" y="5118100"/>
          <p14:tracePt t="20826" x="5226050" y="5118100"/>
          <p14:tracePt t="21042" x="5219700" y="5124450"/>
          <p14:tracePt t="21811" x="5226050" y="5118100"/>
          <p14:tracePt t="22163" x="5219700" y="5124450"/>
          <p14:tracePt t="22583" x="5219700" y="5130800"/>
          <p14:tracePt t="22731" x="5213350" y="5130800"/>
          <p14:tracePt t="22835" x="5207000" y="5124450"/>
          <p14:tracePt t="23183" x="5207000" y="5118100"/>
          <p14:tracePt t="23227" x="5207000" y="5111750"/>
          <p14:tracePt t="23255" x="5213350" y="5111750"/>
          <p14:tracePt t="23286" x="5219700" y="5105400"/>
          <p14:tracePt t="23311" x="5226050" y="5105400"/>
          <p14:tracePt t="23323" x="5232400" y="5111750"/>
          <p14:tracePt t="23363" x="5232400" y="5118100"/>
          <p14:tracePt t="23423" x="5226050" y="5118100"/>
          <p14:tracePt t="23435" x="5219700" y="5124450"/>
          <p14:tracePt t="23451" x="5213350" y="5124450"/>
          <p14:tracePt t="23475" x="5219700" y="5118100"/>
          <p14:tracePt t="23535" x="5219700" y="5111750"/>
          <p14:tracePt t="23555" x="5226050" y="5111750"/>
          <p14:tracePt t="23578" x="5219700" y="5105400"/>
          <p14:tracePt t="23631" x="5213350" y="5111750"/>
          <p14:tracePt t="23662" x="5207000" y="5118100"/>
          <p14:tracePt t="23675" x="5200650" y="5118100"/>
          <p14:tracePt t="23691" x="5194300" y="5124450"/>
          <p14:tracePt t="23715" x="5194300" y="5130800"/>
          <p14:tracePt t="23775" x="5187950" y="5137150"/>
          <p14:tracePt t="23843" x="5181600" y="5143500"/>
          <p14:tracePt t="23863" x="5175250" y="5143500"/>
          <p14:tracePt t="23887" x="5181600" y="5143500"/>
          <p14:tracePt t="23971" x="5187950" y="5137150"/>
          <p14:tracePt t="24007" x="5181600" y="5137150"/>
          <p14:tracePt t="24171" x="5181600" y="5143500"/>
          <p14:tracePt t="24207" x="5175250" y="5149850"/>
          <p14:tracePt t="24263" x="5168900" y="5156200"/>
          <p14:tracePt t="24315" x="5175250" y="5149850"/>
          <p14:tracePt t="24387" x="5181600" y="5149850"/>
          <p14:tracePt t="24419" x="5181600" y="5143500"/>
          <p14:tracePt t="24687" x="5187950" y="5137150"/>
          <p14:tracePt t="24743" x="5194300" y="5143500"/>
          <p14:tracePt t="24807" x="5194300" y="5149850"/>
          <p14:tracePt t="24823" x="5194300" y="5156200"/>
          <p14:tracePt t="24839" x="5200650" y="5162550"/>
          <p14:tracePt t="24855" x="5200650" y="5168900"/>
          <p14:tracePt t="24863" x="5207000" y="5175250"/>
          <p14:tracePt t="24867" x="5207000" y="5181600"/>
          <p14:tracePt t="24867" x="5213350" y="5187950"/>
          <p14:tracePt t="24885" x="5213350" y="5194300"/>
          <p14:tracePt t="24885" x="5213350" y="5200650"/>
          <p14:tracePt t="24902" x="5219700" y="5207000"/>
          <p14:tracePt t="24902" x="5219700" y="5213350"/>
          <p14:tracePt t="24920" x="5219700" y="5219700"/>
          <p14:tracePt t="24936" x="5226050" y="5219700"/>
          <p14:tracePt t="25035" x="5226050" y="5213350"/>
          <p14:tracePt t="25055" x="5219700" y="5207000"/>
          <p14:tracePt t="25079" x="5226050" y="5200650"/>
          <p14:tracePt t="25107" x="5226050" y="5194300"/>
          <p14:tracePt t="25139" x="5232400" y="5187950"/>
          <p14:tracePt t="25235" x="5226050" y="5194300"/>
          <p14:tracePt t="25311" x="5219700" y="5194300"/>
          <p14:tracePt t="25347" x="5213350" y="5194300"/>
          <p14:tracePt t="25363" x="5200650" y="5187950"/>
          <p14:tracePt t="25380" x="5194300" y="5181600"/>
          <p14:tracePt t="25388" x="5187950" y="5175250"/>
          <p14:tracePt t="25388" x="5175250" y="5175250"/>
          <p14:tracePt t="25404" x="5162550" y="5162550"/>
          <p14:tracePt t="25404" x="5149850" y="51562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9.2|2.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11018</TotalTime>
  <Words>1682</Words>
  <Application>Microsoft Office PowerPoint</Application>
  <PresentationFormat>画面に合わせる (4:3)</PresentationFormat>
  <Paragraphs>113</Paragraphs>
  <Slides>13</Slides>
  <Notes>13</Notes>
  <HiddenSlides>0</HiddenSlides>
  <MMClips>13</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0" baseType="lpstr">
      <vt:lpstr>ＭＳ Ｐゴシック</vt:lpstr>
      <vt:lpstr>ＭＳ Ｐ明朝</vt:lpstr>
      <vt:lpstr>Arial</vt:lpstr>
      <vt:lpstr>Calibri</vt:lpstr>
      <vt:lpstr>Times New Roman</vt:lpstr>
      <vt:lpstr>Office テーマ</vt:lpstr>
      <vt:lpstr>数式</vt:lpstr>
      <vt:lpstr>回帰分析</vt:lpstr>
      <vt:lpstr>回帰直線のモデル</vt:lpstr>
      <vt:lpstr>回帰分析の用語</vt:lpstr>
      <vt:lpstr>回帰分析の用語</vt:lpstr>
      <vt:lpstr>回帰係数</vt:lpstr>
      <vt:lpstr>回帰直線の計算</vt:lpstr>
      <vt:lpstr>回帰分析の手順</vt:lpstr>
      <vt:lpstr>飲み水の量（Ｌ）とウズラのヒナの体重（g） との関係の回帰分析</vt:lpstr>
      <vt:lpstr>回帰直線を入れる</vt:lpstr>
      <vt:lpstr>線形近似を選ぶ</vt:lpstr>
      <vt:lpstr>近似直線</vt:lpstr>
      <vt:lpstr>複数の線を入れることもできる</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199</cp:revision>
  <dcterms:created xsi:type="dcterms:W3CDTF">2002-05-14T06:24:18Z</dcterms:created>
  <dcterms:modified xsi:type="dcterms:W3CDTF">2013-12-23T00:21:14Z</dcterms:modified>
</cp:coreProperties>
</file>