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483" r:id="rId2"/>
    <p:sldId id="484" r:id="rId3"/>
    <p:sldId id="448" r:id="rId4"/>
    <p:sldId id="486" r:id="rId5"/>
    <p:sldId id="507" r:id="rId6"/>
    <p:sldId id="504" r:id="rId7"/>
    <p:sldId id="447" r:id="rId8"/>
    <p:sldId id="513" r:id="rId9"/>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68908" autoAdjust="0"/>
  </p:normalViewPr>
  <p:slideViewPr>
    <p:cSldViewPr>
      <p:cViewPr varScale="1">
        <p:scale>
          <a:sx n="43" d="100"/>
          <a:sy n="43" d="100"/>
        </p:scale>
        <p:origin x="1968" y="4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7D4E09-BAA4-4BED-B33F-4EB7C2C6312C}" type="slidenum">
              <a:rPr lang="en-US" altLang="ja-JP"/>
              <a:pPr/>
              <a:t>‹#›</a:t>
            </a:fld>
            <a:endParaRPr lang="en-US" altLang="ja-JP"/>
          </a:p>
        </p:txBody>
      </p:sp>
    </p:spTree>
    <p:extLst>
      <p:ext uri="{BB962C8B-B14F-4D97-AF65-F5344CB8AC3E}">
        <p14:creationId xmlns:p14="http://schemas.microsoft.com/office/powerpoint/2010/main" val="1014440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979C64A-D00E-45E2-AD5B-383F343FE9ED}" type="slidenum">
              <a:rPr lang="en-US" altLang="ja-JP"/>
              <a:pPr/>
              <a:t>‹#›</a:t>
            </a:fld>
            <a:endParaRPr lang="en-US" altLang="ja-JP"/>
          </a:p>
        </p:txBody>
      </p:sp>
    </p:spTree>
    <p:extLst>
      <p:ext uri="{BB962C8B-B14F-4D97-AF65-F5344CB8AC3E}">
        <p14:creationId xmlns:p14="http://schemas.microsoft.com/office/powerpoint/2010/main" val="28718636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プリント「生物統計学＿第１３回回帰分析その１</a:t>
            </a:r>
            <a:r>
              <a:rPr kumimoji="1" lang="en-US" altLang="ja-JP" dirty="0" smtClean="0"/>
              <a:t>2013</a:t>
            </a:r>
            <a:r>
              <a:rPr kumimoji="1" lang="ja-JP" altLang="en-US" dirty="0" smtClean="0"/>
              <a:t>年」</a:t>
            </a:r>
            <a:r>
              <a:rPr kumimoji="1" lang="en-US" altLang="ja-JP" dirty="0" smtClean="0"/>
              <a:t>P</a:t>
            </a:r>
            <a:r>
              <a:rPr kumimoji="1" lang="ja-JP" altLang="en-US" dirty="0" smtClean="0"/>
              <a:t>５以降を予習しながら空所を埋めていきましょう．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次にエクセルの分析ツールを使って，単回帰分析における回帰直線の式の計算や分散分析を行いましょう．これらの計算，分散分析はエクセルで一度に行えます．まず分析ツールから回帰分析を選びます．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1</a:t>
            </a:fld>
            <a:endParaRPr lang="en-US" altLang="ja-JP"/>
          </a:p>
        </p:txBody>
      </p:sp>
    </p:spTree>
    <p:extLst>
      <p:ext uri="{BB962C8B-B14F-4D97-AF65-F5344CB8AC3E}">
        <p14:creationId xmlns:p14="http://schemas.microsoft.com/office/powerpoint/2010/main" val="210177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入力Ｙ範囲には目的変数</a:t>
            </a:r>
            <a:r>
              <a:rPr kumimoji="1" lang="ja-JP" altLang="en-US" dirty="0" err="1" smtClean="0"/>
              <a:t>ｙ</a:t>
            </a:r>
            <a:r>
              <a:rPr kumimoji="1" lang="ja-JP" altLang="en-US" dirty="0" smtClean="0"/>
              <a:t>を指定します．ｘとｙではｙが先に来ていますので，間違えないようにしましょう．入力ｘ範囲には説明変数ｘを指定します．</a:t>
            </a:r>
            <a:endParaRPr kumimoji="1" lang="en-US" altLang="ja-JP" dirty="0" smtClean="0"/>
          </a:p>
          <a:p>
            <a:r>
              <a:rPr kumimoji="1" lang="ja-JP" altLang="en-US" dirty="0" smtClean="0"/>
              <a:t>ラベルはできるだけ入力Ｙ範囲，入力</a:t>
            </a:r>
            <a:r>
              <a:rPr kumimoji="1" lang="ja-JP" altLang="en-US" dirty="0" err="1" smtClean="0"/>
              <a:t>ｘ</a:t>
            </a:r>
            <a:r>
              <a:rPr kumimoji="1" lang="ja-JP" altLang="en-US" dirty="0" smtClean="0"/>
              <a:t>範囲のところに指定しておき，チェックした方がよいでしょう．</a:t>
            </a:r>
            <a:endParaRPr kumimoji="1" lang="en-US" altLang="ja-JP" dirty="0" smtClean="0"/>
          </a:p>
          <a:p>
            <a:r>
              <a:rPr kumimoji="1" lang="ja-JP" altLang="en-US" dirty="0" smtClean="0"/>
              <a:t>有意水準は</a:t>
            </a:r>
            <a:r>
              <a:rPr kumimoji="1" lang="en-US" altLang="ja-JP" dirty="0" smtClean="0"/>
              <a:t>99</a:t>
            </a:r>
            <a:r>
              <a:rPr kumimoji="1" lang="ja-JP" altLang="en-US" dirty="0" smtClean="0"/>
              <a:t>％を入れておくと便利です．あとは一覧表の出力先をいつもと同じように指定します．</a:t>
            </a:r>
            <a:endParaRPr kumimoji="1" lang="en-US" altLang="ja-JP" dirty="0" smtClean="0"/>
          </a:p>
          <a:p>
            <a:r>
              <a:rPr kumimoji="1" lang="ja-JP" altLang="en-US" dirty="0" smtClean="0"/>
              <a:t>残差以降のチェック項目は無視してかまいません．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2</a:t>
            </a:fld>
            <a:endParaRPr lang="en-US" altLang="ja-JP"/>
          </a:p>
        </p:txBody>
      </p:sp>
    </p:spTree>
    <p:extLst>
      <p:ext uri="{BB962C8B-B14F-4D97-AF65-F5344CB8AC3E}">
        <p14:creationId xmlns:p14="http://schemas.microsoft.com/office/powerpoint/2010/main" val="129025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エクセルの分散分析表から</a:t>
            </a:r>
            <a:r>
              <a:rPr kumimoji="1" lang="en-US" altLang="ja-JP" dirty="0" smtClean="0"/>
              <a:t>y=21.51+9.22x</a:t>
            </a:r>
            <a:r>
              <a:rPr kumimoji="1" lang="ja-JP" altLang="en-US" dirty="0" smtClean="0"/>
              <a:t> という回帰直線の式が得られました．</a:t>
            </a:r>
            <a:endParaRPr kumimoji="1" lang="en-US" altLang="ja-JP" dirty="0" smtClean="0"/>
          </a:p>
          <a:p>
            <a:r>
              <a:rPr kumimoji="1" lang="ja-JP" altLang="en-US" dirty="0" smtClean="0"/>
              <a:t>傾き（回帰係数）は画面の緑の丸のところを読んでください．</a:t>
            </a:r>
            <a:r>
              <a:rPr kumimoji="1" lang="ja-JP" altLang="en-US" dirty="0" err="1" smtClean="0"/>
              <a:t>ｙ</a:t>
            </a:r>
            <a:r>
              <a:rPr kumimoji="1" lang="ja-JP" altLang="en-US" dirty="0" smtClean="0"/>
              <a:t>切片はオレンジの丸のところを読んでください．そうして，画面に示されてような回帰直線の式を得ることができます．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3</a:t>
            </a:fld>
            <a:endParaRPr lang="en-US" altLang="ja-JP"/>
          </a:p>
        </p:txBody>
      </p:sp>
    </p:spTree>
    <p:extLst>
      <p:ext uri="{BB962C8B-B14F-4D97-AF65-F5344CB8AC3E}">
        <p14:creationId xmlns:p14="http://schemas.microsoft.com/office/powerpoint/2010/main" val="269766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グラフで計算したときの式ともちろん同じ式を分析ツールでは計算します．どちらで計算してももちろんかまいません．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4</a:t>
            </a:fld>
            <a:endParaRPr lang="en-US" altLang="ja-JP"/>
          </a:p>
        </p:txBody>
      </p:sp>
    </p:spTree>
    <p:extLst>
      <p:ext uri="{BB962C8B-B14F-4D97-AF65-F5344CB8AC3E}">
        <p14:creationId xmlns:p14="http://schemas.microsoft.com/office/powerpoint/2010/main" val="311953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次に分散分析を行います．</a:t>
            </a:r>
            <a:r>
              <a:rPr kumimoji="1" lang="ja-JP" altLang="ja-JP" sz="1200" kern="1200" dirty="0" smtClean="0">
                <a:solidFill>
                  <a:schemeClr val="tx1"/>
                </a:solidFill>
                <a:effectLst/>
                <a:latin typeface="Times New Roman" pitchFamily="18" charset="0"/>
                <a:ea typeface="ＭＳ Ｐ明朝" charset="-128"/>
                <a:cs typeface="+mn-cs"/>
              </a:rPr>
              <a:t>この例の場合，</a:t>
            </a:r>
          </a:p>
          <a:p>
            <a:r>
              <a:rPr kumimoji="1" lang="ja-JP" altLang="ja-JP" sz="1200" kern="1200" dirty="0" smtClean="0">
                <a:solidFill>
                  <a:schemeClr val="tx1"/>
                </a:solidFill>
                <a:effectLst/>
                <a:latin typeface="Times New Roman" pitchFamily="18" charset="0"/>
                <a:ea typeface="ＭＳ Ｐ明朝" charset="-128"/>
                <a:cs typeface="+mn-cs"/>
              </a:rPr>
              <a:t>帰無仮説：ウズラの体重は飲み水の量によって変わらない</a:t>
            </a:r>
          </a:p>
          <a:p>
            <a:r>
              <a:rPr kumimoji="1" lang="ja-JP" altLang="ja-JP" sz="1200" kern="1200" dirty="0" smtClean="0">
                <a:solidFill>
                  <a:schemeClr val="tx1"/>
                </a:solidFill>
                <a:effectLst/>
                <a:latin typeface="Times New Roman" pitchFamily="18" charset="0"/>
                <a:ea typeface="ＭＳ Ｐ明朝" charset="-128"/>
                <a:cs typeface="+mn-cs"/>
              </a:rPr>
              <a:t>対立仮説：ウズラの体重は飲み水の量によって変わる</a:t>
            </a:r>
            <a:r>
              <a:rPr kumimoji="1" lang="ja-JP" altLang="en-US" sz="1200" kern="1200" dirty="0" smtClean="0">
                <a:solidFill>
                  <a:schemeClr val="tx1"/>
                </a:solidFill>
                <a:effectLst/>
                <a:latin typeface="Times New Roman" pitchFamily="18" charset="0"/>
                <a:ea typeface="ＭＳ Ｐ明朝" charset="-128"/>
                <a:cs typeface="+mn-cs"/>
              </a:rPr>
              <a:t>　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5</a:t>
            </a:fld>
            <a:endParaRPr lang="en-US" altLang="ja-JP"/>
          </a:p>
        </p:txBody>
      </p:sp>
    </p:spTree>
    <p:extLst>
      <p:ext uri="{BB962C8B-B14F-4D97-AF65-F5344CB8AC3E}">
        <p14:creationId xmlns:p14="http://schemas.microsoft.com/office/powerpoint/2010/main" val="411336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分散分析表では画面のオレンジの丸で囲ったところ，有意Ｆの値を回帰における</a:t>
            </a:r>
            <a:r>
              <a:rPr kumimoji="1" lang="ja-JP" altLang="en-US" dirty="0" err="1" smtClean="0"/>
              <a:t>ｐ</a:t>
            </a:r>
            <a:r>
              <a:rPr kumimoji="1" lang="ja-JP" altLang="en-US" dirty="0" smtClean="0"/>
              <a:t>値として読み取ります．</a:t>
            </a:r>
            <a:endParaRPr kumimoji="1" lang="en-US" altLang="ja-JP" dirty="0" smtClean="0"/>
          </a:p>
          <a:p>
            <a:r>
              <a:rPr kumimoji="1" lang="ja-JP" altLang="en-US" dirty="0" smtClean="0"/>
              <a:t>したがって，回帰の</a:t>
            </a:r>
            <a:r>
              <a:rPr kumimoji="1" lang="en-US" altLang="ja-JP" dirty="0" smtClean="0"/>
              <a:t>p-</a:t>
            </a:r>
            <a:r>
              <a:rPr kumimoji="1" lang="ja-JP" altLang="en-US" dirty="0" smtClean="0"/>
              <a:t>値は（　　</a:t>
            </a:r>
            <a:r>
              <a:rPr kumimoji="1" lang="en-US" altLang="ja-JP" dirty="0" smtClean="0"/>
              <a:t>2.15×10</a:t>
            </a:r>
            <a:r>
              <a:rPr kumimoji="1" lang="en-US" altLang="ja-JP" baseline="30000" dirty="0" smtClean="0"/>
              <a:t>-13</a:t>
            </a:r>
            <a:r>
              <a:rPr kumimoji="1" lang="ja-JP" altLang="en-US" dirty="0" smtClean="0"/>
              <a:t>　　　　　）なので，飲み水の量の効果は</a:t>
            </a:r>
            <a:r>
              <a:rPr kumimoji="1" lang="en-US" altLang="ja-JP" dirty="0" smtClean="0"/>
              <a:t>5</a:t>
            </a:r>
            <a:r>
              <a:rPr kumimoji="1" lang="ja-JP" altLang="en-US" dirty="0" smtClean="0"/>
              <a:t>％の有意水準で（　有意である　・　</a:t>
            </a:r>
            <a:r>
              <a:rPr kumimoji="1" lang="ja-JP" altLang="en-US" strike="dblStrike" baseline="0" dirty="0" smtClean="0"/>
              <a:t>有意でない</a:t>
            </a:r>
            <a:r>
              <a:rPr kumimoji="1" lang="ja-JP" altLang="en-US" dirty="0" smtClean="0"/>
              <a:t>　）となります．したがって，飲み水の量の効果は（　ある（認められる）　・</a:t>
            </a:r>
            <a:r>
              <a:rPr kumimoji="1" lang="ja-JP" altLang="en-US" strike="dblStrike" baseline="0" dirty="0" smtClean="0"/>
              <a:t>　あるとはいえない（認められない）</a:t>
            </a:r>
            <a:r>
              <a:rPr kumimoji="1" lang="ja-JP" altLang="en-US" dirty="0" smtClean="0"/>
              <a:t>　）と結論できます．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6</a:t>
            </a:fld>
            <a:endParaRPr lang="en-US" altLang="ja-JP"/>
          </a:p>
        </p:txBody>
      </p:sp>
    </p:spTree>
    <p:extLst>
      <p:ext uri="{BB962C8B-B14F-4D97-AF65-F5344CB8AC3E}">
        <p14:creationId xmlns:p14="http://schemas.microsoft.com/office/powerpoint/2010/main" val="306363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単回帰分析の分散分析では要因を回帰と残差（偶然誤差だけでなく，回帰で採用した因子以外のすべての因子の影響も含んでいる）の２つに分け，回帰による変動が残差変動より十分に大きいかをＦ検定しています．</a:t>
            </a:r>
          </a:p>
          <a:p>
            <a:r>
              <a:rPr kumimoji="1" lang="ja-JP" altLang="en-US" dirty="0" smtClean="0"/>
              <a:t>単回帰分析の分散分析表は画面のようになります．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エクセルで出力された分散分析表から回帰の項を見て，有意Ｆ（</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値：回帰がないという帰無仮説が成り立つとした場合，今回のようなデータの得られる確率である）が</a:t>
            </a:r>
            <a:r>
              <a:rPr kumimoji="1" lang="en-US" altLang="ja-JP" sz="1200" kern="1200" dirty="0" smtClean="0">
                <a:solidFill>
                  <a:schemeClr val="tx1"/>
                </a:solidFill>
                <a:effectLst/>
                <a:latin typeface="Times New Roman" pitchFamily="18" charset="0"/>
                <a:ea typeface="ＭＳ Ｐ明朝" charset="-128"/>
                <a:cs typeface="+mn-cs"/>
              </a:rPr>
              <a:t>0.05</a:t>
            </a:r>
            <a:r>
              <a:rPr kumimoji="1" lang="ja-JP" altLang="ja-JP" sz="1200" kern="1200" dirty="0" smtClean="0">
                <a:solidFill>
                  <a:schemeClr val="tx1"/>
                </a:solidFill>
                <a:effectLst/>
                <a:latin typeface="Times New Roman" pitchFamily="18" charset="0"/>
                <a:ea typeface="ＭＳ Ｐ明朝" charset="-128"/>
                <a:cs typeface="+mn-cs"/>
              </a:rPr>
              <a:t>や</a:t>
            </a:r>
            <a:r>
              <a:rPr kumimoji="1" lang="en-US" altLang="ja-JP" sz="1200" kern="1200" dirty="0" smtClean="0">
                <a:solidFill>
                  <a:schemeClr val="tx1"/>
                </a:solidFill>
                <a:effectLst/>
                <a:latin typeface="Times New Roman" pitchFamily="18" charset="0"/>
                <a:ea typeface="ＭＳ Ｐ明朝" charset="-128"/>
                <a:cs typeface="+mn-cs"/>
              </a:rPr>
              <a:t>0.01</a:t>
            </a:r>
            <a:r>
              <a:rPr kumimoji="1" lang="ja-JP" altLang="ja-JP" sz="1200" kern="1200" dirty="0" smtClean="0">
                <a:solidFill>
                  <a:schemeClr val="tx1"/>
                </a:solidFill>
                <a:effectLst/>
                <a:latin typeface="Times New Roman" pitchFamily="18" charset="0"/>
                <a:ea typeface="ＭＳ Ｐ明朝" charset="-128"/>
                <a:cs typeface="+mn-cs"/>
              </a:rPr>
              <a:t>より小さいと，５％あるいは１％の有意水準で回帰は有意であると結論でき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 </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分散分析の結果，回帰が有意であれば，必要に応じて，回帰係数などの推定や検定を行</a:t>
            </a:r>
            <a:r>
              <a:rPr kumimoji="1" lang="ja-JP" altLang="en-US" sz="1200" kern="1200" dirty="0" smtClean="0">
                <a:solidFill>
                  <a:schemeClr val="tx1"/>
                </a:solidFill>
                <a:effectLst/>
                <a:latin typeface="Times New Roman" pitchFamily="18" charset="0"/>
                <a:ea typeface="ＭＳ Ｐ明朝" charset="-128"/>
                <a:cs typeface="+mn-cs"/>
              </a:rPr>
              <a:t>います．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7</a:t>
            </a:fld>
            <a:endParaRPr lang="en-US" altLang="ja-JP"/>
          </a:p>
        </p:txBody>
      </p:sp>
    </p:spTree>
    <p:extLst>
      <p:ext uri="{BB962C8B-B14F-4D97-AF65-F5344CB8AC3E}">
        <p14:creationId xmlns:p14="http://schemas.microsoft.com/office/powerpoint/2010/main" val="192460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予習は「生物統計学第１２回宿題と第１３回のための予習</a:t>
            </a:r>
            <a:r>
              <a:rPr lang="en-US" altLang="ja-JP" dirty="0" smtClean="0"/>
              <a:t>2013 </a:t>
            </a:r>
            <a:r>
              <a:rPr lang="ja-JP" altLang="en-US" dirty="0" smtClean="0"/>
              <a:t>」の提出用</a:t>
            </a:r>
            <a:r>
              <a:rPr lang="ja-JP" altLang="en-US" smtClean="0"/>
              <a:t>タブ欄問３に</a:t>
            </a:r>
            <a:r>
              <a:rPr lang="ja-JP" altLang="en-US" dirty="0" smtClean="0"/>
              <a:t>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8</a:t>
            </a:fld>
            <a:endParaRPr lang="en-US" altLang="ja-JP"/>
          </a:p>
        </p:txBody>
      </p:sp>
    </p:spTree>
    <p:extLst>
      <p:ext uri="{BB962C8B-B14F-4D97-AF65-F5344CB8AC3E}">
        <p14:creationId xmlns:p14="http://schemas.microsoft.com/office/powerpoint/2010/main" val="419005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9D9B954-7E47-4F42-82E6-7DDFDEF560D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FDD6178-570F-45AC-BD61-602058CD7093}"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4A31058-C6CB-4367-A23A-7207BBFF1CB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A5CFFAA-2367-4EF7-9B31-08968AA67EBD}"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DBC2192-1932-4405-8ED0-60C2AFDF6E53}"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6D11B31-7235-4E5B-9F78-6CB96D1C1E7A}"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F01554AD-8B9D-40AE-8540-D937482D689F}"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5052184C-0ABD-4CE6-8D41-84F8B4A3490F}"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BBBAE141-6EB7-4649-BC21-4D17298CAF5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D1438F7-3ADB-4A02-9006-EFDA73E172B4}"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6FD0A0C-F7E0-4DDB-850B-89674320146B}"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228DE-C2E5-4EDE-892D-21F922F2BD84}"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microsoft.com/office/2007/relationships/media" Target="../media/media3.wma"/><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3.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audio" Target="../media/media3.wma"/><Relationship Id="rId9"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4.wma"/><Relationship Id="rId7" Type="http://schemas.openxmlformats.org/officeDocument/2006/relationships/image" Target="../media/image7.emf"/><Relationship Id="rId2" Type="http://schemas.microsoft.com/office/2007/relationships/media" Target="../media/media4.wma"/><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4.xml"/><Relationship Id="rId4" Type="http://schemas.openxmlformats.org/officeDocument/2006/relationships/slideLayout" Target="../slideLayouts/slideLayout6.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3.png"/><Relationship Id="rId5" Type="http://schemas.openxmlformats.org/officeDocument/2006/relationships/image" Target="../media/image11.em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ja-JP" altLang="en-US"/>
              <a:t>エクセルによる回帰直線の計算</a:t>
            </a:r>
          </a:p>
        </p:txBody>
      </p:sp>
      <p:pic>
        <p:nvPicPr>
          <p:cNvPr id="443396" name="Picture 4" descr="エクセルによる回帰分析2"/>
          <p:cNvPicPr>
            <a:picLocks noChangeAspect="1" noChangeArrowheads="1"/>
          </p:cNvPicPr>
          <p:nvPr/>
        </p:nvPicPr>
        <p:blipFill>
          <a:blip r:embed="rId5" cstate="print"/>
          <a:srcRect/>
          <a:stretch>
            <a:fillRect/>
          </a:stretch>
        </p:blipFill>
        <p:spPr bwMode="auto">
          <a:xfrm>
            <a:off x="3286116" y="2428868"/>
            <a:ext cx="5256212" cy="2063750"/>
          </a:xfrm>
          <a:prstGeom prst="rect">
            <a:avLst/>
          </a:prstGeom>
          <a:noFill/>
        </p:spPr>
      </p:pic>
      <p:pic>
        <p:nvPicPr>
          <p:cNvPr id="443397" name="Picture 5"/>
          <p:cNvPicPr>
            <a:picLocks noChangeAspect="1" noChangeArrowheads="1"/>
          </p:cNvPicPr>
          <p:nvPr/>
        </p:nvPicPr>
        <p:blipFill>
          <a:blip r:embed="rId6" cstate="print"/>
          <a:srcRect/>
          <a:stretch>
            <a:fillRect/>
          </a:stretch>
        </p:blipFill>
        <p:spPr bwMode="auto">
          <a:xfrm>
            <a:off x="642910" y="1142984"/>
            <a:ext cx="2014538" cy="5256212"/>
          </a:xfrm>
          <a:prstGeom prst="rect">
            <a:avLst/>
          </a:prstGeom>
          <a:noFill/>
          <a:ln w="9525">
            <a:noFill/>
            <a:miter lim="800000"/>
            <a:headEnd/>
            <a:tailEnd/>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7208"/>
    </mc:Choice>
    <mc:Fallback>
      <p:transition spd="slow" advTm="37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577" x="1111250" y="5016500"/>
          <p14:tracePt t="2577" x="1162050" y="5003800"/>
          <p14:tracePt t="2946" x="1162050" y="4991100"/>
          <p14:tracePt t="2955" x="1168400" y="4984750"/>
          <p14:tracePt t="2958" x="1168400" y="4972050"/>
          <p14:tracePt t="2958" x="1168400" y="4965700"/>
          <p14:tracePt t="2976" x="1168400" y="4959350"/>
          <p14:tracePt t="2976" x="1168400" y="4953000"/>
          <p14:tracePt t="2994" x="1174750" y="4933950"/>
          <p14:tracePt t="2994" x="1181100" y="4927600"/>
          <p14:tracePt t="3009" x="1187450" y="4914900"/>
          <p14:tracePt t="3009" x="1200150" y="4895850"/>
          <p14:tracePt t="3025" x="1219200" y="4883150"/>
          <p14:tracePt t="3025" x="1238250" y="4864100"/>
          <p14:tracePt t="3042" x="1263650" y="4845050"/>
          <p14:tracePt t="3042" x="1282700" y="4826000"/>
          <p14:tracePt t="3042" x="1314450" y="4806950"/>
          <p14:tracePt t="3061" x="1346200" y="4781550"/>
          <p14:tracePt t="3074" x="1377950" y="4762500"/>
          <p14:tracePt t="3074" x="1454150" y="4718050"/>
          <p14:tracePt t="3093" x="1492250" y="4692650"/>
          <p14:tracePt t="3093" x="1530350" y="4667250"/>
          <p14:tracePt t="3109" x="1574800" y="4641850"/>
          <p14:tracePt t="3109" x="1625600" y="4622800"/>
          <p14:tracePt t="3126" x="1670050" y="4597400"/>
          <p14:tracePt t="3126" x="1720850" y="4572000"/>
          <p14:tracePt t="3126" x="1771650" y="4552950"/>
          <p14:tracePt t="3145" x="1828800" y="4533900"/>
          <p14:tracePt t="3373" x="3949700" y="5308600"/>
          <p14:tracePt t="3381" x="3975100" y="5314950"/>
          <p14:tracePt t="3391" x="4000500" y="5321300"/>
          <p14:tracePt t="3391" x="4070350" y="5346700"/>
          <p14:tracePt t="3410" x="4114800" y="5359400"/>
          <p14:tracePt t="3410" x="4152900" y="5372100"/>
          <p14:tracePt t="3427" x="4191000" y="5378450"/>
          <p14:tracePt t="3427" x="4222750" y="5391150"/>
          <p14:tracePt t="3444" x="4248150" y="5397500"/>
          <p14:tracePt t="3444" x="4267200" y="5403850"/>
          <p14:tracePt t="3461" x="4286250" y="5410200"/>
          <p14:tracePt t="3461" x="4298950" y="5410200"/>
          <p14:tracePt t="3478" x="4286250" y="5410200"/>
          <p14:tracePt t="3501" x="4279900" y="5410200"/>
          <p14:tracePt t="3509" x="4267200" y="5416550"/>
          <p14:tracePt t="3509" x="4254500" y="5416550"/>
          <p14:tracePt t="3509" x="4235450" y="5429250"/>
          <p14:tracePt t="3529" x="4222750" y="5435600"/>
          <p14:tracePt t="3542" x="4203700" y="5461000"/>
          <p14:tracePt t="3542" x="4165600" y="5505450"/>
          <p14:tracePt t="3561" x="4140200" y="5524500"/>
          <p14:tracePt t="3561" x="4121150" y="5549900"/>
          <p14:tracePt t="3578" x="4102100" y="5575300"/>
          <p14:tracePt t="3578" x="4083050" y="5600700"/>
          <p14:tracePt t="3594" x="4064000" y="5632450"/>
          <p14:tracePt t="3594" x="4044950" y="5657850"/>
          <p14:tracePt t="3611" x="4025900" y="5689600"/>
          <p14:tracePt t="3626" x="4000500" y="5721350"/>
          <p14:tracePt t="3642" x="3975100" y="5753100"/>
          <p14:tracePt t="3642" x="3949700" y="5778500"/>
          <p14:tracePt t="4021" x="3784600" y="5664200"/>
          <p14:tracePt t="4049" x="3778250" y="5657850"/>
          <p14:tracePt t="4073" x="3784600" y="5651500"/>
          <p14:tracePt t="4080" x="3784600" y="5645150"/>
          <p14:tracePt t="4094" x="3790950" y="5632450"/>
          <p14:tracePt t="4094" x="3797300" y="5626100"/>
          <p14:tracePt t="4113" x="3803650" y="5619750"/>
          <p14:tracePt t="4290" x="3879850" y="5607050"/>
          <p14:tracePt t="4329" x="3873500" y="5613400"/>
          <p14:tracePt t="4364" x="3879850" y="5619750"/>
          <p14:tracePt t="4409" x="3867150" y="5619750"/>
          <p14:tracePt t="4468" x="3867150" y="5626100"/>
          <p14:tracePt t="4561" x="3860800" y="5632450"/>
          <p14:tracePt t="4589" x="3860800" y="5638800"/>
          <p14:tracePt t="4621" x="3867150" y="5638800"/>
          <p14:tracePt t="4657" x="3867150" y="5645150"/>
          <p14:tracePt t="4784" x="3867150" y="5651500"/>
          <p14:tracePt t="4809" x="3860800" y="5657850"/>
          <p14:tracePt t="4829" x="3860800" y="5664200"/>
          <p14:tracePt t="4853" x="3860800" y="5670550"/>
          <p14:tracePt t="4912" x="3860800" y="5676900"/>
          <p14:tracePt t="4929" x="3867150" y="5683250"/>
          <p14:tracePt t="4941" x="3867150" y="5695950"/>
          <p14:tracePt t="4966" x="3867150" y="5740400"/>
          <p14:tracePt t="5009" x="3860800" y="5746750"/>
          <p14:tracePt t="5032" x="3867150" y="5708650"/>
          <p14:tracePt t="5069" x="3873500" y="5708650"/>
          <p14:tracePt t="5093" x="3879850" y="5702300"/>
          <p14:tracePt t="5113" x="3886200" y="5695950"/>
          <p14:tracePt t="5145" x="3892550" y="5689600"/>
          <p14:tracePt t="5180" x="3886200" y="5695950"/>
          <p14:tracePt t="5233" x="3879850" y="5702300"/>
          <p14:tracePt t="5264" x="3879850" y="5695950"/>
          <p14:tracePt t="5333" x="3879850" y="5702300"/>
          <p14:tracePt t="5401" x="3879850" y="5708650"/>
          <p14:tracePt t="5413" x="3873500" y="5708650"/>
          <p14:tracePt t="5504" x="3867150" y="5715000"/>
          <p14:tracePt t="5529" x="3867150" y="5708650"/>
          <p14:tracePt t="5581" x="3867150" y="5670550"/>
          <p14:tracePt t="5593" x="3873500" y="5670550"/>
          <p14:tracePt t="5609" x="3867150" y="5708650"/>
          <p14:tracePt t="5677" x="3867150" y="5746750"/>
          <p14:tracePt t="10073" x="3879850" y="5454650"/>
          <p14:tracePt t="12676" x="3937000" y="5676900"/>
          <p14:tracePt t="12699" x="3937000" y="5670550"/>
          <p14:tracePt t="12715" x="3930650" y="5664200"/>
          <p14:tracePt t="12727" x="3937000" y="5657850"/>
          <p14:tracePt t="12743" x="3943350" y="5657850"/>
          <p14:tracePt t="12767" x="3943350" y="5651500"/>
          <p14:tracePt t="12786" x="3949700" y="5645150"/>
          <p14:tracePt t="12819" x="3949700" y="5651500"/>
          <p14:tracePt t="12879" x="3949700" y="5657850"/>
          <p14:tracePt t="13420" x="3898900" y="5638800"/>
          <p14:tracePt t="14272" x="3905250" y="5638800"/>
          <p14:tracePt t="15036" x="3962400" y="3098800"/>
          <p14:tracePt t="15049" x="3949700" y="3098800"/>
          <p14:tracePt t="15049" x="3905250" y="3092450"/>
          <p14:tracePt t="15068" x="3879850" y="3086100"/>
          <p14:tracePt t="15068" x="3848100" y="3079750"/>
          <p14:tracePt t="15084" x="3816350" y="3073400"/>
          <p14:tracePt t="15084" x="3784600" y="3060700"/>
          <p14:tracePt t="15101" x="3759200" y="3054350"/>
          <p14:tracePt t="15101" x="3740150" y="3041650"/>
          <p14:tracePt t="15101" x="3721100" y="3028950"/>
          <p14:tracePt t="15120" x="3708400" y="3016250"/>
          <p14:tracePt t="15120" x="3702050" y="2997200"/>
          <p14:tracePt t="15134" x="3689350" y="2984500"/>
          <p14:tracePt t="15134" x="3683000" y="2965450"/>
          <p14:tracePt t="15152" x="3683000" y="2952750"/>
          <p14:tracePt t="15152" x="3683000" y="2933700"/>
          <p14:tracePt t="15168" x="3683000" y="2914650"/>
          <p14:tracePt t="15168" x="3683000" y="2901950"/>
          <p14:tracePt t="15185" x="3683000" y="2889250"/>
          <p14:tracePt t="15185" x="3689350" y="2863850"/>
          <p14:tracePt t="15201" x="3689350" y="2857500"/>
          <p14:tracePt t="15201" x="3695700" y="2851150"/>
          <p14:tracePt t="15218" x="3695700" y="2844800"/>
          <p14:tracePt t="15233" x="3695700" y="2838450"/>
          <p14:tracePt t="15250" x="3695700" y="2825750"/>
          <p14:tracePt t="15266" x="3689350" y="2819400"/>
          <p14:tracePt t="15266" x="3683000" y="2813050"/>
          <p14:tracePt t="15285" x="3676650" y="2806700"/>
          <p14:tracePt t="15285" x="3670300" y="2800350"/>
          <p14:tracePt t="15301" x="3670300" y="2794000"/>
          <p14:tracePt t="15301" x="3663950" y="2787650"/>
          <p14:tracePt t="15301" x="3651250" y="2781300"/>
          <p14:tracePt t="15321" x="3644900" y="2774950"/>
          <p14:tracePt t="15333" x="3638550" y="2768600"/>
          <p14:tracePt t="15333" x="3613150" y="2762250"/>
          <p14:tracePt t="15353" x="3600450" y="2755900"/>
          <p14:tracePt t="15353" x="3581400" y="2749550"/>
          <p14:tracePt t="15368" x="3562350" y="2736850"/>
          <p14:tracePt t="15368" x="3549650" y="2730500"/>
          <p14:tracePt t="15385" x="3524250" y="2717800"/>
          <p14:tracePt t="15385" x="3505200" y="2711450"/>
          <p14:tracePt t="15385" x="3486150" y="2698750"/>
          <p14:tracePt t="15404" x="3467100" y="2692400"/>
          <p14:tracePt t="15417" x="3448050" y="2686050"/>
          <p14:tracePt t="15417" x="3409950" y="2679700"/>
          <p14:tracePt t="15436" x="3397250" y="2673350"/>
          <p14:tracePt t="15436" x="3378200" y="2673350"/>
          <p14:tracePt t="15452" x="3359150" y="2667000"/>
          <p14:tracePt t="15452" x="3346450" y="2660650"/>
          <p14:tracePt t="15469" x="3333750" y="2654300"/>
          <p14:tracePt t="15469" x="3321050" y="2641600"/>
          <p14:tracePt t="15485" x="3308350" y="2628900"/>
          <p14:tracePt t="15485" x="3302000" y="2590800"/>
          <p14:tracePt t="15503" x="3302000" y="2571750"/>
          <p14:tracePt t="15503" x="3302000" y="2546350"/>
          <p14:tracePt t="15519" x="3314700" y="2520950"/>
          <p14:tracePt t="15519" x="3327400" y="2495550"/>
          <p14:tracePt t="15535" x="3346450" y="2470150"/>
          <p14:tracePt t="15535" x="3397250" y="2419350"/>
          <p14:tracePt t="15552" x="3429000" y="2393950"/>
          <p14:tracePt t="15552" x="3467100" y="2368550"/>
          <p14:tracePt t="15570" x="3505200" y="2349500"/>
          <p14:tracePt t="15570" x="3549650" y="2336800"/>
          <p14:tracePt t="15586" x="3594100" y="2324100"/>
          <p14:tracePt t="15586" x="3644900" y="2311400"/>
          <p14:tracePt t="15603" x="3695700" y="2317750"/>
          <p14:tracePt t="15603" x="3797300" y="2343150"/>
          <p14:tracePt t="15622" x="3848100" y="2362200"/>
          <p14:tracePt t="15622" x="3898900" y="2393950"/>
          <p14:tracePt t="15637" x="3943350" y="2425700"/>
          <p14:tracePt t="15637" x="3987800" y="2463800"/>
          <p14:tracePt t="15654" x="4025900" y="2508250"/>
          <p14:tracePt t="15654" x="4064000" y="2546350"/>
          <p14:tracePt t="15654" x="4095750" y="2590800"/>
          <p14:tracePt t="15672" x="4121150" y="2628900"/>
          <p14:tracePt t="15685" x="4146550" y="2667000"/>
          <p14:tracePt t="15685" x="4165600" y="2705100"/>
          <p14:tracePt t="15703" x="4197350" y="2781300"/>
          <p14:tracePt t="15703" x="4203700" y="2813050"/>
          <p14:tracePt t="15720" x="4203700" y="2844800"/>
          <p14:tracePt t="15720" x="4197350" y="2876550"/>
          <p14:tracePt t="15736" x="4191000" y="2908300"/>
          <p14:tracePt t="15736" x="4178300" y="2933700"/>
          <p14:tracePt t="15753" x="4159250" y="2959100"/>
          <p14:tracePt t="15753" x="4140200" y="2984500"/>
          <p14:tracePt t="15753" x="4114800" y="3003550"/>
          <p14:tracePt t="15773" x="4089400" y="3022600"/>
          <p14:tracePt t="15785" x="4064000" y="3035300"/>
          <p14:tracePt t="15785" x="4000500" y="3048000"/>
          <p14:tracePt t="15803" x="3968750" y="3054350"/>
          <p14:tracePt t="15803" x="3937000" y="3060700"/>
          <p14:tracePt t="15820" x="3905250" y="3067050"/>
          <p14:tracePt t="15820" x="3873500" y="3067050"/>
          <p14:tracePt t="15836" x="3841750" y="3067050"/>
          <p14:tracePt t="15836" x="3790950" y="3073400"/>
          <p14:tracePt t="15853" x="3771900" y="3073400"/>
          <p14:tracePt t="15853" x="3752850" y="3079750"/>
          <p14:tracePt t="15871" x="3740150" y="3079750"/>
          <p14:tracePt t="15871" x="3727450" y="3079750"/>
          <p14:tracePt t="15887" x="3721100" y="3079750"/>
          <p14:tracePt t="15887" x="3714750" y="3073400"/>
          <p14:tracePt t="15904" x="3708400" y="3073400"/>
          <p14:tracePt t="15919" x="3708400" y="3067050"/>
          <p14:tracePt t="15935" x="3714750" y="3067050"/>
          <p14:tracePt t="15967" x="3721100" y="3073400"/>
          <p14:tracePt t="15987" x="3721100" y="3079750"/>
          <p14:tracePt t="16011" x="3721100" y="3086100"/>
          <p14:tracePt t="16040" x="3708400" y="3086100"/>
          <p14:tracePt t="16064" x="3702050" y="3086100"/>
          <p14:tracePt t="16079" x="3695700" y="3086100"/>
          <p14:tracePt t="16092" x="3689350" y="3086100"/>
          <p14:tracePt t="16102" x="3683000" y="3086100"/>
          <p14:tracePt t="16102" x="3676650" y="3086100"/>
          <p14:tracePt t="16121" x="3670300" y="3092450"/>
          <p14:tracePt t="16136" x="3663950" y="3092450"/>
          <p14:tracePt t="16155" x="3657600" y="3092450"/>
          <p14:tracePt t="16170" x="3651250" y="3098800"/>
          <p14:tracePt t="16186" x="3657600" y="3105150"/>
          <p14:tracePt t="16227" x="3663950" y="3105150"/>
          <p14:tracePt t="16244" x="3670300" y="3111500"/>
          <p14:tracePt t="16259" x="3676650" y="3111500"/>
          <p14:tracePt t="16272" x="3689350" y="3117850"/>
          <p14:tracePt t="16287" x="3695700" y="3117850"/>
          <p14:tracePt t="16303" x="3702050" y="3117850"/>
          <p14:tracePt t="16327" x="3708400" y="3111500"/>
          <p14:tracePt t="16340" x="3714750" y="3105150"/>
          <p14:tracePt t="16356" x="3721100" y="3105150"/>
          <p14:tracePt t="16371" x="3727450" y="3098800"/>
          <p14:tracePt t="16387" x="3733800" y="3092450"/>
          <p14:tracePt t="16408" x="3733800" y="3086100"/>
          <p14:tracePt t="16431" x="3740150" y="3086100"/>
          <p14:tracePt t="16452" x="3740150" y="3079750"/>
          <p14:tracePt t="16483" x="3733800" y="3079750"/>
          <p14:tracePt t="16692" x="3727450" y="3079750"/>
          <p14:tracePt t="16724" x="3727450" y="3086100"/>
          <p14:tracePt t="16807" x="3727450" y="3079750"/>
          <p14:tracePt t="16859" x="3733800" y="3079750"/>
          <p14:tracePt t="16871" x="3740150" y="3073400"/>
          <p14:tracePt t="16887" x="3746500" y="3073400"/>
          <p14:tracePt t="16895" x="3752850" y="3067050"/>
          <p14:tracePt t="16911" x="3740150" y="3067050"/>
          <p14:tracePt t="16979" x="3733800" y="3067050"/>
          <p14:tracePt t="16992" x="3727450" y="3073400"/>
          <p14:tracePt t="17008" x="3727450" y="3079750"/>
          <p14:tracePt t="17060" x="3727450" y="3086100"/>
          <p14:tracePt t="17091" x="3733800" y="3086100"/>
          <p14:tracePt t="17153" x="3733800" y="3079750"/>
          <p14:tracePt t="17272" x="3740150" y="3079750"/>
          <p14:tracePt t="17300" x="3746500" y="3079750"/>
          <p14:tracePt t="17376" x="3752850" y="3079750"/>
          <p14:tracePt t="17400" x="3759200" y="3079750"/>
          <p14:tracePt t="17444" x="3759200" y="3086100"/>
          <p14:tracePt t="17468" x="3759200" y="3092450"/>
          <p14:tracePt t="17488" x="3765550" y="3092450"/>
          <p14:tracePt t="17511" x="3771900" y="3098800"/>
          <p14:tracePt t="17519" x="3771900" y="3105150"/>
          <p14:tracePt t="17539" x="3771900" y="3111500"/>
          <p14:tracePt t="17564" x="3771900" y="3117850"/>
          <p14:tracePt t="17588" x="3765550" y="3124200"/>
          <p14:tracePt t="17599" x="3771900" y="3124200"/>
          <p14:tracePt t="17692" x="3778250" y="3117850"/>
          <p14:tracePt t="17719" x="3771900" y="3124200"/>
          <p14:tracePt t="17771" x="3765550" y="3130550"/>
          <p14:tracePt t="17803" x="3765550" y="3124200"/>
          <p14:tracePt t="17880" x="3771900" y="3124200"/>
          <p14:tracePt t="17900" x="3778250" y="3117850"/>
          <p14:tracePt t="17916" x="3784600" y="3111500"/>
          <p14:tracePt t="17940" x="3790950" y="3105150"/>
          <p14:tracePt t="17952" x="3797300" y="3105150"/>
          <p14:tracePt t="17968" x="3803650" y="3105150"/>
          <p14:tracePt t="17984" x="3810000" y="3111500"/>
          <p14:tracePt t="18007" x="3816350" y="3105150"/>
          <p14:tracePt t="18012" x="3822700" y="3105150"/>
          <p14:tracePt t="18026" x="3829050" y="3105150"/>
          <p14:tracePt t="18043" x="3835400" y="3098800"/>
          <p14:tracePt t="18059" x="3848100" y="3098800"/>
          <p14:tracePt t="18088" x="3854450" y="3098800"/>
          <p14:tracePt t="18140" x="3860800" y="3092450"/>
          <p14:tracePt t="18156" x="3873500" y="3086100"/>
          <p14:tracePt t="18172" x="3879850" y="3086100"/>
          <p14:tracePt t="18188" x="3886200" y="3079750"/>
          <p14:tracePt t="18200" x="3892550" y="3079750"/>
          <p14:tracePt t="18210" x="3892550" y="3073400"/>
          <p14:tracePt t="18210" x="3898900" y="3073400"/>
          <p14:tracePt t="18229" x="3911600" y="3067050"/>
          <p14:tracePt t="18243" x="3917950" y="3067050"/>
          <p14:tracePt t="18260" x="3924300" y="3067050"/>
          <p14:tracePt t="18260" x="3930650" y="3067050"/>
          <p14:tracePt t="18278" x="3937000" y="3060700"/>
          <p14:tracePt t="18293" x="3943350" y="3060700"/>
          <p14:tracePt t="18320" x="3949700" y="3060700"/>
          <p14:tracePt t="18344" x="3962400" y="3060700"/>
          <p14:tracePt t="18359" x="3968750" y="3060700"/>
          <p14:tracePt t="18368" x="3975100" y="3060700"/>
          <p14:tracePt t="18377" x="3981450" y="3060700"/>
          <p14:tracePt t="18377" x="4000500" y="3060700"/>
          <p14:tracePt t="18397" x="4006850" y="3067050"/>
          <p14:tracePt t="18397" x="4013200" y="3067050"/>
          <p14:tracePt t="18413" x="4025900" y="3067050"/>
          <p14:tracePt t="18413" x="4032250" y="3067050"/>
          <p14:tracePt t="18429" x="4038600" y="3073400"/>
          <p14:tracePt t="18444" x="4044950" y="3073400"/>
          <p14:tracePt t="18444" x="4051300" y="3079750"/>
          <p14:tracePt t="18444" x="4057650" y="3079750"/>
          <p14:tracePt t="18465" x="4064000" y="3086100"/>
          <p14:tracePt t="18478" x="4070350" y="3086100"/>
          <p14:tracePt t="18478" x="4089400" y="3092450"/>
          <p14:tracePt t="18497" x="4102100" y="3092450"/>
          <p14:tracePt t="18497" x="4108450" y="3092450"/>
          <p14:tracePt t="18513" x="4114800" y="3092450"/>
          <p14:tracePt t="18513" x="4127500" y="3092450"/>
          <p14:tracePt t="18530" x="4133850" y="3098800"/>
          <p14:tracePt t="18530" x="4140200" y="3105150"/>
          <p14:tracePt t="18547" x="4146550" y="3111500"/>
          <p14:tracePt t="18547" x="4146550" y="3117850"/>
          <p14:tracePt t="18563" x="4152900" y="3124200"/>
          <p14:tracePt t="18563" x="4152900" y="3130550"/>
          <p14:tracePt t="18579" x="4152900" y="3136900"/>
          <p14:tracePt t="18579" x="4159250" y="3143250"/>
          <p14:tracePt t="18597" x="4159250" y="3149600"/>
          <p14:tracePt t="18597" x="4165600" y="3162300"/>
          <p14:tracePt t="18613" x="4171950" y="3168650"/>
          <p14:tracePt t="18613" x="4171950" y="3175000"/>
          <p14:tracePt t="18630" x="4178300" y="3181350"/>
          <p14:tracePt t="18630" x="4178300" y="3187700"/>
          <p14:tracePt t="18646" x="4184650" y="3194050"/>
          <p14:tracePt t="18646" x="4184650" y="3200400"/>
          <p14:tracePt t="18663" x="4191000" y="3206750"/>
          <p14:tracePt t="18663" x="4191000" y="3219450"/>
          <p14:tracePt t="18680" x="4191000" y="3225800"/>
          <p14:tracePt t="18680" x="4197350" y="3232150"/>
          <p14:tracePt t="18697" x="4197350" y="3238500"/>
          <p14:tracePt t="18697" x="4197350" y="3244850"/>
          <p14:tracePt t="18713" x="4197350" y="3251200"/>
          <p14:tracePt t="18713" x="4197350" y="3257550"/>
          <p14:tracePt t="18730" x="4203700" y="3263900"/>
          <p14:tracePt t="18745" x="4203700" y="3270250"/>
          <p14:tracePt t="18762" x="4210050" y="3276600"/>
          <p14:tracePt t="18780" x="4210050" y="3282950"/>
          <p14:tracePt t="18824" x="4216400" y="3289300"/>
          <p14:tracePt t="18876" x="4222750" y="3295650"/>
          <p14:tracePt t="18908" x="4222750" y="3308350"/>
          <p14:tracePt t="18972" x="4222750" y="3314700"/>
          <p14:tracePt t="18988" x="4222750" y="3321050"/>
          <p14:tracePt t="18996" x="4222750" y="3327400"/>
          <p14:tracePt t="19012" x="4222750" y="3333750"/>
          <p14:tracePt t="19020" x="4222750" y="3340100"/>
          <p14:tracePt t="19033" x="4222750" y="3352800"/>
          <p14:tracePt t="19049" x="4222750" y="3359150"/>
          <p14:tracePt t="19063" x="4216400" y="3365500"/>
          <p14:tracePt t="19063" x="4216400" y="3371850"/>
          <p14:tracePt t="19081" x="4210050" y="3378200"/>
          <p14:tracePt t="19081" x="4210050" y="3384550"/>
          <p14:tracePt t="19098" x="4210050" y="3390900"/>
          <p14:tracePt t="19113" x="4203700" y="3397250"/>
          <p14:tracePt t="19113" x="4203700" y="3403600"/>
          <p14:tracePt t="19133" x="4203700" y="3416300"/>
          <p14:tracePt t="19147" x="4203700" y="3422650"/>
          <p14:tracePt t="19147" x="4203700" y="3429000"/>
          <p14:tracePt t="19165" x="4203700" y="3441700"/>
          <p14:tracePt t="19180" x="4203700" y="3448050"/>
          <p14:tracePt t="19196" x="4203700" y="3454400"/>
          <p14:tracePt t="19196" x="4203700" y="3460750"/>
          <p14:tracePt t="19215" x="4203700" y="3473450"/>
          <p14:tracePt t="19215" x="4203700" y="3479800"/>
          <p14:tracePt t="19232" x="4203700" y="3492500"/>
          <p14:tracePt t="19232" x="4203700" y="3498850"/>
          <p14:tracePt t="19249" x="4203700" y="3511550"/>
          <p14:tracePt t="19249" x="4210050" y="3524250"/>
          <p14:tracePt t="19266" x="4210050" y="3536950"/>
          <p14:tracePt t="19266" x="4216400" y="3562350"/>
          <p14:tracePt t="19282" x="4216400" y="3568700"/>
          <p14:tracePt t="19282" x="4222750" y="3581400"/>
          <p14:tracePt t="19300" x="4222750" y="3594100"/>
          <p14:tracePt t="19300" x="4229100" y="3600450"/>
          <p14:tracePt t="19315" x="4229100" y="3606800"/>
          <p14:tracePt t="19315" x="4235450" y="3632200"/>
          <p14:tracePt t="19333" x="4235450" y="3644900"/>
          <p14:tracePt t="19333" x="4241800" y="3657600"/>
          <p14:tracePt t="19349" x="4241800" y="3670300"/>
          <p14:tracePt t="19349" x="4248150" y="3683000"/>
          <p14:tracePt t="19365" x="4254500" y="3708400"/>
          <p14:tracePt t="19365" x="4254500" y="3727450"/>
          <p14:tracePt t="19382" x="4260850" y="3752850"/>
          <p14:tracePt t="19382" x="4267200" y="3784600"/>
          <p14:tracePt t="19382" x="4273550" y="3810000"/>
          <p14:tracePt t="19401" x="4279900" y="3841750"/>
          <p14:tracePt t="19414" x="4286250" y="3867150"/>
          <p14:tracePt t="19414" x="4292600" y="3924300"/>
          <p14:tracePt t="19433" x="4298950" y="3943350"/>
          <p14:tracePt t="19433" x="4305300" y="3962400"/>
          <p14:tracePt t="19449" x="4305300" y="3981450"/>
          <p14:tracePt t="19449" x="4311650" y="4000500"/>
          <p14:tracePt t="19449" x="4311650" y="4013200"/>
          <p14:tracePt t="19470" x="4318000" y="4032250"/>
          <p14:tracePt t="19481" x="4318000" y="4044950"/>
          <p14:tracePt t="19481" x="4324350" y="4064000"/>
          <p14:tracePt t="19481" x="4330700" y="4076700"/>
          <p14:tracePt t="19502" x="4330700" y="4089400"/>
          <p14:tracePt t="19502" x="4337050" y="4102100"/>
          <p14:tracePt t="19517" x="4343400" y="4121150"/>
          <p14:tracePt t="19517" x="4343400" y="4133850"/>
          <p14:tracePt t="19533" x="4349750" y="4140200"/>
          <p14:tracePt t="19533" x="4349750" y="4159250"/>
          <p14:tracePt t="19550" x="4356100" y="4165600"/>
          <p14:tracePt t="19550" x="4362450" y="4171950"/>
          <p14:tracePt t="19567" x="4368800" y="4184650"/>
          <p14:tracePt t="19567" x="4368800" y="4191000"/>
          <p14:tracePt t="19583" x="4375150" y="4197350"/>
          <p14:tracePt t="19583" x="4381500" y="4203700"/>
          <p14:tracePt t="19600" x="4381500" y="4210050"/>
          <p14:tracePt t="19600" x="4387850" y="4222750"/>
          <p14:tracePt t="19617" x="4394200" y="4229100"/>
          <p14:tracePt t="19617" x="4406900" y="4248150"/>
          <p14:tracePt t="19633" x="4413250" y="4260850"/>
          <p14:tracePt t="19633" x="4419600" y="4273550"/>
          <p14:tracePt t="19650" x="4425950" y="4279900"/>
          <p14:tracePt t="19650" x="4438650" y="4292600"/>
          <p14:tracePt t="19666" x="4445000" y="4298950"/>
          <p14:tracePt t="19666" x="4451350" y="4311650"/>
          <p14:tracePt t="19683" x="4464050" y="4318000"/>
          <p14:tracePt t="19683" x="4476750" y="4337050"/>
          <p14:tracePt t="19701" x="4489450" y="4343400"/>
          <p14:tracePt t="19701" x="4495800" y="4356100"/>
          <p14:tracePt t="19718" x="4502150" y="4362450"/>
          <p14:tracePt t="19718" x="4508500" y="4368800"/>
          <p14:tracePt t="19734" x="4514850" y="4375150"/>
          <p14:tracePt t="19734" x="4521200" y="4381500"/>
          <p14:tracePt t="19750" x="4527550" y="4394200"/>
          <p14:tracePt t="19750" x="4533900" y="4400550"/>
          <p14:tracePt t="19750" x="4533900" y="4406900"/>
          <p14:tracePt t="19770" x="4540250" y="4419600"/>
          <p14:tracePt t="19782" x="4546600" y="4425950"/>
          <p14:tracePt t="19782" x="4552950" y="4438650"/>
          <p14:tracePt t="19801" x="4559300" y="4445000"/>
          <p14:tracePt t="19815" x="4559300" y="4451350"/>
          <p14:tracePt t="19815" x="4565650" y="4457700"/>
          <p14:tracePt t="19815" x="4565650" y="4464050"/>
          <p14:tracePt t="19837" x="4565650" y="4470400"/>
          <p14:tracePt t="19849" x="4565650" y="4476750"/>
          <p14:tracePt t="19865" x="4572000" y="4483100"/>
          <p14:tracePt t="19882" x="4572000" y="4489450"/>
          <p14:tracePt t="19912" x="4578350" y="4483100"/>
          <p14:tracePt t="19948" x="4584700" y="4483100"/>
          <p14:tracePt t="19972" x="4584700" y="4476750"/>
          <p14:tracePt t="19992" x="4591050" y="4470400"/>
          <p14:tracePt t="20024" x="4591050" y="4464050"/>
          <p14:tracePt t="20076" x="4591050" y="4457700"/>
          <p14:tracePt t="20108" x="4597400" y="4451350"/>
          <p14:tracePt t="20144" x="4591050" y="4451350"/>
          <p14:tracePt t="20212" x="4584700" y="4457700"/>
          <p14:tracePt t="20232" x="4584700" y="4464050"/>
          <p14:tracePt t="20264" x="4591050" y="4457700"/>
          <p14:tracePt t="20316" x="4597400" y="4457700"/>
          <p14:tracePt t="20340" x="4603750" y="4457700"/>
          <p14:tracePt t="20360" x="4610100" y="4464050"/>
          <p14:tracePt t="20384" x="4610100" y="4470400"/>
          <p14:tracePt t="20413" x="4610100" y="4476750"/>
          <p14:tracePt t="20453" x="4603750" y="4483100"/>
          <p14:tracePt t="20480" x="4597400" y="4489450"/>
          <p14:tracePt t="20504" x="4597400" y="4495800"/>
          <p14:tracePt t="20520" x="4603750" y="4495800"/>
          <p14:tracePt t="20548" x="4610100" y="4502150"/>
          <p14:tracePt t="20572" x="4616450" y="4502150"/>
          <p14:tracePt t="20593" x="4622800" y="4495800"/>
          <p14:tracePt t="20608" x="4629150" y="4495800"/>
          <p14:tracePt t="20624" x="4635500" y="4495800"/>
          <p14:tracePt t="20632" x="4641850" y="4495800"/>
          <p14:tracePt t="20641" x="4648200" y="4495800"/>
          <p14:tracePt t="20641" x="4654550" y="4495800"/>
          <p14:tracePt t="20655" x="4660900" y="4495800"/>
          <p14:tracePt t="20669" x="4667250" y="4495800"/>
          <p14:tracePt t="20669" x="4673600" y="4495800"/>
          <p14:tracePt t="20687" x="4686300" y="4502150"/>
          <p14:tracePt t="20702" x="4686300" y="4508500"/>
          <p14:tracePt t="20719" x="4679950" y="4514850"/>
          <p14:tracePt t="20745" x="4667250" y="4527550"/>
          <p14:tracePt t="20780" x="4660900" y="4533900"/>
          <p14:tracePt t="20796" x="4654550" y="4540250"/>
          <p14:tracePt t="20812" x="4648200" y="4546600"/>
          <p14:tracePt t="20829" x="4641850" y="4559300"/>
          <p14:tracePt t="20842" x="4641850" y="4565650"/>
          <p14:tracePt t="20852" x="4635500" y="4572000"/>
          <p14:tracePt t="20869" x="4629150" y="4572000"/>
          <p14:tracePt t="20886" x="4622800" y="4578350"/>
          <p14:tracePt t="20908" x="4622800" y="4584700"/>
          <p14:tracePt t="20932" x="4629150" y="4584700"/>
          <p14:tracePt t="20976" x="4635500" y="4584700"/>
          <p14:tracePt t="20993" x="4641850" y="4584700"/>
          <p14:tracePt t="21013" x="4635500" y="4584700"/>
          <p14:tracePt t="21065" x="4629150" y="4584700"/>
          <p14:tracePt t="21096" x="4622800" y="4591050"/>
          <p14:tracePt t="21124" x="4622800" y="4597400"/>
          <p14:tracePt t="21133" x="4616450" y="4603750"/>
          <p14:tracePt t="21165" x="4610100" y="4603750"/>
          <p14:tracePt t="21181" x="4603750" y="4603750"/>
          <p14:tracePt t="21233" x="4603750" y="4597400"/>
          <p14:tracePt t="21277" x="4610100" y="4597400"/>
          <p14:tracePt t="21328" x="4616450" y="4591050"/>
          <p14:tracePt t="21353" x="4616450" y="4584700"/>
          <p14:tracePt t="21373" x="4622800" y="4578350"/>
          <p14:tracePt t="21404" x="4629150" y="4572000"/>
          <p14:tracePt t="21425" x="4635500" y="4572000"/>
          <p14:tracePt t="21441" x="4648200" y="4565650"/>
          <p14:tracePt t="21457" x="4654550" y="4559300"/>
          <p14:tracePt t="21473" x="4660900" y="4559300"/>
          <p14:tracePt t="21480" x="4667250" y="4552950"/>
          <p14:tracePt t="21488" x="4673600" y="4552950"/>
          <p14:tracePt t="21488" x="4679950" y="4552950"/>
          <p14:tracePt t="21488" x="4679950" y="4546600"/>
          <p14:tracePt t="21509" x="4692650" y="4540250"/>
          <p14:tracePt t="21525" x="4699000" y="4533900"/>
          <p14:tracePt t="21541" x="4705350" y="4533900"/>
          <p14:tracePt t="21577" x="4705350" y="4540250"/>
          <p14:tracePt t="21620" x="4699000" y="4546600"/>
          <p14:tracePt t="21644" x="4699000" y="4552950"/>
          <p14:tracePt t="21668" x="4699000" y="4559300"/>
          <p14:tracePt t="21733" x="4705350" y="4559300"/>
          <p14:tracePt t="21757" x="4711700" y="4559300"/>
          <p14:tracePt t="21780" x="4711700" y="4552950"/>
          <p14:tracePt t="21809" x="4705350" y="4552950"/>
          <p14:tracePt t="21877" x="4699000" y="4559300"/>
          <p14:tracePt t="21893" x="4692650" y="4559300"/>
          <p14:tracePt t="21905" x="4686300" y="4572000"/>
          <p14:tracePt t="21921" x="4679950" y="4578350"/>
          <p14:tracePt t="21936" x="4667250" y="4584700"/>
          <p14:tracePt t="21952" x="4660900" y="4597400"/>
          <p14:tracePt t="21972" x="4654550" y="4597400"/>
          <p14:tracePt t="21980" x="4648200" y="4603750"/>
          <p14:tracePt t="21989" x="4641850" y="4603750"/>
          <p14:tracePt t="21989" x="4641850" y="4610100"/>
          <p14:tracePt t="22008" x="4635500" y="4616450"/>
          <p14:tracePt t="22008" x="4629150" y="4622800"/>
          <p14:tracePt t="22025" x="4622800" y="4629150"/>
          <p14:tracePt t="22040" x="4610100" y="4635500"/>
          <p14:tracePt t="22040" x="4610100" y="4641850"/>
          <p14:tracePt t="22058" x="4603750" y="4641850"/>
          <p14:tracePt t="22073" x="4591050" y="4648200"/>
          <p14:tracePt t="22073" x="4591050" y="4654550"/>
          <p14:tracePt t="22073" x="4584700" y="4654550"/>
          <p14:tracePt t="22094" x="4578350" y="4660900"/>
          <p14:tracePt t="22107" x="4565650" y="4660900"/>
          <p14:tracePt t="22125" x="4559300" y="4660900"/>
          <p14:tracePt t="22142" x="4552950" y="4660900"/>
          <p14:tracePt t="22161" x="4546600" y="4660900"/>
          <p14:tracePt t="22178" x="4540250" y="4654550"/>
          <p14:tracePt t="22190" x="4533900" y="4660900"/>
          <p14:tracePt t="22207" x="4521200" y="4654550"/>
          <p14:tracePt t="22224" x="4514850" y="4654550"/>
          <p14:tracePt t="22241" x="4508500" y="4654550"/>
          <p14:tracePt t="22257" x="4502150" y="4660900"/>
          <p14:tracePt t="22257" x="4495800" y="4660900"/>
          <p14:tracePt t="22276" x="4489450" y="4667250"/>
          <p14:tracePt t="22291" x="4483100" y="4673600"/>
          <p14:tracePt t="22291" x="4483100" y="4679950"/>
          <p14:tracePt t="22309" x="4483100" y="4686300"/>
          <p14:tracePt t="22325" x="4483100" y="4692650"/>
          <p14:tracePt t="22341" x="4489450" y="4692650"/>
          <p14:tracePt t="22358" x="4495800" y="4686300"/>
          <p14:tracePt t="22358" x="4502150" y="4686300"/>
          <p14:tracePt t="22376" x="4508500" y="4686300"/>
          <p14:tracePt t="22376" x="4521200" y="4679950"/>
          <p14:tracePt t="22393" x="4527550" y="4673600"/>
          <p14:tracePt t="22393" x="4533900" y="4673600"/>
          <p14:tracePt t="22410" x="4540250" y="4673600"/>
          <p14:tracePt t="22410" x="4546600" y="4667250"/>
          <p14:tracePt t="22427" x="4559300" y="4667250"/>
          <p14:tracePt t="22427" x="4565650" y="4667250"/>
          <p14:tracePt t="22443" x="4572000" y="4667250"/>
          <p14:tracePt t="22458" x="4584700" y="4667250"/>
          <p14:tracePt t="22458" x="4591050" y="4667250"/>
          <p14:tracePt t="22478" x="4597400" y="4667250"/>
          <p14:tracePt t="22478" x="4603750" y="4667250"/>
          <p14:tracePt t="22494" x="4610100" y="4667250"/>
          <p14:tracePt t="22508" x="4616450" y="4673600"/>
          <p14:tracePt t="22530" x="4622800" y="4667250"/>
          <p14:tracePt t="22561" x="4622800" y="4660900"/>
          <p14:tracePt t="22581" x="4629150" y="4667250"/>
          <p14:tracePt t="22589" x="4635500" y="4673600"/>
          <p14:tracePt t="22621" x="4635500" y="4679950"/>
          <p14:tracePt t="22633" x="4635500" y="4673600"/>
          <p14:tracePt t="22665" x="4635500" y="4679950"/>
          <p14:tracePt t="22724" x="4635500" y="4686300"/>
          <p14:tracePt t="22741" x="4635500" y="4692650"/>
          <p14:tracePt t="22777" x="4635500" y="4699000"/>
          <p14:tracePt t="22821" x="4641850" y="4705350"/>
          <p14:tracePt t="22889" x="4648200" y="4705350"/>
          <p14:tracePt t="22957" x="4648200" y="4699000"/>
          <p14:tracePt t="23016" x="4648200" y="4705350"/>
          <p14:tracePt t="23025" x="4641850" y="4705350"/>
          <p14:tracePt t="23045" x="4641850" y="4711700"/>
          <p14:tracePt t="23069" x="4635500" y="4711700"/>
          <p14:tracePt t="23137" x="4635500" y="4718050"/>
          <p14:tracePt t="23257" x="4635500" y="4711700"/>
          <p14:tracePt t="23293" x="4641850" y="4718050"/>
          <p14:tracePt t="23345" x="4641850" y="4724400"/>
          <p14:tracePt t="23377" x="4641850" y="4730750"/>
          <p14:tracePt t="23405" x="4635500" y="4730750"/>
          <p14:tracePt t="23429" x="4629150" y="4730750"/>
          <p14:tracePt t="23453" x="4622800" y="4737100"/>
          <p14:tracePt t="23473" x="4616450" y="4737100"/>
          <p14:tracePt t="23489" x="4610100" y="4743450"/>
          <p14:tracePt t="23505" x="4603750" y="4743450"/>
          <p14:tracePt t="23525" x="4597400" y="4743450"/>
          <p14:tracePt t="23549" x="4603750" y="4737100"/>
          <p14:tracePt t="23617" x="4610100" y="4730750"/>
          <p14:tracePt t="23653" x="4610100" y="4724400"/>
          <p14:tracePt t="23669" x="4616450" y="4718050"/>
          <p14:tracePt t="23745" x="4610100" y="4724400"/>
          <p14:tracePt t="23761" x="4603750" y="4718050"/>
          <p14:tracePt t="23781" x="4597400" y="4718050"/>
          <p14:tracePt t="23797" x="4591050" y="4718050"/>
          <p14:tracePt t="23833" x="4584700" y="4711700"/>
          <p14:tracePt t="23874" x="4584700" y="4705350"/>
          <p14:tracePt t="23885" x="4591050" y="4699000"/>
          <p14:tracePt t="23925" x="4584700" y="4705350"/>
          <p14:tracePt t="23961" x="4578350" y="4705350"/>
          <p14:tracePt t="23985" x="4572000" y="4699000"/>
          <p14:tracePt t="24005" x="4572000" y="4705350"/>
          <p14:tracePt t="24045" x="4572000" y="4711700"/>
          <p14:tracePt t="24201" x="4578350" y="4699000"/>
          <p14:tracePt t="24253" x="4584700" y="4705350"/>
          <p14:tracePt t="24329" x="4578350" y="4711700"/>
          <p14:tracePt t="24425" x="4578350" y="4705350"/>
          <p14:tracePt t="24442" x="4572000" y="4705350"/>
          <p14:tracePt t="24481" x="4572000" y="4711700"/>
          <p14:tracePt t="24493" x="4578350" y="4711700"/>
          <p14:tracePt t="24585" x="4584700" y="4711700"/>
          <p14:tracePt t="24661" x="4584700" y="4705350"/>
          <p14:tracePt t="24721" x="4584700" y="4711700"/>
          <p14:tracePt t="24741" x="4578350" y="4711700"/>
          <p14:tracePt t="24893" x="4578350" y="4724400"/>
          <p14:tracePt t="24929" x="4578350" y="4711700"/>
          <p14:tracePt t="24973" x="4584700" y="4711700"/>
          <p14:tracePt t="25025" x="4591050" y="4705350"/>
          <p14:tracePt t="25049" x="4597400" y="4705350"/>
          <p14:tracePt t="25065" x="4597400" y="4699000"/>
          <p14:tracePt t="25085" x="4603750" y="4692650"/>
          <p14:tracePt t="25101" x="4603750" y="4686300"/>
          <p14:tracePt t="25125" x="4610100" y="4699000"/>
          <p14:tracePt t="25213" x="4603750" y="4699000"/>
          <p14:tracePt t="25253" x="4610100" y="4692650"/>
          <p14:tracePt t="25289" x="4610100" y="4699000"/>
          <p14:tracePt t="25365" x="4610100" y="4692650"/>
          <p14:tracePt t="25445" x="4616450" y="4686300"/>
          <p14:tracePt t="25477" x="4622800" y="4686300"/>
          <p14:tracePt t="25501" x="4629150" y="4686300"/>
          <p14:tracePt t="25521" x="4635500" y="4692650"/>
          <p14:tracePt t="25553" x="4641850" y="4686300"/>
          <p14:tracePt t="25573" x="4648200" y="4686300"/>
          <p14:tracePt t="25633" x="4648200" y="4679950"/>
          <p14:tracePt t="25709" x="4654550" y="4673600"/>
          <p14:tracePt t="25734" x="4660900" y="4667250"/>
          <p14:tracePt t="25754" x="4667250" y="4667250"/>
          <p14:tracePt t="25770" x="4673600" y="4660900"/>
          <p14:tracePt t="25794" x="4673600" y="4667250"/>
          <p14:tracePt t="25838" x="4667250" y="4673600"/>
          <p14:tracePt t="25854" x="4660900" y="4679950"/>
          <p14:tracePt t="25866" x="4654550" y="4686300"/>
          <p14:tracePt t="25881" x="4648200" y="4686300"/>
          <p14:tracePt t="25898" x="4641850" y="4692650"/>
          <p14:tracePt t="25913" x="4635500" y="4692650"/>
          <p14:tracePt t="25925" x="4635500" y="4699000"/>
          <p14:tracePt t="25941" x="4629150" y="4699000"/>
          <p14:tracePt t="25958" x="4622800" y="4705350"/>
          <p14:tracePt t="25975" x="4610100" y="4705350"/>
          <p14:tracePt t="26010" x="4603750" y="4711700"/>
          <p14:tracePt t="26025" x="4597400" y="4711700"/>
          <p14:tracePt t="26045" x="4591050" y="4711700"/>
          <p14:tracePt t="26062" x="4591050" y="4724400"/>
          <p14:tracePt t="26086" x="4584700" y="4730750"/>
          <p14:tracePt t="26101" x="4584700" y="4737100"/>
          <p14:tracePt t="26130" x="4584700" y="4743450"/>
          <p14:tracePt t="26165" x="4584700" y="4749800"/>
          <p14:tracePt t="26233" x="4584700" y="4743450"/>
          <p14:tracePt t="26294" x="4591050" y="4737100"/>
          <p14:tracePt t="26309" x="4591050" y="4730750"/>
          <p14:tracePt t="26325" x="4591050" y="4724400"/>
          <p14:tracePt t="26342" x="4591050" y="4718050"/>
          <p14:tracePt t="26353" x="4591050" y="4711700"/>
          <p14:tracePt t="26361" x="4591050" y="4705350"/>
          <p14:tracePt t="26371" x="4591050" y="4699000"/>
          <p14:tracePt t="26389" x="4591050" y="4692650"/>
          <p14:tracePt t="26405" x="4591050" y="4686300"/>
          <p14:tracePt t="26422" x="4591050" y="4679950"/>
          <p14:tracePt t="26439" x="4584700" y="4673600"/>
          <p14:tracePt t="26455" x="4584700" y="4667250"/>
          <p14:tracePt t="26455" x="4578350" y="4654550"/>
          <p14:tracePt t="26474" x="4572000" y="4654550"/>
          <p14:tracePt t="26490" x="4565650" y="4648200"/>
          <p14:tracePt t="26506" x="4559300" y="4648200"/>
          <p14:tracePt t="26522" x="4546600" y="4648200"/>
          <p14:tracePt t="26539" x="4540250" y="4641850"/>
          <p14:tracePt t="26555" x="4533900" y="4641850"/>
          <p14:tracePt t="26573" x="4533900" y="4635500"/>
          <p14:tracePt t="26590" x="4540250" y="4629150"/>
          <p14:tracePt t="26606" x="4546600" y="4616450"/>
          <p14:tracePt t="26606" x="4546600" y="4610100"/>
          <p14:tracePt t="26606" x="4552950" y="4603750"/>
          <p14:tracePt t="26626" x="4565650" y="4591050"/>
          <p14:tracePt t="26645" x="4572000" y="4591050"/>
          <p14:tracePt t="26656" x="4578350" y="4584700"/>
          <p14:tracePt t="26672" x="4584700" y="4578350"/>
          <p14:tracePt t="26689" x="4591050" y="4572000"/>
          <p14:tracePt t="26689" x="4597400" y="4572000"/>
          <p14:tracePt t="26708" x="4603750" y="4565650"/>
          <p14:tracePt t="26723" x="4610100" y="4559300"/>
          <p14:tracePt t="26740" x="4616450" y="4552950"/>
          <p14:tracePt t="26761" x="4622800" y="4546600"/>
          <p14:tracePt t="26842" x="4622800" y="4540250"/>
          <p14:tracePt t="26925" x="4616450" y="4546600"/>
          <p14:tracePt t="26961" x="4610100" y="4552950"/>
          <p14:tracePt t="26977" x="4610100" y="4559300"/>
          <p14:tracePt t="27001" x="4603750" y="4559300"/>
          <p14:tracePt t="27029" x="4597400" y="4565650"/>
          <p14:tracePt t="27081" x="4597400" y="4572000"/>
          <p14:tracePt t="27141" x="4603750" y="4572000"/>
          <p14:tracePt t="27194" x="4597400" y="4578350"/>
          <p14:tracePt t="27253" x="4591050" y="4572000"/>
          <p14:tracePt t="27361" x="4591050" y="4578350"/>
          <p14:tracePt t="27413" x="4597400" y="4572000"/>
          <p14:tracePt t="27482" x="4597400" y="4578350"/>
          <p14:tracePt t="27554" x="4597400" y="4572000"/>
          <p14:tracePt t="27653" x="4591050" y="4578350"/>
          <p14:tracePt t="27707" x="4584700" y="4578350"/>
          <p14:tracePt t="27726" x="4584700" y="4584700"/>
          <p14:tracePt t="28022" x="4591050" y="4591050"/>
          <p14:tracePt t="28178" x="4591050" y="4584700"/>
          <p14:tracePt t="28202" x="4591050" y="4578350"/>
          <p14:tracePt t="28246" x="4584700" y="4578350"/>
          <p14:tracePt t="28334" x="4578350" y="4584700"/>
          <p14:tracePt t="28386" x="4572000" y="4584700"/>
          <p14:tracePt t="28418" x="4578350" y="4584700"/>
          <p14:tracePt t="28462" x="4584700" y="4584700"/>
          <p14:tracePt t="28486" x="4591050" y="4578350"/>
          <p14:tracePt t="28514" x="4584700" y="4578350"/>
          <p14:tracePt t="28574" x="4578350" y="4578350"/>
          <p14:tracePt t="28606" x="4578350" y="4572000"/>
          <p14:tracePt t="28622" x="4578350" y="4559300"/>
          <p14:tracePt t="28626" x="4572000" y="4546600"/>
          <p14:tracePt t="28634" x="4565650" y="4521200"/>
          <p14:tracePt t="28647" x="4552950" y="4495800"/>
          <p14:tracePt t="28647" x="4533900" y="4451350"/>
          <p14:tracePt t="28647" x="4508500" y="4400550"/>
          <p14:tracePt t="28667" x="4476750" y="4337050"/>
          <p14:tracePt t="28679" x="4438650" y="4254500"/>
          <p14:tracePt t="28679" x="4337050" y="4070350"/>
          <p14:tracePt t="28698" x="4286250" y="3968750"/>
          <p14:tracePt t="28713" x="4235450" y="3879850"/>
          <p14:tracePt t="28786" x="4152900" y="3733800"/>
          <p14:tracePt t="28794" x="4076700" y="3594100"/>
          <p14:tracePt t="28802" x="4013200" y="3467100"/>
          <p14:tracePt t="28802" x="3949700" y="3352800"/>
          <p14:tracePt t="28815" x="3898900" y="3251200"/>
          <p14:tracePt t="28815" x="3848100" y="3155950"/>
          <p14:tracePt t="28833" x="3810000" y="3073400"/>
          <p14:tracePt t="28833" x="3771900" y="2971800"/>
          <p14:tracePt t="28849" x="3765550" y="2952750"/>
          <p14:tracePt t="28849" x="3752850" y="2921000"/>
          <p14:tracePt t="28867" x="3740150" y="2901950"/>
          <p14:tracePt t="28867" x="3733800" y="2889250"/>
          <p14:tracePt t="28883" x="3721100" y="2876550"/>
          <p14:tracePt t="28883" x="3714750" y="2857500"/>
          <p14:tracePt t="28899" x="3702050" y="2844800"/>
          <p14:tracePt t="28899" x="3695700" y="2825750"/>
          <p14:tracePt t="28916" x="3683000" y="2813050"/>
          <p14:tracePt t="28916" x="3676650" y="2800350"/>
          <p14:tracePt t="28916" x="3670300" y="2787650"/>
          <p14:tracePt t="28935" x="3663950" y="2774950"/>
          <p14:tracePt t="28947" x="3657600" y="2762250"/>
          <p14:tracePt t="28947" x="3657600" y="2755900"/>
          <p14:tracePt t="28947" x="3651250" y="2749550"/>
          <p14:tracePt t="28968" x="3644900" y="2749550"/>
          <p14:tracePt t="28968" x="3638550" y="2749550"/>
          <p14:tracePt t="28983" x="3632200" y="2749550"/>
          <p14:tracePt t="28997" x="3632200" y="2755900"/>
          <p14:tracePt t="29018" x="3632200" y="2749550"/>
          <p14:tracePt t="29046" x="3638550" y="2743200"/>
          <p14:tracePt t="29062" x="3644900" y="2736850"/>
          <p14:tracePt t="29070" x="3644900" y="2724150"/>
          <p14:tracePt t="29081" x="3651250" y="2717800"/>
          <p14:tracePt t="29081" x="3651250" y="2711450"/>
          <p14:tracePt t="29100" x="3657600" y="2705100"/>
          <p14:tracePt t="29100" x="3663950" y="2698750"/>
          <p14:tracePt t="29116" x="3670300" y="2705100"/>
          <p14:tracePt t="29166" x="3676650" y="2711450"/>
          <p14:tracePt t="29183" x="3683000" y="2717800"/>
          <p14:tracePt t="29190" x="3689350" y="2717800"/>
          <p14:tracePt t="29198" x="3695700" y="2724150"/>
          <p14:tracePt t="29198" x="3702050" y="2730500"/>
          <p14:tracePt t="29216" x="3714750" y="2730500"/>
          <p14:tracePt t="29216" x="3727450" y="2736850"/>
          <p14:tracePt t="29216" x="3733800" y="2736850"/>
          <p14:tracePt t="29236" x="3746500" y="2743200"/>
          <p14:tracePt t="29248" x="3752850" y="2743200"/>
          <p14:tracePt t="29248" x="3778250" y="2743200"/>
          <p14:tracePt t="29267" x="3784600" y="2743200"/>
          <p14:tracePt t="29267" x="3797300" y="2743200"/>
          <p14:tracePt t="29283" x="3803650" y="2743200"/>
          <p14:tracePt t="29283" x="3810000" y="2743200"/>
          <p14:tracePt t="29300" x="3816350" y="2743200"/>
          <p14:tracePt t="29315" x="3822700" y="2743200"/>
          <p14:tracePt t="29332" x="3822700" y="2749550"/>
          <p14:tracePt t="29348" x="3816350" y="2755900"/>
          <p14:tracePt t="29365" x="3810000" y="2755900"/>
          <p14:tracePt t="29382" x="3810000" y="2762250"/>
          <p14:tracePt t="29399" x="3803650" y="2768600"/>
          <p14:tracePt t="29422" x="3810000" y="2768600"/>
          <p14:tracePt t="29455" x="3816350" y="2774950"/>
          <p14:tracePt t="29482" x="3816350" y="2781300"/>
          <p14:tracePt t="29507" x="3816350" y="2787650"/>
          <p14:tracePt t="29522" x="3822700" y="2794000"/>
          <p14:tracePt t="29558" x="3829050" y="2800350"/>
          <p14:tracePt t="29587" x="3822700" y="2806700"/>
          <p14:tracePt t="29618" x="3822700" y="2813050"/>
          <p14:tracePt t="29695" x="3822700" y="2819400"/>
          <p14:tracePt t="29703" x="3822700" y="2832100"/>
          <p14:tracePt t="29703" x="3822700" y="2844800"/>
          <p14:tracePt t="29718" x="3822700" y="2863850"/>
          <p14:tracePt t="29718" x="3816350" y="2889250"/>
          <p14:tracePt t="29735" x="3816350" y="2927350"/>
          <p14:tracePt t="29735" x="3816350" y="2965450"/>
          <p14:tracePt t="29752" x="3816350" y="3016250"/>
          <p14:tracePt t="29752" x="3816350" y="3149600"/>
          <p14:tracePt t="29769" x="3822700" y="3219450"/>
          <p14:tracePt t="29769" x="3829050" y="3302000"/>
          <p14:tracePt t="29785" x="3835400" y="3390900"/>
          <p14:tracePt t="29785" x="3841750" y="3479800"/>
          <p14:tracePt t="29803" x="3848100" y="3568700"/>
          <p14:tracePt t="29803" x="3860800" y="3657600"/>
          <p14:tracePt t="29819" x="3867150" y="3740150"/>
          <p14:tracePt t="29819" x="3879850" y="3892550"/>
          <p14:tracePt t="29836" x="3886200" y="3962400"/>
          <p14:tracePt t="29836" x="3892550" y="4025900"/>
          <p14:tracePt t="29852" x="3898900" y="4083050"/>
          <p14:tracePt t="29852" x="3898900" y="4133850"/>
          <p14:tracePt t="29869" x="3905250" y="4184650"/>
          <p14:tracePt t="29869" x="3905250" y="4229100"/>
          <p14:tracePt t="29869" x="3911600" y="4267200"/>
          <p14:tracePt t="29889" x="3911600" y="4298950"/>
          <p14:tracePt t="29900" x="3911600" y="4330700"/>
          <p14:tracePt t="29900" x="3911600" y="4362450"/>
          <p14:tracePt t="29919" x="3911600" y="4375150"/>
          <p14:tracePt t="29934" x="3905250" y="4375150"/>
          <p14:tracePt t="29963" x="3898900" y="4381500"/>
          <p14:tracePt t="29979" x="3892550" y="4381500"/>
          <p14:tracePt t="30007" x="3886200" y="4387850"/>
          <p14:tracePt t="30022" x="3873500" y="4387850"/>
          <p14:tracePt t="30038" x="3867150" y="4394200"/>
          <p14:tracePt t="30055" x="3860800" y="4400550"/>
          <p14:tracePt t="30063" x="3854450" y="4400550"/>
          <p14:tracePt t="30068" x="3854450" y="4406900"/>
          <p14:tracePt t="30085" x="3841750" y="4413250"/>
          <p14:tracePt t="30101" x="3835400" y="4413250"/>
          <p14:tracePt t="30118" x="3835400" y="4419600"/>
          <p14:tracePt t="30135" x="3841750" y="4413250"/>
          <p14:tracePt t="30175" x="3848100" y="4406900"/>
          <p14:tracePt t="30187" x="3854450" y="4406900"/>
          <p14:tracePt t="30203" x="3867150" y="4400550"/>
          <p14:tracePt t="30219" x="3873500" y="4400550"/>
          <p14:tracePt t="30234" x="3879850" y="4394200"/>
          <p14:tracePt t="30247" x="3886200" y="4400550"/>
          <p14:tracePt t="30263" x="3892550" y="4400550"/>
          <p14:tracePt t="30279" x="3898900" y="4400550"/>
          <p14:tracePt t="30295" x="3905250" y="4400550"/>
          <p14:tracePt t="30307" x="3911600" y="4400550"/>
          <p14:tracePt t="30323" x="3917950" y="4400550"/>
          <p14:tracePt t="30340" x="3924300" y="4400550"/>
          <p14:tracePt t="30355" x="3930650" y="4394200"/>
          <p14:tracePt t="30369" x="3937000" y="4387850"/>
          <p14:tracePt t="30434" x="3937000" y="4381500"/>
          <p14:tracePt t="30467" x="3930650" y="4375150"/>
          <p14:tracePt t="30543" x="3924300" y="4381500"/>
          <p14:tracePt t="30563" x="3924300" y="4387850"/>
          <p14:tracePt t="30587" x="3917950" y="4394200"/>
          <p14:tracePt t="30607" x="3924300" y="4394200"/>
          <p14:tracePt t="30699" x="3930650" y="4394200"/>
          <p14:tracePt t="30722" x="3937000" y="4387850"/>
          <p14:tracePt t="30742" x="3943350" y="4387850"/>
          <p14:tracePt t="30766" x="3949700" y="4381500"/>
          <p14:tracePt t="30782" x="3956050" y="4381500"/>
          <p14:tracePt t="30787" x="3962400" y="4381500"/>
          <p14:tracePt t="30787" x="3975100" y="4381500"/>
          <p14:tracePt t="30805" x="3981450" y="4381500"/>
          <p14:tracePt t="30805" x="3994150" y="4387850"/>
          <p14:tracePt t="30822" x="4006850" y="4387850"/>
          <p14:tracePt t="30822" x="4019550" y="4394200"/>
          <p14:tracePt t="30841" x="4032250" y="4400550"/>
          <p14:tracePt t="30841" x="4076700" y="4413250"/>
          <p14:tracePt t="30856" x="4095750" y="4413250"/>
          <p14:tracePt t="30856" x="4121150" y="4419600"/>
          <p14:tracePt t="30872" x="4140200" y="4425950"/>
          <p14:tracePt t="30872" x="4165600" y="4425950"/>
          <p14:tracePt t="30889" x="4191000" y="4425950"/>
          <p14:tracePt t="30889" x="4229100" y="4432300"/>
          <p14:tracePt t="30907" x="4248150" y="4432300"/>
          <p14:tracePt t="30907" x="4267200" y="4432300"/>
          <p14:tracePt t="30923" x="4279900" y="4432300"/>
          <p14:tracePt t="30923" x="4292600" y="4425950"/>
          <p14:tracePt t="30940" x="4305300" y="4425950"/>
          <p14:tracePt t="30940" x="4318000" y="4425950"/>
          <p14:tracePt t="30956" x="4324350" y="4425950"/>
          <p14:tracePt t="30956" x="4330700" y="4425950"/>
          <p14:tracePt t="30973" x="4337050" y="4425950"/>
          <p14:tracePt t="30973" x="4343400" y="4425950"/>
          <p14:tracePt t="30990" x="4343400" y="4432300"/>
          <p14:tracePt t="31052" x="4337050" y="4425950"/>
          <p14:tracePt t="31095" x="4343400" y="4425950"/>
          <p14:tracePt t="31156" x="4349750" y="4425950"/>
          <p14:tracePt t="31171" x="4356100" y="4425950"/>
          <p14:tracePt t="31187" x="4362450" y="4425950"/>
          <p14:tracePt t="31203" x="4368800" y="4432300"/>
          <p14:tracePt t="31215" x="4375150" y="4432300"/>
          <p14:tracePt t="31231" x="4381500" y="4432300"/>
          <p14:tracePt t="31247" x="4387850" y="4432300"/>
          <p14:tracePt t="31263" x="4394200" y="4425950"/>
          <p14:tracePt t="31276" x="4400550" y="4425950"/>
          <p14:tracePt t="31292" x="4406900" y="4419600"/>
          <p14:tracePt t="31323" x="4413250" y="4419600"/>
          <p14:tracePt t="31335" x="4419600" y="4413250"/>
          <p14:tracePt t="31351" x="4425950" y="4413250"/>
          <p14:tracePt t="31367" x="4432300" y="4413250"/>
          <p14:tracePt t="31383" x="4438650" y="4406900"/>
          <p14:tracePt t="31395" x="4445000" y="4406900"/>
          <p14:tracePt t="31411" x="4451350" y="4400550"/>
          <p14:tracePt t="31435" x="4451350" y="4394200"/>
          <p14:tracePt t="31455" x="4445000" y="4394200"/>
          <p14:tracePt t="31479" x="4438650" y="4394200"/>
          <p14:tracePt t="31495" x="4432300" y="4394200"/>
          <p14:tracePt t="31507" x="4425950" y="4400550"/>
          <p14:tracePt t="31523" x="4419600" y="4400550"/>
          <p14:tracePt t="31538" x="4413250" y="4406900"/>
          <p14:tracePt t="31555" x="4406900" y="4406900"/>
          <p14:tracePt t="31567" x="4400550" y="4413250"/>
          <p14:tracePt t="31583" x="4394200" y="4413250"/>
          <p14:tracePt t="31599" x="4387850" y="4419600"/>
          <p14:tracePt t="31615" x="4381500" y="4425950"/>
          <p14:tracePt t="31635" x="4375150" y="4425950"/>
          <p14:tracePt t="31806" x="4375150" y="4432300"/>
          <p14:tracePt t="32019" x="4381500" y="4432300"/>
          <p14:tracePt t="32123" x="4387850" y="4425950"/>
          <p14:tracePt t="32139" x="4394200" y="4419600"/>
          <p14:tracePt t="32147" x="4400550" y="4419600"/>
          <p14:tracePt t="32158" x="4406900" y="4413250"/>
          <p14:tracePt t="32158" x="4438650" y="4394200"/>
          <p14:tracePt t="32177" x="4457700" y="4381500"/>
          <p14:tracePt t="32177" x="4483100" y="4362450"/>
          <p14:tracePt t="32194" x="4508500" y="4343400"/>
          <p14:tracePt t="32194" x="4540250" y="4324350"/>
          <p14:tracePt t="32210" x="4584700" y="4298950"/>
          <p14:tracePt t="32210" x="4679950" y="4241800"/>
          <p14:tracePt t="32229" x="4737100" y="4203700"/>
          <p14:tracePt t="32229" x="4806950" y="4159250"/>
          <p14:tracePt t="32245" x="4889500" y="4114800"/>
          <p14:tracePt t="32245" x="4978400" y="4070350"/>
          <p14:tracePt t="32261" x="5073650" y="4013200"/>
          <p14:tracePt t="32261" x="5175250" y="3956050"/>
          <p14:tracePt t="32277" x="5283200" y="3898900"/>
          <p14:tracePt t="32277" x="5403850" y="3841750"/>
          <p14:tracePt t="32277" x="5518150" y="3784600"/>
          <p14:tracePt t="32297" x="5638800" y="3727450"/>
          <p14:tracePt t="32309" x="5753100" y="3676650"/>
          <p14:tracePt t="32309" x="5975350" y="3581400"/>
          <p14:tracePt t="32328" x="6076950" y="3536950"/>
          <p14:tracePt t="32328" x="6184900" y="3498850"/>
          <p14:tracePt t="32345" x="6286500" y="3460750"/>
          <p14:tracePt t="32345" x="6388100" y="3422650"/>
          <p14:tracePt t="32361" x="6489700" y="3390900"/>
          <p14:tracePt t="32361" x="6591300" y="3359150"/>
          <p14:tracePt t="32361" x="6692900" y="3333750"/>
          <p14:tracePt t="32380" x="6794500" y="3302000"/>
          <p14:tracePt t="32392" x="6889750" y="3276600"/>
          <p14:tracePt t="32392" x="7067550" y="3232150"/>
          <p14:tracePt t="32411" x="7150100" y="3213100"/>
          <p14:tracePt t="32411" x="7232650" y="3194050"/>
          <p14:tracePt t="32428" x="7308850" y="3181350"/>
          <p14:tracePt t="32428" x="7385050" y="3162300"/>
          <p14:tracePt t="32428" x="7461250" y="3149600"/>
          <p14:tracePt t="32447" x="7531100" y="3136900"/>
          <p14:tracePt t="32459" x="7594600" y="3117850"/>
          <p14:tracePt t="32459" x="7715250" y="3092450"/>
          <p14:tracePt t="32478" x="7772400" y="3079750"/>
          <p14:tracePt t="32478" x="7823200" y="3067050"/>
          <p14:tracePt t="32495" x="7867650" y="3060700"/>
          <p14:tracePt t="32495" x="7912100" y="3054350"/>
          <p14:tracePt t="32512" x="7950200" y="3041650"/>
          <p14:tracePt t="32512" x="8007350" y="3028950"/>
          <p14:tracePt t="32528" x="8032750" y="3022600"/>
          <p14:tracePt t="32528" x="8051800" y="3022600"/>
          <p14:tracePt t="32545" x="8070850" y="3016250"/>
          <p14:tracePt t="32545" x="8083550" y="3009900"/>
          <p14:tracePt t="32561" x="8096250" y="3003550"/>
          <p14:tracePt t="32561" x="8102600" y="3003550"/>
          <p14:tracePt t="32578" x="8108950" y="2997200"/>
          <p14:tracePt t="32578" x="8115300" y="2990850"/>
          <p14:tracePt t="32596" x="8121650" y="2990850"/>
          <p14:tracePt t="32611" x="8115300" y="2984500"/>
          <p14:tracePt t="32636" x="8108950" y="2984500"/>
          <p14:tracePt t="32647" x="8102600" y="2984500"/>
          <p14:tracePt t="32660" x="8096250" y="2990850"/>
          <p14:tracePt t="32677" x="8089900" y="2990850"/>
          <p14:tracePt t="32695" x="8083550" y="2990850"/>
          <p14:tracePt t="32755" x="8077200" y="2997200"/>
          <p14:tracePt t="32791" x="8070850" y="2997200"/>
          <p14:tracePt t="32807" x="8064500" y="2997200"/>
          <p14:tracePt t="32815" x="8058150" y="2997200"/>
          <p14:tracePt t="32815" x="8051800" y="2997200"/>
          <p14:tracePt t="32829" x="8045450" y="3003550"/>
          <p14:tracePt t="32829" x="8039100" y="3003550"/>
          <p14:tracePt t="32846" x="8032750" y="3003550"/>
          <p14:tracePt t="32846" x="8026400" y="3003550"/>
          <p14:tracePt t="32863" x="8013700" y="3003550"/>
          <p14:tracePt t="32863" x="8001000" y="2997200"/>
          <p14:tracePt t="32879" x="7988300" y="2997200"/>
          <p14:tracePt t="32879" x="7962900" y="2997200"/>
          <p14:tracePt t="32897" x="7950200" y="2990850"/>
          <p14:tracePt t="32897" x="7931150" y="2984500"/>
          <p14:tracePt t="32913" x="7918450" y="2978150"/>
          <p14:tracePt t="32913" x="7899400" y="2965450"/>
          <p14:tracePt t="32929" x="7886700" y="2952750"/>
          <p14:tracePt t="32929" x="7867650" y="2933700"/>
          <p14:tracePt t="32929" x="7854950" y="2914650"/>
          <p14:tracePt t="32948" x="7829550" y="28892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ja-JP" altLang="en-US" dirty="0"/>
              <a:t>エクセルによる回帰直線の計算</a:t>
            </a:r>
          </a:p>
        </p:txBody>
      </p:sp>
      <p:pic>
        <p:nvPicPr>
          <p:cNvPr id="444419" name="Picture 3" descr="エクセルによる回帰分析3"/>
          <p:cNvPicPr>
            <a:picLocks noChangeAspect="1" noChangeArrowheads="1"/>
          </p:cNvPicPr>
          <p:nvPr/>
        </p:nvPicPr>
        <p:blipFill>
          <a:blip r:embed="rId5" cstate="print"/>
          <a:srcRect/>
          <a:stretch>
            <a:fillRect/>
          </a:stretch>
        </p:blipFill>
        <p:spPr bwMode="auto">
          <a:xfrm>
            <a:off x="1692275" y="1628775"/>
            <a:ext cx="6408738" cy="4421188"/>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8942"/>
    </mc:Choice>
    <mc:Fallback>
      <p:transition spd="slow" advTm="48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3" x="3676650" y="3162300"/>
          <p14:tracePt t="722" x="3657600" y="3143250"/>
          <p14:tracePt t="730" x="3638550" y="3117850"/>
          <p14:tracePt t="738" x="3613150" y="3098800"/>
          <p14:tracePt t="747" x="3575050" y="3067050"/>
          <p14:tracePt t="747" x="3492500" y="2990850"/>
          <p14:tracePt t="766" x="3441700" y="2946400"/>
          <p14:tracePt t="766" x="3384550" y="2901950"/>
          <p14:tracePt t="783" x="3333750" y="2851150"/>
          <p14:tracePt t="783" x="3276600" y="2794000"/>
          <p14:tracePt t="800" x="3219450" y="2736850"/>
          <p14:tracePt t="800" x="3168650" y="2673350"/>
          <p14:tracePt t="800" x="3111500" y="2609850"/>
          <p14:tracePt t="818" x="3060700" y="2559050"/>
          <p14:tracePt t="831" x="3009900" y="2514600"/>
          <p14:tracePt t="831" x="2914650" y="2451100"/>
          <p14:tracePt t="850" x="2876550" y="2438400"/>
          <p14:tracePt t="850" x="2832100" y="2432050"/>
          <p14:tracePt t="866" x="2794000" y="2438400"/>
          <p14:tracePt t="866" x="2755900" y="2438400"/>
          <p14:tracePt t="883" x="2724150" y="2444750"/>
          <p14:tracePt t="883" x="2692400" y="2451100"/>
          <p14:tracePt t="899" x="2667000" y="2457450"/>
          <p14:tracePt t="899" x="2647950" y="2463800"/>
          <p14:tracePt t="899" x="2628900" y="2470150"/>
          <p14:tracePt t="919" x="2616200" y="2476500"/>
          <p14:tracePt t="931" x="2603500" y="2482850"/>
          <p14:tracePt t="931" x="2590800" y="2495550"/>
          <p14:tracePt t="950" x="2584450" y="2501900"/>
          <p14:tracePt t="950" x="2584450" y="2508250"/>
          <p14:tracePt t="968" x="2584450" y="2514600"/>
          <p14:tracePt t="968" x="2590800" y="2514600"/>
          <p14:tracePt t="983" x="2597150" y="2514600"/>
          <p14:tracePt t="983" x="2616200" y="2514600"/>
          <p14:tracePt t="1000" x="2628900" y="2514600"/>
          <p14:tracePt t="1000" x="2641600" y="2514600"/>
          <p14:tracePt t="1017" x="2654300" y="2508250"/>
          <p14:tracePt t="1017" x="2667000" y="2508250"/>
          <p14:tracePt t="1034" x="2673350" y="2501900"/>
          <p14:tracePt t="1034" x="2686050" y="2501900"/>
          <p14:tracePt t="1050" x="2692400" y="2495550"/>
          <p14:tracePt t="1050" x="2705100" y="2489200"/>
          <p14:tracePt t="1067" x="2705100" y="2482850"/>
          <p14:tracePt t="1081" x="2698750" y="2489200"/>
          <p14:tracePt t="1134" x="2692400" y="2495550"/>
          <p14:tracePt t="1178" x="2692400" y="2501900"/>
          <p14:tracePt t="1210" x="2692400" y="2508250"/>
          <p14:tracePt t="1244" x="2686050" y="2514600"/>
          <p14:tracePt t="1313" x="2679700" y="2514600"/>
          <p14:tracePt t="1328" x="2667000" y="2514600"/>
          <p14:tracePt t="1344" x="2660650" y="2514600"/>
          <p14:tracePt t="1356" x="2654300" y="2514600"/>
          <p14:tracePt t="1373" x="2647950" y="2514600"/>
          <p14:tracePt t="1382" x="2641600" y="2514600"/>
          <p14:tracePt t="1399" x="2635250" y="2514600"/>
          <p14:tracePt t="1399" x="2622550" y="2514600"/>
          <p14:tracePt t="1417" x="2616200" y="2514600"/>
          <p14:tracePt t="1432" x="2609850" y="2508250"/>
          <p14:tracePt t="1449" x="2603500" y="2508250"/>
          <p14:tracePt t="1466" x="2590800" y="2508250"/>
          <p14:tracePt t="1466" x="2590800" y="2514600"/>
          <p14:tracePt t="1466" x="2584450" y="2514600"/>
          <p14:tracePt t="1486" x="2578100" y="2514600"/>
          <p14:tracePt t="1486" x="2571750" y="2520950"/>
          <p14:tracePt t="1501" x="2565400" y="2520950"/>
          <p14:tracePt t="1501" x="2559050" y="2520950"/>
          <p14:tracePt t="1518" x="2559050" y="2527300"/>
          <p14:tracePt t="1533" x="2552700" y="2527300"/>
          <p14:tracePt t="1549" x="2546350" y="2527300"/>
          <p14:tracePt t="1566" x="2540000" y="2520950"/>
          <p14:tracePt t="1582" x="2540000" y="2514600"/>
          <p14:tracePt t="1599" x="2540000" y="2508250"/>
          <p14:tracePt t="1616" x="2533650" y="2508250"/>
          <p14:tracePt t="1633" x="2527300" y="2501900"/>
          <p14:tracePt t="1650" x="2520950" y="2495550"/>
          <p14:tracePt t="1666" x="2514600" y="2489200"/>
          <p14:tracePt t="1684" x="2508250" y="2482850"/>
          <p14:tracePt t="1700" x="2508250" y="2476500"/>
          <p14:tracePt t="1717" x="2501900" y="2470150"/>
          <p14:tracePt t="1733" x="2495550" y="2470150"/>
          <p14:tracePt t="1757" x="2489200" y="2463800"/>
          <p14:tracePt t="1777" x="2482850" y="2463800"/>
          <p14:tracePt t="1809" x="2476500" y="2463800"/>
          <p14:tracePt t="1853" x="2470150" y="2463800"/>
          <p14:tracePt t="1878" x="2463800" y="2457450"/>
          <p14:tracePt t="1897" x="2463800" y="2451100"/>
          <p14:tracePt t="1913" x="2457450" y="2444750"/>
          <p14:tracePt t="1929" x="2451100" y="2438400"/>
          <p14:tracePt t="1953" x="2444750" y="2438400"/>
          <p14:tracePt t="1973" x="2438400" y="2438400"/>
          <p14:tracePt t="1989" x="2432050" y="2438400"/>
          <p14:tracePt t="2012" x="2432050" y="2432050"/>
          <p14:tracePt t="2057" x="2432050" y="2425700"/>
          <p14:tracePt t="2085" x="2438400" y="2425700"/>
          <p14:tracePt t="2117" x="2432050" y="2419350"/>
          <p14:tracePt t="2236" x="2432050" y="2413000"/>
          <p14:tracePt t="2256" x="2425700" y="2406650"/>
          <p14:tracePt t="2297" x="2419350" y="2406650"/>
          <p14:tracePt t="2317" x="2413000" y="2400300"/>
          <p14:tracePt t="2333" x="2413000" y="2393950"/>
          <p14:tracePt t="2364" x="2413000" y="2381250"/>
          <p14:tracePt t="2376" x="2413000" y="2374900"/>
          <p14:tracePt t="2386" x="2419350" y="2368550"/>
          <p14:tracePt t="2402" x="2425700" y="2362200"/>
          <p14:tracePt t="2419" x="2438400" y="2355850"/>
          <p14:tracePt t="2419" x="2444750" y="2355850"/>
          <p14:tracePt t="2437" x="2451100" y="2355850"/>
          <p14:tracePt t="2437" x="2457450" y="2349500"/>
          <p14:tracePt t="2454" x="2470150" y="2343150"/>
          <p14:tracePt t="2454" x="2476500" y="2336800"/>
          <p14:tracePt t="2471" x="2489200" y="2336800"/>
          <p14:tracePt t="2471" x="2495550" y="2330450"/>
          <p14:tracePt t="2487" x="2508250" y="2324100"/>
          <p14:tracePt t="2487" x="2527300" y="2311400"/>
          <p14:tracePt t="2506" x="2540000" y="2305050"/>
          <p14:tracePt t="2519" x="2546350" y="2298700"/>
          <p14:tracePt t="2519" x="2565400" y="2292350"/>
          <p14:tracePt t="2537" x="2571750" y="2286000"/>
          <p14:tracePt t="2537" x="2578100" y="2279650"/>
          <p14:tracePt t="2554" x="2584450" y="2279650"/>
          <p14:tracePt t="2569" x="2590800" y="2273300"/>
          <p14:tracePt t="2586" x="2584450" y="2273300"/>
          <p14:tracePt t="2616" x="2571750" y="2273300"/>
          <p14:tracePt t="2633" x="2565400" y="2273300"/>
          <p14:tracePt t="2649" x="2559050" y="2273300"/>
          <p14:tracePt t="2657" x="2552700" y="2273300"/>
          <p14:tracePt t="2669" x="2546350" y="2279650"/>
          <p14:tracePt t="2669" x="2533650" y="2279650"/>
          <p14:tracePt t="2689" x="2527300" y="2286000"/>
          <p14:tracePt t="2689" x="2520950" y="2286000"/>
          <p14:tracePt t="2704" x="2520950" y="2292350"/>
          <p14:tracePt t="2719" x="2520950" y="2298700"/>
          <p14:tracePt t="2719" x="2527300" y="2298700"/>
          <p14:tracePt t="2738" x="2540000" y="2298700"/>
          <p14:tracePt t="2738" x="2552700" y="2305050"/>
          <p14:tracePt t="2755" x="2565400" y="2305050"/>
          <p14:tracePt t="2755" x="2584450" y="2305050"/>
          <p14:tracePt t="2771" x="2603500" y="2311400"/>
          <p14:tracePt t="2771" x="2622550" y="2311400"/>
          <p14:tracePt t="2789" x="2641600" y="2317750"/>
          <p14:tracePt t="2789" x="2686050" y="2330450"/>
          <p14:tracePt t="2805" x="2705100" y="2343150"/>
          <p14:tracePt t="2805" x="2717800" y="2349500"/>
          <p14:tracePt t="2822" x="2736850" y="2355850"/>
          <p14:tracePt t="2822" x="2749550" y="2362200"/>
          <p14:tracePt t="2839" x="2768600" y="2368550"/>
          <p14:tracePt t="2839" x="2794000" y="2381250"/>
          <p14:tracePt t="2857" x="2806700" y="2381250"/>
          <p14:tracePt t="2870" x="2819400" y="2387600"/>
          <p14:tracePt t="2870" x="2838450" y="2387600"/>
          <p14:tracePt t="2890" x="2844800" y="2393950"/>
          <p14:tracePt t="2890" x="2857500" y="2393950"/>
          <p14:tracePt t="2906" x="2863850" y="2393950"/>
          <p14:tracePt t="2906" x="2870200" y="2393950"/>
          <p14:tracePt t="2922" x="2876550" y="2393950"/>
          <p14:tracePt t="2922" x="2882900" y="2393950"/>
          <p14:tracePt t="2939" x="2889250" y="2393950"/>
          <p14:tracePt t="2939" x="2895600" y="2393950"/>
          <p14:tracePt t="2939" x="2901950" y="2393950"/>
          <p14:tracePt t="2957" x="2914650" y="2387600"/>
          <p14:tracePt t="2971" x="2921000" y="2387600"/>
          <p14:tracePt t="2971" x="2946400" y="2387600"/>
          <p14:tracePt t="2990" x="2959100" y="2387600"/>
          <p14:tracePt t="2990" x="2971800" y="2381250"/>
          <p14:tracePt t="3007" x="2984500" y="2381250"/>
          <p14:tracePt t="3007" x="2997200" y="2381250"/>
          <p14:tracePt t="3023" x="3009900" y="2374900"/>
          <p14:tracePt t="3023" x="3022600" y="2374900"/>
          <p14:tracePt t="3023" x="3041650" y="2374900"/>
          <p14:tracePt t="3042" x="3054350" y="2368550"/>
          <p14:tracePt t="3042" x="3067050" y="2368550"/>
          <p14:tracePt t="3057" x="3079750" y="2374900"/>
          <p14:tracePt t="3057" x="3092450" y="2374900"/>
          <p14:tracePt t="3073" x="3105150" y="2374900"/>
          <p14:tracePt t="3073" x="3117850" y="2381250"/>
          <p14:tracePt t="3091" x="3130550" y="2381250"/>
          <p14:tracePt t="3091" x="3155950" y="2387600"/>
          <p14:tracePt t="3106" x="3168650" y="2387600"/>
          <p14:tracePt t="3106" x="3181350" y="2387600"/>
          <p14:tracePt t="3123" x="3194050" y="2387600"/>
          <p14:tracePt t="3123" x="3200400" y="2387600"/>
          <p14:tracePt t="3140" x="3213100" y="2387600"/>
          <p14:tracePt t="3140" x="3225800" y="2381250"/>
          <p14:tracePt t="3140" x="3238500" y="2381250"/>
          <p14:tracePt t="3159" x="3244850" y="2381250"/>
          <p14:tracePt t="3159" x="3257550" y="2381250"/>
          <p14:tracePt t="3174" x="3263900" y="2381250"/>
          <p14:tracePt t="3174" x="3270250" y="2381250"/>
          <p14:tracePt t="3191" x="3276600" y="2381250"/>
          <p14:tracePt t="3191" x="3282950" y="2381250"/>
          <p14:tracePt t="3207" x="3289300" y="2381250"/>
          <p14:tracePt t="3207" x="3295650" y="2374900"/>
          <p14:tracePt t="3207" x="3302000" y="2374900"/>
          <p14:tracePt t="3226" x="3308350" y="2374900"/>
          <p14:tracePt t="3238" x="3314700" y="2374900"/>
          <p14:tracePt t="3255" x="3321050" y="2368550"/>
          <p14:tracePt t="3317" x="3327400" y="2362200"/>
          <p14:tracePt t="3333" x="3333750" y="2355850"/>
          <p14:tracePt t="3345" x="3340100" y="2349500"/>
          <p14:tracePt t="3361" x="3346450" y="2349500"/>
          <p14:tracePt t="3372" x="3359150" y="2343150"/>
          <p14:tracePt t="3372" x="3365500" y="2343150"/>
          <p14:tracePt t="3390" x="3378200" y="2336800"/>
          <p14:tracePt t="3390" x="3409950" y="2330450"/>
          <p14:tracePt t="3407" x="3429000" y="2324100"/>
          <p14:tracePt t="3407" x="3454400" y="2324100"/>
          <p14:tracePt t="3424" x="3473450" y="2317750"/>
          <p14:tracePt t="3424" x="3505200" y="2311400"/>
          <p14:tracePt t="3440" x="3530600" y="2305050"/>
          <p14:tracePt t="3440" x="3587750" y="2298700"/>
          <p14:tracePt t="3458" x="3613150" y="2292350"/>
          <p14:tracePt t="3458" x="3638550" y="2292350"/>
          <p14:tracePt t="3474" x="3657600" y="2286000"/>
          <p14:tracePt t="3474" x="3683000" y="2286000"/>
          <p14:tracePt t="3491" x="3695700" y="2286000"/>
          <p14:tracePt t="3491" x="3714750" y="2286000"/>
          <p14:tracePt t="3507" x="3727450" y="2286000"/>
          <p14:tracePt t="3507" x="3733800" y="2286000"/>
          <p14:tracePt t="3507" x="3740150" y="2286000"/>
          <p14:tracePt t="3526" x="3746500" y="2298700"/>
          <p14:tracePt t="3542" x="3746500" y="2305050"/>
          <p14:tracePt t="3557" x="3746500" y="2311400"/>
          <p14:tracePt t="3557" x="3746500" y="2317750"/>
          <p14:tracePt t="3575" x="3740150" y="2324100"/>
          <p14:tracePt t="3589" x="3733800" y="2330450"/>
          <p14:tracePt t="3606" x="3727450" y="2336800"/>
          <p14:tracePt t="3623" x="3721100" y="2336800"/>
          <p14:tracePt t="3653" x="3714750" y="2330450"/>
          <p14:tracePt t="3693" x="3708400" y="2330450"/>
          <p14:tracePt t="3721" x="3702050" y="2336800"/>
          <p14:tracePt t="3746" x="3695700" y="2343150"/>
          <p14:tracePt t="3765" x="3689350" y="2343150"/>
          <p14:tracePt t="3781" x="3689350" y="2349500"/>
          <p14:tracePt t="3797" x="3683000" y="2355850"/>
          <p14:tracePt t="3813" x="3676650" y="2362200"/>
          <p14:tracePt t="3825" x="3676650" y="2368550"/>
          <p14:tracePt t="3849" x="3683000" y="2368550"/>
          <p14:tracePt t="3873" x="3689350" y="2362200"/>
          <p14:tracePt t="3885" x="3695700" y="2362200"/>
          <p14:tracePt t="3894" x="3702050" y="2362200"/>
          <p14:tracePt t="3907" x="3708400" y="2355850"/>
          <p14:tracePt t="3907" x="3721100" y="2355850"/>
          <p14:tracePt t="3926" x="3727450" y="2355850"/>
          <p14:tracePt t="3926" x="3733800" y="2349500"/>
          <p14:tracePt t="3942" x="3740150" y="2349500"/>
          <p14:tracePt t="3942" x="3746500" y="2349500"/>
          <p14:tracePt t="3959" x="3752850" y="2343150"/>
          <p14:tracePt t="3959" x="3759200" y="2343150"/>
          <p14:tracePt t="3959" x="3765550" y="2343150"/>
          <p14:tracePt t="3978" x="3771900" y="2343150"/>
          <p14:tracePt t="3991" x="3778250" y="2343150"/>
          <p14:tracePt t="3991" x="3784600" y="2343150"/>
          <p14:tracePt t="4010" x="3790950" y="2343150"/>
          <p14:tracePt t="4025" x="3790950" y="2349500"/>
          <p14:tracePt t="4082" x="3784600" y="2349500"/>
          <p14:tracePt t="4105" x="3784600" y="2355850"/>
          <p14:tracePt t="4193" x="3778250" y="2362200"/>
          <p14:tracePt t="4217" x="3771900" y="2368550"/>
          <p14:tracePt t="4237" x="3765550" y="2368550"/>
          <p14:tracePt t="4262" x="3765550" y="2362200"/>
          <p14:tracePt t="4330" x="3759200" y="2362200"/>
          <p14:tracePt t="4382" x="3765550" y="2355850"/>
          <p14:tracePt t="4486" x="3771900" y="2349500"/>
          <p14:tracePt t="4517" x="3778250" y="2343150"/>
          <p14:tracePt t="4546" x="3790950" y="2336800"/>
          <p14:tracePt t="4561" x="3797300" y="2336800"/>
          <p14:tracePt t="4570" x="3797300" y="2330450"/>
          <p14:tracePt t="4579" x="3803650" y="2330450"/>
          <p14:tracePt t="4579" x="3810000" y="2324100"/>
          <p14:tracePt t="4594" x="3822700" y="2317750"/>
          <p14:tracePt t="4594" x="3829050" y="2311400"/>
          <p14:tracePt t="4611" x="3841750" y="2311400"/>
          <p14:tracePt t="4611" x="3854450" y="2305050"/>
          <p14:tracePt t="4611" x="3867150" y="2298700"/>
          <p14:tracePt t="4631" x="3879850" y="2298700"/>
          <p14:tracePt t="4643" x="3898900" y="2292350"/>
          <p14:tracePt t="4643" x="3943350" y="2279650"/>
          <p14:tracePt t="4662" x="3968750" y="2279650"/>
          <p14:tracePt t="4662" x="4000500" y="2273300"/>
          <p14:tracePt t="4679" x="4032250" y="2260600"/>
          <p14:tracePt t="4679" x="4070350" y="2254250"/>
          <p14:tracePt t="4679" x="4108450" y="2247900"/>
          <p14:tracePt t="4698" x="4152900" y="2235200"/>
          <p14:tracePt t="4710" x="4203700" y="2222500"/>
          <p14:tracePt t="4710" x="4305300" y="2203450"/>
          <p14:tracePt t="4729" x="4362450" y="2190750"/>
          <p14:tracePt t="4729" x="4419600" y="2178050"/>
          <p14:tracePt t="4746" x="4476750" y="2165350"/>
          <p14:tracePt t="4746" x="4540250" y="2152650"/>
          <p14:tracePt t="4762" x="4597400" y="2139950"/>
          <p14:tracePt t="4762" x="4718050" y="2114550"/>
          <p14:tracePt t="4780" x="4775200" y="2108200"/>
          <p14:tracePt t="4780" x="4832350" y="2101850"/>
          <p14:tracePt t="4796" x="4883150" y="2101850"/>
          <p14:tracePt t="4796" x="4940300" y="2095500"/>
          <p14:tracePt t="4812" x="4991100" y="2095500"/>
          <p14:tracePt t="4812" x="5041900" y="2101850"/>
          <p14:tracePt t="4830" x="5092700" y="2101850"/>
          <p14:tracePt t="4830" x="5181600" y="2108200"/>
          <p14:tracePt t="4846" x="5226050" y="2108200"/>
          <p14:tracePt t="4846" x="5264150" y="2114550"/>
          <p14:tracePt t="4863" x="5302250" y="2114550"/>
          <p14:tracePt t="4863" x="5334000" y="2114550"/>
          <p14:tracePt t="4880" x="5365750" y="2114550"/>
          <p14:tracePt t="4880" x="5397500" y="2108200"/>
          <p14:tracePt t="4895" x="5422900" y="2108200"/>
          <p14:tracePt t="4895" x="5448300" y="2101850"/>
          <p14:tracePt t="4895" x="5467350" y="2101850"/>
          <p14:tracePt t="4915" x="5486400" y="2095500"/>
          <p14:tracePt t="4927" x="5505450" y="2095500"/>
          <p14:tracePt t="4927" x="5537200" y="2095500"/>
          <p14:tracePt t="4948" x="5549900" y="2101850"/>
          <p14:tracePt t="4948" x="5556250" y="2101850"/>
          <p14:tracePt t="4963" x="5568950" y="2108200"/>
          <p14:tracePt t="4963" x="5568950" y="2114550"/>
          <p14:tracePt t="4963" x="5575300" y="2114550"/>
          <p14:tracePt t="4982" x="5575300" y="2120900"/>
          <p14:tracePt t="4994" x="5575300" y="2127250"/>
          <p14:tracePt t="4994" x="5562600" y="2146300"/>
          <p14:tracePt t="5014" x="5556250" y="2152650"/>
          <p14:tracePt t="5014" x="5549900" y="2165350"/>
          <p14:tracePt t="5030" x="5537200" y="2171700"/>
          <p14:tracePt t="5030" x="5524500" y="2184400"/>
          <p14:tracePt t="5046" x="5511800" y="2197100"/>
          <p14:tracePt t="5046" x="5499100" y="2203450"/>
          <p14:tracePt t="5063" x="5486400" y="2216150"/>
          <p14:tracePt t="5063" x="5467350" y="2235200"/>
          <p14:tracePt t="5080" x="5454650" y="2247900"/>
          <p14:tracePt t="5080" x="5448300" y="2254250"/>
          <p14:tracePt t="5097" x="5441950" y="2266950"/>
          <p14:tracePt t="5097" x="5429250" y="2273300"/>
          <p14:tracePt t="5113" x="5429250" y="2279650"/>
          <p14:tracePt t="5113" x="5422900" y="2286000"/>
          <p14:tracePt t="5130" x="5416550" y="2292350"/>
          <p14:tracePt t="5130" x="5416550" y="2305050"/>
          <p14:tracePt t="5147" x="5410200" y="2311400"/>
          <p14:tracePt t="5147" x="5410200" y="2317750"/>
          <p14:tracePt t="5166" x="5410200" y="2324100"/>
          <p14:tracePt t="5166" x="5410200" y="2330450"/>
          <p14:tracePt t="5181" x="5410200" y="2343150"/>
          <p14:tracePt t="5181" x="5403850" y="2355850"/>
          <p14:tracePt t="5201" x="5403850" y="2368550"/>
          <p14:tracePt t="5201" x="5397500" y="2374900"/>
          <p14:tracePt t="5215" x="5397500" y="2381250"/>
          <p14:tracePt t="5215" x="5391150" y="2387600"/>
          <p14:tracePt t="5234" x="5391150" y="2393950"/>
          <p14:tracePt t="5234" x="5384800" y="2400300"/>
          <p14:tracePt t="5249" x="5378450" y="2406650"/>
          <p14:tracePt t="5263" x="5378450" y="2413000"/>
          <p14:tracePt t="5279" x="5372100" y="2419350"/>
          <p14:tracePt t="5299" x="5378450" y="2425700"/>
          <p14:tracePt t="5334" x="5384800" y="2419350"/>
          <p14:tracePt t="5374" x="5391150" y="2419350"/>
          <p14:tracePt t="5402" x="5391150" y="2413000"/>
          <p14:tracePt t="5426" x="5397500" y="2406650"/>
          <p14:tracePt t="5445" x="5391150" y="2413000"/>
          <p14:tracePt t="5538" x="5384800" y="2406650"/>
          <p14:tracePt t="5590" x="5384800" y="2400300"/>
          <p14:tracePt t="5634" x="5378450" y="2393950"/>
          <p14:tracePt t="5666" x="5372100" y="2400300"/>
          <p14:tracePt t="5678" x="5359400" y="2400300"/>
          <p14:tracePt t="5694" x="5353050" y="2406650"/>
          <p14:tracePt t="5710" x="5346700" y="2406650"/>
          <p14:tracePt t="5718" x="5334000" y="2406650"/>
          <p14:tracePt t="5738" x="5327650" y="2413000"/>
          <p14:tracePt t="5770" x="5334000" y="2413000"/>
          <p14:tracePt t="5846" x="5340350" y="2406650"/>
          <p14:tracePt t="5866" x="5346700" y="2406650"/>
          <p14:tracePt t="5906" x="5353050" y="2406650"/>
          <p14:tracePt t="5918" x="5359400" y="2400300"/>
          <p14:tracePt t="5942" x="5353050" y="2400300"/>
          <p14:tracePt t="6033" x="5346700" y="2400300"/>
          <p14:tracePt t="6054" x="5340350" y="2400300"/>
          <p14:tracePt t="6078" x="5340350" y="2406650"/>
          <p14:tracePt t="6114" x="5346700" y="2406650"/>
          <p14:tracePt t="6218" x="5346700" y="2400300"/>
          <p14:tracePt t="6250" x="5353050" y="2400300"/>
          <p14:tracePt t="6274" x="5359400" y="2400300"/>
          <p14:tracePt t="6294" x="5353050" y="2400300"/>
          <p14:tracePt t="6414" x="5346700" y="2406650"/>
          <p14:tracePt t="6454" x="5340350" y="2406650"/>
          <p14:tracePt t="6465" x="5334000" y="2406650"/>
          <p14:tracePt t="6482" x="5327650" y="2413000"/>
          <p14:tracePt t="6498" x="5321300" y="2413000"/>
          <p14:tracePt t="6505" x="5314950" y="2419350"/>
          <p14:tracePt t="6505" x="5308600" y="2419350"/>
          <p14:tracePt t="6518" x="5302250" y="2425700"/>
          <p14:tracePt t="6518" x="5289550" y="2425700"/>
          <p14:tracePt t="6535" x="5276850" y="2432050"/>
          <p14:tracePt t="6535" x="5264150" y="2438400"/>
          <p14:tracePt t="6552" x="5251450" y="2444750"/>
          <p14:tracePt t="6552" x="5232400" y="2451100"/>
          <p14:tracePt t="6568" x="5207000" y="2463800"/>
          <p14:tracePt t="6568" x="5181600" y="2470150"/>
          <p14:tracePt t="6568" x="5156200" y="2482850"/>
          <p14:tracePt t="6587" x="5124450" y="2495550"/>
          <p14:tracePt t="6600" x="5086350" y="2508250"/>
          <p14:tracePt t="6600" x="4997450" y="2527300"/>
          <p14:tracePt t="6618" x="4946650" y="2540000"/>
          <p14:tracePt t="6618" x="4889500" y="2559050"/>
          <p14:tracePt t="6635" x="4832350" y="2571750"/>
          <p14:tracePt t="6635" x="4768850" y="2584450"/>
          <p14:tracePt t="6651" x="4705350" y="2597150"/>
          <p14:tracePt t="6651" x="4641850" y="2616200"/>
          <p14:tracePt t="6651" x="4572000" y="2628900"/>
          <p14:tracePt t="6671" x="4502150" y="2641600"/>
          <p14:tracePt t="6683" x="4432300" y="2660650"/>
          <p14:tracePt t="6683" x="4292600" y="2686050"/>
          <p14:tracePt t="6702" x="4222750" y="2705100"/>
          <p14:tracePt t="6702" x="4152900" y="2717800"/>
          <p14:tracePt t="6719" x="4089400" y="2730500"/>
          <p14:tracePt t="6719" x="4019550" y="2749550"/>
          <p14:tracePt t="6735" x="3956050" y="2762250"/>
          <p14:tracePt t="6735" x="3892550" y="2774950"/>
          <p14:tracePt t="6735" x="3835400" y="2787650"/>
          <p14:tracePt t="6754" x="3778250" y="2800350"/>
          <p14:tracePt t="6754" x="3721100" y="2813050"/>
          <p14:tracePt t="6769" x="3663950" y="2819400"/>
          <p14:tracePt t="6769" x="3613150" y="2825750"/>
          <p14:tracePt t="6786" x="3562350" y="2832100"/>
          <p14:tracePt t="6786" x="3511550" y="2838450"/>
          <p14:tracePt t="6803" x="3467100" y="2844800"/>
          <p14:tracePt t="6803" x="3390900" y="2851150"/>
          <p14:tracePt t="6819" x="3359150" y="2857500"/>
          <p14:tracePt t="6819" x="3327400" y="2863850"/>
          <p14:tracePt t="6836" x="3295650" y="2863850"/>
          <p14:tracePt t="6836" x="3263900" y="2870200"/>
          <p14:tracePt t="6853" x="3238500" y="2876550"/>
          <p14:tracePt t="6853" x="3213100" y="2882900"/>
          <p14:tracePt t="6869" x="3187700" y="2882900"/>
          <p14:tracePt t="6869" x="3143250" y="2895600"/>
          <p14:tracePt t="6886" x="3117850" y="2895600"/>
          <p14:tracePt t="6886" x="3098800" y="2901950"/>
          <p14:tracePt t="6903" x="3079750" y="2901950"/>
          <p14:tracePt t="6903" x="3060700" y="2908300"/>
          <p14:tracePt t="6919" x="3041650" y="2908300"/>
          <p14:tracePt t="6919" x="3022600" y="2914650"/>
          <p14:tracePt t="6919" x="3003550" y="2914650"/>
          <p14:tracePt t="6938" x="2984500" y="2921000"/>
          <p14:tracePt t="6951" x="2965450" y="2921000"/>
          <p14:tracePt t="6951" x="2927350" y="2927350"/>
          <p14:tracePt t="6971" x="2901950" y="2927350"/>
          <p14:tracePt t="6971" x="2882900" y="2927350"/>
          <p14:tracePt t="6986" x="2863850" y="2927350"/>
          <p14:tracePt t="6986" x="2844800" y="2927350"/>
          <p14:tracePt t="7004" x="2825750" y="2927350"/>
          <p14:tracePt t="7004" x="2806700" y="2921000"/>
          <p14:tracePt t="7020" x="2787650" y="2914650"/>
          <p14:tracePt t="7020" x="2774950" y="2914650"/>
          <p14:tracePt t="7020" x="2755900" y="2908300"/>
          <p14:tracePt t="7039" x="2743200" y="2908300"/>
          <p14:tracePt t="7052" x="2736850" y="2901950"/>
          <p14:tracePt t="7052" x="2717800" y="2895600"/>
          <p14:tracePt t="7070" x="2711450" y="2889250"/>
          <p14:tracePt t="7085" x="2711450" y="2882900"/>
          <p14:tracePt t="7102" x="2711450" y="2876550"/>
          <p14:tracePt t="7118" x="2717800" y="2876550"/>
          <p14:tracePt t="7135" x="2724150" y="2870200"/>
          <p14:tracePt t="7152" x="2730500" y="2870200"/>
          <p14:tracePt t="7169" x="2736850" y="2876550"/>
          <p14:tracePt t="7187" x="2736850" y="2882900"/>
          <p14:tracePt t="7217" x="2736850" y="2889250"/>
          <p14:tracePt t="7366" x="2730500" y="2889250"/>
          <p14:tracePt t="7382" x="2724150" y="2895600"/>
          <p14:tracePt t="7398" x="2711450" y="2895600"/>
          <p14:tracePt t="7414" x="2698750" y="2895600"/>
          <p14:tracePt t="7434" x="2692400" y="2901950"/>
          <p14:tracePt t="7450" x="2686050" y="2901950"/>
          <p14:tracePt t="7466" x="2679700" y="2901950"/>
          <p14:tracePt t="7478" x="2673350" y="2901950"/>
          <p14:tracePt t="7502" x="2679700" y="2908300"/>
          <p14:tracePt t="7594" x="2686050" y="2901950"/>
          <p14:tracePt t="7606" x="2692400" y="2901950"/>
          <p14:tracePt t="7614" x="2698750" y="2901950"/>
          <p14:tracePt t="7623" x="2705100" y="2895600"/>
          <p14:tracePt t="7639" x="2711450" y="2895600"/>
          <p14:tracePt t="7639" x="2717800" y="2895600"/>
          <p14:tracePt t="7655" x="2724150" y="2889250"/>
          <p14:tracePt t="7655" x="2730500" y="2889250"/>
          <p14:tracePt t="7655" x="2736850" y="2882900"/>
          <p14:tracePt t="7674" x="2743200" y="2882900"/>
          <p14:tracePt t="7688" x="2749550" y="2876550"/>
          <p14:tracePt t="7688" x="2762250" y="2870200"/>
          <p14:tracePt t="7707" x="2768600" y="2863850"/>
          <p14:tracePt t="7720" x="2774950" y="2863850"/>
          <p14:tracePt t="7737" x="2781300" y="2857500"/>
          <p14:tracePt t="7737" x="2787650" y="2857500"/>
          <p14:tracePt t="7756" x="2794000" y="2857500"/>
          <p14:tracePt t="7770" x="2800350" y="2857500"/>
          <p14:tracePt t="7787" x="2806700" y="2857500"/>
          <p14:tracePt t="7806" x="2813050" y="2857500"/>
          <p14:tracePt t="7835" x="2819400" y="2863850"/>
          <p14:tracePt t="7946" x="2825750" y="2863850"/>
          <p14:tracePt t="7982" x="2819400" y="2870200"/>
          <p14:tracePt t="8086" x="2819400" y="2876550"/>
          <p14:tracePt t="8118" x="2813050" y="2882900"/>
          <p14:tracePt t="8146" x="2806700" y="2882900"/>
          <p14:tracePt t="8194" x="2813050" y="2889250"/>
          <p14:tracePt t="8222" x="2819400" y="2889250"/>
          <p14:tracePt t="8247" x="2825750" y="2889250"/>
          <p14:tracePt t="8266" x="2832100" y="2889250"/>
          <p14:tracePt t="8298" x="2825750" y="2882900"/>
          <p14:tracePt t="8394" x="2832100" y="2876550"/>
          <p14:tracePt t="8438" x="2838450" y="2876550"/>
          <p14:tracePt t="8478" x="2838450" y="2870200"/>
          <p14:tracePt t="8498" x="2844800" y="2863850"/>
          <p14:tracePt t="8514" x="2844800" y="2857500"/>
          <p14:tracePt t="8530" x="2851150" y="2851150"/>
          <p14:tracePt t="8546" x="2851150" y="2844800"/>
          <p14:tracePt t="8574" x="2857500" y="2838450"/>
          <p14:tracePt t="8590" x="2863850" y="2832100"/>
          <p14:tracePt t="8608" x="2870200" y="2825750"/>
          <p14:tracePt t="8618" x="2876550" y="2819400"/>
          <p14:tracePt t="8628" x="2882900" y="2819400"/>
          <p14:tracePt t="8628" x="2889250" y="2819400"/>
          <p14:tracePt t="8643" x="2895600" y="2813050"/>
          <p14:tracePt t="8643" x="2901950" y="2813050"/>
          <p14:tracePt t="8659" x="2914650" y="2813050"/>
          <p14:tracePt t="8659" x="2921000" y="2806700"/>
          <p14:tracePt t="8676" x="2933700" y="2806700"/>
          <p14:tracePt t="8676" x="2940050" y="2806700"/>
          <p14:tracePt t="8693" x="2946400" y="2806700"/>
          <p14:tracePt t="8693" x="2952750" y="2806700"/>
          <p14:tracePt t="8693" x="2959100" y="2813050"/>
          <p14:tracePt t="8711" x="2965450" y="2813050"/>
          <p14:tracePt t="8724" x="2971800" y="2813050"/>
          <p14:tracePt t="8724" x="2978150" y="2819400"/>
          <p14:tracePt t="8742" x="2984500" y="2825750"/>
          <p14:tracePt t="8757" x="2984500" y="2832100"/>
          <p14:tracePt t="8757" x="2984500" y="2838450"/>
          <p14:tracePt t="8776" x="2984500" y="2844800"/>
          <p14:tracePt t="8791" x="2978150" y="2851150"/>
          <p14:tracePt t="8791" x="2978150" y="2857500"/>
          <p14:tracePt t="8810" x="2978150" y="2863850"/>
          <p14:tracePt t="8824" x="2984500" y="2863850"/>
          <p14:tracePt t="8859" x="2990850" y="2857500"/>
          <p14:tracePt t="8882" x="2984500" y="2863850"/>
          <p14:tracePt t="8935" x="2971800" y="2863850"/>
          <p14:tracePt t="8951" x="2965450" y="2863850"/>
          <p14:tracePt t="8958" x="2965450" y="2870200"/>
          <p14:tracePt t="8967" x="2959100" y="2870200"/>
          <p14:tracePt t="8975" x="2952750" y="2870200"/>
          <p14:tracePt t="8975" x="2946400" y="2876550"/>
          <p14:tracePt t="8995" x="2940050" y="2876550"/>
          <p14:tracePt t="9008" x="2952750" y="2870200"/>
          <p14:tracePt t="9055" x="2959100" y="2863850"/>
          <p14:tracePt t="9071" x="2965450" y="2863850"/>
          <p14:tracePt t="9086" x="2971800" y="2857500"/>
          <p14:tracePt t="9098" x="2978150" y="2851150"/>
          <p14:tracePt t="9115" x="2984500" y="2851150"/>
          <p14:tracePt t="9139" x="2984500" y="2844800"/>
          <p14:tracePt t="9183" x="2984500" y="2838450"/>
          <p14:tracePt t="9206" x="2984500" y="2832100"/>
          <p14:tracePt t="9218" x="2978150" y="2819400"/>
          <p14:tracePt t="9228" x="2978150" y="2813050"/>
          <p14:tracePt t="9228" x="2971800" y="2800350"/>
          <p14:tracePt t="9245" x="2965450" y="2787650"/>
          <p14:tracePt t="9245" x="2952750" y="2774950"/>
          <p14:tracePt t="9261" x="2946400" y="2755900"/>
          <p14:tracePt t="9261" x="2933700" y="2743200"/>
          <p14:tracePt t="9261" x="2914650" y="2724150"/>
          <p14:tracePt t="9280" x="2901950" y="2711450"/>
          <p14:tracePt t="9293" x="2882900" y="2692400"/>
          <p14:tracePt t="9293" x="2832100" y="2673350"/>
          <p14:tracePt t="9313" x="2806700" y="2660650"/>
          <p14:tracePt t="9313" x="2768600" y="2660650"/>
          <p14:tracePt t="9328" x="2736850" y="2654300"/>
          <p14:tracePt t="9328" x="2698750" y="2647950"/>
          <p14:tracePt t="9328" x="2654300" y="2647950"/>
          <p14:tracePt t="9347" x="2616200" y="2647950"/>
          <p14:tracePt t="9359" x="2578100" y="2647950"/>
          <p14:tracePt t="9359" x="2540000" y="2654300"/>
          <p14:tracePt t="9359" x="2508250" y="2654300"/>
          <p14:tracePt t="9380" x="2476500" y="2660650"/>
          <p14:tracePt t="9380" x="2444750" y="2660650"/>
          <p14:tracePt t="9396" x="2419350" y="2660650"/>
          <p14:tracePt t="9396" x="2393950" y="2667000"/>
          <p14:tracePt t="9411" x="2368550" y="2667000"/>
          <p14:tracePt t="9411" x="2349500" y="2667000"/>
          <p14:tracePt t="9428" x="2330450" y="2667000"/>
          <p14:tracePt t="9428" x="2317750" y="2667000"/>
          <p14:tracePt t="9428" x="2311400" y="2660650"/>
          <p14:tracePt t="9447" x="2298700" y="2660650"/>
          <p14:tracePt t="9447" x="2298700" y="2654300"/>
          <p14:tracePt t="9462" x="2292350" y="2647950"/>
          <p14:tracePt t="9462" x="2292350" y="2641600"/>
          <p14:tracePt t="9479" x="2292350" y="2635250"/>
          <p14:tracePt t="9479" x="2292350" y="2628900"/>
          <p14:tracePt t="9495" x="2292350" y="2622550"/>
          <p14:tracePt t="9495" x="2298700" y="2616200"/>
          <p14:tracePt t="9512" x="2305050" y="2603500"/>
          <p14:tracePt t="9527" x="2311400" y="2597150"/>
          <p14:tracePt t="9543" x="2317750" y="2590800"/>
          <p14:tracePt t="9560" x="2317750" y="2584450"/>
          <p14:tracePt t="9578" x="2311400" y="2578100"/>
          <p14:tracePt t="9618" x="2305050" y="2578100"/>
          <p14:tracePt t="9634" x="2298700" y="2565400"/>
          <p14:tracePt t="9646" x="2292350" y="2565400"/>
          <p14:tracePt t="9655" x="2286000" y="2559050"/>
          <p14:tracePt t="9664" x="2286000" y="2552700"/>
          <p14:tracePt t="9664" x="2279650" y="2540000"/>
          <p14:tracePt t="9680" x="2273300" y="2533650"/>
          <p14:tracePt t="9680" x="2273300" y="2520950"/>
          <p14:tracePt t="9696" x="2266950" y="2508250"/>
          <p14:tracePt t="9696" x="2260600" y="2489200"/>
          <p14:tracePt t="9712" x="2260600" y="2470150"/>
          <p14:tracePt t="9712" x="2254250" y="2451100"/>
          <p14:tracePt t="9712" x="2247900" y="2425700"/>
          <p14:tracePt t="9732" x="2247900" y="2400300"/>
          <p14:tracePt t="9744" x="2247900" y="2374900"/>
          <p14:tracePt t="9744" x="2241550" y="2324100"/>
          <p14:tracePt t="9762" x="2247900" y="2298700"/>
          <p14:tracePt t="9762" x="2247900" y="2279650"/>
          <p14:tracePt t="9780" x="2254250" y="2254250"/>
          <p14:tracePt t="9780" x="2266950" y="2235200"/>
          <p14:tracePt t="9796" x="2273300" y="2209800"/>
          <p14:tracePt t="9796" x="2292350" y="2190750"/>
          <p14:tracePt t="9796" x="2305050" y="2171700"/>
          <p14:tracePt t="9815" x="2324100" y="2159000"/>
          <p14:tracePt t="9815" x="2349500" y="2146300"/>
          <p14:tracePt t="9831" x="2368550" y="2133600"/>
          <p14:tracePt t="9831" x="2393950" y="2120900"/>
          <p14:tracePt t="9847" x="2413000" y="2114550"/>
          <p14:tracePt t="9847" x="2438400" y="2114550"/>
          <p14:tracePt t="9863" x="2457450" y="2114550"/>
          <p14:tracePt t="9863" x="2501900" y="2127250"/>
          <p14:tracePt t="9882" x="2527300" y="2133600"/>
          <p14:tracePt t="9882" x="2546350" y="2146300"/>
          <p14:tracePt t="9898" x="2565400" y="2152650"/>
          <p14:tracePt t="9898" x="2584450" y="2165350"/>
          <p14:tracePt t="9914" x="2603500" y="2178050"/>
          <p14:tracePt t="9914" x="2616200" y="2197100"/>
          <p14:tracePt t="9931" x="2628900" y="2209800"/>
          <p14:tracePt t="9931" x="2647950" y="2254250"/>
          <p14:tracePt t="9949" x="2654300" y="2273300"/>
          <p14:tracePt t="9949" x="2654300" y="2298700"/>
          <p14:tracePt t="9965" x="2654300" y="2324100"/>
          <p14:tracePt t="9965" x="2647950" y="2343150"/>
          <p14:tracePt t="9982" x="2641600" y="2368550"/>
          <p14:tracePt t="9982" x="2635250" y="2393950"/>
          <p14:tracePt t="9997" x="2622550" y="2413000"/>
          <p14:tracePt t="9997" x="2609850" y="2432050"/>
          <p14:tracePt t="9997" x="2597150" y="2451100"/>
          <p14:tracePt t="10016" x="2578100" y="2470150"/>
          <p14:tracePt t="10029" x="2565400" y="2482850"/>
          <p14:tracePt t="10029" x="2533650" y="2501900"/>
          <p14:tracePt t="10049" x="2520950" y="2514600"/>
          <p14:tracePt t="10049" x="2508250" y="2514600"/>
          <p14:tracePt t="10065" x="2495550" y="2520950"/>
          <p14:tracePt t="10065" x="2482850" y="2527300"/>
          <p14:tracePt t="10081" x="2476500" y="2527300"/>
          <p14:tracePt t="10081" x="2470150" y="2527300"/>
          <p14:tracePt t="10099" x="2463800" y="2520950"/>
          <p14:tracePt t="10113" x="2463800" y="2514600"/>
          <p14:tracePt t="10113" x="2470150" y="2508250"/>
          <p14:tracePt t="10132" x="2476500" y="2501900"/>
          <p14:tracePt t="10132" x="2476500" y="2495550"/>
          <p14:tracePt t="10148" x="2482850" y="2489200"/>
          <p14:tracePt t="10148" x="2489200" y="2482850"/>
          <p14:tracePt t="10165" x="2501900" y="2476500"/>
          <p14:tracePt t="10165" x="2520950" y="2470150"/>
          <p14:tracePt t="10181" x="2527300" y="2470150"/>
          <p14:tracePt t="10181" x="2540000" y="2463800"/>
          <p14:tracePt t="10198" x="2546350" y="2463800"/>
          <p14:tracePt t="10198" x="2559050" y="2463800"/>
          <p14:tracePt t="10215" x="2565400" y="2470150"/>
          <p14:tracePt t="10215" x="2578100" y="2470150"/>
          <p14:tracePt t="10231" x="2590800" y="2476500"/>
          <p14:tracePt t="10231" x="2622550" y="2482850"/>
          <p14:tracePt t="10248" x="2641600" y="2489200"/>
          <p14:tracePt t="10248" x="2660650" y="2495550"/>
          <p14:tracePt t="10264" x="2679700" y="2501900"/>
          <p14:tracePt t="10264" x="2711450" y="2501900"/>
          <p14:tracePt t="10282" x="2736850" y="2501900"/>
          <p14:tracePt t="10282" x="2768600" y="2508250"/>
          <p14:tracePt t="10282" x="2794000" y="2508250"/>
          <p14:tracePt t="10300" x="2832100" y="2508250"/>
          <p14:tracePt t="10313" x="2863850" y="2501900"/>
          <p14:tracePt t="10313" x="2933700" y="2501900"/>
          <p14:tracePt t="10332" x="2971800" y="2501900"/>
          <p14:tracePt t="10332" x="3003550" y="2495550"/>
          <p14:tracePt t="10348" x="3028950" y="2495550"/>
          <p14:tracePt t="10348" x="3054350" y="2495550"/>
          <p14:tracePt t="10348" x="3079750" y="2495550"/>
          <p14:tracePt t="10367" x="3098800" y="2495550"/>
          <p14:tracePt t="10380" x="3111500" y="2489200"/>
          <p14:tracePt t="10380" x="3124200" y="2489200"/>
          <p14:tracePt t="10380" x="3130550" y="2489200"/>
          <p14:tracePt t="10400" x="3136900" y="2489200"/>
          <p14:tracePt t="10414" x="3136900" y="2495550"/>
          <p14:tracePt t="10435" x="3130550" y="2501900"/>
          <p14:tracePt t="10451" x="3124200" y="2508250"/>
          <p14:tracePt t="10467" x="3117850" y="2514600"/>
          <p14:tracePt t="10480" x="3111500" y="2520950"/>
          <p14:tracePt t="10526" x="3105150" y="2520950"/>
          <p14:tracePt t="10555" x="3098800" y="2520950"/>
          <p14:tracePt t="10571" x="3092450" y="2520950"/>
          <p14:tracePt t="10587" x="3086100" y="2520950"/>
          <p14:tracePt t="10599" x="3079750" y="2520950"/>
          <p14:tracePt t="10615" x="3073400" y="2520950"/>
          <p14:tracePt t="10623" x="3067050" y="2527300"/>
          <p14:tracePt t="10631" x="3060700" y="2527300"/>
          <p14:tracePt t="10631" x="3054350" y="2527300"/>
          <p14:tracePt t="10649" x="3048000" y="2527300"/>
          <p14:tracePt t="10649" x="3041650" y="2527300"/>
          <p14:tracePt t="10649" x="3035300" y="2527300"/>
          <p14:tracePt t="10669" x="3028950" y="2533650"/>
          <p14:tracePt t="10669" x="3022600" y="2533650"/>
          <p14:tracePt t="10684" x="3016250" y="2533650"/>
          <p14:tracePt t="10684" x="3009900" y="2533650"/>
          <p14:tracePt t="10701" x="3003550" y="2533650"/>
          <p14:tracePt t="10701" x="2997200" y="2533650"/>
          <p14:tracePt t="10716" x="2990850" y="2533650"/>
          <p14:tracePt t="10716" x="2984500" y="2533650"/>
          <p14:tracePt t="10733" x="2978150" y="2533650"/>
          <p14:tracePt t="10733" x="2971800" y="2533650"/>
          <p14:tracePt t="10750" x="2965450" y="2533650"/>
          <p14:tracePt t="10764" x="2959100" y="2527300"/>
          <p14:tracePt t="10781" x="2965450" y="2520950"/>
          <p14:tracePt t="10827" x="2971800" y="2514600"/>
          <p14:tracePt t="10839" x="2978150" y="2514600"/>
          <p14:tracePt t="10855" x="2984500" y="2514600"/>
          <p14:tracePt t="10871" x="2990850" y="2514600"/>
          <p14:tracePt t="10895" x="2984500" y="2514600"/>
          <p14:tracePt t="10947" x="2978150" y="2514600"/>
          <p14:tracePt t="10959" x="2971800" y="2520950"/>
          <p14:tracePt t="10975" x="2965450" y="2527300"/>
          <p14:tracePt t="10991" x="2959100" y="2527300"/>
          <p14:tracePt t="11007" x="2952750" y="2533650"/>
          <p14:tracePt t="11027" x="2952750" y="2540000"/>
          <p14:tracePt t="11139" x="2946400" y="2546350"/>
          <p14:tracePt t="11155" x="2940050" y="2546350"/>
          <p14:tracePt t="11171" x="2933700" y="2552700"/>
          <p14:tracePt t="11187" x="2927350" y="2552700"/>
          <p14:tracePt t="11198" x="2921000" y="2559050"/>
          <p14:tracePt t="11215" x="2914650" y="2559050"/>
          <p14:tracePt t="11231" x="2921000" y="2565400"/>
          <p14:tracePt t="11291" x="2927350" y="2565400"/>
          <p14:tracePt t="11308" x="2933700" y="2559050"/>
          <p14:tracePt t="11319" x="2940050" y="2559050"/>
          <p14:tracePt t="11335" x="2952750" y="2559050"/>
          <p14:tracePt t="11351" x="2959100" y="2552700"/>
          <p14:tracePt t="11367" x="2965450" y="2552700"/>
          <p14:tracePt t="11379" x="2965450" y="2546350"/>
          <p14:tracePt t="11395" x="2971800" y="2546350"/>
          <p14:tracePt t="11411" x="2978150" y="2546350"/>
          <p14:tracePt t="11427" x="2990850" y="2540000"/>
          <p14:tracePt t="11439" x="2997200" y="2533650"/>
          <p14:tracePt t="11455" x="3003550" y="2533650"/>
          <p14:tracePt t="11467" x="3009900" y="2533650"/>
          <p14:tracePt t="11467" x="3016250" y="2527300"/>
          <p14:tracePt t="11467" x="3022600" y="2527300"/>
          <p14:tracePt t="11488" x="3028950" y="2527300"/>
          <p14:tracePt t="11500" x="3035300" y="2520950"/>
          <p14:tracePt t="11517" x="3048000" y="2520950"/>
          <p14:tracePt t="11535" x="3041650" y="2520950"/>
          <p14:tracePt t="11607" x="3035300" y="2527300"/>
          <p14:tracePt t="11619" x="3028950" y="2533650"/>
          <p14:tracePt t="11635" x="3022600" y="2540000"/>
          <p14:tracePt t="11651" x="3016250" y="2546350"/>
          <p14:tracePt t="11667" x="3009900" y="2546350"/>
          <p14:tracePt t="11755" x="3009900" y="2540000"/>
          <p14:tracePt t="11779" x="3016250" y="2533650"/>
          <p14:tracePt t="11799" x="3016250" y="2527300"/>
          <p14:tracePt t="11815" x="3022600" y="2520950"/>
          <p14:tracePt t="11839" x="3028950" y="2514600"/>
          <p14:tracePt t="11855" x="3035300" y="2514600"/>
          <p14:tracePt t="11867" x="3041650" y="2508250"/>
          <p14:tracePt t="11883" x="3048000" y="2508250"/>
          <p14:tracePt t="11899" x="3054350" y="2508250"/>
          <p14:tracePt t="11915" x="3060700" y="2501900"/>
          <p14:tracePt t="11927" x="3067050" y="2501900"/>
          <p14:tracePt t="11943" x="3073400" y="2501900"/>
          <p14:tracePt t="11975" x="3079750" y="2501900"/>
          <p14:tracePt t="11995" x="3086100" y="2495550"/>
          <p14:tracePt t="12019" x="3092450" y="2495550"/>
          <p14:tracePt t="12035" x="3098800" y="2495550"/>
          <p14:tracePt t="12048" x="3098800" y="2489200"/>
          <p14:tracePt t="12063" x="3105150" y="2489200"/>
          <p14:tracePt t="12079" x="3105150" y="2495550"/>
          <p14:tracePt t="12155" x="3098800" y="2495550"/>
          <p14:tracePt t="12167" x="3092450" y="2495550"/>
          <p14:tracePt t="12183" x="3086100" y="2495550"/>
          <p14:tracePt t="12199" x="3079750" y="2495550"/>
          <p14:tracePt t="12219" x="3079750" y="2501900"/>
          <p14:tracePt t="12335" x="3086100" y="2501900"/>
          <p14:tracePt t="12387" x="3092450" y="2495550"/>
          <p14:tracePt t="12399" x="3098800" y="2495550"/>
          <p14:tracePt t="12415" x="3105150" y="2489200"/>
          <p14:tracePt t="12431" x="3111500" y="2489200"/>
          <p14:tracePt t="12455" x="3117850" y="2489200"/>
          <p14:tracePt t="12543" x="3124200" y="2482850"/>
          <p14:tracePt t="12567" x="3124200" y="2476500"/>
          <p14:tracePt t="12579" x="3130550" y="2476500"/>
          <p14:tracePt t="12595" x="3130550" y="2470150"/>
          <p14:tracePt t="12611" x="3136900" y="2463800"/>
          <p14:tracePt t="12627" x="3136900" y="2457450"/>
          <p14:tracePt t="12639" x="3136900" y="2451100"/>
          <p14:tracePt t="12656" x="3130550" y="2444750"/>
          <p14:tracePt t="12707" x="3124200" y="2444750"/>
          <p14:tracePt t="12731" x="3117850" y="2444750"/>
          <p14:tracePt t="12747" x="3111500" y="2451100"/>
          <p14:tracePt t="12759" x="3105150" y="2451100"/>
          <p14:tracePt t="12775" x="3098800" y="2457450"/>
          <p14:tracePt t="12783" x="3092450" y="2457450"/>
          <p14:tracePt t="12792" x="3086100" y="2457450"/>
          <p14:tracePt t="12792" x="3086100" y="2463800"/>
          <p14:tracePt t="12808" x="3079750" y="2463800"/>
          <p14:tracePt t="12822" x="3073400" y="2476500"/>
          <p14:tracePt t="12839" x="3067050" y="2476500"/>
          <p14:tracePt t="12855" x="3067050" y="2482850"/>
          <p14:tracePt t="12872" x="3073400" y="2482850"/>
          <p14:tracePt t="12888" x="3079750" y="2482850"/>
          <p14:tracePt t="12905" x="3086100" y="2482850"/>
          <p14:tracePt t="12922" x="3098800" y="2476500"/>
          <p14:tracePt t="12939" x="3105150" y="2476500"/>
          <p14:tracePt t="12956" x="3111500" y="2476500"/>
          <p14:tracePt t="13007" x="3105150" y="2476500"/>
          <p14:tracePt t="13107" x="3105150" y="2482850"/>
          <p14:tracePt t="13280" x="3098800" y="2489200"/>
          <p14:tracePt t="13339" x="3092450" y="2489200"/>
          <p14:tracePt t="13359" x="3086100" y="2489200"/>
          <p14:tracePt t="13428" x="3086100" y="2495550"/>
          <p14:tracePt t="13596" x="3092450" y="2489200"/>
          <p14:tracePt t="13812" x="3098800" y="2489200"/>
          <p14:tracePt t="13828" x="3105150" y="2489200"/>
          <p14:tracePt t="13840" x="3111500" y="2482850"/>
          <p14:tracePt t="13863" x="3111500" y="2476500"/>
          <p14:tracePt t="13895" x="3111500" y="2482850"/>
          <p14:tracePt t="13959" x="3105150" y="2489200"/>
          <p14:tracePt t="13991" x="3111500" y="2482850"/>
          <p14:tracePt t="14088" x="3117850" y="2482850"/>
          <p14:tracePt t="14120" x="3105150" y="2482850"/>
          <p14:tracePt t="14292" x="3098800" y="2489200"/>
          <p14:tracePt t="14308" x="3092450" y="2495550"/>
          <p14:tracePt t="14320" x="3086100" y="2501900"/>
          <p14:tracePt t="14329" x="3079750" y="2508250"/>
          <p14:tracePt t="14329" x="3073400" y="2514600"/>
          <p14:tracePt t="14345" x="3067050" y="2520950"/>
          <p14:tracePt t="14345" x="3054350" y="2533650"/>
          <p14:tracePt t="14362" x="3048000" y="2546350"/>
          <p14:tracePt t="14362" x="3035300" y="2559050"/>
          <p14:tracePt t="14362" x="3022600" y="2571750"/>
          <p14:tracePt t="14382" x="3009900" y="2590800"/>
          <p14:tracePt t="14393" x="2997200" y="2603500"/>
          <p14:tracePt t="14393" x="2965450" y="2641600"/>
          <p14:tracePt t="14413" x="2952750" y="2660650"/>
          <p14:tracePt t="14413" x="2933700" y="2679700"/>
          <p14:tracePt t="14429" x="2914650" y="2698750"/>
          <p14:tracePt t="14429" x="2901950" y="2717800"/>
          <p14:tracePt t="14446" x="2882900" y="2736850"/>
          <p14:tracePt t="14446" x="2863850" y="2755900"/>
          <p14:tracePt t="14446" x="2844800" y="2774950"/>
          <p14:tracePt t="14465" x="2819400" y="2787650"/>
          <p14:tracePt t="14477" x="2800350" y="2806700"/>
          <p14:tracePt t="14477" x="2755900" y="2838450"/>
          <p14:tracePt t="14496" x="2730500" y="2851150"/>
          <p14:tracePt t="14496" x="2705100" y="2863850"/>
          <p14:tracePt t="14512" x="2679700" y="2876550"/>
          <p14:tracePt t="14512" x="2660650" y="2889250"/>
          <p14:tracePt t="14529" x="2635250" y="2901950"/>
          <p14:tracePt t="14529" x="2616200" y="2914650"/>
          <p14:tracePt t="14546" x="2597150" y="2921000"/>
          <p14:tracePt t="14546" x="2565400" y="2940050"/>
          <p14:tracePt t="14563" x="2546350" y="2946400"/>
          <p14:tracePt t="14563" x="2533650" y="2952750"/>
          <p14:tracePt t="14580" x="2520950" y="2959100"/>
          <p14:tracePt t="14580" x="2508250" y="2965450"/>
          <p14:tracePt t="14596" x="2501900" y="2971800"/>
          <p14:tracePt t="14596" x="2482850" y="2978150"/>
          <p14:tracePt t="14613" x="2470150" y="2978150"/>
          <p14:tracePt t="14613" x="2463800" y="2978150"/>
          <p14:tracePt t="14630" x="2457450" y="2984500"/>
          <p14:tracePt t="14630" x="2451100" y="2984500"/>
          <p14:tracePt t="14646" x="2444750" y="2984500"/>
          <p14:tracePt t="14646" x="2444750" y="2978150"/>
          <p14:tracePt t="14663" x="2438400" y="2978150"/>
          <p14:tracePt t="14679" x="2432050" y="2971800"/>
          <p14:tracePt t="14695" x="2432050" y="2965450"/>
          <p14:tracePt t="14712" x="2432050" y="2959100"/>
          <p14:tracePt t="14728" x="2432050" y="2952750"/>
          <p14:tracePt t="14745" x="2438400" y="2946400"/>
          <p14:tracePt t="14832" x="2444750" y="2940050"/>
          <p14:tracePt t="14848" x="2451100" y="2933700"/>
          <p14:tracePt t="14856" x="2457450" y="2933700"/>
          <p14:tracePt t="14862" x="2463800" y="2927350"/>
          <p14:tracePt t="14862" x="2476500" y="2927350"/>
          <p14:tracePt t="14881" x="2489200" y="2921000"/>
          <p14:tracePt t="14881" x="2501900" y="2914650"/>
          <p14:tracePt t="14897" x="2520950" y="2914650"/>
          <p14:tracePt t="14897" x="2540000" y="2908300"/>
          <p14:tracePt t="14897" x="2565400" y="2908300"/>
          <p14:tracePt t="14916" x="2590800" y="2901950"/>
          <p14:tracePt t="14916" x="2616200" y="2895600"/>
          <p14:tracePt t="14932" x="2641600" y="2889250"/>
          <p14:tracePt t="14932" x="2667000" y="2882900"/>
          <p14:tracePt t="14948" x="2692400" y="2876550"/>
          <p14:tracePt t="14948" x="2717800" y="2870200"/>
          <p14:tracePt t="14964" x="2736850" y="2870200"/>
          <p14:tracePt t="14964" x="2774950" y="2857500"/>
          <p14:tracePt t="14982" x="2787650" y="2857500"/>
          <p14:tracePt t="14982" x="2800350" y="2851150"/>
          <p14:tracePt t="14998" x="2813050" y="2851150"/>
          <p14:tracePt t="14998" x="2819400" y="2844800"/>
          <p14:tracePt t="15014" x="2832100" y="2844800"/>
          <p14:tracePt t="15014" x="2838450" y="2838450"/>
          <p14:tracePt t="15032" x="2844800" y="2838450"/>
          <p14:tracePt t="15032" x="2851150" y="2832100"/>
          <p14:tracePt t="15048" x="2857500" y="2825750"/>
          <p14:tracePt t="15152" x="2863850" y="2825750"/>
          <p14:tracePt t="15168" x="2870200" y="2819400"/>
          <p14:tracePt t="15184" x="2876550" y="2813050"/>
          <p14:tracePt t="15200" x="2882900" y="2813050"/>
          <p14:tracePt t="15212" x="2889250" y="2806700"/>
          <p14:tracePt t="15227" x="2895600" y="2806700"/>
          <p14:tracePt t="15244" x="2901950" y="2813050"/>
          <p14:tracePt t="15312" x="2895600" y="2819400"/>
          <p14:tracePt t="15333" x="2889250" y="2825750"/>
          <p14:tracePt t="15356" x="2882900" y="2825750"/>
          <p14:tracePt t="15408" x="2876550" y="2819400"/>
          <p14:tracePt t="15432" x="2876550" y="2813050"/>
          <p14:tracePt t="15448" x="2870200" y="2819400"/>
          <p14:tracePt t="15560" x="2863850" y="2825750"/>
          <p14:tracePt t="15589" x="2863850" y="2832100"/>
          <p14:tracePt t="15604" x="2857500" y="2838450"/>
          <p14:tracePt t="15632" x="2863850" y="2838450"/>
          <p14:tracePt t="15656" x="2876550" y="2832100"/>
          <p14:tracePt t="15672" x="2882900" y="2832100"/>
          <p14:tracePt t="15688" x="2889250" y="2825750"/>
          <p14:tracePt t="15700" x="2895600" y="2825750"/>
          <p14:tracePt t="15708" x="2895600" y="2819400"/>
          <p14:tracePt t="15717" x="2908300" y="2819400"/>
          <p14:tracePt t="15733" x="2908300" y="2813050"/>
          <p14:tracePt t="15748" x="2921000" y="2806700"/>
          <p14:tracePt t="15765" x="2927350" y="2806700"/>
          <p14:tracePt t="15783" x="2921000" y="2806700"/>
          <p14:tracePt t="15860" x="2914650" y="2813050"/>
          <p14:tracePt t="15888" x="2908300" y="2813050"/>
          <p14:tracePt t="15904" x="2901950" y="2819400"/>
          <p14:tracePt t="15920" x="2895600" y="2825750"/>
          <p14:tracePt t="15940" x="2895600" y="2832100"/>
          <p14:tracePt t="15964" x="2889250" y="2838450"/>
          <p14:tracePt t="16000" x="2882900" y="2838450"/>
          <p14:tracePt t="16048" x="2876550" y="2844800"/>
          <p14:tracePt t="16084" x="2870200" y="2851150"/>
          <p14:tracePt t="16144" x="2863850" y="2851150"/>
          <p14:tracePt t="16181" x="2870200" y="2851150"/>
          <p14:tracePt t="16332" x="2876550" y="2851150"/>
          <p14:tracePt t="16348" x="2882900" y="2844800"/>
          <p14:tracePt t="16360" x="2889250" y="2844800"/>
          <p14:tracePt t="16369" x="2895600" y="2844800"/>
          <p14:tracePt t="16369" x="2908300" y="2844800"/>
          <p14:tracePt t="16385" x="2914650" y="2844800"/>
          <p14:tracePt t="16385" x="2927350" y="2844800"/>
          <p14:tracePt t="16402" x="2940050" y="2851150"/>
          <p14:tracePt t="16402" x="2952750" y="2851150"/>
          <p14:tracePt t="16402" x="2965450" y="2857500"/>
          <p14:tracePt t="16422" x="2984500" y="2863850"/>
          <p14:tracePt t="16434" x="3003550" y="2876550"/>
          <p14:tracePt t="16434" x="3054350" y="2901950"/>
          <p14:tracePt t="16453" x="3079750" y="2927350"/>
          <p14:tracePt t="16453" x="3111500" y="2946400"/>
          <p14:tracePt t="16469" x="3149600" y="2971800"/>
          <p14:tracePt t="16469" x="3194050" y="2990850"/>
          <p14:tracePt t="16469" x="3238500" y="3016250"/>
          <p14:tracePt t="16489" x="3282950" y="3035300"/>
          <p14:tracePt t="16501" x="3333750" y="3054350"/>
          <p14:tracePt t="16501" x="3384550" y="3067050"/>
          <p14:tracePt t="16501" x="3435350" y="3073400"/>
          <p14:tracePt t="16522" x="3486150" y="3079750"/>
          <p14:tracePt t="16522" x="3536950" y="3079750"/>
          <p14:tracePt t="16537" x="3587750" y="3079750"/>
          <p14:tracePt t="16537" x="3638550" y="3079750"/>
          <p14:tracePt t="16553" x="3695700" y="3073400"/>
          <p14:tracePt t="16553" x="3746500" y="3067050"/>
          <p14:tracePt t="16570" x="3797300" y="3060700"/>
          <p14:tracePt t="16570" x="3854450" y="3054350"/>
          <p14:tracePt t="16570" x="3905250" y="3041650"/>
          <p14:tracePt t="16589" x="3956050" y="3035300"/>
          <p14:tracePt t="16589" x="4006850" y="3028950"/>
          <p14:tracePt t="16603" x="4051300" y="3016250"/>
          <p14:tracePt t="16603" x="4102100" y="3009900"/>
          <p14:tracePt t="16620" x="4146550" y="3003550"/>
          <p14:tracePt t="16620" x="4197350" y="2990850"/>
          <p14:tracePt t="16636" x="4241800" y="2984500"/>
          <p14:tracePt t="16636" x="4286250" y="2978150"/>
          <p14:tracePt t="16654" x="4330700" y="2965450"/>
          <p14:tracePt t="16654" x="4419600" y="2952750"/>
          <p14:tracePt t="16670" x="4457700" y="2940050"/>
          <p14:tracePt t="16670" x="4502150" y="2927350"/>
          <p14:tracePt t="16687" x="4546600" y="2914650"/>
          <p14:tracePt t="16687" x="4591050" y="2901950"/>
          <p14:tracePt t="16704" x="4635500" y="2889250"/>
          <p14:tracePt t="16704" x="4724400" y="2863850"/>
          <p14:tracePt t="16721" x="4768850" y="2851150"/>
          <p14:tracePt t="16721" x="4819650" y="2838450"/>
          <p14:tracePt t="16738" x="4864100" y="2832100"/>
          <p14:tracePt t="16738" x="4908550" y="2819400"/>
          <p14:tracePt t="16753" x="4953000" y="2813050"/>
          <p14:tracePt t="16753" x="4991100" y="2806700"/>
          <p14:tracePt t="16770" x="5029200" y="2800350"/>
          <p14:tracePt t="16770" x="5067300" y="2794000"/>
          <p14:tracePt t="16770" x="5105400" y="2787650"/>
          <p14:tracePt t="16789" x="5143500" y="2781300"/>
          <p14:tracePt t="16802" x="5175250" y="2774950"/>
          <p14:tracePt t="16802" x="5245100" y="2768600"/>
          <p14:tracePt t="16823" x="5276850" y="2762250"/>
          <p14:tracePt t="16823" x="5308600" y="2762250"/>
          <p14:tracePt t="16837" x="5334000" y="2755900"/>
          <p14:tracePt t="16837" x="5359400" y="2755900"/>
          <p14:tracePt t="16854" x="5384800" y="2755900"/>
          <p14:tracePt t="16854" x="5410200" y="2755900"/>
          <p14:tracePt t="16854" x="5429250" y="2755900"/>
          <p14:tracePt t="16874" x="5448300" y="2755900"/>
          <p14:tracePt t="16886" x="5461000" y="2755900"/>
          <p14:tracePt t="16886" x="5492750" y="2755900"/>
          <p14:tracePt t="16904" x="5505450" y="2755900"/>
          <p14:tracePt t="16904" x="5524500" y="2755900"/>
          <p14:tracePt t="16921" x="5530850" y="2755900"/>
          <p14:tracePt t="16921" x="5543550" y="2755900"/>
          <p14:tracePt t="16938" x="5549900" y="2755900"/>
          <p14:tracePt t="16938" x="5562600" y="2755900"/>
          <p14:tracePt t="16954" x="5568950" y="2762250"/>
          <p14:tracePt t="16969" x="5562600" y="2768600"/>
          <p14:tracePt t="17028" x="5556250" y="2768600"/>
          <p14:tracePt t="17045" x="5543550" y="2774950"/>
          <p14:tracePt t="17060" x="5537200" y="2774950"/>
          <p14:tracePt t="17072" x="5530850" y="2781300"/>
          <p14:tracePt t="17104" x="5524500" y="2781300"/>
          <p14:tracePt t="17120" x="5518150" y="2787650"/>
          <p14:tracePt t="17132" x="5511800" y="2787650"/>
          <p14:tracePt t="17148" x="5505450" y="2794000"/>
          <p14:tracePt t="17172" x="5499100" y="2794000"/>
          <p14:tracePt t="17200" x="5499100" y="2787650"/>
          <p14:tracePt t="17312" x="5492750" y="2781300"/>
          <p14:tracePt t="17368" x="5486400" y="2781300"/>
          <p14:tracePt t="17389" x="5480050" y="2781300"/>
          <p14:tracePt t="17404" x="5473700" y="2787650"/>
          <p14:tracePt t="17420" x="5467350" y="2787650"/>
          <p14:tracePt t="17433" x="5461000" y="2787650"/>
          <p14:tracePt t="17448" x="5454650" y="2787650"/>
          <p14:tracePt t="17464" x="5448300" y="2787650"/>
          <p14:tracePt t="17474" x="5441950" y="2787650"/>
          <p14:tracePt t="17490" x="5435600" y="2787650"/>
          <p14:tracePt t="17490" x="5429250" y="2787650"/>
          <p14:tracePt t="17509" x="5422900" y="2787650"/>
          <p14:tracePt t="17522" x="5416550" y="2787650"/>
          <p14:tracePt t="17522" x="5410200" y="2794000"/>
          <p14:tracePt t="17541" x="5397500" y="2794000"/>
          <p14:tracePt t="17555" x="5391150" y="2800350"/>
          <p14:tracePt t="17592" x="5397500" y="2806700"/>
          <p14:tracePt t="17628" x="5403850" y="2806700"/>
          <p14:tracePt t="17660" x="5410200" y="2806700"/>
          <p14:tracePt t="17672" x="5416550" y="2806700"/>
          <p14:tracePt t="17688" x="5422900" y="2806700"/>
          <p14:tracePt t="17704" x="5429250" y="2806700"/>
          <p14:tracePt t="17720" x="5435600" y="2806700"/>
          <p14:tracePt t="17732" x="5441950" y="2813050"/>
          <p14:tracePt t="17764" x="5435600" y="2813050"/>
          <p14:tracePt t="17792" x="5429250" y="2819400"/>
          <p14:tracePt t="17824" x="5429250" y="2825750"/>
          <p14:tracePt t="17849" x="5422900" y="2825750"/>
          <p14:tracePt t="17868" x="5422900" y="2832100"/>
          <p14:tracePt t="17912" x="5416550" y="2838450"/>
          <p14:tracePt t="17945" x="5410200" y="2844800"/>
          <p14:tracePt t="17969" x="5403850" y="2851150"/>
          <p14:tracePt t="17980" x="5397500" y="2857500"/>
          <p14:tracePt t="18012" x="5391150" y="2857500"/>
          <p14:tracePt t="18041" x="5384800" y="2863850"/>
          <p14:tracePt t="18149" x="5378450" y="2863850"/>
          <p14:tracePt t="18168" x="5372100" y="2870200"/>
          <p14:tracePt t="18193" x="5365750" y="2870200"/>
          <p14:tracePt t="18212" x="5372100" y="2863850"/>
          <p14:tracePt t="18328" x="5378450" y="2863850"/>
          <p14:tracePt t="18425" x="5378450" y="2857500"/>
          <p14:tracePt t="18453" x="5378450" y="2863850"/>
          <p14:tracePt t="18521" x="5378450" y="2870200"/>
          <p14:tracePt t="18553" x="5378450" y="2863850"/>
          <p14:tracePt t="18673" x="5384800" y="2863850"/>
          <p14:tracePt t="18700" x="5378450" y="2863850"/>
          <p14:tracePt t="18812" x="5378450" y="2870200"/>
          <p14:tracePt t="18861" x="5372100" y="2870200"/>
          <p14:tracePt t="18913" x="5365750" y="2870200"/>
          <p14:tracePt t="19016" x="5359400" y="2876550"/>
          <p14:tracePt t="19061" x="5353050" y="2876550"/>
          <p14:tracePt t="19153" x="5346700" y="2876550"/>
          <p14:tracePt t="19182" x="5340350" y="2876550"/>
          <p14:tracePt t="19213" x="5334000" y="2876550"/>
          <p14:tracePt t="19281" x="5327650" y="2876550"/>
          <p14:tracePt t="19309" x="5321300" y="2876550"/>
          <p14:tracePt t="19333" x="5314950" y="2876550"/>
          <p14:tracePt t="19349" x="5308600" y="2876550"/>
          <p14:tracePt t="19360" x="5302250" y="2876550"/>
          <p14:tracePt t="19376" x="5295900" y="2876550"/>
          <p14:tracePt t="19384" x="5289550" y="2882900"/>
          <p14:tracePt t="19394" x="5276850" y="2882900"/>
          <p14:tracePt t="19394" x="5251450" y="2895600"/>
          <p14:tracePt t="19413" x="5238750" y="2908300"/>
          <p14:tracePt t="19413" x="5213350" y="2921000"/>
          <p14:tracePt t="19430" x="5187950" y="2933700"/>
          <p14:tracePt t="19430" x="5149850" y="2952750"/>
          <p14:tracePt t="19446" x="5111750" y="2971800"/>
          <p14:tracePt t="19446" x="5060950" y="2997200"/>
          <p14:tracePt t="19463" x="5010150" y="3022600"/>
          <p14:tracePt t="19463" x="4953000" y="3054350"/>
          <p14:tracePt t="19463" x="4883150" y="3086100"/>
          <p14:tracePt t="19483" x="4813300" y="3117850"/>
          <p14:tracePt t="19495" x="4743450" y="3155950"/>
          <p14:tracePt t="19495" x="4597400" y="3232150"/>
          <p14:tracePt t="19513" x="4527550" y="3270250"/>
          <p14:tracePt t="19513" x="4451350" y="3308350"/>
          <p14:tracePt t="19530" x="4375150" y="3352800"/>
          <p14:tracePt t="19530" x="4305300" y="3390900"/>
          <p14:tracePt t="19547" x="4229100" y="3435350"/>
          <p14:tracePt t="19547" x="4152900" y="3479800"/>
          <p14:tracePt t="19547" x="4083050" y="3517900"/>
          <p14:tracePt t="19566" x="4006850" y="3556000"/>
          <p14:tracePt t="19578" x="3943350" y="3594100"/>
          <p14:tracePt t="19578" x="3810000" y="3670300"/>
          <p14:tracePt t="19597" x="3752850" y="3702050"/>
          <p14:tracePt t="19597" x="3702050" y="3727450"/>
          <p14:tracePt t="19614" x="3651250" y="3752850"/>
          <p14:tracePt t="19614" x="3613150" y="3771900"/>
          <p14:tracePt t="19631" x="3575050" y="3784600"/>
          <p14:tracePt t="19631" x="3536950" y="3797300"/>
          <p14:tracePt t="19631" x="3505200" y="3803650"/>
          <p14:tracePt t="19650" x="3473450" y="3810000"/>
          <p14:tracePt t="19650" x="3448050" y="3810000"/>
          <p14:tracePt t="19664" x="3422650" y="3810000"/>
          <p14:tracePt t="19664" x="3403600" y="3803650"/>
          <p14:tracePt t="19680" x="3378200" y="3790950"/>
          <p14:tracePt t="19680" x="3359150" y="3778250"/>
          <p14:tracePt t="19697" x="3333750" y="3765550"/>
          <p14:tracePt t="19697" x="3276600" y="3727450"/>
          <p14:tracePt t="19714" x="3244850" y="3708400"/>
          <p14:tracePt t="19714" x="3213100" y="3689350"/>
          <p14:tracePt t="19732" x="3175000" y="3676650"/>
          <p14:tracePt t="19732" x="3136900" y="3657600"/>
          <p14:tracePt t="19747" x="3098800" y="3644900"/>
          <p14:tracePt t="19747" x="3054350" y="3638550"/>
          <p14:tracePt t="19764" x="3009900" y="3625850"/>
          <p14:tracePt t="19764" x="2959100" y="3619500"/>
          <p14:tracePt t="19783" x="2857500" y="3600450"/>
          <p14:tracePt t="19783" x="2806700" y="3594100"/>
          <p14:tracePt t="19798" x="2749550" y="3581400"/>
          <p14:tracePt t="19798" x="2692400" y="3568700"/>
          <p14:tracePt t="19816" x="2641600" y="3556000"/>
          <p14:tracePt t="19816" x="2584450" y="3536950"/>
          <p14:tracePt t="19816" x="2540000" y="3517900"/>
          <p14:tracePt t="19834" x="2489200" y="3505200"/>
          <p14:tracePt t="19846" x="2444750" y="3486150"/>
          <p14:tracePt t="19846" x="2368550" y="3454400"/>
          <p14:tracePt t="19867" x="2336800" y="3441700"/>
          <p14:tracePt t="19867" x="2311400" y="3422650"/>
          <p14:tracePt t="19883" x="2286000" y="3409950"/>
          <p14:tracePt t="19883" x="2266950" y="3397250"/>
          <p14:tracePt t="19898" x="2247900" y="3384550"/>
          <p14:tracePt t="19898" x="2235200" y="3371850"/>
          <p14:tracePt t="19915" x="2222500" y="3359150"/>
          <p14:tracePt t="19915" x="2216150" y="3346450"/>
          <p14:tracePt t="19915" x="2209800" y="3327400"/>
          <p14:tracePt t="19934" x="2203450" y="3314700"/>
          <p14:tracePt t="19946" x="2203450" y="3302000"/>
          <p14:tracePt t="19946" x="2203450" y="3276600"/>
          <p14:tracePt t="19965" x="2203450" y="3263900"/>
          <p14:tracePt t="19965" x="2203450" y="3251200"/>
          <p14:tracePt t="19982" x="2203450" y="3244850"/>
          <p14:tracePt t="19982" x="2209800" y="3238500"/>
          <p14:tracePt t="19998" x="2209800" y="3232150"/>
          <p14:tracePt t="19998" x="2216150" y="3219450"/>
          <p14:tracePt t="20015" x="2216150" y="3213100"/>
          <p14:tracePt t="20030" x="2216150" y="3206750"/>
          <p14:tracePt t="20053" x="2209800" y="3206750"/>
          <p14:tracePt t="20069" x="2203450" y="3206750"/>
          <p14:tracePt t="20081" x="2203450" y="3213100"/>
          <p14:tracePt t="20098" x="2197100" y="3219450"/>
          <p14:tracePt t="20141" x="2203450" y="3213100"/>
          <p14:tracePt t="20173" x="2209800" y="3213100"/>
          <p14:tracePt t="20189" x="2216150" y="3213100"/>
          <p14:tracePt t="20201" x="2222500" y="3206750"/>
          <p14:tracePt t="20217" x="2228850" y="3206750"/>
          <p14:tracePt t="20226" x="2235200" y="3206750"/>
          <p14:tracePt t="20234" x="2241550" y="3206750"/>
          <p14:tracePt t="20234" x="2247900" y="3200400"/>
          <p14:tracePt t="20249" x="2254250" y="3200400"/>
          <p14:tracePt t="20249" x="2260600" y="3200400"/>
          <p14:tracePt t="20266" x="2266950" y="3194050"/>
          <p14:tracePt t="20281" x="2273300" y="3194050"/>
          <p14:tracePt t="20281" x="2279650" y="3194050"/>
          <p14:tracePt t="20281" x="2286000" y="3187700"/>
          <p14:tracePt t="20302" x="2292350" y="3187700"/>
          <p14:tracePt t="20314" x="2298700" y="3187700"/>
          <p14:tracePt t="20331" x="2305050" y="3187700"/>
          <p14:tracePt t="20348" x="2311400" y="3187700"/>
          <p14:tracePt t="20369" x="2317750" y="3194050"/>
          <p14:tracePt t="20381" x="2324100" y="3187700"/>
          <p14:tracePt t="20398" x="2336800" y="3187700"/>
          <p14:tracePt t="20415" x="2343150" y="3181350"/>
          <p14:tracePt t="20415" x="2349500" y="3175000"/>
          <p14:tracePt t="20434" x="2355850" y="3175000"/>
          <p14:tracePt t="20434" x="2362200" y="3168650"/>
          <p14:tracePt t="20451" x="2368550" y="3168650"/>
          <p14:tracePt t="20451" x="2374900" y="3162300"/>
          <p14:tracePt t="20466" x="2381250" y="3162300"/>
          <p14:tracePt t="20489" x="2393950" y="3168650"/>
          <p14:tracePt t="20502" x="2393950" y="3175000"/>
          <p14:tracePt t="20518" x="2400300" y="3181350"/>
          <p14:tracePt t="20534" x="2400300" y="3187700"/>
          <p14:tracePt t="20534" x="2400300" y="3194050"/>
          <p14:tracePt t="20550" x="2400300" y="3200400"/>
          <p14:tracePt t="20565" x="2400300" y="3206750"/>
          <p14:tracePt t="20565" x="2406650" y="3213100"/>
          <p14:tracePt t="20565" x="2406650" y="3219450"/>
          <p14:tracePt t="20586" x="2413000" y="3225800"/>
          <p14:tracePt t="20599" x="2419350" y="3232150"/>
          <p14:tracePt t="20599" x="2425700" y="3232150"/>
          <p14:tracePt t="20617" x="2432050" y="3238500"/>
          <p14:tracePt t="20632" x="2438400" y="3238500"/>
          <p14:tracePt t="20632" x="2444750" y="3238500"/>
          <p14:tracePt t="20632" x="2451100" y="3232150"/>
          <p14:tracePt t="20653" x="2457450" y="3232150"/>
          <p14:tracePt t="20666" x="2463800" y="3232150"/>
          <p14:tracePt t="20666" x="2476500" y="3225800"/>
          <p14:tracePt t="20684" x="2482850" y="3225800"/>
          <p14:tracePt t="20700" x="2489200" y="3225800"/>
          <p14:tracePt t="20700" x="2495550" y="3219450"/>
          <p14:tracePt t="20719" x="2501900" y="3219450"/>
          <p14:tracePt t="20733" x="2508250" y="3219450"/>
          <p14:tracePt t="20749" x="2514600" y="3219450"/>
          <p14:tracePt t="20766" x="2520950" y="3219450"/>
          <p14:tracePt t="20782" x="2520950" y="3225800"/>
          <p14:tracePt t="20817" x="2514600" y="3232150"/>
          <p14:tracePt t="20849" x="2508250" y="3232150"/>
          <p14:tracePt t="20877" x="2501900" y="3238500"/>
          <p14:tracePt t="20969" x="2501900" y="3244850"/>
          <p14:tracePt t="20989" x="2495550" y="3251200"/>
          <p14:tracePt t="21013" x="2489200" y="3257550"/>
          <p14:tracePt t="21033" x="2489200" y="3263900"/>
          <p14:tracePt t="21065" x="2482850" y="3263900"/>
          <p14:tracePt t="21101" x="2482850" y="3257550"/>
          <p14:tracePt t="21169" x="2482850" y="3263900"/>
          <p14:tracePt t="21271" x="2489200" y="3270250"/>
          <p14:tracePt t="21373" x="2495550" y="3263900"/>
          <p14:tracePt t="21461" x="2489200" y="3263900"/>
          <p14:tracePt t="21561" x="2489200" y="3257550"/>
          <p14:tracePt t="21590" x="2482850" y="3257550"/>
          <p14:tracePt t="21694" x="2482850" y="3251200"/>
          <p14:tracePt t="21725" x="2489200" y="3244850"/>
          <p14:tracePt t="21753" x="2495550" y="3244850"/>
          <p14:tracePt t="21793" x="2489200" y="3251200"/>
          <p14:tracePt t="21869" x="2482850" y="3257550"/>
          <p14:tracePt t="21922" x="2482850" y="3263900"/>
          <p14:tracePt t="21950" x="2489200" y="3257550"/>
          <p14:tracePt t="22326" x="2482850" y="3257550"/>
          <p14:tracePt t="22378" x="2482850" y="3263900"/>
          <p14:tracePt t="22414" x="2489200" y="3257550"/>
          <p14:tracePt t="22489" x="2495550" y="3251200"/>
          <p14:tracePt t="22521" x="2501900" y="3244850"/>
          <p14:tracePt t="22634" x="2495550" y="3251200"/>
          <p14:tracePt t="22722" x="2489200" y="3257550"/>
          <p14:tracePt t="23014" x="2495550" y="3257550"/>
          <p14:tracePt t="23122" x="2501900" y="3251200"/>
          <p14:tracePt t="23176" x="2508250" y="3257550"/>
          <p14:tracePt t="23233" x="2508250" y="3251200"/>
          <p14:tracePt t="23262" x="2514600" y="3251200"/>
          <p14:tracePt t="23295" x="2520950" y="3244850"/>
          <p14:tracePt t="23321" x="2527300" y="3238500"/>
          <p14:tracePt t="23362" x="2520950" y="3244850"/>
          <p14:tracePt t="23430" x="2514600" y="3244850"/>
          <p14:tracePt t="23466" x="2520950" y="3238500"/>
          <p14:tracePt t="23818" x="2527300" y="3238500"/>
          <p14:tracePt t="24082" x="2533650" y="3238500"/>
          <p14:tracePt t="24118" x="2527300" y="3238500"/>
          <p14:tracePt t="24162" x="2520950" y="3244850"/>
          <p14:tracePt t="24202" x="2527300" y="3244850"/>
          <p14:tracePt t="24426" x="2533650" y="3244850"/>
          <p14:tracePt t="24510" x="2533650" y="3238500"/>
          <p14:tracePt t="24642" x="2540000" y="3232150"/>
          <p14:tracePt t="24690" x="2546350" y="3225800"/>
          <p14:tracePt t="24762" x="2552700" y="3219450"/>
          <p14:tracePt t="24810" x="2552700" y="3213100"/>
          <p14:tracePt t="24994" x="2552700" y="3206750"/>
          <p14:tracePt t="25054" x="2552700" y="3200400"/>
          <p14:tracePt t="25103" x="2546350" y="3194050"/>
          <p14:tracePt t="25222" x="2552700" y="3187700"/>
          <p14:tracePt t="25282" x="2552700" y="3181350"/>
          <p14:tracePt t="25370" x="2546350" y="3187700"/>
          <p14:tracePt t="25498" x="2540000" y="3194050"/>
          <p14:tracePt t="25710" x="2546350" y="3194050"/>
          <p14:tracePt t="25807" x="2552700" y="3187700"/>
          <p14:tracePt t="25831" x="2559050" y="3187700"/>
          <p14:tracePt t="25859" x="2565400" y="3187700"/>
          <p14:tracePt t="25874" x="2571750" y="3181350"/>
          <p14:tracePt t="25890" x="2578100" y="3181350"/>
          <p14:tracePt t="25910" x="2584450" y="3175000"/>
          <p14:tracePt t="25935" x="2590800" y="3175000"/>
          <p14:tracePt t="25954" x="2584450" y="3168650"/>
          <p14:tracePt t="26011" x="2584450" y="3162300"/>
          <p14:tracePt t="26022" x="2571750" y="3162300"/>
          <p14:tracePt t="26038" x="2565400" y="3155950"/>
          <p14:tracePt t="26047" x="2559050" y="3155950"/>
          <p14:tracePt t="26055" x="2552700" y="3155950"/>
          <p14:tracePt t="26068" x="2540000" y="3155950"/>
          <p14:tracePt t="26068" x="2514600" y="3155950"/>
          <p14:tracePt t="26086" x="2501900" y="3155950"/>
          <p14:tracePt t="26086" x="2482850" y="3155950"/>
          <p14:tracePt t="26103" x="2470150" y="3155950"/>
          <p14:tracePt t="26103" x="2451100" y="3162300"/>
          <p14:tracePt t="26120" x="2425700" y="3162300"/>
          <p14:tracePt t="26120" x="2374900" y="3162300"/>
          <p14:tracePt t="26137" x="2349500" y="3162300"/>
          <p14:tracePt t="26137" x="2317750" y="3162300"/>
          <p14:tracePt t="26153" x="2286000" y="3168650"/>
          <p14:tracePt t="26153" x="2260600" y="3168650"/>
          <p14:tracePt t="26170" x="2228850" y="3175000"/>
          <p14:tracePt t="26170" x="2203450" y="3175000"/>
          <p14:tracePt t="26187" x="2171700" y="3181350"/>
          <p14:tracePt t="26187" x="2120900" y="3194050"/>
          <p14:tracePt t="26204" x="2095500" y="3194050"/>
          <p14:tracePt t="26204" x="2076450" y="3200400"/>
          <p14:tracePt t="26220" x="2057400" y="3206750"/>
          <p14:tracePt t="26220" x="2038350" y="3206750"/>
          <p14:tracePt t="26237" x="2019300" y="3213100"/>
          <p14:tracePt t="26237" x="2006600" y="3213100"/>
          <p14:tracePt t="26237" x="2000250" y="3213100"/>
          <p14:tracePt t="26256" x="1993900" y="3213100"/>
          <p14:tracePt t="26268" x="1987550" y="3213100"/>
          <p14:tracePt t="26268" x="1981200" y="3206750"/>
          <p14:tracePt t="26287" x="1974850" y="3200400"/>
          <p14:tracePt t="26303" x="1974850" y="3194050"/>
          <p14:tracePt t="26303" x="1974850" y="3187700"/>
          <p14:tracePt t="26320" x="1968500" y="3181350"/>
          <p14:tracePt t="26320" x="1968500" y="3168650"/>
          <p14:tracePt t="26320" x="1962150" y="3155950"/>
          <p14:tracePt t="26339" x="1955800" y="3143250"/>
          <p14:tracePt t="26352" x="1949450" y="3130550"/>
          <p14:tracePt t="26352" x="1936750" y="3098800"/>
          <p14:tracePt t="26372" x="1930400" y="3079750"/>
          <p14:tracePt t="26372" x="1924050" y="3067050"/>
          <p14:tracePt t="26372" x="1917700" y="3048000"/>
          <p14:tracePt t="26390" x="1917700" y="3035300"/>
          <p14:tracePt t="26402" x="1911350" y="3016250"/>
          <p14:tracePt t="26402" x="1917700" y="3003550"/>
          <p14:tracePt t="26402" x="1917700" y="2984500"/>
          <p14:tracePt t="26423" x="1930400" y="2971800"/>
          <p14:tracePt t="26423" x="1936750" y="2952750"/>
          <p14:tracePt t="26437" x="1949450" y="2940050"/>
          <p14:tracePt t="26437" x="1968500" y="2927350"/>
          <p14:tracePt t="26454" x="1987550" y="2908300"/>
          <p14:tracePt t="26454" x="2012950" y="2901950"/>
          <p14:tracePt t="26471" x="2038350" y="2889250"/>
          <p14:tracePt t="26471" x="2070100" y="2889250"/>
          <p14:tracePt t="26487" x="2095500" y="2882900"/>
          <p14:tracePt t="26487" x="2152650" y="2895600"/>
          <p14:tracePt t="26504" x="2178050" y="2908300"/>
          <p14:tracePt t="26504" x="2203450" y="2927350"/>
          <p14:tracePt t="26521" x="2222500" y="2940050"/>
          <p14:tracePt t="26521" x="2241550" y="2959100"/>
          <p14:tracePt t="26538" x="2260600" y="2978150"/>
          <p14:tracePt t="26538" x="2286000" y="3009900"/>
          <p14:tracePt t="26555" x="2298700" y="3028950"/>
          <p14:tracePt t="26555" x="2305050" y="3041650"/>
          <p14:tracePt t="26572" x="2305050" y="3060700"/>
          <p14:tracePt t="26572" x="2305050" y="3073400"/>
          <p14:tracePt t="26588" x="2305050" y="3086100"/>
          <p14:tracePt t="26588" x="2298700" y="3098800"/>
          <p14:tracePt t="26604" x="2286000" y="3111500"/>
          <p14:tracePt t="26604" x="2279650" y="3124200"/>
          <p14:tracePt t="26604" x="2266950" y="3136900"/>
          <p14:tracePt t="26624" x="2260600" y="3149600"/>
          <p14:tracePt t="26636" x="2241550" y="3162300"/>
          <p14:tracePt t="26636" x="2216150" y="3181350"/>
          <p14:tracePt t="26655" x="2203450" y="3194050"/>
          <p14:tracePt t="26655" x="2190750" y="3200400"/>
          <p14:tracePt t="26672" x="2178050" y="3206750"/>
          <p14:tracePt t="26672" x="2171700" y="3213100"/>
          <p14:tracePt t="26688" x="2165350" y="3213100"/>
          <p14:tracePt t="26688" x="2159000" y="3213100"/>
          <p14:tracePt t="26688" x="2152650" y="3219450"/>
          <p14:tracePt t="26707" x="2152650" y="3213100"/>
          <p14:tracePt t="26743" x="2165350" y="3206750"/>
          <p14:tracePt t="26758" x="2165350" y="3200400"/>
          <p14:tracePt t="26766" x="2171700" y="3200400"/>
          <p14:tracePt t="26775" x="2178050" y="3200400"/>
          <p14:tracePt t="26787" x="2184400" y="3194050"/>
          <p14:tracePt t="26787" x="2190750" y="3194050"/>
          <p14:tracePt t="26805" x="2197100" y="3187700"/>
          <p14:tracePt t="26820" x="2203450" y="3187700"/>
          <p14:tracePt t="26837" x="2216150" y="3187700"/>
          <p14:tracePt t="26854" x="2222500" y="3187700"/>
          <p14:tracePt t="26854" x="2228850" y="3187700"/>
          <p14:tracePt t="26872" x="2235200" y="3187700"/>
          <p14:tracePt t="26872" x="2241550" y="3187700"/>
          <p14:tracePt t="26889" x="2247900" y="3187700"/>
          <p14:tracePt t="26904" x="2254250" y="3187700"/>
          <p14:tracePt t="26904" x="2266950" y="3187700"/>
          <p14:tracePt t="26923" x="2273300" y="3194050"/>
          <p14:tracePt t="26923" x="2286000" y="3187700"/>
          <p14:tracePt t="26940" x="2292350" y="3187700"/>
          <p14:tracePt t="26940" x="2298700" y="3187700"/>
          <p14:tracePt t="26956" x="2311400" y="3187700"/>
          <p14:tracePt t="26956" x="2324100" y="3187700"/>
          <p14:tracePt t="26973" x="2336800" y="3181350"/>
          <p14:tracePt t="26973" x="2343150" y="3181350"/>
          <p14:tracePt t="26973" x="2355850" y="3181350"/>
          <p14:tracePt t="26991" x="2362200" y="3181350"/>
          <p14:tracePt t="27004" x="2374900" y="3181350"/>
          <p14:tracePt t="27004" x="2387600" y="3181350"/>
          <p14:tracePt t="27023" x="2400300" y="3181350"/>
          <p14:tracePt t="27023" x="2406650" y="3181350"/>
          <p14:tracePt t="27040" x="2413000" y="3175000"/>
          <p14:tracePt t="27040" x="2419350" y="3175000"/>
          <p14:tracePt t="27057" x="2425700" y="3175000"/>
          <p14:tracePt t="27057" x="2432050" y="3168650"/>
          <p14:tracePt t="27057" x="2438400" y="3168650"/>
          <p14:tracePt t="27077" x="2444750" y="3162300"/>
          <p14:tracePt t="27088" x="2451100" y="3162300"/>
          <p14:tracePt t="27088" x="2457450" y="3162300"/>
          <p14:tracePt t="27107" x="2463800" y="3155950"/>
          <p14:tracePt t="27121" x="2470150" y="3149600"/>
          <p14:tracePt t="27138" x="2470150" y="3155950"/>
          <p14:tracePt t="27211" x="2470150" y="3162300"/>
          <p14:tracePt t="27238" x="2476500" y="3162300"/>
          <p14:tracePt t="27270" x="2482850" y="3162300"/>
          <p14:tracePt t="27299" x="2489200" y="3162300"/>
          <p14:tracePt t="27314" x="2495550" y="3162300"/>
          <p14:tracePt t="27331" x="2501900" y="3162300"/>
          <p14:tracePt t="27343" x="2508250" y="3155950"/>
          <p14:tracePt t="27359" x="2514600" y="3155950"/>
          <p14:tracePt t="27375" x="2514600" y="3149600"/>
          <p14:tracePt t="27391" x="2520950" y="3143250"/>
          <p14:tracePt t="27403" x="2527300" y="3143250"/>
          <p14:tracePt t="27418" x="2533650" y="3136900"/>
          <p14:tracePt t="27435" x="2540000" y="3130550"/>
          <p14:tracePt t="27451" x="2546350" y="3124200"/>
          <p14:tracePt t="27471" x="2552700" y="3124200"/>
          <p14:tracePt t="27495" x="2546350" y="3124200"/>
          <p14:tracePt t="27563" x="2540000" y="3124200"/>
          <p14:tracePt t="27599" x="2533650" y="3130550"/>
          <p14:tracePt t="27630" x="2533650" y="3124200"/>
          <p14:tracePt t="27659" x="2540000" y="3117850"/>
          <p14:tracePt t="27675" x="2540000" y="3111500"/>
          <p14:tracePt t="27695" x="2546350" y="3105150"/>
          <p14:tracePt t="27735" x="2552700" y="3105150"/>
          <p14:tracePt t="27771" x="2546350" y="3105150"/>
          <p14:tracePt t="27831" x="2540000" y="3111500"/>
          <p14:tracePt t="27847" x="2533650" y="3117850"/>
          <p14:tracePt t="27863" x="2527300" y="3124200"/>
          <p14:tracePt t="27875" x="2520950" y="3124200"/>
          <p14:tracePt t="27890" x="2527300" y="3130550"/>
          <p14:tracePt t="27951" x="2533650" y="3130550"/>
          <p14:tracePt t="27967" x="2540000" y="3124200"/>
          <p14:tracePt t="27983" x="2546350" y="3124200"/>
          <p14:tracePt t="27995" x="2552700" y="3117850"/>
          <p14:tracePt t="28011" x="2559050" y="3111500"/>
          <p14:tracePt t="28035" x="2559050" y="3105150"/>
          <p14:tracePt t="28063" x="2565400" y="3105150"/>
          <p14:tracePt t="28103" x="2571750" y="3105150"/>
          <p14:tracePt t="28123" x="2578100" y="3105150"/>
          <p14:tracePt t="28147" x="2578100" y="3111500"/>
          <p14:tracePt t="28171" x="2578100" y="3117850"/>
          <p14:tracePt t="28183" x="2571750" y="3124200"/>
          <p14:tracePt t="28223" x="2578100" y="3130550"/>
          <p14:tracePt t="28274" x="2584450" y="3130550"/>
          <p14:tracePt t="28303" x="2590800" y="3136900"/>
          <p14:tracePt t="28335" x="2590800" y="3143250"/>
          <p14:tracePt t="28355" x="2590800" y="3149600"/>
          <p14:tracePt t="28371" x="2590800" y="3155950"/>
          <p14:tracePt t="28386" x="2590800" y="3162300"/>
          <p14:tracePt t="28402" x="2590800" y="3168650"/>
          <p14:tracePt t="28415" x="2597150" y="3175000"/>
          <p14:tracePt t="28431" x="2597150" y="3181350"/>
          <p14:tracePt t="28448" x="2609850" y="3194050"/>
          <p14:tracePt t="28463" x="2616200" y="3200400"/>
          <p14:tracePt t="28476" x="2622550" y="3206750"/>
          <p14:tracePt t="28493" x="2628900" y="3213100"/>
          <p14:tracePt t="28493" x="2635250" y="3213100"/>
          <p14:tracePt t="28511" x="2641600" y="3213100"/>
          <p14:tracePt t="28527" x="2654300" y="3213100"/>
          <p14:tracePt t="28543" x="2660650" y="3206750"/>
          <p14:tracePt t="28561" x="2667000" y="3200400"/>
          <p14:tracePt t="28561" x="2673350" y="3200400"/>
          <p14:tracePt t="28579" x="2673350" y="3194050"/>
          <p14:tracePt t="28579" x="2686050" y="3187700"/>
          <p14:tracePt t="28595" x="2698750" y="3181350"/>
          <p14:tracePt t="28595" x="2705100" y="3181350"/>
          <p14:tracePt t="28612" x="2717800" y="3181350"/>
          <p14:tracePt t="28612" x="2730500" y="3181350"/>
          <p14:tracePt t="28629" x="2736850" y="3181350"/>
          <p14:tracePt t="28629" x="2749550" y="3181350"/>
          <p14:tracePt t="28645" x="2762250" y="3175000"/>
          <p14:tracePt t="28645" x="2781300" y="3175000"/>
          <p14:tracePt t="28645" x="2794000" y="3175000"/>
          <p14:tracePt t="28664" x="2806700" y="3175000"/>
          <p14:tracePt t="28677" x="2819400" y="3175000"/>
          <p14:tracePt t="28677" x="2851150" y="3181350"/>
          <p14:tracePt t="28696" x="2863850" y="3187700"/>
          <p14:tracePt t="28696" x="2876550" y="3187700"/>
          <p14:tracePt t="28712" x="2889250" y="3194050"/>
          <p14:tracePt t="28712" x="2901950" y="3206750"/>
          <p14:tracePt t="28729" x="2914650" y="3213100"/>
          <p14:tracePt t="28729" x="2927350" y="3225800"/>
          <p14:tracePt t="28729" x="2933700" y="3232150"/>
          <p14:tracePt t="28747" x="2946400" y="3244850"/>
          <p14:tracePt t="28761" x="2959100" y="3251200"/>
          <p14:tracePt t="28761" x="2971800" y="3276600"/>
          <p14:tracePt t="28780" x="2971800" y="3289300"/>
          <p14:tracePt t="28780" x="2978150" y="3295650"/>
          <p14:tracePt t="28796" x="2978150" y="3302000"/>
          <p14:tracePt t="28796" x="2978150" y="3314700"/>
          <p14:tracePt t="28796" x="2971800" y="3321050"/>
          <p14:tracePt t="28815" x="2971800" y="3327400"/>
          <p14:tracePt t="28828" x="2971800" y="3333750"/>
          <p14:tracePt t="28828" x="2965450" y="3340100"/>
          <p14:tracePt t="28846" x="2959100" y="3346450"/>
          <p14:tracePt t="28861" x="2952750" y="3346450"/>
          <p14:tracePt t="28878" x="2946400" y="3340100"/>
          <p14:tracePt t="28911" x="2952750" y="3346450"/>
          <p14:tracePt t="28951" x="2959100" y="3352800"/>
          <p14:tracePt t="28963" x="2959100" y="3359150"/>
          <p14:tracePt t="28979" x="2959100" y="3365500"/>
          <p14:tracePt t="28987" x="2959100" y="3378200"/>
          <p14:tracePt t="28996" x="2959100" y="3384550"/>
          <p14:tracePt t="28996" x="2959100" y="3390900"/>
          <p14:tracePt t="29013" x="2959100" y="3397250"/>
          <p14:tracePt t="29013" x="2959100" y="3403600"/>
          <p14:tracePt t="29013" x="2952750" y="3409950"/>
          <p14:tracePt t="29032" x="2952750" y="3416300"/>
          <p14:tracePt t="29045" x="2946400" y="3422650"/>
          <p14:tracePt t="29045" x="2933700" y="3429000"/>
          <p14:tracePt t="29065" x="2927350" y="3429000"/>
          <p14:tracePt t="29065" x="2921000" y="3435350"/>
          <p14:tracePt t="29080" x="2914650" y="3435350"/>
          <p14:tracePt t="29080" x="2908300" y="3441700"/>
          <p14:tracePt t="29097" x="2901950" y="3441700"/>
          <p14:tracePt t="29097" x="2895600" y="3441700"/>
          <p14:tracePt t="29097" x="2889250" y="3441700"/>
          <p14:tracePt t="29115" x="2882900" y="3441700"/>
          <p14:tracePt t="29128" x="2882900" y="3435350"/>
          <p14:tracePt t="29128" x="2876550" y="3435350"/>
          <p14:tracePt t="29147" x="2863850" y="3429000"/>
          <p14:tracePt t="29147" x="2863850" y="3422650"/>
          <p14:tracePt t="29164" x="2863850" y="3416300"/>
          <p14:tracePt t="29178" x="2870200" y="3409950"/>
          <p14:tracePt t="29178" x="2876550" y="3403600"/>
          <p14:tracePt t="29197" x="2882900" y="3403600"/>
          <p14:tracePt t="29197" x="2901950" y="3403600"/>
          <p14:tracePt t="29213" x="2921000" y="3403600"/>
          <p14:tracePt t="29213" x="2946400" y="3409950"/>
          <p14:tracePt t="29231" x="2971800" y="3409950"/>
          <p14:tracePt t="29231" x="3009900" y="3416300"/>
          <p14:tracePt t="29247" x="3048000" y="3429000"/>
          <p14:tracePt t="29247" x="3149600" y="3441700"/>
          <p14:tracePt t="29264" x="3206750" y="3448050"/>
          <p14:tracePt t="29264" x="3263900" y="3454400"/>
          <p14:tracePt t="29281" x="3333750" y="3454400"/>
          <p14:tracePt t="29281" x="3397250" y="3460750"/>
          <p14:tracePt t="29297" x="3460750" y="3460750"/>
          <p14:tracePt t="29297" x="3524250" y="3460750"/>
          <p14:tracePt t="29297" x="3581400" y="3460750"/>
          <p14:tracePt t="29317" x="3638550" y="3454400"/>
          <p14:tracePt t="29329" x="3695700" y="3454400"/>
          <p14:tracePt t="29329" x="3784600" y="3454400"/>
          <p14:tracePt t="29348" x="3822700" y="3448050"/>
          <p14:tracePt t="29348" x="3854450" y="3448050"/>
          <p14:tracePt t="29365" x="3886200" y="3448050"/>
          <p14:tracePt t="29365" x="3917950" y="3448050"/>
          <p14:tracePt t="29381" x="3943350" y="3448050"/>
          <p14:tracePt t="29381" x="3968750" y="3448050"/>
          <p14:tracePt t="29381" x="3994150" y="3448050"/>
          <p14:tracePt t="29400" x="4013200" y="3448050"/>
          <p14:tracePt t="29412" x="4032250" y="3448050"/>
          <p14:tracePt t="29412" x="4057650" y="3448050"/>
          <p14:tracePt t="29432" x="4064000" y="3448050"/>
          <p14:tracePt t="29432" x="4070350" y="3448050"/>
          <p14:tracePt t="29448" x="4076700" y="3448050"/>
          <p14:tracePt t="29463" x="4070350" y="3448050"/>
          <p14:tracePt t="29484" x="4064000" y="3454400"/>
          <p14:tracePt t="29496" x="4057650" y="3460750"/>
          <p14:tracePt t="29513" x="4051300" y="3467100"/>
          <p14:tracePt t="29513" x="4044950" y="3467100"/>
          <p14:tracePt t="29531" x="4038600" y="3473450"/>
          <p14:tracePt t="29531" x="4032250" y="3473450"/>
          <p14:tracePt t="29549" x="4025900" y="3479800"/>
          <p14:tracePt t="29549" x="4019550" y="3486150"/>
          <p14:tracePt t="29565" x="4013200" y="3486150"/>
          <p14:tracePt t="29565" x="4006850" y="3492500"/>
          <p14:tracePt t="29582" x="4000500" y="3498850"/>
          <p14:tracePt t="29582" x="3987800" y="3505200"/>
          <p14:tracePt t="29600" x="3981450" y="3511550"/>
          <p14:tracePt t="29600" x="3975100" y="3517900"/>
          <p14:tracePt t="29616" x="3956050" y="3524250"/>
          <p14:tracePt t="29616" x="3949700" y="3530600"/>
          <p14:tracePt t="29633" x="3943350" y="3536950"/>
          <p14:tracePt t="29633" x="3937000" y="3536950"/>
          <p14:tracePt t="29649" x="3930650" y="3543300"/>
          <p14:tracePt t="29649" x="3924300" y="3549650"/>
          <p14:tracePt t="29666" x="3917950" y="3549650"/>
          <p14:tracePt t="29666" x="3911600" y="3556000"/>
          <p14:tracePt t="29666" x="3905250" y="3562350"/>
          <p14:tracePt t="29685" x="3892550" y="3568700"/>
          <p14:tracePt t="29697" x="3879850" y="3575050"/>
          <p14:tracePt t="29697" x="3860800" y="3587750"/>
          <p14:tracePt t="29716" x="3841750" y="3594100"/>
          <p14:tracePt t="29716" x="3829050" y="3600450"/>
          <p14:tracePt t="29732" x="3810000" y="3606800"/>
          <p14:tracePt t="29732" x="3797300" y="3613150"/>
          <p14:tracePt t="29749" x="3778250" y="3619500"/>
          <p14:tracePt t="29749" x="3759200" y="3619500"/>
          <p14:tracePt t="29749" x="3740150" y="3625850"/>
          <p14:tracePt t="29768" x="3721100" y="3625850"/>
          <p14:tracePt t="29780" x="3702050" y="3625850"/>
          <p14:tracePt t="29780" x="3670300" y="3619500"/>
          <p14:tracePt t="29799" x="3651250" y="3613150"/>
          <p14:tracePt t="29799" x="3632200" y="3606800"/>
          <p14:tracePt t="29817" x="3613150" y="3594100"/>
          <p14:tracePt t="29817" x="3594100" y="3575050"/>
          <p14:tracePt t="29833" x="3575050" y="3562350"/>
          <p14:tracePt t="29833" x="3536950" y="3517900"/>
          <p14:tracePt t="29849" x="3524250" y="3492500"/>
          <p14:tracePt t="29849" x="3511550" y="3467100"/>
          <p14:tracePt t="29866" x="3498850" y="3441700"/>
          <p14:tracePt t="29866" x="3492500" y="3416300"/>
          <p14:tracePt t="29883" x="3486150" y="3390900"/>
          <p14:tracePt t="29883" x="3486150" y="3365500"/>
          <p14:tracePt t="29900" x="3486150" y="3346450"/>
          <p14:tracePt t="29900" x="3505200" y="3295650"/>
          <p14:tracePt t="29916" x="3517900" y="3276600"/>
          <p14:tracePt t="29916" x="3536950" y="3251200"/>
          <p14:tracePt t="29933" x="3556000" y="3232150"/>
          <p14:tracePt t="29933" x="3575050" y="3213100"/>
          <p14:tracePt t="29950" x="3600450" y="3200400"/>
          <p14:tracePt t="29950" x="3619500" y="3181350"/>
          <p14:tracePt t="29966" x="3644900" y="3168650"/>
          <p14:tracePt t="29966" x="3670300" y="3162300"/>
          <p14:tracePt t="29985" x="3721100" y="3149600"/>
          <p14:tracePt t="29985" x="3752850" y="3149600"/>
          <p14:tracePt t="30000" x="3778250" y="3155950"/>
          <p14:tracePt t="30000" x="3810000" y="3162300"/>
          <p14:tracePt t="30016" x="3835400" y="3175000"/>
          <p14:tracePt t="30016" x="3867150" y="3194050"/>
          <p14:tracePt t="30016" x="3892550" y="3213100"/>
          <p14:tracePt t="30036" x="3917950" y="3232150"/>
          <p14:tracePt t="30048" x="3937000" y="3257550"/>
          <p14:tracePt t="30048" x="3956050" y="3276600"/>
          <p14:tracePt t="30048" x="3975100" y="3295650"/>
          <p14:tracePt t="30069" x="3987800" y="3314700"/>
          <p14:tracePt t="30069" x="4000500" y="3333750"/>
          <p14:tracePt t="30085" x="4006850" y="3352800"/>
          <p14:tracePt t="30085" x="4013200" y="3371850"/>
          <p14:tracePt t="30100" x="4013200" y="3384550"/>
          <p14:tracePt t="30100" x="4013200" y="3403600"/>
          <p14:tracePt t="30117" x="4006850" y="3416300"/>
          <p14:tracePt t="30117" x="4000500" y="3429000"/>
          <p14:tracePt t="30117" x="3994150" y="3448050"/>
          <p14:tracePt t="30137" x="3987800" y="3460750"/>
          <p14:tracePt t="30137" x="3975100" y="3473450"/>
          <p14:tracePt t="30150" x="3962400" y="3486150"/>
          <p14:tracePt t="30150" x="3949700" y="3492500"/>
          <p14:tracePt t="30167" x="3937000" y="3505200"/>
          <p14:tracePt t="30167" x="3930650" y="3511550"/>
          <p14:tracePt t="30184" x="3917950" y="3517900"/>
          <p14:tracePt t="30184" x="3905250" y="3524250"/>
          <p14:tracePt t="30200" x="3886200" y="3524250"/>
          <p14:tracePt t="30200" x="3860800" y="3530600"/>
          <p14:tracePt t="30217" x="3848100" y="3530600"/>
          <p14:tracePt t="30217" x="3841750" y="3536950"/>
          <p14:tracePt t="30235" x="3829050" y="3536950"/>
          <p14:tracePt t="30235" x="3822700" y="3536950"/>
          <p14:tracePt t="30251" x="3810000" y="3536950"/>
          <p14:tracePt t="30251" x="3803650" y="3536950"/>
          <p14:tracePt t="30268" x="3797300" y="3536950"/>
          <p14:tracePt t="30285" x="3797300" y="3530600"/>
          <p14:tracePt t="30323" x="3803650" y="3524250"/>
          <p14:tracePt t="30344" x="3797300" y="3524250"/>
          <p14:tracePt t="30404" x="3790950" y="3517900"/>
          <p14:tracePt t="30427" x="3790950" y="3511550"/>
          <p14:tracePt t="30443" x="3790950" y="3505200"/>
          <p14:tracePt t="30456" x="3784600" y="3498850"/>
          <p14:tracePt t="30472" x="3778250" y="3492500"/>
          <p14:tracePt t="30515" x="3771900" y="3486150"/>
          <p14:tracePt t="30555" x="3778250" y="3486150"/>
          <p14:tracePt t="30631" x="3784600" y="3486150"/>
          <p14:tracePt t="30643" x="3790950" y="3486150"/>
          <p14:tracePt t="30660" x="3797300" y="3486150"/>
          <p14:tracePt t="30675" x="3810000" y="3479800"/>
          <p14:tracePt t="30688" x="3816350" y="3479800"/>
          <p14:tracePt t="30704" x="3822700" y="3479800"/>
          <p14:tracePt t="30720" x="3822700" y="3473450"/>
          <p14:tracePt t="30771" x="3822700" y="3467100"/>
          <p14:tracePt t="30832" x="3829050" y="3460750"/>
          <p14:tracePt t="30876" x="3835400" y="3460750"/>
          <p14:tracePt t="31012" x="3835400" y="3454400"/>
          <p14:tracePt t="31035" x="3841750" y="3448050"/>
          <p14:tracePt t="31048" x="3848100" y="3441700"/>
          <p14:tracePt t="31064" x="3854450" y="3441700"/>
          <p14:tracePt t="31080" x="3860800" y="3441700"/>
          <p14:tracePt t="31095" x="3867150" y="3441700"/>
          <p14:tracePt t="31115" x="3867150" y="3435350"/>
          <p14:tracePt t="31175" x="3867150" y="3429000"/>
          <p14:tracePt t="31216" x="3873500" y="3429000"/>
          <p14:tracePt t="31251" x="3867150" y="3435350"/>
          <p14:tracePt t="31284" x="3860800" y="3441700"/>
          <p14:tracePt t="31320" x="3854450" y="3441700"/>
          <p14:tracePt t="31335" x="3848100" y="3441700"/>
          <p14:tracePt t="31348" x="3841750" y="3448050"/>
          <p14:tracePt t="31363" x="3835400" y="3448050"/>
          <p14:tracePt t="31388" x="3835400" y="3454400"/>
          <p14:tracePt t="31407" x="3829050" y="3454400"/>
          <p14:tracePt t="31531" x="3822700" y="3460750"/>
          <p14:tracePt t="31560" x="3816350" y="3460750"/>
          <p14:tracePt t="31583" x="3810000" y="3467100"/>
          <p14:tracePt t="31603" x="3816350" y="3460750"/>
          <p14:tracePt t="31664" x="3816350" y="3454400"/>
          <p14:tracePt t="31688" x="3810000" y="3460750"/>
          <p14:tracePt t="31756" x="3803650" y="3454400"/>
          <p14:tracePt t="31836" x="3810000" y="3454400"/>
          <p14:tracePt t="31868" x="3810000" y="3448050"/>
          <p14:tracePt t="31980" x="3803650" y="3448050"/>
          <p14:tracePt t="32076" x="3810000" y="3441700"/>
          <p14:tracePt t="32296" x="3816350" y="3441700"/>
          <p14:tracePt t="32376" x="3822700" y="3441700"/>
          <p14:tracePt t="32408" x="3829050" y="3441700"/>
          <p14:tracePt t="32436" x="3822700" y="3441700"/>
          <p14:tracePt t="32492" x="3816350" y="3441700"/>
          <p14:tracePt t="32528" x="3816350" y="3448050"/>
          <p14:tracePt t="32564" x="3810000" y="3448050"/>
          <p14:tracePt t="32596" x="3803650" y="3454400"/>
          <p14:tracePt t="32640" x="3797300" y="3454400"/>
          <p14:tracePt t="32965" x="3797300" y="3460750"/>
          <p14:tracePt t="33015" x="3790950" y="3460750"/>
          <p14:tracePt t="33060" x="3784600" y="3467100"/>
          <p14:tracePt t="33112" x="3784600" y="3473450"/>
          <p14:tracePt t="33144" x="3790950" y="3473450"/>
          <p14:tracePt t="33248" x="3797300" y="3473450"/>
          <p14:tracePt t="33276" x="3797300" y="3467100"/>
          <p14:tracePt t="33308" x="3790950" y="3473450"/>
          <p14:tracePt t="33412" x="3790950" y="3479800"/>
          <p14:tracePt t="33548" x="3784600" y="3479800"/>
          <p14:tracePt t="33728" x="3778250" y="3473450"/>
          <p14:tracePt t="33748" x="3771900" y="3473450"/>
          <p14:tracePt t="33772" x="3765550" y="3467100"/>
          <p14:tracePt t="33808" x="3771900" y="3460750"/>
          <p14:tracePt t="33848" x="3778250" y="3460750"/>
          <p14:tracePt t="33864" x="3784600" y="3460750"/>
          <p14:tracePt t="33876" x="3790950" y="3454400"/>
          <p14:tracePt t="33900" x="3784600" y="3460750"/>
          <p14:tracePt t="33960" x="3778250" y="3460750"/>
          <p14:tracePt t="33976" x="3771900" y="3460750"/>
          <p14:tracePt t="33988" x="3765550" y="3467100"/>
          <p14:tracePt t="34004" x="3759200" y="3467100"/>
          <p14:tracePt t="34028" x="3752850" y="3473450"/>
          <p14:tracePt t="34088" x="3746500" y="3479800"/>
          <p14:tracePt t="34104" x="3740150" y="3479800"/>
          <p14:tracePt t="34116" x="3733800" y="3486150"/>
          <p14:tracePt t="34132" x="3721100" y="3486150"/>
          <p14:tracePt t="34148" x="3714750" y="3492500"/>
          <p14:tracePt t="34164" x="3708400" y="3492500"/>
          <p14:tracePt t="34176" x="3702050" y="3492500"/>
          <p14:tracePt t="34200" x="3708400" y="3492500"/>
          <p14:tracePt t="34237" x="3714750" y="3486150"/>
          <p14:tracePt t="34252" x="3721100" y="3479800"/>
          <p14:tracePt t="34268" x="3727450" y="3473450"/>
          <p14:tracePt t="34284" x="3727450" y="3467100"/>
          <p14:tracePt t="34296" x="3721100" y="3460750"/>
          <p14:tracePt t="34336" x="3714750" y="3467100"/>
          <p14:tracePt t="34348" x="3702050" y="3467100"/>
          <p14:tracePt t="34372" x="3695700" y="3473450"/>
          <p14:tracePt t="34381" x="3689350" y="3473450"/>
          <p14:tracePt t="34389" x="3683000" y="3473450"/>
          <p14:tracePt t="34398" x="3676650" y="3473450"/>
          <p14:tracePt t="34398" x="3670300" y="3473450"/>
          <p14:tracePt t="34398" x="3663950" y="3473450"/>
          <p14:tracePt t="34417" x="3657600" y="3479800"/>
          <p14:tracePt t="34430" x="3651250" y="3479800"/>
          <p14:tracePt t="34447" x="3644900" y="3479800"/>
          <p14:tracePt t="34464" x="3644900" y="3473450"/>
          <p14:tracePt t="34492" x="3651250" y="3467100"/>
          <p14:tracePt t="34508" x="3657600" y="3460750"/>
          <p14:tracePt t="34524" x="3663950" y="3454400"/>
          <p14:tracePt t="34536" x="3670300" y="3448050"/>
          <p14:tracePt t="34547" x="3676650" y="3448050"/>
          <p14:tracePt t="34547" x="3683000" y="3441700"/>
          <p14:tracePt t="34566" x="3689350" y="3441700"/>
          <p14:tracePt t="34566" x="3695700" y="3435350"/>
          <p14:tracePt t="34582" x="3702050" y="3429000"/>
          <p14:tracePt t="34599" x="3702050" y="3422650"/>
          <p14:tracePt t="34614" x="3702050" y="3416300"/>
          <p14:tracePt t="34644" x="3695700" y="3422650"/>
          <p14:tracePt t="34656" x="3689350" y="3422650"/>
          <p14:tracePt t="34664" x="3683000" y="3429000"/>
          <p14:tracePt t="34681" x="3670300" y="3435350"/>
          <p14:tracePt t="34697" x="3663950" y="3435350"/>
          <p14:tracePt t="34714" x="3663950" y="3441700"/>
          <p14:tracePt t="34733" x="3657600" y="3448050"/>
          <p14:tracePt t="34764" x="3651250" y="3448050"/>
          <p14:tracePt t="34808" x="3651250" y="3441700"/>
          <p14:tracePt t="34896" x="3651250" y="3435350"/>
          <p14:tracePt t="34929" x="3644900" y="3429000"/>
          <p14:tracePt t="34964" x="3651250" y="3429000"/>
          <p14:tracePt t="35064" x="3657600" y="3429000"/>
          <p14:tracePt t="35077" x="3670300" y="3429000"/>
          <p14:tracePt t="35093" x="3676650" y="3429000"/>
          <p14:tracePt t="35117" x="3689350" y="3429000"/>
          <p14:tracePt t="35128" x="3695700" y="3429000"/>
          <p14:tracePt t="35144" x="3695700" y="3435350"/>
          <p14:tracePt t="35228" x="3695700" y="3441700"/>
          <p14:tracePt t="35248" x="3689350" y="3441700"/>
          <p14:tracePt t="35289" x="3683000" y="3448050"/>
          <p14:tracePt t="35308" x="3676650" y="3448050"/>
          <p14:tracePt t="35325" x="3670300" y="3448050"/>
          <p14:tracePt t="35348" x="3663950" y="3454400"/>
          <p14:tracePt t="35384" x="3663950" y="3460750"/>
          <p14:tracePt t="35477" x="3657600" y="3467100"/>
          <p14:tracePt t="35505" x="3651250" y="3473450"/>
          <p14:tracePt t="35536" x="3644900" y="3479800"/>
          <p14:tracePt t="35605" x="3638550" y="3486150"/>
          <p14:tracePt t="35632" x="3638550" y="3492500"/>
          <p14:tracePt t="35656" x="3632200" y="3498850"/>
          <p14:tracePt t="35677" x="3632200" y="3505200"/>
          <p14:tracePt t="35700" x="3625850" y="3511550"/>
          <p14:tracePt t="35716" x="3619500" y="3511550"/>
          <p14:tracePt t="35728" x="3613150" y="3517900"/>
          <p14:tracePt t="35745" x="3613150" y="3524250"/>
          <p14:tracePt t="35761" x="3606800" y="3530600"/>
          <p14:tracePt t="35776" x="3600450" y="3536950"/>
          <p14:tracePt t="35789" x="3600450" y="3543300"/>
          <p14:tracePt t="35805" x="3600450" y="3549650"/>
          <p14:tracePt t="35822" x="3600450" y="3556000"/>
          <p14:tracePt t="35857" x="3606800" y="3556000"/>
          <p14:tracePt t="35880" x="3613150" y="3549650"/>
          <p14:tracePt t="35905" x="3619500" y="3549650"/>
          <p14:tracePt t="35917" x="3625850" y="3549650"/>
          <p14:tracePt t="35932" x="3632200" y="3543300"/>
          <p14:tracePt t="35949" x="3638550" y="3543300"/>
          <p14:tracePt t="35965" x="3644900" y="3543300"/>
          <p14:tracePt t="36000" x="3651250" y="3543300"/>
          <p14:tracePt t="36028" x="3657600" y="3549650"/>
          <p14:tracePt t="36077" x="3657600" y="3556000"/>
          <p14:tracePt t="36157" x="3657600" y="3562350"/>
          <p14:tracePt t="36181" x="3651250" y="3568700"/>
          <p14:tracePt t="36209" x="3651250" y="3575050"/>
          <p14:tracePt t="36249" x="3644900" y="3581400"/>
          <p14:tracePt t="36268" x="3651250" y="3581400"/>
          <p14:tracePt t="36352" x="3657600" y="3575050"/>
          <p14:tracePt t="36389" x="3657600" y="3568700"/>
          <p14:tracePt t="36429" x="3657600" y="3562350"/>
          <p14:tracePt t="36456" x="3657600" y="3556000"/>
          <p14:tracePt t="36516" x="3651250" y="3556000"/>
          <p14:tracePt t="36608" x="3651250" y="3562350"/>
          <p14:tracePt t="36637" x="3651250" y="3556000"/>
          <p14:tracePt t="36696" x="3651250" y="3562350"/>
          <p14:tracePt t="36749" x="3657600" y="3556000"/>
          <p14:tracePt t="36833" x="3663950" y="3556000"/>
          <p14:tracePt t="36876" x="3670300" y="3556000"/>
          <p14:tracePt t="36925" x="3676650" y="3556000"/>
          <p14:tracePt t="36953" x="3683000" y="3556000"/>
          <p14:tracePt t="36984" x="3676650" y="3549650"/>
          <p14:tracePt t="37056" x="3670300" y="3556000"/>
          <p14:tracePt t="37088" x="3663950" y="3556000"/>
          <p14:tracePt t="37108" x="3670300" y="3549650"/>
          <p14:tracePt t="37149" x="3676650" y="3549650"/>
          <p14:tracePt t="37165" x="3683000" y="3543300"/>
          <p14:tracePt t="37176" x="3689350" y="3543300"/>
          <p14:tracePt t="37184" x="3695700" y="3543300"/>
          <p14:tracePt t="37194" x="3702050" y="3549650"/>
          <p14:tracePt t="37207" x="3708400" y="3556000"/>
          <p14:tracePt t="37225" x="3708400" y="3562350"/>
          <p14:tracePt t="37225" x="3714750" y="3568700"/>
          <p14:tracePt t="37242" x="3714750" y="3581400"/>
          <p14:tracePt t="37242" x="3714750" y="3587750"/>
          <p14:tracePt t="37259" x="3714750" y="3600450"/>
          <p14:tracePt t="37259" x="3708400" y="3613150"/>
          <p14:tracePt t="37259" x="3708400" y="3625850"/>
          <p14:tracePt t="37278" x="3708400" y="3644900"/>
          <p14:tracePt t="37278" x="3702050" y="3663950"/>
          <p14:tracePt t="37292" x="3695700" y="3689350"/>
          <p14:tracePt t="37292" x="3689350" y="3714750"/>
          <p14:tracePt t="37309" x="3676650" y="3740150"/>
          <p14:tracePt t="37309" x="3670300" y="3765550"/>
          <p14:tracePt t="37309" x="3657600" y="3797300"/>
          <p14:tracePt t="37329" x="3638550" y="3822700"/>
          <p14:tracePt t="37340" x="3625850" y="3848100"/>
          <p14:tracePt t="37340" x="3581400" y="3905250"/>
          <p14:tracePt t="37359" x="3556000" y="3930650"/>
          <p14:tracePt t="37359" x="3530600" y="3956050"/>
          <p14:tracePt t="37375" x="3498850" y="3981450"/>
          <p14:tracePt t="37375" x="3473450" y="4000500"/>
          <p14:tracePt t="37393" x="3441700" y="4025900"/>
          <p14:tracePt t="37393" x="3371850" y="4064000"/>
          <p14:tracePt t="37412" x="3340100" y="4089400"/>
          <p14:tracePt t="37412" x="3302000" y="4102100"/>
          <p14:tracePt t="37429" x="3263900" y="4127500"/>
          <p14:tracePt t="37429" x="3225800" y="4146550"/>
          <p14:tracePt t="37443" x="3181350" y="4165600"/>
          <p14:tracePt t="37443" x="3136900" y="4191000"/>
          <p14:tracePt t="37460" x="3092450" y="4210050"/>
          <p14:tracePt t="37460" x="3048000" y="4235450"/>
          <p14:tracePt t="37479" x="2959100" y="4279900"/>
          <p14:tracePt t="37479" x="2914650" y="4298950"/>
          <p14:tracePt t="37494" x="2876550" y="4318000"/>
          <p14:tracePt t="37494" x="2838450" y="4330700"/>
          <p14:tracePt t="37511" x="2794000" y="4349750"/>
          <p14:tracePt t="37511" x="2762250" y="4362450"/>
          <p14:tracePt t="37511" x="2724150" y="4375150"/>
          <p14:tracePt t="37530" x="2686050" y="4387850"/>
          <p14:tracePt t="37541" x="2654300" y="4406900"/>
          <p14:tracePt t="37541" x="2590800" y="4438650"/>
          <p14:tracePt t="37563" x="2559050" y="4451350"/>
          <p14:tracePt t="37563" x="2533650" y="4470400"/>
          <p14:tracePt t="37578" x="2508250" y="4489450"/>
          <p14:tracePt t="37578" x="2482850" y="4502150"/>
          <p14:tracePt t="37594" x="2457450" y="4514850"/>
          <p14:tracePt t="37594" x="2413000" y="4540250"/>
          <p14:tracePt t="37613" x="2387600" y="4546600"/>
          <p14:tracePt t="37625" x="2362200" y="4552950"/>
          <p14:tracePt t="37625" x="2336800" y="4559300"/>
          <p14:tracePt t="37625" x="2317750" y="4559300"/>
          <p14:tracePt t="37646" x="2286000" y="4552950"/>
          <p14:tracePt t="37646" x="2260600" y="4546600"/>
          <p14:tracePt t="37661" x="2235200" y="4540250"/>
          <p14:tracePt t="37661" x="2209800" y="4533900"/>
          <p14:tracePt t="37678" x="2190750" y="4521200"/>
          <p14:tracePt t="37678" x="2165350" y="4502150"/>
          <p14:tracePt t="37695" x="2146300" y="4489450"/>
          <p14:tracePt t="37695" x="2108200" y="4464050"/>
          <p14:tracePt t="37711" x="2089150" y="4445000"/>
          <p14:tracePt t="37711" x="2070100" y="4425950"/>
          <p14:tracePt t="37727" x="2051050" y="4400550"/>
          <p14:tracePt t="37727" x="2032000" y="4375150"/>
          <p14:tracePt t="37744" x="2019300" y="4343400"/>
          <p14:tracePt t="37744" x="2000250" y="4311650"/>
          <p14:tracePt t="37761" x="1981200" y="4273550"/>
          <p14:tracePt t="37761" x="1949450" y="4203700"/>
          <p14:tracePt t="37778" x="1936750" y="4165600"/>
          <p14:tracePt t="37778" x="1930400" y="4127500"/>
          <p14:tracePt t="37794" x="1924050" y="4095750"/>
          <p14:tracePt t="37794" x="1924050" y="4064000"/>
          <p14:tracePt t="37812" x="1930400" y="4038600"/>
          <p14:tracePt t="37812" x="1936750" y="4006850"/>
          <p14:tracePt t="37812" x="1949450" y="3981450"/>
          <p14:tracePt t="37829" x="1962150" y="3962400"/>
          <p14:tracePt t="37842" x="1981200" y="3937000"/>
          <p14:tracePt t="37842" x="2025650" y="3886200"/>
          <p14:tracePt t="37863" x="2051050" y="3867150"/>
          <p14:tracePt t="37863" x="2076450" y="3848100"/>
          <p14:tracePt t="37877" x="2108200" y="3835400"/>
          <p14:tracePt t="37877" x="2139950" y="3822700"/>
          <p14:tracePt t="37894" x="2171700" y="3810000"/>
          <p14:tracePt t="37894" x="2203450" y="3810000"/>
          <p14:tracePt t="37910" x="2235200" y="3810000"/>
          <p14:tracePt t="37910" x="2273300" y="3816350"/>
          <p14:tracePt t="37910" x="2305050" y="3829050"/>
          <p14:tracePt t="37930" x="2343150" y="3848100"/>
          <p14:tracePt t="37943" x="2374900" y="3867150"/>
          <p14:tracePt t="37943" x="2432050" y="3911600"/>
          <p14:tracePt t="37960" x="2463800" y="3937000"/>
          <p14:tracePt t="37960" x="2482850" y="3962400"/>
          <p14:tracePt t="37978" x="2508250" y="3987800"/>
          <p14:tracePt t="37978" x="2520950" y="4013200"/>
          <p14:tracePt t="37995" x="2533650" y="4032250"/>
          <p14:tracePt t="37995" x="2540000" y="4076700"/>
          <p14:tracePt t="38011" x="2533650" y="4102100"/>
          <p14:tracePt t="38011" x="2527300" y="4121150"/>
          <p14:tracePt t="38028" x="2520950" y="4140200"/>
          <p14:tracePt t="38028" x="2508250" y="4152900"/>
          <p14:tracePt t="38044" x="2495550" y="4171950"/>
          <p14:tracePt t="38044" x="2476500" y="4184650"/>
          <p14:tracePt t="38061" x="2463800" y="4197350"/>
          <p14:tracePt t="38061" x="2438400" y="4210050"/>
          <p14:tracePt t="38078" x="2425700" y="4210050"/>
          <p14:tracePt t="38078" x="2419350" y="4210050"/>
          <p14:tracePt t="38095" x="2413000" y="4210050"/>
          <p14:tracePt t="38095" x="2413000" y="4197350"/>
          <p14:tracePt t="38112" x="2413000" y="4191000"/>
          <p14:tracePt t="38112" x="2419350" y="4178300"/>
          <p14:tracePt t="38112" x="2425700" y="4165600"/>
          <p14:tracePt t="38130" x="2438400" y="4152900"/>
          <p14:tracePt t="38143" x="2457450" y="4140200"/>
          <p14:tracePt t="38143" x="2495550" y="4108450"/>
          <p14:tracePt t="38163" x="2520950" y="4095750"/>
          <p14:tracePt t="38163" x="2546350" y="4089400"/>
          <p14:tracePt t="38178" x="2584450" y="4076700"/>
          <p14:tracePt t="38178" x="2628900" y="4070350"/>
          <p14:tracePt t="38195" x="2679700" y="4064000"/>
          <p14:tracePt t="38195" x="2743200" y="4064000"/>
          <p14:tracePt t="38211" x="2806700" y="4064000"/>
          <p14:tracePt t="38211" x="2882900" y="4057650"/>
          <p14:tracePt t="38211" x="2971800" y="4057650"/>
          <p14:tracePt t="38229" x="3054350" y="4057650"/>
          <p14:tracePt t="38243" x="3155950" y="4057650"/>
          <p14:tracePt t="38243" x="3359150" y="4057650"/>
          <p14:tracePt t="38261" x="3460750" y="4057650"/>
          <p14:tracePt t="38261" x="3568700" y="4057650"/>
          <p14:tracePt t="38278" x="3670300" y="4057650"/>
          <p14:tracePt t="38278" x="3778250" y="4057650"/>
          <p14:tracePt t="38295" x="3879850" y="4064000"/>
          <p14:tracePt t="38295" x="4076700" y="4064000"/>
          <p14:tracePt t="38312" x="4171950" y="4070350"/>
          <p14:tracePt t="38312" x="4260850" y="4070350"/>
          <p14:tracePt t="38329" x="4343400" y="4064000"/>
          <p14:tracePt t="38329" x="4425950" y="4064000"/>
          <p14:tracePt t="38345" x="4495800" y="4057650"/>
          <p14:tracePt t="38345" x="4565650" y="4051300"/>
          <p14:tracePt t="38362" x="4622800" y="4044950"/>
          <p14:tracePt t="38362" x="4724400" y="4038600"/>
          <p14:tracePt t="38378" x="4768850" y="4038600"/>
          <p14:tracePt t="38378" x="4806950" y="4038600"/>
          <p14:tracePt t="38395" x="4845050" y="4038600"/>
          <p14:tracePt t="38395" x="4876800" y="4051300"/>
          <p14:tracePt t="38414" x="4902200" y="4057650"/>
          <p14:tracePt t="38414" x="4946650" y="4083050"/>
          <p14:tracePt t="38430" x="4959350" y="4095750"/>
          <p14:tracePt t="38430" x="4978400" y="4108450"/>
          <p14:tracePt t="38446" x="4984750" y="4121150"/>
          <p14:tracePt t="38446" x="4997450" y="4127500"/>
          <p14:tracePt t="38462" x="5003800" y="4140200"/>
          <p14:tracePt t="38462" x="5010150" y="4146550"/>
          <p14:tracePt t="38479" x="5010150" y="4152900"/>
          <p14:tracePt t="38479" x="5016500" y="4159250"/>
          <p14:tracePt t="38479" x="5022850" y="4165600"/>
          <p14:tracePt t="38498" x="5029200" y="4171950"/>
          <p14:tracePt t="38514" x="5035550" y="4171950"/>
          <p14:tracePt t="38514" x="5041900" y="4171950"/>
          <p14:tracePt t="38530" x="5048250" y="4171950"/>
          <p14:tracePt t="38530" x="5054600" y="4165600"/>
          <p14:tracePt t="38530" x="5067300" y="4165600"/>
          <p14:tracePt t="38550" x="5073650" y="4159250"/>
          <p14:tracePt t="38561" x="5086350" y="4152900"/>
          <p14:tracePt t="38561" x="5092700" y="4152900"/>
          <p14:tracePt t="38561" x="5105400" y="4146550"/>
          <p14:tracePt t="38582" x="5118100" y="4146550"/>
          <p14:tracePt t="38594" x="5124450" y="4146550"/>
          <p14:tracePt t="38594" x="5143500" y="4140200"/>
          <p14:tracePt t="38613" x="5156200" y="4140200"/>
          <p14:tracePt t="38613" x="5162550" y="4140200"/>
          <p14:tracePt t="38630" x="5175250" y="4146550"/>
          <p14:tracePt t="38630" x="5181600" y="4146550"/>
          <p14:tracePt t="38647" x="5194300" y="4146550"/>
          <p14:tracePt t="38647" x="5200650" y="4146550"/>
          <p14:tracePt t="38663" x="5213350" y="4152900"/>
          <p14:tracePt t="38663" x="5232400" y="4152900"/>
          <p14:tracePt t="38680" x="5245100" y="4152900"/>
          <p14:tracePt t="38680" x="5251450" y="4159250"/>
          <p14:tracePt t="38697" x="5264150" y="4159250"/>
          <p14:tracePt t="38697" x="5270500" y="4159250"/>
          <p14:tracePt t="38713" x="5276850" y="4165600"/>
          <p14:tracePt t="38729" x="5270500" y="4171950"/>
          <p14:tracePt t="38729" x="5264150" y="4178300"/>
          <p14:tracePt t="38747" x="5257800" y="4178300"/>
          <p14:tracePt t="38747" x="5245100" y="4184650"/>
          <p14:tracePt t="38764" x="5232400" y="4191000"/>
          <p14:tracePt t="38764" x="5219700" y="4197350"/>
          <p14:tracePt t="38780" x="5207000" y="4197350"/>
          <p14:tracePt t="38780" x="5175250" y="4203700"/>
          <p14:tracePt t="38798" x="5162550" y="4203700"/>
          <p14:tracePt t="38798" x="5143500" y="4203700"/>
          <p14:tracePt t="38815" x="5124450" y="4197350"/>
          <p14:tracePt t="38815" x="5105400" y="4191000"/>
          <p14:tracePt t="38832" x="5086350" y="4178300"/>
          <p14:tracePt t="38832" x="5067300" y="4165600"/>
          <p14:tracePt t="38847" x="5041900" y="4146550"/>
          <p14:tracePt t="38847" x="5022850" y="4133850"/>
          <p14:tracePt t="38847" x="5010150" y="4108450"/>
          <p14:tracePt t="38866" x="4991100" y="4089400"/>
          <p14:tracePt t="38879" x="4972050" y="4064000"/>
          <p14:tracePt t="38879" x="4946650" y="4013200"/>
          <p14:tracePt t="38898" x="4940300" y="3981450"/>
          <p14:tracePt t="38898" x="4933950" y="3949700"/>
          <p14:tracePt t="38914" x="4927600" y="3917950"/>
          <p14:tracePt t="38914" x="4927600" y="3886200"/>
          <p14:tracePt t="38931" x="4933950" y="3848100"/>
          <p14:tracePt t="38931" x="4940300" y="3810000"/>
          <p14:tracePt t="38931" x="4946650" y="3778250"/>
          <p14:tracePt t="38950" x="4959350" y="3740150"/>
          <p14:tracePt t="38963" x="4978400" y="3702050"/>
          <p14:tracePt t="38963" x="5016500" y="3638550"/>
          <p14:tracePt t="38982" x="5041900" y="3606800"/>
          <p14:tracePt t="38982" x="5067300" y="3581400"/>
          <p14:tracePt t="39000" x="5099050" y="3556000"/>
          <p14:tracePt t="39000" x="5130800" y="3530600"/>
          <p14:tracePt t="39000" x="5162550" y="3511550"/>
          <p14:tracePt t="39018" x="5200650" y="3498850"/>
          <p14:tracePt t="39018" x="5238750" y="3486150"/>
          <p14:tracePt t="39032" x="5276850" y="3479800"/>
          <p14:tracePt t="39032" x="5314950" y="3479800"/>
          <p14:tracePt t="39049" x="5359400" y="3486150"/>
          <p14:tracePt t="39049" x="5397500" y="3498850"/>
          <p14:tracePt t="39065" x="5441950" y="3517900"/>
          <p14:tracePt t="39065" x="5486400" y="3536950"/>
          <p14:tracePt t="39082" x="5530850" y="3562350"/>
          <p14:tracePt t="39082" x="5607050" y="3619500"/>
          <p14:tracePt t="39100" x="5645150" y="3651250"/>
          <p14:tracePt t="39100" x="5683250" y="3676650"/>
          <p14:tracePt t="39114" x="5715000" y="3708400"/>
          <p14:tracePt t="39114" x="5746750" y="3746500"/>
          <p14:tracePt t="39132" x="5765800" y="3778250"/>
          <p14:tracePt t="39132" x="5797550" y="3848100"/>
          <p14:tracePt t="39150" x="5810250" y="3886200"/>
          <p14:tracePt t="39150" x="5810250" y="3924300"/>
          <p14:tracePt t="39166" x="5810250" y="3956050"/>
          <p14:tracePt t="39166" x="5797550" y="3994150"/>
          <p14:tracePt t="39183" x="5791200" y="4032250"/>
          <p14:tracePt t="39183" x="5772150" y="4064000"/>
          <p14:tracePt t="39199" x="5753100" y="4095750"/>
          <p14:tracePt t="39199" x="5734050" y="4127500"/>
          <p14:tracePt t="39199" x="5715000" y="4152900"/>
          <p14:tracePt t="39218" x="5689600" y="4178300"/>
          <p14:tracePt t="39230" x="5664200" y="4197350"/>
          <p14:tracePt t="39230" x="5638800" y="4216400"/>
          <p14:tracePt t="39250" x="5581650" y="4248150"/>
          <p14:tracePt t="39250" x="5549900" y="4260850"/>
          <p14:tracePt t="39266" x="5524500" y="4267200"/>
          <p14:tracePt t="39266" x="5499100" y="4279900"/>
          <p14:tracePt t="39283" x="5473700" y="4286250"/>
          <p14:tracePt t="39283" x="5454650" y="4298950"/>
          <p14:tracePt t="39299" x="5429250" y="4305300"/>
          <p14:tracePt t="39299" x="5397500" y="4311650"/>
          <p14:tracePt t="39322" x="5378450" y="4318000"/>
          <p14:tracePt t="39322" x="5365750" y="4318000"/>
          <p14:tracePt t="39333" x="5353050" y="4318000"/>
          <p14:tracePt t="39333" x="5340350" y="4318000"/>
          <p14:tracePt t="39350" x="5327650" y="4318000"/>
          <p14:tracePt t="39350" x="5321300" y="4318000"/>
          <p14:tracePt t="39366" x="5308600" y="4318000"/>
          <p14:tracePt t="39366" x="5302250" y="4311650"/>
          <p14:tracePt t="39383" x="5295900" y="4311650"/>
          <p14:tracePt t="39383" x="5283200" y="4305300"/>
          <p14:tracePt t="39400" x="5276850" y="4305300"/>
          <p14:tracePt t="39414" x="5270500" y="4298950"/>
          <p14:tracePt t="39431" x="5264150" y="4298950"/>
          <p14:tracePt t="39449" x="5257800" y="4292600"/>
          <p14:tracePt t="39466" x="5264150" y="4286250"/>
          <p14:tracePt t="39557" x="5270500" y="4286250"/>
          <p14:tracePt t="39569" x="5276850" y="4286250"/>
          <p14:tracePt t="39585" x="5283200" y="4279900"/>
          <p14:tracePt t="39609" x="5289550" y="4273550"/>
          <p14:tracePt t="39638" x="5283200" y="4273550"/>
          <p14:tracePt t="39713" x="5276850" y="4273550"/>
          <p14:tracePt t="39737" x="5283200" y="4267200"/>
          <p14:tracePt t="39817" x="5289550" y="4260850"/>
          <p14:tracePt t="39841" x="5295900" y="4254500"/>
          <p14:tracePt t="39953" x="5302250" y="4254500"/>
          <p14:tracePt t="39977" x="5308600" y="4248150"/>
          <p14:tracePt t="40141" x="5302250" y="4254500"/>
          <p14:tracePt t="40245" x="5295900" y="4260850"/>
          <p14:tracePt t="40269" x="5289550" y="4260850"/>
          <p14:tracePt t="40290" x="5289550" y="4267200"/>
          <p14:tracePt t="40314" x="5283200" y="4267200"/>
          <p14:tracePt t="40338" x="5276850" y="4267200"/>
          <p14:tracePt t="40358" x="5270500" y="4273550"/>
          <p14:tracePt t="40382" x="5264150" y="4273550"/>
          <p14:tracePt t="40426" x="5257800" y="4279900"/>
          <p14:tracePt t="40466" x="5245100" y="4286250"/>
          <p14:tracePt t="40494" x="5238750" y="4286250"/>
          <p14:tracePt t="40510" x="5232400" y="4286250"/>
          <p14:tracePt t="40518" x="5226050" y="4292600"/>
          <p14:tracePt t="40526" x="5219700" y="4292600"/>
          <p14:tracePt t="40534" x="5213350" y="4298950"/>
          <p14:tracePt t="40534" x="5207000" y="4298950"/>
          <p14:tracePt t="40534" x="5194300" y="4305300"/>
          <p14:tracePt t="40555" x="5187950" y="4305300"/>
          <p14:tracePt t="40555" x="5181600" y="4311650"/>
          <p14:tracePt t="40570" x="5168900" y="4311650"/>
          <p14:tracePt t="40570" x="5162550" y="4318000"/>
          <p14:tracePt t="40587" x="5149850" y="4318000"/>
          <p14:tracePt t="40587" x="5130800" y="4324350"/>
          <p14:tracePt t="40603" x="5111750" y="4324350"/>
          <p14:tracePt t="40603" x="5092700" y="4330700"/>
          <p14:tracePt t="40603" x="5060950" y="4337050"/>
          <p14:tracePt t="40623" x="5029200" y="4337050"/>
          <p14:tracePt t="40635" x="4991100" y="4343400"/>
          <p14:tracePt t="40635" x="4895850" y="4349750"/>
          <p14:tracePt t="40653" x="4838700" y="4356100"/>
          <p14:tracePt t="40653" x="4781550" y="4362450"/>
          <p14:tracePt t="40670" x="4711700" y="4375150"/>
          <p14:tracePt t="40670" x="4648200" y="4381500"/>
          <p14:tracePt t="40688" x="4572000" y="4400550"/>
          <p14:tracePt t="40688" x="4489450" y="4413250"/>
          <p14:tracePt t="40688" x="4400550" y="4438650"/>
          <p14:tracePt t="40706" x="4305300" y="4457700"/>
          <p14:tracePt t="40706" x="4210050" y="4483100"/>
          <p14:tracePt t="40721" x="4102100" y="4508500"/>
          <p14:tracePt t="40721" x="4000500" y="4533900"/>
          <p14:tracePt t="40738" x="3892550" y="4559300"/>
          <p14:tracePt t="40738" x="3797300" y="4584700"/>
          <p14:tracePt t="40754" x="3702050" y="4616450"/>
          <p14:tracePt t="40754" x="3536950" y="4667250"/>
          <p14:tracePt t="40771" x="3460750" y="4686300"/>
          <p14:tracePt t="40771" x="3397250" y="4711700"/>
          <p14:tracePt t="40788" x="3340100" y="4730750"/>
          <p14:tracePt t="40788" x="3282950" y="4743450"/>
          <p14:tracePt t="40804" x="3238500" y="4756150"/>
          <p14:tracePt t="40804" x="3187700" y="4762500"/>
          <p14:tracePt t="40822" x="3143250" y="4768850"/>
          <p14:tracePt t="40822" x="3098800" y="4768850"/>
          <p14:tracePt t="40839" x="3003550" y="4762500"/>
          <p14:tracePt t="40839" x="2959100" y="4756150"/>
          <p14:tracePt t="40855" x="2914650" y="4749800"/>
          <p14:tracePt t="40855" x="2876550" y="4737100"/>
          <p14:tracePt t="40871" x="2838450" y="4724400"/>
          <p14:tracePt t="40871" x="2800350" y="4711700"/>
          <p14:tracePt t="40871" x="2762250" y="4699000"/>
          <p14:tracePt t="40891" x="2724150" y="4692650"/>
          <p14:tracePt t="40903" x="2692400" y="4686300"/>
          <p14:tracePt t="40903" x="2660650" y="4673600"/>
          <p14:tracePt t="40922" x="2590800" y="4667250"/>
          <p14:tracePt t="40922" x="2559050" y="4667250"/>
          <p14:tracePt t="40939" x="2527300" y="4667250"/>
          <p14:tracePt t="40939" x="2495550" y="4667250"/>
          <p14:tracePt t="40955" x="2463800" y="4660900"/>
          <p14:tracePt t="40955" x="2432050" y="4660900"/>
          <p14:tracePt t="40972" x="2400300" y="4654550"/>
          <p14:tracePt t="40972" x="2368550" y="4654550"/>
          <p14:tracePt t="40972" x="2343150" y="4648200"/>
          <p14:tracePt t="40990" x="2311400" y="4641850"/>
          <p14:tracePt t="41003" x="2286000" y="4635500"/>
          <p14:tracePt t="41003" x="2235200" y="4629150"/>
          <p14:tracePt t="41021" x="2209800" y="4629150"/>
          <p14:tracePt t="41021" x="2190750" y="4629150"/>
          <p14:tracePt t="41038" x="2171700" y="4629150"/>
          <p14:tracePt t="41038" x="2159000" y="4635500"/>
          <p14:tracePt t="41055" x="2146300" y="4635500"/>
          <p14:tracePt t="41055" x="2127250" y="4635500"/>
          <p14:tracePt t="41072" x="2120900" y="4635500"/>
          <p14:tracePt t="41072" x="2114550" y="4635500"/>
          <p14:tracePt t="41088" x="2120900" y="4635500"/>
          <p14:tracePt t="41129" x="2127250" y="4635500"/>
          <p14:tracePt t="41145" x="2133600" y="4635500"/>
          <p14:tracePt t="41154" x="2139950" y="4635500"/>
          <p14:tracePt t="41161" x="2146300" y="4635500"/>
          <p14:tracePt t="41171" x="2152650" y="4635500"/>
          <p14:tracePt t="41171" x="2165350" y="4629150"/>
          <p14:tracePt t="41190" x="2178050" y="4629150"/>
          <p14:tracePt t="41190" x="2190750" y="4629150"/>
          <p14:tracePt t="41206" x="2203450" y="4622800"/>
          <p14:tracePt t="41206" x="2222500" y="4622800"/>
          <p14:tracePt t="41223" x="2247900" y="4622800"/>
          <p14:tracePt t="41223" x="2273300" y="4616450"/>
          <p14:tracePt t="41240" x="2305050" y="4616450"/>
          <p14:tracePt t="41240" x="2343150" y="4622800"/>
          <p14:tracePt t="41240" x="2381250" y="4622800"/>
          <p14:tracePt t="41259" x="2432050" y="4629150"/>
          <p14:tracePt t="41271" x="2482850" y="4641850"/>
          <p14:tracePt t="41271" x="2609850" y="4654550"/>
          <p14:tracePt t="41291" x="2679700" y="4660900"/>
          <p14:tracePt t="41291" x="2749550" y="4660900"/>
          <p14:tracePt t="41307" x="2819400" y="4660900"/>
          <p14:tracePt t="41307" x="2889250" y="4660900"/>
          <p14:tracePt t="41323" x="2965450" y="4660900"/>
          <p14:tracePt t="41323" x="3041650" y="4660900"/>
          <p14:tracePt t="41340" x="3117850" y="4660900"/>
          <p14:tracePt t="41340" x="3194050" y="4660900"/>
          <p14:tracePt t="41356" x="3276600" y="4667250"/>
          <p14:tracePt t="41356" x="3435350" y="4686300"/>
          <p14:tracePt t="41373" x="3517900" y="4699000"/>
          <p14:tracePt t="41373" x="3600450" y="4711700"/>
          <p14:tracePt t="41389" x="3676650" y="4724400"/>
          <p14:tracePt t="41389" x="3752850" y="4737100"/>
          <p14:tracePt t="41406" x="3829050" y="4743450"/>
          <p14:tracePt t="41406" x="3905250" y="4749800"/>
          <p14:tracePt t="41423" x="3968750" y="4756150"/>
          <p14:tracePt t="41423" x="4095750" y="4749800"/>
          <p14:tracePt t="41440" x="4146550" y="4749800"/>
          <p14:tracePt t="41440" x="4191000" y="4743450"/>
          <p14:tracePt t="41456" x="4235450" y="4737100"/>
          <p14:tracePt t="41456" x="4273550" y="4737100"/>
          <p14:tracePt t="41473" x="4311650" y="4730750"/>
          <p14:tracePt t="41473" x="4337050" y="4730750"/>
          <p14:tracePt t="41491" x="4387850" y="4730750"/>
          <p14:tracePt t="41491" x="4400550" y="4737100"/>
          <p14:tracePt t="41507" x="4413250" y="4737100"/>
          <p14:tracePt t="41507" x="4419600" y="4743450"/>
          <p14:tracePt t="41523" x="4425950" y="4749800"/>
          <p14:tracePt t="41523" x="4419600" y="4756150"/>
          <p14:tracePt t="41540" x="4419600" y="4768850"/>
          <p14:tracePt t="41540" x="4413250" y="4775200"/>
          <p14:tracePt t="41540" x="4400550" y="4781550"/>
          <p14:tracePt t="41559" x="4394200" y="4794250"/>
          <p14:tracePt t="41572" x="4381500" y="4800600"/>
          <p14:tracePt t="41572" x="4362450" y="4813300"/>
          <p14:tracePt t="41591" x="4349750" y="4819650"/>
          <p14:tracePt t="41591" x="4343400" y="4826000"/>
          <p14:tracePt t="41607" x="4330700" y="4832350"/>
          <p14:tracePt t="41607" x="4324350" y="4838700"/>
          <p14:tracePt t="41623" x="4318000" y="4845050"/>
          <p14:tracePt t="41623" x="4311650" y="4845050"/>
          <p14:tracePt t="41623" x="4311650" y="4851400"/>
          <p14:tracePt t="41643" x="4305300" y="4851400"/>
          <p14:tracePt t="41655" x="4298950" y="4857750"/>
          <p14:tracePt t="41672" x="4292600" y="4857750"/>
          <p14:tracePt t="41694" x="4286250" y="4857750"/>
          <p14:tracePt t="41730" x="4286250" y="4851400"/>
          <p14:tracePt t="41746" x="4273550" y="4851400"/>
          <p14:tracePt t="41762" x="4267200" y="4845050"/>
          <p14:tracePt t="41778" x="4260850" y="4845050"/>
          <p14:tracePt t="41790" x="4254500" y="4838700"/>
          <p14:tracePt t="41806" x="4248150" y="4832350"/>
          <p14:tracePt t="41838" x="4241800" y="4832350"/>
          <p14:tracePt t="41858" x="4235450" y="4826000"/>
          <p14:tracePt t="41882" x="4229100" y="4826000"/>
          <p14:tracePt t="41906" x="4222750" y="4832350"/>
          <p14:tracePt t="41926" x="4222750" y="4838700"/>
          <p14:tracePt t="41958" x="4222750" y="4832350"/>
          <p14:tracePt t="42054" x="4216400" y="4826000"/>
          <p14:tracePt t="42090" x="4210050" y="4826000"/>
          <p14:tracePt t="42122" x="4203700" y="4826000"/>
          <p14:tracePt t="42146" x="4197350" y="4826000"/>
          <p14:tracePt t="42174" x="4191000" y="4826000"/>
          <p14:tracePt t="42190" x="4184650" y="4826000"/>
          <p14:tracePt t="42206" x="4178300" y="4826000"/>
          <p14:tracePt t="42218" x="4171950" y="4832350"/>
          <p14:tracePt t="42242" x="4165600" y="4826000"/>
          <p14:tracePt t="42286" x="4165600" y="4819650"/>
          <p14:tracePt t="42310" x="4159250" y="4819650"/>
          <p14:tracePt t="42346" x="4159250" y="4826000"/>
          <p14:tracePt t="42354" x="4159250" y="4832350"/>
          <p14:tracePt t="42362" x="4152900" y="4845050"/>
          <p14:tracePt t="42374" x="4152900" y="4864100"/>
          <p14:tracePt t="42374" x="4159250" y="4921250"/>
          <p14:tracePt t="42393" x="4159250" y="4965700"/>
          <p14:tracePt t="42393" x="4165600" y="5010150"/>
          <p14:tracePt t="42410" x="4171950" y="5067300"/>
          <p14:tracePt t="42410" x="4178300" y="5130800"/>
          <p14:tracePt t="42426" x="4184650" y="5194300"/>
          <p14:tracePt t="42426" x="4191000" y="5257800"/>
          <p14:tracePt t="42443" x="4197350" y="5321300"/>
          <p14:tracePt t="42443" x="4210050" y="5429250"/>
          <p14:tracePt t="42460" x="4210050" y="5473700"/>
          <p14:tracePt t="42460" x="4210050" y="5518150"/>
          <p14:tracePt t="42476" x="4216400" y="5549900"/>
          <p14:tracePt t="42476" x="4216400" y="5581650"/>
          <p14:tracePt t="42494" x="4216400" y="5613400"/>
          <p14:tracePt t="42494" x="4222750" y="5651500"/>
          <p14:tracePt t="42511" x="4222750" y="5664200"/>
          <p14:tracePt t="42511" x="4222750" y="5676900"/>
          <p14:tracePt t="42527" x="4222750" y="5689600"/>
          <p14:tracePt t="42527" x="4222750" y="5695950"/>
          <p14:tracePt t="42543" x="4229100" y="5702300"/>
          <p14:tracePt t="42543" x="4229100" y="5708650"/>
          <p14:tracePt t="42561" x="4229100" y="5715000"/>
          <p14:tracePt t="42575" x="4235450" y="5721350"/>
          <p14:tracePt t="42592" x="4241800" y="5715000"/>
          <p14:tracePt t="42630" x="4241800" y="5708650"/>
          <p14:tracePt t="42646" x="4235450" y="5702300"/>
          <p14:tracePt t="42678" x="4235450" y="5695950"/>
          <p14:tracePt t="42690" x="4235450" y="5683250"/>
          <p14:tracePt t="42707" x="4235450" y="5676900"/>
          <p14:tracePt t="42722" x="4235450" y="5670550"/>
          <p14:tracePt t="42731" x="4235450" y="5664200"/>
          <p14:tracePt t="42742" x="4235450" y="5651500"/>
          <p14:tracePt t="42742" x="4235450" y="5632450"/>
          <p14:tracePt t="42761" x="4235450" y="5619750"/>
          <p14:tracePt t="42761" x="4241800" y="5607050"/>
          <p14:tracePt t="42777" x="4241800" y="5594350"/>
          <p14:tracePt t="42777" x="4241800" y="5581650"/>
          <p14:tracePt t="42794" x="4248150" y="5568950"/>
          <p14:tracePt t="42794" x="4254500" y="5556250"/>
          <p14:tracePt t="42811" x="4254500" y="5549900"/>
          <p14:tracePt t="42811" x="4254500" y="5543550"/>
          <p14:tracePt t="42827" x="4260850" y="5537200"/>
          <p14:tracePt t="42842" x="4267200" y="5537200"/>
          <p14:tracePt t="42859" x="4273550" y="5537200"/>
          <p14:tracePt t="42876" x="4279900" y="5537200"/>
          <p14:tracePt t="42893" x="4286250" y="5537200"/>
          <p14:tracePt t="42893" x="4292600" y="5537200"/>
          <p14:tracePt t="42911" x="4298950" y="5537200"/>
          <p14:tracePt t="42911" x="4305300" y="5537200"/>
          <p14:tracePt t="42928" x="4311650" y="5537200"/>
          <p14:tracePt t="42928" x="4324350" y="5543550"/>
          <p14:tracePt t="42928" x="4330700" y="5543550"/>
          <p14:tracePt t="42947" x="4343400" y="5543550"/>
          <p14:tracePt t="42960" x="4349750" y="5543550"/>
          <p14:tracePt t="42960" x="4368800" y="5549900"/>
          <p14:tracePt t="42979" x="4375150" y="5556250"/>
          <p14:tracePt t="42979" x="4381500" y="5556250"/>
          <p14:tracePt t="42995" x="4387850" y="5562600"/>
          <p14:tracePt t="42995" x="4400550" y="5562600"/>
          <p14:tracePt t="43012" x="4406900" y="5562600"/>
          <p14:tracePt t="43012" x="4413250" y="5562600"/>
          <p14:tracePt t="43028" x="4419600" y="5562600"/>
          <p14:tracePt t="43044" x="4432300" y="5556250"/>
          <p14:tracePt t="43044" x="4438650" y="5556250"/>
          <p14:tracePt t="43062" x="4445000" y="5549900"/>
          <p14:tracePt t="43077" x="4451350" y="5543550"/>
          <p14:tracePt t="43093" x="4451350" y="5530850"/>
          <p14:tracePt t="43110" x="4451350" y="5524500"/>
          <p14:tracePt t="43134" x="4451350" y="5518150"/>
          <p14:tracePt t="43151" x="4451350" y="5511800"/>
          <p14:tracePt t="43160" x="4451350" y="5505450"/>
          <p14:tracePt t="43178" x="4451350" y="5499100"/>
          <p14:tracePt t="43178" x="4445000" y="5492750"/>
          <p14:tracePt t="43195" x="4438650" y="5486400"/>
          <p14:tracePt t="43210" x="4438650" y="5480050"/>
          <p14:tracePt t="43228" x="4432300" y="5473700"/>
          <p14:tracePt t="43244" x="4432300" y="5480050"/>
          <p14:tracePt t="43279" x="4432300" y="5486400"/>
          <p14:tracePt t="43314" x="4432300" y="5492750"/>
          <p14:tracePt t="43323" x="4438650" y="5499100"/>
          <p14:tracePt t="43338" x="4445000" y="5511800"/>
          <p14:tracePt t="43348" x="4445000" y="5518150"/>
          <p14:tracePt t="43348" x="4451350" y="5524500"/>
          <p14:tracePt t="43363" x="4451350" y="5530850"/>
          <p14:tracePt t="43363" x="4457700" y="5543550"/>
          <p14:tracePt t="43380" x="4457700" y="5549900"/>
          <p14:tracePt t="43380" x="4464050" y="5556250"/>
          <p14:tracePt t="43396" x="4470400" y="5562600"/>
          <p14:tracePt t="43396" x="4470400" y="5575300"/>
          <p14:tracePt t="43413" x="4476750" y="5581650"/>
          <p14:tracePt t="43413" x="4476750" y="5588000"/>
          <p14:tracePt t="43430" x="4476750" y="5594350"/>
          <p14:tracePt t="43445" x="4476750" y="5600700"/>
          <p14:tracePt t="43462" x="4476750" y="5607050"/>
          <p14:tracePt t="43479" x="4470400" y="5613400"/>
          <p14:tracePt t="43495" x="4470400" y="5619750"/>
          <p14:tracePt t="43513" x="4464050" y="5619750"/>
          <p14:tracePt t="43606" x="4457700" y="5626100"/>
          <p14:tracePt t="43638" x="4451350" y="5626100"/>
          <p14:tracePt t="43651" x="4445000" y="5626100"/>
          <p14:tracePt t="43666" x="4438650" y="5626100"/>
          <p14:tracePt t="43682" x="4432300" y="5626100"/>
          <p14:tracePt t="43690" x="4425950" y="5619750"/>
          <p14:tracePt t="43706" x="4413250" y="5619750"/>
          <p14:tracePt t="43718" x="4406900" y="5619750"/>
          <p14:tracePt t="43735" x="4406900" y="5613400"/>
          <p14:tracePt t="43751" x="4400550" y="5607050"/>
          <p14:tracePt t="43767" x="4394200" y="5600700"/>
          <p14:tracePt t="43779" x="4387850" y="5600700"/>
          <p14:tracePt t="43796" x="4381500" y="5594350"/>
          <p14:tracePt t="43816" x="4375150" y="5588000"/>
          <p14:tracePt t="43816" x="4368800" y="5581650"/>
          <p14:tracePt t="43832" x="4362450" y="5581650"/>
          <p14:tracePt t="43849" x="4356100" y="5581650"/>
          <p14:tracePt t="43863" x="4349750" y="5581650"/>
          <p14:tracePt t="43879" x="4343400" y="5588000"/>
          <p14:tracePt t="43896" x="4343400" y="5594350"/>
          <p14:tracePt t="43931" x="4349750" y="5600700"/>
          <p14:tracePt t="43951" x="4356100" y="5600700"/>
          <p14:tracePt t="43967" x="4368800" y="5600700"/>
          <p14:tracePt t="43982" x="4375150" y="5607050"/>
          <p14:tracePt t="43999" x="4381500" y="5607050"/>
          <p14:tracePt t="44006" x="4387850" y="5607050"/>
          <p14:tracePt t="44013" x="4394200" y="5607050"/>
          <p14:tracePt t="44030" x="4400550" y="5613400"/>
          <p14:tracePt t="44047" x="4406900" y="5619750"/>
          <p14:tracePt t="44064" x="4413250" y="5626100"/>
          <p14:tracePt t="44064" x="4419600" y="5632450"/>
          <p14:tracePt t="44082" x="4419600" y="5638800"/>
          <p14:tracePt t="44103" x="4413250" y="5645150"/>
          <p14:tracePt t="44155" x="4406900" y="5645150"/>
          <p14:tracePt t="44171" x="4400550" y="5645150"/>
          <p14:tracePt t="44187" x="4394200" y="5645150"/>
          <p14:tracePt t="44199" x="4387850" y="5638800"/>
          <p14:tracePt t="44207" x="4381500" y="5638800"/>
          <p14:tracePt t="44215" x="4368800" y="5638800"/>
          <p14:tracePt t="44239" x="4362450" y="5645150"/>
          <p14:tracePt t="44251" x="4356100" y="5645150"/>
          <p14:tracePt t="44264" x="4349750" y="5651500"/>
          <p14:tracePt t="44282" x="4343400" y="5651500"/>
          <p14:tracePt t="44298" x="4337050" y="5657850"/>
          <p14:tracePt t="44316" x="4337050" y="5651500"/>
          <p14:tracePt t="44370" x="4343400" y="5645150"/>
          <p14:tracePt t="44395" x="4349750" y="5638800"/>
          <p14:tracePt t="44410" x="4356100" y="5632450"/>
          <p14:tracePt t="44428" x="4356100" y="5626100"/>
          <p14:tracePt t="44431" x="4362450" y="5619750"/>
          <p14:tracePt t="44431" x="4362450" y="5613400"/>
          <p14:tracePt t="44450" x="4362450" y="5607050"/>
          <p14:tracePt t="44450" x="4362450" y="5594350"/>
          <p14:tracePt t="44468" x="4356100" y="5575300"/>
          <p14:tracePt t="44468" x="4349750" y="55562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48" name="Picture 12"/>
          <p:cNvPicPr>
            <a:picLocks noChangeAspect="1" noChangeArrowheads="1"/>
          </p:cNvPicPr>
          <p:nvPr/>
        </p:nvPicPr>
        <p:blipFill>
          <a:blip r:embed="rId7" cstate="print"/>
          <a:srcRect/>
          <a:stretch>
            <a:fillRect/>
          </a:stretch>
        </p:blipFill>
        <p:spPr bwMode="auto">
          <a:xfrm>
            <a:off x="214282" y="1428736"/>
            <a:ext cx="8610600" cy="4945063"/>
          </a:xfrm>
          <a:prstGeom prst="rect">
            <a:avLst/>
          </a:prstGeom>
          <a:noFill/>
          <a:ln w="38100">
            <a:noFill/>
            <a:miter lim="800000"/>
            <a:headEnd/>
            <a:tailEnd/>
          </a:ln>
          <a:effectLst/>
        </p:spPr>
      </p:pic>
      <p:sp>
        <p:nvSpPr>
          <p:cNvPr id="398338" name="Rectangle 2"/>
          <p:cNvSpPr>
            <a:spLocks noGrp="1" noChangeArrowheads="1"/>
          </p:cNvSpPr>
          <p:nvPr>
            <p:ph type="title"/>
          </p:nvPr>
        </p:nvSpPr>
        <p:spPr>
          <a:xfrm>
            <a:off x="457200" y="214290"/>
            <a:ext cx="8229600" cy="1285884"/>
          </a:xfrm>
        </p:spPr>
        <p:txBody>
          <a:bodyPr>
            <a:normAutofit/>
          </a:bodyPr>
          <a:lstStyle/>
          <a:p>
            <a:r>
              <a:rPr lang="ja-JP" altLang="en-US" dirty="0"/>
              <a:t>エクセルによる単回帰分析</a:t>
            </a:r>
            <a:br>
              <a:rPr lang="ja-JP" altLang="en-US" dirty="0"/>
            </a:br>
            <a:r>
              <a:rPr lang="ja-JP" altLang="en-US" dirty="0"/>
              <a:t>（回帰式の作り方）</a:t>
            </a:r>
          </a:p>
        </p:txBody>
      </p:sp>
      <p:sp>
        <p:nvSpPr>
          <p:cNvPr id="398340" name="Rectangle 4"/>
          <p:cNvSpPr>
            <a:spLocks noChangeArrowheads="1"/>
          </p:cNvSpPr>
          <p:nvPr/>
        </p:nvSpPr>
        <p:spPr bwMode="auto">
          <a:xfrm>
            <a:off x="3414682" y="2190736"/>
            <a:ext cx="1403350" cy="457200"/>
          </a:xfrm>
          <a:prstGeom prst="rect">
            <a:avLst/>
          </a:prstGeom>
          <a:noFill/>
          <a:ln w="38100">
            <a:noFill/>
            <a:miter lim="800000"/>
            <a:headEnd/>
            <a:tailEnd/>
          </a:ln>
          <a:effectLst/>
        </p:spPr>
        <p:txBody>
          <a:bodyPr wrap="none">
            <a:spAutoFit/>
          </a:bodyPr>
          <a:lstStyle/>
          <a:p>
            <a:r>
              <a:rPr lang="ja-JP" altLang="en-US">
                <a:solidFill>
                  <a:srgbClr val="FF0000"/>
                </a:solidFill>
              </a:rPr>
              <a:t>回帰直線</a:t>
            </a:r>
          </a:p>
        </p:txBody>
      </p:sp>
      <p:graphicFrame>
        <p:nvGraphicFramePr>
          <p:cNvPr id="398341" name="Object 5"/>
          <p:cNvGraphicFramePr>
            <a:graphicFrameLocks noChangeAspect="1"/>
          </p:cNvGraphicFramePr>
          <p:nvPr/>
        </p:nvGraphicFramePr>
        <p:xfrm>
          <a:off x="4773582" y="2101836"/>
          <a:ext cx="3540125" cy="617538"/>
        </p:xfrm>
        <a:graphic>
          <a:graphicData uri="http://schemas.openxmlformats.org/presentationml/2006/ole">
            <mc:AlternateContent xmlns:mc="http://schemas.openxmlformats.org/markup-compatibility/2006">
              <mc:Choice xmlns:v="urn:schemas-microsoft-com:vml" Requires="v">
                <p:oleObj spid="_x0000_s398357" name="数式" r:id="rId8" imgW="1269720" imgH="241200" progId="Equation.3">
                  <p:embed/>
                </p:oleObj>
              </mc:Choice>
              <mc:Fallback>
                <p:oleObj name="数式" r:id="rId8" imgW="1269720" imgH="2412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3582" y="2101836"/>
                        <a:ext cx="3540125"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98346" name="Group 10"/>
          <p:cNvGrpSpPr>
            <a:grpSpLocks/>
          </p:cNvGrpSpPr>
          <p:nvPr/>
        </p:nvGrpSpPr>
        <p:grpSpPr bwMode="auto">
          <a:xfrm>
            <a:off x="1357282" y="2724136"/>
            <a:ext cx="4724400" cy="3124200"/>
            <a:chOff x="768" y="1872"/>
            <a:chExt cx="2928" cy="1632"/>
          </a:xfrm>
        </p:grpSpPr>
        <p:sp>
          <p:nvSpPr>
            <p:cNvPr id="398342" name="Oval 6"/>
            <p:cNvSpPr>
              <a:spLocks noChangeArrowheads="1"/>
            </p:cNvSpPr>
            <p:nvPr/>
          </p:nvSpPr>
          <p:spPr bwMode="auto">
            <a:xfrm>
              <a:off x="768" y="3264"/>
              <a:ext cx="576" cy="240"/>
            </a:xfrm>
            <a:prstGeom prst="ellipse">
              <a:avLst/>
            </a:prstGeom>
            <a:noFill/>
            <a:ln w="38100">
              <a:solidFill>
                <a:srgbClr val="FF6600"/>
              </a:solidFill>
              <a:round/>
              <a:headEnd/>
              <a:tailEnd/>
            </a:ln>
            <a:effectLst/>
          </p:spPr>
          <p:txBody>
            <a:bodyPr anchor="ctr">
              <a:spAutoFit/>
            </a:bodyPr>
            <a:lstStyle/>
            <a:p>
              <a:endParaRPr lang="ja-JP" altLang="en-US"/>
            </a:p>
          </p:txBody>
        </p:sp>
        <p:sp>
          <p:nvSpPr>
            <p:cNvPr id="398343" name="Line 7"/>
            <p:cNvSpPr>
              <a:spLocks noChangeShapeType="1"/>
            </p:cNvSpPr>
            <p:nvPr/>
          </p:nvSpPr>
          <p:spPr bwMode="auto">
            <a:xfrm flipH="1">
              <a:off x="1200" y="1872"/>
              <a:ext cx="2496" cy="1392"/>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pSp>
      <p:grpSp>
        <p:nvGrpSpPr>
          <p:cNvPr id="398347" name="Group 11"/>
          <p:cNvGrpSpPr>
            <a:grpSpLocks/>
          </p:cNvGrpSpPr>
          <p:nvPr/>
        </p:nvGrpSpPr>
        <p:grpSpPr bwMode="auto">
          <a:xfrm>
            <a:off x="1433482" y="2800336"/>
            <a:ext cx="5943600" cy="3429000"/>
            <a:chOff x="768" y="1968"/>
            <a:chExt cx="3792" cy="1728"/>
          </a:xfrm>
        </p:grpSpPr>
        <p:sp>
          <p:nvSpPr>
            <p:cNvPr id="398344" name="Line 8"/>
            <p:cNvSpPr>
              <a:spLocks noChangeShapeType="1"/>
            </p:cNvSpPr>
            <p:nvPr/>
          </p:nvSpPr>
          <p:spPr bwMode="auto">
            <a:xfrm flipH="1">
              <a:off x="1344" y="1968"/>
              <a:ext cx="3216" cy="1536"/>
            </a:xfrm>
            <a:prstGeom prst="line">
              <a:avLst/>
            </a:prstGeom>
            <a:noFill/>
            <a:ln w="38100">
              <a:solidFill>
                <a:srgbClr val="00FF00"/>
              </a:solidFill>
              <a:round/>
              <a:headEnd/>
              <a:tailEnd type="triangle" w="med" len="med"/>
            </a:ln>
            <a:effectLst/>
          </p:spPr>
          <p:txBody>
            <a:bodyPr wrap="none" anchor="ctr">
              <a:spAutoFit/>
            </a:bodyPr>
            <a:lstStyle/>
            <a:p>
              <a:endParaRPr lang="ja-JP" altLang="en-US"/>
            </a:p>
          </p:txBody>
        </p:sp>
        <p:sp>
          <p:nvSpPr>
            <p:cNvPr id="398345" name="Oval 9"/>
            <p:cNvSpPr>
              <a:spLocks noChangeArrowheads="1"/>
            </p:cNvSpPr>
            <p:nvPr/>
          </p:nvSpPr>
          <p:spPr bwMode="auto">
            <a:xfrm>
              <a:off x="768" y="3456"/>
              <a:ext cx="576" cy="240"/>
            </a:xfrm>
            <a:prstGeom prst="ellipse">
              <a:avLst/>
            </a:prstGeom>
            <a:noFill/>
            <a:ln w="38100">
              <a:solidFill>
                <a:srgbClr val="00FF00"/>
              </a:solidFill>
              <a:round/>
              <a:headEnd/>
              <a:tailEnd/>
            </a:ln>
            <a:effectLst/>
          </p:spPr>
          <p:txBody>
            <a:bodyPr anchor="ctr">
              <a:spAutoFit/>
            </a:bodyPr>
            <a:lstStyle/>
            <a:p>
              <a:endParaRPr lang="ja-JP" altLang="en-US"/>
            </a:p>
          </p:txBody>
        </p:sp>
      </p:grpSp>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47817"/>
    </mc:Choice>
    <mc:Fallback>
      <p:transition spd="slow" advTm="47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983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98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020" x="4222750" y="2984500"/>
          <p14:tracePt t="3052" x="4216400" y="2978150"/>
          <p14:tracePt t="3064" x="4210050" y="2978150"/>
          <p14:tracePt t="3072" x="4210050" y="2971800"/>
          <p14:tracePt t="3080" x="4197350" y="2971800"/>
          <p14:tracePt t="3096" x="4191000" y="2971800"/>
          <p14:tracePt t="3120" x="4197350" y="2965450"/>
          <p14:tracePt t="3148" x="4210050" y="2965450"/>
          <p14:tracePt t="3164" x="4216400" y="2959100"/>
          <p14:tracePt t="3172" x="4229100" y="2959100"/>
          <p14:tracePt t="3180" x="4241800" y="2952750"/>
          <p14:tracePt t="3180" x="4254500" y="2946400"/>
          <p14:tracePt t="3180" x="4267200" y="2940050"/>
          <p14:tracePt t="3200" x="4279900" y="2933700"/>
          <p14:tracePt t="3213" x="4298950" y="2933700"/>
          <p14:tracePt t="3213" x="4330700" y="2921000"/>
          <p14:tracePt t="3234" x="4349750" y="2914650"/>
          <p14:tracePt t="3234" x="4368800" y="2914650"/>
          <p14:tracePt t="3248" x="4387850" y="2908300"/>
          <p14:tracePt t="3248" x="4413250" y="2901950"/>
          <p14:tracePt t="3265" x="4432300" y="2901950"/>
          <p14:tracePt t="3265" x="4457700" y="2895600"/>
          <p14:tracePt t="3282" x="4476750" y="2895600"/>
          <p14:tracePt t="3282" x="4502150" y="2895600"/>
          <p14:tracePt t="3282" x="4521200" y="2895600"/>
          <p14:tracePt t="3301" x="4540250" y="2889250"/>
          <p14:tracePt t="3301" x="4559300" y="2889250"/>
          <p14:tracePt t="3315" x="4578350" y="2889250"/>
          <p14:tracePt t="3315" x="4597400" y="2882900"/>
          <p14:tracePt t="3332" x="4616450" y="2882900"/>
          <p14:tracePt t="3332" x="4635500" y="2876550"/>
          <p14:tracePt t="3348" x="4654550" y="2876550"/>
          <p14:tracePt t="3348" x="4679950" y="2870200"/>
          <p14:tracePt t="3364" x="4699000" y="2863850"/>
          <p14:tracePt t="3364" x="4711700" y="2863850"/>
          <p14:tracePt t="3381" x="4718050" y="2863850"/>
          <p14:tracePt t="3381" x="4730750" y="2863850"/>
          <p14:tracePt t="3398" x="4737100" y="2857500"/>
          <p14:tracePt t="3398" x="4743450" y="2857500"/>
          <p14:tracePt t="3414" x="4749800" y="2857500"/>
          <p14:tracePt t="3430" x="4749800" y="2863850"/>
          <p14:tracePt t="3478" x="4743450" y="2870200"/>
          <p14:tracePt t="3499" x="4737100" y="2870200"/>
          <p14:tracePt t="3515" x="4730750" y="2870200"/>
          <p14:tracePt t="3531" x="4724400" y="2863850"/>
          <p14:tracePt t="3543" x="4718050" y="2863850"/>
          <p14:tracePt t="3559" x="4711700" y="2863850"/>
          <p14:tracePt t="3574" x="4705350" y="2863850"/>
          <p14:tracePt t="3591" x="4699000" y="2857500"/>
          <p14:tracePt t="3643" x="4705350" y="2857500"/>
          <p14:tracePt t="3719" x="4705350" y="2863850"/>
          <p14:tracePt t="3747" x="4705350" y="2870200"/>
          <p14:tracePt t="3772" x="4699000" y="2870200"/>
          <p14:tracePt t="3784" x="4692650" y="2876550"/>
          <p14:tracePt t="3800" x="4686300" y="2882900"/>
          <p14:tracePt t="3816" x="4686300" y="2889250"/>
          <p14:tracePt t="3831" x="4692650" y="2882900"/>
          <p14:tracePt t="3928" x="4699000" y="2882900"/>
          <p14:tracePt t="3960" x="4705350" y="2876550"/>
          <p14:tracePt t="3980" x="4705350" y="2882900"/>
          <p14:tracePt t="4024" x="4699000" y="2889250"/>
          <p14:tracePt t="4054" x="4692650" y="2889250"/>
          <p14:tracePt t="4080" x="4686300" y="2889250"/>
          <p14:tracePt t="4091" x="4679950" y="2895600"/>
          <p14:tracePt t="4114" x="4679950" y="2901950"/>
          <p14:tracePt t="4140" x="4673600" y="2908300"/>
          <p14:tracePt t="4159" x="4667250" y="2908300"/>
          <p14:tracePt t="4183" x="4660900" y="2914650"/>
          <p14:tracePt t="4199" x="4654550" y="2914650"/>
          <p14:tracePt t="4219" x="4648200" y="2914650"/>
          <p14:tracePt t="4259" x="4641850" y="2908300"/>
          <p14:tracePt t="4339" x="4641850" y="2914650"/>
          <p14:tracePt t="4371" x="4635500" y="2914650"/>
          <p14:tracePt t="4431" x="4629150" y="2921000"/>
          <p14:tracePt t="4451" x="4622800" y="2921000"/>
          <p14:tracePt t="4474" x="4616450" y="2927350"/>
          <p14:tracePt t="4510" x="4610100" y="2927350"/>
          <p14:tracePt t="4551" x="4603750" y="2927350"/>
          <p14:tracePt t="4594" x="4603750" y="2921000"/>
          <p14:tracePt t="4655" x="4610100" y="2921000"/>
          <p14:tracePt t="4707" x="4616450" y="2921000"/>
          <p14:tracePt t="4723" x="4622800" y="2921000"/>
          <p14:tracePt t="4738" x="4629150" y="2921000"/>
          <p14:tracePt t="4743" x="4635500" y="2927350"/>
          <p14:tracePt t="4751" x="4648200" y="2927350"/>
          <p14:tracePt t="4751" x="4660900" y="2933700"/>
          <p14:tracePt t="4769" x="4673600" y="2940050"/>
          <p14:tracePt t="4769" x="4692650" y="2940050"/>
          <p14:tracePt t="4786" x="4711700" y="2946400"/>
          <p14:tracePt t="4786" x="4756150" y="2952750"/>
          <p14:tracePt t="4804" x="4781550" y="2952750"/>
          <p14:tracePt t="4804" x="4806950" y="2952750"/>
          <p14:tracePt t="4820" x="4832350" y="2952750"/>
          <p14:tracePt t="4820" x="4857750" y="2952750"/>
          <p14:tracePt t="4837" x="4883150" y="2946400"/>
          <p14:tracePt t="4837" x="4908550" y="2940050"/>
          <p14:tracePt t="4853" x="4933950" y="2933700"/>
          <p14:tracePt t="4853" x="4959350" y="2933700"/>
          <p14:tracePt t="4853" x="4978400" y="2927350"/>
          <p14:tracePt t="4872" x="5003800" y="2921000"/>
          <p14:tracePt t="4885" x="5022850" y="2914650"/>
          <p14:tracePt t="4885" x="5060950" y="2908300"/>
          <p14:tracePt t="4905" x="5073650" y="2901950"/>
          <p14:tracePt t="4905" x="5086350" y="2901950"/>
          <p14:tracePt t="4920" x="5099050" y="2895600"/>
          <p14:tracePt t="4920" x="5111750" y="2895600"/>
          <p14:tracePt t="4937" x="5124450" y="2895600"/>
          <p14:tracePt t="4937" x="5130800" y="2889250"/>
          <p14:tracePt t="4937" x="5137150" y="2882900"/>
          <p14:tracePt t="4956" x="5149850" y="2882900"/>
          <p14:tracePt t="4968" x="5156200" y="2882900"/>
          <p14:tracePt t="4968" x="5168900" y="2876550"/>
          <p14:tracePt t="4987" x="5175250" y="2876550"/>
          <p14:tracePt t="4987" x="5181600" y="2876550"/>
          <p14:tracePt t="5003" x="5194300" y="2876550"/>
          <p14:tracePt t="5003" x="5207000" y="2876550"/>
          <p14:tracePt t="5021" x="5219700" y="2876550"/>
          <p14:tracePt t="5021" x="5232400" y="2876550"/>
          <p14:tracePt t="5021" x="5251450" y="2870200"/>
          <p14:tracePt t="5040" x="5270500" y="2870200"/>
          <p14:tracePt t="5040" x="5289550" y="2863850"/>
          <p14:tracePt t="5053" x="5308600" y="2863850"/>
          <p14:tracePt t="5053" x="5334000" y="2857500"/>
          <p14:tracePt t="5070" x="5353050" y="2857500"/>
          <p14:tracePt t="5070" x="5378450" y="2851150"/>
          <p14:tracePt t="5087" x="5403850" y="2851150"/>
          <p14:tracePt t="5087" x="5448300" y="2844800"/>
          <p14:tracePt t="5104" x="5473700" y="2838450"/>
          <p14:tracePt t="5104" x="5499100" y="2838450"/>
          <p14:tracePt t="5120" x="5524500" y="2838450"/>
          <p14:tracePt t="5120" x="5549900" y="2838450"/>
          <p14:tracePt t="5137" x="5575300" y="2832100"/>
          <p14:tracePt t="5137" x="5600700" y="2832100"/>
          <p14:tracePt t="5154" x="5619750" y="2832100"/>
          <p14:tracePt t="5154" x="5664200" y="2825750"/>
          <p14:tracePt t="5171" x="5683250" y="2825750"/>
          <p14:tracePt t="5171" x="5695950" y="2825750"/>
          <p14:tracePt t="5188" x="5715000" y="2819400"/>
          <p14:tracePt t="5188" x="5727700" y="2819400"/>
          <p14:tracePt t="5204" x="5746750" y="2819400"/>
          <p14:tracePt t="5204" x="5759450" y="2813050"/>
          <p14:tracePt t="5204" x="5772150" y="2813050"/>
          <p14:tracePt t="5224" x="5778500" y="2813050"/>
          <p14:tracePt t="5237" x="5791200" y="2813050"/>
          <p14:tracePt t="5237" x="5810250" y="2806700"/>
          <p14:tracePt t="5259" x="5822950" y="2806700"/>
          <p14:tracePt t="5259" x="5829300" y="2806700"/>
          <p14:tracePt t="5274" x="5835650" y="2806700"/>
          <p14:tracePt t="5274" x="5848350" y="2800350"/>
          <p14:tracePt t="5274" x="5854700" y="2800350"/>
          <p14:tracePt t="5291" x="5861050" y="2800350"/>
          <p14:tracePt t="5303" x="5867400" y="2794000"/>
          <p14:tracePt t="5303" x="5886450" y="2794000"/>
          <p14:tracePt t="5324" x="5892800" y="2794000"/>
          <p14:tracePt t="5337" x="5899150" y="2794000"/>
          <p14:tracePt t="5337" x="5911850" y="2794000"/>
          <p14:tracePt t="5355" x="5924550" y="2794000"/>
          <p14:tracePt t="5355" x="5930900" y="2794000"/>
          <p14:tracePt t="5373" x="5937250" y="2794000"/>
          <p14:tracePt t="5373" x="5943600" y="2794000"/>
          <p14:tracePt t="5373" x="5956300" y="2794000"/>
          <p14:tracePt t="5392" x="5962650" y="2794000"/>
          <p14:tracePt t="5392" x="5969000" y="2794000"/>
          <p14:tracePt t="5406" x="5975350" y="2794000"/>
          <p14:tracePt t="5406" x="5981700" y="2794000"/>
          <p14:tracePt t="5423" x="5988050" y="2794000"/>
          <p14:tracePt t="5423" x="5994400" y="2794000"/>
          <p14:tracePt t="5440" x="6007100" y="2800350"/>
          <p14:tracePt t="5440" x="6013450" y="2800350"/>
          <p14:tracePt t="5456" x="6019800" y="2800350"/>
          <p14:tracePt t="5456" x="6032500" y="2800350"/>
          <p14:tracePt t="5472" x="6038850" y="2800350"/>
          <p14:tracePt t="5472" x="6045200" y="2806700"/>
          <p14:tracePt t="5489" x="6051550" y="2806700"/>
          <p14:tracePt t="5489" x="6057900" y="2806700"/>
          <p14:tracePt t="5507" x="6064250" y="2806700"/>
          <p14:tracePt t="5507" x="6070600" y="2806700"/>
          <p14:tracePt t="5507" x="6076950" y="2806700"/>
          <p14:tracePt t="5524" x="6083300" y="2806700"/>
          <p14:tracePt t="5538" x="6089650" y="2806700"/>
          <p14:tracePt t="5538" x="6108700" y="2806700"/>
          <p14:tracePt t="5556" x="6121400" y="2806700"/>
          <p14:tracePt t="5556" x="6134100" y="2800350"/>
          <p14:tracePt t="5573" x="6146800" y="2800350"/>
          <p14:tracePt t="5573" x="6159500" y="2800350"/>
          <p14:tracePt t="5573" x="6172200" y="2794000"/>
          <p14:tracePt t="5592" x="6184900" y="2794000"/>
          <p14:tracePt t="5605" x="6197600" y="2794000"/>
          <p14:tracePt t="5605" x="6216650" y="2787650"/>
          <p14:tracePt t="5605" x="6229350" y="2787650"/>
          <p14:tracePt t="5624" x="6242050" y="2787650"/>
          <p14:tracePt t="5638" x="6261100" y="2781300"/>
          <p14:tracePt t="5638" x="6286500" y="2781300"/>
          <p14:tracePt t="5656" x="6305550" y="2781300"/>
          <p14:tracePt t="5656" x="6318250" y="2781300"/>
          <p14:tracePt t="5673" x="6330950" y="2781300"/>
          <p14:tracePt t="5673" x="6343650" y="2781300"/>
          <p14:tracePt t="5690" x="6356350" y="2781300"/>
          <p14:tracePt t="5690" x="6375400" y="2781300"/>
          <p14:tracePt t="5707" x="6381750" y="2787650"/>
          <p14:tracePt t="5707" x="6394450" y="2787650"/>
          <p14:tracePt t="5723" x="6400800" y="2787650"/>
          <p14:tracePt t="5738" x="6413500" y="2794000"/>
          <p14:tracePt t="5755" x="6419850" y="2800350"/>
          <p14:tracePt t="5772" x="6426200" y="2806700"/>
          <p14:tracePt t="5789" x="6432550" y="2813050"/>
          <p14:tracePt t="5789" x="6432550" y="2819400"/>
          <p14:tracePt t="5806" x="6438900" y="2825750"/>
          <p14:tracePt t="5822" x="6445250" y="2832100"/>
          <p14:tracePt t="5839" x="6451600" y="2832100"/>
          <p14:tracePt t="5856" x="6457950" y="2832100"/>
          <p14:tracePt t="5872" x="6464300" y="2825750"/>
          <p14:tracePt t="5872" x="6470650" y="2825750"/>
          <p14:tracePt t="5872" x="6477000" y="2825750"/>
          <p14:tracePt t="5892" x="6483350" y="2825750"/>
          <p14:tracePt t="5905" x="6489700" y="2825750"/>
          <p14:tracePt t="5905" x="6502400" y="2825750"/>
          <p14:tracePt t="5924" x="6515100" y="2825750"/>
          <p14:tracePt t="5924" x="6521450" y="2825750"/>
          <p14:tracePt t="5941" x="6527800" y="2825750"/>
          <p14:tracePt t="5941" x="6534150" y="2825750"/>
          <p14:tracePt t="5957" x="6546850" y="2825750"/>
          <p14:tracePt t="5957" x="6553200" y="2825750"/>
          <p14:tracePt t="5974" x="6559550" y="2825750"/>
          <p14:tracePt t="5974" x="6565900" y="2825750"/>
          <p14:tracePt t="5991" x="6578600" y="2832100"/>
          <p14:tracePt t="6006" x="6578600" y="2838450"/>
          <p14:tracePt t="6023" x="6584950" y="2844800"/>
          <p14:tracePt t="6040" x="6584950" y="2851150"/>
          <p14:tracePt t="6057" x="6591300" y="2851150"/>
          <p14:tracePt t="6074" x="6597650" y="2857500"/>
          <p14:tracePt t="6090" x="6604000" y="2857500"/>
          <p14:tracePt t="6107" x="6610350" y="2857500"/>
          <p14:tracePt t="6125" x="6616700" y="2857500"/>
          <p14:tracePt t="6157" x="6623050" y="2857500"/>
          <p14:tracePt t="6181" x="6629400" y="2863850"/>
          <p14:tracePt t="6224" x="6629400" y="2857500"/>
          <p14:tracePt t="6345" x="6635750" y="2851150"/>
          <p14:tracePt t="6372" x="6642100" y="2851150"/>
          <p14:tracePt t="6380" x="6648450" y="2851150"/>
          <p14:tracePt t="6391" x="6654800" y="2844800"/>
          <p14:tracePt t="6391" x="6667500" y="2844800"/>
          <p14:tracePt t="6391" x="6680200" y="2844800"/>
          <p14:tracePt t="6412" x="6692900" y="2838450"/>
          <p14:tracePt t="6412" x="6705600" y="2838450"/>
          <p14:tracePt t="6426" x="6724650" y="2832100"/>
          <p14:tracePt t="6426" x="6743700" y="2832100"/>
          <p14:tracePt t="6443" x="6762750" y="2825750"/>
          <p14:tracePt t="6443" x="6781800" y="2825750"/>
          <p14:tracePt t="6460" x="6800850" y="2825750"/>
          <p14:tracePt t="6460" x="6826250" y="2819400"/>
          <p14:tracePt t="6477" x="6845300" y="2819400"/>
          <p14:tracePt t="6477" x="6877050" y="2825750"/>
          <p14:tracePt t="6493" x="6889750" y="2825750"/>
          <p14:tracePt t="6493" x="6908800" y="2832100"/>
          <p14:tracePt t="6512" x="6915150" y="2832100"/>
          <p14:tracePt t="6512" x="6927850" y="2832100"/>
          <p14:tracePt t="6527" x="6934200" y="2832100"/>
          <p14:tracePt t="6527" x="6940550" y="2832100"/>
          <p14:tracePt t="6546" x="6946900" y="2838450"/>
          <p14:tracePt t="6560" x="6940550" y="2844800"/>
          <p14:tracePt t="6578" x="6934200" y="2844800"/>
          <p14:tracePt t="6593" x="6927850" y="2844800"/>
          <p14:tracePt t="6608" x="6921500" y="2844800"/>
          <p14:tracePt t="6629" x="6927850" y="2838450"/>
          <p14:tracePt t="6681" x="6934200" y="2838450"/>
          <p14:tracePt t="6704" x="6940550" y="2844800"/>
          <p14:tracePt t="6732" x="6934200" y="2844800"/>
          <p14:tracePt t="6792" x="6927850" y="2851150"/>
          <p14:tracePt t="6816" x="6921500" y="2851150"/>
          <p14:tracePt t="6840" x="6915150" y="2857500"/>
          <p14:tracePt t="7012" x="6921500" y="2857500"/>
          <p14:tracePt t="7116" x="6921500" y="2851150"/>
          <p14:tracePt t="7144" x="6927850" y="2851150"/>
          <p14:tracePt t="7228" x="6934200" y="2851150"/>
          <p14:tracePt t="7253" x="6934200" y="2844800"/>
          <p14:tracePt t="7272" x="6940550" y="2844800"/>
          <p14:tracePt t="7296" x="6946900" y="2844800"/>
          <p14:tracePt t="7313" x="6953250" y="2844800"/>
          <p14:tracePt t="7325" x="6959600" y="2838450"/>
          <p14:tracePt t="7341" x="6965950" y="2838450"/>
          <p14:tracePt t="7356" x="6978650" y="2838450"/>
          <p14:tracePt t="7373" x="6985000" y="2838450"/>
          <p14:tracePt t="7384" x="6991350" y="2832100"/>
          <p14:tracePt t="7394" x="6997700" y="2832100"/>
          <p14:tracePt t="7394" x="7004050" y="2832100"/>
          <p14:tracePt t="7413" x="7016750" y="2832100"/>
          <p14:tracePt t="7413" x="7023100" y="2832100"/>
          <p14:tracePt t="7429" x="7035800" y="2825750"/>
          <p14:tracePt t="7429" x="7048500" y="2825750"/>
          <p14:tracePt t="7446" x="7061200" y="2825750"/>
          <p14:tracePt t="7446" x="7067550" y="2825750"/>
          <p14:tracePt t="7463" x="7073900" y="2819400"/>
          <p14:tracePt t="7463" x="7086600" y="2819400"/>
          <p14:tracePt t="7480" x="7092950" y="2819400"/>
          <p14:tracePt t="7495" x="7105650" y="2819400"/>
          <p14:tracePt t="7512" x="7112000" y="2819400"/>
          <p14:tracePt t="7530" x="7105650" y="2819400"/>
          <p14:tracePt t="7580" x="7112000" y="2825750"/>
          <p14:tracePt t="7613" x="7118350" y="2832100"/>
          <p14:tracePt t="7625" x="7124700" y="2832100"/>
          <p14:tracePt t="7633" x="7131050" y="2838450"/>
          <p14:tracePt t="7649" x="7137400" y="2838450"/>
          <p14:tracePt t="7662" x="7150100" y="2838450"/>
          <p14:tracePt t="7662" x="7162800" y="2838450"/>
          <p14:tracePt t="7682" x="7169150" y="2838450"/>
          <p14:tracePt t="7682" x="7181850" y="2838450"/>
          <p14:tracePt t="7698" x="7188200" y="2838450"/>
          <p14:tracePt t="7698" x="7200900" y="2838450"/>
          <p14:tracePt t="7714" x="7207250" y="2838450"/>
          <p14:tracePt t="7714" x="7219950" y="2838450"/>
          <p14:tracePt t="7714" x="7232650" y="2832100"/>
          <p14:tracePt t="7734" x="7245350" y="2832100"/>
          <p14:tracePt t="7734" x="7251700" y="2832100"/>
          <p14:tracePt t="7747" x="7264400" y="2832100"/>
          <p14:tracePt t="7747" x="7277100" y="2832100"/>
          <p14:tracePt t="7764" x="7289800" y="2825750"/>
          <p14:tracePt t="7764" x="7296150" y="2825750"/>
          <p14:tracePt t="7764" x="7308850" y="2825750"/>
          <p14:tracePt t="7786" x="7315200" y="2825750"/>
          <p14:tracePt t="7796" x="7327900" y="2825750"/>
          <p14:tracePt t="7796" x="7340600" y="2832100"/>
          <p14:tracePt t="7816" x="7353300" y="2832100"/>
          <p14:tracePt t="7816" x="7359650" y="2838450"/>
          <p14:tracePt t="7833" x="7366000" y="2844800"/>
          <p14:tracePt t="7847" x="7372350" y="2851150"/>
          <p14:tracePt t="7862" x="7378700" y="2851150"/>
          <p14:tracePt t="7880" x="7385050" y="2857500"/>
          <p14:tracePt t="7896" x="7391400" y="2863850"/>
          <p14:tracePt t="7913" x="7397750" y="2863850"/>
          <p14:tracePt t="7930" x="7404100" y="2863850"/>
          <p14:tracePt t="7930" x="7416800" y="2863850"/>
          <p14:tracePt t="7949" x="7423150" y="2863850"/>
          <p14:tracePt t="7949" x="7435850" y="2863850"/>
          <p14:tracePt t="7966" x="7448550" y="2857500"/>
          <p14:tracePt t="7966" x="7454900" y="2857500"/>
          <p14:tracePt t="7982" x="7467600" y="2857500"/>
          <p14:tracePt t="7982" x="7480300" y="2857500"/>
          <p14:tracePt t="7998" x="7493000" y="2851150"/>
          <p14:tracePt t="7998" x="7505700" y="2851150"/>
          <p14:tracePt t="7998" x="7518400" y="2851150"/>
          <p14:tracePt t="8017" x="7531100" y="2851150"/>
          <p14:tracePt t="8030" x="7543800" y="2844800"/>
          <p14:tracePt t="8030" x="7575550" y="2844800"/>
          <p14:tracePt t="8048" x="7588250" y="2838450"/>
          <p14:tracePt t="8048" x="7600950" y="2838450"/>
          <p14:tracePt t="8065" x="7613650" y="2838450"/>
          <p14:tracePt t="8065" x="7626350" y="2838450"/>
          <p14:tracePt t="8082" x="7639050" y="2838450"/>
          <p14:tracePt t="8082" x="7651750" y="2832100"/>
          <p14:tracePt t="8102" x="7658100" y="2832100"/>
          <p14:tracePt t="8102" x="7664450" y="2832100"/>
          <p14:tracePt t="8115" x="7670800" y="2832100"/>
          <p14:tracePt t="8115" x="7677150" y="2832100"/>
          <p14:tracePt t="8133" x="7683500" y="2832100"/>
          <p14:tracePt t="8147" x="7689850" y="2838450"/>
          <p14:tracePt t="8165" x="7696200" y="2844800"/>
          <p14:tracePt t="8181" x="7708900" y="2844800"/>
          <p14:tracePt t="8198" x="7715250" y="2851150"/>
          <p14:tracePt t="8198" x="7721600" y="2851150"/>
          <p14:tracePt t="8216" x="7727950" y="2844800"/>
          <p14:tracePt t="8216" x="7734300" y="2844800"/>
          <p14:tracePt t="8233" x="7753350" y="2844800"/>
          <p14:tracePt t="8233" x="7759700" y="2838450"/>
          <p14:tracePt t="8251" x="7766050" y="2838450"/>
          <p14:tracePt t="8251" x="7778750" y="2838450"/>
          <p14:tracePt t="8266" x="7785100" y="2838450"/>
          <p14:tracePt t="8266" x="7797800" y="2832100"/>
          <p14:tracePt t="8283" x="7810500" y="2832100"/>
          <p14:tracePt t="8283" x="7823200" y="2832100"/>
          <p14:tracePt t="8283" x="7835900" y="2832100"/>
          <p14:tracePt t="8301" x="7848600" y="2825750"/>
          <p14:tracePt t="8314" x="7861300" y="2825750"/>
          <p14:tracePt t="8314" x="7874000" y="2825750"/>
          <p14:tracePt t="8333" x="7899400" y="2832100"/>
          <p14:tracePt t="8333" x="7912100" y="2832100"/>
          <p14:tracePt t="8349" x="7918450" y="2832100"/>
          <p14:tracePt t="8349" x="7924800" y="2832100"/>
          <p14:tracePt t="8366" x="7931150" y="2838450"/>
          <p14:tracePt t="8381" x="7931150" y="2844800"/>
          <p14:tracePt t="8397" x="7937500" y="2844800"/>
          <p14:tracePt t="8421" x="7943850" y="2844800"/>
          <p14:tracePt t="8437" x="7950200" y="2844800"/>
          <p14:tracePt t="8453" x="7956550" y="2851150"/>
          <p14:tracePt t="8540" x="7969250" y="2851150"/>
          <p14:tracePt t="8556" x="7975600" y="2851150"/>
          <p14:tracePt t="8572" x="7981950" y="2851150"/>
          <p14:tracePt t="8586" x="7988300" y="2851150"/>
          <p14:tracePt t="8600" x="7994650" y="2851150"/>
          <p14:tracePt t="8617" x="8001000" y="2851150"/>
          <p14:tracePt t="8633" x="8007350" y="2851150"/>
          <p14:tracePt t="8652" x="8013700" y="2851150"/>
          <p14:tracePt t="8684" x="8020050" y="2851150"/>
          <p14:tracePt t="8696" x="8026400" y="2851150"/>
          <p14:tracePt t="8712" x="8032750" y="2844800"/>
          <p14:tracePt t="8720" x="8039100" y="2844800"/>
          <p14:tracePt t="8734" x="8045450" y="2844800"/>
          <p14:tracePt t="8734" x="8045450" y="2838450"/>
          <p14:tracePt t="8734" x="8051800" y="2838450"/>
          <p14:tracePt t="8753" x="8058150" y="2838450"/>
          <p14:tracePt t="8753" x="8064500" y="2832100"/>
          <p14:tracePt t="8767" x="8070850" y="2832100"/>
          <p14:tracePt t="8783" x="8077200" y="2825750"/>
          <p14:tracePt t="8799" x="8089900" y="2819400"/>
          <p14:tracePt t="8799" x="8096250" y="2819400"/>
          <p14:tracePt t="8818" x="8102600" y="2825750"/>
          <p14:tracePt t="8864" x="8102600" y="2832100"/>
          <p14:tracePt t="8876" x="8096250" y="2838450"/>
          <p14:tracePt t="8893" x="8096250" y="2844800"/>
          <p14:tracePt t="8909" x="8096250" y="2851150"/>
          <p14:tracePt t="8924" x="8102600" y="2851150"/>
          <p14:tracePt t="8945" x="8102600" y="2857500"/>
          <p14:tracePt t="8969" x="8108950" y="2863850"/>
          <p14:tracePt t="8993" x="8108950" y="2870200"/>
          <p14:tracePt t="9005" x="8108950" y="2876550"/>
          <p14:tracePt t="9020" x="8108950" y="2882900"/>
          <p14:tracePt t="9037" x="8102600" y="2889250"/>
          <p14:tracePt t="9073" x="8096250" y="2889250"/>
          <p14:tracePt t="9089" x="8089900" y="2895600"/>
          <p14:tracePt t="9097" x="8083550" y="2895600"/>
          <p14:tracePt t="9104" x="8077200" y="2895600"/>
          <p14:tracePt t="9104" x="8070850" y="2895600"/>
          <p14:tracePt t="9117" x="8064500" y="2901950"/>
          <p14:tracePt t="9117" x="8058150" y="2901950"/>
          <p14:tracePt t="9136" x="8051800" y="2908300"/>
          <p14:tracePt t="9136" x="8045450" y="2908300"/>
          <p14:tracePt t="9152" x="8039100" y="2908300"/>
          <p14:tracePt t="9152" x="8032750" y="2908300"/>
          <p14:tracePt t="9168" x="8026400" y="2908300"/>
          <p14:tracePt t="9168" x="8020050" y="2914650"/>
          <p14:tracePt t="9185" x="8013700" y="2914650"/>
          <p14:tracePt t="9200" x="8007350" y="2921000"/>
          <p14:tracePt t="9216" x="8001000" y="2921000"/>
          <p14:tracePt t="9233" x="7994650" y="2921000"/>
          <p14:tracePt t="9233" x="7988300" y="2921000"/>
          <p14:tracePt t="9254" x="7988300" y="2927350"/>
          <p14:tracePt t="9270" x="7981950" y="2927350"/>
          <p14:tracePt t="9286" x="7975600" y="2927350"/>
          <p14:tracePt t="9301" x="7969250" y="2927350"/>
          <p14:tracePt t="9317" x="7962900" y="2927350"/>
          <p14:tracePt t="9334" x="7956550" y="2927350"/>
          <p14:tracePt t="9352" x="7950200" y="2927350"/>
          <p14:tracePt t="9352" x="7943850" y="2927350"/>
          <p14:tracePt t="9370" x="7937500" y="2933700"/>
          <p14:tracePt t="9370" x="7931150" y="2933700"/>
          <p14:tracePt t="9386" x="7924800" y="2933700"/>
          <p14:tracePt t="9386" x="7918450" y="2933700"/>
          <p14:tracePt t="9403" x="7912100" y="2933700"/>
          <p14:tracePt t="9403" x="7899400" y="2933700"/>
          <p14:tracePt t="9403" x="7893050" y="2940050"/>
          <p14:tracePt t="9422" x="7874000" y="2940050"/>
          <p14:tracePt t="9422" x="7861300" y="2940050"/>
          <p14:tracePt t="9436" x="7842250" y="2946400"/>
          <p14:tracePt t="9436" x="7823200" y="2952750"/>
          <p14:tracePt t="9455" x="7797800" y="2952750"/>
          <p14:tracePt t="9455" x="7772400" y="2959100"/>
          <p14:tracePt t="9470" x="7747000" y="2965450"/>
          <p14:tracePt t="9470" x="7683500" y="2978150"/>
          <p14:tracePt t="9488" x="7651750" y="2990850"/>
          <p14:tracePt t="9488" x="7626350" y="2990850"/>
          <p14:tracePt t="9503" x="7594600" y="2997200"/>
          <p14:tracePt t="9503" x="7562850" y="3003550"/>
          <p14:tracePt t="9520" x="7537450" y="3009900"/>
          <p14:tracePt t="9520" x="7512050" y="3016250"/>
          <p14:tracePt t="9538" x="7473950" y="3028950"/>
          <p14:tracePt t="9538" x="7454900" y="3028950"/>
          <p14:tracePt t="9554" x="7435850" y="3035300"/>
          <p14:tracePt t="9554" x="7423150" y="3041650"/>
          <p14:tracePt t="9571" x="7416800" y="3041650"/>
          <p14:tracePt t="9571" x="7404100" y="3041650"/>
          <p14:tracePt t="9587" x="7397750" y="3041650"/>
          <p14:tracePt t="9602" x="7397750" y="3035300"/>
          <p14:tracePt t="9629" x="7404100" y="3035300"/>
          <p14:tracePt t="9645" x="7416800" y="3035300"/>
          <p14:tracePt t="9657" x="7416800" y="3028950"/>
          <p14:tracePt t="9673" x="7423150" y="3028950"/>
          <p14:tracePt t="9697" x="7429500" y="3022600"/>
          <p14:tracePt t="9725" x="7435850" y="3028950"/>
          <p14:tracePt t="9785" x="7442200" y="3028950"/>
          <p14:tracePt t="9801" x="7448550" y="3022600"/>
          <p14:tracePt t="9817" x="7454900" y="3022600"/>
          <p14:tracePt t="9825" x="7467600" y="3022600"/>
          <p14:tracePt t="9825" x="7473950" y="3022600"/>
          <p14:tracePt t="9839" x="7480300" y="3022600"/>
          <p14:tracePt t="9839" x="7493000" y="3016250"/>
          <p14:tracePt t="9855" x="7505700" y="3016250"/>
          <p14:tracePt t="9855" x="7512050" y="3016250"/>
          <p14:tracePt t="9871" x="7524750" y="3016250"/>
          <p14:tracePt t="9871" x="7537450" y="3016250"/>
          <p14:tracePt t="9888" x="7550150" y="3016250"/>
          <p14:tracePt t="9888" x="7562850" y="3016250"/>
          <p14:tracePt t="9906" x="7588250" y="3016250"/>
          <p14:tracePt t="9906" x="7600950" y="3016250"/>
          <p14:tracePt t="9922" x="7613650" y="3016250"/>
          <p14:tracePt t="9922" x="7626350" y="3016250"/>
          <p14:tracePt t="9938" x="7632700" y="3016250"/>
          <p14:tracePt t="9938" x="7639050" y="3016250"/>
          <p14:tracePt t="9938" x="7645400" y="3016250"/>
          <p14:tracePt t="9958" x="7651750" y="3016250"/>
          <p14:tracePt t="9970" x="7651750" y="3022600"/>
          <p14:tracePt t="9997" x="7645400" y="3028950"/>
          <p14:tracePt t="10013" x="7639050" y="3028950"/>
          <p14:tracePt t="10020" x="7626350" y="3028950"/>
          <p14:tracePt t="10020" x="7613650" y="3035300"/>
          <p14:tracePt t="10038" x="7600950" y="3035300"/>
          <p14:tracePt t="10038" x="7588250" y="3041650"/>
          <p14:tracePt t="10038" x="7569200" y="3041650"/>
          <p14:tracePt t="10058" x="7550150" y="3048000"/>
          <p14:tracePt t="10070" x="7524750" y="3054350"/>
          <p14:tracePt t="10070" x="7467600" y="3067050"/>
          <p14:tracePt t="10088" x="7429500" y="3073400"/>
          <p14:tracePt t="10088" x="7391400" y="3086100"/>
          <p14:tracePt t="10106" x="7340600" y="3098800"/>
          <p14:tracePt t="10106" x="7296150" y="3111500"/>
          <p14:tracePt t="10122" x="7239000" y="3130550"/>
          <p14:tracePt t="10122" x="7118350" y="3168650"/>
          <p14:tracePt t="10139" x="7048500" y="3194050"/>
          <p14:tracePt t="10139" x="6978650" y="3219450"/>
          <p14:tracePt t="10155" x="6908800" y="3244850"/>
          <p14:tracePt t="10155" x="6832600" y="3270250"/>
          <p14:tracePt t="10173" x="6750050" y="3302000"/>
          <p14:tracePt t="10173" x="6667500" y="3327400"/>
          <p14:tracePt t="10189" x="6584950" y="3359150"/>
          <p14:tracePt t="10189" x="6400800" y="3429000"/>
          <p14:tracePt t="10207" x="6311900" y="3460750"/>
          <p14:tracePt t="10207" x="6216650" y="3498850"/>
          <p14:tracePt t="10223" x="6115050" y="3536950"/>
          <p14:tracePt t="10223" x="6019800" y="3568700"/>
          <p14:tracePt t="10241" x="5918200" y="3606800"/>
          <p14:tracePt t="10241" x="5822950" y="3638550"/>
          <p14:tracePt t="10241" x="5721350" y="3670300"/>
          <p14:tracePt t="10258" x="5626100" y="3702050"/>
          <p14:tracePt t="10271" x="5524500" y="3733800"/>
          <p14:tracePt t="10271" x="5334000" y="3790950"/>
          <p14:tracePt t="10290" x="5238750" y="3822700"/>
          <p14:tracePt t="10290" x="5143500" y="3848100"/>
          <p14:tracePt t="10306" x="5048250" y="3879850"/>
          <p14:tracePt t="10306" x="4959350" y="3911600"/>
          <p14:tracePt t="10323" x="4876800" y="3937000"/>
          <p14:tracePt t="10323" x="4794250" y="3968750"/>
          <p14:tracePt t="10323" x="4718050" y="3994150"/>
          <p14:tracePt t="10342" x="4641850" y="4019550"/>
          <p14:tracePt t="10354" x="4572000" y="4038600"/>
          <p14:tracePt t="10354" x="4502150" y="4064000"/>
          <p14:tracePt t="10374" x="4368800" y="4102100"/>
          <p14:tracePt t="10374" x="4305300" y="4121150"/>
          <p14:tracePt t="10390" x="4235450" y="4127500"/>
          <p14:tracePt t="10390" x="4178300" y="4133850"/>
          <p14:tracePt t="10407" x="4114800" y="4140200"/>
          <p14:tracePt t="10407" x="4057650" y="4140200"/>
          <p14:tracePt t="10423" x="3994150" y="4146550"/>
          <p14:tracePt t="10423" x="3879850" y="4133850"/>
          <p14:tracePt t="10442" x="3822700" y="4133850"/>
          <p14:tracePt t="10442" x="3771900" y="4133850"/>
          <p14:tracePt t="10456" x="3714750" y="4133850"/>
          <p14:tracePt t="10456" x="3657600" y="4140200"/>
          <p14:tracePt t="10473" x="3600450" y="4146550"/>
          <p14:tracePt t="10473" x="3549650" y="4152900"/>
          <p14:tracePt t="10490" x="3492500" y="4159250"/>
          <p14:tracePt t="10490" x="3384550" y="4191000"/>
          <p14:tracePt t="10507" x="3333750" y="4197350"/>
          <p14:tracePt t="10507" x="3282950" y="4216400"/>
          <p14:tracePt t="10524" x="3225800" y="4229100"/>
          <p14:tracePt t="10524" x="3175000" y="4241800"/>
          <p14:tracePt t="10540" x="3117850" y="4254500"/>
          <p14:tracePt t="10540" x="3054350" y="4279900"/>
          <p14:tracePt t="10558" x="2927350" y="4324350"/>
          <p14:tracePt t="10558" x="2857500" y="4356100"/>
          <p14:tracePt t="10574" x="2794000" y="4387850"/>
          <p14:tracePt t="10574" x="2724150" y="4419600"/>
          <p14:tracePt t="10590" x="2654300" y="4457700"/>
          <p14:tracePt t="10590" x="2584450" y="4495800"/>
          <p14:tracePt t="10607" x="2520950" y="4533900"/>
          <p14:tracePt t="10607" x="2457450" y="4578350"/>
          <p14:tracePt t="10607" x="2400300" y="4622800"/>
          <p14:tracePt t="10626" x="2343150" y="4673600"/>
          <p14:tracePt t="10639" x="2292350" y="4718050"/>
          <p14:tracePt t="10639" x="2184400" y="4806950"/>
          <p14:tracePt t="10658" x="2133600" y="4851400"/>
          <p14:tracePt t="10658" x="2089150" y="4895850"/>
          <p14:tracePt t="10674" x="2038350" y="4940300"/>
          <p14:tracePt t="10674" x="1993900" y="4978400"/>
          <p14:tracePt t="10690" x="1949450" y="5016500"/>
          <p14:tracePt t="10690" x="1911350" y="5048250"/>
          <p14:tracePt t="10690" x="1866900" y="5080000"/>
          <p14:tracePt t="10709" x="1828800" y="5111750"/>
          <p14:tracePt t="10722" x="1797050" y="5137150"/>
          <p14:tracePt t="10722" x="1733550" y="5187950"/>
          <p14:tracePt t="10741" x="1701800" y="5213350"/>
          <p14:tracePt t="10741" x="1676400" y="5232400"/>
          <p14:tracePt t="10757" x="1651000" y="5257800"/>
          <p14:tracePt t="10757" x="1625600" y="5276850"/>
          <p14:tracePt t="10757" x="1600200" y="5289550"/>
          <p14:tracePt t="10778" x="1568450" y="5308600"/>
          <p14:tracePt t="10789" x="1543050" y="5327650"/>
          <p14:tracePt t="10789" x="1498600" y="5359400"/>
          <p14:tracePt t="10808" x="1473200" y="5372100"/>
          <p14:tracePt t="10808" x="1454150" y="5391150"/>
          <p14:tracePt t="10825" x="1428750" y="5410200"/>
          <p14:tracePt t="10825" x="1409700" y="5429250"/>
          <p14:tracePt t="10841" x="1390650" y="5441950"/>
          <p14:tracePt t="10841" x="1346200" y="5480050"/>
          <p14:tracePt t="10859" x="1327150" y="5499100"/>
          <p14:tracePt t="10859" x="1308100" y="5518150"/>
          <p14:tracePt t="10876" x="1289050" y="5537200"/>
          <p14:tracePt t="10876" x="1263650" y="5549900"/>
          <p14:tracePt t="10892" x="1244600" y="5568950"/>
          <p14:tracePt t="10892" x="1225550" y="5588000"/>
          <p14:tracePt t="10908" x="1206500" y="5607050"/>
          <p14:tracePt t="10908" x="1162050" y="5638800"/>
          <p14:tracePt t="10926" x="1143000" y="5651500"/>
          <p14:tracePt t="10926" x="1123950" y="5664200"/>
          <p14:tracePt t="10942" x="1098550" y="5676900"/>
          <p14:tracePt t="10942" x="1079500" y="5683250"/>
          <p14:tracePt t="10959" x="1066800" y="5695950"/>
          <p14:tracePt t="10959" x="1047750" y="5702300"/>
          <p14:tracePt t="10959" x="1028700" y="5702300"/>
          <p14:tracePt t="10979" x="1016000" y="5708650"/>
          <p14:tracePt t="10989" x="996950" y="5715000"/>
          <p14:tracePt t="10989" x="971550" y="5715000"/>
          <p14:tracePt t="11009" x="958850" y="5715000"/>
          <p14:tracePt t="11009" x="952500" y="5721350"/>
          <p14:tracePt t="11025" x="946150" y="5721350"/>
          <p14:tracePt t="11025" x="933450" y="5721350"/>
          <p14:tracePt t="11041" x="927100" y="5721350"/>
          <p14:tracePt t="11056" x="920750" y="5721350"/>
          <p14:tracePt t="11056" x="914400" y="5715000"/>
          <p14:tracePt t="11075" x="908050" y="5715000"/>
          <p14:tracePt t="11091" x="901700" y="5708650"/>
          <p14:tracePt t="11091" x="895350" y="5708650"/>
          <p14:tracePt t="11109" x="889000" y="5702300"/>
          <p14:tracePt t="11109" x="882650" y="5695950"/>
          <p14:tracePt t="11126" x="876300" y="5689600"/>
          <p14:tracePt t="11139" x="876300" y="5683250"/>
          <p14:tracePt t="11139" x="869950" y="5670550"/>
          <p14:tracePt t="11158" x="869950" y="5664200"/>
          <p14:tracePt t="11174" x="869950" y="5657850"/>
          <p14:tracePt t="11197" x="876300" y="5657850"/>
          <p14:tracePt t="11226" x="882650" y="5657850"/>
          <p14:tracePt t="11242" x="895350" y="5657850"/>
          <p14:tracePt t="11273" x="901700" y="5657850"/>
          <p14:tracePt t="11278" x="908050" y="5657850"/>
          <p14:tracePt t="11294" x="914400" y="5657850"/>
          <p14:tracePt t="11294" x="920750" y="5657850"/>
          <p14:tracePt t="11310" x="920750" y="5651500"/>
          <p14:tracePt t="11310" x="927100" y="5651500"/>
          <p14:tracePt t="11327" x="933450" y="5651500"/>
          <p14:tracePt t="11341" x="939800" y="5651500"/>
          <p14:tracePt t="11341" x="946150" y="5651500"/>
          <p14:tracePt t="11362" x="952500" y="5651500"/>
          <p14:tracePt t="11375" x="958850" y="5645150"/>
          <p14:tracePt t="11395" x="965200" y="5638800"/>
          <p14:tracePt t="11497" x="971550" y="5638800"/>
          <p14:tracePt t="11513" x="977900" y="5632450"/>
          <p14:tracePt t="11525" x="984250" y="5632450"/>
          <p14:tracePt t="11549" x="990600" y="5638800"/>
          <p14:tracePt t="11586" x="984250" y="5638800"/>
          <p14:tracePt t="11609" x="984250" y="5645150"/>
          <p14:tracePt t="11625" x="977900" y="5651500"/>
          <p14:tracePt t="11638" x="977900" y="5657850"/>
          <p14:tracePt t="11654" x="971550" y="5664200"/>
          <p14:tracePt t="11669" x="971550" y="5670550"/>
          <p14:tracePt t="11694" x="977900" y="5670550"/>
          <p14:tracePt t="11738" x="971550" y="5676900"/>
          <p14:tracePt t="11774" x="965200" y="5676900"/>
          <p14:tracePt t="11798" x="958850" y="5683250"/>
          <p14:tracePt t="11833" x="958850" y="5689600"/>
          <p14:tracePt t="11866" x="952500" y="5695950"/>
          <p14:tracePt t="11894" x="946150" y="5702300"/>
          <p14:tracePt t="11919" x="939800" y="5708650"/>
          <p14:tracePt t="11934" x="939800" y="5715000"/>
          <p14:tracePt t="11945" x="933450" y="5721350"/>
          <p14:tracePt t="11962" x="933450" y="5727700"/>
          <p14:tracePt t="11978" x="927100" y="5727700"/>
          <p14:tracePt t="12030" x="920750" y="5734050"/>
          <p14:tracePt t="12056" x="920750" y="5740400"/>
          <p14:tracePt t="12081" x="920750" y="5746750"/>
          <p14:tracePt t="12097" x="920750" y="5753100"/>
          <p14:tracePt t="12113" x="914400" y="5759450"/>
          <p14:tracePt t="12124" x="908050" y="5759450"/>
          <p14:tracePt t="12149" x="901700" y="5765800"/>
          <p14:tracePt t="12172" x="901700" y="5772150"/>
          <p14:tracePt t="12192" x="895350" y="5778500"/>
          <p14:tracePt t="12240" x="895350" y="5784850"/>
          <p14:tracePt t="12344" x="889000" y="5791200"/>
          <p14:tracePt t="12381" x="882650" y="5797550"/>
          <p14:tracePt t="12413" x="882650" y="5803900"/>
          <p14:tracePt t="12433" x="876300" y="5803900"/>
          <p14:tracePt t="12465" x="876300" y="5810250"/>
          <p14:tracePt t="12524" x="869950" y="5816600"/>
          <p14:tracePt t="12545" x="863600" y="5816600"/>
          <p14:tracePt t="12584" x="869950" y="5816600"/>
          <p14:tracePt t="12713" x="869950" y="5822950"/>
          <p14:tracePt t="12784" x="863600" y="5829300"/>
          <p14:tracePt t="12833" x="857250" y="5829300"/>
          <p14:tracePt t="12877" x="850900" y="5835650"/>
          <p14:tracePt t="12905" x="850900" y="5842000"/>
          <p14:tracePt t="12921" x="844550" y="5848350"/>
          <p14:tracePt t="12937" x="844550" y="5854700"/>
          <p14:tracePt t="12957" x="838200" y="5861050"/>
          <p14:tracePt t="12973" x="831850" y="5867400"/>
          <p14:tracePt t="12989" x="825500" y="5873750"/>
          <p14:tracePt t="12997" x="825500" y="5880100"/>
          <p14:tracePt t="12997" x="825500" y="5886450"/>
          <p14:tracePt t="13014" x="825500" y="5892800"/>
          <p14:tracePt t="13014" x="825500" y="5905500"/>
          <p14:tracePt t="13034" x="825500" y="5924550"/>
          <p14:tracePt t="13046" x="825500" y="5930900"/>
          <p14:tracePt t="13046" x="838200" y="5949950"/>
          <p14:tracePt t="13065" x="838200" y="5962650"/>
          <p14:tracePt t="13065" x="844550" y="5975350"/>
          <p14:tracePt t="13082" x="857250" y="5981700"/>
          <p14:tracePt t="13082" x="863600" y="5994400"/>
          <p14:tracePt t="13098" x="876300" y="6000750"/>
          <p14:tracePt t="13098" x="882650" y="6007100"/>
          <p14:tracePt t="13114" x="895350" y="6013450"/>
          <p14:tracePt t="13114" x="908050" y="6019800"/>
          <p14:tracePt t="13133" x="927100" y="6032500"/>
          <p14:tracePt t="13133" x="933450" y="6038850"/>
          <p14:tracePt t="13148" x="946150" y="6038850"/>
          <p14:tracePt t="13148" x="952500" y="6038850"/>
          <p14:tracePt t="13165" x="958850" y="6045200"/>
          <p14:tracePt t="13180" x="965200" y="6045200"/>
          <p14:tracePt t="13180" x="965200" y="6051550"/>
          <p14:tracePt t="13198" x="958850" y="6057900"/>
          <p14:tracePt t="13265" x="958850" y="6064250"/>
          <p14:tracePt t="13281" x="958850" y="6070600"/>
          <p14:tracePt t="13297" x="952500" y="6076950"/>
          <p14:tracePt t="13313" x="946150" y="6076950"/>
          <p14:tracePt t="13333" x="952500" y="6083300"/>
          <p14:tracePt t="13384" x="958850" y="6089650"/>
          <p14:tracePt t="13400" x="965200" y="6096000"/>
          <p14:tracePt t="13408" x="971550" y="6102350"/>
          <p14:tracePt t="13417" x="984250" y="6108700"/>
          <p14:tracePt t="13431" x="990600" y="6115050"/>
          <p14:tracePt t="13431" x="1009650" y="6121400"/>
          <p14:tracePt t="13450" x="1016000" y="6127750"/>
          <p14:tracePt t="13450" x="1028700" y="6127750"/>
          <p14:tracePt t="13466" x="1035050" y="6127750"/>
          <p14:tracePt t="13466" x="1041400" y="6127750"/>
          <p14:tracePt t="13483" x="1054100" y="6127750"/>
          <p14:tracePt t="13483" x="1066800" y="6127750"/>
          <p14:tracePt t="13499" x="1079500" y="6127750"/>
          <p14:tracePt t="13499" x="1085850" y="6121400"/>
          <p14:tracePt t="13516" x="1098550" y="6115050"/>
          <p14:tracePt t="13516" x="1104900" y="6115050"/>
          <p14:tracePt t="13533" x="1111250" y="6108700"/>
          <p14:tracePt t="13533" x="1117600" y="6108700"/>
          <p14:tracePt t="13551" x="1123950" y="6102350"/>
          <p14:tracePt t="13551" x="1136650" y="6096000"/>
          <p14:tracePt t="13567" x="1143000" y="6096000"/>
          <p14:tracePt t="13582" x="1149350" y="6089650"/>
          <p14:tracePt t="13598" x="1155700" y="6089650"/>
          <p14:tracePt t="13618" x="1162050" y="6089650"/>
          <p14:tracePt t="13634" x="1168400" y="6096000"/>
          <p14:tracePt t="13649" x="1174750" y="6096000"/>
          <p14:tracePt t="13665" x="1181100" y="6096000"/>
          <p14:tracePt t="13665" x="1187450" y="6102350"/>
          <p14:tracePt t="13665" x="1200150" y="6102350"/>
          <p14:tracePt t="13686" x="1219200" y="6108700"/>
          <p14:tracePt t="13699" x="1238250" y="6115050"/>
          <p14:tracePt t="13699" x="1282700" y="6127750"/>
          <p14:tracePt t="13718" x="1314450" y="6134100"/>
          <p14:tracePt t="13718" x="1346200" y="6140450"/>
          <p14:tracePt t="13734" x="1384300" y="6146800"/>
          <p14:tracePt t="13734" x="1416050" y="6153150"/>
          <p14:tracePt t="13734" x="1454150" y="6153150"/>
          <p14:tracePt t="13753" x="1492250" y="6153150"/>
          <p14:tracePt t="13766" x="1524000" y="6153150"/>
          <p14:tracePt t="13766" x="1555750" y="6146800"/>
          <p14:tracePt t="13766" x="1587500" y="6146800"/>
          <p14:tracePt t="13786" x="1619250" y="6140450"/>
          <p14:tracePt t="13786" x="1651000" y="6140450"/>
          <p14:tracePt t="13801" x="1676400" y="6134100"/>
          <p14:tracePt t="13801" x="1701800" y="6134100"/>
          <p14:tracePt t="13818" x="1720850" y="6127750"/>
          <p14:tracePt t="13818" x="1739900" y="6127750"/>
          <p14:tracePt t="13834" x="1758950" y="6121400"/>
          <p14:tracePt t="13834" x="1790700" y="6115050"/>
          <p14:tracePt t="13854" x="1803400" y="6108700"/>
          <p14:tracePt t="13854" x="1809750" y="6108700"/>
          <p14:tracePt t="13867" x="1816100" y="6102350"/>
          <p14:tracePt t="13883" x="1822450" y="6102350"/>
          <p14:tracePt t="13899" x="1822450" y="6108700"/>
          <p14:tracePt t="13918" x="1816100" y="6108700"/>
          <p14:tracePt t="13918" x="1809750" y="6108700"/>
          <p14:tracePt t="13934" x="1803400" y="6108700"/>
          <p14:tracePt t="13934" x="1797050" y="6108700"/>
          <p14:tracePt t="13952" x="1790700" y="6115050"/>
          <p14:tracePt t="13952" x="1778000" y="6115050"/>
          <p14:tracePt t="13968" x="1771650" y="6115050"/>
          <p14:tracePt t="13968" x="1752600" y="6115050"/>
          <p14:tracePt t="13986" x="1739900" y="6115050"/>
          <p14:tracePt t="13986" x="1727200" y="6115050"/>
          <p14:tracePt t="14002" x="1708150" y="6115050"/>
          <p14:tracePt t="14002" x="1689100" y="6115050"/>
          <p14:tracePt t="14018" x="1663700" y="6108700"/>
          <p14:tracePt t="14018" x="1638300" y="6108700"/>
          <p14:tracePt t="14035" x="1600200" y="6102350"/>
          <p14:tracePt t="14035" x="1568450" y="6096000"/>
          <p14:tracePt t="14035" x="1530350" y="6096000"/>
          <p14:tracePt t="14055" x="1485900" y="6089650"/>
          <p14:tracePt t="14066" x="1441450" y="6089650"/>
          <p14:tracePt t="14066" x="1358900" y="6089650"/>
          <p14:tracePt t="14086" x="1320800" y="6096000"/>
          <p14:tracePt t="14086" x="1282700" y="6096000"/>
          <p14:tracePt t="14101" x="1244600" y="6102350"/>
          <p14:tracePt t="14101" x="1206500" y="6102350"/>
          <p14:tracePt t="14118" x="1174750" y="6108700"/>
          <p14:tracePt t="14118" x="1143000" y="6108700"/>
          <p14:tracePt t="14118" x="1111250" y="6108700"/>
          <p14:tracePt t="14137" x="1079500" y="6115050"/>
          <p14:tracePt t="14150" x="1054100" y="6115050"/>
          <p14:tracePt t="14150" x="1016000" y="6115050"/>
          <p14:tracePt t="14169" x="996950" y="6115050"/>
          <p14:tracePt t="14169" x="984250" y="6115050"/>
          <p14:tracePt t="14185" x="971550" y="6115050"/>
          <p14:tracePt t="14185" x="965200" y="6108700"/>
          <p14:tracePt t="14203" x="958850" y="6108700"/>
          <p14:tracePt t="14203" x="952500" y="6102350"/>
          <p14:tracePt t="14219" x="958850" y="6089650"/>
          <p14:tracePt t="14234" x="965200" y="6083300"/>
          <p14:tracePt t="14257" x="971550" y="6076950"/>
          <p14:tracePt t="14273" x="977900" y="6070600"/>
          <p14:tracePt t="14286" x="984250" y="6070600"/>
          <p14:tracePt t="14302" x="990600" y="6064250"/>
          <p14:tracePt t="14317" x="996950" y="6064250"/>
          <p14:tracePt t="14334" x="996950" y="6070600"/>
          <p14:tracePt t="14350" x="1003300" y="6064250"/>
          <p14:tracePt t="14368" x="1009650" y="6064250"/>
          <p14:tracePt t="14386" x="1009650" y="6057900"/>
          <p14:tracePt t="14429" x="1009650" y="6051550"/>
          <p14:tracePt t="14505" x="1016000" y="6051550"/>
          <p14:tracePt t="14557" x="1022350" y="6045200"/>
          <p14:tracePt t="14714" x="1022350" y="6038850"/>
          <p14:tracePt t="14757" x="1016000" y="6038850"/>
          <p14:tracePt t="14789" x="1009650" y="6045200"/>
          <p14:tracePt t="14817" x="1003300" y="6051550"/>
          <p14:tracePt t="14849" x="996950" y="6051550"/>
          <p14:tracePt t="14877" x="996950" y="6057900"/>
          <p14:tracePt t="14937" x="996950" y="6064250"/>
          <p14:tracePt t="14985" x="990600" y="6070600"/>
          <p14:tracePt t="15217" x="996950" y="6070600"/>
          <p14:tracePt t="15413" x="1003300" y="6064250"/>
          <p14:tracePt t="15441" x="1009650" y="6064250"/>
          <p14:tracePt t="15465" x="1016000" y="6064250"/>
          <p14:tracePt t="15477" x="1022350" y="6064250"/>
          <p14:tracePt t="15485" x="1035050" y="6064250"/>
          <p14:tracePt t="15493" x="1041400" y="6064250"/>
          <p14:tracePt t="15505" x="1060450" y="6070600"/>
          <p14:tracePt t="15505" x="1073150" y="6070600"/>
          <p14:tracePt t="15505" x="1098550" y="6076950"/>
          <p14:tracePt t="15525" x="1117600" y="6083300"/>
          <p14:tracePt t="15525" x="1143000" y="6089650"/>
          <p14:tracePt t="15540" x="1168400" y="6096000"/>
          <p14:tracePt t="15540" x="1200150" y="6102350"/>
          <p14:tracePt t="15557" x="1231900" y="6102350"/>
          <p14:tracePt t="15557" x="1257300" y="6108700"/>
          <p14:tracePt t="15574" x="1289050" y="6115050"/>
          <p14:tracePt t="15574" x="1314450" y="6115050"/>
          <p14:tracePt t="15591" x="1346200" y="6115050"/>
          <p14:tracePt t="15591" x="1403350" y="6121400"/>
          <p14:tracePt t="15607" x="1428750" y="6121400"/>
          <p14:tracePt t="15607" x="1454150" y="6121400"/>
          <p14:tracePt t="15623" x="1479550" y="6127750"/>
          <p14:tracePt t="15623" x="1504950" y="6127750"/>
          <p14:tracePt t="15641" x="1530350" y="6134100"/>
          <p14:tracePt t="15641" x="1555750" y="6140450"/>
          <p14:tracePt t="15658" x="1600200" y="6146800"/>
          <p14:tracePt t="15658" x="1625600" y="6146800"/>
          <p14:tracePt t="15674" x="1644650" y="6153150"/>
          <p14:tracePt t="15674" x="1663700" y="6153150"/>
          <p14:tracePt t="15690" x="1682750" y="6159500"/>
          <p14:tracePt t="15690" x="1701800" y="6159500"/>
          <p14:tracePt t="15707" x="1714500" y="6159500"/>
          <p14:tracePt t="15707" x="1733550" y="6159500"/>
          <p14:tracePt t="15707" x="1746250" y="6159500"/>
          <p14:tracePt t="15726" x="1752600" y="6159500"/>
          <p14:tracePt t="15726" x="1765300" y="6153150"/>
          <p14:tracePt t="15742" x="1778000" y="6153150"/>
          <p14:tracePt t="15742" x="1784350" y="6146800"/>
          <p14:tracePt t="15758" x="1790700" y="6146800"/>
          <p14:tracePt t="15758" x="1803400" y="6140450"/>
          <p14:tracePt t="15774" x="1809750" y="6134100"/>
          <p14:tracePt t="15774" x="1816100" y="6134100"/>
          <p14:tracePt t="15791" x="1822450" y="6127750"/>
          <p14:tracePt t="15791" x="1828800" y="6121400"/>
          <p14:tracePt t="15808" x="1835150" y="6121400"/>
          <p14:tracePt t="15808" x="1841500" y="6121400"/>
          <p14:tracePt t="15808" x="1847850" y="6115050"/>
          <p14:tracePt t="15826" x="1854200" y="6115050"/>
          <p14:tracePt t="15826" x="1860550" y="6115050"/>
          <p14:tracePt t="15841" x="1866900" y="6115050"/>
          <p14:tracePt t="15841" x="1873250" y="6115050"/>
          <p14:tracePt t="15858" x="1879600" y="6115050"/>
          <p14:tracePt t="15858" x="1885950" y="6115050"/>
          <p14:tracePt t="15875" x="1892300" y="6121400"/>
          <p14:tracePt t="15890" x="1898650" y="6121400"/>
          <p14:tracePt t="15907" x="1898650" y="6127750"/>
          <p14:tracePt t="15924" x="1898650" y="6134100"/>
          <p14:tracePt t="15941" x="1898650" y="6146800"/>
          <p14:tracePt t="15941" x="1892300" y="6153150"/>
          <p14:tracePt t="15959" x="1885950" y="6153150"/>
          <p14:tracePt t="15973" x="1879600" y="6165850"/>
          <p14:tracePt t="15991" x="1879600" y="6172200"/>
          <p14:tracePt t="16007" x="1873250" y="6172200"/>
          <p14:tracePt t="16025" x="1879600" y="6172200"/>
          <p14:tracePt t="16057" x="1885950" y="6165850"/>
          <p14:tracePt t="16077" x="1892300" y="6165850"/>
          <p14:tracePt t="16093" x="1898650" y="6165850"/>
          <p14:tracePt t="16117" x="1892300" y="6172200"/>
          <p14:tracePt t="16185" x="1885950" y="6165850"/>
          <p14:tracePt t="16205" x="1885950" y="6159500"/>
          <p14:tracePt t="16213" x="1879600" y="6153150"/>
          <p14:tracePt t="16224" x="1879600" y="6146800"/>
          <p14:tracePt t="16224" x="1879600" y="6134100"/>
          <p14:tracePt t="16244" x="1873250" y="6121400"/>
          <p14:tracePt t="16244" x="1866900" y="6102350"/>
          <p14:tracePt t="16259" x="1866900" y="6096000"/>
          <p14:tracePt t="16259" x="1860550" y="6089650"/>
          <p14:tracePt t="16276" x="1860550" y="6083300"/>
          <p14:tracePt t="16291" x="1854200" y="6089650"/>
          <p14:tracePt t="16308" x="1860550" y="6096000"/>
          <p14:tracePt t="16308" x="1860550" y="6127750"/>
          <p14:tracePt t="16326" x="1866900" y="6146800"/>
          <p14:tracePt t="16326" x="1873250" y="6165850"/>
          <p14:tracePt t="16343" x="1885950" y="6191250"/>
          <p14:tracePt t="16343" x="1892300" y="6223000"/>
          <p14:tracePt t="16363" x="1905000" y="6254750"/>
          <p14:tracePt t="16363" x="1917700" y="6324600"/>
          <p14:tracePt t="16379" x="1924050" y="6356350"/>
          <p14:tracePt t="16392" x="1924050" y="6388100"/>
          <p14:tracePt t="16392" x="1917700" y="6445250"/>
          <p14:tracePt t="16411" x="1911350" y="6470650"/>
          <p14:tracePt t="16411" x="1898650" y="6489700"/>
          <p14:tracePt t="19586" x="1727200" y="6451600"/>
          <p14:tracePt t="19626" x="1733550" y="6426200"/>
          <p14:tracePt t="19646" x="1739900" y="6400800"/>
          <p14:tracePt t="19662" x="1746250" y="6369050"/>
          <p14:tracePt t="19678" x="1752600" y="6356350"/>
          <p14:tracePt t="19686" x="1758950" y="6343650"/>
          <p14:tracePt t="19691" x="1758950" y="6324600"/>
          <p14:tracePt t="19703" x="1765300" y="6305550"/>
          <p14:tracePt t="19703" x="1771650" y="6292850"/>
          <p14:tracePt t="19703" x="1778000" y="6280150"/>
          <p14:tracePt t="19723" x="1784350" y="6267450"/>
          <p14:tracePt t="19723" x="1790700" y="6254750"/>
          <p14:tracePt t="19738" x="1797050" y="6248400"/>
          <p14:tracePt t="19738" x="1803400" y="6235700"/>
          <p14:tracePt t="19755" x="1809750" y="6229350"/>
          <p14:tracePt t="19755" x="1816100" y="6223000"/>
          <p14:tracePt t="19771" x="1822450" y="6216650"/>
          <p14:tracePt t="19771" x="1822450" y="6210300"/>
          <p14:tracePt t="19788" x="1828800" y="6203950"/>
          <p14:tracePt t="19804" x="1828800" y="6197600"/>
          <p14:tracePt t="19820" x="1822450" y="6191250"/>
          <p14:tracePt t="19837" x="1816100" y="6191250"/>
          <p14:tracePt t="19853" x="1809750" y="6197600"/>
          <p14:tracePt t="19853" x="1784350" y="6197600"/>
          <p14:tracePt t="19872" x="1771650" y="6191250"/>
          <p14:tracePt t="19872" x="1752600" y="6191250"/>
          <p14:tracePt t="19889" x="1733550" y="6184900"/>
          <p14:tracePt t="19889" x="1714500" y="6178550"/>
          <p14:tracePt t="19905" x="1695450" y="6172200"/>
          <p14:tracePt t="19905" x="1670050" y="6159500"/>
          <p14:tracePt t="19922" x="1644650" y="6146800"/>
          <p14:tracePt t="19922" x="1600200" y="6115050"/>
          <p14:tracePt t="19940" x="1581150" y="6096000"/>
          <p14:tracePt t="19940" x="1555750" y="6076950"/>
          <p14:tracePt t="19956" x="1543050" y="6057900"/>
          <p14:tracePt t="19956" x="1524000" y="6038850"/>
          <p14:tracePt t="19973" x="1517650" y="6013450"/>
          <p14:tracePt t="19973" x="1511300" y="5994400"/>
          <p14:tracePt t="19973" x="1511300" y="5981700"/>
          <p14:tracePt t="19991" x="1511300" y="5962650"/>
          <p14:tracePt t="20004" x="1517650" y="5943600"/>
          <p14:tracePt t="20004" x="1549400" y="5905500"/>
          <p14:tracePt t="20023" x="1562100" y="5886450"/>
          <p14:tracePt t="20023" x="1587500" y="5867400"/>
          <p14:tracePt t="20039" x="1606550" y="5848350"/>
          <p14:tracePt t="20039" x="1638300" y="5829300"/>
          <p14:tracePt t="20056" x="1663700" y="5810250"/>
          <p14:tracePt t="20056" x="1701800" y="5791200"/>
          <p14:tracePt t="20072" x="1733550" y="5778500"/>
          <p14:tracePt t="20072" x="1771650" y="5765800"/>
          <p14:tracePt t="20072" x="1809750" y="5759450"/>
          <p14:tracePt t="20092" x="1854200" y="5753100"/>
          <p14:tracePt t="20104" x="1898650" y="5753100"/>
          <p14:tracePt t="20104" x="1993900" y="5759450"/>
          <p14:tracePt t="20123" x="2038350" y="5765800"/>
          <p14:tracePt t="20123" x="2082800" y="5778500"/>
          <p14:tracePt t="20139" x="2133600" y="5784850"/>
          <p14:tracePt t="20139" x="2178050" y="5797550"/>
          <p14:tracePt t="20156" x="2216150" y="5803900"/>
          <p14:tracePt t="20156" x="2292350" y="5822950"/>
          <p14:tracePt t="20173" x="2324100" y="5835650"/>
          <p14:tracePt t="20173" x="2349500" y="5848350"/>
          <p14:tracePt t="20190" x="2374900" y="5867400"/>
          <p14:tracePt t="20190" x="2393950" y="5886450"/>
          <p14:tracePt t="20207" x="2406650" y="5905500"/>
          <p14:tracePt t="20207" x="2419350" y="5930900"/>
          <p14:tracePt t="20223" x="2425700" y="5956300"/>
          <p14:tracePt t="20223" x="2425700" y="6000750"/>
          <p14:tracePt t="20241" x="2419350" y="6019800"/>
          <p14:tracePt t="20241" x="2413000" y="6045200"/>
          <p14:tracePt t="20258" x="2400300" y="6064250"/>
          <p14:tracePt t="20258" x="2387600" y="6083300"/>
          <p14:tracePt t="20273" x="2368550" y="6102350"/>
          <p14:tracePt t="20273" x="2349500" y="6121400"/>
          <p14:tracePt t="20273" x="2330450" y="6140450"/>
          <p14:tracePt t="20292" x="2305050" y="6159500"/>
          <p14:tracePt t="20292" x="2286000" y="6178550"/>
          <p14:tracePt t="20308" x="2260600" y="6191250"/>
          <p14:tracePt t="20308" x="2235200" y="6203950"/>
          <p14:tracePt t="20324" x="2209800" y="6210300"/>
          <p14:tracePt t="20324" x="2184400" y="6223000"/>
          <p14:tracePt t="20340" x="2152650" y="6229350"/>
          <p14:tracePt t="20340" x="2120900" y="6229350"/>
          <p14:tracePt t="20340" x="2089150" y="6229350"/>
          <p14:tracePt t="20359" x="2057400" y="6229350"/>
          <p14:tracePt t="20372" x="2019300" y="6223000"/>
          <p14:tracePt t="20372" x="1949450" y="6210300"/>
          <p14:tracePt t="20392" x="1917700" y="6203950"/>
          <p14:tracePt t="20392" x="1879600" y="6191250"/>
          <p14:tracePt t="20407" x="1847850" y="6178550"/>
          <p14:tracePt t="20407" x="1816100" y="6159500"/>
          <p14:tracePt t="20424" x="1784350" y="6146800"/>
          <p14:tracePt t="20424" x="1758950" y="6127750"/>
          <p14:tracePt t="20440" x="1727200" y="6115050"/>
          <p14:tracePt t="20440" x="1701800" y="6096000"/>
          <p14:tracePt t="20440" x="1682750" y="6076950"/>
          <p14:tracePt t="20459" x="1663700" y="6057900"/>
          <p14:tracePt t="20459" x="1651000" y="6038850"/>
          <p14:tracePt t="20474" x="1638300" y="6019800"/>
          <p14:tracePt t="20474" x="1631950" y="6000750"/>
          <p14:tracePt t="20491" x="1625600" y="5988050"/>
          <p14:tracePt t="20491" x="1619250" y="5969000"/>
          <p14:tracePt t="20507" x="1619250" y="5956300"/>
          <p14:tracePt t="20507" x="1631950" y="5930900"/>
          <p14:tracePt t="20527" x="1644650" y="5918200"/>
          <p14:tracePt t="20527" x="1651000" y="5905500"/>
          <p14:tracePt t="20542" x="1663700" y="5892800"/>
          <p14:tracePt t="20542" x="1682750" y="5880100"/>
          <p14:tracePt t="20557" x="1695450" y="5867400"/>
          <p14:tracePt t="20557" x="1714500" y="5848350"/>
          <p14:tracePt t="20574" x="1733550" y="5842000"/>
          <p14:tracePt t="20574" x="1752600" y="5829300"/>
          <p14:tracePt t="20591" x="1771650" y="5822950"/>
          <p14:tracePt t="20591" x="1816100" y="5816600"/>
          <p14:tracePt t="20607" x="1835150" y="5810250"/>
          <p14:tracePt t="20607" x="1854200" y="5810250"/>
          <p14:tracePt t="20624" x="1873250" y="5803900"/>
          <p14:tracePt t="20624" x="1885950" y="5803900"/>
          <p14:tracePt t="20641" x="1905000" y="5803900"/>
          <p14:tracePt t="20641" x="1917700" y="5797550"/>
          <p14:tracePt t="20641" x="1930400" y="5797550"/>
          <p14:tracePt t="20660" x="1936750" y="5797550"/>
          <p14:tracePt t="20660" x="1949450" y="5791200"/>
          <p14:tracePt t="20675" x="1955800" y="5791200"/>
          <p14:tracePt t="20675" x="1962150" y="5791200"/>
          <p14:tracePt t="20693" x="1968500" y="5791200"/>
          <p14:tracePt t="20706" x="1974850" y="5791200"/>
          <p14:tracePt t="20723" x="1974850" y="5797550"/>
          <p14:tracePt t="20740" x="1974850" y="5803900"/>
          <p14:tracePt t="20760" x="1974850" y="5810250"/>
          <p14:tracePt t="20773" x="1968500" y="5816600"/>
          <p14:tracePt t="20790" x="1962150" y="5822950"/>
          <p14:tracePt t="20806" x="1962150" y="5829300"/>
          <p14:tracePt t="20824" x="1955800" y="5835650"/>
          <p14:tracePt t="20824" x="1949450" y="5842000"/>
          <p14:tracePt t="20842" x="1936750" y="5848350"/>
          <p14:tracePt t="20857" x="1930400" y="5854700"/>
          <p14:tracePt t="20873" x="1924050" y="5861050"/>
          <p14:tracePt t="20890" x="1930400" y="5867400"/>
          <p14:tracePt t="20951" x="1936750" y="5873750"/>
          <p14:tracePt t="21027" x="1930400" y="5880100"/>
          <p14:tracePt t="21074" x="1924050" y="5886450"/>
          <p14:tracePt t="21095" x="1917700" y="5892800"/>
          <p14:tracePt t="21120" x="1917700" y="5899150"/>
          <p14:tracePt t="21139" x="1911350" y="5899150"/>
          <p14:tracePt t="21166" x="1911350" y="5905500"/>
          <p14:tracePt t="21251" x="1911350" y="5911850"/>
          <p14:tracePt t="21290" x="1911350" y="5918200"/>
          <p14:tracePt t="21343" x="1905000" y="5924550"/>
          <p14:tracePt t="21419" x="1898650" y="5930900"/>
          <p14:tracePt t="21479" x="1905000" y="5924550"/>
          <p14:tracePt t="21530" x="1911350" y="5924550"/>
          <p14:tracePt t="21547" x="1917700" y="5918200"/>
          <p14:tracePt t="21555" x="1924050" y="5911850"/>
          <p14:tracePt t="21559" x="1930400" y="5905500"/>
          <p14:tracePt t="21559" x="1936750" y="5899150"/>
          <p14:tracePt t="21578" x="1943100" y="5892800"/>
          <p14:tracePt t="21578" x="1955800" y="5886450"/>
          <p14:tracePt t="21594" x="1962150" y="5880100"/>
          <p14:tracePt t="21594" x="1981200" y="5867400"/>
          <p14:tracePt t="21612" x="2000250" y="5861050"/>
          <p14:tracePt t="21612" x="2012950" y="5854700"/>
          <p14:tracePt t="21628" x="2025650" y="5854700"/>
          <p14:tracePt t="21628" x="2044700" y="5854700"/>
          <p14:tracePt t="21645" x="2063750" y="5861050"/>
          <p14:tracePt t="21645" x="2082800" y="5861050"/>
          <p14:tracePt t="21661" x="2095500" y="5867400"/>
          <p14:tracePt t="21661" x="2114550" y="5873750"/>
          <p14:tracePt t="21661" x="2133600" y="5886450"/>
          <p14:tracePt t="21681" x="2152650" y="5892800"/>
          <p14:tracePt t="21693" x="2171700" y="5899150"/>
          <p14:tracePt t="21693" x="2197100" y="5918200"/>
          <p14:tracePt t="21712" x="2209800" y="5924550"/>
          <p14:tracePt t="21712" x="2216150" y="5930900"/>
          <p14:tracePt t="21728" x="2228850" y="5937250"/>
          <p14:tracePt t="21728" x="2235200" y="5943600"/>
          <p14:tracePt t="21728" x="2241550" y="5949950"/>
          <p14:tracePt t="21749" x="2247900" y="5956300"/>
          <p14:tracePt t="21760" x="2247900" y="5962650"/>
          <p14:tracePt t="21760" x="2254250" y="5975350"/>
          <p14:tracePt t="21780" x="2254250" y="5981700"/>
          <p14:tracePt t="21780" x="2260600" y="5988050"/>
          <p14:tracePt t="21795" x="2260600" y="5994400"/>
          <p14:tracePt t="21795" x="2260600" y="6000750"/>
          <p14:tracePt t="21813" x="2254250" y="6013450"/>
          <p14:tracePt t="21813" x="2254250" y="6019800"/>
          <p14:tracePt t="21829" x="2254250" y="6032500"/>
          <p14:tracePt t="21829" x="2247900" y="6038850"/>
          <p14:tracePt t="21829" x="2241550" y="6051550"/>
          <p14:tracePt t="21829" x="2235200" y="6057900"/>
          <p14:tracePt t="21851" x="2235200" y="6070600"/>
          <p14:tracePt t="21860" x="2228850" y="6076950"/>
          <p14:tracePt t="21860" x="2222500" y="6089650"/>
          <p14:tracePt t="21879" x="2216150" y="6096000"/>
          <p14:tracePt t="21879" x="2209800" y="6102350"/>
          <p14:tracePt t="21895" x="2203450" y="6115050"/>
          <p14:tracePt t="21895" x="2190750" y="6134100"/>
          <p14:tracePt t="21913" x="2184400" y="6140450"/>
          <p14:tracePt t="21913" x="2178050" y="6153150"/>
          <p14:tracePt t="21929" x="2171700" y="6159500"/>
          <p14:tracePt t="21929" x="2165350" y="6172200"/>
          <p14:tracePt t="21946" x="2159000" y="6178550"/>
          <p14:tracePt t="21946" x="2152650" y="6184900"/>
          <p14:tracePt t="21964" x="2146300" y="6191250"/>
          <p14:tracePt t="21964" x="2127250" y="6203950"/>
          <p14:tracePt t="21980" x="2114550" y="6210300"/>
          <p14:tracePt t="21980" x="2101850" y="6210300"/>
          <p14:tracePt t="21996" x="2082800" y="6216650"/>
          <p14:tracePt t="21996" x="2063750" y="6216650"/>
          <p14:tracePt t="22013" x="2044700" y="6216650"/>
          <p14:tracePt t="22013" x="2019300" y="6210300"/>
          <p14:tracePt t="22013" x="2000250" y="6210300"/>
          <p14:tracePt t="22031" x="1968500" y="6203950"/>
          <p14:tracePt t="22044" x="1943100" y="6197600"/>
          <p14:tracePt t="22044" x="1885950" y="6178550"/>
          <p14:tracePt t="22064" x="1854200" y="6165850"/>
          <p14:tracePt t="22064" x="1822450" y="6153150"/>
          <p14:tracePt t="22079" x="1790700" y="6140450"/>
          <p14:tracePt t="22079" x="1758950" y="6127750"/>
          <p14:tracePt t="22096" x="1727200" y="6115050"/>
          <p14:tracePt t="22096" x="1695450" y="6096000"/>
          <p14:tracePt t="22096" x="1663700" y="6083300"/>
          <p14:tracePt t="22116" x="1638300" y="6064250"/>
          <p14:tracePt t="22128" x="1606550" y="6045200"/>
          <p14:tracePt t="22128" x="1555750" y="6013450"/>
          <p14:tracePt t="22148" x="1536700" y="6000750"/>
          <p14:tracePt t="22148" x="1517650" y="5981700"/>
          <p14:tracePt t="22164" x="1504950" y="5969000"/>
          <p14:tracePt t="22164" x="1498600" y="5956300"/>
          <p14:tracePt t="22164" x="1498600" y="5943600"/>
          <p14:tracePt t="22183" x="1504950" y="5924550"/>
          <p14:tracePt t="22195" x="1511300" y="5911850"/>
          <p14:tracePt t="22195" x="1536700" y="5873750"/>
          <p14:tracePt t="22214" x="1562100" y="5854700"/>
          <p14:tracePt t="22214" x="1587500" y="5835650"/>
          <p14:tracePt t="22231" x="1612900" y="5810250"/>
          <p14:tracePt t="22231" x="1644650" y="5791200"/>
          <p14:tracePt t="22248" x="1682750" y="5778500"/>
          <p14:tracePt t="22248" x="1720850" y="5765800"/>
          <p14:tracePt t="22264" x="1765300" y="5753100"/>
          <p14:tracePt t="22264" x="1860550" y="5753100"/>
          <p14:tracePt t="22280" x="1917700" y="5753100"/>
          <p14:tracePt t="22280" x="1968500" y="5759450"/>
          <p14:tracePt t="22297" x="2019300" y="5772150"/>
          <p14:tracePt t="22297" x="2070100" y="5784850"/>
          <p14:tracePt t="22314" x="2120900" y="5791200"/>
          <p14:tracePt t="22314" x="2216150" y="5816600"/>
          <p14:tracePt t="22332" x="2260600" y="5835650"/>
          <p14:tracePt t="22332" x="2298700" y="5848350"/>
          <p14:tracePt t="22348" x="2336800" y="5867400"/>
          <p14:tracePt t="22348" x="2368550" y="5880100"/>
          <p14:tracePt t="22365" x="2393950" y="5899150"/>
          <p14:tracePt t="22365" x="2413000" y="5918200"/>
          <p14:tracePt t="22381" x="2432050" y="5937250"/>
          <p14:tracePt t="22381" x="2438400" y="5956300"/>
          <p14:tracePt t="22381" x="2451100" y="5975350"/>
          <p14:tracePt t="22399" x="2451100" y="5994400"/>
          <p14:tracePt t="22412" x="2444750" y="6007100"/>
          <p14:tracePt t="22412" x="2425700" y="6038850"/>
          <p14:tracePt t="22431" x="2413000" y="6057900"/>
          <p14:tracePt t="22431" x="2400300" y="6076950"/>
          <p14:tracePt t="22447" x="2381250" y="6096000"/>
          <p14:tracePt t="22447" x="2355850" y="6115050"/>
          <p14:tracePt t="22464" x="2336800" y="6127750"/>
          <p14:tracePt t="22464" x="2311400" y="6153150"/>
          <p14:tracePt t="22481" x="2292350" y="6165850"/>
          <p14:tracePt t="22481" x="2266950" y="6178550"/>
          <p14:tracePt t="22481" x="2241550" y="6197600"/>
          <p14:tracePt t="22500" x="2216150" y="6210300"/>
          <p14:tracePt t="22500" x="2184400" y="6216650"/>
          <p14:tracePt t="22514" x="2159000" y="6223000"/>
          <p14:tracePt t="22514" x="2127250" y="6229350"/>
          <p14:tracePt t="22531" x="2095500" y="6229350"/>
          <p14:tracePt t="22531" x="2063750" y="6229350"/>
          <p14:tracePt t="22548" x="2038350" y="6229350"/>
          <p14:tracePt t="22548" x="2006600" y="6229350"/>
          <p14:tracePt t="22564" x="1981200" y="6223000"/>
          <p14:tracePt t="22564" x="1936750" y="6216650"/>
          <p14:tracePt t="22581" x="1917700" y="6210300"/>
          <p14:tracePt t="22581" x="1905000" y="6210300"/>
          <p14:tracePt t="22598" x="1892300" y="6210300"/>
          <p14:tracePt t="22598" x="1879600" y="6210300"/>
          <p14:tracePt t="22615" x="1873250" y="6203950"/>
          <p14:tracePt t="22615" x="1866900" y="6203950"/>
          <p14:tracePt t="22632" x="1860550" y="6197600"/>
          <p14:tracePt t="22647" x="1860550" y="6191250"/>
          <p14:tracePt t="22664" x="1866900" y="6184900"/>
          <p14:tracePt t="22680" x="1873250" y="6178550"/>
          <p14:tracePt t="22696" x="1879600" y="6172200"/>
          <p14:tracePt t="22740" x="1885950" y="6165850"/>
          <p14:tracePt t="22751" x="1885950" y="6159500"/>
          <p14:tracePt t="22775" x="1879600" y="6153150"/>
          <p14:tracePt t="22827" x="1873250" y="6146800"/>
          <p14:tracePt t="22851" x="1866900" y="6146800"/>
          <p14:tracePt t="22871" x="1860550" y="6146800"/>
          <p14:tracePt t="22887" x="1847850" y="6146800"/>
          <p14:tracePt t="22903" x="1841500" y="6146800"/>
          <p14:tracePt t="22920" x="1835150" y="6153150"/>
          <p14:tracePt t="22931" x="1828800" y="6165850"/>
          <p14:tracePt t="22947" x="1822450" y="6172200"/>
          <p14:tracePt t="22963" x="1822450" y="6178550"/>
          <p14:tracePt t="22979" x="1816100" y="6184900"/>
          <p14:tracePt t="22987" x="1822450" y="6178550"/>
          <p14:tracePt t="23083" x="1828800" y="6178550"/>
          <p14:tracePt t="23099" x="1835150" y="6178550"/>
          <p14:tracePt t="23111" x="1841500" y="6178550"/>
          <p14:tracePt t="23135" x="1841500" y="6184900"/>
          <p14:tracePt t="23271" x="1847850" y="6184900"/>
          <p14:tracePt t="23547" x="1854200" y="6184900"/>
          <p14:tracePt t="23591" x="1847850" y="6191250"/>
          <p14:tracePt t="23640" x="1847850" y="6197600"/>
          <p14:tracePt t="23683" x="1841500" y="6203950"/>
          <p14:tracePt t="23719" x="1841500" y="6210300"/>
          <p14:tracePt t="23760" x="1835150" y="6216650"/>
          <p14:tracePt t="23771" x="1835150" y="6223000"/>
          <p14:tracePt t="23796" x="1835150" y="6216650"/>
          <p14:tracePt t="23840" x="1835150" y="6210300"/>
          <p14:tracePt t="23847" x="1835150" y="6203950"/>
          <p14:tracePt t="23855" x="1841500" y="6197600"/>
          <p14:tracePt t="23867" x="1847850" y="6191250"/>
          <p14:tracePt t="23867" x="1854200" y="6184900"/>
          <p14:tracePt t="23867" x="1860550" y="6172200"/>
          <p14:tracePt t="23889" x="1866900" y="6165850"/>
          <p14:tracePt t="23889" x="1879600" y="6153150"/>
          <p14:tracePt t="23902" x="1885950" y="6140450"/>
          <p14:tracePt t="23902" x="1905000" y="6121400"/>
          <p14:tracePt t="23919" x="1917700" y="6102350"/>
          <p14:tracePt t="23919" x="1930400" y="6083300"/>
          <p14:tracePt t="23936" x="1949450" y="6057900"/>
          <p14:tracePt t="23936" x="1993900" y="6013450"/>
          <p14:tracePt t="23953" x="2019300" y="5981700"/>
          <p14:tracePt t="23953" x="2038350" y="5956300"/>
          <p14:tracePt t="23969" x="2070100" y="5924550"/>
          <p14:tracePt t="23969" x="2095500" y="5886450"/>
          <p14:tracePt t="23986" x="2120900" y="5854700"/>
          <p14:tracePt t="23986" x="2152650" y="5822950"/>
          <p14:tracePt t="24003" x="2184400" y="5784850"/>
          <p14:tracePt t="24003" x="2247900" y="5715000"/>
          <p14:tracePt t="24021" x="2286000" y="5683250"/>
          <p14:tracePt t="24021" x="2324100" y="5645150"/>
          <p14:tracePt t="24036" x="2362200" y="5600700"/>
          <p14:tracePt t="24036" x="2406650" y="5556250"/>
          <p14:tracePt t="24053" x="2457450" y="5511800"/>
          <p14:tracePt t="24053" x="2508250" y="5461000"/>
          <p14:tracePt t="24053" x="2565400" y="5403850"/>
          <p14:tracePt t="24072" x="2628900" y="5340350"/>
          <p14:tracePt t="24085" x="2698750" y="5276850"/>
          <p14:tracePt t="24085" x="2768600" y="5213350"/>
          <p14:tracePt t="24105" x="2927350" y="5060950"/>
          <p14:tracePt t="24105" x="3003550" y="4984750"/>
          <p14:tracePt t="24121" x="3086100" y="4902200"/>
          <p14:tracePt t="24121" x="3168650" y="4826000"/>
          <p14:tracePt t="24137" x="3251200" y="4749800"/>
          <p14:tracePt t="24137" x="3327400" y="4673600"/>
          <p14:tracePt t="24153" x="3416300" y="4597400"/>
          <p14:tracePt t="24153" x="3498850" y="4527550"/>
          <p14:tracePt t="24153" x="3587750" y="4464050"/>
          <p14:tracePt t="24173" x="3683000" y="4394200"/>
          <p14:tracePt t="24185" x="3778250" y="4330700"/>
          <p14:tracePt t="24185" x="3975100" y="4203700"/>
          <p14:tracePt t="24203" x="4076700" y="4133850"/>
          <p14:tracePt t="24203" x="4184650" y="4064000"/>
          <p14:tracePt t="24221" x="4286250" y="3987800"/>
          <p14:tracePt t="24221" x="4387850" y="3911600"/>
          <p14:tracePt t="24221" x="4483100" y="3829050"/>
          <p14:tracePt t="24240" x="4578350" y="3752850"/>
          <p14:tracePt t="24240" x="4673600" y="3670300"/>
          <p14:tracePt t="24253" x="4768850" y="3594100"/>
          <p14:tracePt t="24253" x="4857750" y="3517900"/>
          <p14:tracePt t="24271" x="4940300" y="3448050"/>
          <p14:tracePt t="24271" x="5029200" y="3378200"/>
          <p14:tracePt t="24287" x="5105400" y="3314700"/>
          <p14:tracePt t="24287" x="5187950" y="3257550"/>
          <p14:tracePt t="24304" x="5264150" y="3206750"/>
          <p14:tracePt t="24304" x="5403850" y="3117850"/>
          <p14:tracePt t="24321" x="5467350" y="3086100"/>
          <p14:tracePt t="24321" x="5524500" y="3048000"/>
          <p14:tracePt t="24339" x="5575300" y="3022600"/>
          <p14:tracePt t="24339" x="5619750" y="2990850"/>
          <p14:tracePt t="24354" x="5664200" y="2971800"/>
          <p14:tracePt t="24354" x="5695950" y="2946400"/>
          <p14:tracePt t="24354" x="5721350" y="2927350"/>
          <p14:tracePt t="24373" x="5734050" y="2914650"/>
          <p14:tracePt t="24373" x="5746750" y="2901950"/>
          <p14:tracePt t="24388" x="5746750" y="2895600"/>
          <p14:tracePt t="24388" x="5740400" y="2889250"/>
          <p14:tracePt t="24405" x="5734050" y="2889250"/>
          <p14:tracePt t="24405" x="5715000" y="2889250"/>
          <p14:tracePt t="24421" x="5695950" y="2889250"/>
          <p14:tracePt t="24421" x="5670550" y="2895600"/>
          <p14:tracePt t="24421" x="5638800" y="2901950"/>
          <p14:tracePt t="24441" x="5607050" y="2901950"/>
          <p14:tracePt t="24452" x="5575300" y="2908300"/>
          <p14:tracePt t="24452" x="5511800" y="2921000"/>
          <p14:tracePt t="24473" x="5480050" y="2927350"/>
          <p14:tracePt t="24473" x="5448300" y="2933700"/>
          <p14:tracePt t="24488" x="5416550" y="2940050"/>
          <p14:tracePt t="24488" x="5378450" y="2946400"/>
          <p14:tracePt t="24505" x="5346700" y="2952750"/>
          <p14:tracePt t="24505" x="5308600" y="2959100"/>
          <p14:tracePt t="24521" x="5270500" y="2959100"/>
          <p14:tracePt t="24521" x="5238750" y="2965450"/>
          <p14:tracePt t="24521" x="5200650" y="2965450"/>
          <p14:tracePt t="24540" x="5162550" y="2959100"/>
          <p14:tracePt t="24540" x="5124450" y="2952750"/>
          <p14:tracePt t="24555" x="5086350" y="2940050"/>
          <p14:tracePt t="24555" x="5048250" y="2927350"/>
          <p14:tracePt t="24572" x="5003800" y="2908300"/>
          <p14:tracePt t="24572" x="4965700" y="2882900"/>
          <p14:tracePt t="24588" x="4921250" y="2857500"/>
          <p14:tracePt t="24588" x="4883150" y="2825750"/>
          <p14:tracePt t="24605" x="4851400" y="2787650"/>
          <p14:tracePt t="24605" x="4794250" y="2711450"/>
          <p14:tracePt t="24622" x="4775200" y="2667000"/>
          <p14:tracePt t="24622" x="4756150" y="2622550"/>
          <p14:tracePt t="24638" x="4749800" y="2571750"/>
          <p14:tracePt t="24638" x="4743450" y="2520950"/>
          <p14:tracePt t="24655" x="4743450" y="2470150"/>
          <p14:tracePt t="24655" x="4756150" y="2362200"/>
          <p14:tracePt t="24672" x="4768850" y="2311400"/>
          <p14:tracePt t="24672" x="4781550" y="2260600"/>
          <p14:tracePt t="24688" x="4800600" y="2209800"/>
          <p14:tracePt t="24688" x="4826000" y="2165350"/>
          <p14:tracePt t="24706" x="4857750" y="2127250"/>
          <p14:tracePt t="24706" x="4895850" y="2095500"/>
          <p14:tracePt t="24722" x="4940300" y="2063750"/>
          <p14:tracePt t="24722" x="4984750" y="2038350"/>
          <p14:tracePt t="24722" x="5035550" y="2019300"/>
          <p14:tracePt t="24742" x="5092700" y="2006600"/>
          <p14:tracePt t="24753" x="5143500" y="2000250"/>
          <p14:tracePt t="24753" x="5251450" y="2000250"/>
          <p14:tracePt t="24774" x="5302250" y="2012950"/>
          <p14:tracePt t="24774" x="5340350" y="2032000"/>
          <p14:tracePt t="24789" x="5384800" y="2057400"/>
          <p14:tracePt t="24789" x="5416550" y="2089150"/>
          <p14:tracePt t="24805" x="5448300" y="2120900"/>
          <p14:tracePt t="24805" x="5473700" y="2165350"/>
          <p14:tracePt t="24805" x="5499100" y="2209800"/>
          <p14:tracePt t="24824" x="5511800" y="2260600"/>
          <p14:tracePt t="24837" x="5524500" y="2311400"/>
          <p14:tracePt t="24837" x="5537200" y="2413000"/>
          <p14:tracePt t="24856" x="5530850" y="2463800"/>
          <p14:tracePt t="24856" x="5524500" y="2514600"/>
          <p14:tracePt t="24872" x="5505450" y="2559050"/>
          <p14:tracePt t="24872" x="5486400" y="2603500"/>
          <p14:tracePt t="24889" x="5461000" y="2641600"/>
          <p14:tracePt t="24889" x="5435600" y="2673350"/>
          <p14:tracePt t="24889" x="5403850" y="2705100"/>
          <p14:tracePt t="24908" x="5372100" y="2736850"/>
          <p14:tracePt t="24908" x="5340350" y="2762250"/>
          <p14:tracePt t="24923" x="5302250" y="2787650"/>
          <p14:tracePt t="24923" x="5270500" y="2806700"/>
          <p14:tracePt t="24939" x="5238750" y="2832100"/>
          <p14:tracePt t="24939" x="5200650" y="2851150"/>
          <p14:tracePt t="24956" x="5168900" y="2863850"/>
          <p14:tracePt t="24956" x="5111750" y="2895600"/>
          <p14:tracePt t="24973" x="5086350" y="2908300"/>
          <p14:tracePt t="24973" x="5067300" y="2914650"/>
          <p14:tracePt t="24989" x="5041900" y="2927350"/>
          <p14:tracePt t="24989" x="5022850" y="2933700"/>
          <p14:tracePt t="25006" x="5003800" y="2940050"/>
          <p14:tracePt t="25006" x="4991100" y="2946400"/>
          <p14:tracePt t="25023" x="4978400" y="2952750"/>
          <p14:tracePt t="25023" x="4953000" y="2959100"/>
          <p14:tracePt t="25041" x="4946650" y="2965450"/>
          <p14:tracePt t="25041" x="4933950" y="2971800"/>
          <p14:tracePt t="25057" x="4927600" y="2971800"/>
          <p14:tracePt t="25057" x="4927600" y="2978150"/>
          <p14:tracePt t="25073" x="4921250" y="2984500"/>
          <p14:tracePt t="25073" x="4914900" y="2990850"/>
          <p14:tracePt t="25091" x="4908550" y="2997200"/>
          <p14:tracePt t="25105" x="4908550" y="3003550"/>
          <p14:tracePt t="25121" x="4914900" y="3009900"/>
          <p14:tracePt t="25139" x="4921250" y="3016250"/>
          <p14:tracePt t="25155" x="4927600" y="3016250"/>
          <p14:tracePt t="25155" x="4933950" y="3022600"/>
          <p14:tracePt t="25173" x="4940300" y="3022600"/>
          <p14:tracePt t="25188" x="4953000" y="3022600"/>
          <p14:tracePt t="25205" x="4959350" y="3028950"/>
          <p14:tracePt t="25222" x="4965700" y="3028950"/>
          <p14:tracePt t="25240" x="4965700" y="3035300"/>
          <p14:tracePt t="25268" x="4965700" y="3041650"/>
          <p14:tracePt t="25296" x="4965700" y="3048000"/>
          <p14:tracePt t="25320" x="4972050" y="3054350"/>
          <p14:tracePt t="25348" x="4978400" y="3060700"/>
          <p14:tracePt t="25371" x="4984750" y="3067050"/>
          <p14:tracePt t="25388" x="4991100" y="3067050"/>
          <p14:tracePt t="25393" x="4991100" y="3073400"/>
          <p14:tracePt t="25393" x="4997450" y="3079750"/>
          <p14:tracePt t="25408" x="5003800" y="3086100"/>
          <p14:tracePt t="25408" x="5003800" y="3092450"/>
          <p14:tracePt t="25425" x="5010150" y="3092450"/>
          <p14:tracePt t="25440" x="5016500" y="3105150"/>
          <p14:tracePt t="25456" x="5022850" y="3105150"/>
          <p14:tracePt t="25456" x="5029200" y="3111500"/>
          <p14:tracePt t="25456" x="5035550" y="3111500"/>
          <p14:tracePt t="25477" x="5041900" y="3111500"/>
          <p14:tracePt t="25489" x="5048250" y="3111500"/>
          <p14:tracePt t="25489" x="5073650" y="3111500"/>
          <p14:tracePt t="25508" x="5086350" y="3111500"/>
          <p14:tracePt t="25508" x="5105400" y="3105150"/>
          <p14:tracePt t="25525" x="5118100" y="3105150"/>
          <p14:tracePt t="25525" x="5137150" y="3105150"/>
          <p14:tracePt t="25541" x="5156200" y="3098800"/>
          <p14:tracePt t="25541" x="5181600" y="3092450"/>
          <p14:tracePt t="25541" x="5207000" y="3092450"/>
          <p14:tracePt t="25561" x="5232400" y="3086100"/>
          <p14:tracePt t="25561" x="5257800" y="3079750"/>
          <p14:tracePt t="25575" x="5283200" y="3079750"/>
          <p14:tracePt t="25575" x="5308600" y="3073400"/>
          <p14:tracePt t="25591" x="5340350" y="3067050"/>
          <p14:tracePt t="25591" x="5365750" y="3067050"/>
          <p14:tracePt t="25608" x="5391150" y="3060700"/>
          <p14:tracePt t="25608" x="5422900" y="3060700"/>
          <p14:tracePt t="25625" x="5448300" y="3054350"/>
          <p14:tracePt t="25625" x="5505450" y="3041650"/>
          <p14:tracePt t="25643" x="5537200" y="3035300"/>
          <p14:tracePt t="25643" x="5568950" y="3028950"/>
          <p14:tracePt t="25661" x="5600700" y="3022600"/>
          <p14:tracePt t="25661" x="5632450" y="3009900"/>
          <p14:tracePt t="25675" x="5657850" y="3003550"/>
          <p14:tracePt t="25675" x="5715000" y="2990850"/>
          <p14:tracePt t="25693" x="5740400" y="2984500"/>
          <p14:tracePt t="25693" x="5759450" y="2971800"/>
          <p14:tracePt t="25709" x="5784850" y="2971800"/>
          <p14:tracePt t="25709" x="5810250" y="2965450"/>
          <p14:tracePt t="25726" x="5829300" y="2959100"/>
          <p14:tracePt t="25726" x="5848350" y="2952750"/>
          <p14:tracePt t="25742" x="5861050" y="2952750"/>
          <p14:tracePt t="25742" x="5880100" y="2952750"/>
          <p14:tracePt t="25742" x="5886450" y="2946400"/>
          <p14:tracePt t="25761" x="5899150" y="2952750"/>
          <p14:tracePt t="25774" x="5905500" y="2952750"/>
          <p14:tracePt t="25774" x="5911850" y="2952750"/>
          <p14:tracePt t="25793" x="5911850" y="2959100"/>
          <p14:tracePt t="25808" x="5905500" y="2965450"/>
          <p14:tracePt t="25824" x="5899150" y="2971800"/>
          <p14:tracePt t="25841" x="5892800" y="2978150"/>
          <p14:tracePt t="25841" x="5886450" y="2978150"/>
          <p14:tracePt t="25861" x="5880100" y="2984500"/>
          <p14:tracePt t="25874" x="5873750" y="2990850"/>
          <p14:tracePt t="25891" x="5880100" y="2990850"/>
          <p14:tracePt t="25912" x="5892800" y="2984500"/>
          <p14:tracePt t="25928" x="5899150" y="2984500"/>
          <p14:tracePt t="25928" x="5905500" y="2978150"/>
          <p14:tracePt t="25943" x="5911850" y="2971800"/>
          <p14:tracePt t="25958" x="5918200" y="2971800"/>
          <p14:tracePt t="25975" x="5924550" y="2971800"/>
          <p14:tracePt t="25975" x="5930900" y="2965450"/>
          <p14:tracePt t="25993" x="5937250" y="2965450"/>
          <p14:tracePt t="26008" x="5943600" y="2965450"/>
          <p14:tracePt t="26031" x="5949950" y="2959100"/>
          <p14:tracePt t="26053" x="5956300" y="2959100"/>
          <p14:tracePt t="26068" x="5962650" y="2959100"/>
          <p14:tracePt t="26092" x="5962650" y="2965450"/>
          <p14:tracePt t="26128" x="5956300" y="2971800"/>
          <p14:tracePt t="26144" x="5949950" y="2971800"/>
          <p14:tracePt t="26152" x="5943600" y="2978150"/>
          <p14:tracePt t="26160" x="5937250" y="2984500"/>
          <p14:tracePt t="26160" x="5930900" y="2990850"/>
          <p14:tracePt t="26177" x="5918200" y="2990850"/>
          <p14:tracePt t="26177" x="5905500" y="2997200"/>
          <p14:tracePt t="26194" x="5892800" y="3003550"/>
          <p14:tracePt t="26194" x="5880100" y="3016250"/>
          <p14:tracePt t="26194" x="5861050" y="3022600"/>
          <p14:tracePt t="26213" x="5842000" y="3035300"/>
          <p14:tracePt t="26225" x="5822950" y="3048000"/>
          <p14:tracePt t="26225" x="5772150" y="3079750"/>
          <p14:tracePt t="26245" x="5740400" y="3098800"/>
          <p14:tracePt t="26245" x="5708650" y="3117850"/>
          <p14:tracePt t="26261" x="5670550" y="3143250"/>
          <p14:tracePt t="26261" x="5626100" y="3168650"/>
          <p14:tracePt t="26277" x="5588000" y="3194050"/>
          <p14:tracePt t="26277" x="5492750" y="3263900"/>
          <p14:tracePt t="26294" x="5435600" y="3302000"/>
          <p14:tracePt t="26294" x="5384800" y="3340100"/>
          <p14:tracePt t="26310" x="5327650" y="3384550"/>
          <p14:tracePt t="26310" x="5270500" y="3429000"/>
          <p14:tracePt t="26328" x="5207000" y="3479800"/>
          <p14:tracePt t="26328" x="5143500" y="3530600"/>
          <p14:tracePt t="26344" x="5080000" y="3581400"/>
          <p14:tracePt t="26344" x="4940300" y="3695700"/>
          <p14:tracePt t="26361" x="4870450" y="3752850"/>
          <p14:tracePt t="26361" x="4800600" y="3810000"/>
          <p14:tracePt t="26377" x="4724400" y="3860800"/>
          <p14:tracePt t="26377" x="4654550" y="3917950"/>
          <p14:tracePt t="26394" x="4578350" y="3975100"/>
          <p14:tracePt t="26394" x="4495800" y="4025900"/>
          <p14:tracePt t="26394" x="4419600" y="4076700"/>
          <p14:tracePt t="26414" x="4337050" y="4127500"/>
          <p14:tracePt t="26414" x="4254500" y="4171950"/>
          <p14:tracePt t="26429" x="4171950" y="4222750"/>
          <p14:tracePt t="26429" x="4083050" y="4267200"/>
          <p14:tracePt t="26445" x="4000500" y="4311650"/>
          <p14:tracePt t="26445" x="3924300" y="4356100"/>
          <p14:tracePt t="26461" x="3841750" y="4400550"/>
          <p14:tracePt t="26461" x="3759200" y="4445000"/>
          <p14:tracePt t="26478" x="3683000" y="4495800"/>
          <p14:tracePt t="26478" x="3606800" y="4546600"/>
          <p14:tracePt t="26478" x="3530600" y="4597400"/>
          <p14:tracePt t="26498" x="3448050" y="4648200"/>
          <p14:tracePt t="26510" x="3378200" y="4699000"/>
          <p14:tracePt t="26510" x="3232150" y="4800600"/>
          <p14:tracePt t="26528" x="3162300" y="4845050"/>
          <p14:tracePt t="26528" x="3086100" y="4895850"/>
          <p14:tracePt t="26545" x="3016250" y="4940300"/>
          <p14:tracePt t="26545" x="2946400" y="4984750"/>
          <p14:tracePt t="26561" x="2876550" y="5022850"/>
          <p14:tracePt t="26561" x="2800350" y="5060950"/>
          <p14:tracePt t="26561" x="2730500" y="5099050"/>
          <p14:tracePt t="26581" x="2660650" y="5137150"/>
          <p14:tracePt t="26581" x="2590800" y="5175250"/>
          <p14:tracePt t="26595" x="2527300" y="5207000"/>
          <p14:tracePt t="26595" x="2463800" y="5245100"/>
          <p14:tracePt t="26611" x="2400300" y="5276850"/>
          <p14:tracePt t="26611" x="2343150" y="5314950"/>
          <p14:tracePt t="26629" x="2292350" y="5346700"/>
          <p14:tracePt t="26629" x="2247900" y="5378450"/>
          <p14:tracePt t="26645" x="2203450" y="5416550"/>
          <p14:tracePt t="26645" x="2120900" y="5473700"/>
          <p14:tracePt t="26662" x="2082800" y="5499100"/>
          <p14:tracePt t="26662" x="2051050" y="5524500"/>
          <p14:tracePt t="26679" x="2012950" y="5549900"/>
          <p14:tracePt t="26679" x="1981200" y="5568950"/>
          <p14:tracePt t="26696" x="1949450" y="5588000"/>
          <p14:tracePt t="26696" x="1898650" y="5619750"/>
          <p14:tracePt t="26714" x="1879600" y="5632450"/>
          <p14:tracePt t="26714" x="1860550" y="5645150"/>
          <p14:tracePt t="26729" x="1847850" y="5657850"/>
          <p14:tracePt t="26729" x="1828800" y="5664200"/>
          <p14:tracePt t="26746" x="1822450" y="5670550"/>
          <p14:tracePt t="26746" x="1809750" y="5676900"/>
          <p14:tracePt t="26762" x="1803400" y="5676900"/>
          <p14:tracePt t="26762" x="1797050" y="5683250"/>
          <p14:tracePt t="26780" x="1790700" y="5683250"/>
          <p14:tracePt t="26794" x="1790700" y="5689600"/>
          <p14:tracePt t="26820" x="1797050" y="5695950"/>
          <p14:tracePt t="26832" x="1803400" y="5695950"/>
          <p14:tracePt t="26856" x="1803400" y="5702300"/>
          <p14:tracePt t="26880" x="1797050" y="5708650"/>
          <p14:tracePt t="26888" x="1790700" y="5715000"/>
          <p14:tracePt t="26894" x="1784350" y="5721350"/>
          <p14:tracePt t="26894" x="1771650" y="5727700"/>
          <p14:tracePt t="26913" x="1758950" y="5740400"/>
          <p14:tracePt t="26913" x="1752600" y="5746750"/>
          <p14:tracePt t="26930" x="1733550" y="5753100"/>
          <p14:tracePt t="26930" x="1720850" y="5759450"/>
          <p14:tracePt t="26930" x="1701800" y="5765800"/>
          <p14:tracePt t="26949" x="1682750" y="5772150"/>
          <p14:tracePt t="26949" x="1663700" y="5778500"/>
          <p14:tracePt t="26964" x="1644650" y="5778500"/>
          <p14:tracePt t="26964" x="1619250" y="5772150"/>
          <p14:tracePt t="26980" x="1593850" y="5772150"/>
          <p14:tracePt t="26980" x="1568450" y="5759450"/>
          <p14:tracePt t="26997" x="1536700" y="5753100"/>
          <p14:tracePt t="26997" x="1479550" y="5727700"/>
          <p14:tracePt t="27014" x="1454150" y="5715000"/>
          <p14:tracePt t="27014" x="1428750" y="5702300"/>
          <p14:tracePt t="27030" x="1409700" y="5689600"/>
          <p14:tracePt t="27030" x="1390650" y="5670550"/>
          <p14:tracePt t="27047" x="1377950" y="5651500"/>
          <p14:tracePt t="27047" x="1371600" y="5632450"/>
          <p14:tracePt t="27047" x="1365250" y="5607050"/>
          <p14:tracePt t="27068" x="1365250" y="5588000"/>
          <p14:tracePt t="27068" x="1371600" y="5562600"/>
          <p14:tracePt t="27082" x="1377950" y="5537200"/>
          <p14:tracePt t="27082" x="1390650" y="5511800"/>
          <p14:tracePt t="27098" x="1409700" y="5486400"/>
          <p14:tracePt t="27098" x="1435100" y="5461000"/>
          <p14:tracePt t="27115" x="1460500" y="5435600"/>
          <p14:tracePt t="27115" x="1492250" y="5416550"/>
          <p14:tracePt t="27115" x="1524000" y="5391150"/>
          <p14:tracePt t="27133" x="1568450" y="5372100"/>
          <p14:tracePt t="27145" x="1612900" y="5346700"/>
          <p14:tracePt t="27145" x="1657350" y="5334000"/>
          <p14:tracePt t="27165" x="1765300" y="5308600"/>
          <p14:tracePt t="27165" x="1816100" y="5302250"/>
          <p14:tracePt t="27182" x="1873250" y="5302250"/>
          <p14:tracePt t="27182" x="1930400" y="5308600"/>
          <p14:tracePt t="27197" x="1987550" y="5314950"/>
          <p14:tracePt t="27197" x="2038350" y="5327650"/>
          <p14:tracePt t="27197" x="2089150" y="5346700"/>
          <p14:tracePt t="27217" x="2139950" y="5359400"/>
          <p14:tracePt t="27229" x="2184400" y="5384800"/>
          <p14:tracePt t="27229" x="2260600" y="5435600"/>
          <p14:tracePt t="27229" x="2286000" y="5461000"/>
          <p14:tracePt t="27252" x="2317750" y="5486400"/>
          <p14:tracePt t="27262" x="2336800" y="5518150"/>
          <p14:tracePt t="27262" x="2355850" y="5549900"/>
          <p14:tracePt t="27281" x="2368550" y="5581650"/>
          <p14:tracePt t="27281" x="2374900" y="5607050"/>
          <p14:tracePt t="27297" x="2374900" y="5638800"/>
          <p14:tracePt t="27297" x="2368550" y="5695950"/>
          <p14:tracePt t="27315" x="2355850" y="5721350"/>
          <p14:tracePt t="27315" x="2343150" y="5746750"/>
          <p14:tracePt t="27331" x="2324100" y="5772150"/>
          <p14:tracePt t="27331" x="2305050" y="5797550"/>
          <p14:tracePt t="27347" x="2286000" y="5816600"/>
          <p14:tracePt t="27347" x="2254250" y="5835650"/>
          <p14:tracePt t="27365" x="2228850" y="5854700"/>
          <p14:tracePt t="27365" x="2159000" y="5886450"/>
          <p14:tracePt t="27381" x="2120900" y="5899150"/>
          <p14:tracePt t="27381" x="2082800" y="5911850"/>
          <p14:tracePt t="27398" x="2038350" y="5918200"/>
          <p14:tracePt t="27398" x="2000250" y="5924550"/>
          <p14:tracePt t="27415" x="1962150" y="5924550"/>
          <p14:tracePt t="27415" x="1892300" y="5930900"/>
          <p14:tracePt t="27433" x="1860550" y="5924550"/>
          <p14:tracePt t="27433" x="1828800" y="5924550"/>
          <p14:tracePt t="27448" x="1797050" y="5918200"/>
          <p14:tracePt t="27448" x="1771650" y="5911850"/>
          <p14:tracePt t="27466" x="1746250" y="5899150"/>
          <p14:tracePt t="27466" x="1720850" y="5892800"/>
          <p14:tracePt t="27482" x="1701800" y="5880100"/>
          <p14:tracePt t="27482" x="1682750" y="5867400"/>
          <p14:tracePt t="27482" x="1670050" y="5854700"/>
          <p14:tracePt t="27501" x="1657350" y="5848350"/>
          <p14:tracePt t="27513" x="1651000" y="5835650"/>
          <p14:tracePt t="27513" x="1651000" y="5822950"/>
          <p14:tracePt t="27532" x="1651000" y="5816600"/>
          <p14:tracePt t="27532" x="1651000" y="5810250"/>
          <p14:tracePt t="27549" x="1651000" y="5803900"/>
          <p14:tracePt t="27564" x="1663700" y="5797550"/>
          <p14:tracePt t="27580" x="1663700" y="5791200"/>
          <p14:tracePt t="27597" x="1670050" y="5791200"/>
          <p14:tracePt t="27615" x="1676400" y="5784850"/>
          <p14:tracePt t="27636" x="1670050" y="5784850"/>
          <p14:tracePt t="27688" x="1663700" y="5791200"/>
          <p14:tracePt t="27712" x="1657350" y="5791200"/>
          <p14:tracePt t="27732" x="1651000" y="5797550"/>
          <p14:tracePt t="27764" x="1644650" y="5803900"/>
          <p14:tracePt t="27780" x="1638300" y="5803900"/>
          <p14:tracePt t="27788" x="1631950" y="5810250"/>
          <p14:tracePt t="27797" x="1625600" y="5810250"/>
          <p14:tracePt t="27797" x="1619250" y="5816600"/>
          <p14:tracePt t="27817" x="1612900" y="5822950"/>
          <p14:tracePt t="27817" x="1606550" y="5829300"/>
          <p14:tracePt t="27833" x="1600200" y="5835650"/>
          <p14:tracePt t="27848" x="1593850" y="5842000"/>
          <p14:tracePt t="27864" x="1587500" y="5848350"/>
          <p14:tracePt t="27881" x="1587500" y="5854700"/>
          <p14:tracePt t="27900" x="1581150" y="5854700"/>
          <p14:tracePt t="27928" x="1581150" y="5848350"/>
          <p14:tracePt t="27960" x="1587500" y="5848350"/>
          <p14:tracePt t="27989" x="1593850" y="5848350"/>
          <p14:tracePt t="28028" x="1593850" y="5854700"/>
          <p14:tracePt t="28056" x="1587500" y="5861050"/>
          <p14:tracePt t="28080" x="1581150" y="5861050"/>
          <p14:tracePt t="28100" x="1581150" y="5867400"/>
          <p14:tracePt t="28160" x="1581150" y="5873750"/>
          <p14:tracePt t="28348" x="1574800" y="5880100"/>
          <p14:tracePt t="28372" x="1568450" y="5880100"/>
          <p14:tracePt t="28408" x="1562100" y="5880100"/>
          <p14:tracePt t="28536" x="1562100" y="5886450"/>
          <p14:tracePt t="28861" x="1555750" y="5886450"/>
          <p14:tracePt t="28928" x="1555750" y="5892800"/>
          <p14:tracePt t="28964" x="1555750" y="5886450"/>
          <p14:tracePt t="29016" x="1555750" y="5880100"/>
          <p14:tracePt t="29040" x="1555750" y="5886450"/>
          <p14:tracePt t="29120" x="1555750" y="5892800"/>
          <p14:tracePt t="29144" x="1549400" y="5892800"/>
          <p14:tracePt t="29196" x="1549400" y="5899150"/>
          <p14:tracePt t="29248" x="1543050" y="5905500"/>
          <p14:tracePt t="29280" x="1536700" y="5911850"/>
          <p14:tracePt t="29309" x="1530350" y="5911850"/>
          <p14:tracePt t="29340" x="1536700" y="5911850"/>
          <p14:tracePt t="29412" x="1543050" y="5905500"/>
          <p14:tracePt t="29421" x="1555750" y="5905500"/>
          <p14:tracePt t="29428" x="1568450" y="5905500"/>
          <p14:tracePt t="29437" x="1581150" y="5905500"/>
          <p14:tracePt t="29437" x="1606550" y="5911850"/>
          <p14:tracePt t="29456" x="1631950" y="5911850"/>
          <p14:tracePt t="29456" x="1708150" y="5924550"/>
          <p14:tracePt t="29473" x="1752600" y="5930900"/>
          <p14:tracePt t="29473" x="1797050" y="5930900"/>
          <p14:tracePt t="29490" x="1847850" y="5937250"/>
          <p14:tracePt t="29490" x="1892300" y="5937250"/>
          <p14:tracePt t="29506" x="1943100" y="5937250"/>
          <p14:tracePt t="29506" x="1987550" y="5930900"/>
          <p14:tracePt t="29522" x="2025650" y="5924550"/>
          <p14:tracePt t="29522" x="2057400" y="5918200"/>
          <p14:tracePt t="29522" x="2095500" y="5918200"/>
          <p14:tracePt t="29541" x="2120900" y="5911850"/>
          <p14:tracePt t="29554" x="2152650" y="5911850"/>
          <p14:tracePt t="29554" x="2203450" y="5905500"/>
          <p14:tracePt t="29573" x="2222500" y="5905500"/>
          <p14:tracePt t="29573" x="2247900" y="5911850"/>
          <p14:tracePt t="29589" x="2260600" y="5905500"/>
          <p14:tracePt t="29589" x="2279650" y="5905500"/>
          <p14:tracePt t="29605" x="2298700" y="5911850"/>
          <p14:tracePt t="29605" x="2311400" y="5911850"/>
          <p14:tracePt t="29622" x="2317750" y="5918200"/>
          <p14:tracePt t="29622" x="2324100" y="5924550"/>
          <p14:tracePt t="29622" x="2330450" y="5930900"/>
          <p14:tracePt t="29642" x="2330450" y="5937250"/>
          <p14:tracePt t="29642" x="2324100" y="5943600"/>
          <p14:tracePt t="29656" x="2324100" y="5949950"/>
          <p14:tracePt t="29656" x="2317750" y="5956300"/>
          <p14:tracePt t="29673" x="2311400" y="5962650"/>
          <p14:tracePt t="29673" x="2298700" y="5969000"/>
          <p14:tracePt t="29689" x="2292350" y="5981700"/>
          <p14:tracePt t="29689" x="2286000" y="5988050"/>
          <p14:tracePt t="29707" x="2279650" y="5994400"/>
          <p14:tracePt t="29707" x="2260600" y="6007100"/>
          <p14:tracePt t="29723" x="2254250" y="6013450"/>
          <p14:tracePt t="29723" x="2247900" y="6019800"/>
          <p14:tracePt t="29740" x="2241550" y="6026150"/>
          <p14:tracePt t="29740" x="2235200" y="6032500"/>
          <p14:tracePt t="29756" x="2228850" y="6038850"/>
          <p14:tracePt t="29756" x="2216150" y="6051550"/>
          <p14:tracePt t="29774" x="2209800" y="6057900"/>
          <p14:tracePt t="29774" x="2203450" y="6064250"/>
          <p14:tracePt t="29789" x="2197100" y="6064250"/>
          <p14:tracePt t="29805" x="2190750" y="6070600"/>
          <p14:tracePt t="29822" x="2190750" y="6076950"/>
          <p14:tracePt t="29838" x="2184400" y="6083300"/>
          <p14:tracePt t="29864" x="2184400" y="6089650"/>
          <p14:tracePt t="29880" x="2184400" y="6096000"/>
          <p14:tracePt t="29893" x="2184400" y="6102350"/>
          <p14:tracePt t="29909" x="2178050" y="6108700"/>
          <p14:tracePt t="29925" x="2171700" y="6108700"/>
          <p14:tracePt t="29941" x="2165350" y="6115050"/>
          <p14:tracePt t="29956" x="2159000" y="6121400"/>
          <p14:tracePt t="29972" x="2152650" y="6127750"/>
          <p14:tracePt t="30008" x="2152650" y="6134100"/>
          <p14:tracePt t="30036" x="2159000" y="6127750"/>
          <p14:tracePt t="30072" x="2165350" y="6127750"/>
          <p14:tracePt t="30097" x="2165350" y="6121400"/>
          <p14:tracePt t="30128" x="2159000" y="6115050"/>
          <p14:tracePt t="30156" x="2152650" y="6115050"/>
          <p14:tracePt t="30172" x="2146300" y="6108700"/>
          <p14:tracePt t="30188" x="2139950" y="6108700"/>
          <p14:tracePt t="30200" x="2133600" y="6108700"/>
          <p14:tracePt t="30216" x="2127250" y="6115050"/>
          <p14:tracePt t="30232" x="2120900" y="6115050"/>
          <p14:tracePt t="30243" x="2114550" y="6121400"/>
          <p14:tracePt t="30243" x="2108200" y="6121400"/>
          <p14:tracePt t="30258" x="2108200" y="6127750"/>
          <p14:tracePt t="30258" x="2101850" y="6134100"/>
          <p14:tracePt t="30258" x="2095500" y="6140450"/>
          <p14:tracePt t="30277" x="2089150" y="6146800"/>
          <p14:tracePt t="30289" x="2089150" y="6153150"/>
          <p14:tracePt t="30289" x="2082800" y="6159500"/>
          <p14:tracePt t="30289" x="2082800" y="6165850"/>
          <p14:tracePt t="30310" x="2076450" y="6172200"/>
          <p14:tracePt t="30324" x="2076450" y="6178550"/>
          <p14:tracePt t="30340" x="2082800" y="6178550"/>
          <p14:tracePt t="30372" x="2089150" y="6178550"/>
          <p14:tracePt t="30388" x="2095500" y="6178550"/>
          <p14:tracePt t="30396" x="2101850" y="6178550"/>
          <p14:tracePt t="30412" x="2108200" y="6172200"/>
          <p14:tracePt t="30423" x="2114550" y="6172200"/>
          <p14:tracePt t="30441" x="2120900" y="6165850"/>
          <p14:tracePt t="30457" x="2127250" y="6159500"/>
          <p14:tracePt t="30474" x="2133600" y="6159500"/>
          <p14:tracePt t="30491" x="2139950" y="6159500"/>
          <p14:tracePt t="30508" x="2146300" y="6153150"/>
          <p14:tracePt t="30526" x="2152650" y="6146800"/>
          <p14:tracePt t="30560" x="2152650" y="6140450"/>
          <p14:tracePt t="30584" x="2159000" y="6134100"/>
          <p14:tracePt t="30609" x="2165350" y="6127750"/>
          <p14:tracePt t="30620" x="2171700" y="6121400"/>
          <p14:tracePt t="30629" x="2178050" y="6115050"/>
          <p14:tracePt t="30641" x="2184400" y="6108700"/>
          <p14:tracePt t="30641" x="2190750" y="6096000"/>
          <p14:tracePt t="30641" x="2203450" y="6089650"/>
          <p14:tracePt t="30662" x="2216150" y="6070600"/>
          <p14:tracePt t="30662" x="2235200" y="6057900"/>
          <p14:tracePt t="30676" x="2254250" y="6038850"/>
          <p14:tracePt t="30676" x="2279650" y="6013450"/>
          <p14:tracePt t="30692" x="2311400" y="5981700"/>
          <p14:tracePt t="30692" x="2349500" y="5949950"/>
          <p14:tracePt t="30709" x="2387600" y="5905500"/>
          <p14:tracePt t="30709" x="2438400" y="5861050"/>
          <p14:tracePt t="30726" x="2495550" y="5803900"/>
          <p14:tracePt t="30726" x="2641600" y="5670550"/>
          <p14:tracePt t="30743" x="2730500" y="5594350"/>
          <p14:tracePt t="30743" x="2825750" y="5511800"/>
          <p14:tracePt t="30760" x="2933700" y="5416550"/>
          <p14:tracePt t="30760" x="3041650" y="5321300"/>
          <p14:tracePt t="30776" x="3162300" y="5213350"/>
          <p14:tracePt t="30776" x="3403600" y="4991100"/>
          <p14:tracePt t="30795" x="3530600" y="4876800"/>
          <p14:tracePt t="30795" x="3657600" y="4756150"/>
          <p14:tracePt t="30811" x="3797300" y="4641850"/>
          <p14:tracePt t="30811" x="3937000" y="4514850"/>
          <p14:tracePt t="30828" x="4076700" y="4400550"/>
          <p14:tracePt t="30828" x="4229100" y="4273550"/>
          <p14:tracePt t="30845" x="4375150" y="4152900"/>
          <p14:tracePt t="30845" x="4673600" y="3917950"/>
          <p14:tracePt t="30862" x="4813300" y="3810000"/>
          <p14:tracePt t="30862" x="4953000" y="3702050"/>
          <p14:tracePt t="30879" x="5080000" y="3613150"/>
          <p14:tracePt t="30879" x="5200650" y="3524250"/>
          <p14:tracePt t="30895" x="5314950" y="3460750"/>
          <p14:tracePt t="30895" x="5416550" y="3397250"/>
          <p14:tracePt t="30895" x="5505450" y="3352800"/>
          <p14:tracePt t="30915" x="5588000" y="3314700"/>
          <p14:tracePt t="30926" x="5664200" y="3276600"/>
          <p14:tracePt t="30926" x="5797550" y="3232150"/>
          <p14:tracePt t="30946" x="5854700" y="3219450"/>
          <p14:tracePt t="30946" x="5905500" y="3200400"/>
          <p14:tracePt t="30963" x="5949950" y="3187700"/>
          <p14:tracePt t="30963" x="5988050" y="3181350"/>
          <p14:tracePt t="30979" x="6019800" y="3168650"/>
          <p14:tracePt t="30979" x="6045200" y="3162300"/>
          <p14:tracePt t="30979" x="6064250" y="3162300"/>
          <p14:tracePt t="30997" x="6076950" y="3162300"/>
          <p14:tracePt t="31009" x="6083300" y="3155950"/>
          <p14:tracePt t="31027" x="6070600" y="3162300"/>
          <p14:tracePt t="31027" x="6057900" y="3162300"/>
          <p14:tracePt t="31045" x="6038850" y="3162300"/>
          <p14:tracePt t="31045" x="6013450" y="3162300"/>
          <p14:tracePt t="31061" x="5988050" y="3162300"/>
          <p14:tracePt t="31061" x="5956300" y="3162300"/>
          <p14:tracePt t="31061" x="5924550" y="3168650"/>
          <p14:tracePt t="31081" x="5880100" y="3175000"/>
          <p14:tracePt t="31081" x="5842000" y="3175000"/>
          <p14:tracePt t="31096" x="5791200" y="3181350"/>
          <p14:tracePt t="31096" x="5740400" y="3187700"/>
          <p14:tracePt t="31113" x="5689600" y="3187700"/>
          <p14:tracePt t="31113" x="5638800" y="3187700"/>
          <p14:tracePt t="31129" x="5581650" y="3187700"/>
          <p14:tracePt t="31129" x="5524500" y="3187700"/>
          <p14:tracePt t="31147" x="5467350" y="3187700"/>
          <p14:tracePt t="31147" x="5346700" y="3175000"/>
          <p14:tracePt t="31163" x="5289550" y="3162300"/>
          <p14:tracePt t="31163" x="5226050" y="3155950"/>
          <p14:tracePt t="31179" x="5168900" y="3143250"/>
          <p14:tracePt t="31179" x="5105400" y="3124200"/>
          <p14:tracePt t="31196" x="5048250" y="3105150"/>
          <p14:tracePt t="31196" x="4991100" y="3086100"/>
          <p14:tracePt t="31196" x="4940300" y="3060700"/>
          <p14:tracePt t="31214" x="4889500" y="3028950"/>
          <p14:tracePt t="31227" x="4845050" y="2997200"/>
          <p14:tracePt t="31227" x="4762500" y="2921000"/>
          <p14:tracePt t="31247" x="4730750" y="2882900"/>
          <p14:tracePt t="31247" x="4699000" y="2832100"/>
          <p14:tracePt t="31262" x="4679950" y="2781300"/>
          <p14:tracePt t="31262" x="4648200" y="2667000"/>
          <p14:tracePt t="31281" x="4641850" y="2616200"/>
          <p14:tracePt t="31294" x="4641850" y="2552700"/>
          <p14:tracePt t="31294" x="4660900" y="2438400"/>
          <p14:tracePt t="31316" x="4679950" y="2381250"/>
          <p14:tracePt t="31316" x="4705350" y="2324100"/>
          <p14:tracePt t="31331" x="4737100" y="2266950"/>
          <p14:tracePt t="31331" x="4775200" y="2209800"/>
          <p14:tracePt t="31347" x="4826000" y="2152650"/>
          <p14:tracePt t="31347" x="4883150" y="2095500"/>
          <p14:tracePt t="31362" x="4953000" y="2044700"/>
          <p14:tracePt t="31362" x="5022850" y="1993900"/>
          <p14:tracePt t="31362" x="5105400" y="1943100"/>
          <p14:tracePt t="31382" x="5187950" y="1898650"/>
          <p14:tracePt t="31382" x="5270500" y="1854200"/>
          <p14:tracePt t="31396" x="5359400" y="1816100"/>
          <p14:tracePt t="31396" x="5454650" y="1778000"/>
          <p14:tracePt t="31412" x="5549900" y="1746250"/>
          <p14:tracePt t="31412" x="5651500" y="1714500"/>
          <p14:tracePt t="31430" x="5753100" y="1689100"/>
          <p14:tracePt t="31430" x="5867400" y="1663700"/>
          <p14:tracePt t="31446" x="5981700" y="1638300"/>
          <p14:tracePt t="31446" x="6223000" y="1600200"/>
          <p14:tracePt t="31464" x="6350000" y="1581150"/>
          <p14:tracePt t="31464" x="6477000" y="1568450"/>
          <p14:tracePt t="31479" x="6604000" y="1555750"/>
          <p14:tracePt t="31479" x="6731000" y="1549400"/>
          <p14:tracePt t="31496" x="6851650" y="1549400"/>
          <p14:tracePt t="31496" x="7086600" y="1562100"/>
          <p14:tracePt t="31514" x="7200900" y="1574800"/>
          <p14:tracePt t="31514" x="7308850" y="1593850"/>
          <p14:tracePt t="31530" x="7416800" y="1619250"/>
          <p14:tracePt t="31530" x="7524750" y="1644650"/>
          <p14:tracePt t="31548" x="7626350" y="1670050"/>
          <p14:tracePt t="31548" x="7727950" y="1701800"/>
          <p14:tracePt t="31563" x="7823200" y="1727200"/>
          <p14:tracePt t="31563" x="7912100" y="1758950"/>
          <p14:tracePt t="31579" x="7994650" y="1790700"/>
          <p14:tracePt t="31579" x="8070850" y="1822450"/>
          <p14:tracePt t="31579" x="8140700" y="1854200"/>
          <p14:tracePt t="31598" x="8197850" y="1892300"/>
          <p14:tracePt t="31611" x="8255000" y="1930400"/>
          <p14:tracePt t="31611" x="8343900" y="2006600"/>
          <p14:tracePt t="31630" x="8375650" y="2051050"/>
          <p14:tracePt t="31630" x="8407400" y="2101850"/>
          <p14:tracePt t="31646" x="8426450" y="2146300"/>
          <p14:tracePt t="31646" x="8439150" y="2190750"/>
          <p14:tracePt t="31663" x="8451850" y="2241550"/>
          <p14:tracePt t="31663" x="8451850" y="2286000"/>
          <p14:tracePt t="31663" x="8451850" y="2330450"/>
          <p14:tracePt t="31682" x="8439150" y="2368550"/>
          <p14:tracePt t="31682" x="8426450" y="2413000"/>
          <p14:tracePt t="31696" x="8407400" y="2451100"/>
          <p14:tracePt t="31696" x="8382000" y="2489200"/>
          <p14:tracePt t="31713" x="8356600" y="2527300"/>
          <p14:tracePt t="31713" x="8324850" y="2565400"/>
          <p14:tracePt t="31729" x="8286750" y="2603500"/>
          <p14:tracePt t="31729" x="8242300" y="2635250"/>
          <p14:tracePt t="31747" x="8197850" y="2673350"/>
          <p14:tracePt t="31747" x="8089900" y="2736850"/>
          <p14:tracePt t="31765" x="8032750" y="2768600"/>
          <p14:tracePt t="31765" x="7962900" y="2800350"/>
          <p14:tracePt t="31780" x="7899400" y="2825750"/>
          <p14:tracePt t="31780" x="7823200" y="2857500"/>
          <p14:tracePt t="31796" x="7747000" y="2882900"/>
          <p14:tracePt t="31796" x="7569200" y="2940050"/>
          <p14:tracePt t="31813" x="7480300" y="2965450"/>
          <p14:tracePt t="31813" x="7385050" y="2997200"/>
          <p14:tracePt t="31830" x="7283450" y="3028950"/>
          <p14:tracePt t="31830" x="7175500" y="3054350"/>
          <p14:tracePt t="31846" x="7073900" y="3079750"/>
          <p14:tracePt t="31846" x="6965950" y="3111500"/>
          <p14:tracePt t="31863" x="6858000" y="3136900"/>
          <p14:tracePt t="31863" x="6750050" y="3162300"/>
          <p14:tracePt t="31863" x="6635750" y="3187700"/>
          <p14:tracePt t="31882" x="6521450" y="3213100"/>
          <p14:tracePt t="31882" x="6413500" y="3232150"/>
          <p14:tracePt t="31898" x="6299200" y="3251200"/>
          <p14:tracePt t="31898" x="6191250" y="3270250"/>
          <p14:tracePt t="31915" x="6089650" y="3289300"/>
          <p14:tracePt t="31915" x="5988050" y="3302000"/>
          <p14:tracePt t="31930" x="5892800" y="3314700"/>
          <p14:tracePt t="31930" x="5797550" y="3327400"/>
          <p14:tracePt t="31947" x="5708650" y="3346450"/>
          <p14:tracePt t="31947" x="5543550" y="3378200"/>
          <p14:tracePt t="31966" x="5467350" y="3390900"/>
          <p14:tracePt t="31979" x="5391150" y="3409950"/>
          <p14:tracePt t="31979" x="5251450" y="3454400"/>
          <p14:tracePt t="31998" x="5194300" y="3473450"/>
          <p14:tracePt t="31998" x="5130800" y="3492500"/>
          <p14:tracePt t="32014" x="5080000" y="3511550"/>
          <p14:tracePt t="32014" x="5035550" y="3530600"/>
          <p14:tracePt t="32031" x="4997450" y="3543300"/>
          <p14:tracePt t="32031" x="4959350" y="3556000"/>
          <p14:tracePt t="32031" x="4927600" y="3562350"/>
          <p14:tracePt t="32049" x="4902200" y="3575050"/>
          <p14:tracePt t="32049" x="4883150" y="3581400"/>
          <p14:tracePt t="32064" x="4864100" y="3587750"/>
          <p14:tracePt t="32064" x="4851400" y="3594100"/>
          <p14:tracePt t="32080" x="4838700" y="3600450"/>
          <p14:tracePt t="32080" x="4826000" y="3606800"/>
          <p14:tracePt t="32098" x="4819650" y="3606800"/>
          <p14:tracePt t="32098" x="4806950" y="3619500"/>
          <p14:tracePt t="32115" x="4806950" y="3625850"/>
          <p14:tracePt t="32130" x="4800600" y="3632200"/>
          <p14:tracePt t="32153" x="4806950" y="3625850"/>
          <p14:tracePt t="32169" x="4813300" y="3619500"/>
          <p14:tracePt t="32169" x="4819650" y="3613150"/>
          <p14:tracePt t="32181" x="4826000" y="3606800"/>
          <p14:tracePt t="32198" x="4832350" y="3606800"/>
          <p14:tracePt t="32198" x="4838700" y="3606800"/>
          <p14:tracePt t="32215" x="4845050" y="3606800"/>
          <p14:tracePt t="32230" x="4845050" y="3613150"/>
          <p14:tracePt t="32249" x="4838700" y="3625850"/>
          <p14:tracePt t="32263" x="4838700" y="3632200"/>
          <p14:tracePt t="32280" x="4832350" y="3638550"/>
          <p14:tracePt t="32280" x="4826000" y="3644900"/>
          <p14:tracePt t="32298" x="4826000" y="3651250"/>
          <p14:tracePt t="32298" x="4819650" y="3657600"/>
          <p14:tracePt t="32316" x="4813300" y="3663950"/>
          <p14:tracePt t="32330" x="4806950" y="3670300"/>
          <p14:tracePt t="32347" x="4800600" y="3676650"/>
          <p14:tracePt t="32366" x="4806950" y="3670300"/>
          <p14:tracePt t="32409" x="4813300" y="3663950"/>
          <p14:tracePt t="32415" x="4826000" y="3657600"/>
          <p14:tracePt t="32415" x="4838700" y="3644900"/>
          <p14:tracePt t="32433" x="4851400" y="3638550"/>
          <p14:tracePt t="32433" x="4864100" y="3625850"/>
          <p14:tracePt t="32450" x="4876800" y="3613150"/>
          <p14:tracePt t="32450" x="4889500" y="3600450"/>
          <p14:tracePt t="32466" x="4902200" y="3594100"/>
          <p14:tracePt t="32466" x="4927600" y="3575050"/>
          <p14:tracePt t="32482" x="4940300" y="3562350"/>
          <p14:tracePt t="32482" x="4953000" y="3556000"/>
          <p14:tracePt t="32500" x="4965700" y="3543300"/>
          <p14:tracePt t="32500" x="4978400" y="3536950"/>
          <p14:tracePt t="32516" x="4991100" y="3524250"/>
          <p14:tracePt t="32516" x="5010150" y="3505200"/>
          <p14:tracePt t="32534" x="5016500" y="3498850"/>
          <p14:tracePt t="32534" x="5022850" y="3492500"/>
          <p14:tracePt t="32550" x="5029200" y="3492500"/>
          <p14:tracePt t="32550" x="5035550" y="3486150"/>
          <p14:tracePt t="32567" x="5041900" y="3479800"/>
          <p14:tracePt t="32582" x="5048250" y="3479800"/>
          <p14:tracePt t="32599" x="5054600" y="3473450"/>
          <p14:tracePt t="32618" x="5054600" y="3467100"/>
          <p14:tracePt t="32634" x="5067300" y="3460750"/>
          <p14:tracePt t="32650" x="5073650" y="3454400"/>
          <p14:tracePt t="32665" x="5080000" y="3448050"/>
          <p14:tracePt t="32682" x="5086350" y="3441700"/>
          <p14:tracePt t="32682" x="5092700" y="3435350"/>
          <p14:tracePt t="32682" x="5099050" y="3435350"/>
          <p14:tracePt t="32703" x="5105400" y="3429000"/>
          <p14:tracePt t="32703" x="5111750" y="3429000"/>
          <p14:tracePt t="32717" x="5118100" y="3422650"/>
          <p14:tracePt t="32717" x="5124450" y="3422650"/>
          <p14:tracePt t="32734" x="5130800" y="3416300"/>
          <p14:tracePt t="32748" x="5137150" y="3409950"/>
          <p14:tracePt t="32766" x="5130800" y="3409950"/>
          <p14:tracePt t="32797" x="5124450" y="3403600"/>
          <p14:tracePt t="32825" x="5124450" y="3409950"/>
          <p14:tracePt t="32841" x="5118100" y="3409950"/>
          <p14:tracePt t="32865" x="5118100" y="3416300"/>
          <p14:tracePt t="32909" x="5111750" y="3422650"/>
          <p14:tracePt t="32941" x="5105400" y="3422650"/>
          <p14:tracePt t="32978" x="5105400" y="3429000"/>
          <p14:tracePt t="32995" x="5099050" y="3429000"/>
          <p14:tracePt t="33013" x="5099050" y="3435350"/>
          <p14:tracePt t="33029" x="5099050" y="3429000"/>
          <p14:tracePt t="33069" x="5099050" y="3422650"/>
          <p14:tracePt t="33081" x="5105400" y="3416300"/>
          <p14:tracePt t="33097" x="5111750" y="3416300"/>
          <p14:tracePt t="33113" x="5118100" y="3409950"/>
          <p14:tracePt t="33129" x="5124450" y="3409950"/>
          <p14:tracePt t="33134" x="5130800" y="3409950"/>
          <p14:tracePt t="33150" x="5137150" y="3403600"/>
          <p14:tracePt t="33166" x="5143500" y="3403600"/>
          <p14:tracePt t="33183" x="5149850" y="3403600"/>
          <p14:tracePt t="33200" x="5156200" y="3403600"/>
          <p14:tracePt t="33218" x="5162550" y="3397250"/>
          <p14:tracePt t="33261" x="5168900" y="3390900"/>
          <p14:tracePt t="33310" x="5175250" y="3384550"/>
          <p14:tracePt t="33353" x="5181600" y="3378200"/>
          <p14:tracePt t="33366" x="5187950" y="3378200"/>
          <p14:tracePt t="33381" x="5194300" y="3371850"/>
          <p14:tracePt t="33398" x="5194300" y="3365500"/>
          <p14:tracePt t="33413" x="5200650" y="3359150"/>
          <p14:tracePt t="33442" x="5207000" y="3352800"/>
          <p14:tracePt t="33482" x="5213350" y="3352800"/>
          <p14:tracePt t="33494" x="5219700" y="3346450"/>
          <p14:tracePt t="33510" x="5219700" y="3340100"/>
          <p14:tracePt t="33525" x="5226050" y="3333750"/>
          <p14:tracePt t="33546" x="5226050" y="3340100"/>
          <p14:tracePt t="33578" x="5219700" y="3340100"/>
          <p14:tracePt t="33594" x="5213350" y="3346450"/>
          <p14:tracePt t="33606" x="5207000" y="3346450"/>
          <p14:tracePt t="33622" x="5200650" y="3346450"/>
          <p14:tracePt t="33638" x="5200650" y="3352800"/>
          <p14:tracePt t="33662" x="5194300" y="3346450"/>
          <p14:tracePt t="33681" x="5187950" y="3346450"/>
          <p14:tracePt t="33705" x="5181600" y="3346450"/>
          <p14:tracePt t="33726" x="5187950" y="3352800"/>
          <p14:tracePt t="33785" x="5194300" y="3352800"/>
          <p14:tracePt t="33801" x="5200650" y="3346450"/>
          <p14:tracePt t="33817" x="5207000" y="3346450"/>
          <p14:tracePt t="33826" x="5213350" y="3346450"/>
          <p14:tracePt t="33835" x="5219700" y="3346450"/>
          <p14:tracePt t="33835" x="5232400" y="3340100"/>
          <p14:tracePt t="33855" x="5238750" y="3340100"/>
          <p14:tracePt t="33855" x="5238750" y="3333750"/>
          <p14:tracePt t="33871" x="5245100" y="3333750"/>
          <p14:tracePt t="33871" x="5251450" y="3333750"/>
          <p14:tracePt t="33887" x="5257800" y="3333750"/>
          <p14:tracePt t="33887" x="5264150" y="3333750"/>
          <p14:tracePt t="33904" x="5270500" y="3333750"/>
          <p14:tracePt t="33904" x="5276850" y="3327400"/>
          <p14:tracePt t="33904" x="5283200" y="3327400"/>
          <p14:tracePt t="33923" x="5289550" y="3327400"/>
          <p14:tracePt t="33935" x="5295900" y="3327400"/>
          <p14:tracePt t="33953" x="5308600" y="3321050"/>
          <p14:tracePt t="33969" x="5321300" y="3321050"/>
          <p14:tracePt t="33986" x="5327650" y="3321050"/>
          <p14:tracePt t="34002" x="5334000" y="3321050"/>
          <p14:tracePt t="34019" x="5340350" y="3314700"/>
          <p14:tracePt t="34050" x="5334000" y="3314700"/>
          <p14:tracePt t="34085" x="5334000" y="3321050"/>
          <p14:tracePt t="34230" x="5340350" y="3321050"/>
          <p14:tracePt t="34269" x="5340350" y="3327400"/>
          <p14:tracePt t="34297" x="5340350" y="3333750"/>
          <p14:tracePt t="34314" x="5334000" y="3340100"/>
          <p14:tracePt t="34326" x="5327650" y="3340100"/>
          <p14:tracePt t="34342" x="5321300" y="3346450"/>
          <p14:tracePt t="34353" x="5314950" y="3346450"/>
          <p14:tracePt t="34353" x="5308600" y="3352800"/>
          <p14:tracePt t="34353" x="5302250" y="3359150"/>
          <p14:tracePt t="34374" x="5295900" y="3365500"/>
          <p14:tracePt t="34374" x="5283200" y="3371850"/>
          <p14:tracePt t="34390" x="5270500" y="3378200"/>
          <p14:tracePt t="34390" x="5264150" y="3390900"/>
          <p14:tracePt t="34405" x="5251450" y="3403600"/>
          <p14:tracePt t="34405" x="5232400" y="3416300"/>
          <p14:tracePt t="34423" x="5219700" y="3429000"/>
          <p14:tracePt t="34423" x="5200650" y="3441700"/>
          <p14:tracePt t="34439" x="5181600" y="3454400"/>
          <p14:tracePt t="34439" x="5143500" y="3492500"/>
          <p14:tracePt t="34456" x="5118100" y="3511550"/>
          <p14:tracePt t="34456" x="5086350" y="3536950"/>
          <p14:tracePt t="34472" x="5060950" y="3556000"/>
          <p14:tracePt t="34472" x="5029200" y="3581400"/>
          <p14:tracePt t="34489" x="4997450" y="3606800"/>
          <p14:tracePt t="34489" x="4927600" y="3657600"/>
          <p14:tracePt t="34507" x="4895850" y="3689350"/>
          <p14:tracePt t="34507" x="4857750" y="3714750"/>
          <p14:tracePt t="34523" x="4819650" y="3746500"/>
          <p14:tracePt t="34523" x="4787900" y="3771900"/>
          <p14:tracePt t="34540" x="4749800" y="3810000"/>
          <p14:tracePt t="34540" x="4711700" y="3835400"/>
          <p14:tracePt t="34556" x="4673600" y="3873500"/>
          <p14:tracePt t="34556" x="4629150" y="3905250"/>
          <p14:tracePt t="34556" x="4584700" y="3943350"/>
          <p14:tracePt t="34575" x="4540250" y="3981450"/>
          <p14:tracePt t="34588" x="4489450" y="4013200"/>
          <p14:tracePt t="34588" x="4381500" y="4089400"/>
          <p14:tracePt t="34607" x="4324350" y="4127500"/>
          <p14:tracePt t="34607" x="4267200" y="4165600"/>
          <p14:tracePt t="34623" x="4203700" y="4203700"/>
          <p14:tracePt t="34623" x="4140200" y="4241800"/>
          <p14:tracePt t="34623" x="4083050" y="4279900"/>
          <p14:tracePt t="34642" x="4013200" y="4318000"/>
          <p14:tracePt t="34655" x="3949700" y="4362450"/>
          <p14:tracePt t="34655" x="3810000" y="4445000"/>
          <p14:tracePt t="34676" x="3740150" y="4489450"/>
          <p14:tracePt t="34676" x="3670300" y="4533900"/>
          <p14:tracePt t="34690" x="3600450" y="4584700"/>
          <p14:tracePt t="34690" x="3530600" y="4635500"/>
          <p14:tracePt t="34707" x="3467100" y="4679950"/>
          <p14:tracePt t="34707" x="3397250" y="4730750"/>
          <p14:tracePt t="34723" x="3333750" y="4775200"/>
          <p14:tracePt t="34723" x="3270250" y="4826000"/>
          <p14:tracePt t="34723" x="3206750" y="4870450"/>
          <p14:tracePt t="34743" x="3136900" y="4914900"/>
          <p14:tracePt t="34743" x="3073400" y="4953000"/>
          <p14:tracePt t="34757" x="3003550" y="4991100"/>
          <p14:tracePt t="34757" x="2940050" y="5029200"/>
          <p14:tracePt t="34773" x="2870200" y="5060950"/>
          <p14:tracePt t="34773" x="2806700" y="5092700"/>
          <p14:tracePt t="34790" x="2736850" y="5124450"/>
          <p14:tracePt t="34790" x="2616200" y="5181600"/>
          <p14:tracePt t="34808" x="2565400" y="5207000"/>
          <p14:tracePt t="34808" x="2514600" y="5232400"/>
          <p14:tracePt t="34824" x="2463800" y="5251450"/>
          <p14:tracePt t="34824" x="2425700" y="5276850"/>
          <p14:tracePt t="34840" x="2387600" y="5295900"/>
          <p14:tracePt t="34840" x="2349500" y="5314950"/>
          <p14:tracePt t="34858" x="2324100" y="5334000"/>
          <p14:tracePt t="34858" x="2260600" y="5365750"/>
          <p14:tracePt t="34874" x="2235200" y="5378450"/>
          <p14:tracePt t="34874" x="2216150" y="5391150"/>
          <p14:tracePt t="34891" x="2190750" y="5397500"/>
          <p14:tracePt t="34891" x="2171700" y="5410200"/>
          <p14:tracePt t="34908" x="2152650" y="5416550"/>
          <p14:tracePt t="34908" x="2139950" y="5429250"/>
          <p14:tracePt t="34924" x="2127250" y="5441950"/>
          <p14:tracePt t="34924" x="2114550" y="5448300"/>
          <p14:tracePt t="34924" x="2101850" y="5461000"/>
          <p14:tracePt t="34943" x="2089150" y="5473700"/>
          <p14:tracePt t="34956" x="2082800" y="5486400"/>
          <p14:tracePt t="34956" x="2063750" y="5511800"/>
          <p14:tracePt t="34974" x="2051050" y="5530850"/>
          <p14:tracePt t="34974" x="2044700" y="5543550"/>
          <p14:tracePt t="34991" x="2032000" y="5556250"/>
          <p14:tracePt t="34991" x="2025650" y="5568950"/>
          <p14:tracePt t="35008" x="2019300" y="5588000"/>
          <p14:tracePt t="35008" x="2006600" y="5600700"/>
          <p14:tracePt t="35008" x="2000250" y="5613400"/>
          <p14:tracePt t="35026" x="1987550" y="5626100"/>
          <p14:tracePt t="35039" x="1981200" y="5638800"/>
          <p14:tracePt t="35039" x="1962150" y="5664200"/>
          <p14:tracePt t="35058" x="1949450" y="5676900"/>
          <p14:tracePt t="35058" x="1936750" y="5689600"/>
          <p14:tracePt t="35075" x="1924050" y="5695950"/>
          <p14:tracePt t="35075" x="1905000" y="5708650"/>
          <p14:tracePt t="35092" x="1892300" y="5715000"/>
          <p14:tracePt t="35092" x="1866900" y="5727700"/>
          <p14:tracePt t="35108" x="1854200" y="5734050"/>
          <p14:tracePt t="35108" x="1841500" y="5740400"/>
          <p14:tracePt t="35125" x="1828800" y="5746750"/>
          <p14:tracePt t="35125" x="1822450" y="5753100"/>
          <p14:tracePt t="35141" x="1809750" y="5753100"/>
          <p14:tracePt t="35141" x="1803400" y="5759450"/>
          <p14:tracePt t="35158" x="1790700" y="5759450"/>
          <p14:tracePt t="35158" x="1778000" y="5765800"/>
          <p14:tracePt t="35175" x="1765300" y="5772150"/>
          <p14:tracePt t="35175" x="1758950" y="5772150"/>
          <p14:tracePt t="35191" x="1752600" y="5772150"/>
          <p14:tracePt t="35191" x="1746250" y="5778500"/>
          <p14:tracePt t="35208" x="1739900" y="5784850"/>
          <p14:tracePt t="35227" x="1733550" y="5791200"/>
          <p14:tracePt t="35258" x="1733550" y="5797550"/>
          <p14:tracePt t="35362" x="1727200" y="5803900"/>
          <p14:tracePt t="35386" x="1727200" y="5810250"/>
          <p14:tracePt t="35402" x="1720850" y="5816600"/>
          <p14:tracePt t="35414" x="1714500" y="5816600"/>
          <p14:tracePt t="35430" x="1708150" y="5822950"/>
          <p14:tracePt t="35454" x="1708150" y="5816600"/>
          <p14:tracePt t="35522" x="1701800" y="5816600"/>
          <p14:tracePt t="35602" x="1695450" y="5816600"/>
          <p14:tracePt t="35626" x="1695450" y="5822950"/>
          <p14:tracePt t="35686" x="1689100" y="5829300"/>
          <p14:tracePt t="35714" x="1682750" y="5829300"/>
          <p14:tracePt t="35738" x="1676400" y="5829300"/>
          <p14:tracePt t="35762" x="1670050" y="5829300"/>
          <p14:tracePt t="35782" x="1670050" y="5835650"/>
          <p14:tracePt t="35798" x="1663700" y="5835650"/>
          <p14:tracePt t="35814" x="1651000" y="5835650"/>
          <p14:tracePt t="35830" x="1644650" y="5842000"/>
          <p14:tracePt t="35842" x="1638300" y="5842000"/>
          <p14:tracePt t="35850" x="1631950" y="5842000"/>
          <p14:tracePt t="35859" x="1625600" y="5842000"/>
          <p14:tracePt t="35876" x="1619250" y="5842000"/>
          <p14:tracePt t="35876" x="1612900" y="5848350"/>
          <p14:tracePt t="35894" x="1606550" y="5848350"/>
          <p14:tracePt t="35911" x="1600200" y="5848350"/>
          <p14:tracePt t="35926" x="1593850" y="5842000"/>
          <p14:tracePt t="35946" x="1587500" y="5842000"/>
          <p14:tracePt t="35986" x="1587500" y="5835650"/>
          <p14:tracePt t="36067" x="1593850" y="5842000"/>
          <p14:tracePt t="36106" x="1593850" y="5848350"/>
          <p14:tracePt t="36182" x="1593850" y="5854700"/>
          <p14:tracePt t="36218" x="1587500" y="5861050"/>
          <p14:tracePt t="36242" x="1581150" y="5861050"/>
          <p14:tracePt t="36262" x="1574800" y="5861050"/>
          <p14:tracePt t="36306" x="1568450" y="5867400"/>
          <p14:tracePt t="36338" x="1562100" y="5867400"/>
          <p14:tracePt t="36366" x="1555750" y="5867400"/>
          <p14:tracePt t="36390" x="1549400" y="5867400"/>
          <p14:tracePt t="36406" x="1543050" y="5867400"/>
          <p14:tracePt t="36422" x="1536700" y="5867400"/>
          <p14:tracePt t="36427" x="1530350" y="5867400"/>
          <p14:tracePt t="36444" x="1524000" y="5867400"/>
          <p14:tracePt t="36444" x="1517650" y="5867400"/>
          <p14:tracePt t="36463" x="1511300" y="5867400"/>
          <p14:tracePt t="36478" x="1504950" y="5867400"/>
          <p14:tracePt t="36478" x="1492250" y="5867400"/>
          <p14:tracePt t="36497" x="1485900" y="5867400"/>
          <p14:tracePt t="36497" x="1479550" y="5873750"/>
          <p14:tracePt t="36513" x="1473200" y="5873750"/>
          <p14:tracePt t="36513" x="1466850" y="5873750"/>
          <p14:tracePt t="36530" x="1460500" y="5873750"/>
          <p14:tracePt t="36530" x="1447800" y="5873750"/>
          <p14:tracePt t="36547" x="1441450" y="5867400"/>
          <p14:tracePt t="36547" x="1435100" y="5867400"/>
          <p14:tracePt t="36563" x="1428750" y="5867400"/>
          <p14:tracePt t="36563" x="1422400" y="5861050"/>
          <p14:tracePt t="36580" x="1409700" y="5854700"/>
          <p14:tracePt t="36580" x="1403350" y="5848350"/>
          <p14:tracePt t="36597" x="1390650" y="5842000"/>
          <p14:tracePt t="36597" x="1377950" y="5835650"/>
          <p14:tracePt t="36597" x="1365250" y="5822950"/>
          <p14:tracePt t="36616" x="1352550" y="5816600"/>
          <p14:tracePt t="36628" x="1339850" y="5803900"/>
          <p14:tracePt t="36628" x="1314450" y="5778500"/>
          <p14:tracePt t="36647" x="1301750" y="5765800"/>
          <p14:tracePt t="36647" x="1295400" y="5753100"/>
          <p14:tracePt t="36663" x="1282700" y="5740400"/>
          <p14:tracePt t="36663" x="1276350" y="5727700"/>
          <p14:tracePt t="36680" x="1270000" y="5715000"/>
          <p14:tracePt t="36680" x="1263650" y="5702300"/>
          <p14:tracePt t="36680" x="1263650" y="5683250"/>
          <p14:tracePt t="36700" x="1263650" y="5670550"/>
          <p14:tracePt t="36712" x="1263650" y="5657850"/>
          <p14:tracePt t="36712" x="1276350" y="5619750"/>
          <p14:tracePt t="36731" x="1289050" y="5600700"/>
          <p14:tracePt t="36731" x="1295400" y="5588000"/>
          <p14:tracePt t="36748" x="1314450" y="5568950"/>
          <p14:tracePt t="36748" x="1327150" y="5549900"/>
          <p14:tracePt t="36764" x="1346200" y="5530850"/>
          <p14:tracePt t="36764" x="1358900" y="5511800"/>
          <p14:tracePt t="36764" x="1384300" y="5492750"/>
          <p14:tracePt t="36783" x="1403350" y="5480050"/>
          <p14:tracePt t="36783" x="1428750" y="5467350"/>
          <p14:tracePt t="36797" x="1460500" y="5454650"/>
          <p14:tracePt t="36797" x="1485900" y="5441950"/>
          <p14:tracePt t="36814" x="1517650" y="5435600"/>
          <p14:tracePt t="36814" x="1555750" y="5422900"/>
          <p14:tracePt t="36831" x="1593850" y="5416550"/>
          <p14:tracePt t="36831" x="1676400" y="5403850"/>
          <p14:tracePt t="36848" x="1720850" y="5403850"/>
          <p14:tracePt t="36848" x="1765300" y="5397500"/>
          <p14:tracePt t="36864" x="1816100" y="5403850"/>
          <p14:tracePt t="36864" x="1860550" y="5403850"/>
          <p14:tracePt t="36881" x="1911350" y="5410200"/>
          <p14:tracePt t="36881" x="1962150" y="5410200"/>
          <p14:tracePt t="36898" x="2006600" y="5416550"/>
          <p14:tracePt t="36898" x="2095500" y="5429250"/>
          <p14:tracePt t="36916" x="2139950" y="5435600"/>
          <p14:tracePt t="36916" x="2178050" y="5441950"/>
          <p14:tracePt t="36932" x="2216150" y="5448300"/>
          <p14:tracePt t="36932" x="2247900" y="5454650"/>
          <p14:tracePt t="36948" x="2279650" y="5461000"/>
          <p14:tracePt t="36948" x="2305050" y="5473700"/>
          <p14:tracePt t="36948" x="2324100" y="5486400"/>
          <p14:tracePt t="36968" x="2343150" y="5505450"/>
          <p14:tracePt t="36979" x="2362200" y="5524500"/>
          <p14:tracePt t="36979" x="2381250" y="5568950"/>
          <p14:tracePt t="37000" x="2381250" y="5594350"/>
          <p14:tracePt t="37000" x="2381250" y="5613400"/>
          <p14:tracePt t="37016" x="2374900" y="5638800"/>
          <p14:tracePt t="37016" x="2368550" y="5657850"/>
          <p14:tracePt t="37032" x="2355850" y="5676900"/>
          <p14:tracePt t="37032" x="2343150" y="5695950"/>
          <p14:tracePt t="37032" x="2324100" y="5715000"/>
          <p14:tracePt t="37051" x="2305050" y="5734050"/>
          <p14:tracePt t="37063" x="2286000" y="5753100"/>
          <p14:tracePt t="37063" x="2235200" y="5791200"/>
          <p14:tracePt t="37084" x="2209800" y="5803900"/>
          <p14:tracePt t="37084" x="2184400" y="5816600"/>
          <p14:tracePt t="37100" x="2152650" y="5829300"/>
          <p14:tracePt t="37100" x="2114550" y="5835650"/>
          <p14:tracePt t="37115" x="2082800" y="5842000"/>
          <p14:tracePt t="37115" x="2044700" y="5848350"/>
          <p14:tracePt t="37132" x="2012950" y="5848350"/>
          <p14:tracePt t="37132" x="1943100" y="5842000"/>
          <p14:tracePt t="37148" x="1911350" y="5835650"/>
          <p14:tracePt t="37148" x="1879600" y="5829300"/>
          <p14:tracePt t="37166" x="1847850" y="5822950"/>
          <p14:tracePt t="37166" x="1822450" y="5816600"/>
          <p14:tracePt t="37182" x="1797050" y="5810250"/>
          <p14:tracePt t="37182" x="1771650" y="5810250"/>
          <p14:tracePt t="37199" x="1752600" y="5803900"/>
          <p14:tracePt t="37199" x="1720850" y="5791200"/>
          <p14:tracePt t="37216" x="1708150" y="5791200"/>
          <p14:tracePt t="37216" x="1695450" y="5784850"/>
          <p14:tracePt t="37232" x="1682750" y="5778500"/>
          <p14:tracePt t="37232" x="1676400" y="5772150"/>
          <p14:tracePt t="37250" x="1670050" y="5772150"/>
          <p14:tracePt t="37250" x="1663700" y="5765800"/>
          <p14:tracePt t="37267" x="1663700" y="5759450"/>
          <p14:tracePt t="37280" x="1657350" y="5759450"/>
          <p14:tracePt t="37299" x="1651000" y="5765800"/>
          <p14:tracePt t="37315" x="1651000" y="5772150"/>
          <p14:tracePt t="37331" x="1644650" y="5778500"/>
          <p14:tracePt t="37347" x="1644650" y="5784850"/>
          <p14:tracePt t="37364" x="1638300" y="5784850"/>
          <p14:tracePt t="37383" x="1644650" y="5791200"/>
          <p14:tracePt t="37419" x="1651000" y="5791200"/>
          <p14:tracePt t="37443" x="1657350" y="5797550"/>
          <p14:tracePt t="37514" x="1657350" y="5803900"/>
          <p14:tracePt t="37530" x="1651000" y="5810250"/>
          <p14:tracePt t="37546" x="1651000" y="5816600"/>
          <p14:tracePt t="37562" x="1657350" y="5822950"/>
          <p14:tracePt t="37607" x="1663700" y="5822950"/>
          <p14:tracePt t="37622" x="1670050" y="5816600"/>
          <p14:tracePt t="37634" x="1676400" y="5816600"/>
          <p14:tracePt t="37651" x="1682750" y="5810250"/>
          <p14:tracePt t="37668" x="1689100" y="5803900"/>
          <p14:tracePt t="37683" x="1695450" y="5803900"/>
          <p14:tracePt t="37702" x="1695450" y="5797550"/>
          <p14:tracePt t="37726" x="1695450" y="5803900"/>
          <p14:tracePt t="37770" x="1689100" y="5810250"/>
          <p14:tracePt t="37794" x="1695450" y="5810250"/>
          <p14:tracePt t="37986" x="1695450" y="5803900"/>
          <p14:tracePt t="38303" x="1701800" y="5797550"/>
          <p14:tracePt t="38439" x="1695450" y="5803900"/>
          <p14:tracePt t="38482" x="1695450" y="5810250"/>
          <p14:tracePt t="38523" x="1689100" y="5810250"/>
          <p14:tracePt t="38575" x="1682750" y="5816600"/>
          <p14:tracePt t="38619" x="1682750" y="5829300"/>
          <p14:tracePt t="38634" x="1682750" y="5842000"/>
          <p14:tracePt t="38643" x="1682750" y="5861050"/>
          <p14:tracePt t="38652" x="1689100" y="5880100"/>
          <p14:tracePt t="38652" x="1701800" y="5924550"/>
          <p14:tracePt t="38672" x="1708150" y="5943600"/>
          <p14:tracePt t="38672" x="1714500" y="5962650"/>
          <p14:tracePt t="38688" x="1720850" y="5981700"/>
          <p14:tracePt t="38688" x="1733550" y="5994400"/>
          <p14:tracePt t="38704" x="1733550" y="6007100"/>
          <p14:tracePt t="38704" x="1739900" y="6019800"/>
          <p14:tracePt t="38704" x="1739900" y="6032500"/>
          <p14:tracePt t="38723" x="1746250" y="6045200"/>
          <p14:tracePt t="38735" x="1746250" y="6057900"/>
          <p14:tracePt t="38735" x="1746250" y="6076950"/>
          <p14:tracePt t="38756" x="1739900" y="6089650"/>
          <p14:tracePt t="38756" x="1739900" y="6096000"/>
          <p14:tracePt t="38771" x="1739900" y="6108700"/>
          <p14:tracePt t="38771" x="1733550" y="6115050"/>
          <p14:tracePt t="38788" x="1733550" y="6121400"/>
          <p14:tracePt t="38788" x="1727200" y="6127750"/>
          <p14:tracePt t="38805" x="1720850" y="6134100"/>
          <p14:tracePt t="38823" x="1708150" y="6140450"/>
          <p14:tracePt t="38836" x="1701800" y="6146800"/>
          <p14:tracePt t="38852" x="1695450" y="6146800"/>
          <p14:tracePt t="38852" x="1689100" y="6146800"/>
          <p14:tracePt t="38871" x="1682750" y="6146800"/>
          <p14:tracePt t="38871" x="1663700" y="6140450"/>
          <p14:tracePt t="38888" x="1651000" y="6134100"/>
          <p14:tracePt t="38888" x="1638300" y="6127750"/>
          <p14:tracePt t="38905" x="1625600" y="6115050"/>
          <p14:tracePt t="38905" x="1612900" y="6108700"/>
          <p14:tracePt t="38921" x="1593850" y="6096000"/>
          <p14:tracePt t="38921" x="1574800" y="6083300"/>
          <p14:tracePt t="38938" x="1555750" y="6076950"/>
          <p14:tracePt t="38938" x="1524000" y="6051550"/>
          <p14:tracePt t="38955" x="1511300" y="6045200"/>
          <p14:tracePt t="38955" x="1498600" y="6038850"/>
          <p14:tracePt t="38972" x="1485900" y="6032500"/>
          <p14:tracePt t="38972" x="1473200" y="6019800"/>
          <p14:tracePt t="38988" x="1466850" y="6013450"/>
          <p14:tracePt t="38988" x="1466850" y="6007100"/>
          <p14:tracePt t="38988" x="1460500" y="5994400"/>
          <p14:tracePt t="39008" x="1466850" y="5988050"/>
          <p14:tracePt t="39020" x="1466850" y="5975350"/>
          <p14:tracePt t="39020" x="1473200" y="5962650"/>
          <p14:tracePt t="39039" x="1492250" y="5930900"/>
          <p14:tracePt t="39039" x="1504950" y="5918200"/>
          <p14:tracePt t="39055" x="1517650" y="5899150"/>
          <p14:tracePt t="39055" x="1536700" y="5880100"/>
          <p14:tracePt t="39072" x="1555750" y="5861050"/>
          <p14:tracePt t="39072" x="1581150" y="5842000"/>
          <p14:tracePt t="39089" x="1606550" y="5816600"/>
          <p14:tracePt t="39089" x="1631950" y="5803900"/>
          <p14:tracePt t="39089" x="1657350" y="5784850"/>
          <p14:tracePt t="39108" x="1689100" y="5765800"/>
          <p14:tracePt t="39120" x="1720850" y="5759450"/>
          <p14:tracePt t="39120" x="1797050" y="5740400"/>
          <p14:tracePt t="39139" x="1828800" y="5734050"/>
          <p14:tracePt t="39139" x="1873250" y="5734050"/>
          <p14:tracePt t="39156" x="1911350" y="5734050"/>
          <p14:tracePt t="39156" x="1955800" y="5740400"/>
          <p14:tracePt t="39172" x="1993900" y="5753100"/>
          <p14:tracePt t="39172" x="2076450" y="5778500"/>
          <p14:tracePt t="39189" x="2114550" y="5791200"/>
          <p14:tracePt t="39189" x="2152650" y="5810250"/>
          <p14:tracePt t="39206" x="2184400" y="5829300"/>
          <p14:tracePt t="39206" x="2216150" y="5854700"/>
          <p14:tracePt t="39223" x="2241550" y="5873750"/>
          <p14:tracePt t="39223" x="2266950" y="5892800"/>
          <p14:tracePt t="39239" x="2286000" y="5918200"/>
          <p14:tracePt t="39239" x="2317750" y="5956300"/>
          <p14:tracePt t="39257" x="2330450" y="5981700"/>
          <p14:tracePt t="39257" x="2336800" y="6000750"/>
          <p14:tracePt t="39273" x="2343150" y="6019800"/>
          <p14:tracePt t="39273" x="2343150" y="6038850"/>
          <p14:tracePt t="39289" x="2343150" y="6064250"/>
          <p14:tracePt t="39289" x="2336800" y="6083300"/>
          <p14:tracePt t="39289" x="2330450" y="6102350"/>
          <p14:tracePt t="39308" x="2317750" y="6121400"/>
          <p14:tracePt t="39308" x="2311400" y="6140450"/>
          <p14:tracePt t="39324" x="2298700" y="6159500"/>
          <p14:tracePt t="39324" x="2286000" y="6178550"/>
          <p14:tracePt t="39340" x="2273300" y="6191250"/>
          <p14:tracePt t="39340" x="2260600" y="6210300"/>
          <p14:tracePt t="39356" x="2241550" y="6223000"/>
          <p14:tracePt t="39356" x="2228850" y="6235700"/>
          <p14:tracePt t="39373" x="2209800" y="6242050"/>
          <p14:tracePt t="39373" x="2178050" y="6261100"/>
          <p14:tracePt t="39392" x="2159000" y="6267450"/>
          <p14:tracePt t="39404" x="2133600" y="6273800"/>
          <p14:tracePt t="39404" x="2089150" y="6273800"/>
          <p14:tracePt t="39424" x="2063750" y="6267450"/>
          <p14:tracePt t="39424" x="2038350" y="6267450"/>
          <p14:tracePt t="39440" x="2019300" y="6261100"/>
          <p14:tracePt t="39440" x="1993900" y="6254750"/>
          <p14:tracePt t="39456" x="1968500" y="6248400"/>
          <p14:tracePt t="39456" x="1949450" y="6235700"/>
          <p14:tracePt t="39456" x="1930400" y="6235700"/>
          <p14:tracePt t="39475" x="1911350" y="6223000"/>
          <p14:tracePt t="39475" x="1892300" y="6216650"/>
          <p14:tracePt t="39491" x="1879600" y="6210300"/>
          <p14:tracePt t="39491" x="1866900" y="6210300"/>
          <p14:tracePt t="39507" x="1854200" y="6203950"/>
          <p14:tracePt t="39507" x="1841500" y="6197600"/>
          <p14:tracePt t="39524" x="1828800" y="6191250"/>
          <p14:tracePt t="39524" x="1822450" y="6191250"/>
          <p14:tracePt t="39541" x="1809750" y="6184900"/>
          <p14:tracePt t="39541" x="1803400" y="6178550"/>
          <p14:tracePt t="39557" x="1797050" y="6172200"/>
          <p14:tracePt t="39572" x="1790700" y="6172200"/>
          <p14:tracePt t="39589" x="1784350" y="6165850"/>
          <p14:tracePt t="39606" x="1778000" y="6165850"/>
          <p14:tracePt t="39624" x="1771650" y="6165850"/>
          <p14:tracePt t="39647" x="1771650" y="6172200"/>
          <p14:tracePt t="39699" x="1771650" y="6165850"/>
          <p14:tracePt t="39759" x="1771650" y="6159500"/>
          <p14:tracePt t="39783" x="1771650" y="6153150"/>
          <p14:tracePt t="39795" x="1771650" y="6146800"/>
          <p14:tracePt t="39811" x="1771650" y="6134100"/>
          <p14:tracePt t="39827" x="1771650" y="6127750"/>
          <p14:tracePt t="39843" x="1771650" y="6121400"/>
          <p14:tracePt t="39856" x="1771650" y="6108700"/>
          <p14:tracePt t="39873" x="1778000" y="6102350"/>
          <p14:tracePt t="39907" x="1778000" y="6108700"/>
          <p14:tracePt t="39999" x="1778000" y="6115050"/>
          <p14:tracePt t="40043" x="1784350" y="6108700"/>
          <p14:tracePt t="40136" x="1790700" y="6115050"/>
          <p14:tracePt t="40155" x="1790700" y="6121400"/>
          <p14:tracePt t="40179" x="1784350" y="6127750"/>
          <p14:tracePt t="40195" x="1778000" y="6134100"/>
          <p14:tracePt t="40207" x="1778000" y="6140450"/>
          <p14:tracePt t="40223" x="1771650" y="6146800"/>
          <p14:tracePt t="40231" x="1771650" y="6153150"/>
          <p14:tracePt t="40247" x="1771650" y="6159500"/>
          <p14:tracePt t="40263" x="1765300" y="6165850"/>
          <p14:tracePt t="40276" x="1765300" y="6172200"/>
          <p14:tracePt t="40291" x="1771650" y="6172200"/>
          <p14:tracePt t="40395" x="1778000" y="6165850"/>
          <p14:tracePt t="40447" x="1784350" y="6165850"/>
          <p14:tracePt t="40479" x="1790700" y="6159500"/>
          <p14:tracePt t="40503" x="1797050" y="6159500"/>
          <p14:tracePt t="40515" x="1803400" y="6153150"/>
          <p14:tracePt t="40531" x="1809750" y="6146800"/>
          <p14:tracePt t="40547" x="1816100" y="6146800"/>
          <p14:tracePt t="40564" x="1816100" y="6140450"/>
          <p14:tracePt t="40575" x="1816100" y="6134100"/>
          <p14:tracePt t="40592" x="1816100" y="6127750"/>
          <p14:tracePt t="40623" x="1816100" y="6134100"/>
          <p14:tracePt t="40659" x="1816100" y="6140450"/>
          <p14:tracePt t="40684" x="1809750" y="6146800"/>
          <p14:tracePt t="40719" x="1803400" y="6140450"/>
          <p14:tracePt t="40743" x="1803400" y="6146800"/>
          <p14:tracePt t="40763" x="1797050" y="6146800"/>
          <p14:tracePt t="40788" x="1790700" y="6153150"/>
          <p14:tracePt t="40803" x="1790700" y="6159500"/>
          <p14:tracePt t="40823" x="1784350" y="6165850"/>
          <p14:tracePt t="40907" x="1784350" y="6172200"/>
          <p14:tracePt t="40927" x="1778000" y="6178550"/>
          <p14:tracePt t="40952" x="1784350" y="6178550"/>
          <p14:tracePt t="41116" x="1790700" y="6178550"/>
          <p14:tracePt t="41131" x="1797050" y="6172200"/>
          <p14:tracePt t="41148" x="1803400" y="6172200"/>
          <p14:tracePt t="41164" x="1803400" y="6178550"/>
          <p14:tracePt t="41175" x="1809750" y="6178550"/>
          <p14:tracePt t="41191" x="1816100" y="6178550"/>
          <p14:tracePt t="41208" x="1822450" y="6184900"/>
          <p14:tracePt t="41227" x="1822450" y="6191250"/>
          <p14:tracePt t="41252" x="1822450" y="6197600"/>
          <p14:tracePt t="41275" x="1828800" y="6197600"/>
          <p14:tracePt t="41343" x="1835150" y="6191250"/>
          <p14:tracePt t="41379" x="1841500" y="6191250"/>
          <p14:tracePt t="41423" x="1835150" y="6184900"/>
          <p14:tracePt t="41492" x="1828800" y="6178550"/>
          <p14:tracePt t="41524" x="1822450" y="6178550"/>
          <p14:tracePt t="41560" x="1816100" y="6178550"/>
          <p14:tracePt t="41576" x="1809750" y="6178550"/>
          <p14:tracePt t="41588" x="1803400" y="6184900"/>
          <p14:tracePt t="41604" x="1797050" y="6184900"/>
          <p14:tracePt t="41620" x="1790700" y="6184900"/>
          <p14:tracePt t="41636" x="1784350" y="6191250"/>
          <p14:tracePt t="41648" x="1778000" y="6191250"/>
          <p14:tracePt t="41687" x="1784350" y="6191250"/>
          <p14:tracePt t="41739" x="1790700" y="6184900"/>
          <p14:tracePt t="41783" x="1797050" y="6178550"/>
          <p14:tracePt t="41823" x="1803400" y="6184900"/>
          <p14:tracePt t="41860" x="1803400" y="6191250"/>
          <p14:tracePt t="41883" x="1809750" y="6197600"/>
          <p14:tracePt t="41904" x="1809750" y="6203950"/>
          <p14:tracePt t="41956" x="1809750" y="6210300"/>
          <p14:tracePt t="42004" x="1803400" y="6216650"/>
          <p14:tracePt t="42068" x="1797050" y="6216650"/>
          <p14:tracePt t="42143" x="1790700" y="6223000"/>
          <p14:tracePt t="42204" x="1784350" y="6223000"/>
          <p14:tracePt t="42247" x="1784350" y="6216650"/>
          <p14:tracePt t="42308" x="1784350" y="6210300"/>
          <p14:tracePt t="42355" x="1784350" y="6203950"/>
          <p14:tracePt t="42375" x="1784350" y="6197600"/>
          <p14:tracePt t="42424" x="1784350" y="6191250"/>
          <p14:tracePt t="42444" x="1778000" y="6184900"/>
          <p14:tracePt t="42468" x="1771650" y="6184900"/>
          <p14:tracePt t="42511" x="1771650" y="6178550"/>
          <p14:tracePt t="42564" x="1765300" y="6172200"/>
          <p14:tracePt t="42580" x="1765300" y="6165850"/>
          <p14:tracePt t="42588" x="1771650" y="6159500"/>
          <p14:tracePt t="42604" x="1771650" y="6153150"/>
          <p14:tracePt t="42616" x="1778000" y="6146800"/>
          <p14:tracePt t="42633" x="1778000" y="6140450"/>
          <p14:tracePt t="42649" x="1778000" y="6134100"/>
          <p14:tracePt t="42649" x="1778000" y="6127750"/>
          <p14:tracePt t="42669" x="1771650" y="6121400"/>
          <p14:tracePt t="42683" x="1765300" y="6121400"/>
          <p14:tracePt t="42700" x="1758950" y="6121400"/>
          <p14:tracePt t="42700" x="1752600" y="6121400"/>
          <p14:tracePt t="42718" x="1739900" y="6134100"/>
          <p14:tracePt t="42718" x="1733550" y="6140450"/>
          <p14:tracePt t="42718" x="1720850" y="6146800"/>
          <p14:tracePt t="42737" x="1714500" y="6153150"/>
          <p14:tracePt t="42749" x="1701800" y="6159500"/>
          <p14:tracePt t="42749" x="1676400" y="6178550"/>
          <p14:tracePt t="42769" x="1657350" y="6191250"/>
          <p14:tracePt t="42769" x="1644650" y="6197600"/>
          <p14:tracePt t="42785" x="1625600" y="6216650"/>
          <p14:tracePt t="42785" x="1612900" y="6229350"/>
          <p14:tracePt t="42785" x="1593850" y="6242050"/>
          <p14:tracePt t="42804" x="1574800" y="6254750"/>
          <p14:tracePt t="42816" x="1543050" y="6292850"/>
          <p14:tracePt t="42833" x="1524000" y="6311900"/>
          <p14:tracePt t="42833" x="1485900" y="6356350"/>
          <p14:tracePt t="42852" x="1466850" y="6381750"/>
          <p14:tracePt t="42852" x="1441450" y="6407150"/>
          <p14:tracePt t="42869" x="1422400" y="6438900"/>
          <p14:tracePt t="42869" x="1403350" y="6457950"/>
          <p14:tracePt t="42885" x="1377950" y="64770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8" name="Rectangle 4"/>
          <p:cNvSpPr>
            <a:spLocks noGrp="1" noChangeArrowheads="1"/>
          </p:cNvSpPr>
          <p:nvPr>
            <p:ph type="title"/>
          </p:nvPr>
        </p:nvSpPr>
        <p:spPr/>
        <p:txBody>
          <a:bodyPr/>
          <a:lstStyle/>
          <a:p>
            <a:r>
              <a:rPr lang="ja-JP" altLang="en-US" dirty="0"/>
              <a:t>回帰式とグラフの関係</a:t>
            </a:r>
          </a:p>
        </p:txBody>
      </p:sp>
      <p:graphicFrame>
        <p:nvGraphicFramePr>
          <p:cNvPr id="446471" name="Object 7"/>
          <p:cNvGraphicFramePr>
            <a:graphicFrameLocks noChangeAspect="1"/>
          </p:cNvGraphicFramePr>
          <p:nvPr/>
        </p:nvGraphicFramePr>
        <p:xfrm>
          <a:off x="2428860" y="5429264"/>
          <a:ext cx="4244608" cy="785818"/>
        </p:xfrm>
        <a:graphic>
          <a:graphicData uri="http://schemas.openxmlformats.org/presentationml/2006/ole">
            <mc:AlternateContent xmlns:mc="http://schemas.openxmlformats.org/markup-compatibility/2006">
              <mc:Choice xmlns:v="urn:schemas-microsoft-com:vml" Requires="v">
                <p:oleObj spid="_x0000_s446487" name="数式" r:id="rId6" imgW="1091880" imgH="203040" progId="Equation.3">
                  <p:embed/>
                </p:oleObj>
              </mc:Choice>
              <mc:Fallback>
                <p:oleObj name="数式" r:id="rId6" imgW="1091880" imgH="20304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60" y="5429264"/>
                        <a:ext cx="4244608"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図 4"/>
          <p:cNvPicPr/>
          <p:nvPr/>
        </p:nvPicPr>
        <p:blipFill rotWithShape="1">
          <a:blip r:embed="rId8" cstate="print">
            <a:extLst>
              <a:ext uri="{28A0092B-C50C-407E-A947-70E740481C1C}">
                <a14:useLocalDpi xmlns:a14="http://schemas.microsoft.com/office/drawing/2010/main" val="0"/>
              </a:ext>
            </a:extLst>
          </a:blip>
          <a:srcRect l="1191" t="16189" r="30556" b="2203"/>
          <a:stretch/>
        </p:blipFill>
        <p:spPr bwMode="auto">
          <a:xfrm>
            <a:off x="1619672" y="1052736"/>
            <a:ext cx="5616624" cy="4031564"/>
          </a:xfrm>
          <a:prstGeom prst="rect">
            <a:avLst/>
          </a:prstGeom>
          <a:noFill/>
          <a:ln>
            <a:noFill/>
          </a:ln>
          <a:extLst>
            <a:ext uri="{53640926-AAD7-44D8-BBD7-CCE9431645EC}">
              <a14:shadowObscured xmlns:a14="http://schemas.microsoft.com/office/drawing/2010/main"/>
            </a:ext>
          </a:extLst>
        </p:spPr>
      </p:pic>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171"/>
    </mc:Choice>
    <mc:Fallback>
      <p:transition spd="slow" advTm="22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80" x="3860800" y="4832350"/>
          <p14:tracePt t="1799" x="3848100" y="4826000"/>
          <p14:tracePt t="1807" x="3835400" y="4819650"/>
          <p14:tracePt t="1817" x="3822700" y="4813300"/>
          <p14:tracePt t="1817" x="3790950" y="4781550"/>
          <p14:tracePt t="1835" x="3778250" y="4762500"/>
          <p14:tracePt t="1835" x="3765550" y="4743450"/>
          <p14:tracePt t="1852" x="3759200" y="4718050"/>
          <p14:tracePt t="1852" x="3752850" y="4699000"/>
          <p14:tracePt t="1868" x="3746500" y="4679950"/>
          <p14:tracePt t="1868" x="3740150" y="4660900"/>
          <p14:tracePt t="1868" x="3740150" y="4648200"/>
          <p14:tracePt t="1887" x="3740150" y="4635500"/>
          <p14:tracePt t="1900" x="3740150" y="4622800"/>
          <p14:tracePt t="1900" x="3752850" y="4622800"/>
          <p14:tracePt t="1919" x="3752850" y="4616450"/>
          <p14:tracePt t="1919" x="3759200" y="4616450"/>
          <p14:tracePt t="1935" x="3765550" y="4610100"/>
          <p14:tracePt t="1935" x="3771900" y="4610100"/>
          <p14:tracePt t="1952" x="3778250" y="4616450"/>
          <p14:tracePt t="1966" x="3784600" y="4610100"/>
          <p14:tracePt t="1983" x="3784600" y="4616450"/>
          <p14:tracePt t="2000" x="3790950" y="4622800"/>
          <p14:tracePt t="2017" x="3784600" y="4629150"/>
          <p14:tracePt t="2033" x="3778250" y="4641850"/>
          <p14:tracePt t="2050" x="3771900" y="4641850"/>
          <p14:tracePt t="2050" x="3759200" y="4654550"/>
          <p14:tracePt t="2069" x="3746500" y="4667250"/>
          <p14:tracePt t="2083" x="3740150" y="4667250"/>
          <p14:tracePt t="2083" x="3733800" y="4673600"/>
          <p14:tracePt t="2102" x="3733800" y="4679950"/>
          <p14:tracePt t="2102" x="3727450" y="4686300"/>
          <p14:tracePt t="2119" x="3721100" y="4686300"/>
          <p14:tracePt t="2119" x="3714750" y="4686300"/>
          <p14:tracePt t="2136" x="3708400" y="4686300"/>
          <p14:tracePt t="2151" x="3695700" y="4679950"/>
          <p14:tracePt t="2151" x="3689350" y="4673600"/>
          <p14:tracePt t="2169" x="3683000" y="4673600"/>
          <p14:tracePt t="2184" x="3676650" y="4660900"/>
          <p14:tracePt t="2184" x="3670300" y="4654550"/>
          <p14:tracePt t="2204" x="3670300" y="4641850"/>
          <p14:tracePt t="2219" x="3670300" y="4635500"/>
          <p14:tracePt t="2219" x="3670300" y="4629150"/>
          <p14:tracePt t="2237" x="3670300" y="4622800"/>
          <p14:tracePt t="2237" x="3670300" y="4616450"/>
          <p14:tracePt t="2237" x="3676650" y="4610100"/>
          <p14:tracePt t="2256" x="3676650" y="4603750"/>
          <p14:tracePt t="2268" x="3676650" y="4597400"/>
          <p14:tracePt t="2268" x="3683000" y="4591050"/>
          <p14:tracePt t="2288" x="3689350" y="4584700"/>
          <p14:tracePt t="2288" x="3689350" y="4578350"/>
          <p14:tracePt t="2303" x="3683000" y="4578350"/>
          <p14:tracePt t="2355" x="3676650" y="4578350"/>
          <p14:tracePt t="2366" x="3670300" y="4578350"/>
          <p14:tracePt t="2383" x="3663950" y="4578350"/>
          <p14:tracePt t="2399" x="3663950" y="4584700"/>
          <p14:tracePt t="2415" x="3657600" y="4584700"/>
          <p14:tracePt t="2427" x="3651250" y="4578350"/>
          <p14:tracePt t="2459" x="3651250" y="4572000"/>
          <p14:tracePt t="2494" x="3651250" y="4565650"/>
          <p14:tracePt t="2510" x="3657600" y="4559300"/>
          <p14:tracePt t="2527" x="3657600" y="4552950"/>
          <p14:tracePt t="2542" x="3657600" y="4546600"/>
          <p14:tracePt t="2555" x="3657600" y="4540250"/>
          <p14:tracePt t="2579" x="3657600" y="4527550"/>
          <p14:tracePt t="2594" x="3651250" y="4521200"/>
          <p14:tracePt t="2623" x="3657600" y="4508500"/>
          <p14:tracePt t="2639" x="3657600" y="4502150"/>
          <p14:tracePt t="2675" x="3657600" y="4495800"/>
          <p14:tracePt t="2691" x="3657600" y="4489450"/>
          <p14:tracePt t="2707" x="3657600" y="4476750"/>
          <p14:tracePt t="2723" x="3657600" y="4470400"/>
          <p14:tracePt t="2727" x="3657600" y="4457700"/>
          <p14:tracePt t="2736" x="3663950" y="4445000"/>
          <p14:tracePt t="2736" x="3670300" y="4425950"/>
          <p14:tracePt t="2754" x="3676650" y="4406900"/>
          <p14:tracePt t="2754" x="3689350" y="4394200"/>
          <p14:tracePt t="2771" x="3702050" y="4368800"/>
          <p14:tracePt t="2771" x="3740150" y="4318000"/>
          <p14:tracePt t="2788" x="3771900" y="4292600"/>
          <p14:tracePt t="2788" x="3803650" y="4260850"/>
          <p14:tracePt t="2805" x="3835400" y="4229100"/>
          <p14:tracePt t="2805" x="3879850" y="4197350"/>
          <p14:tracePt t="2823" x="3917950" y="4159250"/>
          <p14:tracePt t="2823" x="3962400" y="4127500"/>
          <p14:tracePt t="2838" x="4006850" y="4095750"/>
          <p14:tracePt t="2838" x="4102100" y="4032250"/>
          <p14:tracePt t="2856" x="4146550" y="4006850"/>
          <p14:tracePt t="2856" x="4191000" y="3981450"/>
          <p14:tracePt t="2872" x="4235450" y="3956050"/>
          <p14:tracePt t="2872" x="4279900" y="3937000"/>
          <p14:tracePt t="2888" x="4318000" y="3911600"/>
          <p14:tracePt t="2888" x="4356100" y="3892550"/>
          <p14:tracePt t="2888" x="4394200" y="3867150"/>
          <p14:tracePt t="2907" x="4419600" y="3848100"/>
          <p14:tracePt t="2920" x="4451350" y="3829050"/>
          <p14:tracePt t="2920" x="4489450" y="3790950"/>
          <p14:tracePt t="2940" x="4502150" y="3778250"/>
          <p14:tracePt t="2940" x="4514850" y="3765550"/>
          <p14:tracePt t="2955" x="4521200" y="3752850"/>
          <p14:tracePt t="2955" x="4527550" y="3746500"/>
          <p14:tracePt t="2972" x="4533900" y="3740150"/>
          <p14:tracePt t="2987" x="4533900" y="3733800"/>
          <p14:tracePt t="3004" x="4527550" y="3733800"/>
          <p14:tracePt t="3021" x="4521200" y="3733800"/>
          <p14:tracePt t="3021" x="4514850" y="3740150"/>
          <p14:tracePt t="3039" x="4508500" y="3752850"/>
          <p14:tracePt t="3054" x="4514850" y="3765550"/>
          <p14:tracePt t="3070" x="4514850" y="3778250"/>
          <p14:tracePt t="3070" x="4521200" y="3784600"/>
          <p14:tracePt t="3089" x="4527550" y="3790950"/>
          <p14:tracePt t="3089" x="4527550" y="3797300"/>
          <p14:tracePt t="3105" x="4533900" y="3810000"/>
          <p14:tracePt t="3105" x="4540250" y="3829050"/>
          <p14:tracePt t="3122" x="4546600" y="3860800"/>
          <p14:tracePt t="3122" x="4559300" y="3892550"/>
          <p14:tracePt t="3139" x="4565650" y="3937000"/>
          <p14:tracePt t="3139" x="4584700" y="4032250"/>
          <p14:tracePt t="3156" x="4597400" y="4089400"/>
          <p14:tracePt t="3156" x="4610100" y="4146550"/>
          <p14:tracePt t="3172" x="4622800" y="4203700"/>
          <p14:tracePt t="3172" x="4635500" y="4241800"/>
          <p14:tracePt t="3189" x="4641850" y="4279900"/>
          <p14:tracePt t="3189" x="4654550" y="4311650"/>
          <p14:tracePt t="3189" x="4660900" y="4337050"/>
          <p14:tracePt t="3208" x="4667250" y="4356100"/>
          <p14:tracePt t="3208" x="4673600" y="4368800"/>
          <p14:tracePt t="3224" x="4673600" y="4381500"/>
          <p14:tracePt t="3224" x="4673600" y="4394200"/>
          <p14:tracePt t="3240" x="4673600" y="4400550"/>
          <p14:tracePt t="3240" x="4673600" y="4413250"/>
          <p14:tracePt t="3256" x="4667250" y="4425950"/>
          <p14:tracePt t="3256" x="4660900" y="4445000"/>
          <p14:tracePt t="3273" x="4660900" y="4457700"/>
          <p14:tracePt t="3273" x="4654550" y="4476750"/>
          <p14:tracePt t="3273" x="4648200" y="4483100"/>
          <p14:tracePt t="3292" x="4641850" y="4495800"/>
          <p14:tracePt t="3304" x="4635500" y="4508500"/>
          <p14:tracePt t="3304" x="4622800" y="4521200"/>
          <p14:tracePt t="3304" x="4616450" y="4521200"/>
          <p14:tracePt t="3328" x="4610100" y="4514850"/>
          <p14:tracePt t="3343" x="4603750" y="4514850"/>
          <p14:tracePt t="3355" x="4597400" y="4502150"/>
          <p14:tracePt t="3355" x="4591050" y="4489450"/>
          <p14:tracePt t="3355" x="4578350" y="4476750"/>
          <p14:tracePt t="3376" x="4572000" y="4464050"/>
          <p14:tracePt t="3376" x="4559300" y="4445000"/>
          <p14:tracePt t="3390" x="4546600" y="4419600"/>
          <p14:tracePt t="3390" x="4533900" y="4394200"/>
          <p14:tracePt t="3407" x="4514850" y="4356100"/>
          <p14:tracePt t="3407" x="4489450" y="4324350"/>
          <p14:tracePt t="3423" x="4464050" y="4279900"/>
          <p14:tracePt t="3423" x="4432300" y="4229100"/>
          <p14:tracePt t="3440" x="4394200" y="4171950"/>
          <p14:tracePt t="3440" x="4298950" y="4032250"/>
          <p14:tracePt t="3457" x="4248150" y="3956050"/>
          <p14:tracePt t="3457" x="4197350" y="3867150"/>
          <p14:tracePt t="3474" x="4140200" y="3778250"/>
          <p14:tracePt t="3474" x="4089400" y="3683000"/>
          <p14:tracePt t="3491" x="4044950" y="3587750"/>
          <p14:tracePt t="3491" x="3968750" y="3390900"/>
          <p14:tracePt t="3508" x="3937000" y="3295650"/>
          <p14:tracePt t="3508" x="3917950" y="3200400"/>
          <p14:tracePt t="3524" x="3905250" y="3111500"/>
          <p14:tracePt t="3524" x="3898900" y="3022600"/>
          <p14:tracePt t="3541" x="3898900" y="2940050"/>
          <p14:tracePt t="3541" x="3905250" y="2863850"/>
          <p14:tracePt t="3557" x="3917950" y="2794000"/>
          <p14:tracePt t="3557" x="3930650" y="2730500"/>
          <p14:tracePt t="3557" x="3949700" y="2667000"/>
          <p14:tracePt t="3576" x="3968750" y="2622550"/>
          <p14:tracePt t="3589" x="3994150" y="2578100"/>
          <p14:tracePt t="3589" x="4051300" y="2514600"/>
          <p14:tracePt t="3608" x="4083050" y="2495550"/>
          <p14:tracePt t="3608" x="4114800" y="2482850"/>
          <p14:tracePt t="3624" x="4146550" y="2476500"/>
          <p14:tracePt t="3624" x="4171950" y="2476500"/>
          <p14:tracePt t="3624" x="4191000" y="2476500"/>
          <p14:tracePt t="3643" x="4210050" y="2489200"/>
          <p14:tracePt t="3656" x="4229100" y="2501900"/>
          <p14:tracePt t="3656" x="4248150" y="2533650"/>
          <p14:tracePt t="3677" x="4254500" y="2552700"/>
          <p14:tracePt t="3677" x="4254500" y="2565400"/>
          <p14:tracePt t="3691" x="4248150" y="2584450"/>
          <p14:tracePt t="3691" x="4241800" y="2597150"/>
          <p14:tracePt t="3708" x="4229100" y="2609850"/>
          <p14:tracePt t="3708" x="4210050" y="2616200"/>
          <p14:tracePt t="3724" x="4191000" y="2622550"/>
          <p14:tracePt t="3724" x="4165600" y="2622550"/>
          <p14:tracePt t="3724" x="4140200" y="2616200"/>
          <p14:tracePt t="3743" x="4114800" y="2609850"/>
          <p14:tracePt t="3743" x="4083050" y="2597150"/>
          <p14:tracePt t="3758" x="4051300" y="2571750"/>
          <p14:tracePt t="3758" x="4025900" y="2540000"/>
          <p14:tracePt t="3775" x="3994150" y="2501900"/>
          <p14:tracePt t="3775" x="3968750" y="2457450"/>
          <p14:tracePt t="3792" x="3949700" y="2406650"/>
          <p14:tracePt t="3792" x="3905250" y="2292350"/>
          <p14:tracePt t="3808" x="3892550" y="2228850"/>
          <p14:tracePt t="3808" x="3879850" y="2171700"/>
          <p14:tracePt t="3825" x="3879850" y="2114550"/>
          <p14:tracePt t="3825" x="3879850" y="2057400"/>
          <p14:tracePt t="3842" x="3879850" y="2006600"/>
          <p14:tracePt t="3842" x="3892550" y="1962150"/>
          <p14:tracePt t="3858" x="3911600" y="1911350"/>
          <p14:tracePt t="3858" x="3968750" y="1828800"/>
          <p14:tracePt t="3876" x="4013200" y="1797050"/>
          <p14:tracePt t="3876" x="4064000" y="1752600"/>
          <p14:tracePt t="3892" x="4127500" y="1720850"/>
          <p14:tracePt t="3892" x="4191000" y="1682750"/>
          <p14:tracePt t="3908" x="4267200" y="1651000"/>
          <p14:tracePt t="3908" x="4349750" y="1625600"/>
          <p14:tracePt t="3925" x="4432300" y="1600200"/>
          <p14:tracePt t="3925" x="4521200" y="1581150"/>
          <p14:tracePt t="3925" x="4610100" y="1562100"/>
          <p14:tracePt t="3944" x="4699000" y="1555750"/>
          <p14:tracePt t="3957" x="4781550" y="1549400"/>
          <p14:tracePt t="3957" x="4959350" y="1562100"/>
          <p14:tracePt t="3975" x="5048250" y="1574800"/>
          <p14:tracePt t="3975" x="5137150" y="1593850"/>
          <p14:tracePt t="3992" x="5219700" y="1612900"/>
          <p14:tracePt t="3992" x="5308600" y="1638300"/>
          <p14:tracePt t="4009" x="5384800" y="1663700"/>
          <p14:tracePt t="4009" x="5454650" y="1695450"/>
          <p14:tracePt t="4009" x="5518150" y="1727200"/>
          <p14:tracePt t="4028" x="5575300" y="1771650"/>
          <p14:tracePt t="4040" x="5619750" y="1816100"/>
          <p14:tracePt t="4040" x="5683250" y="1930400"/>
          <p14:tracePt t="4059" x="5702300" y="2000250"/>
          <p14:tracePt t="4059" x="5702300" y="2070100"/>
          <p14:tracePt t="4076" x="5702300" y="2146300"/>
          <p14:tracePt t="4076" x="5683250" y="2216150"/>
          <p14:tracePt t="4092" x="5664200" y="2286000"/>
          <p14:tracePt t="4092" x="5594350" y="2406650"/>
          <p14:tracePt t="4109" x="5549900" y="2451100"/>
          <p14:tracePt t="4109" x="5505450" y="2495550"/>
          <p14:tracePt t="4126" x="5461000" y="2533650"/>
          <p14:tracePt t="4126" x="5403850" y="2565400"/>
          <p14:tracePt t="4142" x="5353050" y="2590800"/>
          <p14:tracePt t="4142" x="5295900" y="2616200"/>
          <p14:tracePt t="4159" x="5238750" y="2635250"/>
          <p14:tracePt t="4159" x="5124450" y="2660650"/>
          <p14:tracePt t="4177" x="5067300" y="2673350"/>
          <p14:tracePt t="4177" x="5016500" y="2679700"/>
          <p14:tracePt t="4193" x="4972050" y="2686050"/>
          <p14:tracePt t="4193" x="4927600" y="2692400"/>
          <p14:tracePt t="4209" x="4895850" y="2692400"/>
          <p14:tracePt t="4209" x="4864100" y="2698750"/>
          <p14:tracePt t="4209" x="4838700" y="2698750"/>
          <p14:tracePt t="4229" x="4819650" y="2698750"/>
          <p14:tracePt t="4229" x="4806950" y="2705100"/>
          <p14:tracePt t="4244" x="4794250" y="2705100"/>
          <p14:tracePt t="4244" x="4787900" y="2711450"/>
          <p14:tracePt t="4260" x="4781550" y="2717800"/>
          <p14:tracePt t="4260" x="4775200" y="2717800"/>
          <p14:tracePt t="4277" x="4775200" y="2724150"/>
          <p14:tracePt t="4277" x="4768850" y="2730500"/>
          <p14:tracePt t="4293" x="4768850" y="2736850"/>
          <p14:tracePt t="4293" x="4768850" y="2743200"/>
          <p14:tracePt t="4293" x="4762500" y="2743200"/>
          <p14:tracePt t="4312" x="4762500" y="2749550"/>
          <p14:tracePt t="4312" x="4762500" y="2755900"/>
          <p14:tracePt t="4328" x="4762500" y="2762250"/>
          <p14:tracePt t="4328" x="4756150" y="2768600"/>
          <p14:tracePt t="4344" x="4756150" y="2774950"/>
          <p14:tracePt t="4358" x="4756150" y="2781300"/>
          <p14:tracePt t="4375" x="4749800" y="2781300"/>
          <p14:tracePt t="4392" x="4743450" y="2787650"/>
          <p14:tracePt t="4392" x="4730750" y="2787650"/>
          <p14:tracePt t="4410" x="4724400" y="2787650"/>
          <p14:tracePt t="4425" x="4718050" y="2787650"/>
          <p14:tracePt t="4442" x="4711700" y="2794000"/>
          <p14:tracePt t="4459" x="4705350" y="2794000"/>
          <p14:tracePt t="4459" x="4699000" y="2800350"/>
          <p14:tracePt t="4478" x="4692650" y="2806700"/>
          <p14:tracePt t="4499" x="4686300" y="2813050"/>
          <p14:tracePt t="4514" x="4679950" y="2819400"/>
          <p14:tracePt t="4528" x="4679950" y="2825750"/>
          <p14:tracePt t="4544" x="4673600" y="2832100"/>
          <p14:tracePt t="4559" x="4673600" y="2838450"/>
          <p14:tracePt t="4576" x="4673600" y="2844800"/>
          <p14:tracePt t="4592" x="4679950" y="2851150"/>
          <p14:tracePt t="4611" x="4692650" y="2857500"/>
          <p14:tracePt t="4629" x="4699000" y="2857500"/>
          <p14:tracePt t="4645" x="4705350" y="2863850"/>
          <p14:tracePt t="4659" x="4711700" y="2857500"/>
          <p14:tracePt t="4677" x="4718050" y="2863850"/>
          <p14:tracePt t="4694" x="4724400" y="2857500"/>
          <p14:tracePt t="4711" x="4730750" y="2851150"/>
          <p14:tracePt t="4740" x="4737100" y="2844800"/>
          <p14:tracePt t="4756" x="4730750" y="2844800"/>
          <p14:tracePt t="4844" x="4724400" y="2844800"/>
          <p14:tracePt t="4860" x="4718050" y="2844800"/>
          <p14:tracePt t="4876" x="4711700" y="2838450"/>
          <p14:tracePt t="4888" x="4699000" y="2838450"/>
          <p14:tracePt t="4904" x="4692650" y="2838450"/>
          <p14:tracePt t="4920" x="4686300" y="2844800"/>
          <p14:tracePt t="4936" x="4679950" y="2851150"/>
          <p14:tracePt t="4963" x="4673600" y="2857500"/>
          <p14:tracePt t="4988" x="4673600" y="2851150"/>
          <p14:tracePt t="5031" x="4686300" y="2851150"/>
          <p14:tracePt t="5055" x="4686300" y="2857500"/>
          <p14:tracePt t="5123" x="4679950" y="2857500"/>
          <p14:tracePt t="5152" x="4686300" y="2851150"/>
          <p14:tracePt t="5195" x="4692650" y="2857500"/>
          <p14:tracePt t="5244" x="4686300" y="2863850"/>
          <p14:tracePt t="5287" x="4679950" y="2857500"/>
          <p14:tracePt t="5303" x="4673600" y="2857500"/>
          <p14:tracePt t="5318" x="4667250" y="2863850"/>
          <p14:tracePt t="5367" x="4660900" y="2870200"/>
          <p14:tracePt t="5423" x="4660900" y="2863850"/>
          <p14:tracePt t="5467" x="4660900" y="2870200"/>
          <p14:tracePt t="5488" x="4667250" y="2870200"/>
          <p14:tracePt t="5623" x="4660900" y="2870200"/>
          <p14:tracePt t="5699" x="4660900" y="2863850"/>
          <p14:tracePt t="5768" x="4660900" y="2870200"/>
          <p14:tracePt t="5856" x="4667250" y="2863850"/>
          <p14:tracePt t="5895" x="4673600" y="2863850"/>
          <p14:tracePt t="5907" x="4679950" y="2857500"/>
          <p14:tracePt t="5931" x="4686300" y="2863850"/>
          <p14:tracePt t="5959" x="4673600" y="2863850"/>
          <p14:tracePt t="5991" x="4660900" y="2870200"/>
          <p14:tracePt t="6019" x="4654550" y="2870200"/>
          <p14:tracePt t="6035" x="4648200" y="2870200"/>
          <p14:tracePt t="6052" x="4641850" y="2870200"/>
          <p14:tracePt t="6068" x="4635500" y="2870200"/>
          <p14:tracePt t="6079" x="4629150" y="2870200"/>
          <p14:tracePt t="6104" x="4622800" y="2863850"/>
          <p14:tracePt t="6195" x="4616450" y="2863850"/>
          <p14:tracePt t="6216" x="4610100" y="2863850"/>
          <p14:tracePt t="6231" x="4603750" y="2863850"/>
          <p14:tracePt t="6240" x="4597400" y="2863850"/>
          <p14:tracePt t="6256" x="4591050" y="2863850"/>
          <p14:tracePt t="6268" x="4597400" y="2863850"/>
          <p14:tracePt t="6343" x="4603750" y="2870200"/>
          <p14:tracePt t="6376" x="4610100" y="2870200"/>
          <p14:tracePt t="6387" x="4616450" y="2876550"/>
          <p14:tracePt t="6412" x="4622800" y="2882900"/>
          <p14:tracePt t="6443" x="4622800" y="2876550"/>
          <p14:tracePt t="6472" x="4629150" y="2882900"/>
          <p14:tracePt t="6488" x="4635500" y="2876550"/>
          <p14:tracePt t="6508" x="4641850" y="2876550"/>
          <p14:tracePt t="6524" x="4648200" y="2870200"/>
          <p14:tracePt t="6540" x="4654550" y="2863850"/>
          <p14:tracePt t="6564" x="4648200" y="2863850"/>
          <p14:tracePt t="6652" x="4648200" y="2870200"/>
          <p14:tracePt t="6744" x="4654550" y="2876550"/>
          <p14:tracePt t="6764" x="4660900" y="2876550"/>
          <p14:tracePt t="6799" x="4667250" y="2870200"/>
          <p14:tracePt t="6832" x="4673600" y="2870200"/>
          <p14:tracePt t="6860" x="4679950" y="2863850"/>
          <p14:tracePt t="6883" x="4679950" y="2857500"/>
          <p14:tracePt t="6899" x="4686300" y="2851150"/>
          <p14:tracePt t="6920" x="4692650" y="2844800"/>
          <p14:tracePt t="6935" x="4699000" y="2838450"/>
          <p14:tracePt t="6952" x="4705350" y="2838450"/>
          <p14:tracePt t="6960" x="4711700" y="2832100"/>
          <p14:tracePt t="6975" x="4718050" y="2832100"/>
          <p14:tracePt t="6984" x="4724400" y="2832100"/>
          <p14:tracePt t="6984" x="4730750" y="2825750"/>
          <p14:tracePt t="6984" x="4737100" y="2825750"/>
          <p14:tracePt t="7005" x="4737100" y="2819400"/>
          <p14:tracePt t="7017" x="4743450" y="2819400"/>
          <p14:tracePt t="7017" x="4762500" y="2813050"/>
          <p14:tracePt t="7036" x="4768850" y="2806700"/>
          <p14:tracePt t="7036" x="4781550" y="2800350"/>
          <p14:tracePt t="7053" x="4787900" y="2794000"/>
          <p14:tracePt t="7053" x="4800600" y="2781300"/>
          <p14:tracePt t="7069" x="4819650" y="2774950"/>
          <p14:tracePt t="7069" x="4832350" y="2768600"/>
          <p14:tracePt t="7069" x="4845050" y="2755900"/>
          <p14:tracePt t="7090" x="4864100" y="2749550"/>
          <p14:tracePt t="7090" x="4883150" y="2743200"/>
          <p14:tracePt t="7103" x="4895850" y="2736850"/>
          <p14:tracePt t="7103" x="4914900" y="2724150"/>
          <p14:tracePt t="7120" x="4927600" y="2717800"/>
          <p14:tracePt t="7120" x="4946650" y="2711450"/>
          <p14:tracePt t="7137" x="4959350" y="2705100"/>
          <p14:tracePt t="7137" x="4972050" y="2692400"/>
          <p14:tracePt t="7153" x="4991100" y="2686050"/>
          <p14:tracePt t="7153" x="5010150" y="2667000"/>
          <p14:tracePt t="7170" x="5022850" y="2660650"/>
          <p14:tracePt t="7170" x="5029200" y="2647950"/>
          <p14:tracePt t="7187" x="5041900" y="2641600"/>
          <p14:tracePt t="7187" x="5041900" y="2635250"/>
          <p14:tracePt t="7203" x="5048250" y="2628900"/>
          <p14:tracePt t="7203" x="5048250" y="2622550"/>
          <p14:tracePt t="7220" x="5035550" y="2628900"/>
          <p14:tracePt t="7259" x="5029200" y="2628900"/>
          <p14:tracePt t="7276" x="5022850" y="2628900"/>
          <p14:tracePt t="7280" x="5016500" y="2635250"/>
          <p14:tracePt t="7295" x="5010150" y="2635250"/>
          <p14:tracePt t="7312" x="5016500" y="2635250"/>
          <p14:tracePt t="7364" x="5022850" y="2635250"/>
          <p14:tracePt t="7408" x="5016500" y="2641600"/>
          <p14:tracePt t="7464" x="5010150" y="2647950"/>
          <p14:tracePt t="7476" x="5003800" y="2654300"/>
          <p14:tracePt t="7493" x="4997450" y="2660650"/>
          <p14:tracePt t="7502" x="4997450" y="2667000"/>
          <p14:tracePt t="7502" x="4984750" y="2673350"/>
          <p14:tracePt t="7521" x="4972050" y="2679700"/>
          <p14:tracePt t="7521" x="4965700" y="2686050"/>
          <p14:tracePt t="7538" x="4959350" y="2686050"/>
          <p14:tracePt t="7538" x="4953000" y="2686050"/>
          <p14:tracePt t="7554" x="4953000" y="2692400"/>
          <p14:tracePt t="7554" x="4946650" y="2692400"/>
          <p14:tracePt t="7571" x="4940300" y="2698750"/>
          <p14:tracePt t="7587" x="4946650" y="2692400"/>
          <p14:tracePt t="7635" x="4953000" y="2692400"/>
          <p14:tracePt t="7647" x="4959350" y="2686050"/>
          <p14:tracePt t="7664" x="4965700" y="2686050"/>
          <p14:tracePt t="7680" x="4972050" y="2686050"/>
          <p14:tracePt t="7700" x="4965700" y="2686050"/>
          <p14:tracePt t="7740" x="4959350" y="2686050"/>
          <p14:tracePt t="7760" x="4959350" y="2692400"/>
          <p14:tracePt t="7860" x="4953000" y="2692400"/>
          <p14:tracePt t="7904" x="4953000" y="2698750"/>
          <p14:tracePt t="7972" x="4959350" y="2698750"/>
          <p14:tracePt t="7988" x="4965700" y="2698750"/>
          <p14:tracePt t="8000" x="4965700" y="2692400"/>
          <p14:tracePt t="8015" x="4972050" y="2692400"/>
          <p14:tracePt t="8032" x="4978400" y="2679700"/>
          <p14:tracePt t="8056" x="4984750" y="2679700"/>
          <p14:tracePt t="8068" x="4984750" y="2673350"/>
          <p14:tracePt t="8084" x="4991100" y="2667000"/>
          <p14:tracePt t="8108" x="4984750" y="2660650"/>
          <p14:tracePt t="8136" x="4972050" y="2660650"/>
          <p14:tracePt t="8176" x="4965700" y="2667000"/>
          <p14:tracePt t="8187" x="4965700" y="2673350"/>
          <p14:tracePt t="8196" x="4953000" y="2679700"/>
          <p14:tracePt t="8212" x="4946650" y="2679700"/>
          <p14:tracePt t="8228" x="4940300" y="2686050"/>
          <p14:tracePt t="8241" x="4933950" y="2686050"/>
          <p14:tracePt t="8264" x="4940300" y="2686050"/>
          <p14:tracePt t="8324" x="4946650" y="2686050"/>
          <p14:tracePt t="8348" x="4953000" y="2686050"/>
          <p14:tracePt t="8368" x="4959350" y="2686050"/>
          <p14:tracePt t="8384" x="4965700" y="2686050"/>
          <p14:tracePt t="8400" x="4965700" y="2679700"/>
          <p14:tracePt t="8536" x="4959350" y="2679700"/>
          <p14:tracePt t="8572" x="4953000" y="2686050"/>
          <p14:tracePt t="8588" x="4946650" y="2686050"/>
          <p14:tracePt t="8600" x="4940300" y="2686050"/>
          <p14:tracePt t="8616" x="4933950" y="2692400"/>
          <p14:tracePt t="8632" x="4927600" y="2692400"/>
          <p14:tracePt t="8648" x="4921250" y="2692400"/>
          <p14:tracePt t="8661" x="4914900" y="2698750"/>
          <p14:tracePt t="8684" x="4914900" y="2692400"/>
          <p14:tracePt t="8720" x="4914900" y="2686050"/>
          <p14:tracePt t="8760" x="4921250" y="2686050"/>
          <p14:tracePt t="8780" x="4927600" y="2686050"/>
          <p14:tracePt t="8804" x="4921250" y="2692400"/>
          <p14:tracePt t="8896" x="4914900" y="2686050"/>
          <p14:tracePt t="8932" x="4914900" y="2679700"/>
          <p14:tracePt t="8976" x="4921250" y="2679700"/>
          <p14:tracePt t="9020" x="4921250" y="2673350"/>
          <p14:tracePt t="9044" x="4927600" y="2667000"/>
          <p14:tracePt t="9076" x="4921250" y="2667000"/>
          <p14:tracePt t="9140" x="4914900" y="2667000"/>
          <p14:tracePt t="9172" x="4921250" y="2673350"/>
          <p14:tracePt t="9256" x="4914900" y="2673350"/>
          <p14:tracePt t="9336" x="4908550" y="2673350"/>
          <p14:tracePt t="9352" x="4908550" y="2679700"/>
          <p14:tracePt t="9368" x="4902200" y="2686050"/>
          <p14:tracePt t="9388" x="4895850" y="2692400"/>
          <p14:tracePt t="9548" x="4895850" y="2686050"/>
          <p14:tracePt t="9592" x="4895850" y="2692400"/>
          <p14:tracePt t="9680" x="4889500" y="2686050"/>
          <p14:tracePt t="9765" x="4889500" y="2692400"/>
          <p14:tracePt t="9832" x="4895850" y="2686050"/>
          <p14:tracePt t="9868" x="4902200" y="2686050"/>
          <p14:tracePt t="9908" x="4908550" y="2692400"/>
          <p14:tracePt t="9980" x="4902200" y="2692400"/>
          <p14:tracePt t="10056" x="4895850" y="2698750"/>
          <p14:tracePt t="10072" x="4895850" y="2705100"/>
          <p14:tracePt t="10089" x="4889500" y="2705100"/>
          <p14:tracePt t="10108" x="4883150" y="2711450"/>
          <p14:tracePt t="10140" x="4876800" y="2711450"/>
          <p14:tracePt t="10176" x="4876800" y="2717800"/>
          <p14:tracePt t="10201" x="4876800" y="2724150"/>
          <p14:tracePt t="10220" x="4870450" y="2730500"/>
          <p14:tracePt t="10244" x="4864100" y="2730500"/>
          <p14:tracePt t="10381" x="4864100" y="2724150"/>
          <p14:tracePt t="10433" x="4864100" y="2717800"/>
          <p14:tracePt t="10457" x="4864100" y="2711450"/>
          <p14:tracePt t="10477" x="4870450" y="2705100"/>
          <p14:tracePt t="10492" x="4876800" y="2705100"/>
          <p14:tracePt t="10536" x="4876800" y="2698750"/>
          <p14:tracePt t="10568" x="4870450" y="2692400"/>
          <p14:tracePt t="10580" x="4864100" y="2692400"/>
          <p14:tracePt t="10613" x="4857750" y="2698750"/>
          <p14:tracePt t="10673" x="4851400" y="2692400"/>
          <p14:tracePt t="10733" x="4857750" y="2686050"/>
          <p14:tracePt t="10769" x="4864100" y="2686050"/>
          <p14:tracePt t="10820" x="4864100" y="2679700"/>
          <p14:tracePt t="10880" x="4864100" y="2673350"/>
          <p14:tracePt t="10912" x="4864100" y="2667000"/>
          <p14:tracePt t="10948" x="4864100" y="2654300"/>
          <p14:tracePt t="11000" x="4870450" y="2654300"/>
          <p14:tracePt t="11016" x="4876800" y="2641600"/>
          <p14:tracePt t="11033" x="4883150" y="2628900"/>
          <p14:tracePt t="11049" x="4889500" y="2622550"/>
          <p14:tracePt t="11057" x="4895850" y="2616200"/>
          <p14:tracePt t="11065" x="4895850" y="2609850"/>
          <p14:tracePt t="11065" x="4902200" y="2603500"/>
          <p14:tracePt t="11065" x="4902200" y="2597150"/>
          <p14:tracePt t="11086" x="4908550" y="2590800"/>
          <p14:tracePt t="11098" x="4908550" y="2584450"/>
          <p14:tracePt t="11098" x="4908550" y="2578100"/>
          <p14:tracePt t="11117" x="4908550" y="2565400"/>
          <p14:tracePt t="11132" x="4908550" y="2559050"/>
          <p14:tracePt t="11149" x="4908550" y="2552700"/>
          <p14:tracePt t="11166" x="4914900" y="2546350"/>
          <p14:tracePt t="11182" x="4914900" y="2552700"/>
          <p14:tracePt t="11237" x="4914900" y="2559050"/>
          <p14:tracePt t="11248" x="4908550" y="2571750"/>
          <p14:tracePt t="11257" x="4902200" y="2578100"/>
          <p14:tracePt t="11273" x="4889500" y="2590800"/>
          <p14:tracePt t="11297" x="4889500" y="2597150"/>
          <p14:tracePt t="11303" x="4883150" y="2603500"/>
          <p14:tracePt t="11316" x="4876800" y="2609850"/>
          <p14:tracePt t="11333" x="4870450" y="2616200"/>
          <p14:tracePt t="11349" x="4870450" y="2622550"/>
          <p14:tracePt t="11366" x="4876800" y="2622550"/>
          <p14:tracePt t="11386" x="4883150" y="2628900"/>
          <p14:tracePt t="11409" x="4889500" y="2628900"/>
          <p14:tracePt t="11453" x="4889500" y="2635250"/>
          <p14:tracePt t="11477" x="4889500" y="2641600"/>
          <p14:tracePt t="11488" x="4883150" y="2647950"/>
          <p14:tracePt t="11505" x="4876800" y="2647950"/>
          <p14:tracePt t="11521" x="4876800" y="2654300"/>
          <p14:tracePt t="11537" x="4870450" y="2660650"/>
          <p14:tracePt t="11550" x="4870450" y="2667000"/>
          <p14:tracePt t="11567" x="4864100" y="2673350"/>
          <p14:tracePt t="11567" x="4864100" y="2679700"/>
          <p14:tracePt t="11585" x="4864100" y="2686050"/>
          <p14:tracePt t="11585" x="4864100" y="2692400"/>
          <p14:tracePt t="11602" x="4864100" y="2698750"/>
          <p14:tracePt t="11617" x="4864100" y="2705100"/>
          <p14:tracePt t="11649" x="4870450" y="2711450"/>
          <p14:tracePt t="11661" x="4870450" y="2717800"/>
          <p14:tracePt t="11685" x="4870450" y="2724150"/>
          <p14:tracePt t="11777" x="4876800" y="2724150"/>
          <p14:tracePt t="11797" x="4883150" y="2724150"/>
          <p14:tracePt t="11813" x="4889500" y="2717800"/>
          <p14:tracePt t="11837" x="4895850" y="2717800"/>
          <p14:tracePt t="11849" x="4902200" y="2717800"/>
          <p14:tracePt t="11857" x="4902200" y="2724150"/>
          <p14:tracePt t="11880" x="4908550" y="2730500"/>
          <p14:tracePt t="11900" x="4902200" y="2736850"/>
          <p14:tracePt t="11933" x="4895850" y="2749550"/>
          <p14:tracePt t="11949" x="4895850" y="2755900"/>
          <p14:tracePt t="11960" x="4895850" y="2762250"/>
          <p14:tracePt t="11977" x="4889500" y="2768600"/>
          <p14:tracePt t="11993" x="4889500" y="2774950"/>
          <p14:tracePt t="12008" x="4889500" y="2781300"/>
          <p14:tracePt t="12021" x="4889500" y="2787650"/>
          <p14:tracePt t="12045" x="4895850" y="2794000"/>
          <p14:tracePt t="12081" x="4895850" y="2800350"/>
          <p14:tracePt t="12113" x="4889500" y="2806700"/>
          <p14:tracePt t="12129" x="4883150" y="2806700"/>
          <p14:tracePt t="12141" x="4883150" y="2813050"/>
          <p14:tracePt t="12157" x="4870450" y="2813050"/>
          <p14:tracePt t="12173" x="4864100" y="2819400"/>
          <p14:tracePt t="12201" x="4857750" y="2819400"/>
          <p14:tracePt t="12225" x="4851400" y="2825750"/>
          <p14:tracePt t="12241" x="4845050" y="2825750"/>
          <p14:tracePt t="12257" x="4838700" y="2832100"/>
          <p14:tracePt t="12262" x="4832350" y="2838450"/>
          <p14:tracePt t="12277" x="4826000" y="2844800"/>
          <p14:tracePt t="12293" x="4819650" y="2851150"/>
          <p14:tracePt t="12302" x="4813300" y="2851150"/>
          <p14:tracePt t="12302" x="4806950" y="2857500"/>
          <p14:tracePt t="12323" x="4800600" y="2863850"/>
          <p14:tracePt t="12323" x="4787900" y="2870200"/>
          <p14:tracePt t="12338" x="4787900" y="2876550"/>
          <p14:tracePt t="12338" x="4781550" y="2882900"/>
          <p14:tracePt t="12354" x="4775200" y="2889250"/>
          <p14:tracePt t="12354" x="4768850" y="2889250"/>
          <p14:tracePt t="12371" x="4762500" y="2901950"/>
          <p14:tracePt t="12371" x="4756150" y="2908300"/>
          <p14:tracePt t="12371" x="4756150" y="2914650"/>
          <p14:tracePt t="12390" x="4749800" y="2921000"/>
          <p14:tracePt t="12390" x="4743450" y="2927350"/>
          <p14:tracePt t="12406" x="4743450" y="2933700"/>
          <p14:tracePt t="12420" x="4737100" y="2940050"/>
          <p14:tracePt t="12437" x="4737100" y="2946400"/>
          <p14:tracePt t="12457" x="4743450" y="2946400"/>
          <p14:tracePt t="12501" x="4749800" y="2940050"/>
          <p14:tracePt t="12533" x="4756150" y="2946400"/>
          <p14:tracePt t="12561" x="4762500" y="2946400"/>
          <p14:tracePt t="12601" x="4762500" y="2940050"/>
          <p14:tracePt t="12617" x="4768850" y="2933700"/>
          <p14:tracePt t="12637" x="4768850" y="2927350"/>
          <p14:tracePt t="12652" x="4775200" y="2921000"/>
          <p14:tracePt t="12676" x="4781550" y="2914650"/>
          <p14:tracePt t="12689" x="4787900" y="2908300"/>
          <p14:tracePt t="12705" x="4787900" y="2901950"/>
          <p14:tracePt t="12730" x="4781550" y="2895600"/>
          <p14:tracePt t="12773" x="4768850" y="2889250"/>
          <p14:tracePt t="12801" x="4762500" y="2889250"/>
          <p14:tracePt t="12833" x="4756150" y="2895600"/>
          <p14:tracePt t="12849" x="4749800" y="2895600"/>
          <p14:tracePt t="12869" x="4756150" y="2889250"/>
          <p14:tracePt t="12917" x="4762500" y="2895600"/>
          <p14:tracePt t="12929" x="4762500" y="2889250"/>
          <p14:tracePt t="12945" x="4768850" y="2895600"/>
          <p14:tracePt t="12961" x="4775200" y="2889250"/>
          <p14:tracePt t="12977" x="4781550" y="2889250"/>
          <p14:tracePt t="12989" x="4787900" y="2889250"/>
          <p14:tracePt t="13005" x="4794250" y="2882900"/>
          <p14:tracePt t="13029" x="4800600" y="2882900"/>
          <p14:tracePt t="13058" x="4806950" y="2882900"/>
          <p14:tracePt t="13081" x="4813300" y="2876550"/>
          <p14:tracePt t="13101" x="4806950" y="2882900"/>
          <p14:tracePt t="13177" x="4800600" y="2882900"/>
          <p14:tracePt t="13193" x="4794250" y="2882900"/>
          <p14:tracePt t="13209" x="4787900" y="2889250"/>
          <p14:tracePt t="13221" x="4787900" y="2895600"/>
          <p14:tracePt t="13245" x="4787900" y="2901950"/>
          <p14:tracePt t="13269" x="4794250" y="2895600"/>
          <p14:tracePt t="13313" x="4787900" y="2889250"/>
          <p14:tracePt t="13330" x="4794250" y="2882900"/>
          <p14:tracePt t="13337" x="4794250" y="2876550"/>
          <p14:tracePt t="13342" x="4794250" y="2870200"/>
          <p14:tracePt t="13342" x="4800600" y="2863850"/>
          <p14:tracePt t="13358" x="4800600" y="2857500"/>
          <p14:tracePt t="13358" x="4806950" y="2851150"/>
          <p14:tracePt t="13375" x="4813300" y="2851150"/>
          <p14:tracePt t="13375" x="4819650" y="2838450"/>
          <p14:tracePt t="13391" x="4819650" y="2832100"/>
          <p14:tracePt t="13391" x="4826000" y="28257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ja-JP" altLang="en-US" dirty="0" smtClean="0"/>
              <a:t>分散分析（回帰の検定）</a:t>
            </a:r>
            <a:endParaRPr lang="ja-JP" altLang="en-US" dirty="0"/>
          </a:p>
        </p:txBody>
      </p:sp>
      <p:sp>
        <p:nvSpPr>
          <p:cNvPr id="372746" name="Text Box 10"/>
          <p:cNvSpPr txBox="1">
            <a:spLocks noChangeArrowheads="1"/>
          </p:cNvSpPr>
          <p:nvPr/>
        </p:nvSpPr>
        <p:spPr bwMode="auto">
          <a:xfrm>
            <a:off x="214959" y="1124744"/>
            <a:ext cx="5653862" cy="1684244"/>
          </a:xfrm>
          <a:prstGeom prst="rect">
            <a:avLst/>
          </a:prstGeom>
          <a:noFill/>
          <a:ln w="38100">
            <a:noFill/>
            <a:miter lim="800000"/>
            <a:headEnd/>
            <a:tailEnd/>
          </a:ln>
          <a:effectLst/>
        </p:spPr>
        <p:txBody>
          <a:bodyPr wrap="square">
            <a:spAutoFit/>
          </a:bodyPr>
          <a:lstStyle/>
          <a:p>
            <a:pPr>
              <a:lnSpc>
                <a:spcPct val="150000"/>
              </a:lnSpc>
            </a:pPr>
            <a:r>
              <a:rPr lang="ja-JP" altLang="en-US" dirty="0"/>
              <a:t>例：以下のデータはウズラの飲み水の量が体重に及ぼす影響を調べたものである</a:t>
            </a:r>
            <a:r>
              <a:rPr lang="ja-JP" altLang="en-US" dirty="0" smtClean="0"/>
              <a:t>．</a:t>
            </a:r>
            <a:r>
              <a:rPr lang="ja-JP" altLang="en-US" dirty="0"/>
              <a:t>有意水準</a:t>
            </a:r>
            <a:r>
              <a:rPr lang="en-US" altLang="ja-JP" dirty="0"/>
              <a:t>5</a:t>
            </a:r>
            <a:r>
              <a:rPr lang="ja-JP" altLang="en-US" dirty="0"/>
              <a:t>％</a:t>
            </a:r>
            <a:r>
              <a:rPr lang="ja-JP" altLang="en-US" dirty="0" smtClean="0"/>
              <a:t>で回帰の</a:t>
            </a:r>
            <a:r>
              <a:rPr lang="ja-JP" altLang="en-US" dirty="0"/>
              <a:t>有無を検定</a:t>
            </a:r>
            <a:r>
              <a:rPr lang="ja-JP" altLang="en-US" dirty="0" smtClean="0"/>
              <a:t>せよ．</a:t>
            </a:r>
            <a:endParaRPr lang="ja-JP" altLang="en-US" dirty="0"/>
          </a:p>
        </p:txBody>
      </p:sp>
      <p:sp>
        <p:nvSpPr>
          <p:cNvPr id="372747" name="Text Box 11"/>
          <p:cNvSpPr txBox="1">
            <a:spLocks noChangeArrowheads="1"/>
          </p:cNvSpPr>
          <p:nvPr/>
        </p:nvSpPr>
        <p:spPr bwMode="auto">
          <a:xfrm>
            <a:off x="222131" y="4990999"/>
            <a:ext cx="7689926" cy="461665"/>
          </a:xfrm>
          <a:prstGeom prst="rect">
            <a:avLst/>
          </a:prstGeom>
          <a:noFill/>
          <a:ln w="38100">
            <a:noFill/>
            <a:miter lim="800000"/>
            <a:headEnd/>
            <a:tailEnd/>
          </a:ln>
          <a:effectLst/>
        </p:spPr>
        <p:txBody>
          <a:bodyPr wrap="none">
            <a:spAutoFit/>
          </a:bodyPr>
          <a:lstStyle/>
          <a:p>
            <a:r>
              <a:rPr lang="ja-JP" altLang="en-US" dirty="0"/>
              <a:t>帰無仮説</a:t>
            </a:r>
            <a:r>
              <a:rPr lang="ja-JP" altLang="en-US" dirty="0" smtClean="0"/>
              <a:t>：ウズラの体重は飲み水の量によって変わらない</a:t>
            </a:r>
            <a:endParaRPr lang="ja-JP" altLang="en-US" dirty="0"/>
          </a:p>
        </p:txBody>
      </p:sp>
      <p:sp>
        <p:nvSpPr>
          <p:cNvPr id="372748" name="Text Box 12"/>
          <p:cNvSpPr txBox="1">
            <a:spLocks noChangeArrowheads="1"/>
          </p:cNvSpPr>
          <p:nvPr/>
        </p:nvSpPr>
        <p:spPr bwMode="auto">
          <a:xfrm>
            <a:off x="226322" y="5829742"/>
            <a:ext cx="7138493" cy="461665"/>
          </a:xfrm>
          <a:prstGeom prst="rect">
            <a:avLst/>
          </a:prstGeom>
          <a:noFill/>
          <a:ln w="38100">
            <a:noFill/>
            <a:miter lim="800000"/>
            <a:headEnd/>
            <a:tailEnd/>
          </a:ln>
          <a:effectLst/>
        </p:spPr>
        <p:txBody>
          <a:bodyPr wrap="none">
            <a:spAutoFit/>
          </a:bodyPr>
          <a:lstStyle/>
          <a:p>
            <a:r>
              <a:rPr lang="ja-JP" altLang="en-US" dirty="0"/>
              <a:t>対立仮説：ウズラの体重は飲み水の量に</a:t>
            </a:r>
            <a:r>
              <a:rPr lang="ja-JP" altLang="en-US" dirty="0" smtClean="0"/>
              <a:t>よって変わる</a:t>
            </a:r>
            <a:endParaRPr lang="ja-JP" altLang="en-US" dirty="0"/>
          </a:p>
        </p:txBody>
      </p:sp>
      <p:pic>
        <p:nvPicPr>
          <p:cNvPr id="4638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1253"/>
          <a:stretch/>
        </p:blipFill>
        <p:spPr bwMode="auto">
          <a:xfrm>
            <a:off x="5777762" y="915448"/>
            <a:ext cx="3174106" cy="402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50976691"/>
      </p:ext>
    </p:extLst>
  </p:cSld>
  <p:clrMapOvr>
    <a:masterClrMapping/>
  </p:clrMapOvr>
  <mc:AlternateContent xmlns:mc="http://schemas.openxmlformats.org/markup-compatibility/2006">
    <mc:Choice xmlns:p14="http://schemas.microsoft.com/office/powerpoint/2010/main" Requires="p14">
      <p:transition spd="slow" p14:dur="2000" advTm="17470"/>
    </mc:Choice>
    <mc:Fallback>
      <p:transition spd="slow" advTm="17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5286" x="1130300" y="5435600"/>
          <p14:tracePt t="5691" x="1130300" y="5448300"/>
          <p14:tracePt t="5698" x="1130300" y="5454650"/>
          <p14:tracePt t="5711" x="1136650" y="5454650"/>
          <p14:tracePt t="5726" x="1149350" y="5454650"/>
          <p14:tracePt t="5735" x="1162050" y="5448300"/>
          <p14:tracePt t="5748" x="1174750" y="5448300"/>
          <p14:tracePt t="5748" x="1206500" y="5448300"/>
          <p14:tracePt t="5767" x="1219200" y="5448300"/>
          <p14:tracePt t="5767" x="1238250" y="5448300"/>
          <p14:tracePt t="5784" x="1257300" y="5448300"/>
          <p14:tracePt t="5784" x="1276350" y="5448300"/>
          <p14:tracePt t="5800" x="1295400" y="5454650"/>
          <p14:tracePt t="5800" x="1314450" y="5461000"/>
          <p14:tracePt t="5800" x="1339850" y="5467350"/>
          <p14:tracePt t="5819" x="1365250" y="5473700"/>
          <p14:tracePt t="5819" x="1390650" y="5480050"/>
          <p14:tracePt t="5834" x="1422400" y="5492750"/>
          <p14:tracePt t="5834" x="1460500" y="5505450"/>
          <p14:tracePt t="5851" x="1498600" y="5518150"/>
          <p14:tracePt t="5851" x="1543050" y="5524500"/>
          <p14:tracePt t="5867" x="1587500" y="5537200"/>
          <p14:tracePt t="5867" x="1689100" y="5556250"/>
          <p14:tracePt t="5885" x="1739900" y="5556250"/>
          <p14:tracePt t="5885" x="1797050" y="5562600"/>
          <p14:tracePt t="5902" x="1847850" y="5556250"/>
          <p14:tracePt t="5902" x="1898650" y="5556250"/>
          <p14:tracePt t="5918" x="1949450" y="5549900"/>
          <p14:tracePt t="5918" x="2000250" y="5537200"/>
          <p14:tracePt t="5935" x="2044700" y="5530850"/>
          <p14:tracePt t="5935" x="2127250" y="5511800"/>
          <p14:tracePt t="5952" x="2165350" y="5505450"/>
          <p14:tracePt t="5952" x="2197100" y="5499100"/>
          <p14:tracePt t="5968" x="2222500" y="5492750"/>
          <p14:tracePt t="5968" x="2247900" y="5492750"/>
          <p14:tracePt t="5986" x="2266950" y="5486400"/>
          <p14:tracePt t="5986" x="2286000" y="5486400"/>
          <p14:tracePt t="5986" x="2298700" y="5492750"/>
          <p14:tracePt t="6004" x="2311400" y="5492750"/>
          <p14:tracePt t="6017" x="2324100" y="5499100"/>
          <p14:tracePt t="6034" x="2330450" y="5511800"/>
          <p14:tracePt t="6054" x="2324100" y="5518150"/>
          <p14:tracePt t="6054" x="2324100" y="5524500"/>
          <p14:tracePt t="6069" x="2317750" y="5530850"/>
          <p14:tracePt t="6069" x="2311400" y="5537200"/>
          <p14:tracePt t="6069" x="2298700" y="5543550"/>
          <p14:tracePt t="6088" x="2292350" y="5549900"/>
          <p14:tracePt t="6100" x="2286000" y="5556250"/>
          <p14:tracePt t="6100" x="2273300" y="5562600"/>
          <p14:tracePt t="6121" x="2273300" y="5568950"/>
          <p14:tracePt t="6133" x="2266950" y="5575300"/>
          <p14:tracePt t="6151" x="2260600" y="5581650"/>
          <p14:tracePt t="6167" x="2254250" y="5581650"/>
          <p14:tracePt t="6215" x="2254250" y="5588000"/>
          <p14:tracePt t="6240" x="2247900" y="5588000"/>
          <p14:tracePt t="6251" x="2247900" y="5594350"/>
          <p14:tracePt t="6291" x="2247900" y="5600700"/>
          <p14:tracePt t="6312" x="2254250" y="5607050"/>
          <p14:tracePt t="6327" x="2254250" y="5613400"/>
          <p14:tracePt t="6336" x="2260600" y="5619750"/>
          <p14:tracePt t="6343" x="2273300" y="5626100"/>
          <p14:tracePt t="6359" x="2273300" y="5632450"/>
          <p14:tracePt t="6368" x="2279650" y="5638800"/>
          <p14:tracePt t="6368" x="2286000" y="5645150"/>
          <p14:tracePt t="6368" x="2298700" y="5651500"/>
          <p14:tracePt t="6389" x="2305050" y="5651500"/>
          <p14:tracePt t="6401" x="2311400" y="5657850"/>
          <p14:tracePt t="6401" x="2317750" y="5657850"/>
          <p14:tracePt t="6420" x="2324100" y="5664200"/>
          <p14:tracePt t="6435" x="2330450" y="5664200"/>
          <p14:tracePt t="6452" x="2330450" y="5670550"/>
          <p14:tracePt t="6468" x="2324100" y="5670550"/>
          <p14:tracePt t="6484" x="2317750" y="5670550"/>
          <p14:tracePt t="6484" x="2311400" y="5670550"/>
          <p14:tracePt t="6504" x="2305050" y="5664200"/>
          <p14:tracePt t="6504" x="2298700" y="5664200"/>
          <p14:tracePt t="6520" x="2292350" y="5657850"/>
          <p14:tracePt t="6520" x="2279650" y="5657850"/>
          <p14:tracePt t="6537" x="2273300" y="5651500"/>
          <p14:tracePt t="6537" x="2260600" y="5638800"/>
          <p14:tracePt t="6554" x="2260600" y="5632450"/>
          <p14:tracePt t="6554" x="2254250" y="5626100"/>
          <p14:tracePt t="6571" x="2247900" y="5619750"/>
          <p14:tracePt t="6586" x="2241550" y="5613400"/>
          <p14:tracePt t="6586" x="2235200" y="5613400"/>
          <p14:tracePt t="6604" x="2228850" y="5613400"/>
          <p14:tracePt t="6619" x="2222500" y="5613400"/>
          <p14:tracePt t="6636" x="2216150" y="5619750"/>
          <p14:tracePt t="6652" x="2216150" y="5626100"/>
          <p14:tracePt t="6672" x="2222500" y="5632450"/>
          <p14:tracePt t="6688" x="2228850" y="5632450"/>
          <p14:tracePt t="6705" x="2235200" y="5645150"/>
          <p14:tracePt t="6720" x="2241550" y="5645150"/>
          <p14:tracePt t="6720" x="2247900" y="5645150"/>
          <p14:tracePt t="6720" x="2254250" y="5645150"/>
          <p14:tracePt t="6741" x="2266950" y="5645150"/>
          <p14:tracePt t="6752" x="2279650" y="5645150"/>
          <p14:tracePt t="6752" x="2298700" y="5645150"/>
          <p14:tracePt t="6772" x="2311400" y="5638800"/>
          <p14:tracePt t="6772" x="2324100" y="5638800"/>
          <p14:tracePt t="6787" x="2336800" y="5638800"/>
          <p14:tracePt t="6787" x="2349500" y="5632450"/>
          <p14:tracePt t="6804" x="2362200" y="5632450"/>
          <p14:tracePt t="6804" x="2374900" y="5626100"/>
          <p14:tracePt t="6820" x="2387600" y="5619750"/>
          <p14:tracePt t="6820" x="2400300" y="5613400"/>
          <p14:tracePt t="6820" x="2406650" y="5607050"/>
          <p14:tracePt t="6840" x="2419350" y="5600700"/>
          <p14:tracePt t="6840" x="2425700" y="5588000"/>
          <p14:tracePt t="6854" x="2438400" y="5581650"/>
          <p14:tracePt t="6854" x="2444750" y="5575300"/>
          <p14:tracePt t="6870" x="2444750" y="5568950"/>
          <p14:tracePt t="6870" x="2451100" y="5562600"/>
          <p14:tracePt t="6887" x="2457450" y="5556250"/>
          <p14:tracePt t="6887" x="2457450" y="5543550"/>
          <p14:tracePt t="6905" x="2457450" y="5537200"/>
          <p14:tracePt t="6905" x="2463800" y="5530850"/>
          <p14:tracePt t="6921" x="2463800" y="5524500"/>
          <p14:tracePt t="6936" x="2463800" y="5518150"/>
          <p14:tracePt t="6953" x="2470150" y="5511800"/>
          <p14:tracePt t="6970" x="2470150" y="5505450"/>
          <p14:tracePt t="7012" x="2476500" y="5505450"/>
          <p14:tracePt t="7039" x="2482850" y="5505450"/>
          <p14:tracePt t="7055" x="2489200" y="5505450"/>
          <p14:tracePt t="7071" x="2495550" y="5511800"/>
          <p14:tracePt t="7083" x="2501900" y="5511800"/>
          <p14:tracePt t="7099" x="2514600" y="5511800"/>
          <p14:tracePt t="7115" x="2514600" y="5518150"/>
          <p14:tracePt t="7124" x="2520950" y="5518150"/>
          <p14:tracePt t="7124" x="2533650" y="5518150"/>
          <p14:tracePt t="7139" x="2540000" y="5524500"/>
          <p14:tracePt t="7139" x="2546350" y="5530850"/>
          <p14:tracePt t="7155" x="2559050" y="5537200"/>
          <p14:tracePt t="7155" x="2571750" y="5543550"/>
          <p14:tracePt t="7171" x="2584450" y="5549900"/>
          <p14:tracePt t="7171" x="2597150" y="5556250"/>
          <p14:tracePt t="7171" x="2616200" y="5562600"/>
          <p14:tracePt t="7192" x="2635250" y="5575300"/>
          <p14:tracePt t="7192" x="2647950" y="5575300"/>
          <p14:tracePt t="7205" x="2667000" y="5581650"/>
          <p14:tracePt t="7205" x="2686050" y="5588000"/>
          <p14:tracePt t="7222" x="2705100" y="5588000"/>
          <p14:tracePt t="7222" x="2724150" y="5588000"/>
          <p14:tracePt t="7239" x="2743200" y="5581650"/>
          <p14:tracePt t="7239" x="2768600" y="5581650"/>
          <p14:tracePt t="7255" x="2787650" y="5575300"/>
          <p14:tracePt t="7255" x="2838450" y="5562600"/>
          <p14:tracePt t="7273" x="2863850" y="5556250"/>
          <p14:tracePt t="7273" x="2895600" y="5549900"/>
          <p14:tracePt t="7290" x="2927350" y="5543550"/>
          <p14:tracePt t="7290" x="2952750" y="5537200"/>
          <p14:tracePt t="7306" x="2984500" y="5530850"/>
          <p14:tracePt t="7306" x="3041650" y="5518150"/>
          <p14:tracePt t="7324" x="3073400" y="5511800"/>
          <p14:tracePt t="7324" x="3105150" y="5505450"/>
          <p14:tracePt t="7341" x="3130550" y="5505450"/>
          <p14:tracePt t="7341" x="3162300" y="5499100"/>
          <p14:tracePt t="7358" x="3194050" y="5492750"/>
          <p14:tracePt t="7358" x="3225800" y="5486400"/>
          <p14:tracePt t="7375" x="3263900" y="5480050"/>
          <p14:tracePt t="7375" x="3295650" y="5473700"/>
          <p14:tracePt t="7375" x="3333750" y="5467350"/>
          <p14:tracePt t="7393" x="3371850" y="5461000"/>
          <p14:tracePt t="7405" x="3403600" y="5461000"/>
          <p14:tracePt t="7405" x="3486150" y="5454650"/>
          <p14:tracePt t="7425" x="3524250" y="5454650"/>
          <p14:tracePt t="7425" x="3562350" y="5454650"/>
          <p14:tracePt t="7441" x="3606800" y="5454650"/>
          <p14:tracePt t="7441" x="3644900" y="5448300"/>
          <p14:tracePt t="7457" x="3689350" y="5448300"/>
          <p14:tracePt t="7457" x="3733800" y="5448300"/>
          <p14:tracePt t="7474" x="3778250" y="5448300"/>
          <p14:tracePt t="7474" x="3822700" y="5448300"/>
          <p14:tracePt t="7474" x="3867150" y="5448300"/>
          <p14:tracePt t="7493" x="3911600" y="5448300"/>
          <p14:tracePt t="7493" x="3949700" y="5448300"/>
          <p14:tracePt t="7507" x="3994150" y="5448300"/>
          <p14:tracePt t="7507" x="4032250" y="5448300"/>
          <p14:tracePt t="7524" x="4070350" y="5454650"/>
          <p14:tracePt t="7524" x="4102100" y="5454650"/>
          <p14:tracePt t="7541" x="4133850" y="5461000"/>
          <p14:tracePt t="7541" x="4159250" y="5461000"/>
          <p14:tracePt t="7558" x="4184650" y="5461000"/>
          <p14:tracePt t="7558" x="4229100" y="5461000"/>
          <p14:tracePt t="7574" x="4241800" y="5461000"/>
          <p14:tracePt t="7574" x="4260850" y="5461000"/>
          <p14:tracePt t="7592" x="4267200" y="5461000"/>
          <p14:tracePt t="7592" x="4279900" y="5454650"/>
          <p14:tracePt t="7608" x="4286250" y="5454650"/>
          <p14:tracePt t="7608" x="4292600" y="5454650"/>
          <p14:tracePt t="7625" x="4286250" y="5454650"/>
          <p14:tracePt t="7648" x="4279900" y="5461000"/>
          <p14:tracePt t="7656" x="4273550" y="5461000"/>
          <p14:tracePt t="7656" x="4260850" y="5467350"/>
          <p14:tracePt t="7674" x="4254500" y="5473700"/>
          <p14:tracePt t="7674" x="4248150" y="5480050"/>
          <p14:tracePt t="7693" x="4235450" y="5486400"/>
          <p14:tracePt t="7693" x="4229100" y="5492750"/>
          <p14:tracePt t="7709" x="4222750" y="5499100"/>
          <p14:tracePt t="7709" x="4216400" y="5499100"/>
          <p14:tracePt t="7725" x="4210050" y="5505450"/>
          <p14:tracePt t="7741" x="4216400" y="5499100"/>
          <p14:tracePt t="7804" x="4216400" y="5492750"/>
          <p14:tracePt t="7820" x="4222750" y="5486400"/>
          <p14:tracePt t="7844" x="4216400" y="5492750"/>
          <p14:tracePt t="7888" x="4210050" y="5499100"/>
          <p14:tracePt t="7904" x="4203700" y="5505450"/>
          <p14:tracePt t="7920" x="4197350" y="5511800"/>
          <p14:tracePt t="7931" x="4191000" y="5518150"/>
          <p14:tracePt t="7947" x="4184650" y="5524500"/>
          <p14:tracePt t="7964" x="4184650" y="5537200"/>
          <p14:tracePt t="7980" x="4178300" y="5543550"/>
          <p14:tracePt t="7980" x="4178300" y="5549900"/>
          <p14:tracePt t="7993" x="4178300" y="5556250"/>
          <p14:tracePt t="7993" x="4178300" y="5562600"/>
          <p14:tracePt t="8009" x="4184650" y="5575300"/>
          <p14:tracePt t="8032" x="4191000" y="5581650"/>
          <p14:tracePt t="8068" x="4197350" y="5581650"/>
          <p14:tracePt t="8103" x="4197350" y="5588000"/>
          <p14:tracePt t="8127" x="4191000" y="5594350"/>
          <p14:tracePt t="8171" x="4197350" y="5594350"/>
          <p14:tracePt t="8203" x="4203700" y="5594350"/>
          <p14:tracePt t="8264" x="4210050" y="5594350"/>
          <p14:tracePt t="8283" x="4216400" y="5594350"/>
          <p14:tracePt t="8299" x="4222750" y="5588000"/>
          <p14:tracePt t="8315" x="4229100" y="5588000"/>
          <p14:tracePt t="8331" x="4235450" y="5581650"/>
          <p14:tracePt t="8339" x="4248150" y="5581650"/>
          <p14:tracePt t="8344" x="4254500" y="5581650"/>
          <p14:tracePt t="8344" x="4260850" y="5581650"/>
          <p14:tracePt t="8360" x="4273550" y="5588000"/>
          <p14:tracePt t="8360" x="4286250" y="5588000"/>
          <p14:tracePt t="8376" x="4298950" y="5594350"/>
          <p14:tracePt t="8376" x="4311650" y="5600700"/>
          <p14:tracePt t="8393" x="4324350" y="5607050"/>
          <p14:tracePt t="8393" x="4343400" y="5613400"/>
          <p14:tracePt t="8393" x="4356100" y="5619750"/>
          <p14:tracePt t="8412" x="4375150" y="5619750"/>
          <p14:tracePt t="8424" x="4394200" y="5619750"/>
          <p14:tracePt t="8424" x="4406900" y="5626100"/>
          <p14:tracePt t="8444" x="4438650" y="5626100"/>
          <p14:tracePt t="8444" x="4457700" y="5626100"/>
          <p14:tracePt t="8460" x="4470400" y="5632450"/>
          <p14:tracePt t="8460" x="4489450" y="5632450"/>
          <p14:tracePt t="8476" x="4502150" y="5638800"/>
          <p14:tracePt t="8476" x="4521200" y="5645150"/>
          <p14:tracePt t="8476" x="4540250" y="5651500"/>
          <p14:tracePt t="8496" x="4559300" y="5651500"/>
          <p14:tracePt t="8508" x="4578350" y="5657850"/>
          <p14:tracePt t="8508" x="4616450" y="5664200"/>
          <p14:tracePt t="8527" x="4629150" y="5664200"/>
          <p14:tracePt t="8527" x="4648200" y="5664200"/>
          <p14:tracePt t="8544" x="4667250" y="5664200"/>
          <p14:tracePt t="8544" x="4679950" y="5664200"/>
          <p14:tracePt t="8560" x="4699000" y="5664200"/>
          <p14:tracePt t="8560" x="4711700" y="5664200"/>
          <p14:tracePt t="8577" x="4724400" y="5664200"/>
          <p14:tracePt t="8577" x="4756150" y="5664200"/>
          <p14:tracePt t="8593" x="4775200" y="5664200"/>
          <p14:tracePt t="8593" x="4787900" y="5657850"/>
          <p14:tracePt t="8610" x="4806950" y="5657850"/>
          <p14:tracePt t="8610" x="4826000" y="5657850"/>
          <p14:tracePt t="8626" x="4845050" y="5651500"/>
          <p14:tracePt t="8626" x="4889500" y="5651500"/>
          <p14:tracePt t="8644" x="4908550" y="5651500"/>
          <p14:tracePt t="8644" x="4933950" y="5645150"/>
          <p14:tracePt t="8660" x="4953000" y="5645150"/>
          <p14:tracePt t="8660" x="4972050" y="5645150"/>
          <p14:tracePt t="8677" x="4997450" y="5645150"/>
          <p14:tracePt t="8677" x="5022850" y="5645150"/>
          <p14:tracePt t="8694" x="5041900" y="5638800"/>
          <p14:tracePt t="8694" x="5067300" y="5645150"/>
          <p14:tracePt t="8694" x="5086350" y="5638800"/>
          <p14:tracePt t="8712" x="5111750" y="5645150"/>
          <p14:tracePt t="8712" x="5130800" y="5645150"/>
          <p14:tracePt t="8728" x="5149850" y="5638800"/>
          <p14:tracePt t="8728" x="5175250" y="5638800"/>
          <p14:tracePt t="8746" x="5194300" y="5638800"/>
          <p14:tracePt t="8746" x="5213350" y="5638800"/>
          <p14:tracePt t="8746" x="5232400" y="5632450"/>
          <p14:tracePt t="8763" x="5251450" y="5632450"/>
          <p14:tracePt t="8776" x="5270500" y="5632450"/>
          <p14:tracePt t="8776" x="5283200" y="5632450"/>
          <p14:tracePt t="8776" x="5302250" y="5638800"/>
          <p14:tracePt t="8797" x="5321300" y="5638800"/>
          <p14:tracePt t="8797" x="5340350" y="5638800"/>
          <p14:tracePt t="8812" x="5353050" y="5645150"/>
          <p14:tracePt t="8812" x="5372100" y="5645150"/>
          <p14:tracePt t="8828" x="5391150" y="5645150"/>
          <p14:tracePt t="8828" x="5410200" y="5645150"/>
          <p14:tracePt t="8846" x="5429250" y="5651500"/>
          <p14:tracePt t="8846" x="5448300" y="5651500"/>
          <p14:tracePt t="8862" x="5473700" y="5651500"/>
          <p14:tracePt t="8862" x="5492750" y="5651500"/>
          <p14:tracePt t="8862" x="5518150" y="5651500"/>
          <p14:tracePt t="8880" x="5537200" y="5651500"/>
          <p14:tracePt t="8880" x="5562600" y="5657850"/>
          <p14:tracePt t="8895" x="5588000" y="5657850"/>
          <p14:tracePt t="8895" x="5613400" y="5657850"/>
          <p14:tracePt t="8913" x="5632450" y="5657850"/>
          <p14:tracePt t="8913" x="5657850" y="5664200"/>
          <p14:tracePt t="8929" x="5676900" y="5664200"/>
          <p14:tracePt t="8929" x="5715000" y="5670550"/>
          <p14:tracePt t="8946" x="5734050" y="5670550"/>
          <p14:tracePt t="8946" x="5746750" y="5676900"/>
          <p14:tracePt t="8963" x="5765800" y="5683250"/>
          <p14:tracePt t="8963" x="5778500" y="5689600"/>
          <p14:tracePt t="8979" x="5784850" y="5695950"/>
          <p14:tracePt t="8979" x="5797550" y="5702300"/>
          <p14:tracePt t="8996" x="5803900" y="5702300"/>
          <p14:tracePt t="8996" x="5810250" y="5708650"/>
          <p14:tracePt t="9013" x="5816600" y="5715000"/>
          <p14:tracePt t="9028" x="5816600" y="5721350"/>
          <p14:tracePt t="9046" x="5822950" y="5721350"/>
          <p14:tracePt t="9061" x="5829300" y="5727700"/>
          <p14:tracePt t="9061" x="5842000" y="5727700"/>
          <p14:tracePt t="9081" x="5848350" y="5727700"/>
          <p14:tracePt t="9081" x="5861050" y="5727700"/>
          <p14:tracePt t="9097" x="5867400" y="5721350"/>
          <p14:tracePt t="9097" x="5880100" y="5721350"/>
          <p14:tracePt t="9114" x="5892800" y="5715000"/>
          <p14:tracePt t="9114" x="5905500" y="5708650"/>
          <p14:tracePt t="9130" x="5918200" y="5708650"/>
          <p14:tracePt t="9130" x="5937250" y="5702300"/>
          <p14:tracePt t="9146" x="5956300" y="5702300"/>
          <p14:tracePt t="9146" x="6013450" y="5702300"/>
          <p14:tracePt t="9165" x="6051550" y="5702300"/>
          <p14:tracePt t="9178" x="6089650" y="5695950"/>
          <p14:tracePt t="9178" x="6184900" y="5689600"/>
          <p14:tracePt t="9197" x="6229350" y="5683250"/>
          <p14:tracePt t="9197" x="6280150" y="5683250"/>
          <p14:tracePt t="9213" x="6330950" y="5670550"/>
          <p14:tracePt t="9213" x="6381750" y="5664200"/>
          <p14:tracePt t="9230" x="6432550" y="5657850"/>
          <p14:tracePt t="9230" x="6534150" y="5645150"/>
          <p14:tracePt t="9247" x="6584950" y="5638800"/>
          <p14:tracePt t="9247" x="6635750" y="5632450"/>
          <p14:tracePt t="9264" x="6686550" y="5626100"/>
          <p14:tracePt t="9264" x="6737350" y="5613400"/>
          <p14:tracePt t="9280" x="6788150" y="5607050"/>
          <p14:tracePt t="9280" x="6832600" y="5600700"/>
          <p14:tracePt t="9296" x="6877050" y="5594350"/>
          <p14:tracePt t="9296" x="6965950" y="5581650"/>
          <p14:tracePt t="9313" x="7004050" y="5575300"/>
          <p14:tracePt t="9313" x="7035800" y="5575300"/>
          <p14:tracePt t="9330" x="7067550" y="5575300"/>
          <p14:tracePt t="9330" x="7092950" y="5575300"/>
          <p14:tracePt t="9346" x="7118350" y="5575300"/>
          <p14:tracePt t="9346" x="7162800" y="5568950"/>
          <p14:tracePt t="9365" x="7175500" y="5568950"/>
          <p14:tracePt t="9365" x="7188200" y="5562600"/>
          <p14:tracePt t="9381" x="7200900" y="5562600"/>
          <p14:tracePt t="9381" x="7213600" y="5562600"/>
          <p14:tracePt t="9396" x="7219950" y="5556250"/>
          <p14:tracePt t="9396" x="7232650" y="5562600"/>
          <p14:tracePt t="9413" x="7239000" y="5562600"/>
          <p14:tracePt t="9428" x="7239000" y="5568950"/>
          <p14:tracePt t="9445" x="7239000" y="5575300"/>
          <p14:tracePt t="9445" x="7226300" y="5581650"/>
          <p14:tracePt t="9464" x="7200900" y="5588000"/>
          <p14:tracePt t="9464" x="7181850" y="5594350"/>
          <p14:tracePt t="9480" x="7156450" y="5600700"/>
          <p14:tracePt t="9480" x="7131050" y="5613400"/>
          <p14:tracePt t="9497" x="7092950" y="5619750"/>
          <p14:tracePt t="9497" x="7054850" y="5626100"/>
          <p14:tracePt t="9513" x="7004050" y="5638800"/>
          <p14:tracePt t="9513" x="6946900" y="5651500"/>
          <p14:tracePt t="9513" x="6883400" y="5664200"/>
          <p14:tracePt t="9532" x="6807200" y="5676900"/>
          <p14:tracePt t="9532" x="6724650" y="5689600"/>
          <p14:tracePt t="9548" x="6635750" y="5702300"/>
          <p14:tracePt t="9548" x="6540500" y="5715000"/>
          <p14:tracePt t="9564" x="6432550" y="5727700"/>
          <p14:tracePt t="9564" x="6318250" y="5734050"/>
          <p14:tracePt t="9580" x="6191250" y="5740400"/>
          <p14:tracePt t="9580" x="6064250" y="5746750"/>
          <p14:tracePt t="9597" x="5930900" y="5753100"/>
          <p14:tracePt t="9597" x="5664200" y="5765800"/>
          <p14:tracePt t="9613" x="5524500" y="5772150"/>
          <p14:tracePt t="9613" x="5378450" y="5784850"/>
          <p14:tracePt t="9631" x="5238750" y="5791200"/>
          <p14:tracePt t="9631" x="5099050" y="5803900"/>
          <p14:tracePt t="10048" x="1244600" y="6191250"/>
          <p14:tracePt t="10083" x="1238250" y="6191250"/>
          <p14:tracePt t="10092" x="1231900" y="6191250"/>
          <p14:tracePt t="10100" x="1225550" y="6191250"/>
          <p14:tracePt t="10100" x="1219200" y="6184900"/>
          <p14:tracePt t="10115" x="1212850" y="6184900"/>
          <p14:tracePt t="10130" x="1225550" y="6184900"/>
          <p14:tracePt t="10168" x="1231900" y="6184900"/>
          <p14:tracePt t="10172" x="1238250" y="6178550"/>
          <p14:tracePt t="10180" x="1244600" y="6178550"/>
          <p14:tracePt t="10180" x="1257300" y="6178550"/>
          <p14:tracePt t="10199" x="1276350" y="6178550"/>
          <p14:tracePt t="10199" x="1295400" y="6184900"/>
          <p14:tracePt t="10216" x="1314450" y="6184900"/>
          <p14:tracePt t="10216" x="1371600" y="6197600"/>
          <p14:tracePt t="10233" x="1403350" y="6203950"/>
          <p14:tracePt t="10233" x="1441450" y="6210300"/>
          <p14:tracePt t="10249" x="1485900" y="6223000"/>
          <p14:tracePt t="10249" x="1524000" y="6235700"/>
          <p14:tracePt t="10267" x="1568450" y="6248400"/>
          <p14:tracePt t="10267" x="1612900" y="6261100"/>
          <p14:tracePt t="10282" x="1663700" y="6267450"/>
          <p14:tracePt t="10282" x="1752600" y="6286500"/>
          <p14:tracePt t="10300" x="1797050" y="6292850"/>
          <p14:tracePt t="10300" x="1841500" y="6299200"/>
          <p14:tracePt t="10316" x="1885950" y="6305550"/>
          <p14:tracePt t="10316" x="1936750" y="6305550"/>
          <p14:tracePt t="10333" x="1981200" y="6311900"/>
          <p14:tracePt t="10333" x="2025650" y="6318250"/>
          <p14:tracePt t="10333" x="2076450" y="6330950"/>
          <p14:tracePt t="10352" x="2120900" y="6330950"/>
          <p14:tracePt t="10364" x="2171700" y="6337300"/>
          <p14:tracePt t="10364" x="2260600" y="6343650"/>
          <p14:tracePt t="10386" x="2298700" y="6350000"/>
          <p14:tracePt t="10386" x="2343150" y="6350000"/>
          <p14:tracePt t="10401" x="2381250" y="6343650"/>
          <p14:tracePt t="10401" x="2413000" y="6337300"/>
          <p14:tracePt t="10417" x="2444750" y="6330950"/>
          <p14:tracePt t="10417" x="2476500" y="6324600"/>
          <p14:tracePt t="10434" x="2501900" y="6318250"/>
          <p14:tracePt t="10434" x="2527300" y="6311900"/>
          <p14:tracePt t="10434" x="2546350" y="6299200"/>
          <p14:tracePt t="10453" x="2565400" y="6292850"/>
          <p14:tracePt t="10466" x="2578100" y="6286500"/>
          <p14:tracePt t="10466" x="2597150" y="6280150"/>
          <p14:tracePt t="10484" x="2603500" y="6273800"/>
          <p14:tracePt t="10499" x="2609850" y="6273800"/>
          <p14:tracePt t="10516" x="2609850" y="6280150"/>
          <p14:tracePt t="10533" x="2603500" y="6286500"/>
          <p14:tracePt t="10549" x="2603500" y="6292850"/>
          <p14:tracePt t="10565" x="2597150" y="6299200"/>
          <p14:tracePt t="10588" x="2603500" y="6299200"/>
          <p14:tracePt t="10631" x="2616200" y="6305550"/>
          <p14:tracePt t="10659" x="2616200" y="6311900"/>
          <p14:tracePt t="10683" x="2622550" y="6305550"/>
          <p14:tracePt t="10708" x="2622550" y="6299200"/>
          <p14:tracePt t="10713" x="2628900" y="6299200"/>
          <p14:tracePt t="10745" x="2628900" y="6292850"/>
          <p14:tracePt t="10787" x="2628900" y="6286500"/>
          <p14:tracePt t="10803" x="2622550" y="6280150"/>
          <p14:tracePt t="10828" x="2616200" y="6286500"/>
          <p14:tracePt t="10889" x="2609850" y="6286500"/>
          <p14:tracePt t="10908" x="2603500" y="6286500"/>
          <p14:tracePt t="10924" x="2597150" y="6292850"/>
          <p14:tracePt t="10940" x="2590800" y="6292850"/>
          <p14:tracePt t="10953" x="2590800" y="6299200"/>
          <p14:tracePt t="11036" x="2584450" y="6305550"/>
          <p14:tracePt t="11079" x="2597150" y="6305550"/>
          <p14:tracePt t="11104" x="2603500" y="6305550"/>
          <p14:tracePt t="11120" x="2609850" y="6305550"/>
          <p14:tracePt t="11128" x="2622550" y="6299200"/>
          <p14:tracePt t="11134" x="2635250" y="6305550"/>
          <p14:tracePt t="11151" x="2673350" y="6311900"/>
          <p14:tracePt t="11151" x="2698750" y="6318250"/>
          <p14:tracePt t="11169" x="2730500" y="6324600"/>
          <p14:tracePt t="11169" x="2762250" y="6330950"/>
          <p14:tracePt t="11169" x="2794000" y="6337300"/>
          <p14:tracePt t="11188" x="2832100" y="6343650"/>
          <p14:tracePt t="11188" x="2870200" y="6356350"/>
          <p14:tracePt t="11202" x="2908300" y="6362700"/>
          <p14:tracePt t="11202" x="2946400" y="6362700"/>
          <p14:tracePt t="11219" x="2984500" y="6369050"/>
          <p14:tracePt t="11219" x="3022600" y="6375400"/>
          <p14:tracePt t="11236" x="3060700" y="6381750"/>
          <p14:tracePt t="11236" x="3124200" y="6381750"/>
          <p14:tracePt t="11253" x="3155950" y="6381750"/>
          <p14:tracePt t="11253" x="3181350" y="6381750"/>
          <p14:tracePt t="11269" x="3200400" y="6381750"/>
          <p14:tracePt t="11269" x="3219450" y="6375400"/>
          <p14:tracePt t="11286" x="3257550" y="6362700"/>
          <p14:tracePt t="11301" x="3282950" y="6356350"/>
          <p14:tracePt t="11319" x="3302000" y="6350000"/>
          <p14:tracePt t="11336" x="3302000" y="6369050"/>
          <p14:tracePt t="11456" x="3327400" y="6362700"/>
          <p14:tracePt t="11567" x="3352800" y="6381750"/>
          <p14:tracePt t="11592" x="3384550" y="6394450"/>
          <p14:tracePt t="11604" x="3409950" y="6413500"/>
          <p14:tracePt t="11620" x="3448050" y="6432550"/>
          <p14:tracePt t="11635" x="3486150" y="6457950"/>
          <p14:tracePt t="11651" x="3511550" y="6470650"/>
          <p14:tracePt t="11660" x="3536950" y="6477000"/>
          <p14:tracePt t="11669" x="3562350" y="6489700"/>
          <p14:tracePt t="11669" x="3619500" y="6508750"/>
          <p14:tracePt t="11688" x="3644900" y="6508750"/>
          <p14:tracePt t="11688" x="3670300" y="6515100"/>
          <p14:tracePt t="11704" x="3702050" y="6515100"/>
          <p14:tracePt t="11704" x="3733800" y="6521450"/>
          <p14:tracePt t="11721" x="3759200" y="6521450"/>
          <p14:tracePt t="11721" x="3790950" y="6527800"/>
          <p14:tracePt t="11721" x="3822700" y="6527800"/>
          <p14:tracePt t="11741" x="3860800" y="6534150"/>
          <p14:tracePt t="11752" x="3898900" y="6534150"/>
          <p14:tracePt t="11752" x="3937000" y="6540500"/>
          <p14:tracePt t="11752" x="3981450" y="6540500"/>
          <p14:tracePt t="11773" x="4025900" y="6546850"/>
          <p14:tracePt t="11773" x="4070350" y="6546850"/>
          <p14:tracePt t="11789" x="4114800" y="6540500"/>
          <p14:tracePt t="11789" x="4159250" y="6534150"/>
          <p14:tracePt t="11804" x="4197350" y="6534150"/>
          <p14:tracePt t="11804" x="4241800" y="6527800"/>
          <p14:tracePt t="11821" x="4279900" y="6515100"/>
          <p14:tracePt t="11821" x="4318000" y="6508750"/>
          <p14:tracePt t="11838" x="4356100" y="6502400"/>
          <p14:tracePt t="11838" x="4425950" y="6489700"/>
          <p14:tracePt t="11855" x="4451350" y="6477000"/>
          <p14:tracePt t="11855" x="4483100" y="6470650"/>
          <p14:tracePt t="11871" x="4508500" y="6470650"/>
          <p14:tracePt t="11871" x="4533900" y="6470650"/>
          <p14:tracePt t="11888" x="4559300" y="6464300"/>
          <p14:tracePt t="11888" x="4584700" y="6464300"/>
          <p14:tracePt t="11905" x="4603750" y="6464300"/>
          <p14:tracePt t="11905" x="4641850" y="6464300"/>
          <p14:tracePt t="11921" x="4673600" y="6457950"/>
          <p14:tracePt t="11936" x="4699000" y="6451600"/>
          <p14:tracePt t="11953" x="4730750" y="6451600"/>
          <p14:tracePt t="11972" x="4756150" y="6432550"/>
          <p14:tracePt t="12004" x="4775200" y="6413500"/>
          <p14:tracePt t="12027" x="4794250" y="6388100"/>
          <p14:tracePt t="12048" x="4819650" y="6375400"/>
          <p14:tracePt t="12072" x="4838700" y="6362700"/>
          <p14:tracePt t="12092" x="4851400" y="6350000"/>
          <p14:tracePt t="12108" x="4870450" y="6337300"/>
          <p14:tracePt t="12141" x="4895850" y="6337300"/>
          <p14:tracePt t="12184" x="4914900" y="6350000"/>
          <p14:tracePt t="12212" x="4940300" y="6343650"/>
          <p14:tracePt t="12228" x="4965700" y="6337300"/>
          <p14:tracePt t="12244" x="5003800" y="6330950"/>
          <p14:tracePt t="12260" x="5029200" y="6330950"/>
          <p14:tracePt t="12268" x="5054600" y="6330950"/>
          <p14:tracePt t="12273" x="5080000" y="6330950"/>
          <p14:tracePt t="12273" x="5105400" y="6337300"/>
          <p14:tracePt t="12291" x="5137150" y="6343650"/>
          <p14:tracePt t="12291" x="5168900" y="6350000"/>
          <p14:tracePt t="12306" x="5200650" y="6356350"/>
          <p14:tracePt t="12306" x="5232400" y="6362700"/>
          <p14:tracePt t="12323" x="5264150" y="6369050"/>
          <p14:tracePt t="12323" x="5295900" y="6369050"/>
          <p14:tracePt t="12342" x="5359400" y="6375400"/>
          <p14:tracePt t="12342" x="5384800" y="6375400"/>
          <p14:tracePt t="12357" x="5416550" y="6369050"/>
          <p14:tracePt t="12357" x="5448300" y="6369050"/>
          <p14:tracePt t="12374" x="5473700" y="6369050"/>
          <p14:tracePt t="12374" x="5505450" y="6369050"/>
          <p14:tracePt t="12374" x="5530850" y="6369050"/>
          <p14:tracePt t="12393" x="5562600" y="6369050"/>
          <p14:tracePt t="12405" x="5588000" y="6362700"/>
          <p14:tracePt t="12405" x="5632450" y="6350000"/>
          <p14:tracePt t="12425" x="5657850" y="6343650"/>
          <p14:tracePt t="12425" x="5676900" y="6337300"/>
          <p14:tracePt t="12441" x="5695950" y="6330950"/>
          <p14:tracePt t="12441" x="5708650" y="6324600"/>
          <p14:tracePt t="12457" x="5721350" y="6318250"/>
          <p14:tracePt t="12457" x="5727700" y="6318250"/>
          <p14:tracePt t="12474" x="5740400" y="6311900"/>
          <p14:tracePt t="12474" x="5746750" y="6311900"/>
          <p14:tracePt t="12492" x="5753100" y="6305550"/>
          <p14:tracePt t="12505" x="5753100" y="6311900"/>
          <p14:tracePt t="12560" x="5759450" y="6318250"/>
          <p14:tracePt t="12580" x="5759450" y="6311900"/>
          <p14:tracePt t="12620" x="5765800" y="6305550"/>
          <p14:tracePt t="12640" x="5765800" y="6299200"/>
          <p14:tracePt t="12656" x="5765800" y="6292850"/>
          <p14:tracePt t="12672" x="5772150" y="6286500"/>
          <p14:tracePt t="12688" x="5772150" y="6280150"/>
          <p14:tracePt t="12693" x="5778500" y="6273800"/>
          <p14:tracePt t="12709" x="5784850" y="6267450"/>
          <p14:tracePt t="12724" x="5791200" y="6261100"/>
          <p14:tracePt t="12741" x="5803900" y="6254750"/>
          <p14:tracePt t="12756" x="5810250" y="6254750"/>
          <p14:tracePt t="12756" x="5816600" y="6248400"/>
          <p14:tracePt t="12756" x="5816600" y="6242050"/>
          <p14:tracePt t="12777" x="5829300" y="6242050"/>
          <p14:tracePt t="12789" x="5835650" y="6242050"/>
          <p14:tracePt t="12789" x="5848350" y="6235700"/>
          <p14:tracePt t="12808" x="5861050" y="6235700"/>
          <p14:tracePt t="12808" x="5873750" y="6235700"/>
          <p14:tracePt t="12824" x="5886450" y="6235700"/>
          <p14:tracePt t="12824" x="5899150" y="6235700"/>
          <p14:tracePt t="12824" x="5918200" y="6242050"/>
          <p14:tracePt t="12844" x="5930900" y="6242050"/>
          <p14:tracePt t="12856" x="5949950" y="6248400"/>
          <p14:tracePt t="12856" x="5988050" y="6254750"/>
          <p14:tracePt t="12876" x="6007100" y="6261100"/>
          <p14:tracePt t="12876" x="6026150" y="6267450"/>
          <p14:tracePt t="12892" x="6051550" y="6267450"/>
          <p14:tracePt t="12892" x="6070600" y="6273800"/>
          <p14:tracePt t="12908" x="6089650" y="6273800"/>
          <p14:tracePt t="12908" x="6115050" y="6273800"/>
          <p14:tracePt t="12925" x="6134100" y="6280150"/>
          <p14:tracePt t="12925" x="6178550" y="6280150"/>
          <p14:tracePt t="12942" x="6203950" y="6280150"/>
          <p14:tracePt t="12942" x="6229350" y="6280150"/>
          <p14:tracePt t="12959" x="6254750" y="6280150"/>
          <p14:tracePt t="12959" x="6280150" y="6286500"/>
          <p14:tracePt t="12975" x="6299200" y="6286500"/>
          <p14:tracePt t="12975" x="6350000" y="6292850"/>
          <p14:tracePt t="12993" x="6375400" y="6299200"/>
          <p14:tracePt t="12993" x="6400800" y="6299200"/>
          <p14:tracePt t="13009" x="6426200" y="6299200"/>
          <p14:tracePt t="13009" x="6445250" y="6305550"/>
          <p14:tracePt t="13025" x="6470650" y="6299200"/>
          <p14:tracePt t="13025" x="6489700" y="6305550"/>
          <p14:tracePt t="13042" x="6515100" y="6305550"/>
          <p14:tracePt t="13042" x="6534150" y="6305550"/>
          <p14:tracePt t="13042" x="6559550" y="6305550"/>
          <p14:tracePt t="13063" x="6578600" y="6305550"/>
          <p14:tracePt t="13074" x="6597650" y="6305550"/>
          <p14:tracePt t="13074" x="6629400" y="6305550"/>
          <p14:tracePt t="13092" x="6642100" y="6299200"/>
          <p14:tracePt t="13092" x="6648450" y="6292850"/>
          <p14:tracePt t="13110" x="6661150" y="6292850"/>
          <p14:tracePt t="13110" x="6667500" y="6286500"/>
          <p14:tracePt t="13126" x="6673850" y="6280150"/>
          <p14:tracePt t="13126" x="6680200" y="6280150"/>
          <p14:tracePt t="13126" x="6686550" y="6273800"/>
          <p14:tracePt t="13145" x="6692900" y="6267450"/>
          <p14:tracePt t="13161" x="6699250" y="6261100"/>
          <p14:tracePt t="13174" x="6705600" y="6254750"/>
          <p14:tracePt t="13191" x="6711950" y="6254750"/>
          <p14:tracePt t="13212" x="6718300" y="6254750"/>
          <p14:tracePt t="13224" x="6724650" y="6254750"/>
          <p14:tracePt t="13256" x="6731000" y="6261100"/>
          <p14:tracePt t="13272" x="6737350" y="6261100"/>
          <p14:tracePt t="13280" x="6743700" y="6261100"/>
          <p14:tracePt t="13280" x="6750050" y="6261100"/>
          <p14:tracePt t="13293" x="6756400" y="6267450"/>
          <p14:tracePt t="13293" x="6762750" y="6267450"/>
          <p14:tracePt t="13310" x="6769100" y="6267450"/>
          <p14:tracePt t="13310" x="6775450" y="6267450"/>
          <p14:tracePt t="13326" x="6781800" y="6267450"/>
          <p14:tracePt t="13326" x="6788150" y="6261100"/>
          <p14:tracePt t="13326" x="6794500" y="6261100"/>
          <p14:tracePt t="13346" x="6800850" y="6261100"/>
          <p14:tracePt t="13358" x="6807200" y="6261100"/>
          <p14:tracePt t="13358" x="6813550" y="6261100"/>
          <p14:tracePt t="13377" x="6826250" y="6261100"/>
          <p14:tracePt t="13393" x="6832600" y="6261100"/>
          <p14:tracePt t="13408" x="6832600" y="6267450"/>
          <p14:tracePt t="13429" x="6826250" y="6273800"/>
          <p14:tracePt t="13480" x="6819900" y="6273800"/>
          <p14:tracePt t="13496" x="6813550" y="6280150"/>
          <p14:tracePt t="13512" x="6807200" y="6280150"/>
          <p14:tracePt t="13524" x="6800850" y="6273800"/>
          <p14:tracePt t="13549" x="6800850" y="6267450"/>
          <p14:tracePt t="13565" x="6807200" y="6267450"/>
          <p14:tracePt t="13616" x="6813550" y="6273800"/>
          <p14:tracePt t="13641" x="6813550" y="6280150"/>
          <p14:tracePt t="13648" x="6813550" y="6286500"/>
          <p14:tracePt t="13648" x="6813550" y="6292850"/>
          <p14:tracePt t="13661" x="6819900" y="6299200"/>
          <p14:tracePt t="13677" x="6819900" y="6305550"/>
          <p14:tracePt t="13692" x="6826250" y="6311900"/>
          <p14:tracePt t="13709" x="6832600" y="6311900"/>
          <p14:tracePt t="13752" x="6832600" y="6299200"/>
          <p14:tracePt t="13764" x="6845300" y="6299200"/>
          <p14:tracePt t="13780" x="6851650" y="6292850"/>
          <p14:tracePt t="13796" x="6858000" y="6286500"/>
          <p14:tracePt t="13805" x="6864350" y="6286500"/>
          <p14:tracePt t="13820" x="6877050" y="6286500"/>
          <p14:tracePt t="13833" x="6877050" y="6280150"/>
          <p14:tracePt t="13843" x="6883400" y="6280150"/>
          <p14:tracePt t="13860" x="6889750" y="6273800"/>
          <p14:tracePt t="13877" x="6896100" y="6261100"/>
          <p14:tracePt t="13877" x="6896100" y="6248400"/>
          <p14:tracePt t="13895" x="6896100" y="6242050"/>
          <p14:tracePt t="13895" x="6889750" y="6229350"/>
          <p14:tracePt t="13912" x="6883400" y="6223000"/>
          <p14:tracePt t="13912" x="6877050" y="6210300"/>
          <p14:tracePt t="13929" x="6870700" y="6197600"/>
          <p14:tracePt t="13929" x="6864350" y="6184900"/>
          <p14:tracePt t="13945" x="6851650" y="6172200"/>
          <p14:tracePt t="13945" x="6826250" y="6121400"/>
          <p14:tracePt t="13962" x="6807200" y="6096000"/>
          <p14:tracePt t="13962" x="6788150" y="60642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回帰の分散分析の結果</a:t>
            </a:r>
            <a:endParaRPr kumimoji="1" lang="ja-JP" altLang="en-US" dirty="0"/>
          </a:p>
        </p:txBody>
      </p:sp>
      <p:pic>
        <p:nvPicPr>
          <p:cNvPr id="3" name="Picture 37"/>
          <p:cNvPicPr>
            <a:picLocks noChangeAspect="1" noChangeArrowheads="1"/>
          </p:cNvPicPr>
          <p:nvPr/>
        </p:nvPicPr>
        <p:blipFill>
          <a:blip r:embed="rId5" cstate="print"/>
          <a:srcRect t="46579"/>
          <a:stretch>
            <a:fillRect/>
          </a:stretch>
        </p:blipFill>
        <p:spPr bwMode="auto">
          <a:xfrm>
            <a:off x="241357" y="1239472"/>
            <a:ext cx="8686800" cy="2665413"/>
          </a:xfrm>
          <a:prstGeom prst="rect">
            <a:avLst/>
          </a:prstGeom>
          <a:noFill/>
          <a:ln w="38100">
            <a:noFill/>
            <a:miter lim="800000"/>
            <a:headEnd/>
            <a:tailEnd/>
          </a:ln>
          <a:effectLst/>
        </p:spPr>
      </p:pic>
      <p:pic>
        <p:nvPicPr>
          <p:cNvPr id="4659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1628800"/>
            <a:ext cx="10302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下矢印 3"/>
          <p:cNvSpPr/>
          <p:nvPr/>
        </p:nvSpPr>
        <p:spPr>
          <a:xfrm rot="15458267">
            <a:off x="6389878" y="1094442"/>
            <a:ext cx="337865" cy="139355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275601" y="1344532"/>
            <a:ext cx="663964" cy="461665"/>
          </a:xfrm>
          <a:prstGeom prst="rect">
            <a:avLst/>
          </a:prstGeom>
          <a:noFill/>
        </p:spPr>
        <p:txBody>
          <a:bodyPr wrap="none" rtlCol="0">
            <a:spAutoFit/>
          </a:bodyPr>
          <a:lstStyle/>
          <a:p>
            <a:r>
              <a:rPr kumimoji="1" lang="en-US" altLang="ja-JP" dirty="0" smtClean="0"/>
              <a:t>p</a:t>
            </a:r>
            <a:r>
              <a:rPr kumimoji="1" lang="ja-JP" altLang="en-US" dirty="0" smtClean="0"/>
              <a:t>値</a:t>
            </a:r>
            <a:endParaRPr kumimoji="1" lang="ja-JP" altLang="en-US" dirty="0"/>
          </a:p>
        </p:txBody>
      </p:sp>
      <p:sp>
        <p:nvSpPr>
          <p:cNvPr id="7" name="Text Box 6"/>
          <p:cNvSpPr txBox="1">
            <a:spLocks noChangeArrowheads="1"/>
          </p:cNvSpPr>
          <p:nvPr/>
        </p:nvSpPr>
        <p:spPr bwMode="auto">
          <a:xfrm>
            <a:off x="264617" y="4221088"/>
            <a:ext cx="8496300" cy="2308324"/>
          </a:xfrm>
          <a:prstGeom prst="rect">
            <a:avLst/>
          </a:prstGeom>
          <a:noFill/>
          <a:ln w="38100">
            <a:noFill/>
            <a:miter lim="800000"/>
            <a:headEnd/>
            <a:tailEnd/>
          </a:ln>
          <a:effectLst/>
        </p:spPr>
        <p:txBody>
          <a:bodyPr>
            <a:spAutoFit/>
          </a:bodyPr>
          <a:lstStyle/>
          <a:p>
            <a:pPr>
              <a:lnSpc>
                <a:spcPct val="150000"/>
              </a:lnSpc>
            </a:pPr>
            <a:r>
              <a:rPr lang="ja-JP" altLang="en-US" dirty="0" smtClean="0"/>
              <a:t>　回帰の</a:t>
            </a:r>
            <a:r>
              <a:rPr lang="en-US" altLang="ja-JP" dirty="0"/>
              <a:t>p-</a:t>
            </a:r>
            <a:r>
              <a:rPr lang="ja-JP" altLang="en-US" dirty="0"/>
              <a:t>値は（　</a:t>
            </a:r>
            <a:r>
              <a:rPr lang="en-US" altLang="ja-JP" dirty="0" smtClean="0"/>
              <a:t>2.15×10</a:t>
            </a:r>
            <a:r>
              <a:rPr lang="en-US" altLang="ja-JP" baseline="30000" dirty="0" smtClean="0"/>
              <a:t>-13 </a:t>
            </a:r>
            <a:r>
              <a:rPr lang="ja-JP" altLang="en-US" dirty="0"/>
              <a:t>　）なので</a:t>
            </a:r>
            <a:r>
              <a:rPr lang="ja-JP" altLang="en-US" dirty="0" smtClean="0"/>
              <a:t>，飲み水の量の効果</a:t>
            </a:r>
            <a:r>
              <a:rPr lang="ja-JP" altLang="en-US" dirty="0"/>
              <a:t>は</a:t>
            </a:r>
            <a:r>
              <a:rPr lang="en-US" altLang="ja-JP" dirty="0"/>
              <a:t>5</a:t>
            </a:r>
            <a:r>
              <a:rPr lang="ja-JP" altLang="en-US" dirty="0"/>
              <a:t>％の有意水準で（　有意である　</a:t>
            </a:r>
            <a:r>
              <a:rPr lang="ja-JP" altLang="en-US" dirty="0" smtClean="0"/>
              <a:t>・　有意</a:t>
            </a:r>
            <a:r>
              <a:rPr lang="ja-JP" altLang="en-US" dirty="0"/>
              <a:t>でない　）．したがって</a:t>
            </a:r>
            <a:r>
              <a:rPr lang="ja-JP" altLang="en-US" dirty="0" smtClean="0"/>
              <a:t>，飲み水の量の効果</a:t>
            </a:r>
            <a:r>
              <a:rPr lang="ja-JP" altLang="en-US" dirty="0"/>
              <a:t>は（　ある（認められる）　・　あるとはいえない（認められない）　</a:t>
            </a:r>
            <a:r>
              <a:rPr lang="ja-JP" altLang="en-US" dirty="0" smtClean="0"/>
              <a:t>）</a:t>
            </a:r>
            <a:endParaRPr lang="ja-JP" altLang="en-US" dirty="0"/>
          </a:p>
        </p:txBody>
      </p:sp>
      <p:sp>
        <p:nvSpPr>
          <p:cNvPr id="6" name="円/楕円 5"/>
          <p:cNvSpPr/>
          <p:nvPr/>
        </p:nvSpPr>
        <p:spPr>
          <a:xfrm>
            <a:off x="2699792" y="4797152"/>
            <a:ext cx="1884965" cy="57809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052685" y="5371530"/>
            <a:ext cx="2789335" cy="57809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692839843"/>
      </p:ext>
    </p:extLst>
  </p:cSld>
  <p:clrMapOvr>
    <a:masterClrMapping/>
  </p:clrMapOvr>
  <mc:AlternateContent xmlns:mc="http://schemas.openxmlformats.org/markup-compatibility/2006">
    <mc:Choice xmlns:p14="http://schemas.microsoft.com/office/powerpoint/2010/main" Requires="p14">
      <p:transition spd="slow" p14:dur="2000" advTm="33739"/>
    </mc:Choice>
    <mc:Fallback>
      <p:transition spd="slow" advTm="33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extLst>
    <p:ext uri="{3A86A75C-4F4B-4683-9AE1-C65F6400EC91}">
      <p14:laserTraceLst xmlns:p14="http://schemas.microsoft.com/office/powerpoint/2010/main">
        <p14:tracePtLst>
          <p14:tracePt t="899" x="2063750" y="4876800"/>
          <p14:tracePt t="986" x="2057400" y="4876800"/>
          <p14:tracePt t="994" x="2044700" y="4883150"/>
          <p14:tracePt t="1006" x="2038350" y="4883150"/>
          <p14:tracePt t="1006" x="2032000" y="4883150"/>
          <p14:tracePt t="1025" x="2025650" y="4876800"/>
          <p14:tracePt t="1025" x="2025650" y="4870450"/>
          <p14:tracePt t="1041" x="2038350" y="4864100"/>
          <p14:tracePt t="1041" x="2057400" y="4851400"/>
          <p14:tracePt t="1057" x="2070100" y="4838700"/>
          <p14:tracePt t="1057" x="2095500" y="4826000"/>
          <p14:tracePt t="1073" x="2114550" y="4806950"/>
          <p14:tracePt t="1073" x="2159000" y="4781550"/>
          <p14:tracePt t="1090" x="2178050" y="4768850"/>
          <p14:tracePt t="1090" x="2197100" y="4756150"/>
          <p14:tracePt t="1107" x="2216150" y="4743450"/>
          <p14:tracePt t="1107" x="2235200" y="4730750"/>
          <p14:tracePt t="1124" x="2247900" y="4718050"/>
          <p14:tracePt t="1124" x="2260600" y="4711700"/>
          <p14:tracePt t="1140" x="2273300" y="4699000"/>
          <p14:tracePt t="1140" x="2292350" y="4686300"/>
          <p14:tracePt t="1157" x="2305050" y="4679950"/>
          <p14:tracePt t="1157" x="2311400" y="4673600"/>
          <p14:tracePt t="1173" x="2317750" y="4667250"/>
          <p14:tracePt t="1173" x="2324100" y="4667250"/>
          <p14:tracePt t="1190" x="2336800" y="4667250"/>
          <p14:tracePt t="1190" x="2336800" y="4660900"/>
          <p14:tracePt t="1208" x="2349500" y="4660900"/>
          <p14:tracePt t="1208" x="2355850" y="4660900"/>
          <p14:tracePt t="1225" x="2362200" y="4667250"/>
          <p14:tracePt t="1240" x="2355850" y="4673600"/>
          <p14:tracePt t="1276" x="2355850" y="4679950"/>
          <p14:tracePt t="1284" x="2349500" y="4679950"/>
          <p14:tracePt t="1292" x="2343150" y="4679950"/>
          <p14:tracePt t="1292" x="2336800" y="4679950"/>
          <p14:tracePt t="1309" x="2330450" y="4679950"/>
          <p14:tracePt t="1309" x="2330450" y="4686300"/>
          <p14:tracePt t="1324" x="2324100" y="4686300"/>
          <p14:tracePt t="1339" x="2317750" y="4686300"/>
          <p14:tracePt t="1356" x="2311400" y="4686300"/>
          <p14:tracePt t="1373" x="2305050" y="4692650"/>
          <p14:tracePt t="1373" x="2298700" y="4699000"/>
          <p14:tracePt t="1391" x="2292350" y="4705350"/>
          <p14:tracePt t="1406" x="2286000" y="4711700"/>
          <p14:tracePt t="1406" x="2286000" y="4718050"/>
          <p14:tracePt t="1424" x="2279650" y="4724400"/>
          <p14:tracePt t="1424" x="2279650" y="4730750"/>
          <p14:tracePt t="1424" x="2273300" y="4737100"/>
          <p14:tracePt t="1444" x="2273300" y="4743450"/>
          <p14:tracePt t="1444" x="2266950" y="4749800"/>
          <p14:tracePt t="1460" x="2260600" y="4756150"/>
          <p14:tracePt t="1473" x="2260600" y="4762500"/>
          <p14:tracePt t="1490" x="2254250" y="4768850"/>
          <p14:tracePt t="1508" x="2260600" y="4775200"/>
          <p14:tracePt t="1555" x="2260600" y="4768850"/>
          <p14:tracePt t="1568" x="2273300" y="4768850"/>
          <p14:tracePt t="1584" x="2279650" y="4768850"/>
          <p14:tracePt t="1600" x="2286000" y="4762500"/>
          <p14:tracePt t="1616" x="2292350" y="4749800"/>
          <p14:tracePt t="1628" x="2298700" y="4749800"/>
          <p14:tracePt t="1640" x="2305050" y="4743450"/>
          <p14:tracePt t="1640" x="2305050" y="4737100"/>
          <p14:tracePt t="1640" x="2311400" y="4730750"/>
          <p14:tracePt t="1661" x="2311400" y="4718050"/>
          <p14:tracePt t="1661" x="2317750" y="4711700"/>
          <p14:tracePt t="1677" x="2324100" y="4705350"/>
          <p14:tracePt t="1677" x="2330450" y="4699000"/>
          <p14:tracePt t="1692" x="2330450" y="4692650"/>
          <p14:tracePt t="1692" x="2336800" y="4686300"/>
          <p14:tracePt t="1709" x="2343150" y="4679950"/>
          <p14:tracePt t="1709" x="2349500" y="4679950"/>
          <p14:tracePt t="1709" x="2355850" y="4673600"/>
          <p14:tracePt t="1729" x="2355850" y="4667250"/>
          <p14:tracePt t="1741" x="2362200" y="4660900"/>
          <p14:tracePt t="1741" x="2368550" y="4654550"/>
          <p14:tracePt t="1759" x="2374900" y="4648200"/>
          <p14:tracePt t="1759" x="2381250" y="4648200"/>
          <p14:tracePt t="1777" x="2387600" y="4641850"/>
          <p14:tracePt t="1777" x="2393950" y="4641850"/>
          <p14:tracePt t="1793" x="2400300" y="4635500"/>
          <p14:tracePt t="1793" x="2413000" y="4622800"/>
          <p14:tracePt t="1810" x="2419350" y="4616450"/>
          <p14:tracePt t="1810" x="2432050" y="4603750"/>
          <p14:tracePt t="1826" x="2438400" y="4591050"/>
          <p14:tracePt t="1826" x="2451100" y="4578350"/>
          <p14:tracePt t="1843" x="2470150" y="4565650"/>
          <p14:tracePt t="1843" x="2489200" y="4546600"/>
          <p14:tracePt t="1860" x="2508250" y="4527550"/>
          <p14:tracePt t="1860" x="2565400" y="4476750"/>
          <p14:tracePt t="1878" x="2597150" y="4451350"/>
          <p14:tracePt t="1878" x="2628900" y="4425950"/>
          <p14:tracePt t="1894" x="2667000" y="4400550"/>
          <p14:tracePt t="1894" x="2705100" y="4368800"/>
          <p14:tracePt t="1910" x="2749550" y="4343400"/>
          <p14:tracePt t="1910" x="2794000" y="4311650"/>
          <p14:tracePt t="1910" x="2838450" y="4279900"/>
          <p14:tracePt t="1929" x="2889250" y="4254500"/>
          <p14:tracePt t="1941" x="2946400" y="4216400"/>
          <p14:tracePt t="1941" x="3060700" y="4133850"/>
          <p14:tracePt t="1961" x="3117850" y="4089400"/>
          <p14:tracePt t="1961" x="3181350" y="4044950"/>
          <p14:tracePt t="1977" x="3244850" y="3987800"/>
          <p14:tracePt t="1977" x="3314700" y="3930650"/>
          <p14:tracePt t="1993" x="3384550" y="3873500"/>
          <p14:tracePt t="1993" x="3454400" y="3816350"/>
          <p14:tracePt t="2010" x="3530600" y="3752850"/>
          <p14:tracePt t="2010" x="3683000" y="3625850"/>
          <p14:tracePt t="2028" x="3765550" y="3562350"/>
          <p14:tracePt t="2028" x="3848100" y="3498850"/>
          <p14:tracePt t="2044" x="3930650" y="3441700"/>
          <p14:tracePt t="2044" x="4013200" y="3378200"/>
          <p14:tracePt t="2060" x="4089400" y="3321050"/>
          <p14:tracePt t="2060" x="4171950" y="3263900"/>
          <p14:tracePt t="2077" x="4248150" y="3206750"/>
          <p14:tracePt t="2077" x="4324350" y="3155950"/>
          <p14:tracePt t="2077" x="4400550" y="3098800"/>
          <p14:tracePt t="2096" x="4470400" y="3048000"/>
          <p14:tracePt t="2096" x="4546600" y="2997200"/>
          <p14:tracePt t="2111" x="4610100" y="2946400"/>
          <p14:tracePt t="2111" x="4679950" y="2889250"/>
          <p14:tracePt t="2128" x="4743450" y="2844800"/>
          <p14:tracePt t="2128" x="4800600" y="2794000"/>
          <p14:tracePt t="2145" x="4857750" y="2749550"/>
          <p14:tracePt t="2145" x="4914900" y="2705100"/>
          <p14:tracePt t="2161" x="4965700" y="2654300"/>
          <p14:tracePt t="2161" x="5060950" y="2559050"/>
          <p14:tracePt t="2178" x="5105400" y="2514600"/>
          <p14:tracePt t="2178" x="5143500" y="2470150"/>
          <p14:tracePt t="2194" x="5187950" y="2432050"/>
          <p14:tracePt t="2194" x="5226050" y="2387600"/>
          <p14:tracePt t="2211" x="5257800" y="2349500"/>
          <p14:tracePt t="2211" x="5321300" y="2292350"/>
          <p14:tracePt t="2229" x="5346700" y="2266950"/>
          <p14:tracePt t="2229" x="5372100" y="2254250"/>
          <p14:tracePt t="2245" x="5397500" y="2235200"/>
          <p14:tracePt t="2245" x="5416550" y="2228850"/>
          <p14:tracePt t="2261" x="5429250" y="2222500"/>
          <p14:tracePt t="2261" x="5441950" y="2209800"/>
          <p14:tracePt t="2279" x="5454650" y="2203450"/>
          <p14:tracePt t="2279" x="5467350" y="2197100"/>
          <p14:tracePt t="2279" x="5473700" y="2184400"/>
          <p14:tracePt t="2296" x="5486400" y="2178050"/>
          <p14:tracePt t="2309" x="5492750" y="2171700"/>
          <p14:tracePt t="2309" x="5511800" y="2152650"/>
          <p14:tracePt t="2328" x="5518150" y="2152650"/>
          <p14:tracePt t="2328" x="5530850" y="2146300"/>
          <p14:tracePt t="2344" x="5537200" y="2146300"/>
          <p14:tracePt t="2344" x="5549900" y="2146300"/>
          <p14:tracePt t="2361" x="5556250" y="2146300"/>
          <p14:tracePt t="2377" x="5562600" y="2152650"/>
          <p14:tracePt t="2393" x="5562600" y="2159000"/>
          <p14:tracePt t="2410" x="5568950" y="2159000"/>
          <p14:tracePt t="2426" x="5575300" y="2152650"/>
          <p14:tracePt t="2443" x="5562600" y="2152650"/>
          <p14:tracePt t="2464" x="5556250" y="2152650"/>
          <p14:tracePt t="2464" x="5549900" y="2152650"/>
          <p14:tracePt t="2478" x="5537200" y="2159000"/>
          <p14:tracePt t="2478" x="5530850" y="2159000"/>
          <p14:tracePt t="2496" x="5518150" y="2159000"/>
          <p14:tracePt t="2496" x="5505450" y="2159000"/>
          <p14:tracePt t="2512" x="5499100" y="2165350"/>
          <p14:tracePt t="2512" x="5480050" y="2165350"/>
          <p14:tracePt t="2529" x="5467350" y="2171700"/>
          <p14:tracePt t="2529" x="5454650" y="2171700"/>
          <p14:tracePt t="2546" x="5448300" y="2178050"/>
          <p14:tracePt t="2546" x="5435600" y="2184400"/>
          <p14:tracePt t="2562" x="5422900" y="2197100"/>
          <p14:tracePt t="2562" x="5416550" y="2203450"/>
          <p14:tracePt t="2562" x="5403850" y="2216150"/>
          <p14:tracePt t="2581" x="5391150" y="2222500"/>
          <p14:tracePt t="2594" x="5384800" y="2235200"/>
          <p14:tracePt t="2594" x="5359400" y="2254250"/>
          <p14:tracePt t="2613" x="5353050" y="2266950"/>
          <p14:tracePt t="2613" x="5340350" y="2273300"/>
          <p14:tracePt t="2629" x="5334000" y="2279650"/>
          <p14:tracePt t="2629" x="5321300" y="2286000"/>
          <p14:tracePt t="2645" x="5308600" y="2292350"/>
          <p14:tracePt t="2645" x="5295900" y="2298700"/>
          <p14:tracePt t="2645" x="5283200" y="2298700"/>
          <p14:tracePt t="2665" x="5264150" y="2305050"/>
          <p14:tracePt t="2677" x="5251450" y="2305050"/>
          <p14:tracePt t="2677" x="5207000" y="2298700"/>
          <p14:tracePt t="2696" x="5181600" y="2292350"/>
          <p14:tracePt t="2696" x="5156200" y="2286000"/>
          <p14:tracePt t="2713" x="5130800" y="2279650"/>
          <p14:tracePt t="2713" x="5105400" y="2266950"/>
          <p14:tracePt t="2713" x="5073650" y="2247900"/>
          <p14:tracePt t="2732" x="5048250" y="2228850"/>
          <p14:tracePt t="2744" x="5022850" y="2209800"/>
          <p14:tracePt t="2744" x="4997450" y="2184400"/>
          <p14:tracePt t="2744" x="4972050" y="2159000"/>
          <p14:tracePt t="2765" x="4953000" y="2127250"/>
          <p14:tracePt t="2765" x="4940300" y="2095500"/>
          <p14:tracePt t="2780" x="4933950" y="2063750"/>
          <p14:tracePt t="2780" x="4921250" y="2032000"/>
          <p14:tracePt t="2796" x="4921250" y="2000250"/>
          <p14:tracePt t="2796" x="4914900" y="1968500"/>
          <p14:tracePt t="2813" x="4914900" y="1943100"/>
          <p14:tracePt t="2813" x="4921250" y="1885950"/>
          <p14:tracePt t="2830" x="4927600" y="1860550"/>
          <p14:tracePt t="2830" x="4940300" y="1828800"/>
          <p14:tracePt t="2846" x="4953000" y="1809750"/>
          <p14:tracePt t="2846" x="4972050" y="1784350"/>
          <p14:tracePt t="2863" x="4997450" y="1758950"/>
          <p14:tracePt t="2863" x="5022850" y="1739900"/>
          <p14:tracePt t="2880" x="5054600" y="1714500"/>
          <p14:tracePt t="2880" x="5124450" y="1676400"/>
          <p14:tracePt t="2897" x="5162550" y="1663700"/>
          <p14:tracePt t="2897" x="5200650" y="1644650"/>
          <p14:tracePt t="2913" x="5245100" y="1631950"/>
          <p14:tracePt t="2913" x="5289550" y="1619250"/>
          <p14:tracePt t="2930" x="5334000" y="1606550"/>
          <p14:tracePt t="2930" x="5384800" y="1593850"/>
          <p14:tracePt t="2930" x="5435600" y="1587500"/>
          <p14:tracePt t="2949" x="5480050" y="1587500"/>
          <p14:tracePt t="2949" x="5530850" y="1587500"/>
          <p14:tracePt t="2965" x="5581650" y="1587500"/>
          <p14:tracePt t="2965" x="5626100" y="1600200"/>
          <p14:tracePt t="2980" x="5670550" y="1612900"/>
          <p14:tracePt t="2980" x="5715000" y="1631950"/>
          <p14:tracePt t="2997" x="5753100" y="1651000"/>
          <p14:tracePt t="2997" x="5791200" y="1676400"/>
          <p14:tracePt t="2997" x="5829300" y="1701800"/>
          <p14:tracePt t="3016" x="5861050" y="1733550"/>
          <p14:tracePt t="3029" x="5886450" y="1771650"/>
          <p14:tracePt t="3029" x="5911850" y="1809750"/>
          <p14:tracePt t="3029" x="5930900" y="1847850"/>
          <p14:tracePt t="3050" x="5949950" y="1892300"/>
          <p14:tracePt t="3050" x="5962650" y="1936750"/>
          <p14:tracePt t="3064" x="5969000" y="1981200"/>
          <p14:tracePt t="3064" x="5975350" y="2025650"/>
          <p14:tracePt t="3081" x="5975350" y="2063750"/>
          <p14:tracePt t="3081" x="5975350" y="2108200"/>
          <p14:tracePt t="3097" x="5969000" y="2146300"/>
          <p14:tracePt t="3097" x="5962650" y="2184400"/>
          <p14:tracePt t="3097" x="5949950" y="2216150"/>
          <p14:tracePt t="3116" x="5937250" y="2247900"/>
          <p14:tracePt t="3116" x="5918200" y="2279650"/>
          <p14:tracePt t="3131" x="5892800" y="2305050"/>
          <p14:tracePt t="3131" x="5867400" y="2324100"/>
          <p14:tracePt t="3148" x="5842000" y="2343150"/>
          <p14:tracePt t="3148" x="5810250" y="2362200"/>
          <p14:tracePt t="3164" x="5778500" y="2381250"/>
          <p14:tracePt t="3164" x="5715000" y="2406650"/>
          <p14:tracePt t="3182" x="5676900" y="2413000"/>
          <p14:tracePt t="3182" x="5638800" y="2425700"/>
          <p14:tracePt t="3198" x="5600700" y="2432050"/>
          <p14:tracePt t="3198" x="5562600" y="2438400"/>
          <p14:tracePt t="3214" x="5518150" y="2438400"/>
          <p14:tracePt t="3214" x="5480050" y="2444750"/>
          <p14:tracePt t="3231" x="5441950" y="2444750"/>
          <p14:tracePt t="3231" x="5403850" y="2444750"/>
          <p14:tracePt t="3249" x="5340350" y="2432050"/>
          <p14:tracePt t="3249" x="5314950" y="2425700"/>
          <p14:tracePt t="3265" x="5283200" y="2425700"/>
          <p14:tracePt t="3265" x="5264150" y="2413000"/>
          <p14:tracePt t="3281" x="5238750" y="2406650"/>
          <p14:tracePt t="3281" x="5226050" y="2406650"/>
          <p14:tracePt t="3281" x="5207000" y="2400300"/>
          <p14:tracePt t="3300" x="5194300" y="2393950"/>
          <p14:tracePt t="3313" x="5187950" y="2393950"/>
          <p14:tracePt t="3313" x="5168900" y="2393950"/>
          <p14:tracePt t="3333" x="5162550" y="2387600"/>
          <p14:tracePt t="3356" x="5162550" y="2381250"/>
          <p14:tracePt t="3384" x="5168900" y="2374900"/>
          <p14:tracePt t="3400" x="5175250" y="2374900"/>
          <p14:tracePt t="3420" x="5181600" y="2368550"/>
          <p14:tracePt t="3444" x="5181600" y="2362200"/>
          <p14:tracePt t="3480" x="5187950" y="2362200"/>
          <p14:tracePt t="3496" x="5194300" y="2355850"/>
          <p14:tracePt t="3512" x="5200650" y="2349500"/>
          <p14:tracePt t="3528" x="5207000" y="2343150"/>
          <p14:tracePt t="3536" x="5213350" y="2343150"/>
          <p14:tracePt t="3536" x="5219700" y="2336800"/>
          <p14:tracePt t="3549" x="5226050" y="2336800"/>
          <p14:tracePt t="3564" x="5232400" y="2336800"/>
          <p14:tracePt t="3564" x="5238750" y="2336800"/>
          <p14:tracePt t="3582" x="5245100" y="2330450"/>
          <p14:tracePt t="3597" x="5251450" y="2336800"/>
          <p14:tracePt t="3597" x="5257800" y="2336800"/>
          <p14:tracePt t="3618" x="5264150" y="2343150"/>
          <p14:tracePt t="3640" x="5257800" y="2349500"/>
          <p14:tracePt t="3668" x="5251450" y="2355850"/>
          <p14:tracePt t="3692" x="5251450" y="2362200"/>
          <p14:tracePt t="3708" x="5251450" y="2368550"/>
          <p14:tracePt t="3720" x="5245100" y="2374900"/>
          <p14:tracePt t="3744" x="5251450" y="2374900"/>
          <p14:tracePt t="3788" x="5257800" y="2368550"/>
          <p14:tracePt t="3804" x="5264150" y="2368550"/>
          <p14:tracePt t="3820" x="5270500" y="2362200"/>
          <p14:tracePt t="3836" x="5264150" y="2362200"/>
          <p14:tracePt t="3908" x="5264150" y="2368550"/>
          <p14:tracePt t="3992" x="5270500" y="2374900"/>
          <p14:tracePt t="4028" x="5276850" y="2368550"/>
          <p14:tracePt t="4052" x="5283200" y="2362200"/>
          <p14:tracePt t="4068" x="5289550" y="2355850"/>
          <p14:tracePt t="4084" x="5295900" y="2355850"/>
          <p14:tracePt t="4096" x="5302250" y="2349500"/>
          <p14:tracePt t="4112" x="5308600" y="2349500"/>
          <p14:tracePt t="4128" x="5314950" y="2349500"/>
          <p14:tracePt t="4140" x="5321300" y="2349500"/>
          <p14:tracePt t="4180" x="5334000" y="2343150"/>
          <p14:tracePt t="4200" x="5340350" y="2343150"/>
          <p14:tracePt t="4216" x="5346700" y="2343150"/>
          <p14:tracePt t="4232" x="5353050" y="2336800"/>
          <p14:tracePt t="4241" x="5359400" y="2330450"/>
          <p14:tracePt t="4256" x="5365750" y="2330450"/>
          <p14:tracePt t="4256" x="5372100" y="2324100"/>
          <p14:tracePt t="4269" x="5378450" y="2317750"/>
          <p14:tracePt t="4283" x="5384800" y="2311400"/>
          <p14:tracePt t="4300" x="5391150" y="2311400"/>
          <p14:tracePt t="4317" x="5403850" y="2311400"/>
          <p14:tracePt t="4333" x="5410200" y="2311400"/>
          <p14:tracePt t="4350" x="5416550" y="2311400"/>
          <p14:tracePt t="4368" x="5416550" y="2317750"/>
          <p14:tracePt t="4383" x="5410200" y="2317750"/>
          <p14:tracePt t="4405" x="5403850" y="2317750"/>
          <p14:tracePt t="4428" x="5410200" y="2311400"/>
          <p14:tracePt t="4489" x="5416550" y="2311400"/>
          <p14:tracePt t="4497" x="5422900" y="2311400"/>
          <p14:tracePt t="4500" x="5429250" y="2305050"/>
          <p14:tracePt t="4500" x="5435600" y="2305050"/>
          <p14:tracePt t="4518" x="5441950" y="2305050"/>
          <p14:tracePt t="4518" x="5448300" y="2305050"/>
          <p14:tracePt t="4536" x="5454650" y="2298700"/>
          <p14:tracePt t="4536" x="5467350" y="2298700"/>
          <p14:tracePt t="4553" x="5473700" y="2298700"/>
          <p14:tracePt t="4553" x="5499100" y="2298700"/>
          <p14:tracePt t="4570" x="5511800" y="2298700"/>
          <p14:tracePt t="4570" x="5530850" y="2305050"/>
          <p14:tracePt t="4586" x="5549900" y="2311400"/>
          <p14:tracePt t="4586" x="5568950" y="2317750"/>
          <p14:tracePt t="4603" x="5588000" y="2330450"/>
          <p14:tracePt t="4603" x="5613400" y="2343150"/>
          <p14:tracePt t="4603" x="5638800" y="2349500"/>
          <p14:tracePt t="4621" x="5670550" y="2362200"/>
          <p14:tracePt t="4634" x="5695950" y="2374900"/>
          <p14:tracePt t="4634" x="5753100" y="2393950"/>
          <p14:tracePt t="4654" x="5784850" y="2400300"/>
          <p14:tracePt t="4654" x="5810250" y="2406650"/>
          <p14:tracePt t="4670" x="5842000" y="2413000"/>
          <p14:tracePt t="4670" x="5867400" y="2413000"/>
          <p14:tracePt t="4686" x="5899150" y="2413000"/>
          <p14:tracePt t="4686" x="5924550" y="2413000"/>
          <p14:tracePt t="4686" x="5949950" y="2413000"/>
          <p14:tracePt t="4706" x="5969000" y="2406650"/>
          <p14:tracePt t="4718" x="5988050" y="2400300"/>
          <p14:tracePt t="4718" x="6007100" y="2393950"/>
          <p14:tracePt t="4737" x="6032500" y="2381250"/>
          <p14:tracePt t="4737" x="6045200" y="2374900"/>
          <p14:tracePt t="4754" x="6045200" y="2362200"/>
          <p14:tracePt t="4754" x="6051550" y="2362200"/>
          <p14:tracePt t="4770" x="6051550" y="2355850"/>
          <p14:tracePt t="4785" x="6045200" y="2349500"/>
          <p14:tracePt t="4785" x="6032500" y="2336800"/>
          <p14:tracePt t="4804" x="6013450" y="2330450"/>
          <p14:tracePt t="4804" x="6000750" y="2324100"/>
          <p14:tracePt t="4820" x="5975350" y="2311400"/>
          <p14:tracePt t="4820" x="5949950" y="2305050"/>
          <p14:tracePt t="4837" x="5924550" y="2292350"/>
          <p14:tracePt t="4837" x="5886450" y="2286000"/>
          <p14:tracePt t="4854" x="5854700" y="2279650"/>
          <p14:tracePt t="4854" x="5772150" y="2266950"/>
          <p14:tracePt t="4870" x="5727700" y="2260600"/>
          <p14:tracePt t="4870" x="5689600" y="2254250"/>
          <p14:tracePt t="4887" x="5645150" y="2254250"/>
          <p14:tracePt t="4887" x="5607050" y="2254250"/>
          <p14:tracePt t="4904" x="5568950" y="2247900"/>
          <p14:tracePt t="4904" x="5530850" y="2247900"/>
          <p14:tracePt t="4920" x="5492750" y="2241550"/>
          <p14:tracePt t="4920" x="5429250" y="2222500"/>
          <p14:tracePt t="4937" x="5397500" y="2209800"/>
          <p14:tracePt t="4937" x="5365750" y="2197100"/>
          <p14:tracePt t="4955" x="5334000" y="2184400"/>
          <p14:tracePt t="4955" x="5308600" y="2171700"/>
          <p14:tracePt t="4971" x="5276850" y="2159000"/>
          <p14:tracePt t="4971" x="5251450" y="2152650"/>
          <p14:tracePt t="4971" x="5232400" y="2146300"/>
          <p14:tracePt t="4989" x="5213350" y="2146300"/>
          <p14:tracePt t="5002" x="5194300" y="2139950"/>
          <p14:tracePt t="5002" x="5162550" y="2139950"/>
          <p14:tracePt t="5021" x="5149850" y="2133600"/>
          <p14:tracePt t="5021" x="5137150" y="2127250"/>
          <p14:tracePt t="5037" x="5124450" y="2120900"/>
          <p14:tracePt t="5037" x="5111750" y="2108200"/>
          <p14:tracePt t="5037" x="5099050" y="2095500"/>
          <p14:tracePt t="5058" x="5086350" y="2076450"/>
          <p14:tracePt t="5069" x="5073650" y="2057400"/>
          <p14:tracePt t="5069" x="5060950" y="2032000"/>
          <p14:tracePt t="5069" x="5054600" y="2012950"/>
          <p14:tracePt t="5090" x="5041900" y="1987550"/>
          <p14:tracePt t="5090" x="5035550" y="1962150"/>
          <p14:tracePt t="5105" x="5029200" y="1943100"/>
          <p14:tracePt t="5105" x="5022850" y="1911350"/>
          <p14:tracePt t="5121" x="5016500" y="1885950"/>
          <p14:tracePt t="5121" x="5016500" y="1854200"/>
          <p14:tracePt t="5138" x="5016500" y="1816100"/>
          <p14:tracePt t="5138" x="5016500" y="1778000"/>
          <p14:tracePt t="5154" x="5022850" y="1739900"/>
          <p14:tracePt t="5154" x="5054600" y="1657350"/>
          <p14:tracePt t="5171" x="5073650" y="1612900"/>
          <p14:tracePt t="5171" x="5105400" y="1574800"/>
          <p14:tracePt t="5188" x="5137150" y="1543050"/>
          <p14:tracePt t="5188" x="5175250" y="1511300"/>
          <p14:tracePt t="5204" x="5219700" y="1479550"/>
          <p14:tracePt t="5204" x="5314950" y="1422400"/>
          <p14:tracePt t="5222" x="5365750" y="1397000"/>
          <p14:tracePt t="5222" x="5416550" y="1384300"/>
          <p14:tracePt t="5239" x="5473700" y="1371600"/>
          <p14:tracePt t="5239" x="5524500" y="1365250"/>
          <p14:tracePt t="5255" x="5575300" y="1365250"/>
          <p14:tracePt t="5255" x="5632450" y="1371600"/>
          <p14:tracePt t="5272" x="5683250" y="1397000"/>
          <p14:tracePt t="5272" x="5778500" y="1466850"/>
          <p14:tracePt t="5289" x="5822950" y="1517650"/>
          <p14:tracePt t="5289" x="5861050" y="1574800"/>
          <p14:tracePt t="5306" x="5899150" y="1638300"/>
          <p14:tracePt t="5306" x="5924550" y="1701800"/>
          <p14:tracePt t="5322" x="5956300" y="1758950"/>
          <p14:tracePt t="5322" x="5975350" y="1822450"/>
          <p14:tracePt t="5322" x="5994400" y="1873250"/>
          <p14:tracePt t="5341" x="6000750" y="1924050"/>
          <p14:tracePt t="5353" x="6007100" y="1974850"/>
          <p14:tracePt t="5353" x="6000750" y="2063750"/>
          <p14:tracePt t="5374" x="5988050" y="2101850"/>
          <p14:tracePt t="5374" x="5969000" y="2139950"/>
          <p14:tracePt t="5390" x="5943600" y="2178050"/>
          <p14:tracePt t="5390" x="5911850" y="2209800"/>
          <p14:tracePt t="5406" x="5880100" y="2235200"/>
          <p14:tracePt t="5406" x="5848350" y="2260600"/>
          <p14:tracePt t="5422" x="5810250" y="2279650"/>
          <p14:tracePt t="5422" x="5772150" y="2292350"/>
          <p14:tracePt t="5438" x="5734050" y="2305050"/>
          <p14:tracePt t="5438" x="5695950" y="2317750"/>
          <p14:tracePt t="5438" x="5657850" y="2324100"/>
          <p14:tracePt t="5438" x="5613400" y="2330450"/>
          <p14:tracePt t="5461" x="5575300" y="2330450"/>
          <p14:tracePt t="5470" x="5530850" y="2336800"/>
          <p14:tracePt t="5470" x="5492750" y="2343150"/>
          <p14:tracePt t="5489" x="5454650" y="2343150"/>
          <p14:tracePt t="5489" x="5422900" y="2349500"/>
          <p14:tracePt t="5506" x="5397500" y="2355850"/>
          <p14:tracePt t="5506" x="5353050" y="2362200"/>
          <p14:tracePt t="5523" x="5340350" y="2362200"/>
          <p14:tracePt t="5523" x="5327650" y="2362200"/>
          <p14:tracePt t="5539" x="5321300" y="2355850"/>
          <p14:tracePt t="5539" x="5314950" y="2355850"/>
          <p14:tracePt t="5556" x="5314950" y="2349500"/>
          <p14:tracePt t="5556" x="5321300" y="2336800"/>
          <p14:tracePt t="5572" x="5327650" y="2330450"/>
          <p14:tracePt t="5572" x="5340350" y="2317750"/>
          <p14:tracePt t="5589" x="5353050" y="2311400"/>
          <p14:tracePt t="5589" x="5365750" y="2305050"/>
          <p14:tracePt t="5606" x="5384800" y="2298700"/>
          <p14:tracePt t="5606" x="5397500" y="2292350"/>
          <p14:tracePt t="5622" x="5410200" y="2286000"/>
          <p14:tracePt t="5622" x="5429250" y="2279650"/>
          <p14:tracePt t="5622" x="5448300" y="2279650"/>
          <p14:tracePt t="5641" x="5461000" y="2273300"/>
          <p14:tracePt t="5654" x="5473700" y="2266950"/>
          <p14:tracePt t="5654" x="5505450" y="2266950"/>
          <p14:tracePt t="5674" x="5518150" y="2260600"/>
          <p14:tracePt t="5674" x="5530850" y="2260600"/>
          <p14:tracePt t="5690" x="5543550" y="2266950"/>
          <p14:tracePt t="5690" x="5549900" y="2266950"/>
          <p14:tracePt t="5706" x="5556250" y="2266950"/>
          <p14:tracePt t="5706" x="5562600" y="2266950"/>
          <p14:tracePt t="5724" x="5568950" y="2273300"/>
          <p14:tracePt t="5738" x="5575300" y="2279650"/>
          <p14:tracePt t="5755" x="5575300" y="2286000"/>
          <p14:tracePt t="5771" x="5581650" y="2286000"/>
          <p14:tracePt t="5837" x="5581650" y="2279650"/>
          <p14:tracePt t="5853" x="5588000" y="2273300"/>
          <p14:tracePt t="5869" x="5600700" y="2273300"/>
          <p14:tracePt t="5881" x="5607050" y="2266950"/>
          <p14:tracePt t="5897" x="5613400" y="2260600"/>
          <p14:tracePt t="5905" x="5619750" y="2260600"/>
          <p14:tracePt t="5922" x="5626100" y="2254250"/>
          <p14:tracePt t="5922" x="5632450" y="2254250"/>
          <p14:tracePt t="5942" x="5638800" y="2247900"/>
          <p14:tracePt t="5942" x="5645150" y="2247900"/>
          <p14:tracePt t="5958" x="5651500" y="2241550"/>
          <p14:tracePt t="5972" x="5657850" y="2241550"/>
          <p14:tracePt t="5989" x="5664200" y="2241550"/>
          <p14:tracePt t="6007" x="5664200" y="2247900"/>
          <p14:tracePt t="6032" x="5657850" y="2254250"/>
          <p14:tracePt t="6076" x="5664200" y="2247900"/>
          <p14:tracePt t="6116" x="5670550" y="2247900"/>
          <p14:tracePt t="6144" x="5670550" y="2241550"/>
          <p14:tracePt t="6168" x="5676900" y="2235200"/>
          <p14:tracePt t="6189" x="5683250" y="2228850"/>
          <p14:tracePt t="6204" x="5689600" y="2222500"/>
          <p14:tracePt t="6221" x="5702300" y="2216150"/>
          <p14:tracePt t="6237" x="5708650" y="2209800"/>
          <p14:tracePt t="6248" x="5715000" y="2203450"/>
          <p14:tracePt t="6265" x="5721350" y="2203450"/>
          <p14:tracePt t="6273" x="5727700" y="2197100"/>
          <p14:tracePt t="6290" x="5734050" y="2197100"/>
          <p14:tracePt t="6290" x="5740400" y="2190750"/>
          <p14:tracePt t="6310" x="5746750" y="2190750"/>
          <p14:tracePt t="6324" x="5753100" y="2190750"/>
          <p14:tracePt t="6340" x="5765800" y="2184400"/>
          <p14:tracePt t="6358" x="5772150" y="2184400"/>
          <p14:tracePt t="6375" x="5778500" y="2184400"/>
          <p14:tracePt t="6470" x="5778500" y="2190750"/>
          <p14:tracePt t="6497" x="5778500" y="2197100"/>
          <p14:tracePt t="6601" x="5784850" y="2197100"/>
          <p14:tracePt t="6640" x="5791200" y="2197100"/>
          <p14:tracePt t="6669" x="5791200" y="2190750"/>
          <p14:tracePt t="6694" x="5784850" y="2197100"/>
          <p14:tracePt t="6805" x="5791200" y="2190750"/>
          <p14:tracePt t="6881" x="5803900" y="2184400"/>
          <p14:tracePt t="6924" x="5810250" y="2184400"/>
          <p14:tracePt t="6958" x="5816600" y="2184400"/>
          <p14:tracePt t="6969" x="5822950" y="2184400"/>
          <p14:tracePt t="6985" x="5829300" y="2184400"/>
          <p14:tracePt t="7008" x="5829300" y="2178050"/>
          <p14:tracePt t="7077" x="5835650" y="2171700"/>
          <p14:tracePt t="7105" x="5842000" y="2171700"/>
          <p14:tracePt t="7121" x="5848350" y="2171700"/>
          <p14:tracePt t="7137" x="5854700" y="2165350"/>
          <p14:tracePt t="7146" x="5861050" y="2165350"/>
          <p14:tracePt t="7146" x="5867400" y="2165350"/>
          <p14:tracePt t="7161" x="5880100" y="2159000"/>
          <p14:tracePt t="7176" x="5886450" y="2159000"/>
          <p14:tracePt t="7193" x="5892800" y="2152650"/>
          <p14:tracePt t="7193" x="5905500" y="2146300"/>
          <p14:tracePt t="7212" x="5911850" y="2146300"/>
          <p14:tracePt t="7226" x="5918200" y="2146300"/>
          <p14:tracePt t="7243" x="5918200" y="2152650"/>
          <p14:tracePt t="7317" x="5924550" y="2159000"/>
          <p14:tracePt t="7353" x="5930900" y="2159000"/>
          <p14:tracePt t="7369" x="5937250" y="2159000"/>
          <p14:tracePt t="7376" x="5943600" y="2152650"/>
          <p14:tracePt t="7382" x="5956300" y="2152650"/>
          <p14:tracePt t="7394" x="5969000" y="2146300"/>
          <p14:tracePt t="7394" x="6007100" y="2133600"/>
          <p14:tracePt t="7414" x="6026150" y="2127250"/>
          <p14:tracePt t="7414" x="6057900" y="2114550"/>
          <p14:tracePt t="7430" x="6089650" y="2108200"/>
          <p14:tracePt t="7430" x="6121400" y="2089150"/>
          <p14:tracePt t="7446" x="6165850" y="2076450"/>
          <p14:tracePt t="7446" x="6203950" y="2063750"/>
          <p14:tracePt t="7446" x="6248400" y="2044700"/>
          <p14:tracePt t="7466" x="6299200" y="2025650"/>
          <p14:tracePt t="7477" x="6343650" y="2006600"/>
          <p14:tracePt t="7477" x="6394450" y="1987550"/>
          <p14:tracePt t="7477" x="6445250" y="1974850"/>
          <p14:tracePt t="7498" x="6496050" y="1955800"/>
          <p14:tracePt t="7498" x="6553200" y="1936750"/>
          <p14:tracePt t="7514" x="6604000" y="1917700"/>
          <p14:tracePt t="7514" x="6667500" y="1905000"/>
          <p14:tracePt t="7529" x="6724650" y="1885950"/>
          <p14:tracePt t="7529" x="6781800" y="1866900"/>
          <p14:tracePt t="7546" x="6845300" y="1847850"/>
          <p14:tracePt t="7546" x="6972300" y="1803400"/>
          <p14:tracePt t="7563" x="7029450" y="1784350"/>
          <p14:tracePt t="7563" x="7092950" y="1765300"/>
          <p14:tracePt t="7579" x="7143750" y="1746250"/>
          <p14:tracePt t="7579" x="7200900" y="1727200"/>
          <p14:tracePt t="7596" x="7251700" y="1708150"/>
          <p14:tracePt t="7596" x="7302500" y="1695450"/>
          <p14:tracePt t="7615" x="7346950" y="1682750"/>
          <p14:tracePt t="7615" x="7435850" y="1657350"/>
          <p14:tracePt t="7631" x="7473950" y="1644650"/>
          <p14:tracePt t="7631" x="7512050" y="1631950"/>
          <p14:tracePt t="7647" x="7543800" y="1625600"/>
          <p14:tracePt t="7647" x="7575550" y="1619250"/>
          <p14:tracePt t="7663" x="7600950" y="1612900"/>
          <p14:tracePt t="7663" x="7620000" y="1606550"/>
          <p14:tracePt t="7663" x="7639050" y="1606550"/>
          <p14:tracePt t="7682" x="7651750" y="1600200"/>
          <p14:tracePt t="7695" x="7658100" y="1600200"/>
          <p14:tracePt t="7695" x="7670800" y="1606550"/>
          <p14:tracePt t="7714" x="7677150" y="1606550"/>
          <p14:tracePt t="7730" x="7677150" y="1612900"/>
          <p14:tracePt t="7749" x="7670800" y="1612900"/>
          <p14:tracePt t="7781" x="7670800" y="1619250"/>
          <p14:tracePt t="7801" x="7664450" y="1619250"/>
          <p14:tracePt t="7825" x="7658100" y="1625600"/>
          <p14:tracePt t="7869" x="7651750" y="1625600"/>
          <p14:tracePt t="7901" x="7645400" y="1625600"/>
          <p14:tracePt t="7921" x="7639050" y="1631950"/>
          <p14:tracePt t="7944" x="7639050" y="1638300"/>
          <p14:tracePt t="7961" x="7632700" y="1638300"/>
          <p14:tracePt t="7981" x="7626350" y="1644650"/>
          <p14:tracePt t="7998" x="7620000" y="1644650"/>
          <p14:tracePt t="8020" x="7613650" y="1644650"/>
          <p14:tracePt t="8037" x="7607300" y="1638300"/>
          <p14:tracePt t="8049" x="7600950" y="1631950"/>
          <p14:tracePt t="8065" x="7594600" y="1631950"/>
          <p14:tracePt t="8082" x="7594600" y="1625600"/>
          <p14:tracePt t="8101" x="7588250" y="1625600"/>
          <p14:tracePt t="8118" x="7581900" y="1619250"/>
          <p14:tracePt t="8133" x="7575550" y="1619250"/>
          <p14:tracePt t="8149" x="7569200" y="1619250"/>
          <p14:tracePt t="8161" x="7562850" y="1619250"/>
          <p14:tracePt t="8178" x="7556500" y="1619250"/>
          <p14:tracePt t="8193" x="7550150" y="1619250"/>
          <p14:tracePt t="8217" x="7550150" y="1625600"/>
          <p14:tracePt t="8245" x="7550150" y="1631950"/>
          <p14:tracePt t="8269" x="7556500" y="1638300"/>
          <p14:tracePt t="8290" x="7562850" y="1638300"/>
          <p14:tracePt t="8306" x="7569200" y="1644650"/>
          <p14:tracePt t="8337" x="7575550" y="1638300"/>
          <p14:tracePt t="8485" x="7569200" y="1644650"/>
          <p14:tracePt t="8521" x="7569200" y="1651000"/>
          <p14:tracePt t="8538" x="7569200" y="1663700"/>
          <p14:tracePt t="8554" x="7562850" y="1670050"/>
          <p14:tracePt t="8569" x="7556500" y="1670050"/>
          <p14:tracePt t="8589" x="7550150" y="1676400"/>
          <p14:tracePt t="8605" x="7543800" y="1682750"/>
          <p14:tracePt t="8650" x="7543800" y="1689100"/>
          <p14:tracePt t="8673" x="7550150" y="1682750"/>
          <p14:tracePt t="8717" x="7556500" y="1682750"/>
          <p14:tracePt t="8733" x="7562850" y="1676400"/>
          <p14:tracePt t="8750" x="7569200" y="1676400"/>
          <p14:tracePt t="8761" x="7575550" y="1676400"/>
          <p14:tracePt t="8777" x="7581900" y="1682750"/>
          <p14:tracePt t="8793" x="7588250" y="1689100"/>
          <p14:tracePt t="8817" x="7581900" y="1695450"/>
          <p14:tracePt t="8830" x="7581900" y="1701800"/>
          <p14:tracePt t="8837" x="7581900" y="1708150"/>
          <p14:tracePt t="8854" x="7581900" y="1714500"/>
          <p14:tracePt t="8865" x="7581900" y="1727200"/>
          <p14:tracePt t="8882" x="7581900" y="1739900"/>
          <p14:tracePt t="8899" x="7588250" y="1739900"/>
          <p14:tracePt t="8915" x="7594600" y="1739900"/>
          <p14:tracePt t="8932" x="7600950" y="1739900"/>
          <p14:tracePt t="8950" x="7613650" y="1739900"/>
          <p14:tracePt t="8968" x="7620000" y="1746250"/>
          <p14:tracePt t="8983" x="7626350" y="1739900"/>
          <p14:tracePt t="8983" x="7632700" y="1739900"/>
          <p14:tracePt t="9002" x="7639050" y="1739900"/>
          <p14:tracePt t="9026" x="7632700" y="1739900"/>
          <p14:tracePt t="9093" x="7626350" y="1746250"/>
          <p14:tracePt t="9117" x="7620000" y="1746250"/>
          <p14:tracePt t="9205" x="7620000" y="1739900"/>
          <p14:tracePt t="9237" x="7613650" y="1733550"/>
          <p14:tracePt t="9257" x="7607300" y="1733550"/>
          <p14:tracePt t="9281" x="7607300" y="1727200"/>
          <p14:tracePt t="9297" x="7600950" y="1727200"/>
          <p14:tracePt t="9317" x="7594600" y="1727200"/>
          <p14:tracePt t="9349" x="7594600" y="1720850"/>
          <p14:tracePt t="9369" x="7594600" y="1727200"/>
          <p14:tracePt t="9429" x="7588250" y="1727200"/>
          <p14:tracePt t="9470" x="7594600" y="1733550"/>
          <p14:tracePt t="9505" x="7588250" y="1739900"/>
          <p14:tracePt t="9558" x="7581900" y="1746250"/>
          <p14:tracePt t="9581" x="7575550" y="1746250"/>
          <p14:tracePt t="9597" x="7569200" y="1752600"/>
          <p14:tracePt t="9609" x="7562850" y="1752600"/>
          <p14:tracePt t="9626" x="7562850" y="1758950"/>
          <p14:tracePt t="9658" x="7562850" y="1765300"/>
          <p14:tracePt t="9670" x="7556500" y="1765300"/>
          <p14:tracePt t="9701" x="7550150" y="1771650"/>
          <p14:tracePt t="9710" x="7543800" y="1771650"/>
          <p14:tracePt t="9722" x="7537450" y="1771650"/>
          <p14:tracePt t="9735" x="7524750" y="1778000"/>
          <p14:tracePt t="9755" x="7518400" y="1778000"/>
          <p14:tracePt t="9755" x="7512050" y="1778000"/>
          <p14:tracePt t="9771" x="7505700" y="1784350"/>
          <p14:tracePt t="9771" x="7493000" y="1784350"/>
          <p14:tracePt t="9787" x="7486650" y="1790700"/>
          <p14:tracePt t="9787" x="7473950" y="1790700"/>
          <p14:tracePt t="9787" x="7461250" y="1797050"/>
          <p14:tracePt t="9807" x="7454900" y="1803400"/>
          <p14:tracePt t="9819" x="7442200" y="1803400"/>
          <p14:tracePt t="9819" x="7429500" y="1809750"/>
          <p14:tracePt t="9838" x="7404100" y="1816100"/>
          <p14:tracePt t="9838" x="7397750" y="1822450"/>
          <p14:tracePt t="9854" x="7385050" y="1828800"/>
          <p14:tracePt t="9854" x="7378700" y="1828800"/>
          <p14:tracePt t="9871" x="7372350" y="1835150"/>
          <p14:tracePt t="9886" x="7372350" y="1828800"/>
          <p14:tracePt t="9903" x="7378700" y="1822450"/>
          <p14:tracePt t="9903" x="7385050" y="1816100"/>
          <p14:tracePt t="9921" x="7397750" y="1809750"/>
          <p14:tracePt t="9921" x="7410450" y="1803400"/>
          <p14:tracePt t="9938" x="7416800" y="1797050"/>
          <p14:tracePt t="9938" x="7429500" y="1790700"/>
          <p14:tracePt t="9955" x="7442200" y="1778000"/>
          <p14:tracePt t="9955" x="7467600" y="1758950"/>
          <p14:tracePt t="9972" x="7480300" y="1752600"/>
          <p14:tracePt t="9972" x="7493000" y="1739900"/>
          <p14:tracePt t="9988" x="7499350" y="1733550"/>
          <p14:tracePt t="9988" x="7512050" y="1727200"/>
          <p14:tracePt t="10005" x="7518400" y="1720850"/>
          <p14:tracePt t="10005" x="7531100" y="1708150"/>
          <p14:tracePt t="10022" x="7543800" y="1695450"/>
          <p14:tracePt t="10022" x="7543800" y="1689100"/>
          <p14:tracePt t="10039" x="7543800" y="1682750"/>
          <p14:tracePt t="10039" x="7543800" y="1676400"/>
          <p14:tracePt t="10055" x="7537450" y="1676400"/>
          <p14:tracePt t="10070" x="7531100" y="1676400"/>
          <p14:tracePt t="10070" x="7524750" y="1676400"/>
          <p14:tracePt t="10070" x="7518400" y="1676400"/>
          <p14:tracePt t="10090" x="7505700" y="1676400"/>
          <p14:tracePt t="10103" x="7499350" y="1676400"/>
          <p14:tracePt t="10103" x="7480300" y="1676400"/>
          <p14:tracePt t="10123" x="7467600" y="1676400"/>
          <p14:tracePt t="10123" x="7454900" y="1676400"/>
          <p14:tracePt t="10139" x="7442200" y="1689100"/>
          <p14:tracePt t="10139" x="7429500" y="1689100"/>
          <p14:tracePt t="10156" x="7410450" y="1695450"/>
          <p14:tracePt t="10156" x="7391400" y="1695450"/>
          <p14:tracePt t="10156" x="7372350" y="1701800"/>
          <p14:tracePt t="10175" x="7340600" y="1714500"/>
          <p14:tracePt t="10187" x="7308850" y="1727200"/>
          <p14:tracePt t="10187" x="7226300" y="1758950"/>
          <p14:tracePt t="10205" x="7169150" y="1784350"/>
          <p14:tracePt t="10539" x="1816100" y="4826000"/>
          <p14:tracePt t="10559" x="1803400" y="4832350"/>
          <p14:tracePt t="10566" x="1797050" y="4838700"/>
          <p14:tracePt t="10575" x="1784350" y="4845050"/>
          <p14:tracePt t="10575" x="1771650" y="4851400"/>
          <p14:tracePt t="10590" x="1758950" y="4857750"/>
          <p14:tracePt t="10590" x="1746250" y="4870450"/>
          <p14:tracePt t="10607" x="1733550" y="4876800"/>
          <p14:tracePt t="10607" x="1720850" y="4889500"/>
          <p14:tracePt t="10623" x="1714500" y="4902200"/>
          <p14:tracePt t="10623" x="1701800" y="4908550"/>
          <p14:tracePt t="10623" x="1695450" y="4914900"/>
          <p14:tracePt t="10643" x="1689100" y="4914900"/>
          <p14:tracePt t="10655" x="1682750" y="4921250"/>
          <p14:tracePt t="10655" x="1670050" y="4921250"/>
          <p14:tracePt t="10675" x="1663700" y="4921250"/>
          <p14:tracePt t="10675" x="1663700" y="4927600"/>
          <p14:tracePt t="10690" x="1657350" y="4927600"/>
          <p14:tracePt t="10705" x="1663700" y="4927600"/>
          <p14:tracePt t="10737" x="1676400" y="4927600"/>
          <p14:tracePt t="10746" x="1689100" y="4927600"/>
          <p14:tracePt t="10755" x="1701800" y="4927600"/>
          <p14:tracePt t="10755" x="1720850" y="4927600"/>
          <p14:tracePt t="10774" x="1746250" y="4927600"/>
          <p14:tracePt t="10774" x="1778000" y="4933950"/>
          <p14:tracePt t="10791" x="1809750" y="4933950"/>
          <p14:tracePt t="10791" x="1892300" y="4946650"/>
          <p14:tracePt t="10808" x="1943100" y="4959350"/>
          <p14:tracePt t="10808" x="1993900" y="4965700"/>
          <p14:tracePt t="10824" x="2044700" y="4978400"/>
          <p14:tracePt t="10824" x="2101850" y="4991100"/>
          <p14:tracePt t="10841" x="2159000" y="4997450"/>
          <p14:tracePt t="10841" x="2216150" y="5003800"/>
          <p14:tracePt t="10858" x="2317750" y="5010150"/>
          <p14:tracePt t="10858" x="2368550" y="5010150"/>
          <p14:tracePt t="10875" x="2406650" y="5010150"/>
          <p14:tracePt t="10875" x="2451100" y="5016500"/>
          <p14:tracePt t="10891" x="2482850" y="5016500"/>
          <p14:tracePt t="10891" x="2520950" y="5016500"/>
          <p14:tracePt t="10908" x="2546350" y="5016500"/>
          <p14:tracePt t="10908" x="2571750" y="5016500"/>
          <p14:tracePt t="10908" x="2597150" y="5016500"/>
          <p14:tracePt t="10927" x="2616200" y="5016500"/>
          <p14:tracePt t="10939" x="2628900" y="5010150"/>
          <p14:tracePt t="10939" x="2647950" y="5003800"/>
          <p14:tracePt t="10958" x="2654300" y="5003800"/>
          <p14:tracePt t="10973" x="2660650" y="4997450"/>
          <p14:tracePt t="10990" x="2654300" y="4997450"/>
          <p14:tracePt t="10990" x="2647950" y="4997450"/>
          <p14:tracePt t="11008" x="2641600" y="4997450"/>
          <p14:tracePt t="11008" x="2635250" y="5003800"/>
          <p14:tracePt t="11008" x="2628900" y="5003800"/>
          <p14:tracePt t="11027" x="2622550" y="5003800"/>
          <p14:tracePt t="11027" x="2616200" y="5010150"/>
          <p14:tracePt t="11042" x="2609850" y="5010150"/>
          <p14:tracePt t="11062" x="2603500" y="5003800"/>
          <p14:tracePt t="11098" x="2603500" y="4997450"/>
          <p14:tracePt t="11114" x="2609850" y="4997450"/>
          <p14:tracePt t="11122" x="2609850" y="4991100"/>
          <p14:tracePt t="11130" x="2609850" y="4984750"/>
          <p14:tracePt t="11140" x="2616200" y="4978400"/>
          <p14:tracePt t="11140" x="2622550" y="4965700"/>
          <p14:tracePt t="11159" x="2622550" y="4959350"/>
          <p14:tracePt t="11159" x="2628900" y="4953000"/>
          <p14:tracePt t="11175" x="2628900" y="4946650"/>
          <p14:tracePt t="11175" x="2628900" y="4940300"/>
          <p14:tracePt t="11192" x="2635250" y="4933950"/>
          <p14:tracePt t="11192" x="2635250" y="4927600"/>
          <p14:tracePt t="11209" x="2628900" y="4921250"/>
          <p14:tracePt t="11224" x="2628900" y="4914900"/>
          <p14:tracePt t="11241" x="2622550" y="4908550"/>
          <p14:tracePt t="11257" x="2616200" y="4902200"/>
          <p14:tracePt t="11274" x="2609850" y="4895850"/>
          <p14:tracePt t="11291" x="2609850" y="4889500"/>
          <p14:tracePt t="11326" x="2603500" y="4883150"/>
          <p14:tracePt t="11386" x="2609850" y="4876800"/>
          <p14:tracePt t="11406" x="2609850" y="4870450"/>
          <p14:tracePt t="11422" x="2609850" y="4864100"/>
          <p14:tracePt t="11438" x="2609850" y="4857750"/>
          <p14:tracePt t="11454" x="2609850" y="4851400"/>
          <p14:tracePt t="11482" x="2603500" y="4851400"/>
          <p14:tracePt t="11514" x="2597150" y="4851400"/>
          <p14:tracePt t="11534" x="2590800" y="4857750"/>
          <p14:tracePt t="11557" x="2584450" y="4864100"/>
          <p14:tracePt t="11578" x="2578100" y="4864100"/>
          <p14:tracePt t="11626" x="2571750" y="4870450"/>
          <p14:tracePt t="11646" x="2565400" y="4870450"/>
          <p14:tracePt t="11662" x="2559050" y="4870450"/>
          <p14:tracePt t="11678" x="2552700" y="4876800"/>
          <p14:tracePt t="11694" x="2546350" y="4876800"/>
          <p14:tracePt t="11706" x="2533650" y="4876800"/>
          <p14:tracePt t="11722" x="2527300" y="4883150"/>
          <p14:tracePt t="11738" x="2520950" y="4883150"/>
          <p14:tracePt t="11747" x="2514600" y="4883150"/>
          <p14:tracePt t="11759" x="2508250" y="4883150"/>
          <p14:tracePt t="11775" x="2501900" y="4883150"/>
          <p14:tracePt t="11792" x="2501900" y="4876800"/>
          <p14:tracePt t="11814" x="2508250" y="4870450"/>
          <p14:tracePt t="11814" x="2520950" y="4864100"/>
          <p14:tracePt t="11827" x="2540000" y="4851400"/>
          <p14:tracePt t="11827" x="2565400" y="4826000"/>
          <p14:tracePt t="11844" x="2603500" y="4800600"/>
          <p14:tracePt t="11844" x="2647950" y="4762500"/>
          <p14:tracePt t="11860" x="2698750" y="4724400"/>
          <p14:tracePt t="11860" x="2825750" y="4622800"/>
          <p14:tracePt t="11879" x="2901950" y="4565650"/>
          <p14:tracePt t="11879" x="2984500" y="4502150"/>
          <p14:tracePt t="11895" x="3067050" y="4432300"/>
          <p14:tracePt t="11895" x="3149600" y="4362450"/>
          <p14:tracePt t="11911" x="3244850" y="4292600"/>
          <p14:tracePt t="11911" x="3340100" y="4210050"/>
          <p14:tracePt t="11928" x="3441700" y="4127500"/>
          <p14:tracePt t="11928" x="3543300" y="4038600"/>
          <p14:tracePt t="11928" x="3651250" y="3949700"/>
          <p14:tracePt t="11947" x="3765550" y="3860800"/>
          <p14:tracePt t="11947" x="3873500" y="3765550"/>
          <p14:tracePt t="11962" x="3987800" y="3676650"/>
          <p14:tracePt t="11962" x="4102100" y="3587750"/>
          <p14:tracePt t="11979" x="4216400" y="3498850"/>
          <p14:tracePt t="11979" x="4330700" y="3409950"/>
          <p14:tracePt t="11996" x="4445000" y="3327400"/>
          <p14:tracePt t="11996" x="4559300" y="3251200"/>
          <p14:tracePt t="12012" x="4667250" y="3181350"/>
          <p14:tracePt t="12012" x="4781550" y="3105150"/>
          <p14:tracePt t="12012" x="4889500" y="3041650"/>
          <p14:tracePt t="12030" x="4991100" y="2978150"/>
          <p14:tracePt t="12043" x="5086350" y="2921000"/>
          <p14:tracePt t="12043" x="5257800" y="2813050"/>
          <p14:tracePt t="12062" x="5327650" y="2768600"/>
          <p14:tracePt t="12062" x="5391150" y="2724150"/>
          <p14:tracePt t="12078" x="5448300" y="2686050"/>
          <p14:tracePt t="12078" x="5499100" y="2647950"/>
          <p14:tracePt t="12095" x="5543550" y="2616200"/>
          <p14:tracePt t="12095" x="5581650" y="2578100"/>
          <p14:tracePt t="12112" x="5619750" y="2546350"/>
          <p14:tracePt t="12112" x="5683250" y="2495550"/>
          <p14:tracePt t="12128" x="5702300" y="2470150"/>
          <p14:tracePt t="12128" x="5721350" y="2451100"/>
          <p14:tracePt t="12145" x="5734050" y="2432050"/>
          <p14:tracePt t="12145" x="5746750" y="2419350"/>
          <p14:tracePt t="12162" x="5753100" y="2406650"/>
          <p14:tracePt t="12162" x="5765800" y="2387600"/>
          <p14:tracePt t="12180" x="5772150" y="2381250"/>
          <p14:tracePt t="12180" x="5772150" y="2374900"/>
          <p14:tracePt t="12196" x="5772150" y="2368550"/>
          <p14:tracePt t="12196" x="5778500" y="2362200"/>
          <p14:tracePt t="12212" x="5778500" y="2355850"/>
          <p14:tracePt t="12212" x="5778500" y="2349500"/>
          <p14:tracePt t="12229" x="5778500" y="2343150"/>
          <p14:tracePt t="12229" x="5778500" y="2336800"/>
          <p14:tracePt t="12247" x="5772150" y="2324100"/>
          <p14:tracePt t="12263" x="5765800" y="2317750"/>
          <p14:tracePt t="12278" x="5759450" y="2317750"/>
          <p14:tracePt t="12299" x="5759450" y="2324100"/>
          <p14:tracePt t="12315" x="5746750" y="2330450"/>
          <p14:tracePt t="12331" x="5740400" y="2336800"/>
          <p14:tracePt t="12331" x="5727700" y="2343150"/>
          <p14:tracePt t="12347" x="5715000" y="2355850"/>
          <p14:tracePt t="12347" x="5695950" y="2374900"/>
          <p14:tracePt t="12363" x="5676900" y="2393950"/>
          <p14:tracePt t="12363" x="5651500" y="2413000"/>
          <p14:tracePt t="12379" x="5613400" y="2451100"/>
          <p14:tracePt t="12379" x="5575300" y="2489200"/>
          <p14:tracePt t="12379" x="5524500" y="2540000"/>
          <p14:tracePt t="12399" x="5473700" y="2603500"/>
          <p14:tracePt t="12411" x="5403850" y="2673350"/>
          <p14:tracePt t="12411" x="5257800" y="2838450"/>
          <p14:tracePt t="12430" x="5168900" y="2927350"/>
          <p14:tracePt t="12430" x="5080000" y="3022600"/>
          <p14:tracePt t="12446" x="4991100" y="3124200"/>
          <p14:tracePt t="12446" x="4902200" y="3219450"/>
          <p14:tracePt t="12446" x="4813300" y="3321050"/>
          <p14:tracePt t="12467" x="4718050" y="3422650"/>
          <p14:tracePt t="12467" x="4635500" y="3524250"/>
          <p14:tracePt t="12480" x="4546600" y="3619500"/>
          <p14:tracePt t="12480" x="4464050" y="3721100"/>
          <p14:tracePt t="12497" x="4387850" y="3810000"/>
          <p14:tracePt t="12497" x="4305300" y="3898900"/>
          <p14:tracePt t="12513" x="4229100" y="3987800"/>
          <p14:tracePt t="12513" x="4152900" y="4070350"/>
          <p14:tracePt t="12530" x="4076700" y="4146550"/>
          <p14:tracePt t="12530" x="3937000" y="4279900"/>
          <p14:tracePt t="12548" x="3873500" y="4343400"/>
          <p14:tracePt t="12548" x="3810000" y="4400550"/>
          <p14:tracePt t="12564" x="3752850" y="4451350"/>
          <p14:tracePt t="12564" x="3702050" y="4502150"/>
          <p14:tracePt t="12580" x="3657600" y="4540250"/>
          <p14:tracePt t="12580" x="3613150" y="4578350"/>
          <p14:tracePt t="12580" x="3575050" y="4616450"/>
          <p14:tracePt t="12599" x="3543300" y="4641850"/>
          <p14:tracePt t="12612" x="3511550" y="4667250"/>
          <p14:tracePt t="12612" x="3467100" y="4711700"/>
          <p14:tracePt t="12631" x="3448050" y="4724400"/>
          <p14:tracePt t="12631" x="3435350" y="4743450"/>
          <p14:tracePt t="12647" x="3422650" y="4749800"/>
          <p14:tracePt t="12647" x="3409950" y="4762500"/>
          <p14:tracePt t="12664" x="3403600" y="4768850"/>
          <p14:tracePt t="12679" x="3403600" y="4775200"/>
          <p14:tracePt t="12696" x="3409950" y="4775200"/>
          <p14:tracePt t="12712" x="3416300" y="4768850"/>
          <p14:tracePt t="12712" x="3422650" y="4762500"/>
          <p14:tracePt t="12731" x="3429000" y="4762500"/>
          <p14:tracePt t="12746" x="3435350" y="4756150"/>
          <p14:tracePt t="12763" x="3441700" y="4749800"/>
          <p14:tracePt t="12763" x="3454400" y="4749800"/>
          <p14:tracePt t="12781" x="3460750" y="4749800"/>
          <p14:tracePt t="12796" x="3467100" y="4762500"/>
          <p14:tracePt t="12812" x="3473450" y="4768850"/>
          <p14:tracePt t="12812" x="3479800" y="4775200"/>
          <p14:tracePt t="12831" x="3486150" y="4781550"/>
          <p14:tracePt t="12831" x="3505200" y="4794250"/>
          <p14:tracePt t="12848" x="3511550" y="4800600"/>
          <p14:tracePt t="12848" x="3524250" y="4813300"/>
          <p14:tracePt t="12864" x="3543300" y="4819650"/>
          <p14:tracePt t="12864" x="3556000" y="4826000"/>
          <p14:tracePt t="12881" x="3575050" y="4832350"/>
          <p14:tracePt t="12881" x="3594100" y="4838700"/>
          <p14:tracePt t="12900" x="3638550" y="4857750"/>
          <p14:tracePt t="12900" x="3657600" y="4864100"/>
          <p14:tracePt t="12915" x="3683000" y="4870450"/>
          <p14:tracePt t="12915" x="3702050" y="4876800"/>
          <p14:tracePt t="12931" x="3721100" y="4876800"/>
          <p14:tracePt t="12931" x="3746500" y="4883150"/>
          <p14:tracePt t="12948" x="3765550" y="4883150"/>
          <p14:tracePt t="12948" x="3784600" y="4883150"/>
          <p14:tracePt t="12948" x="3797300" y="4883150"/>
          <p14:tracePt t="12968" x="3816350" y="4883150"/>
          <p14:tracePt t="12980" x="3835400" y="4889500"/>
          <p14:tracePt t="12980" x="3867150" y="4889500"/>
          <p14:tracePt t="12999" x="3879850" y="4889500"/>
          <p14:tracePt t="12999" x="3898900" y="4895850"/>
          <p14:tracePt t="13016" x="3911600" y="4895850"/>
          <p14:tracePt t="13016" x="3917950" y="4895850"/>
          <p14:tracePt t="13032" x="3930650" y="4895850"/>
          <p14:tracePt t="13032" x="3937000" y="4895850"/>
          <p14:tracePt t="13032" x="3943350" y="4895850"/>
          <p14:tracePt t="13051" x="3949700" y="4889500"/>
          <p14:tracePt t="13067" x="3956050" y="4889500"/>
          <p14:tracePt t="13086" x="3956050" y="4883150"/>
          <p14:tracePt t="13126" x="3962400" y="4876800"/>
          <p14:tracePt t="13138" x="3962400" y="4870450"/>
          <p14:tracePt t="13155" x="3968750" y="4864100"/>
          <p14:tracePt t="13170" x="3975100" y="4857750"/>
          <p14:tracePt t="13186" x="3987800" y="4851400"/>
          <p14:tracePt t="13199" x="4000500" y="4845050"/>
          <p14:tracePt t="13223" x="4006850" y="4838700"/>
          <p14:tracePt t="13239" x="4013200" y="4838700"/>
          <p14:tracePt t="13255" x="4019550" y="4832350"/>
          <p14:tracePt t="13267" x="4025900" y="4832350"/>
          <p14:tracePt t="13283" x="4032250" y="4826000"/>
          <p14:tracePt t="13299" x="4032250" y="4819650"/>
          <p14:tracePt t="13319" x="4038600" y="4813300"/>
          <p14:tracePt t="13335" x="4038600" y="4806950"/>
          <p14:tracePt t="13351" x="4038600" y="4800600"/>
          <p14:tracePt t="13351" x="4044950" y="4800600"/>
          <p14:tracePt t="13367" x="4044950" y="4794250"/>
          <p14:tracePt t="13367" x="4051300" y="4781550"/>
          <p14:tracePt t="13383" x="4051300" y="4775200"/>
          <p14:tracePt t="13383" x="4057650" y="4768850"/>
          <p14:tracePt t="13400" x="4064000" y="4762500"/>
          <p14:tracePt t="13400" x="4070350" y="4756150"/>
          <p14:tracePt t="13400" x="4076700" y="4749800"/>
          <p14:tracePt t="13419" x="4083050" y="4743450"/>
          <p14:tracePt t="13431" x="4089400" y="4737100"/>
          <p14:tracePt t="13431" x="4102100" y="4730750"/>
          <p14:tracePt t="13450" x="4108450" y="4724400"/>
          <p14:tracePt t="13450" x="4121150" y="4724400"/>
          <p14:tracePt t="13468" x="4127500" y="4724400"/>
          <p14:tracePt t="13468" x="4133850" y="4724400"/>
          <p14:tracePt t="13483" x="4140200" y="4718050"/>
          <p14:tracePt t="13483" x="4146550" y="4724400"/>
          <p14:tracePt t="13500" x="4152900" y="4724400"/>
          <p14:tracePt t="13500" x="4159250" y="4724400"/>
          <p14:tracePt t="13516" x="4165600" y="4724400"/>
          <p14:tracePt t="13532" x="4171950" y="4724400"/>
          <p14:tracePt t="13549" x="4178300" y="4730750"/>
          <p14:tracePt t="13549" x="4184650" y="4737100"/>
          <p14:tracePt t="13568" x="4184650" y="4743450"/>
          <p14:tracePt t="13582" x="4191000" y="4743450"/>
          <p14:tracePt t="13606" x="4197350" y="4749800"/>
          <p14:tracePt t="13626" x="4203700" y="4749800"/>
          <p14:tracePt t="13642" x="4210050" y="4749800"/>
          <p14:tracePt t="13666" x="4216400" y="4749800"/>
          <p14:tracePt t="13795" x="4222750" y="4749800"/>
          <p14:tracePt t="13814" x="4229100" y="4756150"/>
          <p14:tracePt t="13831" x="4235450" y="4762500"/>
          <p14:tracePt t="13846" x="4241800" y="4762500"/>
          <p14:tracePt t="13855" x="4248150" y="4768850"/>
          <p14:tracePt t="13866" x="4254500" y="4768850"/>
          <p14:tracePt t="13866" x="4260850" y="4768850"/>
          <p14:tracePt t="13885" x="4267200" y="4768850"/>
          <p14:tracePt t="13885" x="4273550" y="4775200"/>
          <p14:tracePt t="13902" x="4279900" y="4775200"/>
          <p14:tracePt t="13919" x="4286250" y="4775200"/>
          <p14:tracePt t="13919" x="4292600" y="4775200"/>
          <p14:tracePt t="13936" x="4305300" y="4775200"/>
          <p14:tracePt t="13951" x="4311650" y="4775200"/>
          <p14:tracePt t="13967" x="4318000" y="4775200"/>
          <p14:tracePt t="13983" x="4324350" y="4775200"/>
          <p14:tracePt t="14000" x="4330700" y="4768850"/>
          <p14:tracePt t="14018" x="4337050" y="4768850"/>
          <p14:tracePt t="14034" x="4343400" y="4768850"/>
          <p14:tracePt t="14050" x="4349750" y="4768850"/>
          <p14:tracePt t="14067" x="4349750" y="4775200"/>
          <p14:tracePt t="14099" x="4356100" y="4781550"/>
          <p14:tracePt t="14130" x="4362450" y="4787900"/>
          <p14:tracePt t="14158" x="4368800" y="4787900"/>
          <p14:tracePt t="14190" x="4375150" y="4787900"/>
          <p14:tracePt t="14214" x="4381500" y="4794250"/>
          <p14:tracePt t="14236" x="4387850" y="4794250"/>
          <p14:tracePt t="14258" x="4394200" y="4787900"/>
          <p14:tracePt t="14355" x="4400550" y="4781550"/>
          <p14:tracePt t="14387" x="4413250" y="4775200"/>
          <p14:tracePt t="14431" x="4419600" y="4775200"/>
          <p14:tracePt t="14460" x="4425950" y="4775200"/>
          <p14:tracePt t="14475" x="4432300" y="4775200"/>
          <p14:tracePt t="14491" x="4445000" y="4775200"/>
          <p14:tracePt t="14507" x="4451350" y="4768850"/>
          <p14:tracePt t="14518" x="4457700" y="4768850"/>
          <p14:tracePt t="14534" x="4464050" y="4768850"/>
          <p14:tracePt t="14550" x="4470400" y="4768850"/>
          <p14:tracePt t="14566" x="4476750" y="4768850"/>
          <p14:tracePt t="14578" x="4483100" y="4768850"/>
          <p14:tracePt t="14594" x="4489450" y="4768850"/>
          <p14:tracePt t="14610" x="4495800" y="4762500"/>
          <p14:tracePt t="14634" x="4502150" y="4762500"/>
          <p14:tracePt t="14662" x="4495800" y="4768850"/>
          <p14:tracePt t="14799" x="4489450" y="4768850"/>
          <p14:tracePt t="14827" x="4489450" y="4775200"/>
          <p14:tracePt t="14867" x="4495800" y="4775200"/>
          <p14:tracePt t="14999" x="4502150" y="4768850"/>
          <p14:tracePt t="15022" x="4508500" y="4768850"/>
          <p14:tracePt t="15039" x="4514850" y="4768850"/>
          <p14:tracePt t="15066" x="4521200" y="4768850"/>
          <p14:tracePt t="15090" x="4527550" y="4768850"/>
          <p14:tracePt t="15115" x="4533900" y="4762500"/>
          <p14:tracePt t="15150" x="4540250" y="4762500"/>
          <p14:tracePt t="15178" x="4552950" y="4756150"/>
          <p14:tracePt t="15194" x="4559300" y="4756150"/>
          <p14:tracePt t="15210" x="4565650" y="4749800"/>
          <p14:tracePt t="15226" x="4572000" y="4737100"/>
          <p14:tracePt t="15238" x="4578350" y="4730750"/>
          <p14:tracePt t="15254" x="4584700" y="4724400"/>
          <p14:tracePt t="15262" x="4591050" y="4718050"/>
          <p14:tracePt t="15278" x="4597400" y="4718050"/>
          <p14:tracePt t="15291" x="4603750" y="4711700"/>
          <p14:tracePt t="15314" x="4597400" y="4711700"/>
          <p14:tracePt t="15354" x="4591050" y="4718050"/>
          <p14:tracePt t="15367" x="4584700" y="4718050"/>
          <p14:tracePt t="15375" x="4578350" y="4724400"/>
          <p14:tracePt t="15388" x="4572000" y="4724400"/>
          <p14:tracePt t="15388" x="4559300" y="4737100"/>
          <p14:tracePt t="15407" x="4552950" y="4737100"/>
          <p14:tracePt t="15407" x="4540250" y="4743450"/>
          <p14:tracePt t="15423" x="4533900" y="4749800"/>
          <p14:tracePt t="15423" x="4527550" y="4749800"/>
          <p14:tracePt t="15440" x="4521200" y="4756150"/>
          <p14:tracePt t="15440" x="4514850" y="4756150"/>
          <p14:tracePt t="15458" x="4508500" y="4756150"/>
          <p14:tracePt t="15472" x="4508500" y="4749800"/>
          <p14:tracePt t="15494" x="4514850" y="4743450"/>
          <p14:tracePt t="15510" x="4521200" y="4737100"/>
          <p14:tracePt t="15527" x="4527550" y="4737100"/>
          <p14:tracePt t="15539" x="4533900" y="4737100"/>
          <p14:tracePt t="15539" x="4540250" y="4730750"/>
          <p14:tracePt t="15557" x="4546600" y="4730750"/>
          <p14:tracePt t="15557" x="4552950" y="4730750"/>
          <p14:tracePt t="15574" x="4559300" y="4730750"/>
          <p14:tracePt t="15574" x="4565650" y="4730750"/>
          <p14:tracePt t="15591" x="4565650" y="4724400"/>
          <p14:tracePt t="15591" x="4572000" y="4724400"/>
          <p14:tracePt t="15608" x="4578350" y="4724400"/>
          <p14:tracePt t="15630" x="4578350" y="4730750"/>
          <p14:tracePt t="15666" x="4584700" y="4737100"/>
          <p14:tracePt t="15691" x="4591050" y="4743450"/>
          <p14:tracePt t="15707" x="4597400" y="4749800"/>
          <p14:tracePt t="15718" x="4603750" y="4749800"/>
          <p14:tracePt t="15727" x="4616450" y="4756150"/>
          <p14:tracePt t="15740" x="4629150" y="4749800"/>
          <p14:tracePt t="15740" x="4667250" y="4749800"/>
          <p14:tracePt t="15760" x="4686300" y="4743450"/>
          <p14:tracePt t="15760" x="4711700" y="4737100"/>
          <p14:tracePt t="15776" x="4737100" y="4737100"/>
          <p14:tracePt t="15776" x="4762500" y="4730750"/>
          <p14:tracePt t="15791" x="4794250" y="4724400"/>
          <p14:tracePt t="15791" x="4819650" y="4724400"/>
          <p14:tracePt t="15809" x="4851400" y="4718050"/>
          <p14:tracePt t="15809" x="4883150" y="4718050"/>
          <p14:tracePt t="15809" x="4908550" y="4718050"/>
          <p14:tracePt t="15828" x="4940300" y="4711700"/>
          <p14:tracePt t="15828" x="4972050" y="4711700"/>
          <p14:tracePt t="15841" x="5003800" y="4711700"/>
          <p14:tracePt t="15841" x="5035550" y="4711700"/>
          <p14:tracePt t="15858" x="5060950" y="4711700"/>
          <p14:tracePt t="15858" x="5092700" y="4711700"/>
          <p14:tracePt t="15875" x="5111750" y="4711700"/>
          <p14:tracePt t="15875" x="5137150" y="4711700"/>
          <p14:tracePt t="15891" x="5156200" y="4705350"/>
          <p14:tracePt t="15891" x="5194300" y="4699000"/>
          <p14:tracePt t="15908" x="5213350" y="4699000"/>
          <p14:tracePt t="15908" x="5232400" y="4692650"/>
          <p14:tracePt t="15924" x="5245100" y="4692650"/>
          <p14:tracePt t="15924" x="5257800" y="4686300"/>
          <p14:tracePt t="15942" x="5270500" y="4686300"/>
          <p14:tracePt t="15942" x="5289550" y="4679950"/>
          <p14:tracePt t="15960" x="5302250" y="4679950"/>
          <p14:tracePt t="15960" x="5308600" y="4679950"/>
          <p14:tracePt t="15976" x="5314950" y="4673600"/>
          <p14:tracePt t="15976" x="5327650" y="4673600"/>
          <p14:tracePt t="15992" x="5334000" y="4673600"/>
          <p14:tracePt t="15992" x="5340350" y="4667250"/>
          <p14:tracePt t="16009" x="5353050" y="4667250"/>
          <p14:tracePt t="16009" x="5359400" y="4667250"/>
          <p14:tracePt t="16009" x="5365750" y="4667250"/>
          <p14:tracePt t="16027" x="5372100" y="4667250"/>
          <p14:tracePt t="16040" x="5378450" y="4667250"/>
          <p14:tracePt t="16040" x="5391150" y="4673600"/>
          <p14:tracePt t="16060" x="5403850" y="4679950"/>
          <p14:tracePt t="16060" x="5410200" y="4679950"/>
          <p14:tracePt t="16075" x="5416550" y="4686300"/>
          <p14:tracePt t="16075" x="5422900" y="4686300"/>
          <p14:tracePt t="16092" x="5435600" y="4692650"/>
          <p14:tracePt t="16092" x="5441950" y="4699000"/>
          <p14:tracePt t="16109" x="5448300" y="4699000"/>
          <p14:tracePt t="16109" x="5454650" y="4699000"/>
          <p14:tracePt t="16109" x="5461000" y="4699000"/>
          <p14:tracePt t="16128" x="5461000" y="4705350"/>
          <p14:tracePt t="16141" x="5473700" y="4711700"/>
          <p14:tracePt t="16158" x="5480050" y="4718050"/>
          <p14:tracePt t="16175" x="5492750" y="4724400"/>
          <p14:tracePt t="16191" x="5499100" y="4730750"/>
          <p14:tracePt t="16208" x="5505450" y="4737100"/>
          <p14:tracePt t="16225" x="5511800" y="4737100"/>
          <p14:tracePt t="16241" x="5518150" y="4730750"/>
          <p14:tracePt t="16266" x="5524500" y="4724400"/>
          <p14:tracePt t="16291" x="5530850" y="4718050"/>
          <p14:tracePt t="16307" x="5537200" y="4718050"/>
          <p14:tracePt t="16319" x="5537200" y="4711700"/>
          <p14:tracePt t="16335" x="5537200" y="4705350"/>
          <p14:tracePt t="16350" x="5543550" y="4699000"/>
          <p14:tracePt t="16367" x="5537200" y="4692650"/>
          <p14:tracePt t="16394" x="5537200" y="4699000"/>
          <p14:tracePt t="16419" x="5530850" y="4705350"/>
          <p14:tracePt t="16447" x="5537200" y="4711700"/>
          <p14:tracePt t="16470" x="5543550" y="4711700"/>
          <p14:tracePt t="16487" x="5556250" y="4711700"/>
          <p14:tracePt t="16492" x="5562600" y="4718050"/>
          <p14:tracePt t="16492" x="5568950" y="4718050"/>
          <p14:tracePt t="16510" x="5581650" y="4718050"/>
          <p14:tracePt t="16510" x="5594350" y="4724400"/>
          <p14:tracePt t="16528" x="5607050" y="4724400"/>
          <p14:tracePt t="16528" x="5619750" y="4730750"/>
          <p14:tracePt t="16545" x="5638800" y="4737100"/>
          <p14:tracePt t="16545" x="5670550" y="4743450"/>
          <p14:tracePt t="16561" x="5683250" y="4749800"/>
          <p14:tracePt t="16561" x="5702300" y="4756150"/>
          <p14:tracePt t="16577" x="5721350" y="4762500"/>
          <p14:tracePt t="16577" x="5740400" y="4768850"/>
          <p14:tracePt t="16594" x="5759450" y="4775200"/>
          <p14:tracePt t="16594" x="5778500" y="4781550"/>
          <p14:tracePt t="16611" x="5797550" y="4787900"/>
          <p14:tracePt t="16611" x="5829300" y="4787900"/>
          <p14:tracePt t="16628" x="5848350" y="4794250"/>
          <p14:tracePt t="16628" x="5861050" y="4794250"/>
          <p14:tracePt t="16645" x="5867400" y="4794250"/>
          <p14:tracePt t="16645" x="5880100" y="4794250"/>
          <p14:tracePt t="16661" x="5886450" y="4794250"/>
          <p14:tracePt t="16661" x="5892800" y="4800600"/>
          <p14:tracePt t="16661" x="5899150" y="4800600"/>
          <p14:tracePt t="16680" x="5905500" y="4800600"/>
          <p14:tracePt t="16693" x="5911850" y="4800600"/>
          <p14:tracePt t="16693" x="5918200" y="4806950"/>
          <p14:tracePt t="16711" x="5924550" y="4806950"/>
          <p14:tracePt t="16727" x="5930900" y="4806950"/>
          <p14:tracePt t="16744" x="5937250" y="4806950"/>
          <p14:tracePt t="16761" x="5943600" y="4806950"/>
          <p14:tracePt t="16761" x="5949950" y="4806950"/>
          <p14:tracePt t="16780" x="5956300" y="4806950"/>
          <p14:tracePt t="16796" x="5962650" y="4806950"/>
          <p14:tracePt t="16810" x="5969000" y="4806950"/>
          <p14:tracePt t="16827" x="5975350" y="4806950"/>
          <p14:tracePt t="16844" x="5981700" y="4806950"/>
          <p14:tracePt t="16860" x="5988050" y="4813300"/>
          <p14:tracePt t="16899" x="5988050" y="4819650"/>
          <p14:tracePt t="16915" x="5981700" y="4826000"/>
          <p14:tracePt t="16927" x="5981700" y="4832350"/>
          <p14:tracePt t="16943" x="5975350" y="4838700"/>
          <p14:tracePt t="16959" x="5969000" y="4838700"/>
          <p14:tracePt t="16979" x="5975350" y="4838700"/>
          <p14:tracePt t="17035" x="5981700" y="4838700"/>
          <p14:tracePt t="17047" x="5988050" y="4838700"/>
          <p14:tracePt t="17063" x="5994400" y="4832350"/>
          <p14:tracePt t="17079" x="6000750" y="4832350"/>
          <p14:tracePt t="17095" x="6007100" y="4832350"/>
          <p14:tracePt t="17107" x="6013450" y="4832350"/>
          <p14:tracePt t="17123" x="6019800" y="4832350"/>
          <p14:tracePt t="17139" x="6026150" y="4832350"/>
          <p14:tracePt t="17175" x="6019800" y="4838700"/>
          <p14:tracePt t="17259" x="6019800" y="4832350"/>
          <p14:tracePt t="17331" x="6026150" y="4832350"/>
          <p14:tracePt t="17355" x="6032500" y="4832350"/>
          <p14:tracePt t="17395" x="6038850" y="4826000"/>
          <p14:tracePt t="17456" x="6032500" y="4826000"/>
          <p14:tracePt t="17500" x="6026150" y="4832350"/>
          <p14:tracePt t="17520" x="6032500" y="4838700"/>
          <p14:tracePt t="17656" x="6032500" y="4845050"/>
          <p14:tracePt t="17707" x="6026150" y="4845050"/>
          <p14:tracePt t="17739" x="6026150" y="4851400"/>
          <p14:tracePt t="17759" x="6026150" y="4857750"/>
          <p14:tracePt t="17783" x="6026150" y="4864100"/>
          <p14:tracePt t="17843" x="6019800" y="4864100"/>
          <p14:tracePt t="17927" x="6019800" y="4870450"/>
          <p14:tracePt t="17956" x="6019800" y="4876800"/>
          <p14:tracePt t="17979" x="6026150" y="4870450"/>
          <p14:tracePt t="18039" x="6032500" y="4870450"/>
          <p14:tracePt t="18068" x="6032500" y="4883150"/>
          <p14:tracePt t="18127" x="6038850" y="4883150"/>
          <p14:tracePt t="18151" x="6045200" y="4883150"/>
          <p14:tracePt t="18167" x="6051550" y="4883150"/>
          <p14:tracePt t="18188" x="6057900" y="4883150"/>
          <p14:tracePt t="18212" x="6064250" y="4883150"/>
          <p14:tracePt t="18231" x="6057900" y="4889500"/>
          <p14:tracePt t="18308" x="6064250" y="4883150"/>
          <p14:tracePt t="18360" x="6070600" y="4883150"/>
          <p14:tracePt t="18392" x="6076950" y="4876800"/>
          <p14:tracePt t="18444" x="6076950" y="4870450"/>
          <p14:tracePt t="18468" x="6076950" y="4864100"/>
          <p14:tracePt t="18479" x="6083300" y="4864100"/>
          <p14:tracePt t="18495" x="6089650" y="4857750"/>
          <p14:tracePt t="18504" x="6096000" y="4851400"/>
          <p14:tracePt t="18516" x="6108700" y="4851400"/>
          <p14:tracePt t="18516" x="6134100" y="4832350"/>
          <p14:tracePt t="18534" x="6146800" y="4826000"/>
          <p14:tracePt t="18534" x="6165850" y="4819650"/>
          <p14:tracePt t="18551" x="6178550" y="4813300"/>
          <p14:tracePt t="18551" x="6197600" y="4806950"/>
          <p14:tracePt t="18568" x="6216650" y="4800600"/>
          <p14:tracePt t="18568" x="6235700" y="4794250"/>
          <p14:tracePt t="18584" x="6254750" y="4787900"/>
          <p14:tracePt t="18584" x="6299200" y="4781550"/>
          <p14:tracePt t="18601" x="6324600" y="4775200"/>
          <p14:tracePt t="18601" x="6350000" y="4775200"/>
          <p14:tracePt t="18618" x="6381750" y="4768850"/>
          <p14:tracePt t="18618" x="6413500" y="4768850"/>
          <p14:tracePt t="18634" x="6445250" y="4768850"/>
          <p14:tracePt t="18634" x="6477000" y="4768850"/>
          <p14:tracePt t="18653" x="6546850" y="4768850"/>
          <p14:tracePt t="18653" x="6578600" y="4768850"/>
          <p14:tracePt t="18668" x="6616700" y="4768850"/>
          <p14:tracePt t="18668" x="6648450" y="4762500"/>
          <p14:tracePt t="18685" x="6680200" y="4762500"/>
          <p14:tracePt t="18685" x="6711950" y="4756150"/>
          <p14:tracePt t="18702" x="6750050" y="4756150"/>
          <p14:tracePt t="18702" x="6781800" y="4756150"/>
          <p14:tracePt t="18702" x="6807200" y="4749800"/>
          <p14:tracePt t="18720" x="6838950" y="4749800"/>
          <p14:tracePt t="18733" x="6864350" y="4743450"/>
          <p14:tracePt t="18733" x="6915150" y="4743450"/>
          <p14:tracePt t="18752" x="6934200" y="4743450"/>
          <p14:tracePt t="18752" x="6953250" y="4737100"/>
          <p14:tracePt t="18769" x="6972300" y="4737100"/>
          <p14:tracePt t="18769" x="6991350" y="4737100"/>
          <p14:tracePt t="18785" x="7004050" y="4737100"/>
          <p14:tracePt t="18785" x="7016750" y="4737100"/>
          <p14:tracePt t="18802" x="7029450" y="4737100"/>
          <p14:tracePt t="18802" x="7035800" y="4743450"/>
          <p14:tracePt t="18802" x="7048500" y="4749800"/>
          <p14:tracePt t="18822" x="7054850" y="4756150"/>
          <p14:tracePt t="18822" x="7061200" y="4762500"/>
          <p14:tracePt t="18835" x="7061200" y="4768850"/>
          <p14:tracePt t="18835" x="7067550" y="4775200"/>
          <p14:tracePt t="18853" x="7073900" y="4781550"/>
          <p14:tracePt t="18853" x="7080250" y="4794250"/>
          <p14:tracePt t="18869" x="7086600" y="4800600"/>
          <p14:tracePt t="18869" x="7092950" y="4806950"/>
          <p14:tracePt t="18885" x="7099300" y="4819650"/>
          <p14:tracePt t="18885" x="7112000" y="4838700"/>
          <p14:tracePt t="18902" x="7118350" y="4851400"/>
          <p14:tracePt t="18902" x="7124700" y="4864100"/>
          <p14:tracePt t="18918" x="7137400" y="4870450"/>
          <p14:tracePt t="18918" x="7143750" y="4883150"/>
          <p14:tracePt t="18936" x="7156450" y="4889500"/>
          <p14:tracePt t="18936" x="7175500" y="4908550"/>
          <p14:tracePt t="18953" x="7181850" y="4908550"/>
          <p14:tracePt t="18953" x="7194550" y="4914900"/>
          <p14:tracePt t="18970" x="7200900" y="4914900"/>
          <p14:tracePt t="18970" x="7213600" y="4921250"/>
          <p14:tracePt t="18986" x="7219950" y="4921250"/>
          <p14:tracePt t="18986" x="7232650" y="4921250"/>
          <p14:tracePt t="19002" x="7239000" y="4921250"/>
          <p14:tracePt t="19002" x="7251700" y="4921250"/>
          <p14:tracePt t="19020" x="7277100" y="4921250"/>
          <p14:tracePt t="19020" x="7289800" y="4921250"/>
          <p14:tracePt t="19036" x="7308850" y="4921250"/>
          <p14:tracePt t="19036" x="7327900" y="4927600"/>
          <p14:tracePt t="19053" x="7346950" y="4927600"/>
          <p14:tracePt t="19053" x="7366000" y="4933950"/>
          <p14:tracePt t="19053" x="7385050" y="4933950"/>
          <p14:tracePt t="19072" x="7404100" y="4933950"/>
          <p14:tracePt t="19084" x="7429500" y="4940300"/>
          <p14:tracePt t="19084" x="7454900" y="4946650"/>
          <p14:tracePt t="19084" x="7480300" y="4953000"/>
          <p14:tracePt t="19105" x="7518400" y="4959350"/>
          <p14:tracePt t="19105" x="7556500" y="4972050"/>
          <p14:tracePt t="19121" x="7600950" y="4984750"/>
          <p14:tracePt t="19121" x="7645400" y="5003800"/>
          <p14:tracePt t="19136" x="7702550" y="5016500"/>
          <p14:tracePt t="19136" x="7753350" y="5035550"/>
          <p14:tracePt t="19153" x="7810500" y="5048250"/>
          <p14:tracePt t="19153" x="7861300" y="5060950"/>
          <p14:tracePt t="19153" x="7905750" y="5067300"/>
          <p14:tracePt t="19172" x="7956550" y="5073650"/>
          <p14:tracePt t="19184" x="7994650" y="5073650"/>
          <p14:tracePt t="19184" x="8070850" y="5073650"/>
          <p14:tracePt t="19203" x="8102600" y="5067300"/>
          <p14:tracePt t="19203" x="8134350" y="5060950"/>
          <p14:tracePt t="19220" x="8159750" y="5054600"/>
          <p14:tracePt t="19220" x="8185150" y="5048250"/>
          <p14:tracePt t="19237" x="8204200" y="5041900"/>
          <p14:tracePt t="19237" x="8248650" y="5022850"/>
          <p14:tracePt t="19254" x="8261350" y="5016500"/>
          <p14:tracePt t="19254" x="8280400" y="5016500"/>
          <p14:tracePt t="19271" x="8286750" y="5010150"/>
          <p14:tracePt t="19271" x="8299450" y="5010150"/>
          <p14:tracePt t="19292" x="8299450" y="5016500"/>
          <p14:tracePt t="19311" x="8286750" y="5022850"/>
          <p14:tracePt t="19320" x="8280400" y="5022850"/>
          <p14:tracePt t="19320" x="8267700" y="5029200"/>
          <p14:tracePt t="19337" x="8248650" y="5029200"/>
          <p14:tracePt t="19337" x="8229600" y="5035550"/>
          <p14:tracePt t="19353" x="8204200" y="5041900"/>
          <p14:tracePt t="19353" x="8172450" y="5048250"/>
          <p14:tracePt t="19353" x="8134350" y="5054600"/>
          <p14:tracePt t="19373" x="8096250" y="5060950"/>
          <p14:tracePt t="19385" x="8045450" y="5073650"/>
          <p14:tracePt t="19385" x="7912100" y="5086350"/>
          <p14:tracePt t="19406" x="7829550" y="5099050"/>
          <p14:tracePt t="19406" x="7727950" y="5105400"/>
          <p14:tracePt t="19421" x="7613650" y="5118100"/>
          <p14:tracePt t="19421" x="7480300" y="5130800"/>
          <p14:tracePt t="19437" x="7334250" y="5143500"/>
          <p14:tracePt t="19437" x="7175500" y="5162550"/>
          <p14:tracePt t="19437" x="6997700" y="5181600"/>
          <p14:tracePt t="19457" x="6813550" y="5200650"/>
          <p14:tracePt t="19469" x="6623050" y="5232400"/>
          <p14:tracePt t="19469" x="6419850" y="5257800"/>
          <p14:tracePt t="19489" x="6013450" y="5308600"/>
          <p14:tracePt t="19489" x="5810250" y="5340350"/>
          <p14:tracePt t="19504" x="5607050" y="5365750"/>
          <p14:tracePt t="19504" x="5410200" y="5391150"/>
          <p14:tracePt t="19521" x="5213350" y="5416550"/>
          <p14:tracePt t="19521" x="5022850" y="5435600"/>
          <p14:tracePt t="19521" x="4838700" y="5467350"/>
          <p14:tracePt t="19540" x="4660900" y="5492750"/>
          <p14:tracePt t="19540" x="4489450" y="5518150"/>
          <p14:tracePt t="19554" x="4318000" y="5543550"/>
          <p14:tracePt t="19554" x="4159250" y="5575300"/>
          <p14:tracePt t="19571" x="4000500" y="5600700"/>
          <p14:tracePt t="19571" x="3848100" y="5626100"/>
          <p14:tracePt t="19588" x="3702050" y="5638800"/>
          <p14:tracePt t="19588" x="3562350" y="5651500"/>
          <p14:tracePt t="19605" x="3416300" y="5657850"/>
          <p14:tracePt t="19605" x="3276600" y="5664200"/>
          <p14:tracePt t="19622" x="3136900" y="5664200"/>
          <p14:tracePt t="19622" x="3009900" y="5664200"/>
          <p14:tracePt t="19638" x="2889250" y="5664200"/>
          <p14:tracePt t="19638" x="2768600" y="5657850"/>
          <p14:tracePt t="19655" x="2667000" y="5657850"/>
          <p14:tracePt t="19655" x="2571750" y="5657850"/>
          <p14:tracePt t="19673" x="2438400" y="5657850"/>
          <p14:tracePt t="19673" x="2393950" y="5657850"/>
          <p14:tracePt t="19688" x="2355850" y="5651500"/>
          <p14:tracePt t="19688" x="2324100" y="5651500"/>
          <p14:tracePt t="19705" x="2305050" y="5645150"/>
          <p14:tracePt t="19705" x="2292350" y="5645150"/>
          <p14:tracePt t="19722" x="2279650" y="5638800"/>
          <p14:tracePt t="19737" x="2286000" y="5632450"/>
          <p14:tracePt t="19737" x="2317750" y="5619750"/>
          <p14:tracePt t="19758" x="2343150" y="5613400"/>
          <p14:tracePt t="19758" x="2374900" y="5607050"/>
          <p14:tracePt t="19773" x="2419350" y="5607050"/>
          <p14:tracePt t="19773" x="2463800" y="5600700"/>
          <p14:tracePt t="19789" x="2520950" y="5600700"/>
          <p14:tracePt t="19789" x="2590800" y="5600700"/>
          <p14:tracePt t="19805" x="2660650" y="5600700"/>
          <p14:tracePt t="19805" x="2736850" y="5600700"/>
          <p14:tracePt t="19805" x="2813050" y="5607050"/>
          <p14:tracePt t="19825" x="2895600" y="5607050"/>
          <p14:tracePt t="19837" x="2971800" y="5613400"/>
          <p14:tracePt t="19837" x="3124200" y="5626100"/>
          <p14:tracePt t="19855" x="3187700" y="5632450"/>
          <p14:tracePt t="19855" x="3251200" y="5638800"/>
          <p14:tracePt t="19872" x="3308350" y="5645150"/>
          <p14:tracePt t="19872" x="3365500" y="5645150"/>
          <p14:tracePt t="19889" x="3409950" y="5651500"/>
          <p14:tracePt t="19889" x="3454400" y="5657850"/>
          <p14:tracePt t="19889" x="3492500" y="5657850"/>
          <p14:tracePt t="19908" x="3524250" y="5657850"/>
          <p14:tracePt t="19908" x="3556000" y="5651500"/>
          <p14:tracePt t="19923" x="3575050" y="5651500"/>
          <p14:tracePt t="19923" x="3594100" y="5651500"/>
          <p14:tracePt t="19939" x="3613150" y="5645150"/>
          <p14:tracePt t="19939" x="3625850" y="5645150"/>
          <p14:tracePt t="19956" x="3632200" y="5638800"/>
          <p14:tracePt t="19956" x="3644900" y="5638800"/>
          <p14:tracePt t="19974" x="3651250" y="5638800"/>
          <p14:tracePt t="19988" x="3657600" y="5638800"/>
          <p14:tracePt t="20011" x="3663950" y="5638800"/>
          <p14:tracePt t="20027" x="3670300" y="5632450"/>
          <p14:tracePt t="20041" x="3676650" y="5632450"/>
          <p14:tracePt t="20057" x="3683000" y="5626100"/>
          <p14:tracePt t="20072" x="3689350" y="5619750"/>
          <p14:tracePt t="20088" x="3695700" y="5613400"/>
          <p14:tracePt t="20104" x="3702050" y="5613400"/>
          <p14:tracePt t="20121" x="3708400" y="5600700"/>
          <p14:tracePt t="20121" x="3708400" y="5594350"/>
          <p14:tracePt t="20140" x="3714750" y="5594350"/>
          <p14:tracePt t="20140" x="3714750" y="5588000"/>
          <p14:tracePt t="20158" x="3714750" y="5581650"/>
          <p14:tracePt t="20158" x="3721100" y="5575300"/>
          <p14:tracePt t="20173" x="3727450" y="5568950"/>
          <p14:tracePt t="20173" x="3727450" y="5562600"/>
          <p14:tracePt t="20173" x="3733800" y="5556250"/>
          <p14:tracePt t="20193" x="3740150" y="5549900"/>
          <p14:tracePt t="20205" x="3746500" y="5543550"/>
          <p14:tracePt t="20205" x="3752850" y="5530850"/>
          <p14:tracePt t="20223" x="3759200" y="5524500"/>
          <p14:tracePt t="20223" x="3765550" y="5518150"/>
          <p14:tracePt t="20240" x="3771900" y="5518150"/>
          <p14:tracePt t="20240" x="3778250" y="5511800"/>
          <p14:tracePt t="20257" x="3784600" y="5511800"/>
          <p14:tracePt t="20257" x="3790950" y="5505450"/>
          <p14:tracePt t="20274" x="3797300" y="5505450"/>
          <p14:tracePt t="20289" x="3803650" y="5505450"/>
          <p14:tracePt t="20320" x="3810000" y="5505450"/>
          <p14:tracePt t="20340" x="3816350" y="5511800"/>
          <p14:tracePt t="20364" x="3822700" y="5511800"/>
          <p14:tracePt t="20380" x="3829050" y="5511800"/>
          <p14:tracePt t="20408" x="3835400" y="5511800"/>
          <p14:tracePt t="20424" x="3841750" y="5505450"/>
          <p14:tracePt t="20440" x="3848100" y="5505450"/>
          <p14:tracePt t="20452" x="3860800" y="5499100"/>
          <p14:tracePt t="20468" x="3867150" y="5492750"/>
          <p14:tracePt t="20484" x="3873500" y="5486400"/>
          <p14:tracePt t="20493" x="3879850" y="5486400"/>
          <p14:tracePt t="20509" x="3886200" y="5480050"/>
          <p14:tracePt t="20509" x="3892550" y="5480050"/>
          <p14:tracePt t="20525" x="3898900" y="5473700"/>
          <p14:tracePt t="20539" x="3905250" y="5473700"/>
          <p14:tracePt t="20539" x="3911600" y="5473700"/>
          <p14:tracePt t="20558" x="3917950" y="5473700"/>
          <p14:tracePt t="20573" x="3930650" y="5473700"/>
          <p14:tracePt t="20590" x="3937000" y="5473700"/>
          <p14:tracePt t="20607" x="3943350" y="5480050"/>
          <p14:tracePt t="20623" x="3949700" y="5486400"/>
          <p14:tracePt t="20623" x="3949700" y="5492750"/>
          <p14:tracePt t="20642" x="3949700" y="5499100"/>
          <p14:tracePt t="20657" x="3949700" y="5505450"/>
          <p14:tracePt t="20673" x="3949700" y="5511800"/>
          <p14:tracePt t="20690" x="3949700" y="5524500"/>
          <p14:tracePt t="20707" x="3943350" y="5524500"/>
          <p14:tracePt t="20724" x="3943350" y="5530850"/>
          <p14:tracePt t="20740" x="3949700" y="5537200"/>
          <p14:tracePt t="20761" x="3956050" y="5537200"/>
          <p14:tracePt t="20777" x="3962400" y="5537200"/>
          <p14:tracePt t="20792" x="3968750" y="5537200"/>
          <p14:tracePt t="20809" x="3975100" y="5530850"/>
          <p14:tracePt t="20824" x="3975100" y="5537200"/>
          <p14:tracePt t="20868" x="3968750" y="5543550"/>
          <p14:tracePt t="20888" x="3975100" y="5537200"/>
          <p14:tracePt t="20964" x="3981450" y="5537200"/>
          <p14:tracePt t="20980" x="3987800" y="5537200"/>
          <p14:tracePt t="21000" x="3987800" y="5543550"/>
          <p14:tracePt t="21068" x="3987800" y="5537200"/>
          <p14:tracePt t="21128" x="3994150" y="5530850"/>
          <p14:tracePt t="21152" x="4000500" y="5530850"/>
          <p14:tracePt t="21172" x="3994150" y="5530850"/>
          <p14:tracePt t="21280" x="4000500" y="5524500"/>
          <p14:tracePt t="21340" x="4006850" y="5518150"/>
          <p14:tracePt t="21369" x="4000500" y="5518150"/>
          <p14:tracePt t="21468" x="3994150" y="5518150"/>
          <p14:tracePt t="21481" x="3994150" y="5511800"/>
          <p14:tracePt t="21504" x="4000500" y="5505450"/>
          <p14:tracePt t="21557" x="4006850" y="5505450"/>
          <p14:tracePt t="21580" x="4000500" y="5505450"/>
          <p14:tracePt t="21632" x="3994150" y="5505450"/>
          <p14:tracePt t="21652" x="3987800" y="5511800"/>
          <p14:tracePt t="21676" x="3987800" y="5518150"/>
          <p14:tracePt t="21700" x="3981450" y="5524500"/>
          <p14:tracePt t="21712" x="3981450" y="5530850"/>
          <p14:tracePt t="21772" x="3975100" y="5537200"/>
          <p14:tracePt t="21812" x="3975100" y="5530850"/>
          <p14:tracePt t="21880" x="3981450" y="5530850"/>
          <p14:tracePt t="21924" x="3987800" y="5530850"/>
          <p14:tracePt t="22080" x="3981450" y="5530850"/>
          <p14:tracePt t="22140" x="3987800" y="5530850"/>
          <p14:tracePt t="22200" x="3994150" y="5524500"/>
          <p14:tracePt t="22224" x="4000500" y="5518150"/>
          <p14:tracePt t="22240" x="4006850" y="5511800"/>
          <p14:tracePt t="22252" x="4013200" y="5505450"/>
          <p14:tracePt t="22285" x="4019550" y="5499100"/>
          <p14:tracePt t="22308" x="4019550" y="5492750"/>
          <p14:tracePt t="22328" x="4013200" y="5492750"/>
          <p14:tracePt t="22373" x="4019550" y="5492750"/>
          <p14:tracePt t="22480" x="4025900" y="5486400"/>
          <p14:tracePt t="22500" x="4032250" y="5486400"/>
          <p14:tracePt t="22532" x="4032250" y="5492750"/>
          <p14:tracePt t="22569" x="4025900" y="5499100"/>
          <p14:tracePt t="22592" x="4019550" y="5505450"/>
          <p14:tracePt t="22609" x="4013200" y="5511800"/>
          <p14:tracePt t="22621" x="4006850" y="5511800"/>
          <p14:tracePt t="22630" x="4000500" y="5518150"/>
          <p14:tracePt t="22646" x="3994150" y="5518150"/>
          <p14:tracePt t="22663" x="3987800" y="5524500"/>
          <p14:tracePt t="22680" x="3981450" y="5524500"/>
          <p14:tracePt t="22697" x="3981450" y="5530850"/>
          <p14:tracePt t="22741" x="3987800" y="5530850"/>
          <p14:tracePt t="22757" x="3994150" y="5537200"/>
          <p14:tracePt t="22765" x="4000500" y="5537200"/>
          <p14:tracePt t="22772" x="4006850" y="5543550"/>
          <p14:tracePt t="22781" x="4019550" y="5543550"/>
          <p14:tracePt t="22781" x="4032250" y="5549900"/>
          <p14:tracePt t="22781" x="4044950" y="5556250"/>
          <p14:tracePt t="22801" x="4064000" y="5556250"/>
          <p14:tracePt t="22814" x="4083050" y="5562600"/>
          <p14:tracePt t="22814" x="4133850" y="5575300"/>
          <p14:tracePt t="22833" x="4159250" y="5581650"/>
          <p14:tracePt t="22833" x="4197350" y="5588000"/>
          <p14:tracePt t="22849" x="4235450" y="5600700"/>
          <p14:tracePt t="22849" x="4279900" y="5607050"/>
          <p14:tracePt t="22866" x="4324350" y="5619750"/>
          <p14:tracePt t="22866" x="4375150" y="5626100"/>
          <p14:tracePt t="22866" x="4425950" y="5632450"/>
          <p14:tracePt t="22885" x="4476750" y="5638800"/>
          <p14:tracePt t="22898" x="4533900" y="5645150"/>
          <p14:tracePt t="22898" x="4641850" y="5645150"/>
          <p14:tracePt t="22916" x="4692650" y="5645150"/>
          <p14:tracePt t="22916" x="4749800" y="5645150"/>
          <p14:tracePt t="22933" x="4800600" y="5645150"/>
          <p14:tracePt t="22933" x="4857750" y="5645150"/>
          <p14:tracePt t="22950" x="4908550" y="5645150"/>
          <p14:tracePt t="22950" x="4959350" y="5645150"/>
          <p14:tracePt t="22950" x="5010150" y="5645150"/>
          <p14:tracePt t="22969" x="5054600" y="5645150"/>
          <p14:tracePt t="22969" x="5099050" y="5645150"/>
          <p14:tracePt t="22983" x="5137150" y="5638800"/>
          <p14:tracePt t="22983" x="5175250" y="5632450"/>
          <p14:tracePt t="23000" x="5213350" y="5626100"/>
          <p14:tracePt t="23000" x="5245100" y="5619750"/>
          <p14:tracePt t="23017" x="5276850" y="5607050"/>
          <p14:tracePt t="23017" x="5334000" y="5588000"/>
          <p14:tracePt t="23034" x="5359400" y="5575300"/>
          <p14:tracePt t="23034" x="5391150" y="5568950"/>
          <p14:tracePt t="23050" x="5416550" y="5556250"/>
          <p14:tracePt t="23050" x="5448300" y="5543550"/>
          <p14:tracePt t="23067" x="5473700" y="5537200"/>
          <p14:tracePt t="23067" x="5511800" y="5530850"/>
          <p14:tracePt t="23083" x="5549900" y="5524500"/>
          <p14:tracePt t="23083" x="5626100" y="5518150"/>
          <p14:tracePt t="23101" x="5670550" y="5511800"/>
          <p14:tracePt t="23101" x="5721350" y="5511800"/>
          <p14:tracePt t="23117" x="5772150" y="5511800"/>
          <p14:tracePt t="23117" x="5829300" y="5511800"/>
          <p14:tracePt t="23134" x="5880100" y="5518150"/>
          <p14:tracePt t="23134" x="5937250" y="5518150"/>
          <p14:tracePt t="23150" x="5994400" y="5518150"/>
          <p14:tracePt t="23150" x="6057900" y="5518150"/>
          <p14:tracePt t="23150" x="6121400" y="5518150"/>
          <p14:tracePt t="23169" x="6178550" y="5524500"/>
          <p14:tracePt t="23182" x="6242050" y="5524500"/>
          <p14:tracePt t="23182" x="6305550" y="5530850"/>
          <p14:tracePt t="23201" x="6432550" y="5543550"/>
          <p14:tracePt t="23201" x="6496050" y="5549900"/>
          <p14:tracePt t="23217" x="6565900" y="5556250"/>
          <p14:tracePt t="23217" x="6629400" y="5562600"/>
          <p14:tracePt t="23234" x="6692900" y="5568950"/>
          <p14:tracePt t="23234" x="6756400" y="5575300"/>
          <p14:tracePt t="23250" x="6813550" y="5575300"/>
          <p14:tracePt t="23250" x="6870700" y="5575300"/>
          <p14:tracePt t="23250" x="6921500" y="5575300"/>
          <p14:tracePt t="23270" x="6972300" y="5575300"/>
          <p14:tracePt t="23270" x="7010400" y="5568950"/>
          <p14:tracePt t="23284" x="7048500" y="5568950"/>
          <p14:tracePt t="23284" x="7086600" y="5562600"/>
          <p14:tracePt t="23301" x="7112000" y="5562600"/>
          <p14:tracePt t="23301" x="7137400" y="5562600"/>
          <p14:tracePt t="23318" x="7150100" y="5562600"/>
          <p14:tracePt t="23318" x="7162800" y="5562600"/>
          <p14:tracePt t="23334" x="7156450" y="5575300"/>
          <p14:tracePt t="23334" x="7143750" y="5581650"/>
          <p14:tracePt t="23351" x="7118350" y="5588000"/>
          <p14:tracePt t="23351" x="7092950" y="5594350"/>
          <p14:tracePt t="23369" x="7054850" y="5600700"/>
          <p14:tracePt t="23369" x="7010400" y="5613400"/>
          <p14:tracePt t="23385" x="6953250" y="5619750"/>
          <p14:tracePt t="23385" x="6813550" y="5632450"/>
          <p14:tracePt t="23402" x="6731000" y="5645150"/>
          <p14:tracePt t="23402" x="6635750" y="5651500"/>
          <p14:tracePt t="23418" x="6527800" y="5657850"/>
          <p14:tracePt t="23418" x="6407150" y="5657850"/>
          <p14:tracePt t="23434" x="6280150" y="5664200"/>
          <p14:tracePt t="23434" x="6146800" y="5670550"/>
          <p14:tracePt t="23434" x="6000750" y="5670550"/>
          <p14:tracePt t="23453" x="5848350" y="5683250"/>
          <p14:tracePt t="23453" x="5689600" y="5689600"/>
          <p14:tracePt t="23470" x="5518150" y="5702300"/>
          <p14:tracePt t="23470" x="5346700" y="5715000"/>
          <p14:tracePt t="23486" x="5168900" y="5727700"/>
          <p14:tracePt t="23486" x="4991100" y="5740400"/>
          <p14:tracePt t="23502" x="4813300" y="5753100"/>
          <p14:tracePt t="23502" x="4629150" y="5772150"/>
          <p14:tracePt t="23518" x="4445000" y="5784850"/>
          <p14:tracePt t="23518" x="4267200" y="5797550"/>
          <p14:tracePt t="23518" x="4089400" y="5810250"/>
          <p14:tracePt t="23537" x="3911600" y="5816600"/>
          <p14:tracePt t="23550" x="3746500" y="5822950"/>
          <p14:tracePt t="23550" x="3581400" y="5829300"/>
          <p14:tracePt t="23570" x="3270250" y="5848350"/>
          <p14:tracePt t="23570" x="3117850" y="5861050"/>
          <p14:tracePt t="23585" x="2978150" y="5873750"/>
          <p14:tracePt t="23585" x="2844800" y="5886450"/>
          <p14:tracePt t="23602" x="2717800" y="5899150"/>
          <p14:tracePt t="23602" x="2603500" y="5918200"/>
          <p14:tracePt t="23618" x="2495550" y="5930900"/>
          <p14:tracePt t="23618" x="2311400" y="5956300"/>
          <p14:tracePt t="23635" x="2228850" y="5962650"/>
          <p14:tracePt t="23635" x="2159000" y="5969000"/>
          <p14:tracePt t="23652" x="2095500" y="5975350"/>
          <p14:tracePt t="23652" x="2032000" y="5981700"/>
          <p14:tracePt t="23669" x="1974850" y="5981700"/>
          <p14:tracePt t="23669" x="1930400" y="5988050"/>
          <p14:tracePt t="23685" x="1879600" y="5994400"/>
          <p14:tracePt t="23685" x="1809750" y="6013450"/>
          <p14:tracePt t="23703" x="1778000" y="6013450"/>
          <p14:tracePt t="23703" x="1752600" y="6019800"/>
          <p14:tracePt t="23718" x="1733550" y="6019800"/>
          <p14:tracePt t="23718" x="1714500" y="6019800"/>
          <p14:tracePt t="23736" x="1701800" y="6019800"/>
          <p14:tracePt t="23736" x="1695450" y="6013450"/>
          <p14:tracePt t="23753" x="1701800" y="6000750"/>
          <p14:tracePt t="23769" x="1708150" y="5994400"/>
          <p14:tracePt t="23769" x="1720850" y="5994400"/>
          <p14:tracePt t="23786" x="1739900" y="5981700"/>
          <p14:tracePt t="23786" x="1765300" y="5981700"/>
          <p14:tracePt t="23803" x="1790700" y="5975350"/>
          <p14:tracePt t="23803" x="1828800" y="5975350"/>
          <p14:tracePt t="23803" x="1866900" y="5975350"/>
          <p14:tracePt t="23822" x="1911350" y="5981700"/>
          <p14:tracePt t="23834" x="1962150" y="5988050"/>
          <p14:tracePt t="23834" x="2076450" y="6019800"/>
          <p14:tracePt t="23853" x="2139950" y="6038850"/>
          <p14:tracePt t="23853" x="2203450" y="6064250"/>
          <p14:tracePt t="23870" x="2273300" y="6089650"/>
          <p14:tracePt t="23870" x="2343150" y="6115050"/>
          <p14:tracePt t="23886" x="2406650" y="6134100"/>
          <p14:tracePt t="23886" x="2476500" y="6153150"/>
          <p14:tracePt t="23903" x="2540000" y="6172200"/>
          <p14:tracePt t="23903" x="2603500" y="6184900"/>
          <p14:tracePt t="23903" x="2660650" y="6197600"/>
          <p14:tracePt t="23922" x="2711450" y="6203950"/>
          <p14:tracePt t="23922" x="2762250" y="6203950"/>
          <p14:tracePt t="23936" x="2813050" y="6210300"/>
          <p14:tracePt t="23936" x="2851150" y="6216650"/>
          <p14:tracePt t="23953" x="2889250" y="6216650"/>
          <p14:tracePt t="23953" x="2927350" y="6216650"/>
          <p14:tracePt t="23971" x="2959100" y="6216650"/>
          <p14:tracePt t="23971" x="2984500" y="6216650"/>
          <p14:tracePt t="23987" x="3003550" y="6216650"/>
          <p14:tracePt t="23987" x="3035300" y="6210300"/>
          <p14:tracePt t="24003" x="3041650" y="6210300"/>
          <p14:tracePt t="24003" x="3048000" y="6203950"/>
          <p14:tracePt t="24020" x="3054350" y="6203950"/>
          <p14:tracePt t="24035" x="3067050" y="6197600"/>
          <p14:tracePt t="24035" x="3073400" y="6191250"/>
          <p14:tracePt t="24054" x="3073400" y="6184900"/>
          <p14:tracePt t="24077" x="3067050" y="6178550"/>
          <p14:tracePt t="24129" x="3060700" y="6184900"/>
          <p14:tracePt t="24161" x="3054350" y="6184900"/>
          <p14:tracePt t="24173" x="3048000" y="6178550"/>
          <p14:tracePt t="24197" x="3048000" y="6165850"/>
          <p14:tracePt t="24229" x="3054350" y="6159500"/>
          <p14:tracePt t="24234" x="3054350" y="6153150"/>
          <p14:tracePt t="24241" x="3060700" y="6153150"/>
          <p14:tracePt t="24252" x="3067050" y="6146800"/>
          <p14:tracePt t="24252" x="3073400" y="6140450"/>
          <p14:tracePt t="24271" x="3079750" y="6134100"/>
          <p14:tracePt t="24271" x="3086100" y="6127750"/>
          <p14:tracePt t="24271" x="3092450" y="6121400"/>
          <p14:tracePt t="24290" x="3105150" y="6121400"/>
          <p14:tracePt t="24290" x="3111500" y="6115050"/>
          <p14:tracePt t="24305" x="3124200" y="6115050"/>
          <p14:tracePt t="24305" x="3136900" y="6108700"/>
          <p14:tracePt t="24305" x="3155950" y="6108700"/>
          <p14:tracePt t="24325" x="3168650" y="6108700"/>
          <p14:tracePt t="24336" x="3187700" y="6108700"/>
          <p14:tracePt t="24336" x="3225800" y="6102350"/>
          <p14:tracePt t="24355" x="3244850" y="6102350"/>
          <p14:tracePt t="24355" x="3263900" y="6102350"/>
          <p14:tracePt t="24371" x="3289300" y="6102350"/>
          <p14:tracePt t="24371" x="3308350" y="6102350"/>
          <p14:tracePt t="24388" x="3327400" y="6102350"/>
          <p14:tracePt t="24388" x="3346450" y="6102350"/>
          <p14:tracePt t="24404" x="3365500" y="6102350"/>
          <p14:tracePt t="24404" x="3397250" y="6102350"/>
          <p14:tracePt t="24422" x="3416300" y="6102350"/>
          <p14:tracePt t="24422" x="3429000" y="6096000"/>
          <p14:tracePt t="24438" x="3435350" y="6096000"/>
          <p14:tracePt t="24438" x="3448050" y="6096000"/>
          <p14:tracePt t="24455" x="3454400" y="6089650"/>
          <p14:tracePt t="24455" x="3460750" y="6089650"/>
          <p14:tracePt t="24474" x="3467100" y="6089650"/>
          <p14:tracePt t="24486" x="3460750" y="6089650"/>
          <p14:tracePt t="24528" x="3454400" y="6096000"/>
          <p14:tracePt t="24541" x="3448050" y="6089650"/>
          <p14:tracePt t="24601" x="3454400" y="6089650"/>
          <p14:tracePt t="24625" x="3460750" y="6089650"/>
          <p14:tracePt t="24641" x="3467100" y="6083300"/>
          <p14:tracePt t="24653" x="3473450" y="6083300"/>
          <p14:tracePt t="24677" x="3473450" y="6089650"/>
          <p14:tracePt t="24736" x="3479800" y="6089650"/>
          <p14:tracePt t="24821" x="3486150" y="6089650"/>
          <p14:tracePt t="24849" x="3492500" y="6089650"/>
          <p14:tracePt t="24873" x="3498850" y="6089650"/>
          <p14:tracePt t="24917" x="3505200" y="6089650"/>
          <p14:tracePt t="24933" x="3511550" y="6096000"/>
          <p14:tracePt t="24949" x="3524250" y="6096000"/>
          <p14:tracePt t="24962" x="3524250" y="6102350"/>
          <p14:tracePt t="24971" x="3530600" y="6102350"/>
          <p14:tracePt t="24971" x="3536950" y="6108700"/>
          <p14:tracePt t="24990" x="3543300" y="6108700"/>
          <p14:tracePt t="24990" x="3549650" y="6115050"/>
          <p14:tracePt t="25007" x="3556000" y="6115050"/>
          <p14:tracePt t="25007" x="3562350" y="6115050"/>
          <p14:tracePt t="25024" x="3568700" y="6121400"/>
          <p14:tracePt t="25038" x="3575050" y="6121400"/>
          <p14:tracePt t="25055" x="3581400" y="6121400"/>
          <p14:tracePt t="25072" x="3587750" y="6127750"/>
          <p14:tracePt t="25089" x="3587750" y="6134100"/>
          <p14:tracePt t="25105" x="3587750" y="6140450"/>
          <p14:tracePt t="25129" x="3581400" y="6146800"/>
          <p14:tracePt t="25149" x="3575050" y="6153150"/>
          <p14:tracePt t="25189" x="3568700" y="6153150"/>
          <p14:tracePt t="25217" x="3575050" y="6146800"/>
          <p14:tracePt t="25253" x="3581400" y="6140450"/>
          <p14:tracePt t="25285" x="3587750" y="6134100"/>
          <p14:tracePt t="25301" x="3594100" y="6127750"/>
          <p14:tracePt t="25313" x="3600450" y="6127750"/>
          <p14:tracePt t="25337" x="3594100" y="6134100"/>
          <p14:tracePt t="25389" x="3594100" y="6140450"/>
          <p14:tracePt t="25429" x="3600450" y="6140450"/>
          <p14:tracePt t="25473" x="3606800" y="6134100"/>
          <p14:tracePt t="25489" x="3613150" y="6134100"/>
          <p14:tracePt t="25501" x="3619500" y="6134100"/>
          <p14:tracePt t="25517" x="3625850" y="6127750"/>
          <p14:tracePt t="25541" x="3632200" y="6121400"/>
          <p14:tracePt t="25593" x="3632200" y="6127750"/>
          <p14:tracePt t="25689" x="3625850" y="6134100"/>
          <p14:tracePt t="25713" x="3619500" y="6134100"/>
          <p14:tracePt t="25734" x="3613150" y="6134100"/>
          <p14:tracePt t="25757" x="3606800" y="6140450"/>
          <p14:tracePt t="25781" x="3600450" y="6146800"/>
          <p14:tracePt t="25817" x="3606800" y="6146800"/>
          <p14:tracePt t="25849" x="3606800" y="6153150"/>
          <p14:tracePt t="25913" x="3613150" y="6153150"/>
          <p14:tracePt t="25945" x="3619500" y="6159500"/>
          <p14:tracePt t="25973" x="3619500" y="6153150"/>
          <p14:tracePt t="26065" x="3625850" y="6159500"/>
          <p14:tracePt t="26133" x="3625850" y="6165850"/>
          <p14:tracePt t="26141" x="3632200" y="6172200"/>
          <p14:tracePt t="26153" x="3638550" y="6178550"/>
          <p14:tracePt t="26169" x="3644900" y="6184900"/>
          <p14:tracePt t="26177" x="3651250" y="6191250"/>
          <p14:tracePt t="26193" x="3657600" y="6197600"/>
          <p14:tracePt t="26193" x="3657600" y="6203950"/>
          <p14:tracePt t="26211" x="3663950" y="6210300"/>
          <p14:tracePt t="26211" x="3663950" y="6216650"/>
          <p14:tracePt t="26229" x="3670300" y="6229350"/>
          <p14:tracePt t="26243" x="3676650" y="6235700"/>
          <p14:tracePt t="26259" x="3683000" y="6242050"/>
          <p14:tracePt t="26276" x="3695700" y="6248400"/>
          <p14:tracePt t="26276" x="3695700" y="6254750"/>
          <p14:tracePt t="26295" x="3702050" y="6254750"/>
          <p14:tracePt t="26295" x="3708400" y="6261100"/>
          <p14:tracePt t="26311" x="3714750" y="6267450"/>
          <p14:tracePt t="26311" x="3721100" y="6267450"/>
          <p14:tracePt t="26311" x="3733800" y="6267450"/>
          <p14:tracePt t="26330" x="3740150" y="6267450"/>
          <p14:tracePt t="26330" x="3746500" y="6267450"/>
          <p14:tracePt t="26345" x="3752850" y="6267450"/>
          <p14:tracePt t="26345" x="3759200" y="6267450"/>
          <p14:tracePt t="26362" x="3765550" y="6267450"/>
          <p14:tracePt t="26362" x="3771900" y="6267450"/>
          <p14:tracePt t="26378" x="3784600" y="6267450"/>
          <p14:tracePt t="26378" x="3797300" y="6261100"/>
          <p14:tracePt t="26395" x="3803650" y="6261100"/>
          <p14:tracePt t="26410" x="3810000" y="6261100"/>
          <p14:tracePt t="26410" x="3816350" y="6254750"/>
          <p14:tracePt t="26429" x="3822700" y="6254750"/>
          <p14:tracePt t="26429" x="3829050" y="6254750"/>
          <p14:tracePt t="26445" x="3835400" y="6254750"/>
          <p14:tracePt t="26445" x="3848100" y="6254750"/>
          <p14:tracePt t="26462" x="3854450" y="6261100"/>
          <p14:tracePt t="26462" x="3860800" y="6261100"/>
          <p14:tracePt t="26479" x="3867150" y="6261100"/>
          <p14:tracePt t="26479" x="3873500" y="6261100"/>
          <p14:tracePt t="26495" x="3879850" y="6261100"/>
          <p14:tracePt t="26510" x="3886200" y="6261100"/>
          <p14:tracePt t="26510" x="3898900" y="6267450"/>
          <p14:tracePt t="26530" x="3911600" y="6267450"/>
          <p14:tracePt t="26530" x="3917950" y="6267450"/>
          <p14:tracePt t="26547" x="3930650" y="6267450"/>
          <p14:tracePt t="26547" x="3943350" y="6273800"/>
          <p14:tracePt t="26562" x="3962400" y="6273800"/>
          <p14:tracePt t="26562" x="3981450" y="6273800"/>
          <p14:tracePt t="26579" x="4000500" y="6280150"/>
          <p14:tracePt t="26579" x="4025900" y="6280150"/>
          <p14:tracePt t="26579" x="4057650" y="6286500"/>
          <p14:tracePt t="26598" x="4089400" y="6292850"/>
          <p14:tracePt t="26611" x="4127500" y="6292850"/>
          <p14:tracePt t="26611" x="4165600" y="6299200"/>
          <p14:tracePt t="26630" x="4260850" y="6305550"/>
          <p14:tracePt t="26630" x="4311650" y="6311900"/>
          <p14:tracePt t="26646" x="4368800" y="6311900"/>
          <p14:tracePt t="26646" x="4432300" y="6318250"/>
          <p14:tracePt t="26663" x="4502150" y="6324600"/>
          <p14:tracePt t="26663" x="4578350" y="6337300"/>
          <p14:tracePt t="26679" x="4667250" y="6350000"/>
          <p14:tracePt t="26679" x="4845050" y="6381750"/>
          <p14:tracePt t="26696" x="4946650" y="6394450"/>
          <p14:tracePt t="26696" x="5048250" y="6407150"/>
          <p14:tracePt t="26713" x="5149850" y="6413500"/>
          <p14:tracePt t="26713" x="5251450" y="6419850"/>
          <p14:tracePt t="26730" x="5359400" y="6426200"/>
          <p14:tracePt t="26730" x="5461000" y="6432550"/>
          <p14:tracePt t="26746" x="5568950" y="6438900"/>
          <p14:tracePt t="26746" x="5784850" y="6464300"/>
          <p14:tracePt t="26763" x="5892800" y="6483350"/>
          <p14:tracePt t="26763" x="5994400" y="6496050"/>
          <p14:tracePt t="26780" x="6096000" y="6521450"/>
          <p14:tracePt t="26780" x="6197600" y="6534150"/>
          <p14:tracePt t="26797" x="6286500" y="6546850"/>
          <p14:tracePt t="26797" x="6464300" y="6553200"/>
          <p14:tracePt t="26815" x="6540500" y="6553200"/>
          <p14:tracePt t="26815" x="6623050" y="6546850"/>
          <p14:tracePt t="26831" x="6692900" y="6534150"/>
          <p14:tracePt t="26831" x="6762750" y="6527800"/>
          <p14:tracePt t="26847" x="6832600" y="6515100"/>
          <p14:tracePt t="26847" x="6896100" y="6508750"/>
          <p14:tracePt t="26863" x="6959600" y="6508750"/>
          <p14:tracePt t="26863" x="7023100" y="6508750"/>
          <p14:tracePt t="26863" x="7086600" y="6502400"/>
          <p14:tracePt t="26882" x="7143750" y="6508750"/>
          <p14:tracePt t="26895" x="7200900" y="6508750"/>
          <p14:tracePt t="26895" x="7308850" y="6508750"/>
          <p14:tracePt t="26914" x="7359650" y="6502400"/>
          <p14:tracePt t="26914" x="7397750" y="6496050"/>
          <p14:tracePt t="26931" x="7442200" y="6489700"/>
          <p14:tracePt t="26931" x="7480300" y="6483350"/>
          <p14:tracePt t="26947" x="7512050" y="6477000"/>
          <p14:tracePt t="26947" x="7537450" y="6470650"/>
          <p14:tracePt t="26947" x="7562850" y="6464300"/>
          <p14:tracePt t="26967" x="7594600" y="6445250"/>
          <p14:tracePt t="26982" x="7607300" y="6413500"/>
          <p14:tracePt t="27002" x="7594600" y="6381750"/>
          <p14:tracePt t="27017" x="7588250" y="6362700"/>
          <p14:tracePt t="27029" x="7575550" y="6343650"/>
          <p14:tracePt t="27029" x="7569200" y="6318250"/>
          <p14:tracePt t="27047" x="7556500" y="6299200"/>
          <p14:tracePt t="27047" x="7537450" y="6261100"/>
          <p14:tracePt t="27064" x="7531100" y="6248400"/>
          <p14:tracePt t="27064" x="7512050" y="6229350"/>
          <p14:tracePt t="27081" x="7499350" y="6216650"/>
          <p14:tracePt t="27081" x="7480300" y="6197600"/>
          <p14:tracePt t="27097" x="7454900" y="6191250"/>
          <p14:tracePt t="27097" x="7429500" y="61849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49" name="Picture 37"/>
          <p:cNvPicPr>
            <a:picLocks noChangeAspect="1" noChangeArrowheads="1"/>
          </p:cNvPicPr>
          <p:nvPr/>
        </p:nvPicPr>
        <p:blipFill>
          <a:blip r:embed="rId5" cstate="print"/>
          <a:srcRect t="46579"/>
          <a:stretch>
            <a:fillRect/>
          </a:stretch>
        </p:blipFill>
        <p:spPr bwMode="auto">
          <a:xfrm>
            <a:off x="250825" y="3933825"/>
            <a:ext cx="8686800" cy="2665413"/>
          </a:xfrm>
          <a:prstGeom prst="rect">
            <a:avLst/>
          </a:prstGeom>
          <a:noFill/>
          <a:ln w="38100">
            <a:noFill/>
            <a:miter lim="800000"/>
            <a:headEnd/>
            <a:tailEnd/>
          </a:ln>
          <a:effectLst/>
        </p:spPr>
      </p:pic>
      <p:sp>
        <p:nvSpPr>
          <p:cNvPr id="397314" name="Rectangle 2"/>
          <p:cNvSpPr>
            <a:spLocks noGrp="1" noChangeArrowheads="1"/>
          </p:cNvSpPr>
          <p:nvPr>
            <p:ph type="title"/>
          </p:nvPr>
        </p:nvSpPr>
        <p:spPr>
          <a:xfrm>
            <a:off x="457200" y="274638"/>
            <a:ext cx="8229600" cy="1225536"/>
          </a:xfrm>
        </p:spPr>
        <p:txBody>
          <a:bodyPr>
            <a:normAutofit/>
          </a:bodyPr>
          <a:lstStyle/>
          <a:p>
            <a:r>
              <a:rPr lang="ja-JP" altLang="en-US" dirty="0"/>
              <a:t>エクセルによる単回帰分析</a:t>
            </a:r>
            <a:br>
              <a:rPr lang="ja-JP" altLang="en-US" dirty="0"/>
            </a:br>
            <a:r>
              <a:rPr lang="ja-JP" altLang="en-US" dirty="0"/>
              <a:t>（分散分析表の作り方）</a:t>
            </a:r>
          </a:p>
        </p:txBody>
      </p:sp>
      <p:graphicFrame>
        <p:nvGraphicFramePr>
          <p:cNvPr id="397370" name="Group 58"/>
          <p:cNvGraphicFramePr>
            <a:graphicFrameLocks noGrp="1"/>
          </p:cNvGraphicFramePr>
          <p:nvPr/>
        </p:nvGraphicFramePr>
        <p:xfrm>
          <a:off x="684213" y="1844675"/>
          <a:ext cx="7723187" cy="1905001"/>
        </p:xfrm>
        <a:graphic>
          <a:graphicData uri="http://schemas.openxmlformats.org/drawingml/2006/table">
            <a:tbl>
              <a:tblPr/>
              <a:tblGrid>
                <a:gridCol w="1169987"/>
                <a:gridCol w="1169988"/>
                <a:gridCol w="1327150"/>
                <a:gridCol w="1716087"/>
                <a:gridCol w="1169988"/>
                <a:gridCol w="1169987"/>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要因</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平方和</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自由度</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分散Ｖ</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分散比</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p-</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値</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回帰</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S</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Ｒ</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V</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R</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=S</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R</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V</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R</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/Ve</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p</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残差</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Se</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ｅ</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=n-2</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Ve=Se/φe</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総変動</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S</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T</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T</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=n-1</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7352" name="Oval 40"/>
          <p:cNvSpPr>
            <a:spLocks noChangeArrowheads="1"/>
          </p:cNvSpPr>
          <p:nvPr/>
        </p:nvSpPr>
        <p:spPr bwMode="auto">
          <a:xfrm>
            <a:off x="5029200" y="4343400"/>
            <a:ext cx="990600" cy="609600"/>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397353" name="Line 41"/>
          <p:cNvSpPr>
            <a:spLocks noChangeShapeType="1"/>
          </p:cNvSpPr>
          <p:nvPr/>
        </p:nvSpPr>
        <p:spPr bwMode="auto">
          <a:xfrm flipH="1">
            <a:off x="5943600" y="2852738"/>
            <a:ext cx="1581150" cy="1871662"/>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97350" name="Oval 38"/>
          <p:cNvSpPr>
            <a:spLocks noChangeArrowheads="1"/>
          </p:cNvSpPr>
          <p:nvPr/>
        </p:nvSpPr>
        <p:spPr bwMode="auto">
          <a:xfrm>
            <a:off x="4067175" y="4437063"/>
            <a:ext cx="914400" cy="457200"/>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397351" name="Line 39"/>
          <p:cNvSpPr>
            <a:spLocks noChangeShapeType="1"/>
          </p:cNvSpPr>
          <p:nvPr/>
        </p:nvSpPr>
        <p:spPr bwMode="auto">
          <a:xfrm flipH="1">
            <a:off x="4572000" y="2730500"/>
            <a:ext cx="1582738" cy="1635125"/>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97355" name="Oval 43"/>
          <p:cNvSpPr>
            <a:spLocks noChangeArrowheads="1"/>
          </p:cNvSpPr>
          <p:nvPr/>
        </p:nvSpPr>
        <p:spPr bwMode="auto">
          <a:xfrm>
            <a:off x="6002338" y="2349500"/>
            <a:ext cx="1295400" cy="457200"/>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397371" name="Oval 59"/>
          <p:cNvSpPr>
            <a:spLocks noChangeArrowheads="1"/>
          </p:cNvSpPr>
          <p:nvPr/>
        </p:nvSpPr>
        <p:spPr bwMode="auto">
          <a:xfrm>
            <a:off x="7235825" y="2349500"/>
            <a:ext cx="1295400" cy="457200"/>
          </a:xfrm>
          <a:prstGeom prst="ellipse">
            <a:avLst/>
          </a:prstGeom>
          <a:noFill/>
          <a:ln w="38100">
            <a:solidFill>
              <a:srgbClr val="FF6600"/>
            </a:solidFill>
            <a:round/>
            <a:headEnd/>
            <a:tailEn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0096"/>
    </mc:Choice>
    <mc:Fallback>
      <p:transition spd="slow" advTm="70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184" x="5124450" y="1822450"/>
          <p14:tracePt t="3215" x="5124450" y="1816100"/>
          <p14:tracePt t="3252" x="5118100" y="1816100"/>
          <p14:tracePt t="3268" x="5111750" y="1816100"/>
          <p14:tracePt t="3276" x="5105400" y="1816100"/>
          <p14:tracePt t="3276" x="5099050" y="1816100"/>
          <p14:tracePt t="3293" x="5092700" y="1822450"/>
          <p14:tracePt t="3293" x="5086350" y="1816100"/>
          <p14:tracePt t="3293" x="5080000" y="1822450"/>
          <p14:tracePt t="3312" x="5073650" y="1822450"/>
          <p14:tracePt t="3325" x="5067300" y="1822450"/>
          <p14:tracePt t="3325" x="5060950" y="1828800"/>
          <p14:tracePt t="3343" x="5054600" y="1828800"/>
          <p14:tracePt t="3343" x="5048250" y="1828800"/>
          <p14:tracePt t="3360" x="5041900" y="1828800"/>
          <p14:tracePt t="3360" x="5035550" y="1828800"/>
          <p14:tracePt t="3378" x="5029200" y="1828800"/>
          <p14:tracePt t="3391" x="5022850" y="1828800"/>
          <p14:tracePt t="3408" x="5016500" y="1835150"/>
          <p14:tracePt t="3425" x="5003800" y="1835150"/>
          <p14:tracePt t="3442" x="4997450" y="1841500"/>
          <p14:tracePt t="3459" x="4991100" y="1847850"/>
          <p14:tracePt t="3482" x="4997450" y="1854200"/>
          <p14:tracePt t="3515" x="4997450" y="1860550"/>
          <p14:tracePt t="3539" x="4997450" y="1866900"/>
          <p14:tracePt t="3551" x="4997450" y="1873250"/>
          <p14:tracePt t="3603" x="4997450" y="1879600"/>
          <p14:tracePt t="3679" x="4984750" y="1879600"/>
          <p14:tracePt t="3711" x="4984750" y="1873250"/>
          <p14:tracePt t="3739" x="4978400" y="1873250"/>
          <p14:tracePt t="3799" x="4984750" y="1873250"/>
          <p14:tracePt t="3839" x="4991100" y="1866900"/>
          <p14:tracePt t="3851" x="4997450" y="1860550"/>
          <p14:tracePt t="3867" x="4997450" y="1854200"/>
          <p14:tracePt t="3883" x="5003800" y="1847850"/>
          <p14:tracePt t="3899" x="5016500" y="1841500"/>
          <p14:tracePt t="3920" x="5016500" y="1847850"/>
          <p14:tracePt t="3943" x="5022850" y="1841500"/>
          <p14:tracePt t="3963" x="5022850" y="1835150"/>
          <p14:tracePt t="3979" x="5016500" y="1835150"/>
          <p14:tracePt t="4022" x="5010150" y="1835150"/>
          <p14:tracePt t="4047" x="5016500" y="1828800"/>
          <p14:tracePt t="4071" x="5022850" y="1822450"/>
          <p14:tracePt t="4083" x="5029200" y="1822450"/>
          <p14:tracePt t="4094" x="5041900" y="1816100"/>
          <p14:tracePt t="4111" x="5048250" y="1816100"/>
          <p14:tracePt t="4111" x="5054600" y="1816100"/>
          <p14:tracePt t="4132" x="5060950" y="1809750"/>
          <p14:tracePt t="4144" x="5067300" y="1809750"/>
          <p14:tracePt t="4161" x="5060950" y="1816100"/>
          <p14:tracePt t="4211" x="5054600" y="1816100"/>
          <p14:tracePt t="4235" x="5048250" y="1809750"/>
          <p14:tracePt t="4259" x="5041900" y="1816100"/>
          <p14:tracePt t="4271" x="5035550" y="1816100"/>
          <p14:tracePt t="4287" x="5029200" y="1816100"/>
          <p14:tracePt t="4295" x="5022850" y="1816100"/>
          <p14:tracePt t="4295" x="5010150" y="1816100"/>
          <p14:tracePt t="4313" x="4997450" y="1822450"/>
          <p14:tracePt t="4313" x="4984750" y="1822450"/>
          <p14:tracePt t="4313" x="4965700" y="1828800"/>
          <p14:tracePt t="4332" x="4940300" y="1835150"/>
          <p14:tracePt t="4345" x="4908550" y="1841500"/>
          <p14:tracePt t="4345" x="4832350" y="1866900"/>
          <p14:tracePt t="4364" x="4775200" y="1879600"/>
          <p14:tracePt t="4364" x="4718050" y="1898650"/>
          <p14:tracePt t="4380" x="4648200" y="1924050"/>
          <p14:tracePt t="4380" x="4572000" y="1943100"/>
          <p14:tracePt t="4397" x="4489450" y="1968500"/>
          <p14:tracePt t="4397" x="4394200" y="1993900"/>
          <p14:tracePt t="4397" x="4292600" y="2025650"/>
          <p14:tracePt t="4596" x="1346200" y="2781300"/>
          <p14:tracePt t="4596" x="1327150" y="2794000"/>
          <p14:tracePt t="4596" x="1308100" y="2800350"/>
          <p14:tracePt t="4617" x="1282700" y="2813050"/>
          <p14:tracePt t="4617" x="1263650" y="2825750"/>
          <p14:tracePt t="4632" x="1238250" y="2844800"/>
          <p14:tracePt t="4632" x="1219200" y="2851150"/>
          <p14:tracePt t="4648" x="1200150" y="2863850"/>
          <p14:tracePt t="4648" x="1187450" y="2870200"/>
          <p14:tracePt t="4664" x="1174750" y="2876550"/>
          <p14:tracePt t="4664" x="1168400" y="2882900"/>
          <p14:tracePt t="4681" x="1162050" y="2889250"/>
          <p14:tracePt t="4681" x="1155700" y="2895600"/>
          <p14:tracePt t="4681" x="1149350" y="2895600"/>
          <p14:tracePt t="4700" x="1143000" y="2901950"/>
          <p14:tracePt t="4713" x="1149350" y="2908300"/>
          <p14:tracePt t="4730" x="1155700" y="2908300"/>
          <p14:tracePt t="4746" x="1162050" y="2901950"/>
          <p14:tracePt t="4763" x="1168400" y="2895600"/>
          <p14:tracePt t="4781" x="1155700" y="2908300"/>
          <p14:tracePt t="4781" x="1149350" y="2914650"/>
          <p14:tracePt t="4798" x="1143000" y="2921000"/>
          <p14:tracePt t="4798" x="1130300" y="2927350"/>
          <p14:tracePt t="4816" x="1117600" y="2940050"/>
          <p14:tracePt t="4816" x="1104900" y="2946400"/>
          <p14:tracePt t="4833" x="1092200" y="2952750"/>
          <p14:tracePt t="4833" x="1060450" y="2959100"/>
          <p14:tracePt t="4849" x="1047750" y="2959100"/>
          <p14:tracePt t="4849" x="1028700" y="2952750"/>
          <p14:tracePt t="4866" x="1009650" y="2940050"/>
          <p14:tracePt t="4866" x="990600" y="2927350"/>
          <p14:tracePt t="4883" x="971550" y="2914650"/>
          <p14:tracePt t="4883" x="933450" y="2876550"/>
          <p14:tracePt t="4902" x="914400" y="2857500"/>
          <p14:tracePt t="4902" x="895350" y="2825750"/>
          <p14:tracePt t="4917" x="876300" y="2794000"/>
          <p14:tracePt t="4917" x="857250" y="2762250"/>
          <p14:tracePt t="4933" x="844550" y="2717800"/>
          <p14:tracePt t="4933" x="838200" y="2679700"/>
          <p14:tracePt t="4950" x="831850" y="2635250"/>
          <p14:tracePt t="4950" x="825500" y="2590800"/>
          <p14:tracePt t="4950" x="825500" y="2546350"/>
          <p14:tracePt t="4969" x="831850" y="2501900"/>
          <p14:tracePt t="4981" x="844550" y="2463800"/>
          <p14:tracePt t="4981" x="882650" y="2387600"/>
          <p14:tracePt t="5001" x="908050" y="2355850"/>
          <p14:tracePt t="5001" x="939800" y="2324100"/>
          <p14:tracePt t="5017" x="984250" y="2286000"/>
          <p14:tracePt t="5017" x="1028700" y="2254250"/>
          <p14:tracePt t="5033" x="1079500" y="2228850"/>
          <p14:tracePt t="5033" x="1136650" y="2203450"/>
          <p14:tracePt t="5033" x="1193800" y="2190750"/>
          <p14:tracePt t="5053" x="1257300" y="2184400"/>
          <p14:tracePt t="5064" x="1327150" y="2184400"/>
          <p14:tracePt t="5064" x="1454150" y="2216150"/>
          <p14:tracePt t="5084" x="1517650" y="2247900"/>
          <p14:tracePt t="5084" x="1568450" y="2292350"/>
          <p14:tracePt t="5101" x="1619250" y="2336800"/>
          <p14:tracePt t="5101" x="1663700" y="2381250"/>
          <p14:tracePt t="5118" x="1695450" y="2432050"/>
          <p14:tracePt t="5118" x="1720850" y="2476500"/>
          <p14:tracePt t="5118" x="1733550" y="2527300"/>
          <p14:tracePt t="5138" x="1739900" y="2578100"/>
          <p14:tracePt t="5138" x="1733550" y="2622550"/>
          <p14:tracePt t="5149" x="1727200" y="2660650"/>
          <p14:tracePt t="5149" x="1708150" y="2698750"/>
          <p14:tracePt t="5167" x="1676400" y="2736850"/>
          <p14:tracePt t="5167" x="1644650" y="2774950"/>
          <p14:tracePt t="5185" x="1606550" y="2806700"/>
          <p14:tracePt t="5185" x="1524000" y="2857500"/>
          <p14:tracePt t="5201" x="1473200" y="2876550"/>
          <p14:tracePt t="5201" x="1428750" y="2895600"/>
          <p14:tracePt t="5217" x="1377950" y="2908300"/>
          <p14:tracePt t="5217" x="1333500" y="2921000"/>
          <p14:tracePt t="5234" x="1289050" y="2933700"/>
          <p14:tracePt t="5234" x="1244600" y="2940050"/>
          <p14:tracePt t="5251" x="1212850" y="2946400"/>
          <p14:tracePt t="5251" x="1155700" y="2959100"/>
          <p14:tracePt t="5271" x="1130300" y="2959100"/>
          <p14:tracePt t="5271" x="1117600" y="2965450"/>
          <p14:tracePt t="5285" x="1104900" y="2965450"/>
          <p14:tracePt t="5285" x="1098550" y="2965450"/>
          <p14:tracePt t="5301" x="1098550" y="2971800"/>
          <p14:tracePt t="5317" x="1111250" y="2978150"/>
          <p14:tracePt t="5333" x="1117600" y="2978150"/>
          <p14:tracePt t="5333" x="1130300" y="2978150"/>
          <p14:tracePt t="5333" x="1143000" y="2978150"/>
          <p14:tracePt t="5353" x="1155700" y="2978150"/>
          <p14:tracePt t="5366" x="1168400" y="2978150"/>
          <p14:tracePt t="5366" x="1193800" y="2984500"/>
          <p14:tracePt t="5385" x="1206500" y="2984500"/>
          <p14:tracePt t="5385" x="1219200" y="2990850"/>
          <p14:tracePt t="5401" x="1231900" y="2990850"/>
          <p14:tracePt t="5401" x="1244600" y="2997200"/>
          <p14:tracePt t="5418" x="1250950" y="2997200"/>
          <p14:tracePt t="5418" x="1257300" y="3003550"/>
          <p14:tracePt t="5418" x="1263650" y="3009900"/>
          <p14:tracePt t="5437" x="1270000" y="3009900"/>
          <p14:tracePt t="5450" x="1270000" y="3016250"/>
          <p14:tracePt t="5467" x="1270000" y="3022600"/>
          <p14:tracePt t="5483" x="1263650" y="3028950"/>
          <p14:tracePt t="5483" x="1250950" y="3035300"/>
          <p14:tracePt t="5503" x="1244600" y="3041650"/>
          <p14:tracePt t="5503" x="1238250" y="3048000"/>
          <p14:tracePt t="5519" x="1225550" y="3054350"/>
          <p14:tracePt t="5519" x="1219200" y="3067050"/>
          <p14:tracePt t="5535" x="1206500" y="3073400"/>
          <p14:tracePt t="5535" x="1200150" y="3086100"/>
          <p14:tracePt t="5552" x="1187450" y="3098800"/>
          <p14:tracePt t="5552" x="1162050" y="3130550"/>
          <p14:tracePt t="5570" x="1149350" y="3149600"/>
          <p14:tracePt t="5570" x="1136650" y="3168650"/>
          <p14:tracePt t="5585" x="1123950" y="3187700"/>
          <p14:tracePt t="5585" x="1111250" y="3213100"/>
          <p14:tracePt t="5602" x="1098550" y="3232150"/>
          <p14:tracePt t="5602" x="1092200" y="3257550"/>
          <p14:tracePt t="5602" x="1085850" y="3276600"/>
          <p14:tracePt t="5621" x="1079500" y="3295650"/>
          <p14:tracePt t="5621" x="1073150" y="3321050"/>
          <p14:tracePt t="5637" x="1066800" y="3340100"/>
          <p14:tracePt t="5637" x="1066800" y="3352800"/>
          <p14:tracePt t="5653" x="1060450" y="3365500"/>
          <p14:tracePt t="5653" x="1054100" y="3378200"/>
          <p14:tracePt t="5669" x="1054100" y="3390900"/>
          <p14:tracePt t="5669" x="1047750" y="3397250"/>
          <p14:tracePt t="5686" x="1047750" y="3403600"/>
          <p14:tracePt t="5686" x="1047750" y="3409950"/>
          <p14:tracePt t="5702" x="1041400" y="3416300"/>
          <p14:tracePt t="5717" x="1035050" y="3422650"/>
          <p14:tracePt t="5734" x="1035050" y="3429000"/>
          <p14:tracePt t="5751" x="1022350" y="3435350"/>
          <p14:tracePt t="5751" x="1016000" y="3435350"/>
          <p14:tracePt t="5769" x="1009650" y="3441700"/>
          <p14:tracePt t="5769" x="1003300" y="3441700"/>
          <p14:tracePt t="5769" x="990600" y="3448050"/>
          <p14:tracePt t="5788" x="977900" y="3454400"/>
          <p14:tracePt t="5788" x="965200" y="3454400"/>
          <p14:tracePt t="5803" x="952500" y="3460750"/>
          <p14:tracePt t="5803" x="933450" y="3460750"/>
          <p14:tracePt t="5819" x="914400" y="3467100"/>
          <p14:tracePt t="5819" x="901700" y="3467100"/>
          <p14:tracePt t="5836" x="876300" y="3473450"/>
          <p14:tracePt t="5836" x="857250" y="3473450"/>
          <p14:tracePt t="5853" x="838200" y="3467100"/>
          <p14:tracePt t="5853" x="793750" y="3454400"/>
          <p14:tracePt t="5870" x="768350" y="3441700"/>
          <p14:tracePt t="5870" x="742950" y="3422650"/>
          <p14:tracePt t="5886" x="717550" y="3403600"/>
          <p14:tracePt t="5886" x="692150" y="3384550"/>
          <p14:tracePt t="5903" x="666750" y="3359150"/>
          <p14:tracePt t="5903" x="647700" y="3327400"/>
          <p14:tracePt t="5903" x="628650" y="3302000"/>
          <p14:tracePt t="5923" x="615950" y="3270250"/>
          <p14:tracePt t="5923" x="603250" y="3238500"/>
          <p14:tracePt t="5937" x="596900" y="3200400"/>
          <p14:tracePt t="5937" x="596900" y="3168650"/>
          <p14:tracePt t="5954" x="603250" y="3130550"/>
          <p14:tracePt t="5954" x="615950" y="3098800"/>
          <p14:tracePt t="5970" x="635000" y="3067050"/>
          <p14:tracePt t="5970" x="660400" y="3035300"/>
          <p14:tracePt t="5986" x="685800" y="3003550"/>
          <p14:tracePt t="5986" x="717550" y="2971800"/>
          <p14:tracePt t="5986" x="755650" y="2946400"/>
          <p14:tracePt t="6006" x="793750" y="2927350"/>
          <p14:tracePt t="6006" x="831850" y="2901950"/>
          <p14:tracePt t="6022" x="876300" y="2889250"/>
          <p14:tracePt t="6022" x="920750" y="2876550"/>
          <p14:tracePt t="6038" x="958850" y="2876550"/>
          <p14:tracePt t="6038" x="1003300" y="2876550"/>
          <p14:tracePt t="6053" x="1047750" y="2876550"/>
          <p14:tracePt t="6053" x="1085850" y="2889250"/>
          <p14:tracePt t="6070" x="1123950" y="2908300"/>
          <p14:tracePt t="6070" x="1162050" y="2927350"/>
          <p14:tracePt t="6070" x="1193800" y="2952750"/>
          <p14:tracePt t="6089" x="1219200" y="2971800"/>
          <p14:tracePt t="6089" x="1244600" y="2997200"/>
          <p14:tracePt t="6104" x="1263650" y="3022600"/>
          <p14:tracePt t="6104" x="1276350" y="3054350"/>
          <p14:tracePt t="6120" x="1282700" y="3079750"/>
          <p14:tracePt t="6120" x="1289050" y="3105150"/>
          <p14:tracePt t="6120" x="1289050" y="3130550"/>
          <p14:tracePt t="6140" x="1282700" y="3155950"/>
          <p14:tracePt t="6152" x="1276350" y="3181350"/>
          <p14:tracePt t="6152" x="1257300" y="3238500"/>
          <p14:tracePt t="6171" x="1244600" y="3270250"/>
          <p14:tracePt t="6171" x="1225550" y="3302000"/>
          <p14:tracePt t="6187" x="1212850" y="3327400"/>
          <p14:tracePt t="6187" x="1193800" y="3359150"/>
          <p14:tracePt t="6204" x="1174750" y="3384550"/>
          <p14:tracePt t="6204" x="1136650" y="3429000"/>
          <p14:tracePt t="6222" x="1117600" y="3448050"/>
          <p14:tracePt t="6222" x="1098550" y="3467100"/>
          <p14:tracePt t="6238" x="1085850" y="3479800"/>
          <p14:tracePt t="6238" x="1066800" y="3492500"/>
          <p14:tracePt t="6255" x="1054100" y="3505200"/>
          <p14:tracePt t="6255" x="1041400" y="3511550"/>
          <p14:tracePt t="6272" x="1028700" y="3517900"/>
          <p14:tracePt t="6272" x="1003300" y="3530600"/>
          <p14:tracePt t="6290" x="996950" y="3536950"/>
          <p14:tracePt t="6290" x="990600" y="3543300"/>
          <p14:tracePt t="6305" x="984250" y="3543300"/>
          <p14:tracePt t="6320" x="977900" y="3549650"/>
          <p14:tracePt t="6336" x="984250" y="3543300"/>
          <p14:tracePt t="6364" x="990600" y="3536950"/>
          <p14:tracePt t="6381" x="996950" y="3530600"/>
          <p14:tracePt t="6389" x="1003300" y="3524250"/>
          <p14:tracePt t="6403" x="1009650" y="3517900"/>
          <p14:tracePt t="6403" x="1016000" y="3511550"/>
          <p14:tracePt t="6422" x="1016000" y="3505200"/>
          <p14:tracePt t="6422" x="1022350" y="3498850"/>
          <p14:tracePt t="6438" x="1022350" y="3492500"/>
          <p14:tracePt t="6438" x="1022350" y="3486150"/>
          <p14:tracePt t="6438" x="1028700" y="3479800"/>
          <p14:tracePt t="6457" x="1028700" y="3473450"/>
          <p14:tracePt t="6457" x="1028700" y="3467100"/>
          <p14:tracePt t="6473" x="1028700" y="3460750"/>
          <p14:tracePt t="6473" x="1035050" y="3460750"/>
          <p14:tracePt t="6489" x="1035050" y="3454400"/>
          <p14:tracePt t="6489" x="1035050" y="3448050"/>
          <p14:tracePt t="6505" x="1035050" y="3441700"/>
          <p14:tracePt t="6505" x="1041400" y="3435350"/>
          <p14:tracePt t="6522" x="1047750" y="3429000"/>
          <p14:tracePt t="6537" x="1054100" y="3422650"/>
          <p14:tracePt t="6553" x="1060450" y="3422650"/>
          <p14:tracePt t="6571" x="1066800" y="3416300"/>
          <p14:tracePt t="6571" x="1073150" y="3409950"/>
          <p14:tracePt t="6590" x="1079500" y="3403600"/>
          <p14:tracePt t="6709" x="1079500" y="3397250"/>
          <p14:tracePt t="6749" x="1079500" y="3390900"/>
          <p14:tracePt t="6757" x="1073150" y="3384550"/>
          <p14:tracePt t="6777" x="1079500" y="3384550"/>
          <p14:tracePt t="6817" x="1085850" y="3378200"/>
          <p14:tracePt t="6837" x="1085850" y="3371850"/>
          <p14:tracePt t="6853" x="1085850" y="3365500"/>
          <p14:tracePt t="6861" x="1092200" y="3359150"/>
          <p14:tracePt t="6871" x="1092200" y="3352800"/>
          <p14:tracePt t="6871" x="1098550" y="3346450"/>
          <p14:tracePt t="6890" x="1098550" y="3340100"/>
          <p14:tracePt t="6905" x="1104900" y="3340100"/>
          <p14:tracePt t="6941" x="1104900" y="3346450"/>
          <p14:tracePt t="6957" x="1104900" y="3352800"/>
          <p14:tracePt t="6965" x="1111250" y="3359150"/>
          <p14:tracePt t="6974" x="1111250" y="3365500"/>
          <p14:tracePt t="6974" x="1117600" y="3365500"/>
          <p14:tracePt t="6990" x="1123950" y="3371850"/>
          <p14:tracePt t="6990" x="1130300" y="3378200"/>
          <p14:tracePt t="7007" x="1136650" y="3378200"/>
          <p14:tracePt t="7007" x="1143000" y="3384550"/>
          <p14:tracePt t="7007" x="1149350" y="3384550"/>
          <p14:tracePt t="7026" x="1162050" y="3384550"/>
          <p14:tracePt t="7038" x="1168400" y="3384550"/>
          <p14:tracePt t="7038" x="1187450" y="3378200"/>
          <p14:tracePt t="7057" x="1193800" y="3371850"/>
          <p14:tracePt t="7057" x="1200150" y="3371850"/>
          <p14:tracePt t="7074" x="1206500" y="3365500"/>
          <p14:tracePt t="7074" x="1212850" y="3365500"/>
          <p14:tracePt t="7091" x="1225550" y="3359150"/>
          <p14:tracePt t="7105" x="1231900" y="3359150"/>
          <p14:tracePt t="7122" x="1238250" y="3359150"/>
          <p14:tracePt t="7139" x="1231900" y="3359150"/>
          <p14:tracePt t="7213" x="1225550" y="3365500"/>
          <p14:tracePt t="7229" x="1219200" y="3365500"/>
          <p14:tracePt t="7241" x="1206500" y="3365500"/>
          <p14:tracePt t="7257" x="1200150" y="3365500"/>
          <p14:tracePt t="7273" x="1193800" y="3365500"/>
          <p14:tracePt t="7281" x="1187450" y="3365500"/>
          <p14:tracePt t="7297" x="1181100" y="3365500"/>
          <p14:tracePt t="7310" x="1174750" y="3365500"/>
          <p14:tracePt t="7325" x="1168400" y="3371850"/>
          <p14:tracePt t="7342" x="1162050" y="3371850"/>
          <p14:tracePt t="7357" x="1155700" y="3371850"/>
          <p14:tracePt t="7373" x="1149350" y="3371850"/>
          <p14:tracePt t="7390" x="1143000" y="3378200"/>
          <p14:tracePt t="7410" x="1149350" y="3384550"/>
          <p14:tracePt t="7489" x="1149350" y="3397250"/>
          <p14:tracePt t="7557" x="1143000" y="3397250"/>
          <p14:tracePt t="7573" x="1130300" y="3409950"/>
          <p14:tracePt t="7589" x="1130300" y="3416300"/>
          <p14:tracePt t="7597" x="1123950" y="3416300"/>
          <p14:tracePt t="7597" x="1117600" y="3422650"/>
          <p14:tracePt t="7610" x="1104900" y="3429000"/>
          <p14:tracePt t="7610" x="1098550" y="3435350"/>
          <p14:tracePt t="7627" x="1092200" y="3441700"/>
          <p14:tracePt t="7627" x="1079500" y="3448050"/>
          <p14:tracePt t="7642" x="1073150" y="3454400"/>
          <p14:tracePt t="7642" x="1060450" y="3460750"/>
          <p14:tracePt t="7642" x="1054100" y="3460750"/>
          <p14:tracePt t="7661" x="1041400" y="3467100"/>
          <p14:tracePt t="7674" x="1035050" y="3467100"/>
          <p14:tracePt t="7674" x="1022350" y="3473450"/>
          <p14:tracePt t="7694" x="1003300" y="3473450"/>
          <p14:tracePt t="7694" x="996950" y="3473450"/>
          <p14:tracePt t="7710" x="990600" y="3473450"/>
          <p14:tracePt t="7710" x="984250" y="3473450"/>
          <p14:tracePt t="7726" x="977900" y="3467100"/>
          <p14:tracePt t="7726" x="971550" y="3467100"/>
          <p14:tracePt t="7743" x="965200" y="3460750"/>
          <p14:tracePt t="7758" x="958850" y="3454400"/>
          <p14:tracePt t="7758" x="952500" y="3441700"/>
          <p14:tracePt t="7778" x="946150" y="3435350"/>
          <p14:tracePt t="7778" x="946150" y="3429000"/>
          <p14:tracePt t="7792" x="939800" y="3416300"/>
          <p14:tracePt t="7792" x="939800" y="3409950"/>
          <p14:tracePt t="7808" x="939800" y="3403600"/>
          <p14:tracePt t="7808" x="939800" y="3397250"/>
          <p14:tracePt t="7826" x="939800" y="3390900"/>
          <p14:tracePt t="7826" x="946150" y="3378200"/>
          <p14:tracePt t="7842" x="946150" y="3371850"/>
          <p14:tracePt t="7842" x="952500" y="3359150"/>
          <p14:tracePt t="7859" x="958850" y="3352800"/>
          <p14:tracePt t="7874" x="965200" y="3346450"/>
          <p14:tracePt t="7874" x="971550" y="3340100"/>
          <p14:tracePt t="7893" x="977900" y="3340100"/>
          <p14:tracePt t="7893" x="984250" y="3327400"/>
          <p14:tracePt t="7909" x="984250" y="3321050"/>
          <p14:tracePt t="7924" x="990600" y="3314700"/>
          <p14:tracePt t="7941" x="984250" y="3308350"/>
          <p14:tracePt t="7941" x="984250" y="3295650"/>
          <p14:tracePt t="7961" x="977900" y="3289300"/>
          <p14:tracePt t="7961" x="977900" y="3282950"/>
          <p14:tracePt t="7976" x="971550" y="3276600"/>
          <p14:tracePt t="7976" x="965200" y="3270250"/>
          <p14:tracePt t="7993" x="958850" y="3263900"/>
          <p14:tracePt t="7993" x="958850" y="3257550"/>
          <p14:tracePt t="8009" x="952500" y="3251200"/>
          <p14:tracePt t="8009" x="946150" y="3238500"/>
          <p14:tracePt t="8009" x="939800" y="3232150"/>
          <p14:tracePt t="8028" x="939800" y="3219450"/>
          <p14:tracePt t="8041" x="933450" y="3206750"/>
          <p14:tracePt t="8041" x="933450" y="3187700"/>
          <p14:tracePt t="8061" x="933450" y="3175000"/>
          <p14:tracePt t="8061" x="933450" y="3162300"/>
          <p14:tracePt t="8077" x="939800" y="3149600"/>
          <p14:tracePt t="8077" x="946150" y="3136900"/>
          <p14:tracePt t="8093" x="952500" y="3124200"/>
          <p14:tracePt t="8093" x="958850" y="3105150"/>
          <p14:tracePt t="8110" x="971550" y="3092450"/>
          <p14:tracePt t="8110" x="990600" y="3079750"/>
          <p14:tracePt t="8110" x="1003300" y="3067050"/>
          <p14:tracePt t="8130" x="1022350" y="3048000"/>
          <p14:tracePt t="8130" x="1047750" y="3028950"/>
          <p14:tracePt t="8143" x="1066800" y="3016250"/>
          <p14:tracePt t="8143" x="1092200" y="2997200"/>
          <p14:tracePt t="8160" x="1117600" y="2978150"/>
          <p14:tracePt t="8160" x="1143000" y="2965450"/>
          <p14:tracePt t="8177" x="1168400" y="2952750"/>
          <p14:tracePt t="8177" x="1200150" y="2946400"/>
          <p14:tracePt t="8193" x="1225550" y="2940050"/>
          <p14:tracePt t="8193" x="1276350" y="2952750"/>
          <p14:tracePt t="8210" x="1301750" y="2959100"/>
          <p14:tracePt t="8210" x="1327150" y="2978150"/>
          <p14:tracePt t="8227" x="1346200" y="2997200"/>
          <p14:tracePt t="8227" x="1371600" y="3016250"/>
          <p14:tracePt t="8243" x="1390650" y="3041650"/>
          <p14:tracePt t="8243" x="1422400" y="3086100"/>
          <p14:tracePt t="8261" x="1435100" y="3111500"/>
          <p14:tracePt t="8261" x="1441450" y="3136900"/>
          <p14:tracePt t="8277" x="1441450" y="3155950"/>
          <p14:tracePt t="8277" x="1441450" y="3181350"/>
          <p14:tracePt t="8293" x="1441450" y="3200400"/>
          <p14:tracePt t="8293" x="1435100" y="3225800"/>
          <p14:tracePt t="8310" x="1422400" y="3244850"/>
          <p14:tracePt t="8310" x="1416050" y="3270250"/>
          <p14:tracePt t="8310" x="1409700" y="3295650"/>
          <p14:tracePt t="8331" x="1397000" y="3314700"/>
          <p14:tracePt t="8331" x="1384300" y="3340100"/>
          <p14:tracePt t="8345" x="1365250" y="3359150"/>
          <p14:tracePt t="8345" x="1352550" y="3384550"/>
          <p14:tracePt t="8361" x="1339850" y="3403600"/>
          <p14:tracePt t="8361" x="1320800" y="3416300"/>
          <p14:tracePt t="8378" x="1301750" y="3435350"/>
          <p14:tracePt t="8378" x="1282700" y="3448050"/>
          <p14:tracePt t="8378" x="1270000" y="3460750"/>
          <p14:tracePt t="8396" x="1250950" y="3473450"/>
          <p14:tracePt t="8409" x="1238250" y="3486150"/>
          <p14:tracePt t="8409" x="1206500" y="3505200"/>
          <p14:tracePt t="8429" x="1187450" y="3511550"/>
          <p14:tracePt t="8429" x="1174750" y="3524250"/>
          <p14:tracePt t="8444" x="1155700" y="3530600"/>
          <p14:tracePt t="8444" x="1143000" y="3536950"/>
          <p14:tracePt t="8461" x="1130300" y="3543300"/>
          <p14:tracePt t="8461" x="1117600" y="3549650"/>
          <p14:tracePt t="8478" x="1111250" y="3556000"/>
          <p14:tracePt t="8478" x="1098550" y="3562350"/>
          <p14:tracePt t="8478" x="1092200" y="3562350"/>
          <p14:tracePt t="8497" x="1085850" y="3562350"/>
          <p14:tracePt t="8497" x="1079500" y="3562350"/>
          <p14:tracePt t="8511" x="1073150" y="3562350"/>
          <p14:tracePt t="8526" x="1066800" y="3562350"/>
          <p14:tracePt t="8543" x="1060450" y="3556000"/>
          <p14:tracePt t="8584" x="1054100" y="3556000"/>
          <p14:tracePt t="8600" x="1047750" y="3556000"/>
          <p14:tracePt t="8617" x="1041400" y="3556000"/>
          <p14:tracePt t="8629" x="1035050" y="3556000"/>
          <p14:tracePt t="8644" x="1028700" y="3556000"/>
          <p14:tracePt t="8668" x="1022350" y="3562350"/>
          <p14:tracePt t="8704" x="1016000" y="3562350"/>
          <p14:tracePt t="8728" x="1009650" y="3556000"/>
          <p14:tracePt t="8740" x="1003300" y="3549650"/>
          <p14:tracePt t="8789" x="1003300" y="3543300"/>
          <p14:tracePt t="8800" x="1003300" y="3530600"/>
          <p14:tracePt t="8816" x="996950" y="3524250"/>
          <p14:tracePt t="8832" x="984250" y="3517900"/>
          <p14:tracePt t="8869" x="977900" y="3511550"/>
          <p14:tracePt t="8884" x="971550" y="3517900"/>
          <p14:tracePt t="8968" x="965200" y="3524250"/>
          <p14:tracePt t="8988" x="965200" y="3530600"/>
          <p14:tracePt t="9013" x="958850" y="3524250"/>
          <p14:tracePt t="9036" x="958850" y="3517900"/>
          <p14:tracePt t="9126" x="952500" y="3517900"/>
          <p14:tracePt t="9148" x="946150" y="3517900"/>
          <p14:tracePt t="9208" x="939800" y="3524250"/>
          <p14:tracePt t="9221" x="933450" y="3524250"/>
          <p14:tracePt t="9252" x="933450" y="3517900"/>
          <p14:tracePt t="9268" x="933450" y="3511550"/>
          <p14:tracePt t="9280" x="933450" y="3505200"/>
          <p14:tracePt t="9296" x="933450" y="3498850"/>
          <p14:tracePt t="9305" x="939800" y="3492500"/>
          <p14:tracePt t="9321" x="946150" y="3492500"/>
          <p14:tracePt t="9349" x="946150" y="3486150"/>
          <p14:tracePt t="9408" x="952500" y="3479800"/>
          <p14:tracePt t="9440" x="952500" y="3473450"/>
          <p14:tracePt t="9492" x="958850" y="3479800"/>
          <p14:tracePt t="9528" x="958850" y="3486150"/>
          <p14:tracePt t="9553" x="952500" y="3486150"/>
          <p14:tracePt t="9581" x="946150" y="3486150"/>
          <p14:tracePt t="9632" x="952500" y="3479800"/>
          <p14:tracePt t="9648" x="952500" y="3473450"/>
          <p14:tracePt t="9688" x="952500" y="3467100"/>
          <p14:tracePt t="9709" x="958850" y="3467100"/>
          <p14:tracePt t="9800" x="958850" y="3460750"/>
          <p14:tracePt t="9880" x="952500" y="3467100"/>
          <p14:tracePt t="9973" x="958850" y="3467100"/>
          <p14:tracePt t="10212" x="952500" y="3460750"/>
          <p14:tracePt t="10301" x="946150" y="3460750"/>
          <p14:tracePt t="10325" x="946150" y="3467100"/>
          <p14:tracePt t="10361" x="952500" y="3460750"/>
          <p14:tracePt t="10437" x="958850" y="3460750"/>
          <p14:tracePt t="10496" x="952500" y="3454400"/>
          <p14:tracePt t="10521" x="958850" y="3454400"/>
          <p14:tracePt t="10745" x="952500" y="3454400"/>
          <p14:tracePt t="10797" x="958850" y="3448050"/>
          <p14:tracePt t="10873" x="952500" y="3448050"/>
          <p14:tracePt t="10969" x="946150" y="3454400"/>
          <p14:tracePt t="11045" x="939800" y="3454400"/>
          <p14:tracePt t="11088" x="946150" y="3460750"/>
          <p14:tracePt t="11209" x="939800" y="3460750"/>
          <p14:tracePt t="11241" x="933450" y="3467100"/>
          <p14:tracePt t="11313" x="927100" y="3473450"/>
          <p14:tracePt t="11368" x="920750" y="3467100"/>
          <p14:tracePt t="11441" x="920750" y="3473450"/>
          <p14:tracePt t="11509" x="920750" y="3479800"/>
          <p14:tracePt t="11549" x="914400" y="3479800"/>
          <p14:tracePt t="11585" x="914400" y="3486150"/>
          <p14:tracePt t="11629" x="914400" y="3479800"/>
          <p14:tracePt t="11673" x="914400" y="3473450"/>
          <p14:tracePt t="11757" x="908050" y="3479800"/>
          <p14:tracePt t="11801" x="914400" y="3486150"/>
          <p14:tracePt t="11981" x="908050" y="3486150"/>
          <p14:tracePt t="12004" x="908050" y="3492500"/>
          <p14:tracePt t="12081" x="908050" y="3486150"/>
          <p14:tracePt t="12117" x="914400" y="3486150"/>
          <p14:tracePt t="12177" x="920750" y="3486150"/>
          <p14:tracePt t="12269" x="914400" y="3486150"/>
          <p14:tracePt t="12341" x="914400" y="3492500"/>
          <p14:tracePt t="12365" x="908050" y="3492500"/>
          <p14:tracePt t="12393" x="914400" y="3492500"/>
          <p14:tracePt t="12461" x="908050" y="3486150"/>
          <p14:tracePt t="12528" x="908050" y="3479800"/>
          <p14:tracePt t="12545" x="914400" y="3473450"/>
          <p14:tracePt t="12569" x="914400" y="3467100"/>
          <p14:tracePt t="12589" x="920750" y="3460750"/>
          <p14:tracePt t="12605" x="927100" y="3460750"/>
          <p14:tracePt t="12622" x="933450" y="3454400"/>
          <p14:tracePt t="12633" x="939800" y="3448050"/>
          <p14:tracePt t="12642" x="946150" y="3448050"/>
          <p14:tracePt t="12642" x="952500" y="3435350"/>
          <p14:tracePt t="12659" x="958850" y="3429000"/>
          <p14:tracePt t="12659" x="971550" y="3429000"/>
          <p14:tracePt t="12677" x="971550" y="3422650"/>
          <p14:tracePt t="12677" x="977900" y="3416300"/>
          <p14:tracePt t="12677" x="977900" y="3409950"/>
          <p14:tracePt t="12695" x="984250" y="3403600"/>
          <p14:tracePt t="12708" x="990600" y="3403600"/>
          <p14:tracePt t="12725" x="990600" y="3397250"/>
          <p14:tracePt t="12725" x="996950" y="3397250"/>
          <p14:tracePt t="12743" x="990600" y="3409950"/>
          <p14:tracePt t="12785" x="984250" y="3416300"/>
          <p14:tracePt t="12793" x="977900" y="3416300"/>
          <p14:tracePt t="12793" x="971550" y="3422650"/>
          <p14:tracePt t="12810" x="971550" y="3429000"/>
          <p14:tracePt t="12810" x="958850" y="3429000"/>
          <p14:tracePt t="12826" x="952500" y="3429000"/>
          <p14:tracePt t="12826" x="946150" y="3429000"/>
          <p14:tracePt t="12843" x="939800" y="3435350"/>
          <p14:tracePt t="12858" x="933450" y="3441700"/>
          <p14:tracePt t="12875" x="927100" y="3435350"/>
          <p14:tracePt t="12891" x="933450" y="3435350"/>
          <p14:tracePt t="12908" x="933450" y="3429000"/>
          <p14:tracePt t="12925" x="939800" y="3429000"/>
          <p14:tracePt t="12941" x="952500" y="3429000"/>
          <p14:tracePt t="12958" x="946150" y="3429000"/>
          <p14:tracePt t="13041" x="946150" y="3435350"/>
          <p14:tracePt t="13070" x="952500" y="3441700"/>
          <p14:tracePt t="13109" x="958850" y="3435350"/>
          <p14:tracePt t="13137" x="971550" y="3441700"/>
          <p14:tracePt t="13161" x="971550" y="3435350"/>
          <p14:tracePt t="13173" x="965200" y="3441700"/>
          <p14:tracePt t="15098" x="825500" y="3511550"/>
          <p14:tracePt t="15150" x="819150" y="3505200"/>
          <p14:tracePt t="15165" x="825500" y="3498850"/>
          <p14:tracePt t="15181" x="831850" y="3492500"/>
          <p14:tracePt t="15198" x="838200" y="3486150"/>
          <p14:tracePt t="15218" x="838200" y="3492500"/>
          <p14:tracePt t="15226" x="831850" y="3498850"/>
          <p14:tracePt t="15258" x="825500" y="3486150"/>
          <p14:tracePt t="15318" x="819150" y="3486150"/>
          <p14:tracePt t="15346" x="812800" y="3492500"/>
          <p14:tracePt t="15398" x="806450" y="3492500"/>
          <p14:tracePt t="15406" x="800100" y="3492500"/>
          <p14:tracePt t="15518" x="793750" y="3492500"/>
          <p14:tracePt t="15566" x="787400" y="3498850"/>
          <p14:tracePt t="15594" x="787400" y="3492500"/>
          <p14:tracePt t="15618" x="787400" y="3486150"/>
          <p14:tracePt t="15646" x="787400" y="3479800"/>
          <p14:tracePt t="15698" x="781050" y="3479800"/>
          <p14:tracePt t="15714" x="774700" y="3479800"/>
          <p14:tracePt t="15738" x="768350" y="3479800"/>
          <p14:tracePt t="15766" x="774700" y="3473450"/>
          <p14:tracePt t="15789" x="768350" y="3473450"/>
          <p14:tracePt t="15805" x="774700" y="3473450"/>
          <p14:tracePt t="15826" x="781050" y="3473450"/>
          <p14:tracePt t="15866" x="774700" y="3467100"/>
          <p14:tracePt t="15910" x="768350" y="3473450"/>
          <p14:tracePt t="15930" x="762000" y="3467100"/>
          <p14:tracePt t="15938" x="755650" y="3473450"/>
          <p14:tracePt t="15962" x="755650" y="3467100"/>
          <p14:tracePt t="15990" x="749300" y="3454400"/>
          <p14:tracePt t="16006" x="755650" y="3448050"/>
          <p14:tracePt t="16013" x="749300" y="3441700"/>
          <p14:tracePt t="16023" x="749300" y="3429000"/>
          <p14:tracePt t="16039" x="742950" y="3422650"/>
          <p14:tracePt t="16039" x="749300" y="3409950"/>
          <p14:tracePt t="16054" x="749300" y="3403600"/>
          <p14:tracePt t="16069" x="749300" y="3397250"/>
          <p14:tracePt t="16086" x="755650" y="3384550"/>
          <p14:tracePt t="16103" x="762000" y="3384550"/>
          <p14:tracePt t="16120" x="762000" y="3378200"/>
          <p14:tracePt t="16142" x="755650" y="3378200"/>
          <p14:tracePt t="16185" x="762000" y="3378200"/>
          <p14:tracePt t="16290" x="755650" y="3378200"/>
          <p14:tracePt t="16350" x="762000" y="3378200"/>
          <p14:tracePt t="16366" x="768350" y="3371850"/>
          <p14:tracePt t="16375" x="774700" y="3371850"/>
          <p14:tracePt t="16398" x="781050" y="3365500"/>
          <p14:tracePt t="16407" x="787400" y="3365500"/>
          <p14:tracePt t="16486" x="793750" y="3365500"/>
          <p14:tracePt t="16502" x="800100" y="3365500"/>
          <p14:tracePt t="16510" x="806450" y="3365500"/>
          <p14:tracePt t="16521" x="819150" y="3371850"/>
          <p14:tracePt t="16521" x="831850" y="3371850"/>
          <p14:tracePt t="16540" x="838200" y="3378200"/>
          <p14:tracePt t="16562" x="838200" y="3384550"/>
          <p14:tracePt t="16586" x="825500" y="3384550"/>
          <p14:tracePt t="17743" x="819150" y="3486150"/>
          <p14:tracePt t="17766" x="825500" y="3486150"/>
          <p14:tracePt t="17794" x="819150" y="3492500"/>
          <p14:tracePt t="17854" x="812800" y="3498850"/>
          <p14:tracePt t="17870" x="806450" y="3498850"/>
          <p14:tracePt t="17898" x="800100" y="3498850"/>
          <p14:tracePt t="17946" x="800100" y="3505200"/>
          <p14:tracePt t="18018" x="793750" y="3511550"/>
          <p14:tracePt t="18042" x="793750" y="3517900"/>
          <p14:tracePt t="18086" x="787400" y="3524250"/>
          <p14:tracePt t="18110" x="781050" y="3524250"/>
          <p14:tracePt t="18118" x="774700" y="3524250"/>
          <p14:tracePt t="18147" x="762000" y="3524250"/>
          <p14:tracePt t="18162" x="800100" y="3524250"/>
          <p14:tracePt t="18179" x="831850" y="3530600"/>
          <p14:tracePt t="18191" x="869950" y="3530600"/>
          <p14:tracePt t="18206" x="901700" y="3536950"/>
          <p14:tracePt t="18258" x="933450" y="3536950"/>
          <p14:tracePt t="18326" x="895350" y="3530600"/>
          <p14:tracePt t="18367" x="857250" y="3530600"/>
          <p14:tracePt t="18371" x="819150" y="3524250"/>
          <p14:tracePt t="18394" x="781050" y="3524250"/>
          <p14:tracePt t="18410" x="749300" y="3524250"/>
          <p14:tracePt t="18419" x="711200" y="3524250"/>
          <p14:tracePt t="18427" x="704850" y="3530600"/>
          <p14:tracePt t="18463" x="742950" y="3530600"/>
          <p14:tracePt t="18471" x="736600" y="3530600"/>
          <p14:tracePt t="18486" x="730250" y="3524250"/>
          <p14:tracePt t="18507" x="723900" y="3524250"/>
          <p14:tracePt t="18515" x="723900" y="3530600"/>
          <p14:tracePt t="18528" x="717550" y="3524250"/>
          <p14:tracePt t="19140" x="692150" y="3562350"/>
          <p14:tracePt t="19199" x="698500" y="3556000"/>
          <p14:tracePt t="19447" x="863600" y="3232150"/>
          <p14:tracePt t="19471" x="895350" y="3232150"/>
          <p14:tracePt t="19479" x="939800" y="3238500"/>
          <p14:tracePt t="19487" x="977900" y="3238500"/>
          <p14:tracePt t="19487" x="1016000" y="3238500"/>
          <p14:tracePt t="19500" x="1060450" y="3238500"/>
          <p14:tracePt t="19500" x="1098550" y="3238500"/>
          <p14:tracePt t="19516" x="1136650" y="3238500"/>
          <p14:tracePt t="19532" x="1136650" y="3244850"/>
          <p14:tracePt t="19558" x="1136650" y="3251200"/>
          <p14:tracePt t="19575" x="1130300" y="3257550"/>
          <p14:tracePt t="19591" x="1136650" y="3251200"/>
          <p14:tracePt t="19599" x="1143000" y="3251200"/>
          <p14:tracePt t="19599" x="1149350" y="3244850"/>
          <p14:tracePt t="19616" x="1162050" y="3238500"/>
          <p14:tracePt t="19616" x="1174750" y="3232150"/>
          <p14:tracePt t="19616" x="1187450" y="3225800"/>
          <p14:tracePt t="19635" x="1200150" y="3219450"/>
          <p14:tracePt t="19648" x="1212850" y="3219450"/>
          <p14:tracePt t="19648" x="1244600" y="3219450"/>
          <p14:tracePt t="19668" x="1257300" y="3219450"/>
          <p14:tracePt t="19668" x="1270000" y="3225800"/>
          <p14:tracePt t="19684" x="1282700" y="3225800"/>
          <p14:tracePt t="19684" x="1295400" y="3232150"/>
          <p14:tracePt t="19701" x="1308100" y="3232150"/>
          <p14:tracePt t="19701" x="1320800" y="3232150"/>
          <p14:tracePt t="19701" x="1327150" y="3232150"/>
          <p14:tracePt t="19719" x="1339850" y="3238500"/>
          <p14:tracePt t="19732" x="1346200" y="3238500"/>
          <p14:tracePt t="19732" x="1365250" y="3238500"/>
          <p14:tracePt t="19750" x="1371600" y="3244850"/>
          <p14:tracePt t="19765" x="1377950" y="3251200"/>
          <p14:tracePt t="19765" x="1384300" y="3251200"/>
          <p14:tracePt t="19784" x="1390650" y="3257550"/>
          <p14:tracePt t="19799" x="1397000" y="3263900"/>
          <p14:tracePt t="19816" x="1397000" y="3270250"/>
          <p14:tracePt t="19867" x="1390650" y="3276600"/>
          <p14:tracePt t="19923" x="1384300" y="3276600"/>
          <p14:tracePt t="19927" x="1377950" y="3276600"/>
          <p14:tracePt t="19943" x="1371600" y="3276600"/>
          <p14:tracePt t="19959" x="1365250" y="3270250"/>
          <p14:tracePt t="19967" x="1358900" y="3270250"/>
          <p14:tracePt t="19983" x="1358900" y="3263900"/>
          <p14:tracePt t="19999" x="1352550" y="3257550"/>
          <p14:tracePt t="20016" x="1339850" y="3257550"/>
          <p14:tracePt t="20036" x="1333500" y="3257550"/>
          <p14:tracePt t="20050" x="1327150" y="3263900"/>
          <p14:tracePt t="20050" x="1320800" y="3263900"/>
          <p14:tracePt t="20069" x="1314450" y="3263900"/>
          <p14:tracePt t="20083" x="1308100" y="3270250"/>
          <p14:tracePt t="20083" x="1301750" y="3270250"/>
          <p14:tracePt t="20102" x="1295400" y="3276600"/>
          <p14:tracePt t="20102" x="1282700" y="3282950"/>
          <p14:tracePt t="20118" x="1282700" y="3289300"/>
          <p14:tracePt t="20118" x="1276350" y="3295650"/>
          <p14:tracePt t="20137" x="1270000" y="3302000"/>
          <p14:tracePt t="20137" x="1263650" y="3302000"/>
          <p14:tracePt t="20152" x="1257300" y="3314700"/>
          <p14:tracePt t="20167" x="1257300" y="3321050"/>
          <p14:tracePt t="20183" x="1263650" y="3327400"/>
          <p14:tracePt t="20207" x="1270000" y="3327400"/>
          <p14:tracePt t="20219" x="1276350" y="3321050"/>
          <p14:tracePt t="20235" x="1282700" y="3314700"/>
          <p14:tracePt t="20266" x="1282700" y="3308350"/>
          <p14:tracePt t="20287" x="1289050" y="3314700"/>
          <p14:tracePt t="20327" x="1282700" y="3327400"/>
          <p14:tracePt t="20347" x="1276350" y="3327400"/>
          <p14:tracePt t="20363" x="1270000" y="3333750"/>
          <p14:tracePt t="20372" x="1263650" y="3340100"/>
          <p14:tracePt t="20388" x="1257300" y="3340100"/>
          <p14:tracePt t="20401" x="1250950" y="3346450"/>
          <p14:tracePt t="20418" x="1244600" y="3346450"/>
          <p14:tracePt t="20435" x="1250950" y="3352800"/>
          <p14:tracePt t="20463" x="1250950" y="3359150"/>
          <p14:tracePt t="20490" x="1244600" y="3359150"/>
          <p14:tracePt t="20515" x="1238250" y="3365500"/>
          <p14:tracePt t="20527" x="1231900" y="3365500"/>
          <p14:tracePt t="20550" x="1231900" y="3371850"/>
          <p14:tracePt t="20595" x="1231900" y="3378200"/>
          <p14:tracePt t="20635" x="1225550" y="3384550"/>
          <p14:tracePt t="20695" x="1219200" y="3384550"/>
          <p14:tracePt t="20731" x="1225550" y="3390900"/>
          <p14:tracePt t="20747" x="1219200" y="3390900"/>
          <p14:tracePt t="20767" x="1212850" y="3390900"/>
          <p14:tracePt t="20783" x="1206500" y="3397250"/>
          <p14:tracePt t="20807" x="1206500" y="3403600"/>
          <p14:tracePt t="20826" x="1212850" y="3403600"/>
          <p14:tracePt t="20843" x="1206500" y="3403600"/>
          <p14:tracePt t="20895" x="1212850" y="3397250"/>
          <p14:tracePt t="20979" x="1219200" y="3397250"/>
          <p14:tracePt t="20995" x="1219200" y="3403600"/>
          <p14:tracePt t="21015" x="1219200" y="3409950"/>
          <p14:tracePt t="21039" x="1212850" y="3409950"/>
          <p14:tracePt t="21047" x="1206500" y="3409950"/>
          <p14:tracePt t="21067" x="1200150" y="3416300"/>
          <p14:tracePt t="21179" x="1206500" y="3416300"/>
          <p14:tracePt t="21235" x="1212850" y="3416300"/>
          <p14:tracePt t="21255" x="1206500" y="3422650"/>
          <p14:tracePt t="21331" x="1206500" y="3429000"/>
          <p14:tracePt t="21347" x="1200150" y="3435350"/>
          <p14:tracePt t="21356" x="1200150" y="3441700"/>
          <p14:tracePt t="21371" x="1200150" y="3448050"/>
          <p14:tracePt t="21387" x="1212850" y="3454400"/>
          <p14:tracePt t="21404" x="1225550" y="3448050"/>
          <p14:tracePt t="21404" x="1231900" y="3441700"/>
          <p14:tracePt t="21424" x="1250950" y="3441700"/>
          <p14:tracePt t="21424" x="1263650" y="3448050"/>
          <p14:tracePt t="21439" x="1276350" y="3454400"/>
          <p14:tracePt t="21439" x="1289050" y="3454400"/>
          <p14:tracePt t="21456" x="1301750" y="3460750"/>
          <p14:tracePt t="21456" x="1314450" y="3473450"/>
          <p14:tracePt t="21473" x="1320800" y="3479800"/>
          <p14:tracePt t="21473" x="1333500" y="3505200"/>
          <p14:tracePt t="21490" x="1333500" y="3511550"/>
          <p14:tracePt t="21490" x="1333500" y="3524250"/>
          <p14:tracePt t="21506" x="1339850" y="3530600"/>
          <p14:tracePt t="21506" x="1339850" y="3536950"/>
          <p14:tracePt t="21523" x="1352550" y="3543300"/>
          <p14:tracePt t="21523" x="1352550" y="3549650"/>
          <p14:tracePt t="21540" x="1365250" y="3556000"/>
          <p14:tracePt t="21540" x="1371600" y="3562350"/>
          <p14:tracePt t="21557" x="1371600" y="3568700"/>
          <p14:tracePt t="21557" x="1377950" y="3575050"/>
          <p14:tracePt t="21573" x="1377950" y="3581400"/>
          <p14:tracePt t="21573" x="1377950" y="3594100"/>
          <p14:tracePt t="21590" x="1377950" y="3600450"/>
          <p14:tracePt t="21590" x="1371600" y="3613150"/>
          <p14:tracePt t="21608" x="1371600" y="3632200"/>
          <p14:tracePt t="21608" x="1371600" y="3638550"/>
          <p14:tracePt t="21625" x="1371600" y="3651250"/>
          <p14:tracePt t="21625" x="1377950" y="3663950"/>
          <p14:tracePt t="21641" x="1377950" y="3670300"/>
          <p14:tracePt t="21641" x="1384300" y="3676650"/>
          <p14:tracePt t="21657" x="1390650" y="3689350"/>
          <p14:tracePt t="21657" x="1390650" y="3708400"/>
          <p14:tracePt t="21657" x="1403350" y="3721100"/>
          <p14:tracePt t="21676" x="1409700" y="3746500"/>
          <p14:tracePt t="21688" x="1422400" y="3771900"/>
          <p14:tracePt t="21688" x="1447800" y="3841750"/>
          <p14:tracePt t="21708" x="1460500" y="3879850"/>
          <p14:tracePt t="21708" x="1479550" y="3917950"/>
          <p14:tracePt t="21724" x="1492250" y="3956050"/>
          <p14:tracePt t="21724" x="1511300" y="3994150"/>
          <p14:tracePt t="21741" x="1524000" y="4032250"/>
          <p14:tracePt t="21741" x="1536700" y="4064000"/>
          <p14:tracePt t="21757" x="1549400" y="4095750"/>
          <p14:tracePt t="21757" x="1562100" y="4121150"/>
          <p14:tracePt t="21757" x="1574800" y="4152900"/>
          <p14:tracePt t="21777" x="1581150" y="4178300"/>
          <p14:tracePt t="21777" x="1593850" y="4203700"/>
          <p14:tracePt t="21791" x="1606550" y="4235450"/>
          <p14:tracePt t="21791" x="1619250" y="4267200"/>
          <p14:tracePt t="21807" x="1631950" y="4298950"/>
          <p14:tracePt t="21807" x="1651000" y="4337050"/>
          <p14:tracePt t="21825" x="1663700" y="4368800"/>
          <p14:tracePt t="21825" x="1695450" y="4438650"/>
          <p14:tracePt t="21841" x="1714500" y="4464050"/>
          <p14:tracePt t="21841" x="1733550" y="4495800"/>
          <p14:tracePt t="21857" x="1752600" y="4521200"/>
          <p14:tracePt t="21857" x="1765300" y="4546600"/>
          <p14:tracePt t="21876" x="1784350" y="4572000"/>
          <p14:tracePt t="21876" x="1803400" y="4597400"/>
          <p14:tracePt t="21891" x="1816100" y="4616450"/>
          <p14:tracePt t="21891" x="1841500" y="4673600"/>
          <p14:tracePt t="21908" x="1860550" y="4699000"/>
          <p14:tracePt t="21908" x="1873250" y="4724400"/>
          <p14:tracePt t="21925" x="1885950" y="4749800"/>
          <p14:tracePt t="21925" x="1898650" y="4768850"/>
          <p14:tracePt t="21941" x="1905000" y="4787900"/>
          <p14:tracePt t="21941" x="1917700" y="4800600"/>
          <p14:tracePt t="21941" x="1930400" y="4813300"/>
          <p14:tracePt t="21961" x="1936750" y="4819650"/>
          <p14:tracePt t="21973" x="1943100" y="4826000"/>
          <p14:tracePt t="21973" x="1943100" y="4832350"/>
          <p14:tracePt t="21992" x="1949450" y="4838700"/>
          <p14:tracePt t="22007" x="1949450" y="4845050"/>
          <p14:tracePt t="22023" x="1943100" y="4851400"/>
          <p14:tracePt t="22040" x="1936750" y="4857750"/>
          <p14:tracePt t="22056" x="1930400" y="4864100"/>
          <p14:tracePt t="22056" x="1917700" y="4870450"/>
          <p14:tracePt t="22076" x="1911350" y="4870450"/>
          <p14:tracePt t="22076" x="1905000" y="4876800"/>
          <p14:tracePt t="22092" x="1892300" y="4876800"/>
          <p14:tracePt t="22092" x="1885950" y="4883150"/>
          <p14:tracePt t="22109" x="1879600" y="4883150"/>
          <p14:tracePt t="22109" x="1866900" y="4889500"/>
          <p14:tracePt t="22109" x="1860550" y="4895850"/>
          <p14:tracePt t="22128" x="1847850" y="4902200"/>
          <p14:tracePt t="22128" x="1841500" y="4908550"/>
          <p14:tracePt t="22142" x="1828800" y="4914900"/>
          <p14:tracePt t="22142" x="1822450" y="4927600"/>
          <p14:tracePt t="22159" x="1809750" y="4933950"/>
          <p14:tracePt t="22159" x="1797050" y="4940300"/>
          <p14:tracePt t="22175" x="1784350" y="4953000"/>
          <p14:tracePt t="22175" x="1771650" y="4959350"/>
          <p14:tracePt t="22192" x="1765300" y="4965700"/>
          <p14:tracePt t="22192" x="1746250" y="4978400"/>
          <p14:tracePt t="22209" x="1733550" y="4984750"/>
          <p14:tracePt t="22209" x="1727200" y="4997450"/>
          <p14:tracePt t="22226" x="1720850" y="4997450"/>
          <p14:tracePt t="22226" x="1714500" y="5010150"/>
          <p14:tracePt t="22242" x="1708150" y="5016500"/>
          <p14:tracePt t="22242" x="1701800" y="5022850"/>
          <p14:tracePt t="22261" x="1695450" y="5029200"/>
          <p14:tracePt t="22275" x="1695450" y="5035550"/>
          <p14:tracePt t="22291" x="1701800" y="5041900"/>
          <p14:tracePt t="22307" x="1708150" y="5048250"/>
          <p14:tracePt t="22307" x="1708150" y="5054600"/>
          <p14:tracePt t="22307" x="1714500" y="5060950"/>
          <p14:tracePt t="22328" x="1714500" y="5067300"/>
          <p14:tracePt t="22341" x="1720850" y="5080000"/>
          <p14:tracePt t="22341" x="1727200" y="5099050"/>
          <p14:tracePt t="22360" x="1733550" y="5111750"/>
          <p14:tracePt t="22360" x="1739900" y="5124450"/>
          <p14:tracePt t="22377" x="1739900" y="5130800"/>
          <p14:tracePt t="22377" x="1746250" y="5143500"/>
          <p14:tracePt t="22393" x="1746250" y="5156200"/>
          <p14:tracePt t="22393" x="1746250" y="5162550"/>
          <p14:tracePt t="22393" x="1746250" y="5168900"/>
          <p14:tracePt t="22412" x="1746250" y="5181600"/>
          <p14:tracePt t="22424" x="1746250" y="5187950"/>
          <p14:tracePt t="22424" x="1739900" y="5200650"/>
          <p14:tracePt t="22443" x="1733550" y="5200650"/>
          <p14:tracePt t="22443" x="1733550" y="5207000"/>
          <p14:tracePt t="22460" x="1727200" y="5213350"/>
          <p14:tracePt t="22460" x="1720850" y="5219700"/>
          <p14:tracePt t="22476" x="1714500" y="5226050"/>
          <p14:tracePt t="22476" x="1708150" y="5226050"/>
          <p14:tracePt t="22493" x="1701800" y="5232400"/>
          <p14:tracePt t="22493" x="1695450" y="5238750"/>
          <p14:tracePt t="22510" x="1682750" y="5238750"/>
          <p14:tracePt t="22510" x="1676400" y="5245100"/>
          <p14:tracePt t="22527" x="1670050" y="5245100"/>
          <p14:tracePt t="22527" x="1663700" y="5245100"/>
          <p14:tracePt t="22544" x="1657350" y="5245100"/>
          <p14:tracePt t="22544" x="1651000" y="5245100"/>
          <p14:tracePt t="22560" x="1644650" y="5245100"/>
          <p14:tracePt t="22560" x="1631950" y="5245100"/>
          <p14:tracePt t="22577" x="1625600" y="5238750"/>
          <p14:tracePt t="22577" x="1619250" y="5238750"/>
          <p14:tracePt t="22593" x="1612900" y="5238750"/>
          <p14:tracePt t="22593" x="1606550" y="5238750"/>
          <p14:tracePt t="22610" x="1600200" y="5238750"/>
          <p14:tracePt t="22610" x="1593850" y="5232400"/>
          <p14:tracePt t="22629" x="1587500" y="5232400"/>
          <p14:tracePt t="22629" x="1581150" y="5232400"/>
          <p14:tracePt t="22644" x="1574800" y="5232400"/>
          <p14:tracePt t="22659" x="1568450" y="5232400"/>
          <p14:tracePt t="22659" x="1562100" y="5232400"/>
          <p14:tracePt t="22677" x="1555750" y="5238750"/>
          <p14:tracePt t="22692" x="1549400" y="5238750"/>
          <p14:tracePt t="22709" x="1543050" y="5238750"/>
          <p14:tracePt t="22726" x="1536700" y="5245100"/>
          <p14:tracePt t="22742" x="1530350" y="5245100"/>
          <p14:tracePt t="22779" x="1524000" y="5238750"/>
          <p14:tracePt t="22799" x="1524000" y="5245100"/>
          <p14:tracePt t="22868" x="1517650" y="5245100"/>
          <p14:tracePt t="22884" x="1511300" y="5251450"/>
          <p14:tracePt t="22899" x="1504950" y="5251450"/>
          <p14:tracePt t="22915" x="1498600" y="5251450"/>
          <p14:tracePt t="22928" x="1492250" y="5251450"/>
          <p14:tracePt t="22943" x="1485900" y="5251450"/>
          <p14:tracePt t="22959" x="1479550" y="5257800"/>
          <p14:tracePt t="22975" x="1473200" y="5264150"/>
          <p14:tracePt t="22987" x="1466850" y="5270500"/>
          <p14:tracePt t="23004" x="1460500" y="5276850"/>
          <p14:tracePt t="23019" x="1454150" y="5276850"/>
          <p14:tracePt t="23028" x="1447800" y="5283200"/>
          <p14:tracePt t="23043" x="1441450" y="5289550"/>
          <p14:tracePt t="23060" x="1435100" y="5295900"/>
          <p14:tracePt t="23077" x="1428750" y="5295900"/>
          <p14:tracePt t="23096" x="1422400" y="5302250"/>
          <p14:tracePt t="23115" x="1416050" y="5302250"/>
          <p14:tracePt t="23132" x="1409700" y="5302250"/>
          <p14:tracePt t="23148" x="1403350" y="5302250"/>
          <p14:tracePt t="23168" x="1397000" y="5308600"/>
          <p14:tracePt t="23191" x="1390650" y="5308600"/>
          <p14:tracePt t="23220" x="1384300" y="5314950"/>
          <p14:tracePt t="23251" x="1377950" y="5314950"/>
          <p14:tracePt t="23268" x="1371600" y="5314950"/>
          <p14:tracePt t="23275" x="1365250" y="5321300"/>
          <p14:tracePt t="23287" x="1358900" y="5327650"/>
          <p14:tracePt t="23296" x="1352550" y="5334000"/>
          <p14:tracePt t="23312" x="1346200" y="5340350"/>
          <p14:tracePt t="23327" x="1339850" y="5346700"/>
          <p14:tracePt t="23344" x="1333500" y="5353050"/>
          <p14:tracePt t="23361" x="1327150" y="5359400"/>
          <p14:tracePt t="23380" x="1320800" y="5359400"/>
          <p14:tracePt t="23408" x="1314450" y="5365750"/>
          <p14:tracePt t="23440" x="1308100" y="5372100"/>
          <p14:tracePt t="23484" x="1314450" y="5365750"/>
          <p14:tracePt t="23688" x="1314450" y="5359400"/>
          <p14:tracePt t="23716" x="1314450" y="5353050"/>
          <p14:tracePt t="23836" x="1320800" y="5353050"/>
          <p14:tracePt t="23868" x="1327150" y="5353050"/>
          <p14:tracePt t="23895" x="1333500" y="5353050"/>
          <p14:tracePt t="23940" x="1339850" y="5353050"/>
          <p14:tracePt t="23964" x="1346200" y="5346700"/>
          <p14:tracePt t="23995" x="1339850" y="5353050"/>
          <p14:tracePt t="24056" x="1333500" y="5359400"/>
          <p14:tracePt t="24084" x="1333500" y="5365750"/>
          <p14:tracePt t="24116" x="1333500" y="5359400"/>
          <p14:tracePt t="24220" x="1333500" y="5353050"/>
          <p14:tracePt t="24240" x="1339850" y="5346700"/>
          <p14:tracePt t="24263" x="1346200" y="5346700"/>
          <p14:tracePt t="24416" x="1352550" y="5340350"/>
          <p14:tracePt t="24444" x="1346200" y="5346700"/>
          <p14:tracePt t="24480" x="1339850" y="5346700"/>
          <p14:tracePt t="24512" x="1339850" y="5353050"/>
          <p14:tracePt t="24564" x="1339850" y="5346700"/>
          <p14:tracePt t="24588" x="1339850" y="5340350"/>
          <p14:tracePt t="24624" x="1346200" y="5346700"/>
          <p14:tracePt t="24684" x="1339850" y="5346700"/>
          <p14:tracePt t="24768" x="1339850" y="5353050"/>
          <p14:tracePt t="24796" x="1333500" y="5353050"/>
          <p14:tracePt t="24864" x="1327150" y="5353050"/>
          <p14:tracePt t="24900" x="1320800" y="5359400"/>
          <p14:tracePt t="24956" x="1320800" y="5365750"/>
          <p14:tracePt t="24976" x="1314450" y="5365750"/>
          <p14:tracePt t="25016" x="1308100" y="5365750"/>
          <p14:tracePt t="25044" x="1301750" y="5365750"/>
          <p14:tracePt t="25076" x="1308100" y="5372100"/>
          <p14:tracePt t="25080" x="1301750" y="5378450"/>
          <p14:tracePt t="25120" x="1301750" y="5372100"/>
          <p14:tracePt t="25208" x="1308100" y="5372100"/>
          <p14:tracePt t="25276" x="1308100" y="5365750"/>
          <p14:tracePt t="25300" x="1314450" y="5359400"/>
          <p14:tracePt t="25316" x="1314450" y="5353050"/>
          <p14:tracePt t="25352" x="1327150" y="5353050"/>
          <p14:tracePt t="25428" x="1333500" y="5346700"/>
          <p14:tracePt t="25480" x="1333500" y="5340350"/>
          <p14:tracePt t="25500" x="1333500" y="5334000"/>
          <p14:tracePt t="25540" x="1339850" y="5334000"/>
          <p14:tracePt t="25568" x="1346200" y="5327650"/>
          <p14:tracePt t="25592" x="1346200" y="5321300"/>
          <p14:tracePt t="25644" x="1352550" y="5314950"/>
          <p14:tracePt t="25677" x="1352550" y="5308600"/>
          <p14:tracePt t="25704" x="1358900" y="5302250"/>
          <p14:tracePt t="25720" x="1365250" y="5302250"/>
          <p14:tracePt t="25736" x="1365250" y="5289550"/>
          <p14:tracePt t="25748" x="1371600" y="5289550"/>
          <p14:tracePt t="25757" x="1371600" y="5283200"/>
          <p14:tracePt t="25773" x="1371600" y="5276850"/>
          <p14:tracePt t="25789" x="1377950" y="5270500"/>
          <p14:tracePt t="25808" x="1384300" y="5270500"/>
          <p14:tracePt t="25825" x="1390650" y="5264150"/>
          <p14:tracePt t="25856" x="1397000" y="5270500"/>
          <p14:tracePt t="25892" x="1390650" y="5276850"/>
          <p14:tracePt t="25916" x="1390650" y="5289550"/>
          <p14:tracePt t="25928" x="1390650" y="5295900"/>
          <p14:tracePt t="25952" x="1384300" y="5295900"/>
          <p14:tracePt t="25977" x="1384300" y="5302250"/>
          <p14:tracePt t="26064" x="1390650" y="5302250"/>
          <p14:tracePt t="26108" x="1390650" y="5295900"/>
          <p14:tracePt t="26124" x="1397000" y="5289550"/>
          <p14:tracePt t="26148" x="1403350" y="5283200"/>
          <p14:tracePt t="26156" x="1403350" y="5276850"/>
          <p14:tracePt t="26171" x="1409700" y="5270500"/>
          <p14:tracePt t="26171" x="1409700" y="5264150"/>
          <p14:tracePt t="26189" x="1416050" y="5251450"/>
          <p14:tracePt t="26189" x="1416050" y="5245100"/>
          <p14:tracePt t="26206" x="1422400" y="5232400"/>
          <p14:tracePt t="26206" x="1428750" y="5207000"/>
          <p14:tracePt t="26223" x="1435100" y="5194300"/>
          <p14:tracePt t="26223" x="1447800" y="5187950"/>
          <p14:tracePt t="26240" x="1454150" y="5168900"/>
          <p14:tracePt t="26240" x="1460500" y="5156200"/>
          <p14:tracePt t="26256" x="1466850" y="5137150"/>
          <p14:tracePt t="26256" x="1479550" y="5118100"/>
          <p14:tracePt t="26273" x="1485900" y="5099050"/>
          <p14:tracePt t="26273" x="1504950" y="5060950"/>
          <p14:tracePt t="26290" x="1511300" y="5041900"/>
          <p14:tracePt t="26290" x="1517650" y="5022850"/>
          <p14:tracePt t="26306" x="1530350" y="4997450"/>
          <p14:tracePt t="26306" x="1536700" y="4978400"/>
          <p14:tracePt t="26323" x="1549400" y="4953000"/>
          <p14:tracePt t="26323" x="1574800" y="4908550"/>
          <p14:tracePt t="26342" x="1587500" y="4883150"/>
          <p14:tracePt t="26342" x="1606550" y="4864100"/>
          <p14:tracePt t="26357" x="1625600" y="4845050"/>
          <p14:tracePt t="26357" x="1638300" y="4826000"/>
          <p14:tracePt t="26373" x="1663700" y="4819650"/>
          <p14:tracePt t="26373" x="1682750" y="4819650"/>
          <p14:tracePt t="26390" x="1695450" y="4826000"/>
          <p14:tracePt t="26390" x="1720850" y="4838700"/>
          <p14:tracePt t="26390" x="1739900" y="4857750"/>
          <p14:tracePt t="26409" x="1758950" y="4883150"/>
          <p14:tracePt t="26422" x="1784350" y="4914900"/>
          <p14:tracePt t="26422" x="1822450" y="4984750"/>
          <p14:tracePt t="26442" x="1841500" y="5022850"/>
          <p14:tracePt t="26442" x="1860550" y="5054600"/>
          <p14:tracePt t="26458" x="1879600" y="5092700"/>
          <p14:tracePt t="26458" x="1892300" y="5130800"/>
          <p14:tracePt t="26474" x="1898650" y="5168900"/>
          <p14:tracePt t="26474" x="1905000" y="5213350"/>
          <p14:tracePt t="26474" x="1911350" y="5257800"/>
          <p14:tracePt t="26493" x="1911350" y="5302250"/>
          <p14:tracePt t="26505" x="1911350" y="5346700"/>
          <p14:tracePt t="26505" x="1892300" y="5441950"/>
          <p14:tracePt t="26524" x="1885950" y="5486400"/>
          <p14:tracePt t="26524" x="1873250" y="5530850"/>
          <p14:tracePt t="26541" x="1860550" y="5575300"/>
          <p14:tracePt t="26541" x="1841500" y="5607050"/>
          <p14:tracePt t="26558" x="1822450" y="5645150"/>
          <p14:tracePt t="26558" x="1803400" y="5683250"/>
          <p14:tracePt t="26574" x="1790700" y="5708650"/>
          <p14:tracePt t="26574" x="1746250" y="5765800"/>
          <p14:tracePt t="26591" x="1720850" y="5797550"/>
          <p14:tracePt t="26591" x="1689100" y="5822950"/>
          <p14:tracePt t="26608" x="1663700" y="5848350"/>
          <p14:tracePt t="26608" x="1625600" y="5861050"/>
          <p14:tracePt t="26625" x="1587500" y="5880100"/>
          <p14:tracePt t="26625" x="1492250" y="5899150"/>
          <p14:tracePt t="26642" x="1441450" y="5899150"/>
          <p14:tracePt t="26642" x="1384300" y="5899150"/>
          <p14:tracePt t="26658" x="1320800" y="5886450"/>
          <p14:tracePt t="26658" x="1257300" y="5873750"/>
          <p14:tracePt t="26676" x="1193800" y="5861050"/>
          <p14:tracePt t="26676" x="1123950" y="5835650"/>
          <p14:tracePt t="26691" x="1060450" y="5810250"/>
          <p14:tracePt t="26691" x="946150" y="5746750"/>
          <p14:tracePt t="26709" x="895350" y="5708650"/>
          <p14:tracePt t="26709" x="844550" y="5664200"/>
          <p14:tracePt t="26726" x="806450" y="5613400"/>
          <p14:tracePt t="26726" x="768350" y="5568950"/>
          <p14:tracePt t="26742" x="730250" y="5511800"/>
          <p14:tracePt t="26742" x="704850" y="5454650"/>
          <p14:tracePt t="26758" x="685800" y="5391150"/>
          <p14:tracePt t="26758" x="666750" y="5334000"/>
          <p14:tracePt t="26758" x="654050" y="5270500"/>
          <p14:tracePt t="26778" x="647700" y="5207000"/>
          <p14:tracePt t="26790" x="647700" y="5143500"/>
          <p14:tracePt t="26790" x="666750" y="5022850"/>
          <p14:tracePt t="26809" x="685800" y="4972050"/>
          <p14:tracePt t="26809" x="711200" y="4914900"/>
          <p14:tracePt t="26826" x="742950" y="4864100"/>
          <p14:tracePt t="26826" x="781050" y="4806950"/>
          <p14:tracePt t="26842" x="819150" y="4756150"/>
          <p14:tracePt t="26842" x="863600" y="4699000"/>
          <p14:tracePt t="26858" x="914400" y="4635500"/>
          <p14:tracePt t="26858" x="965200" y="4578350"/>
          <p14:tracePt t="26858" x="1022350" y="4514850"/>
          <p14:tracePt t="26858" x="1079500" y="4457700"/>
          <p14:tracePt t="26881" x="1136650" y="4400550"/>
          <p14:tracePt t="26890" x="1200150" y="4337050"/>
          <p14:tracePt t="26890" x="1257300" y="4286250"/>
          <p14:tracePt t="26909" x="1320800" y="4235450"/>
          <p14:tracePt t="26909" x="1384300" y="4191000"/>
          <p14:tracePt t="26926" x="1447800" y="4146550"/>
          <p14:tracePt t="26926" x="1587500" y="4070350"/>
          <p14:tracePt t="26942" x="1657350" y="4038600"/>
          <p14:tracePt t="26942" x="1733550" y="4019550"/>
          <p14:tracePt t="26959" x="1816100" y="4006850"/>
          <p14:tracePt t="26959" x="1892300" y="3994150"/>
          <p14:tracePt t="26976" x="1974850" y="3987800"/>
          <p14:tracePt t="26976" x="2057400" y="3987800"/>
          <p14:tracePt t="26992" x="2139950" y="3994150"/>
          <p14:tracePt t="26992" x="2317750" y="4013200"/>
          <p14:tracePt t="27010" x="2406650" y="4025900"/>
          <p14:tracePt t="27010" x="2508250" y="4044950"/>
          <p14:tracePt t="27026" x="2609850" y="4064000"/>
          <p14:tracePt t="27026" x="2717800" y="4089400"/>
          <p14:tracePt t="27042" x="2819400" y="4114800"/>
          <p14:tracePt t="27042" x="2933700" y="4140200"/>
          <p14:tracePt t="27042" x="3048000" y="4165600"/>
          <p14:tracePt t="27061" x="3162300" y="4191000"/>
          <p14:tracePt t="27074" x="3276600" y="4210050"/>
          <p14:tracePt t="27074" x="3492500" y="4241800"/>
          <p14:tracePt t="27093" x="3594100" y="4254500"/>
          <p14:tracePt t="27093" x="3695700" y="4260850"/>
          <p14:tracePt t="27109" x="3797300" y="4273550"/>
          <p14:tracePt t="27109" x="3898900" y="4279900"/>
          <p14:tracePt t="27109" x="4000500" y="4286250"/>
          <p14:tracePt t="27129" x="4102100" y="4298950"/>
          <p14:tracePt t="27142" x="4197350" y="4305300"/>
          <p14:tracePt t="27142" x="4286250" y="4311650"/>
          <p14:tracePt t="27142" x="4381500" y="4318000"/>
          <p14:tracePt t="27162" x="4470400" y="4330700"/>
          <p14:tracePt t="27174" x="4559300" y="4330700"/>
          <p14:tracePt t="27174" x="4718050" y="4337050"/>
          <p14:tracePt t="27193" x="4800600" y="4337050"/>
          <p14:tracePt t="27193" x="4876800" y="4343400"/>
          <p14:tracePt t="27210" x="4953000" y="4343400"/>
          <p14:tracePt t="27210" x="5029200" y="4343400"/>
          <p14:tracePt t="27210" x="5105400" y="4343400"/>
          <p14:tracePt t="27229" x="5181600" y="4343400"/>
          <p14:tracePt t="27229" x="5251450" y="4349750"/>
          <p14:tracePt t="27243" x="5327650" y="4349750"/>
          <p14:tracePt t="27243" x="5403850" y="4343400"/>
          <p14:tracePt t="27260" x="5473700" y="4343400"/>
          <p14:tracePt t="27260" x="5543550" y="4343400"/>
          <p14:tracePt t="27277" x="5613400" y="4337050"/>
          <p14:tracePt t="27277" x="5676900" y="4337050"/>
          <p14:tracePt t="27293" x="5740400" y="4337050"/>
          <p14:tracePt t="27293" x="5867400" y="4337050"/>
          <p14:tracePt t="27310" x="5924550" y="4337050"/>
          <p14:tracePt t="27310" x="5988050" y="4337050"/>
          <p14:tracePt t="27327" x="6045200" y="4337050"/>
          <p14:tracePt t="27327" x="6108700" y="4343400"/>
          <p14:tracePt t="27343" x="6165850" y="4343400"/>
          <p14:tracePt t="27343" x="6280150" y="4349750"/>
          <p14:tracePt t="27362" x="6330950" y="4349750"/>
          <p14:tracePt t="27362" x="6388100" y="4343400"/>
          <p14:tracePt t="27377" x="6438900" y="4343400"/>
          <p14:tracePt t="27377" x="6489700" y="4343400"/>
          <p14:tracePt t="27394" x="6540500" y="4343400"/>
          <p14:tracePt t="27394" x="6597650" y="4343400"/>
          <p14:tracePt t="27410" x="6648450" y="4349750"/>
          <p14:tracePt t="27410" x="6699250" y="4356100"/>
          <p14:tracePt t="27410" x="6750050" y="4368800"/>
          <p14:tracePt t="27429" x="6807200" y="4387850"/>
          <p14:tracePt t="27442" x="6858000" y="4400550"/>
          <p14:tracePt t="27442" x="6965950" y="4432300"/>
          <p14:tracePt t="27461" x="7010400" y="4451350"/>
          <p14:tracePt t="27461" x="7061200" y="4464050"/>
          <p14:tracePt t="27478" x="7105650" y="4470400"/>
          <p14:tracePt t="27478" x="7150100" y="4470400"/>
          <p14:tracePt t="27494" x="7188200" y="4470400"/>
          <p14:tracePt t="27494" x="7226300" y="4476750"/>
          <p14:tracePt t="27494" x="7264400" y="4470400"/>
          <p14:tracePt t="27513" x="7302500" y="4476750"/>
          <p14:tracePt t="27525" x="7334250" y="4470400"/>
          <p14:tracePt t="27525" x="7397750" y="4470400"/>
          <p14:tracePt t="27544" x="7429500" y="4476750"/>
          <p14:tracePt t="27544" x="7461250" y="4483100"/>
          <p14:tracePt t="27561" x="7493000" y="4483100"/>
          <p14:tracePt t="27561" x="7518400" y="4495800"/>
          <p14:tracePt t="27577" x="7537450" y="4495800"/>
          <p14:tracePt t="27577" x="7556500" y="4495800"/>
          <p14:tracePt t="27577" x="7575550" y="4495800"/>
          <p14:tracePt t="27597" x="7588250" y="4495800"/>
          <p14:tracePt t="27597" x="7594600" y="4489450"/>
          <p14:tracePt t="27611" x="7600950" y="4483100"/>
          <p14:tracePt t="27626" x="7600950" y="4476750"/>
          <p14:tracePt t="27626" x="7594600" y="4470400"/>
          <p14:tracePt t="27645" x="7588250" y="4470400"/>
          <p14:tracePt t="27645" x="7562850" y="4464050"/>
          <p14:tracePt t="27662" x="7550150" y="4457700"/>
          <p14:tracePt t="27662" x="7531100" y="4457700"/>
          <p14:tracePt t="27678" x="7512050" y="4451350"/>
          <p14:tracePt t="27678" x="7493000" y="4438650"/>
          <p14:tracePt t="27694" x="7467600" y="4432300"/>
          <p14:tracePt t="27694" x="7435850" y="4425950"/>
          <p14:tracePt t="27712" x="7404100" y="4413250"/>
          <p14:tracePt t="27712" x="7340600" y="4387850"/>
          <p14:tracePt t="27730" x="7302500" y="4375150"/>
          <p14:tracePt t="27730" x="7270750" y="4362450"/>
          <p14:tracePt t="27745" x="7239000" y="4349750"/>
          <p14:tracePt t="27745" x="7207250" y="4337050"/>
          <p14:tracePt t="27762" x="7181850" y="4324350"/>
          <p14:tracePt t="27762" x="7162800" y="4311650"/>
          <p14:tracePt t="27778" x="7143750" y="4298950"/>
          <p14:tracePt t="27778" x="7131050" y="4298950"/>
          <p14:tracePt t="27778" x="7124700" y="4286250"/>
          <p14:tracePt t="27797" x="7118350" y="4279900"/>
          <p14:tracePt t="27813" x="7124700" y="4273550"/>
          <p14:tracePt t="27830" x="7131050" y="4267200"/>
          <p14:tracePt t="27843" x="7137400" y="4267200"/>
          <p14:tracePt t="27843" x="7143750" y="4267200"/>
          <p14:tracePt t="27862" x="7150100" y="4260850"/>
          <p14:tracePt t="27862" x="7162800" y="4260850"/>
          <p14:tracePt t="27879" x="7169150" y="4260850"/>
          <p14:tracePt t="27879" x="7181850" y="4260850"/>
          <p14:tracePt t="27879" x="7194550" y="4254500"/>
          <p14:tracePt t="27898" x="7207250" y="4260850"/>
          <p14:tracePt t="27898" x="7226300" y="4260850"/>
          <p14:tracePt t="27912" x="7239000" y="4260850"/>
          <p14:tracePt t="27912" x="7251700" y="4260850"/>
          <p14:tracePt t="27929" x="7264400" y="4260850"/>
          <p14:tracePt t="27929" x="7277100" y="4260850"/>
          <p14:tracePt t="27945" x="7283450" y="4260850"/>
          <p14:tracePt t="27945" x="7308850" y="4260850"/>
          <p14:tracePt t="27963" x="7327900" y="4254500"/>
          <p14:tracePt t="27963" x="7340600" y="4254500"/>
          <p14:tracePt t="27979" x="7353300" y="4254500"/>
          <p14:tracePt t="27979" x="7372350" y="4254500"/>
          <p14:tracePt t="27996" x="7385050" y="4254500"/>
          <p14:tracePt t="27996" x="7404100" y="4254500"/>
          <p14:tracePt t="28013" x="7423150" y="4254500"/>
          <p14:tracePt t="28013" x="7454900" y="4254500"/>
          <p14:tracePt t="28030" x="7473950" y="4254500"/>
          <p14:tracePt t="28030" x="7493000" y="4254500"/>
          <p14:tracePt t="28046" x="7505700" y="4248150"/>
          <p14:tracePt t="28046" x="7524750" y="4248150"/>
          <p14:tracePt t="28063" x="7537450" y="4241800"/>
          <p14:tracePt t="28063" x="7556500" y="4241800"/>
          <p14:tracePt t="28063" x="7569200" y="4235450"/>
          <p14:tracePt t="28082" x="7588250" y="4235450"/>
          <p14:tracePt t="28094" x="7600950" y="4229100"/>
          <p14:tracePt t="28094" x="7626350" y="4229100"/>
          <p14:tracePt t="28114" x="7632700" y="4229100"/>
          <p14:tracePt t="28114" x="7645400" y="4229100"/>
          <p14:tracePt t="28130" x="7651750" y="4229100"/>
          <p14:tracePt t="28130" x="7664450" y="4229100"/>
          <p14:tracePt t="28130" x="7670800" y="4229100"/>
          <p14:tracePt t="28150" x="7677150" y="4229100"/>
          <p14:tracePt t="28162" x="7683500" y="4229100"/>
          <p14:tracePt t="28162" x="7689850" y="4235450"/>
          <p14:tracePt t="28162" x="7696200" y="4229100"/>
          <p14:tracePt t="28182" x="7702550" y="4229100"/>
          <p14:tracePt t="28195" x="7708900" y="4229100"/>
          <p14:tracePt t="28217" x="7715250" y="4229100"/>
          <p14:tracePt t="28233" x="7721600" y="4235450"/>
          <p14:tracePt t="28260" x="7721600" y="4241800"/>
          <p14:tracePt t="28277" x="7715250" y="4248150"/>
          <p14:tracePt t="28293" x="7708900" y="4254500"/>
          <p14:tracePt t="28309" x="7702550" y="4260850"/>
          <p14:tracePt t="28321" x="7696200" y="4260850"/>
          <p14:tracePt t="28337" x="7689850" y="4260850"/>
          <p14:tracePt t="28353" x="7702550" y="4254500"/>
          <p14:tracePt t="28465" x="7708900" y="4248150"/>
          <p14:tracePt t="28497" x="7715250" y="4248150"/>
          <p14:tracePt t="28516" x="7721600" y="4248150"/>
          <p14:tracePt t="28585" x="7721600" y="4254500"/>
          <p14:tracePt t="28609" x="7715250" y="4260850"/>
          <p14:tracePt t="28741" x="7715250" y="4267200"/>
          <p14:tracePt t="28789" x="7708900" y="4267200"/>
          <p14:tracePt t="28809" x="7702550" y="4273550"/>
          <p14:tracePt t="28833" x="7696200" y="4273550"/>
          <p14:tracePt t="28849" x="7696200" y="4279900"/>
          <p14:tracePt t="28861" x="7689850" y="4279900"/>
          <p14:tracePt t="28877" x="7683500" y="4279900"/>
          <p14:tracePt t="28893" x="7677150" y="4286250"/>
          <p14:tracePt t="28909" x="7670800" y="4286250"/>
          <p14:tracePt t="28921" x="7664450" y="4286250"/>
          <p14:tracePt t="28944" x="7670800" y="4286250"/>
          <p14:tracePt t="29029" x="7677150" y="4286250"/>
          <p14:tracePt t="29041" x="7683500" y="4286250"/>
          <p14:tracePt t="29057" x="7689850" y="4286250"/>
          <p14:tracePt t="29073" x="7696200" y="4279900"/>
          <p14:tracePt t="29089" x="7702550" y="4279900"/>
          <p14:tracePt t="29109" x="7708900" y="4286250"/>
          <p14:tracePt t="29141" x="7715250" y="4286250"/>
          <p14:tracePt t="29169" x="7715250" y="4292600"/>
          <p14:tracePt t="29217" x="7708900" y="4292600"/>
          <p14:tracePt t="29237" x="7702550" y="4298950"/>
          <p14:tracePt t="29261" x="7696200" y="4298950"/>
          <p14:tracePt t="29281" x="7689850" y="4298950"/>
          <p14:tracePt t="29297" x="7683500" y="4298950"/>
          <p14:tracePt t="29313" x="7677150" y="4305300"/>
          <p14:tracePt t="29329" x="7670800" y="4305300"/>
          <p14:tracePt t="29337" x="7664450" y="4305300"/>
          <p14:tracePt t="29337" x="7658100" y="4311650"/>
          <p14:tracePt t="29351" x="7645400" y="4311650"/>
          <p14:tracePt t="29351" x="7632700" y="4311650"/>
          <p14:tracePt t="29367" x="7626350" y="4311650"/>
          <p14:tracePt t="29367" x="7613650" y="4318000"/>
          <p14:tracePt t="29384" x="7600950" y="4318000"/>
          <p14:tracePt t="29384" x="7588250" y="4324350"/>
          <p14:tracePt t="29384" x="7575550" y="4324350"/>
          <p14:tracePt t="29403" x="7562850" y="4324350"/>
          <p14:tracePt t="29403" x="7543800" y="4324350"/>
          <p14:tracePt t="29418" x="7531100" y="4330700"/>
          <p14:tracePt t="29418" x="7512050" y="4330700"/>
          <p14:tracePt t="29434" x="7493000" y="4337050"/>
          <p14:tracePt t="29434" x="7480300" y="4337050"/>
          <p14:tracePt t="29451" x="7461250" y="4337050"/>
          <p14:tracePt t="29451" x="7442200" y="4343400"/>
          <p14:tracePt t="29451" x="7416800" y="4343400"/>
          <p14:tracePt t="29470" x="7397750" y="4343400"/>
          <p14:tracePt t="29482" x="7372350" y="4343400"/>
          <p14:tracePt t="29482" x="7327900" y="4349750"/>
          <p14:tracePt t="29502" x="7302500" y="4356100"/>
          <p14:tracePt t="29502" x="7270750" y="4356100"/>
          <p14:tracePt t="29518" x="7245350" y="4356100"/>
          <p14:tracePt t="29518" x="7213600" y="4356100"/>
          <p14:tracePt t="29534" x="7181850" y="4356100"/>
          <p14:tracePt t="29534" x="7150100" y="4362450"/>
          <p14:tracePt t="29534" x="7112000" y="4362450"/>
          <p14:tracePt t="29553" x="7073900" y="4362450"/>
          <p14:tracePt t="29566" x="7035800" y="4362450"/>
          <p14:tracePt t="29566" x="6940550" y="4368800"/>
          <p14:tracePt t="29585" x="6883400" y="4381500"/>
          <p14:tracePt t="29585" x="6826250" y="4394200"/>
          <p14:tracePt t="29601" x="6769100" y="4406900"/>
          <p14:tracePt t="29601" x="6699250" y="4425950"/>
          <p14:tracePt t="29618" x="6629400" y="4451350"/>
          <p14:tracePt t="29618" x="6553200" y="4470400"/>
          <p14:tracePt t="29618" x="6477000" y="4495800"/>
          <p14:tracePt t="29638" x="6394450" y="4527550"/>
          <p14:tracePt t="29638" x="6311900" y="4559300"/>
          <p14:tracePt t="29652" x="6229350" y="4584700"/>
          <p14:tracePt t="29652" x="6146800" y="4616450"/>
          <p14:tracePt t="29669" x="6057900" y="4641850"/>
          <p14:tracePt t="29669" x="5975350" y="4673600"/>
          <p14:tracePt t="29685" x="5886450" y="4699000"/>
          <p14:tracePt t="29685" x="5721350" y="4756150"/>
          <p14:tracePt t="29703" x="5638800" y="4787900"/>
          <p14:tracePt t="29703" x="5556250" y="4813300"/>
          <p14:tracePt t="29718" x="5467350" y="4845050"/>
          <p14:tracePt t="29718" x="5384800" y="4876800"/>
          <p14:tracePt t="29735" x="5295900" y="4902200"/>
          <p14:tracePt t="29735" x="5200650" y="4933950"/>
          <p14:tracePt t="29752" x="5111750" y="4965700"/>
          <p14:tracePt t="29752" x="5016500" y="4997450"/>
          <p14:tracePt t="29752" x="4914900" y="5029200"/>
          <p14:tracePt t="29771" x="4819650" y="5054600"/>
          <p14:tracePt t="29771" x="4718050" y="5086350"/>
          <p14:tracePt t="29786" x="4616450" y="5111750"/>
          <p14:tracePt t="29786" x="4521200" y="5143500"/>
          <p14:tracePt t="29802" x="4419600" y="5168900"/>
          <p14:tracePt t="29802" x="4324350" y="5200650"/>
          <p14:tracePt t="29819" x="4229100" y="5238750"/>
          <p14:tracePt t="29819" x="4140200" y="5270500"/>
          <p14:tracePt t="29819" x="4051300" y="5308600"/>
          <p14:tracePt t="29838" x="3962400" y="5346700"/>
          <p14:tracePt t="29851" x="3886200" y="5384800"/>
          <p14:tracePt t="29851" x="3727450" y="5467350"/>
          <p14:tracePt t="29870" x="3657600" y="5505450"/>
          <p14:tracePt t="29870" x="3594100" y="5537200"/>
          <p14:tracePt t="29885" x="3530600" y="5568950"/>
          <p14:tracePt t="29885" x="3479800" y="5600700"/>
          <p14:tracePt t="29903" x="3422650" y="5632450"/>
          <p14:tracePt t="29903" x="3371850" y="5657850"/>
          <p14:tracePt t="29903" x="3327400" y="5683250"/>
          <p14:tracePt t="29922" x="3282950" y="5715000"/>
          <p14:tracePt t="29934" x="3238500" y="5740400"/>
          <p14:tracePt t="29934" x="3149600" y="5791200"/>
          <p14:tracePt t="29954" x="3105150" y="5816600"/>
          <p14:tracePt t="29954" x="3003550" y="5867400"/>
          <p14:tracePt t="29974" x="2946400" y="5886450"/>
          <p14:tracePt t="29985" x="2882900" y="5905500"/>
          <p14:tracePt t="29985" x="2749550" y="5937250"/>
          <p14:tracePt t="29985" x="2673350" y="5949950"/>
          <p14:tracePt t="30009" x="2590800" y="5956300"/>
          <p14:tracePt t="30017" x="2514600" y="5956300"/>
          <p14:tracePt t="30017" x="2432050" y="5956300"/>
          <p14:tracePt t="30036" x="2349500" y="5956300"/>
          <p14:tracePt t="30036" x="2266950" y="5949950"/>
          <p14:tracePt t="30053" x="2178050" y="5943600"/>
          <p14:tracePt t="30053" x="2006600" y="5937250"/>
          <p14:tracePt t="30070" x="1917700" y="5930900"/>
          <p14:tracePt t="30070" x="1828800" y="5930900"/>
          <p14:tracePt t="30087" x="1739900" y="5924550"/>
          <p14:tracePt t="30087" x="1644650" y="5918200"/>
          <p14:tracePt t="30103" x="1549400" y="5905500"/>
          <p14:tracePt t="30103" x="1454150" y="5892800"/>
          <p14:tracePt t="30103" x="1358900" y="5873750"/>
          <p14:tracePt t="30123" x="1270000" y="5848350"/>
          <p14:tracePt t="30123" x="1174750" y="5816600"/>
          <p14:tracePt t="30138" x="1085850" y="5784850"/>
          <p14:tracePt t="30138" x="996950" y="5746750"/>
          <p14:tracePt t="30154" x="920750" y="5702300"/>
          <p14:tracePt t="30154" x="844550" y="5657850"/>
          <p14:tracePt t="30173" x="781050" y="5607050"/>
          <p14:tracePt t="30173" x="723900" y="5549900"/>
          <p14:tracePt t="30187" x="666750" y="5492750"/>
          <p14:tracePt t="30187" x="622300" y="5429250"/>
          <p14:tracePt t="30187" x="584200" y="5365750"/>
          <p14:tracePt t="30206" x="546100" y="5295900"/>
          <p14:tracePt t="30218" x="514350" y="5219700"/>
          <p14:tracePt t="30218" x="463550" y="5067300"/>
          <p14:tracePt t="30238" x="450850" y="4991100"/>
          <p14:tracePt t="30238" x="444500" y="4914900"/>
          <p14:tracePt t="30253" x="444500" y="4838700"/>
          <p14:tracePt t="30253" x="450850" y="4768850"/>
          <p14:tracePt t="30270" x="469900" y="4699000"/>
          <p14:tracePt t="30270" x="495300" y="4635500"/>
          <p14:tracePt t="30287" x="527050" y="4572000"/>
          <p14:tracePt t="30287" x="615950" y="4445000"/>
          <p14:tracePt t="30304" x="666750" y="4381500"/>
          <p14:tracePt t="30304" x="723900" y="4324350"/>
          <p14:tracePt t="30320" x="781050" y="4260850"/>
          <p14:tracePt t="30320" x="850900" y="4210050"/>
          <p14:tracePt t="30337" x="914400" y="4152900"/>
          <p14:tracePt t="30337" x="990600" y="4108450"/>
          <p14:tracePt t="30354" x="1066800" y="4064000"/>
          <p14:tracePt t="30354" x="1238250" y="3994150"/>
          <p14:tracePt t="30371" x="1327150" y="3968750"/>
          <p14:tracePt t="30371" x="1422400" y="3943350"/>
          <p14:tracePt t="30387" x="1517650" y="3930650"/>
          <p14:tracePt t="30387" x="1619250" y="3917950"/>
          <p14:tracePt t="30405" x="1727200" y="3911600"/>
          <p14:tracePt t="30405" x="1936750" y="3905250"/>
          <p14:tracePt t="30422" x="2038350" y="3905250"/>
          <p14:tracePt t="30422" x="2139950" y="3911600"/>
          <p14:tracePt t="30438" x="2241550" y="3917950"/>
          <p14:tracePt t="30438" x="2343150" y="3924300"/>
          <p14:tracePt t="30455" x="2444750" y="3937000"/>
          <p14:tracePt t="30455" x="2552700" y="3956050"/>
          <p14:tracePt t="30471" x="2654300" y="3968750"/>
          <p14:tracePt t="30471" x="2762250" y="3987800"/>
          <p14:tracePt t="30471" x="2870200" y="4006850"/>
          <p14:tracePt t="30490" x="2978150" y="4025900"/>
          <p14:tracePt t="30502" x="3086100" y="4038600"/>
          <p14:tracePt t="30502" x="3295650" y="4064000"/>
          <p14:tracePt t="30522" x="3397250" y="4076700"/>
          <p14:tracePt t="30522" x="3498850" y="4083050"/>
          <p14:tracePt t="30539" x="3600450" y="4089400"/>
          <p14:tracePt t="30539" x="3702050" y="4102100"/>
          <p14:tracePt t="30555" x="3803650" y="4114800"/>
          <p14:tracePt t="30555" x="3911600" y="4127500"/>
          <p14:tracePt t="30555" x="4019550" y="4140200"/>
          <p14:tracePt t="30574" x="4127500" y="4152900"/>
          <p14:tracePt t="30586" x="4235450" y="4165600"/>
          <p14:tracePt t="30586" x="4445000" y="4197350"/>
          <p14:tracePt t="30605" x="4546600" y="4203700"/>
          <p14:tracePt t="30605" x="4641850" y="4216400"/>
          <p14:tracePt t="30621" x="4737100" y="4229100"/>
          <p14:tracePt t="30621" x="4832350" y="4241800"/>
          <p14:tracePt t="30639" x="4921250" y="4254500"/>
          <p14:tracePt t="30639" x="5003800" y="4273550"/>
          <p14:tracePt t="30639" x="5092700" y="4292600"/>
          <p14:tracePt t="30658" x="5175250" y="4311650"/>
          <p14:tracePt t="30658" x="5251450" y="4337050"/>
          <p14:tracePt t="30672" x="5327650" y="4362450"/>
          <p14:tracePt t="30672" x="5403850" y="4387850"/>
          <p14:tracePt t="30688" x="5473700" y="4413250"/>
          <p14:tracePt t="30688" x="5543550" y="4445000"/>
          <p14:tracePt t="30705" x="5607050" y="4476750"/>
          <p14:tracePt t="30705" x="5740400" y="4540250"/>
          <p14:tracePt t="30722" x="5803900" y="4578350"/>
          <p14:tracePt t="30722" x="5867400" y="4610100"/>
          <p14:tracePt t="30739" x="5930900" y="4648200"/>
          <p14:tracePt t="30739" x="5988050" y="4686300"/>
          <p14:tracePt t="30755" x="6045200" y="4718050"/>
          <p14:tracePt t="30755" x="6102350" y="4743450"/>
          <p14:tracePt t="30772" x="6159500" y="4775200"/>
          <p14:tracePt t="30772" x="6273800" y="4826000"/>
          <p14:tracePt t="30791" x="6330950" y="4851400"/>
          <p14:tracePt t="30791" x="6388100" y="4870450"/>
          <p14:tracePt t="30806" x="6438900" y="4895850"/>
          <p14:tracePt t="30806" x="6496050" y="4914900"/>
          <p14:tracePt t="30822" x="6546850" y="4940300"/>
          <p14:tracePt t="30822" x="6604000" y="4965700"/>
          <p14:tracePt t="30839" x="6654800" y="4991100"/>
          <p14:tracePt t="30839" x="6705600" y="5016500"/>
          <p14:tracePt t="30839" x="6756400" y="5041900"/>
          <p14:tracePt t="30858" x="6807200" y="5067300"/>
          <p14:tracePt t="30871" x="6858000" y="5092700"/>
          <p14:tracePt t="30871" x="6959600" y="5143500"/>
          <p14:tracePt t="30890" x="7010400" y="5168900"/>
          <p14:tracePt t="30890" x="7061200" y="5200650"/>
          <p14:tracePt t="30905" x="7105650" y="5232400"/>
          <p14:tracePt t="30905" x="7156450" y="5264150"/>
          <p14:tracePt t="30922" x="7207250" y="5302250"/>
          <p14:tracePt t="30922" x="7251700" y="5334000"/>
          <p14:tracePt t="30939" x="7289800" y="5372100"/>
          <p14:tracePt t="30939" x="7327900" y="5403850"/>
          <p14:tracePt t="30939" x="7366000" y="5441950"/>
          <p14:tracePt t="30958" x="7397750" y="5473700"/>
          <p14:tracePt t="30958" x="7429500" y="5505450"/>
          <p14:tracePt t="30972" x="7448550" y="5537200"/>
          <p14:tracePt t="30972" x="7467600" y="5562600"/>
          <p14:tracePt t="30989" x="7486650" y="5588000"/>
          <p14:tracePt t="30989" x="7493000" y="5613400"/>
          <p14:tracePt t="31006" x="7499350" y="5638800"/>
          <p14:tracePt t="31006" x="7486650" y="5683250"/>
          <p14:tracePt t="31023" x="7473950" y="5695950"/>
          <p14:tracePt t="31023" x="7454900" y="5715000"/>
          <p14:tracePt t="31040" x="7435850" y="5734050"/>
          <p14:tracePt t="31040" x="7404100" y="5753100"/>
          <p14:tracePt t="31057" x="7372350" y="5772150"/>
          <p14:tracePt t="31057" x="7334250" y="5791200"/>
          <p14:tracePt t="31073" x="7289800" y="5810250"/>
          <p14:tracePt t="31073" x="7194550" y="5854700"/>
          <p14:tracePt t="31090" x="7143750" y="5867400"/>
          <p14:tracePt t="31090" x="7086600" y="5886450"/>
          <p14:tracePt t="31107" x="7023100" y="5905500"/>
          <p14:tracePt t="31107" x="6959600" y="5924550"/>
          <p14:tracePt t="31123" x="6889750" y="5943600"/>
          <p14:tracePt t="31123" x="6813550" y="5956300"/>
          <p14:tracePt t="31123" x="6737350" y="5975350"/>
          <p14:tracePt t="31144" x="6661150" y="5988050"/>
          <p14:tracePt t="31155" x="6578600" y="6007100"/>
          <p14:tracePt t="31155" x="6407150" y="6032500"/>
          <p14:tracePt t="31175" x="6318250" y="6051550"/>
          <p14:tracePt t="31175" x="6229350" y="6070600"/>
          <p14:tracePt t="31190" x="6134100" y="6083300"/>
          <p14:tracePt t="31190" x="6038850" y="6102350"/>
          <p14:tracePt t="31207" x="5937250" y="6121400"/>
          <p14:tracePt t="31207" x="5835650" y="6140450"/>
          <p14:tracePt t="31207" x="5727700" y="6153150"/>
          <p14:tracePt t="31226" x="5619750" y="6165850"/>
          <p14:tracePt t="31238" x="5511800" y="6178550"/>
          <p14:tracePt t="31238" x="5403850" y="6184900"/>
          <p14:tracePt t="31258" x="5187950" y="6197600"/>
          <p14:tracePt t="31258" x="5073650" y="6197600"/>
          <p14:tracePt t="31274" x="4965700" y="6197600"/>
          <p14:tracePt t="31274" x="4864100" y="6197600"/>
          <p14:tracePt t="31291" x="4762500" y="6191250"/>
          <p14:tracePt t="31291" x="4660900" y="6184900"/>
          <p14:tracePt t="31307" x="4565650" y="6172200"/>
          <p14:tracePt t="31307" x="4381500" y="6140450"/>
          <p14:tracePt t="31324" x="4298950" y="6121400"/>
          <p14:tracePt t="31324" x="4210050" y="6096000"/>
          <p14:tracePt t="31341" x="4133850" y="6070600"/>
          <p14:tracePt t="31341" x="4057650" y="6045200"/>
          <p14:tracePt t="31357" x="3987800" y="6019800"/>
          <p14:tracePt t="31357" x="3924300" y="6000750"/>
          <p14:tracePt t="31374" x="3867150" y="5975350"/>
          <p14:tracePt t="31374" x="3771900" y="5937250"/>
          <p14:tracePt t="31391" x="3740150" y="5918200"/>
          <p14:tracePt t="31391" x="3708400" y="5899150"/>
          <p14:tracePt t="31407" x="3683000" y="5886450"/>
          <p14:tracePt t="31407" x="3663950" y="5867400"/>
          <p14:tracePt t="31424" x="3651250" y="5854700"/>
          <p14:tracePt t="31424" x="3632200" y="5822950"/>
          <p14:tracePt t="31443" x="3632200" y="5810250"/>
          <p14:tracePt t="31443" x="3632200" y="5791200"/>
          <p14:tracePt t="31458" x="3632200" y="5784850"/>
          <p14:tracePt t="31458" x="3638550" y="5772150"/>
          <p14:tracePt t="31475" x="3644900" y="5759450"/>
          <p14:tracePt t="31475" x="3657600" y="5753100"/>
          <p14:tracePt t="31491" x="3663950" y="5740400"/>
          <p14:tracePt t="31491" x="3676650" y="5727700"/>
          <p14:tracePt t="31491" x="3689350" y="5721350"/>
          <p14:tracePt t="31510" x="3695700" y="5715000"/>
          <p14:tracePt t="31523" x="3708400" y="5708650"/>
          <p14:tracePt t="31523" x="3727450" y="5695950"/>
          <p14:tracePt t="31542" x="3733800" y="5689600"/>
          <p14:tracePt t="31542" x="3746500" y="5683250"/>
          <p14:tracePt t="31559" x="3752850" y="5676900"/>
          <p14:tracePt t="31559" x="3759200" y="5676900"/>
          <p14:tracePt t="31575" x="3765550" y="5670550"/>
          <p14:tracePt t="31575" x="3778250" y="5670550"/>
          <p14:tracePt t="31591" x="3784600" y="5664200"/>
          <p14:tracePt t="31607" x="3790950" y="5657850"/>
          <p14:tracePt t="31607" x="3797300" y="5657850"/>
          <p14:tracePt t="31625" x="3803650" y="5651500"/>
          <p14:tracePt t="31642" x="3797300" y="5657850"/>
          <p14:tracePt t="31689" x="3790950" y="5657850"/>
          <p14:tracePt t="31705" x="3784600" y="5657850"/>
          <p14:tracePt t="31722" x="3784600" y="5651500"/>
          <p14:tracePt t="31802" x="3784600" y="5645150"/>
          <p14:tracePt t="31826" x="3790950" y="5645150"/>
          <p14:tracePt t="31842" x="3797300" y="5638800"/>
          <p14:tracePt t="31862" x="3803650" y="5632450"/>
          <p14:tracePt t="31885" x="3803650" y="5626100"/>
          <p14:tracePt t="31918" x="3803650" y="5619750"/>
          <p14:tracePt t="32126" x="3810000" y="5619750"/>
          <p14:tracePt t="32157" x="3816350" y="5613400"/>
          <p14:tracePt t="32194" x="3816350" y="5619750"/>
          <p14:tracePt t="32278" x="3810000" y="5619750"/>
          <p14:tracePt t="32290" x="3810000" y="5626100"/>
          <p14:tracePt t="32305" x="3803650" y="5632450"/>
          <p14:tracePt t="32322" x="3797300" y="5632450"/>
          <p14:tracePt t="32337" x="3790950" y="5632450"/>
          <p14:tracePt t="32358" x="3797300" y="5632450"/>
          <p14:tracePt t="32398" x="3803650" y="5632450"/>
          <p14:tracePt t="32417" x="3797300" y="5638800"/>
          <p14:tracePt t="32509" x="3803650" y="5632450"/>
          <p14:tracePt t="32578" x="3810000" y="5632450"/>
          <p14:tracePt t="32598" x="3810000" y="5626100"/>
          <p14:tracePt t="32622" x="3816350" y="5619750"/>
          <p14:tracePt t="32637" x="3816350" y="5613400"/>
          <p14:tracePt t="32658" x="3822700" y="5613400"/>
          <p14:tracePt t="32674" x="3822700" y="5607050"/>
          <p14:tracePt t="32689" x="3829050" y="5600700"/>
          <p14:tracePt t="32702" x="3835400" y="5594350"/>
          <p14:tracePt t="32718" x="3835400" y="5588000"/>
          <p14:tracePt t="32734" x="3841750" y="5581650"/>
          <p14:tracePt t="32750" x="3841750" y="5575300"/>
          <p14:tracePt t="32762" x="3841750" y="5568950"/>
          <p14:tracePt t="32762" x="3848100" y="5562600"/>
          <p14:tracePt t="32779" x="3848100" y="5556250"/>
          <p14:tracePt t="32794" x="3848100" y="5549900"/>
          <p14:tracePt t="32811" x="3848100" y="5537200"/>
          <p14:tracePt t="32811" x="3854450" y="5524500"/>
          <p14:tracePt t="32831" x="3860800" y="5518150"/>
          <p14:tracePt t="32831" x="3867150" y="5505450"/>
          <p14:tracePt t="32846" x="3867150" y="5499100"/>
          <p14:tracePt t="32846" x="3873500" y="5486400"/>
          <p14:tracePt t="32863" x="3879850" y="5473700"/>
          <p14:tracePt t="32863" x="3886200" y="5461000"/>
          <p14:tracePt t="32879" x="3892550" y="5448300"/>
          <p14:tracePt t="32879" x="3905250" y="5429250"/>
          <p14:tracePt t="32879" x="3911600" y="5410200"/>
          <p14:tracePt t="32899" x="3924300" y="5391150"/>
          <p14:tracePt t="32911" x="3937000" y="5365750"/>
          <p14:tracePt t="32911" x="3949700" y="5346700"/>
          <p14:tracePt t="32931" x="3981450" y="5302250"/>
          <p14:tracePt t="32931" x="3994150" y="5276850"/>
          <p14:tracePt t="32946" x="4013200" y="5257800"/>
          <p14:tracePt t="32946" x="4038600" y="5232400"/>
          <p14:tracePt t="32963" x="4057650" y="5213350"/>
          <p14:tracePt t="32963" x="4076700" y="5187950"/>
          <p14:tracePt t="32980" x="4102100" y="5168900"/>
          <p14:tracePt t="32980" x="4127500" y="5149850"/>
          <p14:tracePt t="32980" x="4146550" y="5137150"/>
          <p14:tracePt t="32998" x="4171950" y="5118100"/>
          <p14:tracePt t="32998" x="4197350" y="5105400"/>
          <p14:tracePt t="33013" x="4216400" y="5092700"/>
          <p14:tracePt t="33013" x="4241800" y="5080000"/>
          <p14:tracePt t="33030" x="4267200" y="5067300"/>
          <p14:tracePt t="33030" x="4286250" y="5054600"/>
          <p14:tracePt t="33046" x="4311650" y="5041900"/>
          <p14:tracePt t="33046" x="4349750" y="5022850"/>
          <p14:tracePt t="33063" x="4375150" y="5016500"/>
          <p14:tracePt t="33063" x="4394200" y="5010150"/>
          <p14:tracePt t="33080" x="4413250" y="4997450"/>
          <p14:tracePt t="33080" x="4425950" y="4991100"/>
          <p14:tracePt t="33097" x="4445000" y="4984750"/>
          <p14:tracePt t="33097" x="4457700" y="4978400"/>
          <p14:tracePt t="33113" x="4470400" y="4965700"/>
          <p14:tracePt t="33113" x="4495800" y="4953000"/>
          <p14:tracePt t="33130" x="4502150" y="4946650"/>
          <p14:tracePt t="33130" x="4508500" y="4933950"/>
          <p14:tracePt t="33148" x="4514850" y="4927600"/>
          <p14:tracePt t="33148" x="4521200" y="4921250"/>
          <p14:tracePt t="33164" x="4527550" y="4908550"/>
          <p14:tracePt t="33164" x="4533900" y="4908550"/>
          <p14:tracePt t="33164" x="4540250" y="4895850"/>
          <p14:tracePt t="33183" x="4546600" y="4883150"/>
          <p14:tracePt t="33199" x="4552950" y="4876800"/>
          <p14:tracePt t="33215" x="4552950" y="4870450"/>
          <p14:tracePt t="33215" x="4559300" y="4864100"/>
          <p14:tracePt t="33231" x="4559300" y="4857750"/>
          <p14:tracePt t="33246" x="4552950" y="4851400"/>
          <p14:tracePt t="33262" x="4546600" y="4845050"/>
          <p14:tracePt t="33279" x="4540250" y="4838700"/>
          <p14:tracePt t="33279" x="4521200" y="4826000"/>
          <p14:tracePt t="33299" x="4502150" y="4819650"/>
          <p14:tracePt t="33299" x="4489450" y="4813300"/>
          <p14:tracePt t="33314" x="4470400" y="4813300"/>
          <p14:tracePt t="33314" x="4445000" y="4806950"/>
          <p14:tracePt t="33331" x="4419600" y="4800600"/>
          <p14:tracePt t="33331" x="4387850" y="4800600"/>
          <p14:tracePt t="33348" x="4349750" y="4794250"/>
          <p14:tracePt t="33348" x="4273550" y="4794250"/>
          <p14:tracePt t="33364" x="4229100" y="4800600"/>
          <p14:tracePt t="33364" x="4184650" y="4800600"/>
          <p14:tracePt t="33381" x="4140200" y="4806950"/>
          <p14:tracePt t="33381" x="4095750" y="4813300"/>
          <p14:tracePt t="33398" x="4044950" y="4813300"/>
          <p14:tracePt t="33398" x="4000500" y="4826000"/>
          <p14:tracePt t="33415" x="3949700" y="4832350"/>
          <p14:tracePt t="33415" x="3841750" y="4857750"/>
          <p14:tracePt t="33431" x="3790950" y="4870450"/>
          <p14:tracePt t="33431" x="3740150" y="4883150"/>
          <p14:tracePt t="33448" x="3689350" y="4895850"/>
          <p14:tracePt t="33448" x="3638550" y="4908550"/>
          <p14:tracePt t="33465" x="3587750" y="4921250"/>
          <p14:tracePt t="33465" x="3498850" y="4940300"/>
          <p14:tracePt t="33484" x="3460750" y="4946650"/>
          <p14:tracePt t="33484" x="3422650" y="4953000"/>
          <p14:tracePt t="33498" x="3378200" y="4953000"/>
          <p14:tracePt t="33498" x="3340100" y="4959350"/>
          <p14:tracePt t="33516" x="3302000" y="4959350"/>
          <p14:tracePt t="33516" x="3257550" y="4959350"/>
          <p14:tracePt t="33532" x="3219450" y="4959350"/>
          <p14:tracePt t="33532" x="3181350" y="4959350"/>
          <p14:tracePt t="33532" x="3143250" y="4953000"/>
          <p14:tracePt t="33550" x="3105150" y="4953000"/>
          <p14:tracePt t="33563" x="3073400" y="4946650"/>
          <p14:tracePt t="33563" x="3009900" y="4946650"/>
          <p14:tracePt t="33583" x="2978150" y="4946650"/>
          <p14:tracePt t="33583" x="2952750" y="4946650"/>
          <p14:tracePt t="33599" x="2927350" y="4946650"/>
          <p14:tracePt t="33599" x="2901950" y="4953000"/>
          <p14:tracePt t="33616" x="2876550" y="4959350"/>
          <p14:tracePt t="33616" x="2857500" y="4965700"/>
          <p14:tracePt t="33616" x="2838450" y="4972050"/>
          <p14:tracePt t="33635" x="2819400" y="4978400"/>
          <p14:tracePt t="33647" x="2806700" y="4984750"/>
          <p14:tracePt t="33647" x="2781300" y="4997450"/>
          <p14:tracePt t="33665" x="2768600" y="5003800"/>
          <p14:tracePt t="33665" x="2762250" y="5016500"/>
          <p14:tracePt t="33682" x="2755900" y="5029200"/>
          <p14:tracePt t="33682" x="2749550" y="5035550"/>
          <p14:tracePt t="33699" x="2743200" y="5048250"/>
          <p14:tracePt t="33699" x="2736850" y="5060950"/>
          <p14:tracePt t="33716" x="2736850" y="5073650"/>
          <p14:tracePt t="33716" x="2736850" y="5111750"/>
          <p14:tracePt t="33732" x="2736850" y="5130800"/>
          <p14:tracePt t="33732" x="2743200" y="5156200"/>
          <p14:tracePt t="33749" x="2749550" y="5181600"/>
          <p14:tracePt t="33749" x="2762250" y="5207000"/>
          <p14:tracePt t="33766" x="2774950" y="5238750"/>
          <p14:tracePt t="33766" x="2813050" y="5302250"/>
          <p14:tracePt t="33783" x="2832100" y="5334000"/>
          <p14:tracePt t="33783" x="2857500" y="5365750"/>
          <p14:tracePt t="33799" x="2889250" y="5397500"/>
          <p14:tracePt t="33799" x="2921000" y="5422900"/>
          <p14:tracePt t="33816" x="2952750" y="5448300"/>
          <p14:tracePt t="33816" x="2990850" y="5473700"/>
          <p14:tracePt t="33832" x="3022600" y="5492750"/>
          <p14:tracePt t="33832" x="3092450" y="5530850"/>
          <p14:tracePt t="33851" x="3130550" y="5543550"/>
          <p14:tracePt t="33851" x="3168650" y="5556250"/>
          <p14:tracePt t="33867" x="3206750" y="5562600"/>
          <p14:tracePt t="33867" x="3238500" y="5575300"/>
          <p14:tracePt t="33884" x="3276600" y="5581650"/>
          <p14:tracePt t="33884" x="3308350" y="5588000"/>
          <p14:tracePt t="33899" x="3340100" y="5588000"/>
          <p14:tracePt t="33899" x="3371850" y="5594350"/>
          <p14:tracePt t="33899" x="3397250" y="5594350"/>
          <p14:tracePt t="33919" x="3429000" y="5594350"/>
          <p14:tracePt t="33931" x="3454400" y="5594350"/>
          <p14:tracePt t="33931" x="3479800" y="5594350"/>
          <p14:tracePt t="33951" x="3536950" y="5594350"/>
          <p14:tracePt t="33951" x="3556000" y="5594350"/>
          <p14:tracePt t="33966" x="3581400" y="5588000"/>
          <p14:tracePt t="33966" x="3600450" y="5581650"/>
          <p14:tracePt t="33983" x="3619500" y="5581650"/>
          <p14:tracePt t="33983" x="3638550" y="5575300"/>
          <p14:tracePt t="33983" x="3657600" y="5568950"/>
          <p14:tracePt t="34003" x="3676650" y="5562600"/>
          <p14:tracePt t="34015" x="3689350" y="5556250"/>
          <p14:tracePt t="34015" x="3714750" y="5543550"/>
          <p14:tracePt t="34034" x="3733800" y="5537200"/>
          <p14:tracePt t="34034" x="3746500" y="5530850"/>
          <p14:tracePt t="34051" x="3759200" y="5524500"/>
          <p14:tracePt t="34051" x="3771900" y="5518150"/>
          <p14:tracePt t="34067" x="3784600" y="5511800"/>
          <p14:tracePt t="34067" x="3816350" y="5492750"/>
          <p14:tracePt t="34084" x="3829050" y="5486400"/>
          <p14:tracePt t="34084" x="3841750" y="5480050"/>
          <p14:tracePt t="34100" x="3848100" y="5480050"/>
          <p14:tracePt t="34100" x="3854450" y="5473700"/>
          <p14:tracePt t="34117" x="3860800" y="5473700"/>
          <p14:tracePt t="34132" x="3860800" y="5467350"/>
          <p14:tracePt t="34132" x="3835400" y="5454650"/>
          <p14:tracePt t="34150" x="3810000" y="5448300"/>
          <p14:tracePt t="34150" x="3771900" y="5448300"/>
          <p14:tracePt t="34167" x="3727450" y="5435600"/>
          <p14:tracePt t="34167" x="3676650" y="5435600"/>
          <p14:tracePt t="34184" x="3619500" y="5429250"/>
          <p14:tracePt t="34184" x="3556000" y="5422900"/>
          <p14:tracePt t="34184" x="3486150" y="5416550"/>
          <p14:tracePt t="34203" x="3409950" y="5410200"/>
          <p14:tracePt t="34215" x="3340100" y="5410200"/>
          <p14:tracePt t="34215" x="3181350" y="5403850"/>
          <p14:tracePt t="34235" x="3092450" y="5397500"/>
          <p14:tracePt t="34235" x="3003550" y="5384800"/>
          <p14:tracePt t="34251" x="2901950" y="5372100"/>
          <p14:tracePt t="34251" x="2800350" y="5359400"/>
          <p14:tracePt t="34268" x="2692400" y="5340350"/>
          <p14:tracePt t="34268" x="2578100" y="5321300"/>
          <p14:tracePt t="34268" x="2470150" y="5302250"/>
          <p14:tracePt t="34287" x="2362200" y="5276850"/>
          <p14:tracePt t="34299" x="2254250" y="5264150"/>
          <p14:tracePt t="34299" x="2051050" y="5238750"/>
          <p14:tracePt t="34319" x="1955800" y="5226050"/>
          <p14:tracePt t="34319" x="1860550" y="5226050"/>
          <p14:tracePt t="34334" x="1771650" y="5219700"/>
          <p14:tracePt t="34334" x="1682750" y="5219700"/>
          <p14:tracePt t="34351" x="1587500" y="5219700"/>
          <p14:tracePt t="34351" x="1498600" y="5213350"/>
          <p14:tracePt t="34368" x="1409700" y="5207000"/>
          <p14:tracePt t="34368" x="1244600" y="5200650"/>
          <p14:tracePt t="34384" x="1162050" y="5194300"/>
          <p14:tracePt t="34384" x="1085850" y="5194300"/>
          <p14:tracePt t="34401" x="1016000" y="5187950"/>
          <p14:tracePt t="34401" x="958850" y="5187950"/>
          <p14:tracePt t="34418" x="901700" y="5187950"/>
          <p14:tracePt t="34418" x="857250" y="5187950"/>
          <p14:tracePt t="34435" x="812800" y="5181600"/>
          <p14:tracePt t="34435" x="742950" y="5168900"/>
          <p14:tracePt t="34451" x="717550" y="5156200"/>
          <p14:tracePt t="34451" x="692150" y="5137150"/>
          <p14:tracePt t="34468" x="666750" y="5124450"/>
          <p14:tracePt t="34468" x="647700" y="5105400"/>
          <p14:tracePt t="34485" x="628650" y="5080000"/>
          <p14:tracePt t="34485" x="603250" y="5041900"/>
          <p14:tracePt t="34504" x="596900" y="5022850"/>
          <p14:tracePt t="34504" x="590550" y="5003800"/>
          <p14:tracePt t="34519" x="590550" y="4984750"/>
          <p14:tracePt t="34519" x="590550" y="4972050"/>
          <p14:tracePt t="34535" x="590550" y="4953000"/>
          <p14:tracePt t="34535" x="596900" y="4940300"/>
          <p14:tracePt t="34552" x="603250" y="4921250"/>
          <p14:tracePt t="34552" x="603250" y="4902200"/>
          <p14:tracePt t="34552" x="609600" y="4889500"/>
          <p14:tracePt t="34571" x="615950" y="4876800"/>
          <p14:tracePt t="34583" x="622300" y="4864100"/>
          <p14:tracePt t="34583" x="622300" y="4838700"/>
          <p14:tracePt t="34602" x="622300" y="4832350"/>
          <p14:tracePt t="34617" x="622300" y="4826000"/>
          <p14:tracePt t="34635" x="615950" y="4826000"/>
          <p14:tracePt t="34651" x="609600" y="4826000"/>
          <p14:tracePt t="34667" x="609600" y="4819650"/>
          <p14:tracePt t="34684" x="609600" y="4813300"/>
          <p14:tracePt t="34684" x="615950" y="4806950"/>
          <p14:tracePt t="34702" x="615950" y="4800600"/>
          <p14:tracePt t="34702" x="622300" y="4800600"/>
          <p14:tracePt t="34719" x="628650" y="4794250"/>
          <p14:tracePt t="34719" x="635000" y="4787900"/>
          <p14:tracePt t="34736" x="641350" y="4781550"/>
          <p14:tracePt t="34736" x="647700" y="4768850"/>
          <p14:tracePt t="34754" x="654050" y="4762500"/>
          <p14:tracePt t="34754" x="660400" y="4756150"/>
          <p14:tracePt t="34770" x="666750" y="4749800"/>
          <p14:tracePt t="34770" x="673100" y="4743450"/>
          <p14:tracePt t="34786" x="679450" y="4737100"/>
          <p14:tracePt t="34786" x="685800" y="4724400"/>
          <p14:tracePt t="34803" x="685800" y="4711700"/>
          <p14:tracePt t="34803" x="692150" y="4705350"/>
          <p14:tracePt t="34819" x="692150" y="4699000"/>
          <p14:tracePt t="34819" x="692150" y="4692650"/>
          <p14:tracePt t="34836" x="692150" y="4686300"/>
          <p14:tracePt t="34836" x="685800" y="4686300"/>
          <p14:tracePt t="34853" x="685800" y="4673600"/>
          <p14:tracePt t="34868" x="679450" y="4673600"/>
          <p14:tracePt t="34886" x="673100" y="4673600"/>
          <p14:tracePt t="34902" x="666750" y="4673600"/>
          <p14:tracePt t="34918" x="654050" y="4667250"/>
          <p14:tracePt t="34935" x="647700" y="4660900"/>
          <p14:tracePt t="34935" x="641350" y="4660900"/>
          <p14:tracePt t="34935" x="635000" y="4660900"/>
          <p14:tracePt t="34955" x="628650" y="4654550"/>
          <p14:tracePt t="34968" x="622300" y="4654550"/>
          <p14:tracePt t="34968" x="609600" y="4641850"/>
          <p14:tracePt t="34987" x="603250" y="4635500"/>
          <p14:tracePt t="34987" x="596900" y="4629150"/>
          <p14:tracePt t="35004" x="596900" y="4616450"/>
          <p14:tracePt t="35004" x="590550" y="4603750"/>
          <p14:tracePt t="35004" x="590550" y="4591050"/>
          <p14:tracePt t="35023" x="590550" y="4572000"/>
          <p14:tracePt t="35035" x="596900" y="4559300"/>
          <p14:tracePt t="35035" x="615950" y="4514850"/>
          <p14:tracePt t="35054" x="635000" y="4495800"/>
          <p14:tracePt t="35054" x="654050" y="4476750"/>
          <p14:tracePt t="35071" x="679450" y="4457700"/>
          <p14:tracePt t="35071" x="704850" y="4445000"/>
          <p14:tracePt t="35087" x="730250" y="4432300"/>
          <p14:tracePt t="35087" x="793750" y="4425950"/>
          <p14:tracePt t="35104" x="825500" y="4432300"/>
          <p14:tracePt t="35104" x="857250" y="4445000"/>
          <p14:tracePt t="35120" x="889000" y="4464050"/>
          <p14:tracePt t="35120" x="914400" y="4483100"/>
          <p14:tracePt t="35139" x="939800" y="4502150"/>
          <p14:tracePt t="35139" x="958850" y="4527550"/>
          <p14:tracePt t="35154" x="971550" y="4546600"/>
          <p14:tracePt t="35154" x="984250" y="4584700"/>
          <p14:tracePt t="35171" x="984250" y="4603750"/>
          <p14:tracePt t="35171" x="971550" y="4622800"/>
          <p14:tracePt t="35188" x="958850" y="4641850"/>
          <p14:tracePt t="35188" x="946150" y="4660900"/>
          <p14:tracePt t="35204" x="920750" y="4673600"/>
          <p14:tracePt t="35204" x="901700" y="4692650"/>
          <p14:tracePt t="35204" x="869950" y="4705350"/>
          <p14:tracePt t="35223" x="844550" y="4711700"/>
          <p14:tracePt t="35236" x="812800" y="4724400"/>
          <p14:tracePt t="35236" x="749300" y="4730750"/>
          <p14:tracePt t="35255" x="723900" y="4730750"/>
          <p14:tracePt t="35255" x="692150" y="4730750"/>
          <p14:tracePt t="35271" x="673100" y="4724400"/>
          <p14:tracePt t="35271" x="647700" y="4711700"/>
          <p14:tracePt t="35287" x="628650" y="4705350"/>
          <p14:tracePt t="35287" x="615950" y="4692650"/>
          <p14:tracePt t="35287" x="609600" y="4679950"/>
          <p14:tracePt t="35307" x="609600" y="4667250"/>
          <p14:tracePt t="35319" x="609600" y="4654550"/>
          <p14:tracePt t="35319" x="622300" y="4629150"/>
          <p14:tracePt t="35339" x="628650" y="4622800"/>
          <p14:tracePt t="35339" x="641350" y="4616450"/>
          <p14:tracePt t="35354" x="660400" y="4610100"/>
          <p14:tracePt t="35354" x="673100" y="4610100"/>
          <p14:tracePt t="35371" x="692150" y="4610100"/>
          <p14:tracePt t="35371" x="711200" y="4603750"/>
          <p14:tracePt t="35388" x="730250" y="4603750"/>
          <p14:tracePt t="35388" x="762000" y="4603750"/>
          <p14:tracePt t="35405" x="781050" y="4610100"/>
          <p14:tracePt t="35405" x="793750" y="4610100"/>
          <p14:tracePt t="35422" x="806450" y="4610100"/>
          <p14:tracePt t="35422" x="819150" y="4616450"/>
          <p14:tracePt t="35438" x="831850" y="4622800"/>
          <p14:tracePt t="35438" x="838200" y="4629150"/>
          <p14:tracePt t="35455" x="850900" y="4629150"/>
          <p14:tracePt t="35455" x="863600" y="4641850"/>
          <p14:tracePt t="35472" x="869950" y="4648200"/>
          <p14:tracePt t="35472" x="869950" y="4654550"/>
          <p14:tracePt t="35488" x="876300" y="4660900"/>
          <p14:tracePt t="35488" x="882650" y="4667250"/>
          <p14:tracePt t="35505" x="889000" y="4667250"/>
          <p14:tracePt t="35505" x="889000" y="4673600"/>
          <p14:tracePt t="35523" x="901700" y="4673600"/>
          <p14:tracePt t="35523" x="914400" y="4673600"/>
          <p14:tracePt t="35539" x="920750" y="4673600"/>
          <p14:tracePt t="35539" x="933450" y="4667250"/>
          <p14:tracePt t="35556" x="939800" y="4667250"/>
          <p14:tracePt t="35556" x="952500" y="4660900"/>
          <p14:tracePt t="35573" x="965200" y="4660900"/>
          <p14:tracePt t="35573" x="984250" y="4654550"/>
          <p14:tracePt t="35573" x="996950" y="4654550"/>
          <p14:tracePt t="35591" x="1016000" y="4654550"/>
          <p14:tracePt t="35604" x="1028700" y="4654550"/>
          <p14:tracePt t="35604" x="1073150" y="4660900"/>
          <p14:tracePt t="35623" x="1092200" y="4667250"/>
          <p14:tracePt t="35623" x="1117600" y="4673600"/>
          <p14:tracePt t="35640" x="1143000" y="4679950"/>
          <p14:tracePt t="35640" x="1168400" y="4692650"/>
          <p14:tracePt t="35657" x="1193800" y="4699000"/>
          <p14:tracePt t="35657" x="1219200" y="4711700"/>
          <p14:tracePt t="35657" x="1244600" y="4718050"/>
          <p14:tracePt t="35675" x="1270000" y="4730750"/>
          <p14:tracePt t="35687" x="1295400" y="4737100"/>
          <p14:tracePt t="35687" x="1333500" y="4756150"/>
          <p14:tracePt t="35706" x="1352550" y="4768850"/>
          <p14:tracePt t="35706" x="1371600" y="4775200"/>
          <p14:tracePt t="35722" x="1384300" y="4781550"/>
          <p14:tracePt t="35722" x="1397000" y="4787900"/>
          <p14:tracePt t="35739" x="1409700" y="4800600"/>
          <p14:tracePt t="35739" x="1428750" y="4813300"/>
          <p14:tracePt t="35756" x="1435100" y="4819650"/>
          <p14:tracePt t="35756" x="1441450" y="4826000"/>
          <p14:tracePt t="35773" x="1447800" y="4832350"/>
          <p14:tracePt t="35773" x="1447800" y="4838700"/>
          <p14:tracePt t="35789" x="1454150" y="4845050"/>
          <p14:tracePt t="35804" x="1460500" y="4851400"/>
          <p14:tracePt t="35823" x="1466850" y="4851400"/>
          <p14:tracePt t="35854" x="1466850" y="4857750"/>
          <p14:tracePt t="35882" x="1460500" y="4857750"/>
          <p14:tracePt t="35915" x="1454150" y="4857750"/>
          <p14:tracePt t="35930" x="1447800" y="4857750"/>
          <p14:tracePt t="35943" x="1441450" y="4857750"/>
          <p14:tracePt t="35959" x="1435100" y="4857750"/>
          <p14:tracePt t="35975" x="1428750" y="4857750"/>
          <p14:tracePt t="35988" x="1428750" y="4864100"/>
          <p14:tracePt t="35988" x="1416050" y="4870450"/>
          <p14:tracePt t="36007" x="1409700" y="4876800"/>
          <p14:tracePt t="36007" x="1403350" y="4883150"/>
          <p14:tracePt t="36024" x="1397000" y="4889500"/>
          <p14:tracePt t="36024" x="1390650" y="4895850"/>
          <p14:tracePt t="36024" x="1384300" y="4902200"/>
          <p14:tracePt t="36043" x="1377950" y="4908550"/>
          <p14:tracePt t="36059" x="1371600" y="4914900"/>
          <p14:tracePt t="36072" x="1371600" y="4921250"/>
          <p14:tracePt t="36088" x="1371600" y="4927600"/>
          <p14:tracePt t="36105" x="1371600" y="4933950"/>
          <p14:tracePt t="36123" x="1377950" y="4940300"/>
          <p14:tracePt t="36154" x="1384300" y="4940300"/>
          <p14:tracePt t="36214" x="1384300" y="4946650"/>
          <p14:tracePt t="36243" x="1377950" y="4953000"/>
          <p14:tracePt t="36291" x="1371600" y="4959350"/>
          <p14:tracePt t="36310" x="1371600" y="4965700"/>
          <p14:tracePt t="36379" x="1377950" y="4959350"/>
          <p14:tracePt t="36490" x="1377950" y="4965700"/>
          <p14:tracePt t="36514" x="1384300" y="4965700"/>
          <p14:tracePt t="36531" x="1397000" y="4959350"/>
          <p14:tracePt t="36543" x="1403350" y="4959350"/>
          <p14:tracePt t="36559" x="1416050" y="4959350"/>
          <p14:tracePt t="36567" x="1428750" y="4959350"/>
          <p14:tracePt t="36575" x="1441450" y="4959350"/>
          <p14:tracePt t="36575" x="1460500" y="4959350"/>
          <p14:tracePt t="36593" x="1479550" y="4965700"/>
          <p14:tracePt t="36593" x="1504950" y="4965700"/>
          <p14:tracePt t="36593" x="1536700" y="4965700"/>
          <p14:tracePt t="36611" x="1568450" y="4965700"/>
          <p14:tracePt t="36624" x="1606550" y="4965700"/>
          <p14:tracePt t="36624" x="1701800" y="4965700"/>
          <p14:tracePt t="36643" x="1752600" y="4959350"/>
          <p14:tracePt t="36643" x="1809750" y="4959350"/>
          <p14:tracePt t="36659" x="1873250" y="4953000"/>
          <p14:tracePt t="36659" x="1943100" y="4946650"/>
          <p14:tracePt t="36676" x="2019300" y="4940300"/>
          <p14:tracePt t="36676" x="2095500" y="4927600"/>
          <p14:tracePt t="36676" x="2178050" y="4914900"/>
          <p14:tracePt t="36695" x="2266950" y="4908550"/>
          <p14:tracePt t="36707" x="2355850" y="4895850"/>
          <p14:tracePt t="36707" x="2552700" y="4870450"/>
          <p14:tracePt t="36726" x="2654300" y="4864100"/>
          <p14:tracePt t="36726" x="2755900" y="4851400"/>
          <p14:tracePt t="36743" x="2863850" y="4845050"/>
          <p14:tracePt t="36743" x="2971800" y="4838700"/>
          <p14:tracePt t="36760" x="3086100" y="4832350"/>
          <p14:tracePt t="36760" x="3302000" y="4819650"/>
          <p14:tracePt t="36776" x="3409950" y="4813300"/>
          <p14:tracePt t="36776" x="3517900" y="4806950"/>
          <p14:tracePt t="36793" x="3625850" y="4794250"/>
          <p14:tracePt t="36793" x="3733800" y="4787900"/>
          <p14:tracePt t="36810" x="3841750" y="4775200"/>
          <p14:tracePt t="36810" x="3943350" y="4762500"/>
          <p14:tracePt t="36826" x="4051300" y="4749800"/>
          <p14:tracePt t="36826" x="4254500" y="4718050"/>
          <p14:tracePt t="36843" x="4349750" y="4705350"/>
          <p14:tracePt t="36843" x="4445000" y="4692650"/>
          <p14:tracePt t="36860" x="4533900" y="4679950"/>
          <p14:tracePt t="36860" x="4616450" y="4667250"/>
          <p14:tracePt t="36877" x="4692650" y="4654550"/>
          <p14:tracePt t="36877" x="4768850" y="4648200"/>
          <p14:tracePt t="36877" x="4838700" y="4641850"/>
          <p14:tracePt t="36895" x="4908550" y="4635500"/>
          <p14:tracePt t="36908" x="4965700" y="4635500"/>
          <p14:tracePt t="36908" x="5080000" y="4629150"/>
          <p14:tracePt t="36927" x="5130800" y="4629150"/>
          <p14:tracePt t="36927" x="5181600" y="4629150"/>
          <p14:tracePt t="36944" x="5219700" y="4629150"/>
          <p14:tracePt t="36944" x="5264150" y="4629150"/>
          <p14:tracePt t="36960" x="5295900" y="4635500"/>
          <p14:tracePt t="36960" x="5327650" y="4635500"/>
          <p14:tracePt t="36960" x="5359400" y="4635500"/>
          <p14:tracePt t="36979" x="5384800" y="4641850"/>
          <p14:tracePt t="36992" x="5410200" y="4641850"/>
          <p14:tracePt t="36992" x="5441950" y="4654550"/>
          <p14:tracePt t="37012" x="5448300" y="4660900"/>
          <p14:tracePt t="37012" x="5461000" y="4667250"/>
          <p14:tracePt t="37028" x="5467350" y="4679950"/>
          <p14:tracePt t="37028" x="5467350" y="4692650"/>
          <p14:tracePt t="37044" x="5467350" y="4705350"/>
          <p14:tracePt t="37044" x="5467350" y="4711700"/>
          <p14:tracePt t="37060" x="5461000" y="4724400"/>
          <p14:tracePt t="37060" x="5454650" y="4743450"/>
          <p14:tracePt t="37078" x="5448300" y="4749800"/>
          <p14:tracePt t="37078" x="5441950" y="4762500"/>
          <p14:tracePt t="37094" x="5435600" y="4768850"/>
          <p14:tracePt t="37094" x="5429250" y="4775200"/>
          <p14:tracePt t="37111" x="5416550" y="4781550"/>
          <p14:tracePt t="37111" x="5416550" y="4787900"/>
          <p14:tracePt t="37128" x="5403850" y="4794250"/>
          <p14:tracePt t="37128" x="5391150" y="4800600"/>
          <p14:tracePt t="37146" x="5384800" y="4806950"/>
          <p14:tracePt t="37146" x="5378450" y="4806950"/>
          <p14:tracePt t="37161" x="5365750" y="4806950"/>
          <p14:tracePt t="37161" x="5353050" y="4806950"/>
          <p14:tracePt t="37178" x="5334000" y="4806950"/>
          <p14:tracePt t="37178" x="5295900" y="4794250"/>
          <p14:tracePt t="37195" x="5276850" y="4787900"/>
          <p14:tracePt t="37195" x="5257800" y="4775200"/>
          <p14:tracePt t="37212" x="5238750" y="4762500"/>
          <p14:tracePt t="37212" x="5226050" y="4743450"/>
          <p14:tracePt t="37229" x="5207000" y="4718050"/>
          <p14:tracePt t="37229" x="5200650" y="4692650"/>
          <p14:tracePt t="37245" x="5187950" y="4667250"/>
          <p14:tracePt t="37245" x="5181600" y="4635500"/>
          <p14:tracePt t="37245" x="5168900" y="4597400"/>
          <p14:tracePt t="37263" x="5162550" y="4565650"/>
          <p14:tracePt t="37276" x="5162550" y="4527550"/>
          <p14:tracePt t="37276" x="5156200" y="4464050"/>
          <p14:tracePt t="37296" x="5162550" y="4432300"/>
          <p14:tracePt t="37296" x="5168900" y="4406900"/>
          <p14:tracePt t="37312" x="5187950" y="4387850"/>
          <p14:tracePt t="37312" x="5207000" y="4375150"/>
          <p14:tracePt t="37312" x="5232400" y="4362450"/>
          <p14:tracePt t="37331" x="5257800" y="4349750"/>
          <p14:tracePt t="37343" x="5289550" y="4343400"/>
          <p14:tracePt t="37343" x="5321300" y="4337050"/>
          <p14:tracePt t="37343" x="5353050" y="4330700"/>
          <p14:tracePt t="37364" x="5384800" y="4330700"/>
          <p14:tracePt t="37364" x="5416550" y="4330700"/>
          <p14:tracePt t="37379" x="5454650" y="4330700"/>
          <p14:tracePt t="37379" x="5486400" y="4337050"/>
          <p14:tracePt t="37395" x="5518150" y="4349750"/>
          <p14:tracePt t="37395" x="5556250" y="4356100"/>
          <p14:tracePt t="37412" x="5588000" y="4375150"/>
          <p14:tracePt t="37412" x="5626100" y="4387850"/>
          <p14:tracePt t="37412" x="5657850" y="4406900"/>
          <p14:tracePt t="37431" x="5689600" y="4425950"/>
          <p14:tracePt t="37431" x="5721350" y="4445000"/>
          <p14:tracePt t="37445" x="5753100" y="4464050"/>
          <p14:tracePt t="37445" x="5778500" y="4489450"/>
          <p14:tracePt t="37462" x="5803900" y="4508500"/>
          <p14:tracePt t="37462" x="5822950" y="4527550"/>
          <p14:tracePt t="37479" x="5842000" y="4546600"/>
          <p14:tracePt t="37479" x="5873750" y="4584700"/>
          <p14:tracePt t="37496" x="5886450" y="4597400"/>
          <p14:tracePt t="37496" x="5899150" y="4616450"/>
          <p14:tracePt t="37512" x="5905500" y="4629150"/>
          <p14:tracePt t="37512" x="5905500" y="4641850"/>
          <p14:tracePt t="37529" x="5911850" y="4660900"/>
          <p14:tracePt t="37529" x="5905500" y="4673600"/>
          <p14:tracePt t="37546" x="5899150" y="4686300"/>
          <p14:tracePt t="37546" x="5886450" y="4705350"/>
          <p14:tracePt t="37564" x="5873750" y="4718050"/>
          <p14:tracePt t="37564" x="5861050" y="4724400"/>
          <p14:tracePt t="37580" x="5848350" y="4737100"/>
          <p14:tracePt t="37580" x="5829300" y="4743450"/>
          <p14:tracePt t="37596" x="5810250" y="4756150"/>
          <p14:tracePt t="37596" x="5791200" y="4762500"/>
          <p14:tracePt t="37612" x="5772150" y="4768850"/>
          <p14:tracePt t="37612" x="5753100" y="4775200"/>
          <p14:tracePt t="37612" x="5734050" y="4781550"/>
          <p14:tracePt t="37631" x="5708650" y="4787900"/>
          <p14:tracePt t="37644" x="5689600" y="4794250"/>
          <p14:tracePt t="37644" x="5670550" y="4800600"/>
          <p14:tracePt t="37664" x="5638800" y="4813300"/>
          <p14:tracePt t="37664" x="5619750" y="4819650"/>
          <p14:tracePt t="37679" x="5607050" y="4819650"/>
          <p14:tracePt t="37679" x="5594350" y="4826000"/>
          <p14:tracePt t="37696" x="5575300" y="4832350"/>
          <p14:tracePt t="37696" x="5562600" y="4832350"/>
          <p14:tracePt t="37696" x="5556250" y="4838700"/>
          <p14:tracePt t="37716" x="5543550" y="4838700"/>
          <p14:tracePt t="37728" x="5537200" y="4845050"/>
          <p14:tracePt t="37728" x="5530850" y="4845050"/>
          <p14:tracePt t="37747" x="5524500" y="4845050"/>
          <p14:tracePt t="37761" x="5530850" y="4838700"/>
          <p14:tracePt t="37794" x="5537200" y="4838700"/>
          <p14:tracePt t="37810" x="5543550" y="4838700"/>
          <p14:tracePt t="37835" x="5537200" y="4838700"/>
          <p14:tracePt t="37887" x="5530850" y="4838700"/>
          <p14:tracePt t="37903" x="5524500" y="4838700"/>
          <p14:tracePt t="37915" x="5518150" y="4838700"/>
          <p14:tracePt t="37931" x="5511800" y="4838700"/>
          <p14:tracePt t="37955" x="5505450" y="4845050"/>
          <p14:tracePt t="38059" x="5511800" y="4838700"/>
          <p14:tracePt t="38119" x="5511800" y="4832350"/>
          <p14:tracePt t="38179" x="5511800" y="4826000"/>
          <p14:tracePt t="38223" x="5518150" y="4819650"/>
          <p14:tracePt t="38247" x="5518150" y="4813300"/>
          <p14:tracePt t="38283" x="5511800" y="4813300"/>
          <p14:tracePt t="38331" x="5511800" y="4806950"/>
          <p14:tracePt t="38367" x="5511800" y="4800600"/>
          <p14:tracePt t="38395" x="5505450" y="4806950"/>
          <p14:tracePt t="38575" x="5511800" y="4806950"/>
          <p14:tracePt t="38683" x="5518150" y="4806950"/>
          <p14:tracePt t="38803" x="5524500" y="4800600"/>
          <p14:tracePt t="38831" x="5518150" y="4806950"/>
          <p14:tracePt t="38975" x="5524500" y="4806950"/>
          <p14:tracePt t="39115" x="5518150" y="4813300"/>
          <p14:tracePt t="39147" x="5518150" y="4819650"/>
          <p14:tracePt t="39175" x="5511800" y="4826000"/>
          <p14:tracePt t="39207" x="5518150" y="4826000"/>
          <p14:tracePt t="39291" x="5518150" y="4819650"/>
          <p14:tracePt t="39448" x="5518150" y="4826000"/>
          <p14:tracePt t="39543" x="5518150" y="4832350"/>
          <p14:tracePt t="39663" x="5511800" y="4838700"/>
          <p14:tracePt t="39687" x="5505450" y="4845050"/>
          <p14:tracePt t="39715" x="5511800" y="4845050"/>
          <p14:tracePt t="39895" x="5518150" y="4851400"/>
          <p14:tracePt t="39971" x="5524500" y="4851400"/>
          <p14:tracePt t="40083" x="5530850" y="4851400"/>
          <p14:tracePt t="40131" x="5530850" y="4857750"/>
          <p14:tracePt t="40280" x="5530850" y="4864100"/>
          <p14:tracePt t="40371" x="5530850" y="4870450"/>
          <p14:tracePt t="40391" x="5530850" y="4876800"/>
          <p14:tracePt t="40535" x="5537200" y="4876800"/>
          <p14:tracePt t="40580" x="5543550" y="4876800"/>
          <p14:tracePt t="40631" x="5549900" y="4883150"/>
          <p14:tracePt t="40683" x="5543550" y="4889500"/>
          <p14:tracePt t="40743" x="5543550" y="4895850"/>
          <p14:tracePt t="40775" x="5543550" y="4902200"/>
          <p14:tracePt t="40799" x="5537200" y="4908550"/>
          <p14:tracePt t="40819" x="5530850" y="4914900"/>
          <p14:tracePt t="40880" x="5537200" y="4914900"/>
          <p14:tracePt t="40932" x="5543550" y="4914900"/>
          <p14:tracePt t="40955" x="5543550" y="4908550"/>
          <p14:tracePt t="40991" x="5543550" y="4914900"/>
          <p14:tracePt t="41023" x="5537200" y="4921250"/>
          <p14:tracePt t="41035" x="5530850" y="4927600"/>
          <p14:tracePt t="41052" x="5524500" y="4933950"/>
          <p14:tracePt t="41060" x="5511800" y="4940300"/>
          <p14:tracePt t="41076" x="5505450" y="4946650"/>
          <p14:tracePt t="41089" x="5505450" y="4953000"/>
          <p14:tracePt t="41089" x="5492750" y="4959350"/>
          <p14:tracePt t="41108" x="5486400" y="4959350"/>
          <p14:tracePt t="41108" x="5480050" y="4965700"/>
          <p14:tracePt t="41125" x="5467350" y="4972050"/>
          <p14:tracePt t="41144" x="5467350" y="4978400"/>
          <p14:tracePt t="41156" x="5467350" y="4984750"/>
          <p14:tracePt t="41204" x="5473700" y="4978400"/>
          <p14:tracePt t="41216" x="5480050" y="4978400"/>
          <p14:tracePt t="41232" x="5486400" y="4972050"/>
          <p14:tracePt t="41240" x="5492750" y="4972050"/>
          <p14:tracePt t="41257" x="5499100" y="4965700"/>
          <p14:tracePt t="41257" x="5505450" y="4965700"/>
          <p14:tracePt t="41277" x="5511800" y="4965700"/>
          <p14:tracePt t="41277" x="5518150" y="4959350"/>
          <p14:tracePt t="41292" x="5524500" y="4959350"/>
          <p14:tracePt t="41309" x="5530850" y="4959350"/>
          <p14:tracePt t="41324" x="5537200" y="4959350"/>
          <p14:tracePt t="41340" x="5543550" y="4959350"/>
          <p14:tracePt t="41361" x="5543550" y="4965700"/>
          <p14:tracePt t="41404" x="5537200" y="4972050"/>
          <p14:tracePt t="41444" x="5537200" y="4978400"/>
          <p14:tracePt t="41623" x="5530850" y="4978400"/>
          <p14:tracePt t="41644" x="5524500" y="4978400"/>
          <p14:tracePt t="41668" x="5518150" y="4978400"/>
          <p14:tracePt t="41684" x="5511800" y="4984750"/>
          <p14:tracePt t="41704" x="5505450" y="4991100"/>
          <p14:tracePt t="41728" x="5505450" y="4997450"/>
          <p14:tracePt t="41840" x="5511800" y="4997450"/>
          <p14:tracePt t="41876" x="5518150" y="4997450"/>
          <p14:tracePt t="41908" x="5524500" y="4997450"/>
          <p14:tracePt t="42184" x="5524500" y="4991100"/>
          <p14:tracePt t="42232" x="5524500" y="4984750"/>
          <p14:tracePt t="42268" x="5530850" y="4984750"/>
          <p14:tracePt t="42292" x="5537200" y="4978400"/>
          <p14:tracePt t="42312" x="5543550" y="4972050"/>
          <p14:tracePt t="42356" x="5549900" y="4972050"/>
          <p14:tracePt t="42381" x="5556250" y="4972050"/>
          <p14:tracePt t="42516" x="5562600" y="4965700"/>
          <p14:tracePt t="42552" x="5562600" y="4959350"/>
          <p14:tracePt t="42656" x="5556250" y="4959350"/>
          <p14:tracePt t="42688" x="5549900" y="4953000"/>
          <p14:tracePt t="42711" x="5543550" y="4953000"/>
          <p14:tracePt t="42724" x="5537200" y="4953000"/>
          <p14:tracePt t="42748" x="5537200" y="4946650"/>
          <p14:tracePt t="42816" x="5543550" y="4946650"/>
          <p14:tracePt t="42928" x="5543550" y="4953000"/>
          <p14:tracePt t="43004" x="5543550" y="4959350"/>
          <p14:tracePt t="43012" x="5549900" y="4959350"/>
          <p14:tracePt t="43040" x="5549900" y="4953000"/>
          <p14:tracePt t="43137" x="5543550" y="4959350"/>
          <p14:tracePt t="43152" x="5537200" y="4959350"/>
          <p14:tracePt t="43168" x="5530850" y="4965700"/>
          <p14:tracePt t="43184" x="5524500" y="4965700"/>
          <p14:tracePt t="43192" x="5518150" y="4965700"/>
          <p14:tracePt t="43197" x="5511800" y="4972050"/>
          <p14:tracePt t="43213" x="5505450" y="4978400"/>
          <p14:tracePt t="43230" x="5492750" y="4978400"/>
          <p14:tracePt t="43247" x="5492750" y="4972050"/>
          <p14:tracePt t="43280" x="5499100" y="4972050"/>
          <p14:tracePt t="43304" x="5505450" y="4972050"/>
          <p14:tracePt t="43332" x="5518150" y="4965700"/>
          <p14:tracePt t="43348" x="5524500" y="4965700"/>
          <p14:tracePt t="43364" x="5530850" y="4959350"/>
          <p14:tracePt t="43384" x="5524500" y="4965700"/>
          <p14:tracePt t="43444" x="5518150" y="4972050"/>
          <p14:tracePt t="43468" x="5511800" y="4972050"/>
          <p14:tracePt t="43504" x="5511800" y="4978400"/>
          <p14:tracePt t="43596" x="5518150" y="4978400"/>
          <p14:tracePt t="43664" x="5518150" y="4984750"/>
          <p14:tracePt t="43761" x="5511800" y="4984750"/>
          <p14:tracePt t="43820" x="5518150" y="4984750"/>
          <p14:tracePt t="43881" x="5511800" y="4991100"/>
          <p14:tracePt t="43964" x="5511800" y="4984750"/>
          <p14:tracePt t="44077" x="5518150" y="4984750"/>
          <p14:tracePt t="44336" x="5518150" y="4978400"/>
          <p14:tracePt t="44361" x="5524500" y="4972050"/>
          <p14:tracePt t="44392" x="5530850" y="4978400"/>
          <p14:tracePt t="44464" x="5524500" y="4984750"/>
          <p14:tracePt t="44556" x="5530850" y="4978400"/>
          <p14:tracePt t="44737" x="5537200" y="4978400"/>
          <p14:tracePt t="44772" x="5530850" y="4978400"/>
          <p14:tracePt t="44876" x="5530850" y="4984750"/>
          <p14:tracePt t="44900" x="5537200" y="4978400"/>
          <p14:tracePt t="45052" x="5543550" y="4972050"/>
          <p14:tracePt t="45073" x="5537200" y="4978400"/>
          <p14:tracePt t="45185" x="5537200" y="4984750"/>
          <p14:tracePt t="45217" x="5530850" y="4991100"/>
          <p14:tracePt t="45320" x="5524500" y="4991100"/>
          <p14:tracePt t="45413" x="5518150" y="4997450"/>
          <p14:tracePt t="45433" x="5511800" y="5003800"/>
          <p14:tracePt t="45457" x="5518150" y="5003800"/>
          <p14:tracePt t="45552" x="5524500" y="5003800"/>
          <p14:tracePt t="45644" x="5530850" y="4997450"/>
          <p14:tracePt t="45673" x="5537200" y="4997450"/>
          <p14:tracePt t="45697" x="5537200" y="4991100"/>
          <p14:tracePt t="45861" x="5543550" y="4984750"/>
          <p14:tracePt t="46048" x="5543550" y="4991100"/>
          <p14:tracePt t="46138" x="5537200" y="4991100"/>
          <p14:tracePt t="46169" x="5530850" y="4991100"/>
          <p14:tracePt t="46213" x="5537200" y="4991100"/>
          <p14:tracePt t="46253" x="5543550" y="4984750"/>
          <p14:tracePt t="46273" x="5537200" y="4991100"/>
          <p14:tracePt t="46393" x="5537200" y="4997450"/>
          <p14:tracePt t="46432" x="5530850" y="4997450"/>
          <p14:tracePt t="46485" x="5524500" y="5003800"/>
          <p14:tracePt t="46505" x="5518150" y="5010150"/>
          <p14:tracePt t="46528" x="5518150" y="5016500"/>
          <p14:tracePt t="46553" x="5511800" y="5016500"/>
          <p14:tracePt t="46573" x="5505450" y="5022850"/>
          <p14:tracePt t="46597" x="5499100" y="5022850"/>
          <p14:tracePt t="46617" x="5499100" y="5029200"/>
          <p14:tracePt t="46649" x="5505450" y="5035550"/>
          <p14:tracePt t="46745" x="5499100" y="5035550"/>
          <p14:tracePt t="46853" x="5492750" y="5041900"/>
          <p14:tracePt t="46881" x="5486400" y="5048250"/>
          <p14:tracePt t="46933" x="5480050" y="5054600"/>
          <p14:tracePt t="46957" x="5473700" y="5060950"/>
          <p14:tracePt t="46977" x="5467350" y="5060950"/>
          <p14:tracePt t="47001" x="5467350" y="5067300"/>
          <p14:tracePt t="47017" x="5461000" y="5067300"/>
          <p14:tracePt t="47033" x="5454650" y="5073650"/>
          <p14:tracePt t="47046" x="5454650" y="5080000"/>
          <p14:tracePt t="47069" x="5448300" y="5086350"/>
          <p14:tracePt t="47277" x="5441950" y="5092700"/>
          <p14:tracePt t="47353" x="5448300" y="5086350"/>
          <p14:tracePt t="47609" x="5448300" y="5092700"/>
          <p14:tracePt t="47677" x="5441950" y="5099050"/>
          <p14:tracePt t="47697" x="5435600" y="5099050"/>
          <p14:tracePt t="47721" x="5429250" y="5105400"/>
          <p14:tracePt t="47737" x="5422900" y="5111750"/>
          <p14:tracePt t="47753" x="5416550" y="5118100"/>
          <p14:tracePt t="47765" x="5410200" y="5118100"/>
          <p14:tracePt t="47781" x="5410200" y="5124450"/>
          <p14:tracePt t="47813" x="5403850" y="5124450"/>
          <p14:tracePt t="47893" x="5403850" y="5130800"/>
          <p14:tracePt t="47937" x="5403850" y="5137150"/>
          <p14:tracePt t="48165" x="5403850" y="5143500"/>
          <p14:tracePt t="48277" x="5410200" y="5137150"/>
          <p14:tracePt t="48525" x="5416550" y="5137150"/>
          <p14:tracePt t="48689" x="5422900" y="5130800"/>
          <p14:tracePt t="48733" x="5429250" y="5130800"/>
          <p14:tracePt t="48765" x="5429250" y="5124450"/>
          <p14:tracePt t="48786" x="5422900" y="5130800"/>
          <p14:tracePt t="48854" x="5416550" y="5130800"/>
          <p14:tracePt t="48885" x="5416550" y="5137150"/>
          <p14:tracePt t="48954" x="5410200" y="5137150"/>
          <p14:tracePt t="49222" x="5403850" y="5137150"/>
          <p14:tracePt t="49254" x="5403850" y="5143500"/>
          <p14:tracePt t="49274" x="5397500" y="5149850"/>
          <p14:tracePt t="49298" x="5403850" y="5156200"/>
          <p14:tracePt t="49417" x="5403850" y="5162550"/>
          <p14:tracePt t="49514" x="5397500" y="5162550"/>
          <p14:tracePt t="49554" x="5397500" y="5168900"/>
          <p14:tracePt t="49701" x="5397500" y="5175250"/>
          <p14:tracePt t="49805" x="5403850" y="5168900"/>
          <p14:tracePt t="49950" x="5410200" y="5162550"/>
          <p14:tracePt t="49973" x="5410200" y="5156200"/>
          <p14:tracePt t="49994" x="5416550" y="5156200"/>
          <p14:tracePt t="50094" x="5416550" y="5149850"/>
          <p14:tracePt t="50226" x="5422900" y="5143500"/>
          <p14:tracePt t="50258" x="5416550" y="5143500"/>
          <p14:tracePt t="50413" x="5416550" y="5149850"/>
          <p14:tracePt t="50550" x="5416550" y="5156200"/>
          <p14:tracePt t="50594" x="5410200" y="5162550"/>
          <p14:tracePt t="50638" x="5416550" y="5162550"/>
          <p14:tracePt t="50789" x="5416550" y="5168900"/>
          <p14:tracePt t="50850" x="5422900" y="5168900"/>
          <p14:tracePt t="50894" x="5429250" y="5168900"/>
          <p14:tracePt t="50926" x="5422900" y="5168900"/>
          <p14:tracePt t="51029" x="5429250" y="5162550"/>
          <p14:tracePt t="51226" x="5422900" y="5162550"/>
          <p14:tracePt t="51278" x="5416550" y="5168900"/>
          <p14:tracePt t="51314" x="5416550" y="5162550"/>
          <p14:tracePt t="51346" x="5422900" y="5156200"/>
          <p14:tracePt t="51366" x="5429250" y="5156200"/>
          <p14:tracePt t="51502" x="5435600" y="5156200"/>
          <p14:tracePt t="51533" x="5429250" y="5156200"/>
          <p14:tracePt t="51614" x="5422900" y="5162550"/>
          <p14:tracePt t="51658" x="5416550" y="5162550"/>
          <p14:tracePt t="51726" x="5410200" y="5168900"/>
          <p14:tracePt t="51890" x="5403850" y="5168900"/>
          <p14:tracePt t="51914" x="5403850" y="5175250"/>
          <p14:tracePt t="51938" x="5403850" y="5168900"/>
          <p14:tracePt t="52026" x="5410200" y="5168900"/>
          <p14:tracePt t="52066" x="5403850" y="5168900"/>
          <p14:tracePt t="52162" x="5397500" y="5175250"/>
          <p14:tracePt t="52186" x="5391150" y="5181600"/>
          <p14:tracePt t="52214" x="5397500" y="5175250"/>
          <p14:tracePt t="52290" x="5403850" y="5181600"/>
          <p14:tracePt t="52327" x="5397500" y="5187950"/>
          <p14:tracePt t="52367" x="5391150" y="5194300"/>
          <p14:tracePt t="52530" x="5384800" y="5187950"/>
          <p14:tracePt t="52598" x="5391150" y="5194300"/>
          <p14:tracePt t="52710" x="5384800" y="5194300"/>
          <p14:tracePt t="52778" x="5378450" y="5200650"/>
          <p14:tracePt t="52798" x="5372100" y="5200650"/>
          <p14:tracePt t="52814" x="5365750" y="5207000"/>
          <p14:tracePt t="52838" x="5359400" y="5207000"/>
          <p14:tracePt t="52866" x="5359400" y="5213350"/>
          <p14:tracePt t="52906" x="5353050" y="5219700"/>
          <p14:tracePt t="52934" x="5346700" y="5219700"/>
          <p14:tracePt t="52958" x="5340350" y="5226050"/>
          <p14:tracePt t="52970" x="5334000" y="5232400"/>
          <p14:tracePt t="52994" x="5327650" y="5232400"/>
          <p14:tracePt t="53011" x="5321300" y="5232400"/>
          <p14:tracePt t="53030" x="5314950" y="5232400"/>
          <p14:tracePt t="53078" x="5314950" y="5238750"/>
          <p14:tracePt t="53107" x="5321300" y="5238750"/>
          <p14:tracePt t="53140" x="5327650" y="5238750"/>
          <p14:tracePt t="53159" x="5334000" y="5245100"/>
          <p14:tracePt t="53219" x="5340350" y="5238750"/>
          <p14:tracePt t="53267" x="5346700" y="5232400"/>
          <p14:tracePt t="53286" x="5353050" y="5232400"/>
          <p14:tracePt t="53302" x="5359400" y="5219700"/>
          <p14:tracePt t="53319" x="5365750" y="5219700"/>
          <p14:tracePt t="53331" x="5372100" y="5213350"/>
          <p14:tracePt t="53346" x="5378450" y="5207000"/>
          <p14:tracePt t="53363" x="5384800" y="5200650"/>
          <p14:tracePt t="53378" x="5384800" y="5194300"/>
          <p14:tracePt t="53398" x="5384800" y="5187950"/>
          <p14:tracePt t="53422" x="5378450" y="5187950"/>
          <p14:tracePt t="53447" x="5372100" y="5181600"/>
          <p14:tracePt t="53466" x="5365750" y="5181600"/>
          <p14:tracePt t="53491" x="5359400" y="5181600"/>
          <p14:tracePt t="53514" x="5353050" y="5181600"/>
          <p14:tracePt t="53526" x="5346700" y="5175250"/>
          <p14:tracePt t="53559" x="5340350" y="5175250"/>
          <p14:tracePt t="53571" x="5327650" y="5175250"/>
          <p14:tracePt t="53587" x="5321300" y="5175250"/>
          <p14:tracePt t="53603" x="5314950" y="5181600"/>
          <p14:tracePt t="53611" x="5308600" y="5181600"/>
          <p14:tracePt t="53620" x="5295900" y="5181600"/>
          <p14:tracePt t="53620" x="5289550" y="5181600"/>
          <p14:tracePt t="53635" x="5283200" y="5187950"/>
          <p14:tracePt t="53635" x="5276850" y="5194300"/>
          <p14:tracePt t="53652" x="5270500" y="5194300"/>
          <p14:tracePt t="53652" x="5264150" y="5194300"/>
          <p14:tracePt t="53668" x="5257800" y="5194300"/>
          <p14:tracePt t="53668" x="5251450" y="5200650"/>
          <p14:tracePt t="53686" x="5245100" y="5200650"/>
          <p14:tracePt t="53700" x="5251450" y="5194300"/>
          <p14:tracePt t="53739" x="5257800" y="5194300"/>
          <p14:tracePt t="53750" x="5257800" y="5187950"/>
          <p14:tracePt t="53759" x="5270500" y="5187950"/>
          <p14:tracePt t="53775" x="5276850" y="5181600"/>
          <p14:tracePt t="53791" x="5283200" y="5181600"/>
          <p14:tracePt t="53806" x="5289550" y="5168900"/>
          <p14:tracePt t="53827" x="5295900" y="5162550"/>
          <p14:tracePt t="53843" x="5295900" y="5156200"/>
          <p14:tracePt t="53858" x="5289550" y="5149850"/>
          <p14:tracePt t="53871" x="5289550" y="5143500"/>
          <p14:tracePt t="53884" x="5289550" y="5137150"/>
          <p14:tracePt t="53901" x="5283200" y="5130800"/>
          <p14:tracePt t="53901" x="5276850" y="5124450"/>
          <p14:tracePt t="53920" x="5270500" y="5118100"/>
          <p14:tracePt t="53934" x="5264150" y="5111750"/>
          <p14:tracePt t="53951" x="5257800" y="5105400"/>
          <p14:tracePt t="53967" x="5251450" y="5099050"/>
          <p14:tracePt t="53967" x="5238750" y="5099050"/>
          <p14:tracePt t="53988" x="5232400" y="5099050"/>
          <p14:tracePt t="54001" x="5226050" y="5099050"/>
          <p14:tracePt t="54018" x="5219700" y="5099050"/>
          <p14:tracePt t="54034" x="5213350" y="5105400"/>
          <p14:tracePt t="54051" x="5219700" y="5105400"/>
          <p14:tracePt t="54106" x="5226050" y="5105400"/>
          <p14:tracePt t="54119" x="5238750" y="5105400"/>
          <p14:tracePt t="54134" x="5245100" y="5099050"/>
          <p14:tracePt t="54150" x="5251450" y="5099050"/>
          <p14:tracePt t="54159" x="5257800" y="5099050"/>
          <p14:tracePt t="54168" x="5264150" y="5099050"/>
          <p14:tracePt t="54168" x="5270500" y="5099050"/>
          <p14:tracePt t="54188" x="5276850" y="5092700"/>
          <p14:tracePt t="54188" x="5283200" y="5092700"/>
          <p14:tracePt t="54204" x="5289550" y="5092700"/>
          <p14:tracePt t="54204" x="5295900" y="5086350"/>
          <p14:tracePt t="54220" x="5302250" y="5086350"/>
          <p14:tracePt t="54220" x="5308600" y="5086350"/>
          <p14:tracePt t="54220" x="5314950" y="5080000"/>
          <p14:tracePt t="54240" x="5321300" y="5080000"/>
          <p14:tracePt t="54252" x="5327650" y="5080000"/>
          <p14:tracePt t="54268" x="5334000" y="5073650"/>
          <p14:tracePt t="54286" x="5327650" y="5080000"/>
          <p14:tracePt t="54347" x="5327650" y="5086350"/>
          <p14:tracePt t="54367" x="5334000" y="5086350"/>
          <p14:tracePt t="54467" x="5340350" y="5086350"/>
          <p14:tracePt t="54495" x="5346700" y="5086350"/>
          <p14:tracePt t="54538" x="5353050" y="5086350"/>
          <p14:tracePt t="54579" x="5353050" y="5092700"/>
          <p14:tracePt t="54803" x="5359400" y="5092700"/>
          <p14:tracePt t="54923" x="5359400" y="5099050"/>
          <p14:tracePt t="55007" x="5353050" y="5099050"/>
          <p14:tracePt t="55034" x="5346700" y="5099050"/>
          <p14:tracePt t="55070" x="5353050" y="5105400"/>
          <p14:tracePt t="55139" x="5359400" y="5099050"/>
          <p14:tracePt t="55171" x="5365750" y="5099050"/>
          <p14:tracePt t="55207" x="5372100" y="5099050"/>
          <p14:tracePt t="55223" x="5378450" y="5092700"/>
          <p14:tracePt t="55239" x="5391150" y="5092700"/>
          <p14:tracePt t="55251" x="5397500" y="5092700"/>
          <p14:tracePt t="55267" x="5403850" y="5092700"/>
          <p14:tracePt t="55276" x="5410200" y="5086350"/>
          <p14:tracePt t="55289" x="5416550" y="5086350"/>
          <p14:tracePt t="55289" x="5422900" y="5080000"/>
          <p14:tracePt t="55308" x="5429250" y="5080000"/>
          <p14:tracePt t="55322" x="5441950" y="5073650"/>
          <p14:tracePt t="55339" x="5448300" y="5060950"/>
          <p14:tracePt t="55356" x="5454650" y="5054600"/>
          <p14:tracePt t="55356" x="5461000" y="5048250"/>
          <p14:tracePt t="55374" x="5467350" y="5041900"/>
          <p14:tracePt t="55389" x="5473700" y="5035550"/>
          <p14:tracePt t="55431" x="5480050" y="5029200"/>
          <p14:tracePt t="55455" x="5480050" y="5022850"/>
          <p14:tracePt t="55479" x="5473700" y="5022850"/>
          <p14:tracePt t="55551" x="5467350" y="5029200"/>
          <p14:tracePt t="55575" x="5461000" y="5029200"/>
          <p14:tracePt t="55627" x="5454650" y="5035550"/>
          <p14:tracePt t="55659" x="5448300" y="5035550"/>
          <p14:tracePt t="55807" x="5441950" y="5029200"/>
          <p14:tracePt t="55831" x="5441950" y="5022850"/>
          <p14:tracePt t="55847" x="5435600" y="5016500"/>
          <p14:tracePt t="55859" x="5429250" y="5010150"/>
          <p14:tracePt t="55875" x="5422900" y="5010150"/>
          <p14:tracePt t="55883" x="5416550" y="5010150"/>
          <p14:tracePt t="55892" x="5410200" y="5003800"/>
          <p14:tracePt t="55908" x="5397500" y="5003800"/>
          <p14:tracePt t="55908" x="5384800" y="5003800"/>
          <p14:tracePt t="55928" x="5372100" y="5003800"/>
          <p14:tracePt t="55941" x="5359400" y="5010150"/>
          <p14:tracePt t="55941" x="5334000" y="5010150"/>
          <p14:tracePt t="55960" x="5314950" y="5016500"/>
          <p14:tracePt t="55960" x="5295900" y="5016500"/>
          <p14:tracePt t="55976" x="5276850" y="5016500"/>
          <p14:tracePt t="55976" x="5251450" y="5016500"/>
          <p14:tracePt t="55993" x="5232400" y="5016500"/>
          <p14:tracePt t="55993" x="5207000" y="5010150"/>
          <p14:tracePt t="55993" x="5181600" y="5010150"/>
          <p14:tracePt t="56012" x="5156200" y="5003800"/>
          <p14:tracePt t="56025" x="5124450" y="4997450"/>
          <p14:tracePt t="56025" x="5073650" y="4984750"/>
          <p14:tracePt t="56044" x="5041900" y="4972050"/>
          <p14:tracePt t="56044" x="5016500" y="4953000"/>
          <p14:tracePt t="56060" x="4991100" y="4940300"/>
          <p14:tracePt t="56060" x="4965700" y="4921250"/>
          <p14:tracePt t="56077" x="4946650" y="4902200"/>
          <p14:tracePt t="56077" x="4921250" y="4857750"/>
          <p14:tracePt t="56094" x="4914900" y="4832350"/>
          <p14:tracePt t="56094" x="4914900" y="4806950"/>
          <p14:tracePt t="56110" x="4914900" y="4781550"/>
          <p14:tracePt t="56110" x="4921250" y="4749800"/>
          <p14:tracePt t="56127" x="4927600" y="4724400"/>
          <p14:tracePt t="56127" x="4940300" y="4692650"/>
          <p14:tracePt t="56127" x="4953000" y="4660900"/>
          <p14:tracePt t="56147" x="4965700" y="4629150"/>
          <p14:tracePt t="56147" x="4984750" y="4603750"/>
          <p14:tracePt t="56161" x="5003800" y="4572000"/>
          <p14:tracePt t="56161" x="5022850" y="4546600"/>
          <p14:tracePt t="56177" x="5048250" y="4521200"/>
          <p14:tracePt t="56177" x="5073650" y="4495800"/>
          <p14:tracePt t="56194" x="5099050" y="4476750"/>
          <p14:tracePt t="56194" x="5156200" y="4432300"/>
          <p14:tracePt t="56213" x="5187950" y="4413250"/>
          <p14:tracePt t="56213" x="5219700" y="4400550"/>
          <p14:tracePt t="56228" x="5251450" y="4381500"/>
          <p14:tracePt t="56228" x="5283200" y="4368800"/>
          <p14:tracePt t="56244" x="5321300" y="4362450"/>
          <p14:tracePt t="56244" x="5359400" y="4356100"/>
          <p14:tracePt t="56261" x="5391150" y="4356100"/>
          <p14:tracePt t="56261" x="5429250" y="4356100"/>
          <p14:tracePt t="56261" x="5467350" y="4362450"/>
          <p14:tracePt t="56279" x="5505450" y="4375150"/>
          <p14:tracePt t="56292" x="5537200" y="4387850"/>
          <p14:tracePt t="56292" x="5607050" y="4425950"/>
          <p14:tracePt t="56311" x="5638800" y="4445000"/>
          <p14:tracePt t="56311" x="5664200" y="4464050"/>
          <p14:tracePt t="56328" x="5689600" y="4483100"/>
          <p14:tracePt t="56328" x="5715000" y="4508500"/>
          <p14:tracePt t="56328" x="5734050" y="4527550"/>
          <p14:tracePt t="56347" x="5746750" y="4552950"/>
          <p14:tracePt t="56359" x="5759450" y="4578350"/>
          <p14:tracePt t="56359" x="5772150" y="4603750"/>
          <p14:tracePt t="56359" x="5778500" y="4629150"/>
          <p14:tracePt t="56380" x="5778500" y="4654550"/>
          <p14:tracePt t="56380" x="5778500" y="4686300"/>
          <p14:tracePt t="56395" x="5778500" y="4711700"/>
          <p14:tracePt t="56395" x="5765800" y="4737100"/>
          <p14:tracePt t="56411" x="5759450" y="4762500"/>
          <p14:tracePt t="56411" x="5746750" y="4787900"/>
          <p14:tracePt t="56428" x="5727700" y="4806950"/>
          <p14:tracePt t="56428" x="5715000" y="4832350"/>
          <p14:tracePt t="56445" x="5695950" y="4851400"/>
          <p14:tracePt t="56445" x="5645150" y="4895850"/>
          <p14:tracePt t="56461" x="5619750" y="4914900"/>
          <p14:tracePt t="56461" x="5594350" y="4933950"/>
          <p14:tracePt t="56478" x="5568950" y="4953000"/>
          <p14:tracePt t="56478" x="5543550" y="4972050"/>
          <p14:tracePt t="56495" x="5518150" y="4984750"/>
          <p14:tracePt t="56495" x="5473700" y="5016500"/>
          <p14:tracePt t="56512" x="5448300" y="5029200"/>
          <p14:tracePt t="56512" x="5429250" y="5035550"/>
          <p14:tracePt t="56528" x="5416550" y="5041900"/>
          <p14:tracePt t="56528" x="5397500" y="5054600"/>
          <p14:tracePt t="56545" x="5384800" y="5054600"/>
          <p14:tracePt t="56545" x="5372100" y="5060950"/>
          <p14:tracePt t="56562" x="5365750" y="5067300"/>
          <p14:tracePt t="56562" x="5359400" y="5067300"/>
          <p14:tracePt t="56562" x="5353050" y="5067300"/>
          <p14:tracePt t="56581" x="5346700" y="5073650"/>
          <p14:tracePt t="56594" x="5340350" y="5067300"/>
          <p14:tracePt t="56612" x="5346700" y="5067300"/>
          <p14:tracePt t="56647" x="5353050" y="5067300"/>
          <p14:tracePt t="56687" x="5359400" y="5073650"/>
          <p14:tracePt t="56767" x="5353050" y="5080000"/>
          <p14:tracePt t="56843" x="5346700" y="5086350"/>
          <p14:tracePt t="56895" x="5340350" y="5086350"/>
          <p14:tracePt t="56919" x="5334000" y="5092700"/>
          <p14:tracePt t="56947" x="5340350" y="5086350"/>
          <p14:tracePt t="57039" x="5346700" y="5086350"/>
          <p14:tracePt t="57067" x="5353050" y="5080000"/>
          <p14:tracePt t="57084" x="5359400" y="5080000"/>
          <p14:tracePt t="57099" x="5365750" y="5080000"/>
          <p14:tracePt t="57119" x="5359400" y="5092700"/>
          <p14:tracePt t="57211" x="5353050" y="5092700"/>
          <p14:tracePt t="57239" x="5359400" y="5086350"/>
          <p14:tracePt t="57307" x="5365750" y="5080000"/>
          <p14:tracePt t="57367" x="5372100" y="5080000"/>
          <p14:tracePt t="57392" x="5378450" y="5080000"/>
          <p14:tracePt t="57411" x="5384800" y="5080000"/>
          <p14:tracePt t="57435" x="5391150" y="5080000"/>
          <p14:tracePt t="57468" x="5391150" y="5073650"/>
          <p14:tracePt t="57579" x="5384800" y="5073650"/>
          <p14:tracePt t="57607" x="5378450" y="5067300"/>
          <p14:tracePt t="57624" x="5372100" y="5067300"/>
          <p14:tracePt t="57640" x="5365750" y="5067300"/>
          <p14:tracePt t="57652" x="5359400" y="5073650"/>
          <p14:tracePt t="57668" x="5353050" y="5073650"/>
          <p14:tracePt t="57685" x="5340350" y="5073650"/>
          <p14:tracePt t="57700" x="5334000" y="5080000"/>
          <p14:tracePt t="57714" x="5327650" y="5080000"/>
          <p14:tracePt t="57731" x="5321300" y="5080000"/>
          <p14:tracePt t="57747" x="5314950" y="5086350"/>
          <p14:tracePt t="57820" x="5314950" y="5092700"/>
          <p14:tracePt t="57847" x="5314950" y="5099050"/>
          <p14:tracePt t="57872" x="5308600" y="5099050"/>
          <p14:tracePt t="57891" x="5302250" y="5099050"/>
          <p14:tracePt t="57924" x="5308600" y="5099050"/>
          <p14:tracePt t="57999" x="5314950" y="5092700"/>
          <p14:tracePt t="58103" x="5321300" y="5092700"/>
          <p14:tracePt t="58120" x="5327650" y="5092700"/>
          <p14:tracePt t="58131" x="5334000" y="5086350"/>
          <p14:tracePt t="58208" x="5340350" y="5086350"/>
          <p14:tracePt t="58268" x="5340350" y="5080000"/>
          <p14:tracePt t="58291" x="5346700" y="5080000"/>
          <p14:tracePt t="58320" x="5346700" y="5073650"/>
          <p14:tracePt t="58539" x="5353050" y="5073650"/>
          <p14:tracePt t="58568" x="5346700" y="5067300"/>
          <p14:tracePt t="58644" x="5340350" y="5073650"/>
          <p14:tracePt t="58688" x="5334000" y="5067300"/>
          <p14:tracePt t="58792" x="5327650" y="5067300"/>
          <p14:tracePt t="59141" x="5321300" y="5067300"/>
          <p14:tracePt t="59160" x="5321300" y="5060950"/>
          <p14:tracePt t="59192" x="5321300" y="5054600"/>
          <p14:tracePt t="59208" x="5327650" y="5048250"/>
          <p14:tracePt t="59220" x="5334000" y="5048250"/>
          <p14:tracePt t="59235" x="5346700" y="5041900"/>
          <p14:tracePt t="59252" x="5353050" y="5041900"/>
          <p14:tracePt t="59288" x="5359400" y="5041900"/>
          <p14:tracePt t="59312" x="5365750" y="5041900"/>
          <p14:tracePt t="59332" x="5372100" y="5048250"/>
          <p14:tracePt t="59372" x="5378450" y="5041900"/>
          <p14:tracePt t="59400" x="5384800" y="5035550"/>
          <p14:tracePt t="59416" x="5391150" y="5029200"/>
          <p14:tracePt t="59432" x="5397500" y="5022850"/>
          <p14:tracePt t="59448" x="5403850" y="5022850"/>
          <p14:tracePt t="59460" x="5410200" y="5016500"/>
          <p14:tracePt t="59470" x="5416550" y="5016500"/>
          <p14:tracePt t="59487" x="5429250" y="5016500"/>
          <p14:tracePt t="59503" x="5435600" y="5016500"/>
          <p14:tracePt t="59520" x="5435600" y="5010150"/>
          <p14:tracePt t="59544" x="5429250" y="5010150"/>
          <p14:tracePt t="59568" x="5422900" y="5010150"/>
          <p14:tracePt t="59580" x="5416550" y="5010150"/>
          <p14:tracePt t="59596" x="5410200" y="5016500"/>
          <p14:tracePt t="59612" x="5403850" y="5016500"/>
          <p14:tracePt t="59628" x="5403850" y="5010150"/>
          <p14:tracePt t="59700" x="5410200" y="5010150"/>
          <p14:tracePt t="59740" x="5410200" y="5016500"/>
          <p14:tracePt t="59792" x="5403850" y="5010150"/>
          <p14:tracePt t="59872" x="5410200" y="5003800"/>
          <p14:tracePt t="59949" x="5410200" y="4997450"/>
          <p14:tracePt t="59980" x="5410200" y="5003800"/>
          <p14:tracePt t="60060" x="5403850" y="5010150"/>
          <p14:tracePt t="60084" x="5397500" y="5010150"/>
          <p14:tracePt t="60300" x="5391150" y="5010150"/>
          <p14:tracePt t="60332" x="5384800" y="5016500"/>
          <p14:tracePt t="60360" x="5378450" y="5016500"/>
          <p14:tracePt t="60384" x="5372100" y="5016500"/>
          <p14:tracePt t="60408" x="5365750" y="5016500"/>
          <p14:tracePt t="60436" x="5359400" y="5016500"/>
          <p14:tracePt t="60452" x="5353050" y="5016500"/>
          <p14:tracePt t="60468" x="5346700" y="5022850"/>
          <p14:tracePt t="60480" x="5340350" y="5022850"/>
          <p14:tracePt t="60511" x="5346700" y="5029200"/>
          <p14:tracePt t="60548" x="5353050" y="5022850"/>
          <p14:tracePt t="60572" x="5359400" y="5022850"/>
          <p14:tracePt t="60592" x="5365750" y="5022850"/>
          <p14:tracePt t="60616" x="5372100" y="5016500"/>
          <p14:tracePt t="60652" x="5372100" y="5010150"/>
          <p14:tracePt t="60676" x="5372100" y="5003800"/>
          <p14:tracePt t="60692" x="5372100" y="4997450"/>
          <p14:tracePt t="60708" x="5372100" y="4991100"/>
          <p14:tracePt t="60713" x="5372100" y="4984750"/>
          <p14:tracePt t="60724" x="5372100" y="4972050"/>
          <p14:tracePt t="60745" x="5372100" y="4965700"/>
          <p14:tracePt t="60761" x="5365750" y="4959350"/>
          <p14:tracePt t="60780" x="5359400" y="4965700"/>
          <p14:tracePt t="60797" x="5346700" y="4965700"/>
          <p14:tracePt t="60813" x="5340350" y="4972050"/>
          <p14:tracePt t="60829" x="5334000" y="4978400"/>
          <p14:tracePt t="60841" x="5327650" y="4984750"/>
          <p14:tracePt t="60858" x="5327650" y="4991100"/>
          <p14:tracePt t="60875" x="5334000" y="4997450"/>
          <p14:tracePt t="60901" x="5340350" y="4997450"/>
          <p14:tracePt t="60916" x="5353050" y="5003800"/>
          <p14:tracePt t="60932" x="5359400" y="5003800"/>
          <p14:tracePt t="60948" x="5359400" y="5010150"/>
          <p14:tracePt t="60948" x="5359400" y="5016500"/>
          <p14:tracePt t="60962" x="5365750" y="5022850"/>
          <p14:tracePt t="60962" x="5365750" y="5035550"/>
          <p14:tracePt t="60977" x="5359400" y="5041900"/>
          <p14:tracePt t="60977" x="5359400" y="5054600"/>
          <p14:tracePt t="60994" x="5353050" y="5060950"/>
          <p14:tracePt t="60994" x="5346700" y="5073650"/>
          <p14:tracePt t="60994" x="5340350" y="5086350"/>
          <p14:tracePt t="61013" x="5334000" y="5099050"/>
          <p14:tracePt t="61026" x="5321300" y="5111750"/>
          <p14:tracePt t="61026" x="5314950" y="5124450"/>
          <p14:tracePt t="61045" x="5295900" y="5149850"/>
          <p14:tracePt t="61045" x="5283200" y="5162550"/>
          <p14:tracePt t="61061" x="5270500" y="5175250"/>
          <p14:tracePt t="61061" x="5257800" y="5187950"/>
          <p14:tracePt t="61077" x="5245100" y="5200650"/>
          <p14:tracePt t="61077" x="5232400" y="5213350"/>
          <p14:tracePt t="61077" x="5226050" y="5226050"/>
          <p14:tracePt t="61100" x="5213350" y="5232400"/>
          <p14:tracePt t="61109" x="5207000" y="5238750"/>
          <p14:tracePt t="61109" x="5194300" y="5251450"/>
          <p14:tracePt t="61130" x="5194300" y="5257800"/>
          <p14:tracePt t="61149" x="5207000" y="5264150"/>
          <p14:tracePt t="61180" x="5213350" y="5276850"/>
          <p14:tracePt t="61188" x="5213350" y="5283200"/>
          <p14:tracePt t="61193" x="5219700" y="5295900"/>
          <p14:tracePt t="61193" x="5219700" y="5314950"/>
          <p14:tracePt t="61211" x="5226050" y="5334000"/>
          <p14:tracePt t="61211" x="5226050" y="5353050"/>
          <p14:tracePt t="61228" x="5219700" y="5365750"/>
          <p14:tracePt t="61228" x="5219700" y="5384800"/>
          <p14:tracePt t="61245" x="5213350" y="5403850"/>
          <p14:tracePt t="61245" x="5194300" y="5441950"/>
          <p14:tracePt t="61261" x="5187950" y="5461000"/>
          <p14:tracePt t="61261" x="5175250" y="5480050"/>
          <p14:tracePt t="61278" x="5162550" y="5505450"/>
          <p14:tracePt t="61278" x="5143500" y="5530850"/>
          <p14:tracePt t="61295" x="5124450" y="5562600"/>
          <p14:tracePt t="61295" x="5099050" y="5588000"/>
          <p14:tracePt t="61295" x="5073650" y="5613400"/>
          <p14:tracePt t="61314" x="5041900" y="5645150"/>
          <p14:tracePt t="61314" x="5003800" y="5670550"/>
          <p14:tracePt t="61329" x="4972050" y="5695950"/>
          <p14:tracePt t="61329" x="4940300" y="5721350"/>
          <p14:tracePt t="61346" x="4902200" y="5746750"/>
          <p14:tracePt t="61346" x="4870450" y="5778500"/>
          <p14:tracePt t="61361" x="4838700" y="5803900"/>
          <p14:tracePt t="61361" x="4806950" y="5829300"/>
          <p14:tracePt t="61361" x="4781550" y="5854700"/>
          <p14:tracePt t="61380" x="4756150" y="5873750"/>
          <p14:tracePt t="61393" x="4730750" y="5892800"/>
          <p14:tracePt t="61393" x="4692650" y="5924550"/>
          <p14:tracePt t="61413" x="4679950" y="5937250"/>
          <p14:tracePt t="61413" x="4667250" y="5949950"/>
          <p14:tracePt t="61430" x="4654550" y="5956300"/>
          <p14:tracePt t="61430" x="4648200" y="5962650"/>
          <p14:tracePt t="61446" x="4641850" y="5969000"/>
          <p14:tracePt t="61460" x="4648200" y="5975350"/>
          <p14:tracePt t="61477" x="4654550" y="5981700"/>
          <p14:tracePt t="61477" x="4667250" y="5994400"/>
          <p14:tracePt t="61495" x="4673600" y="6013450"/>
          <p14:tracePt t="61495" x="4679950" y="6026150"/>
          <p14:tracePt t="61512" x="4679950" y="6038850"/>
          <p14:tracePt t="61512" x="4673600" y="6057900"/>
          <p14:tracePt t="61529" x="4667250" y="6076950"/>
          <p14:tracePt t="61529" x="4660900" y="6096000"/>
          <p14:tracePt t="61545" x="4648200" y="6115050"/>
          <p14:tracePt t="61545" x="4616450" y="6146800"/>
          <p14:tracePt t="61562" x="4603750" y="6165850"/>
          <p14:tracePt t="61562" x="4584700" y="6178550"/>
          <p14:tracePt t="61579" x="4565650" y="6191250"/>
          <p14:tracePt t="61579" x="4540250" y="6203950"/>
          <p14:tracePt t="61596" x="4514850" y="6216650"/>
          <p14:tracePt t="61596" x="4457700" y="6235700"/>
          <p14:tracePt t="61613" x="4425950" y="6254750"/>
          <p14:tracePt t="61613" x="4381500" y="6267450"/>
          <p14:tracePt t="61629" x="4343400" y="6280150"/>
          <p14:tracePt t="61629" x="4292600" y="6299200"/>
          <p14:tracePt t="61647" x="4241800" y="6318250"/>
          <p14:tracePt t="61647" x="4184650" y="6337300"/>
          <p14:tracePt t="61663" x="4127500" y="6356350"/>
          <p14:tracePt t="61663" x="4064000" y="6381750"/>
          <p14:tracePt t="61663" x="4000500" y="6400800"/>
          <p14:tracePt t="61682" x="3930650" y="6426200"/>
          <p14:tracePt t="61682" x="3860800" y="6451600"/>
          <p14:tracePt t="61697" x="3790950" y="6470650"/>
          <p14:tracePt t="61697" x="3721100" y="6496050"/>
          <p14:tracePt t="61713" x="3651250" y="6515100"/>
          <p14:tracePt t="61713" x="3575050" y="6540500"/>
          <p14:tracePt t="61730" x="3505200" y="6565900"/>
          <p14:tracePt t="61730" x="3429000" y="6584950"/>
          <p14:tracePt t="61730" x="3346450" y="6604000"/>
          <p14:tracePt t="61749" x="3270250" y="6623050"/>
          <p14:tracePt t="61761" x="3181350" y="6642100"/>
          <p14:tracePt t="61761" x="3003550" y="6661150"/>
          <p14:tracePt t="61782" x="2908300" y="6667500"/>
          <p14:tracePt t="61782" x="2813050" y="6667500"/>
          <p14:tracePt t="61797" x="2711450" y="6667500"/>
          <p14:tracePt t="61797" x="2609850" y="6661150"/>
          <p14:tracePt t="61813" x="2514600" y="6648450"/>
          <p14:tracePt t="61813" x="2419350" y="6642100"/>
          <p14:tracePt t="61813" x="2324100" y="6629400"/>
          <p14:tracePt t="61833" x="2235200" y="6623050"/>
          <p14:tracePt t="61948" x="920750" y="6470650"/>
          <p14:tracePt t="61948" x="850900" y="6445250"/>
          <p14:tracePt t="61964" x="787400" y="6426200"/>
          <p14:tracePt t="61964" x="666750" y="6362700"/>
          <p14:tracePt t="61982" x="615950" y="6330950"/>
          <p14:tracePt t="61982" x="571500" y="6292850"/>
          <p14:tracePt t="61998" x="527050" y="6254750"/>
          <p14:tracePt t="61998" x="488950" y="6210300"/>
          <p14:tracePt t="62014" x="457200" y="6172200"/>
          <p14:tracePt t="62014" x="431800" y="6127750"/>
          <p14:tracePt t="62030" x="406400" y="6089650"/>
          <p14:tracePt t="62030" x="387350" y="6000750"/>
          <p14:tracePt t="62050" x="381000" y="5956300"/>
          <p14:tracePt t="62062" x="381000" y="5911850"/>
          <p14:tracePt t="62062" x="393700" y="5835650"/>
          <p14:tracePt t="62081" x="406400" y="5797550"/>
          <p14:tracePt t="62081" x="425450" y="5759450"/>
          <p14:tracePt t="62097" x="450850" y="5727700"/>
          <p14:tracePt t="62097" x="476250" y="5695950"/>
          <p14:tracePt t="62114" x="514350" y="5657850"/>
          <p14:tracePt t="62114" x="552450" y="5626100"/>
          <p14:tracePt t="62114" x="590550" y="5594350"/>
          <p14:tracePt t="62134" x="641350" y="5562600"/>
          <p14:tracePt t="62134" x="685800" y="5537200"/>
          <p14:tracePt t="62150" x="742950" y="5505450"/>
          <p14:tracePt t="62150" x="800100" y="5486400"/>
          <p14:tracePt t="62165" x="863600" y="5461000"/>
          <p14:tracePt t="62165" x="927100" y="5448300"/>
          <p14:tracePt t="62181" x="996950" y="5435600"/>
          <p14:tracePt t="62181" x="1073150" y="5422900"/>
          <p14:tracePt t="62198" x="1149350" y="5416550"/>
          <p14:tracePt t="62198" x="1320800" y="5403850"/>
          <p14:tracePt t="62215" x="1403350" y="5397500"/>
          <p14:tracePt t="62215" x="1492250" y="5391150"/>
          <p14:tracePt t="62231" x="1581150" y="5384800"/>
          <p14:tracePt t="62231" x="1676400" y="5378450"/>
          <p14:tracePt t="62248" x="1765300" y="5372100"/>
          <p14:tracePt t="62248" x="1860550" y="5359400"/>
          <p14:tracePt t="62265" x="1955800" y="5353050"/>
          <p14:tracePt t="62265" x="2152650" y="5334000"/>
          <p14:tracePt t="62282" x="2254250" y="5327650"/>
          <p14:tracePt t="62282" x="2362200" y="5321300"/>
          <p14:tracePt t="62298" x="2470150" y="5308600"/>
          <p14:tracePt t="62298" x="2584450" y="5295900"/>
          <p14:tracePt t="62315" x="2698750" y="5289550"/>
          <p14:tracePt t="62315" x="2940050" y="5264150"/>
          <p14:tracePt t="62334" x="3060700" y="5257800"/>
          <p14:tracePt t="62334" x="3181350" y="5245100"/>
          <p14:tracePt t="62349" x="3302000" y="5245100"/>
          <p14:tracePt t="62349" x="3416300" y="5238750"/>
          <p14:tracePt t="62366" x="3536950" y="5238750"/>
          <p14:tracePt t="62366" x="3657600" y="5238750"/>
          <p14:tracePt t="62382" x="3778250" y="5245100"/>
          <p14:tracePt t="62382" x="3905250" y="5245100"/>
          <p14:tracePt t="62399" x="4032250" y="5245100"/>
          <p14:tracePt t="62399" x="4159250" y="5245100"/>
          <p14:tracePt t="62399" x="4292600" y="5245100"/>
          <p14:tracePt t="62418" x="4419600" y="5245100"/>
          <p14:tracePt t="62430" x="4552950" y="5245100"/>
          <p14:tracePt t="62430" x="4806950" y="5238750"/>
          <p14:tracePt t="62449" x="4940300" y="5238750"/>
          <p14:tracePt t="62449" x="5060950" y="5238750"/>
          <p14:tracePt t="62466" x="5187950" y="5232400"/>
          <p14:tracePt t="62466" x="5314950" y="5238750"/>
          <p14:tracePt t="62482" x="5435600" y="5245100"/>
          <p14:tracePt t="62482" x="5562600" y="5251450"/>
          <p14:tracePt t="62482" x="5676900" y="5251450"/>
          <p14:tracePt t="62501" x="5803900" y="5264150"/>
          <p14:tracePt t="62501" x="5924550" y="5270500"/>
          <p14:tracePt t="62516" x="6038850" y="5276850"/>
          <p14:tracePt t="62516" x="6159500" y="5283200"/>
          <p14:tracePt t="62533" x="6280150" y="5289550"/>
          <p14:tracePt t="62533" x="6400800" y="5302250"/>
          <p14:tracePt t="62550" x="6515100" y="5308600"/>
          <p14:tracePt t="62550" x="6635750" y="5314950"/>
          <p14:tracePt t="62566" x="6750050" y="5327650"/>
          <p14:tracePt t="62566" x="6972300" y="5340350"/>
          <p14:tracePt t="62583" x="7080250" y="5353050"/>
          <p14:tracePt t="62583" x="7181850" y="5359400"/>
          <p14:tracePt t="62599" x="7283450" y="5372100"/>
          <p14:tracePt t="62599" x="7378700" y="5384800"/>
          <p14:tracePt t="62616" x="7473950" y="5391150"/>
          <p14:tracePt t="62616" x="7645400" y="5410200"/>
          <p14:tracePt t="62633" x="7727950" y="5416550"/>
          <p14:tracePt t="62633" x="7804150" y="5429250"/>
          <p14:tracePt t="62650" x="7874000" y="5435600"/>
          <p14:tracePt t="62650" x="7950200" y="5448300"/>
          <p14:tracePt t="62666" x="8013700" y="5454650"/>
          <p14:tracePt t="62666" x="8077200" y="5467350"/>
          <p14:tracePt t="62683" x="8140700" y="5480050"/>
          <p14:tracePt t="62683" x="8204200" y="5499100"/>
          <p14:tracePt t="62683" x="8255000" y="5511800"/>
          <p14:tracePt t="62702" x="8305800" y="5537200"/>
          <p14:tracePt t="62715" x="8356600" y="5556250"/>
          <p14:tracePt t="62715" x="8451850" y="5594350"/>
          <p14:tracePt t="62735" x="8496300" y="5619750"/>
          <p14:tracePt t="62735" x="8534400" y="5645150"/>
          <p14:tracePt t="62750" x="8566150" y="5670550"/>
          <p14:tracePt t="62750" x="8597900" y="5695950"/>
          <p14:tracePt t="62766" x="8629650" y="5721350"/>
          <p14:tracePt t="62766" x="8655050" y="5753100"/>
          <p14:tracePt t="62766" x="8674100" y="5784850"/>
          <p14:tracePt t="62786" x="8686800" y="5816600"/>
          <p14:tracePt t="62798" x="8699500" y="5848350"/>
          <p14:tracePt t="62798" x="8705850" y="5918200"/>
          <p14:tracePt t="62817" x="8705850" y="5949950"/>
          <p14:tracePt t="62817" x="8699500" y="5981700"/>
          <p14:tracePt t="62834" x="8693150" y="6013450"/>
          <p14:tracePt t="62834" x="8674100" y="6045200"/>
          <p14:tracePt t="62834" x="8655050" y="6070600"/>
          <p14:tracePt t="62853" x="8629650" y="6096000"/>
          <p14:tracePt t="62865" x="8604250" y="6121400"/>
          <p14:tracePt t="62865" x="8521700" y="6165850"/>
          <p14:tracePt t="62885" x="8477250" y="6184900"/>
          <p14:tracePt t="62885" x="8426450" y="6210300"/>
          <p14:tracePt t="62900" x="8369300" y="6229350"/>
          <p14:tracePt t="62900" x="8305800" y="6242050"/>
          <p14:tracePt t="62917" x="8235950" y="6261100"/>
          <p14:tracePt t="62917" x="8089900" y="6292850"/>
          <p14:tracePt t="62935" x="8007350" y="6311900"/>
          <p14:tracePt t="62935" x="7918450" y="6337300"/>
          <p14:tracePt t="62950" x="7829550" y="6356350"/>
          <p14:tracePt t="62950" x="7734300" y="6375400"/>
          <p14:tracePt t="62967" x="7632700" y="6400800"/>
          <p14:tracePt t="62967" x="7531100" y="6426200"/>
          <p14:tracePt t="62985" x="7423150" y="6445250"/>
          <p14:tracePt t="62985" x="7207250" y="6477000"/>
          <p14:tracePt t="63002" x="7092950" y="6489700"/>
          <p14:tracePt t="63002" x="6972300" y="6502400"/>
          <p14:tracePt t="63018" x="6858000" y="6508750"/>
          <p14:tracePt t="63018" x="6743700" y="6515100"/>
          <p14:tracePt t="63035" x="6623050" y="6521450"/>
          <p14:tracePt t="63035" x="6502400" y="6521450"/>
          <p14:tracePt t="63035" x="6381750" y="6527800"/>
          <p14:tracePt t="63054" x="6261100" y="6527800"/>
          <p14:tracePt t="63066" x="6140450" y="6527800"/>
          <p14:tracePt t="63066" x="6013450" y="6527800"/>
          <p14:tracePt t="63086" x="5759450" y="6534150"/>
          <p14:tracePt t="63086" x="5632450" y="6527800"/>
          <p14:tracePt t="63101" x="5499100" y="6527800"/>
          <p14:tracePt t="63101" x="5365750" y="6527800"/>
          <p14:tracePt t="63118" x="5226050" y="6527800"/>
          <p14:tracePt t="63118" x="5086350" y="6521450"/>
          <p14:tracePt t="63118" x="4953000" y="6521450"/>
          <p14:tracePt t="63137" x="4813300" y="6515100"/>
          <p14:tracePt t="63149" x="4679950" y="6508750"/>
          <p14:tracePt t="63149" x="4413250" y="6508750"/>
          <p14:tracePt t="63170" x="4292600" y="6508750"/>
          <p14:tracePt t="63170" x="4165600" y="6508750"/>
          <p14:tracePt t="63186" x="4044950" y="6508750"/>
          <p14:tracePt t="63186" x="3930650" y="6508750"/>
          <p14:tracePt t="63201" x="3822700" y="6515100"/>
          <p14:tracePt t="63201" x="3721100" y="6521450"/>
          <p14:tracePt t="63218" x="3619500" y="6521450"/>
          <p14:tracePt t="63218" x="3441700" y="6521450"/>
          <p14:tracePt t="63236" x="3365500" y="6521450"/>
          <p14:tracePt t="63236" x="3295650" y="6527800"/>
          <p14:tracePt t="63253" x="3225800" y="6527800"/>
          <p14:tracePt t="63253" x="3168650" y="6521450"/>
          <p14:tracePt t="63269" x="3111500" y="6521450"/>
          <p14:tracePt t="63269" x="3060700" y="6521450"/>
          <p14:tracePt t="63286" x="3016250" y="6521450"/>
          <p14:tracePt t="63286" x="2946400" y="6508750"/>
          <p14:tracePt t="63303" x="2921000" y="6502400"/>
          <p14:tracePt t="63303" x="2895600" y="6502400"/>
          <p14:tracePt t="63320" x="2870200" y="6489700"/>
          <p14:tracePt t="63334" x="2889250" y="6457950"/>
          <p14:tracePt t="63370" x="2921000" y="6438900"/>
          <p14:tracePt t="63386" x="2952750" y="6407150"/>
          <p14:tracePt t="63402" x="2978150" y="6375400"/>
          <p14:tracePt t="63414" x="2978150" y="6356350"/>
          <p14:tracePt t="63422" x="2978150" y="6337300"/>
          <p14:tracePt t="63435" x="2971800" y="6324600"/>
          <p14:tracePt t="63435" x="2952750" y="6292850"/>
          <p14:tracePt t="63454" x="2940050" y="62738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sp>
        <p:nvSpPr>
          <p:cNvPr id="3" name="正方形/長方形 2"/>
          <p:cNvSpPr/>
          <p:nvPr/>
        </p:nvSpPr>
        <p:spPr>
          <a:xfrm>
            <a:off x="243188" y="1052735"/>
            <a:ext cx="5264915" cy="1938992"/>
          </a:xfrm>
          <a:prstGeom prst="rect">
            <a:avLst/>
          </a:prstGeom>
        </p:spPr>
        <p:txBody>
          <a:bodyPr wrap="square">
            <a:spAutoFit/>
          </a:bodyPr>
          <a:lstStyle/>
          <a:p>
            <a:r>
              <a:rPr lang="ja-JP" altLang="en-US" dirty="0"/>
              <a:t>以下のデータは以下のデータは輪ゴムを伸ばした長さが輪ゴムの飛ぶ距離に及ぼす影響を調べたものである</a:t>
            </a:r>
            <a:r>
              <a:rPr lang="ja-JP" altLang="en-US" dirty="0" smtClean="0"/>
              <a:t>．回帰直線を入れたグラフを書き，単回帰分析せよ．</a:t>
            </a:r>
            <a:endParaRPr lang="ja-JP" altLang="en-US" dirty="0"/>
          </a:p>
        </p:txBody>
      </p:sp>
      <p:pic>
        <p:nvPicPr>
          <p:cNvPr id="4700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4617" y="1052735"/>
            <a:ext cx="3335548" cy="547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86377567"/>
      </p:ext>
    </p:extLst>
  </p:cSld>
  <p:clrMapOvr>
    <a:masterClrMapping/>
  </p:clrMapOvr>
  <mc:AlternateContent xmlns:mc="http://schemas.openxmlformats.org/markup-compatibility/2006">
    <mc:Choice xmlns:p14="http://schemas.microsoft.com/office/powerpoint/2010/main" Requires="p14">
      <p:transition spd="slow" p14:dur="2000" advTm="16111"/>
    </mc:Choice>
    <mc:Fallback>
      <p:transition spd="slow" advTm="16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705" x="3892550" y="3594100"/>
          <p14:tracePt t="2756" x="3886200" y="3594100"/>
          <p14:tracePt t="2772" x="3879850" y="3594100"/>
          <p14:tracePt t="2780" x="3873500" y="3594100"/>
          <p14:tracePt t="2792" x="3860800" y="3594100"/>
          <p14:tracePt t="2792" x="3841750" y="3587750"/>
          <p14:tracePt t="2810" x="3835400" y="3587750"/>
          <p14:tracePt t="2810" x="3822700" y="3587750"/>
          <p14:tracePt t="2827" x="3810000" y="3581400"/>
          <p14:tracePt t="2827" x="3803650" y="3581400"/>
          <p14:tracePt t="2843" x="3790950" y="3581400"/>
          <p14:tracePt t="2843" x="3784600" y="3575050"/>
          <p14:tracePt t="2860" x="3771900" y="3575050"/>
          <p14:tracePt t="2860" x="3746500" y="3575050"/>
          <p14:tracePt t="2877" x="3733800" y="3575050"/>
          <p14:tracePt t="2877" x="3721100" y="3575050"/>
          <p14:tracePt t="2893" x="3708400" y="3575050"/>
          <p14:tracePt t="2893" x="3695700" y="3581400"/>
          <p14:tracePt t="2909" x="3683000" y="3581400"/>
          <p14:tracePt t="2909" x="3676650" y="3581400"/>
          <p14:tracePt t="2909" x="3663950" y="3581400"/>
          <p14:tracePt t="2929" x="3657600" y="3581400"/>
          <p14:tracePt t="2941" x="3644900" y="3581400"/>
          <p14:tracePt t="2941" x="3638550" y="3581400"/>
          <p14:tracePt t="2961" x="3632200" y="3575050"/>
          <p14:tracePt t="2976" x="3625850" y="3575050"/>
          <p14:tracePt t="2992" x="3625850" y="3581400"/>
          <p14:tracePt t="3008" x="3632200" y="3594100"/>
          <p14:tracePt t="3026" x="3638550" y="3600450"/>
          <p14:tracePt t="3026" x="3644900" y="3600450"/>
          <p14:tracePt t="3045" x="3657600" y="3613150"/>
          <p14:tracePt t="3058" x="3663950" y="3619500"/>
          <p14:tracePt t="3075" x="3676650" y="3619500"/>
          <p14:tracePt t="3091" x="3689350" y="3625850"/>
          <p14:tracePt t="3108" x="3695700" y="3625850"/>
          <p14:tracePt t="3125" x="3695700" y="3632200"/>
          <p14:tracePt t="3142" x="3695700" y="3638550"/>
          <p14:tracePt t="3142" x="3695700" y="3644900"/>
          <p14:tracePt t="3160" x="3695700" y="3657600"/>
          <p14:tracePt t="3175" x="3689350" y="3663950"/>
          <p14:tracePt t="3192" x="3676650" y="3670300"/>
          <p14:tracePt t="3192" x="3676650" y="3676650"/>
          <p14:tracePt t="3210" x="3670300" y="3683000"/>
          <p14:tracePt t="3210" x="3657600" y="3689350"/>
          <p14:tracePt t="3228" x="3651250" y="3689350"/>
          <p14:tracePt t="3228" x="3644900" y="3695700"/>
          <p14:tracePt t="3244" x="3644900" y="3702050"/>
          <p14:tracePt t="3244" x="3638550" y="3702050"/>
          <p14:tracePt t="3260" x="3632200" y="3708400"/>
          <p14:tracePt t="3276" x="3625850" y="3714750"/>
          <p14:tracePt t="3292" x="3613150" y="3721100"/>
          <p14:tracePt t="3309" x="3606800" y="3727450"/>
          <p14:tracePt t="3309" x="3600450" y="3727450"/>
          <p14:tracePt t="3328" x="3594100" y="3733800"/>
          <p14:tracePt t="3344" x="3587750" y="3733800"/>
          <p14:tracePt t="3364" x="3587750" y="3740150"/>
          <p14:tracePt t="3423" x="3587750" y="3746500"/>
          <p14:tracePt t="3432" x="3587750" y="3752850"/>
          <p14:tracePt t="3442" x="3581400" y="3759200"/>
          <p14:tracePt t="3459" x="3575050" y="3765550"/>
          <p14:tracePt t="3476" x="3575050" y="3771900"/>
          <p14:tracePt t="3492" x="3568700" y="3778250"/>
          <p14:tracePt t="3523" x="3568700" y="3784600"/>
          <p14:tracePt t="3559" x="3568700" y="3790950"/>
          <p14:tracePt t="3575" x="3562350" y="3797300"/>
          <p14:tracePt t="3587" x="3556000" y="3803650"/>
          <p14:tracePt t="3603" x="3549650" y="3797300"/>
          <p14:tracePt t="3619" x="3543300" y="3803650"/>
          <p14:tracePt t="3635" x="3536950" y="3797300"/>
          <p14:tracePt t="3648" x="3530600" y="3797300"/>
          <p14:tracePt t="3687" x="3530600" y="3790950"/>
          <p14:tracePt t="3703" x="3524250" y="3784600"/>
          <p14:tracePt t="3723" x="3517900" y="3778250"/>
          <p14:tracePt t="3740" x="3511550" y="3784600"/>
          <p14:tracePt t="3775" x="3517900" y="3784600"/>
          <p14:tracePt t="3807" x="3524250" y="3784600"/>
          <p14:tracePt t="3823" x="3530600" y="3778250"/>
          <p14:tracePt t="3836" x="3530600" y="3771900"/>
          <p14:tracePt t="3859" x="3530600" y="3778250"/>
          <p14:tracePt t="3956" x="3530600" y="3784600"/>
          <p14:tracePt t="3971" x="3524250" y="3784600"/>
          <p14:tracePt t="3987" x="3517900" y="3784600"/>
          <p14:tracePt t="4011" x="3524250" y="3784600"/>
          <p14:tracePt t="4091" x="3517900" y="3790950"/>
          <p14:tracePt t="4143" x="3517900" y="3784600"/>
          <p14:tracePt t="4167" x="3511550" y="3790950"/>
          <p14:tracePt t="4256" x="3505200" y="3797300"/>
          <p14:tracePt t="4271" x="3505200" y="3790950"/>
          <p14:tracePt t="4287" x="3498850" y="3790950"/>
          <p14:tracePt t="4315" x="3498850" y="3784600"/>
          <p14:tracePt t="4376" x="3492500" y="3790950"/>
          <p14:tracePt t="4436" x="3492500" y="3797300"/>
          <p14:tracePt t="4460" x="3486150" y="3803650"/>
          <p14:tracePt t="4487" x="3486150" y="3797300"/>
          <p14:tracePt t="4511" x="3479800" y="3797300"/>
          <p14:tracePt t="4616" x="3486150" y="3790950"/>
          <p14:tracePt t="4683" x="3486150" y="3784600"/>
          <p14:tracePt t="4716" x="3486150" y="3778250"/>
          <p14:tracePt t="4752" x="3486150" y="3784600"/>
          <p14:tracePt t="4776" x="3479800" y="3784600"/>
          <p14:tracePt t="4819" x="3479800" y="3778250"/>
          <p14:tracePt t="4847" x="3473450" y="3784600"/>
          <p14:tracePt t="4908" x="3473450" y="3778250"/>
          <p14:tracePt t="4933" x="3473450" y="3771900"/>
          <p14:tracePt t="4984" x="3467100" y="3778250"/>
          <p14:tracePt t="5036" x="3473450" y="3778250"/>
          <p14:tracePt t="5060" x="3479800" y="3771900"/>
          <p14:tracePt t="5119" x="3479800" y="3765550"/>
          <p14:tracePt t="5147" x="3486150" y="3765550"/>
          <p14:tracePt t="5180" x="3492500" y="3759200"/>
          <p14:tracePt t="5336" x="3492500" y="3765550"/>
          <p14:tracePt t="5360" x="3486150" y="3765550"/>
          <p14:tracePt t="5404" x="3492500" y="3765550"/>
          <p14:tracePt t="5496" x="3492500" y="3759200"/>
          <p14:tracePt t="5515" x="3492500" y="3752850"/>
          <p14:tracePt t="5540" x="3486150" y="3752850"/>
          <p14:tracePt t="5608" x="3479800" y="3746500"/>
          <p14:tracePt t="5704" x="3479800" y="3740150"/>
          <p14:tracePt t="5848" x="3486150" y="3733800"/>
          <p14:tracePt t="5872" x="3486150" y="3727450"/>
          <p14:tracePt t="5883" x="3492500" y="3721100"/>
          <p14:tracePt t="5924" x="3492500" y="3714750"/>
          <p14:tracePt t="5959" x="3492500" y="3708400"/>
          <p14:tracePt t="5976" x="3498850" y="3695700"/>
          <p14:tracePt t="5988" x="3505200" y="3689350"/>
          <p14:tracePt t="6004" x="3511550" y="3683000"/>
          <p14:tracePt t="6020" x="3517900" y="3683000"/>
          <p14:tracePt t="6036" x="3524250" y="3676650"/>
          <p14:tracePt t="6048" x="3524250" y="3663950"/>
          <p14:tracePt t="6064" x="3524250" y="3651250"/>
          <p14:tracePt t="6096" x="3524250" y="3644900"/>
          <p14:tracePt t="6108" x="3530600" y="3638550"/>
          <p14:tracePt t="6132" x="3530600" y="3632200"/>
          <p14:tracePt t="6156" x="3524250" y="3625850"/>
          <p14:tracePt t="6168" x="3524250" y="3619500"/>
          <p14:tracePt t="6184" x="3517900" y="3619500"/>
          <p14:tracePt t="6200" x="3517900" y="3613150"/>
          <p14:tracePt t="6208" x="3511550" y="3606800"/>
          <p14:tracePt t="6304" x="3517900" y="3600450"/>
          <p14:tracePt t="6320" x="3517900" y="3594100"/>
          <p14:tracePt t="6328" x="3524250" y="3581400"/>
          <p14:tracePt t="6344" x="3530600" y="3575050"/>
          <p14:tracePt t="6356" x="3536950" y="3568700"/>
          <p14:tracePt t="6372" x="3536950" y="3562350"/>
          <p14:tracePt t="6389" x="3536950" y="3556000"/>
          <p14:tracePt t="6403" x="3543300" y="3549650"/>
          <p14:tracePt t="6419" x="3543300" y="3543300"/>
          <p14:tracePt t="6436" x="3536950" y="3543300"/>
          <p14:tracePt t="6476" x="3530600" y="3543300"/>
          <p14:tracePt t="6516" x="3530600" y="3549650"/>
          <p14:tracePt t="6536" x="3524250" y="3556000"/>
          <p14:tracePt t="6552" x="3524250" y="3562350"/>
          <p14:tracePt t="6568" x="3517900" y="3562350"/>
          <p14:tracePt t="6588" x="3517900" y="3568700"/>
          <p14:tracePt t="6596" x="3511550" y="3568700"/>
          <p14:tracePt t="6628" x="3511550" y="3575050"/>
          <p14:tracePt t="6644" x="3511550" y="3587750"/>
          <p14:tracePt t="6664" x="3505200" y="3600450"/>
          <p14:tracePt t="6732" x="3505200" y="3606800"/>
          <p14:tracePt t="6768" x="3498850" y="3606800"/>
          <p14:tracePt t="6792" x="3498850" y="3613150"/>
          <p14:tracePt t="6808" x="3498850" y="3625850"/>
          <p14:tracePt t="6816" x="3498850" y="3632200"/>
          <p14:tracePt t="6828" x="3498850" y="3638550"/>
          <p14:tracePt t="6837" x="3498850" y="3644900"/>
          <p14:tracePt t="6884" x="3498850" y="3651250"/>
          <p14:tracePt t="6936" x="3498850" y="3657600"/>
          <p14:tracePt t="6964" x="3498850" y="3651250"/>
          <p14:tracePt t="7024" x="3505200" y="3657600"/>
          <p14:tracePt t="7084" x="3505200" y="3663950"/>
          <p14:tracePt t="7100" x="3498850" y="3663950"/>
          <p14:tracePt t="7152" x="3498850" y="3670300"/>
          <p14:tracePt t="7184" x="3492500" y="3670300"/>
          <p14:tracePt t="7228" x="3479800" y="3676650"/>
          <p14:tracePt t="7272" x="3486150" y="3683000"/>
          <p14:tracePt t="7280" x="3479800" y="3683000"/>
          <p14:tracePt t="7304" x="3473450" y="3683000"/>
          <p14:tracePt t="7316" x="3473450" y="3676650"/>
          <p14:tracePt t="7340" x="3473450" y="3683000"/>
          <p14:tracePt t="7384" x="3473450" y="3689350"/>
          <p14:tracePt t="7468" x="3473450" y="3683000"/>
          <p14:tracePt t="7528" x="3473450" y="3689350"/>
          <p14:tracePt t="7536" x="3467100" y="3695700"/>
          <p14:tracePt t="7565" x="3460750" y="3695700"/>
          <p14:tracePt t="7596" x="3460750" y="3702050"/>
          <p14:tracePt t="7604" x="3454400" y="3708400"/>
          <p14:tracePt t="7664" x="3448050" y="3708400"/>
          <p14:tracePt t="7744" x="3441700" y="3708400"/>
          <p14:tracePt t="7804" x="3441700" y="3714750"/>
          <p14:tracePt t="7836" x="3441700" y="3721100"/>
          <p14:tracePt t="7856" x="3448050" y="3714750"/>
          <p14:tracePt t="7904" x="3448050" y="3702050"/>
          <p14:tracePt t="7933" x="3454400" y="3702050"/>
          <p14:tracePt t="7965" x="3454400" y="3708400"/>
          <p14:tracePt t="7969" x="3460750" y="3702050"/>
          <p14:tracePt t="8000" x="3460750" y="3695700"/>
          <p14:tracePt t="8016" x="3460750" y="3702050"/>
          <p14:tracePt t="8084" x="3454400" y="3695700"/>
          <p14:tracePt t="8104" x="3454400" y="3702050"/>
          <p14:tracePt t="8136" x="3454400" y="3695700"/>
          <p14:tracePt t="8197" x="3454400" y="3702050"/>
          <p14:tracePt t="8204" x="3454400" y="3695700"/>
          <p14:tracePt t="8224" x="3448050" y="3702050"/>
          <p14:tracePt t="8268" x="3448050" y="3708400"/>
          <p14:tracePt t="8300" x="3448050" y="3714750"/>
          <p14:tracePt t="8337" x="3448050" y="3708400"/>
          <p14:tracePt t="8360" x="3448050" y="3702050"/>
          <p14:tracePt t="8376" x="3454400" y="3695700"/>
          <p14:tracePt t="8388" x="3460750" y="3702050"/>
          <p14:tracePt t="8449" x="3460750" y="3695700"/>
          <p14:tracePt t="8465" x="3467100" y="3695700"/>
          <p14:tracePt t="8516" x="3467100" y="3702050"/>
          <p14:tracePt t="8556" x="3460750" y="3702050"/>
          <p14:tracePt t="8576" x="3454400" y="3695700"/>
          <p14:tracePt t="8616" x="3454400" y="3689350"/>
          <p14:tracePt t="8628" x="3460750" y="3689350"/>
          <p14:tracePt t="8636" x="3454400" y="3689350"/>
          <p14:tracePt t="8645" x="3460750" y="3689350"/>
          <p14:tracePt t="8684" x="3460750" y="3695700"/>
          <p14:tracePt t="8705" x="3460750" y="3689350"/>
          <p14:tracePt t="8729" x="3460750" y="3695700"/>
          <p14:tracePt t="8789" x="3460750" y="3689350"/>
          <p14:tracePt t="8804" x="3467100" y="3683000"/>
          <p14:tracePt t="8824" x="3467100" y="3689350"/>
          <p14:tracePt t="8884" x="3467100" y="3683000"/>
          <p14:tracePt t="8917" x="3460750" y="3689350"/>
          <p14:tracePt t="8944" x="3460750" y="3683000"/>
          <p14:tracePt t="8984" x="3460750" y="3676650"/>
          <p14:tracePt t="9056" x="3460750" y="3683000"/>
          <p14:tracePt t="9088" x="3454400" y="3689350"/>
          <p14:tracePt t="9108" x="3454400" y="3695700"/>
          <p14:tracePt t="9125" x="3454400" y="3702050"/>
          <p14:tracePt t="9141" x="3448050" y="3702050"/>
          <p14:tracePt t="9169" x="3448050" y="3695700"/>
          <p14:tracePt t="9178" x="3441700" y="3689350"/>
          <p14:tracePt t="9217" x="3441700" y="3695700"/>
          <p14:tracePt t="10490" x="3556000" y="3352800"/>
          <p14:tracePt t="10532" x="3549650" y="3359150"/>
          <p14:tracePt t="10549" x="3549650" y="3365500"/>
          <p14:tracePt t="10565" x="3549650" y="3371850"/>
          <p14:tracePt t="10573" x="3549650" y="3378200"/>
          <p14:tracePt t="10589" x="3549650" y="3384550"/>
          <p14:tracePt t="10601" x="3556000" y="3397250"/>
          <p14:tracePt t="10661" x="3562350" y="3403600"/>
          <p14:tracePt t="10669" x="3568700" y="3416300"/>
          <p14:tracePt t="10677" x="3575050" y="3429000"/>
          <p14:tracePt t="10685" x="3581400" y="3448050"/>
          <p14:tracePt t="10685" x="3594100" y="3473450"/>
          <p14:tracePt t="10703" x="3606800" y="3505200"/>
          <p14:tracePt t="10703" x="3619500" y="3543300"/>
          <p14:tracePt t="10703" x="3632200" y="3587750"/>
          <p14:tracePt t="10722" x="3644900" y="3644900"/>
          <p14:tracePt t="10734" x="3657600" y="3695700"/>
          <p14:tracePt t="10734" x="3683000" y="3797300"/>
          <p14:tracePt t="10754" x="3695700" y="3835400"/>
          <p14:tracePt t="10754" x="3714750" y="3873500"/>
          <p14:tracePt t="10770" x="3727450" y="3898900"/>
          <p14:tracePt t="10770" x="3746500" y="3911600"/>
          <p14:tracePt t="10787" x="3765550" y="39179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7.2|1.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11026</TotalTime>
  <Words>717</Words>
  <Application>Microsoft Office PowerPoint</Application>
  <PresentationFormat>画面に合わせる (4:3)</PresentationFormat>
  <Paragraphs>62</Paragraphs>
  <Slides>8</Slides>
  <Notes>8</Notes>
  <HiddenSlides>0</HiddenSlides>
  <MMClips>8</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5" baseType="lpstr">
      <vt:lpstr>ＭＳ Ｐゴシック</vt:lpstr>
      <vt:lpstr>ＭＳ Ｐ明朝</vt:lpstr>
      <vt:lpstr>Arial</vt:lpstr>
      <vt:lpstr>Calibri</vt:lpstr>
      <vt:lpstr>Times New Roman</vt:lpstr>
      <vt:lpstr>Office テーマ</vt:lpstr>
      <vt:lpstr>数式</vt:lpstr>
      <vt:lpstr>エクセルによる回帰直線の計算</vt:lpstr>
      <vt:lpstr>エクセルによる回帰直線の計算</vt:lpstr>
      <vt:lpstr>エクセルによる単回帰分析 （回帰式の作り方）</vt:lpstr>
      <vt:lpstr>回帰式とグラフの関係</vt:lpstr>
      <vt:lpstr>分散分析（回帰の検定）</vt:lpstr>
      <vt:lpstr>回帰の分散分析の結果</vt:lpstr>
      <vt:lpstr>エクセルによる単回帰分析 （分散分析表の作り方）</vt:lpstr>
      <vt:lpstr>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195</cp:revision>
  <dcterms:created xsi:type="dcterms:W3CDTF">2002-05-14T06:24:18Z</dcterms:created>
  <dcterms:modified xsi:type="dcterms:W3CDTF">2013-12-23T00:27:34Z</dcterms:modified>
</cp:coreProperties>
</file>